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tags/tag320.xml" ContentType="application/vnd.openxmlformats-officedocument.presentationml.tags+xml"/>
  <Override PartName="/ppt/tags/tag321.xml" ContentType="application/vnd.openxmlformats-officedocument.presentationml.tags+xml"/>
  <Override PartName="/ppt/tags/tag322.xml" ContentType="application/vnd.openxmlformats-officedocument.presentationml.tags+xml"/>
  <Override PartName="/ppt/tags/tag323.xml" ContentType="application/vnd.openxmlformats-officedocument.presentationml.tags+xml"/>
  <Override PartName="/ppt/tags/tag324.xml" ContentType="application/vnd.openxmlformats-officedocument.presentationml.tags+xml"/>
  <Override PartName="/ppt/tags/tag325.xml" ContentType="application/vnd.openxmlformats-officedocument.presentationml.tags+xml"/>
  <Override PartName="/ppt/tags/tag326.xml" ContentType="application/vnd.openxmlformats-officedocument.presentationml.tags+xml"/>
  <Override PartName="/ppt/tags/tag327.xml" ContentType="application/vnd.openxmlformats-officedocument.presentationml.tags+xml"/>
  <Override PartName="/ppt/tags/tag328.xml" ContentType="application/vnd.openxmlformats-officedocument.presentationml.tags+xml"/>
  <Override PartName="/ppt/tags/tag329.xml" ContentType="application/vnd.openxmlformats-officedocument.presentationml.tags+xml"/>
  <Override PartName="/ppt/tags/tag330.xml" ContentType="application/vnd.openxmlformats-officedocument.presentationml.tags+xml"/>
  <Override PartName="/ppt/tags/tag331.xml" ContentType="application/vnd.openxmlformats-officedocument.presentationml.tags+xml"/>
  <Override PartName="/ppt/tags/tag332.xml" ContentType="application/vnd.openxmlformats-officedocument.presentationml.tags+xml"/>
  <Override PartName="/ppt/tags/tag333.xml" ContentType="application/vnd.openxmlformats-officedocument.presentationml.tags+xml"/>
  <Override PartName="/ppt/tags/tag334.xml" ContentType="application/vnd.openxmlformats-officedocument.presentationml.tags+xml"/>
  <Override PartName="/ppt/tags/tag335.xml" ContentType="application/vnd.openxmlformats-officedocument.presentationml.tags+xml"/>
  <Override PartName="/ppt/tags/tag336.xml" ContentType="application/vnd.openxmlformats-officedocument.presentationml.tags+xml"/>
  <Override PartName="/ppt/tags/tag337.xml" ContentType="application/vnd.openxmlformats-officedocument.presentationml.tags+xml"/>
  <Override PartName="/ppt/tags/tag338.xml" ContentType="application/vnd.openxmlformats-officedocument.presentationml.tags+xml"/>
  <Override PartName="/ppt/tags/tag339.xml" ContentType="application/vnd.openxmlformats-officedocument.presentationml.tags+xml"/>
  <Override PartName="/ppt/tags/tag340.xml" ContentType="application/vnd.openxmlformats-officedocument.presentationml.tags+xml"/>
  <Override PartName="/ppt/tags/tag341.xml" ContentType="application/vnd.openxmlformats-officedocument.presentationml.tags+xml"/>
  <Override PartName="/ppt/tags/tag342.xml" ContentType="application/vnd.openxmlformats-officedocument.presentationml.tags+xml"/>
  <Override PartName="/ppt/tags/tag343.xml" ContentType="application/vnd.openxmlformats-officedocument.presentationml.tags+xml"/>
  <Override PartName="/ppt/tags/tag344.xml" ContentType="application/vnd.openxmlformats-officedocument.presentationml.tags+xml"/>
  <Override PartName="/ppt/tags/tag345.xml" ContentType="application/vnd.openxmlformats-officedocument.presentationml.tags+xml"/>
  <Override PartName="/ppt/tags/tag346.xml" ContentType="application/vnd.openxmlformats-officedocument.presentationml.tags+xml"/>
  <Override PartName="/ppt/tags/tag347.xml" ContentType="application/vnd.openxmlformats-officedocument.presentationml.tags+xml"/>
  <Override PartName="/ppt/tags/tag348.xml" ContentType="application/vnd.openxmlformats-officedocument.presentationml.tags+xml"/>
  <Override PartName="/ppt/tags/tag349.xml" ContentType="application/vnd.openxmlformats-officedocument.presentationml.tags+xml"/>
  <Override PartName="/ppt/tags/tag350.xml" ContentType="application/vnd.openxmlformats-officedocument.presentationml.tags+xml"/>
  <Override PartName="/ppt/tags/tag351.xml" ContentType="application/vnd.openxmlformats-officedocument.presentationml.tags+xml"/>
  <Override PartName="/ppt/tags/tag352.xml" ContentType="application/vnd.openxmlformats-officedocument.presentationml.tags+xml"/>
  <Override PartName="/ppt/tags/tag353.xml" ContentType="application/vnd.openxmlformats-officedocument.presentationml.tags+xml"/>
  <Override PartName="/ppt/tags/tag354.xml" ContentType="application/vnd.openxmlformats-officedocument.presentationml.tags+xml"/>
  <Override PartName="/ppt/tags/tag355.xml" ContentType="application/vnd.openxmlformats-officedocument.presentationml.tags+xml"/>
  <Override PartName="/ppt/tags/tag356.xml" ContentType="application/vnd.openxmlformats-officedocument.presentationml.tags+xml"/>
  <Override PartName="/ppt/tags/tag35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02" r:id="rId3"/>
    <p:sldId id="310" r:id="rId4"/>
    <p:sldId id="309" r:id="rId5"/>
    <p:sldId id="303" r:id="rId6"/>
    <p:sldId id="289" r:id="rId7"/>
    <p:sldId id="305" r:id="rId8"/>
    <p:sldId id="311" r:id="rId9"/>
    <p:sldId id="30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8" d="100"/>
          <a:sy n="58" d="100"/>
        </p:scale>
        <p:origin x="100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31742B-E0C8-F0B5-2A7B-FE5BA48F7C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57D1EF1-43A5-2722-3735-B61C9788EF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62EB1A-0495-A667-C4F0-FB17D3E8C7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3CEE5-51D7-426F-A098-0BD70397CFDB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8AEDE8-1EDA-A5CA-2965-4288D50CE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EFB023-3C98-C4B5-51A4-B1A4DA8CF8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AA63D-8C06-4591-9294-BA045C5B32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268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4ED695-2B88-8941-8839-E80AEEB370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6A4839-B50B-621F-CF7D-F9DA18DADE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ADEEDA-4FDE-2C06-7A0A-CD8B55C506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3CEE5-51D7-426F-A098-0BD70397CFDB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8EF676-1C8C-05EC-1236-D470B00490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EC3D16-3AF7-2965-9A6D-5C22230E3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AA63D-8C06-4591-9294-BA045C5B32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733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0C8840F-E522-807B-8A40-080AF29AC9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4826B0-00CE-3C64-6034-24E6E8C474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CECE93-7766-D37A-C80A-D7D77508AA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3CEE5-51D7-426F-A098-0BD70397CFDB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1FA085-5C68-65CD-B81C-9C1470B61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F9CFAC-0E35-2995-9A60-130B5E4E5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AA63D-8C06-4591-9294-BA045C5B32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217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502E40-998F-A9BE-0FA0-5F68BE8C84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389E80-233E-458E-201A-73D74434B2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D2427B-58FF-EAA9-A337-DEC3E454A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3CEE5-51D7-426F-A098-0BD70397CFDB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CD43BB-966B-3114-4604-CC7DEA98A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2FBE62-3C92-2330-A713-0DC67C283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AA63D-8C06-4591-9294-BA045C5B32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147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B101A9-AC12-5676-E846-5E875AC68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0885D3-37F6-A362-02C1-990AFF9D2D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1663AC-3C22-5B8F-06B6-F86DAB9D6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3CEE5-51D7-426F-A098-0BD70397CFDB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8AAA27-9B75-A9D0-5049-6B45C518EB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147818-341C-790E-70EB-43F7F83C1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AA63D-8C06-4591-9294-BA045C5B32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764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B3317C-B5EF-3C47-2783-F91CCFD7FB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C6F588-8904-8027-9440-4A09B47EBD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985D09-013C-77B1-3392-97CC89C3C5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9C41FA-D6DC-1122-7EC5-D6EC61AA20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3CEE5-51D7-426F-A098-0BD70397CFDB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4F624D-A903-2540-C189-B60E90365D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E73472-E94C-5F8E-F4B1-89608B9B2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AA63D-8C06-4591-9294-BA045C5B32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29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748D3-0D93-1901-7A74-2080E5713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6D5D86-3F5B-CA4C-7748-77B5731F9B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9C0C53-3E86-B4B0-D195-091C2320BC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B2263C-7F4D-DCCA-D5DE-25A1238AEA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169C8C5-109E-4D78-F3EC-6D11AFB1E6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33D0BF-D880-357F-1CC1-D02C3EE573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3CEE5-51D7-426F-A098-0BD70397CFDB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8B6209-853E-A205-8A03-31C7D76A0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DB5347-CD27-FB21-960D-50FB844AE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AA63D-8C06-4591-9294-BA045C5B32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093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5919FC-D5D9-1DD4-679B-7011113118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BB050BB-B78A-A5A7-3933-342F638C8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3CEE5-51D7-426F-A098-0BD70397CFDB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68D66F-5C3C-B2A4-8D14-304461EC95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71BAA9-3DA0-38C3-9742-201A5B8A2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AA63D-8C06-4591-9294-BA045C5B32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147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6661D2-8AAA-3B80-9F02-D1F68DB79D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3CEE5-51D7-426F-A098-0BD70397CFDB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5F1A50C-F0D2-7350-1AE3-F19B9D674C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28AB6A-1F4D-1A7F-45D9-521473ACC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AA63D-8C06-4591-9294-BA045C5B32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061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920857-6813-92C4-C2A2-DA1A968664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257EBE-2673-3604-AA1E-DBFFF7BCAC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7F2653-F2F8-5F87-7933-83C5CDF46A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C95DB1-7687-89EB-EC7E-F54F56DE4C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3CEE5-51D7-426F-A098-0BD70397CFDB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17012E-775F-124E-97D1-93818C369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39B9F4-3F70-ED20-E2CD-79B3914E4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AA63D-8C06-4591-9294-BA045C5B32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007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43E157-1881-A31A-5EC0-0AA3691040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8FA73C8-996F-7688-2169-547246ECCF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4F7FB1-E94D-5E2D-5E00-76871F5FC5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57DC98-F108-4C7F-6A9F-112CA4CC3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3CEE5-51D7-426F-A098-0BD70397CFDB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68949B-ED3E-AA0A-83AE-53B001A3E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69E93D-8CE0-208B-36B6-7C2C60B9A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AA63D-8C06-4591-9294-BA045C5B32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110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4298D53-1096-248D-677D-4F9CBF91CE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303AFC-FD26-65EE-7FE1-D9973DC616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84E88B-9B95-3A35-7906-9C1AF90AA9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563CEE5-51D7-426F-A098-0BD70397CFDB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FA5851-7E13-BACE-3061-634B6BCDE6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1339BB-EE89-D065-D50A-9CE19CD94D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2EAA63D-8C06-4591-9294-BA045C5B32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771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117" Type="http://schemas.openxmlformats.org/officeDocument/2006/relationships/tags" Target="../tags/tag117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112" Type="http://schemas.openxmlformats.org/officeDocument/2006/relationships/tags" Target="../tags/tag112.xml"/><Relationship Id="rId16" Type="http://schemas.openxmlformats.org/officeDocument/2006/relationships/tags" Target="../tags/tag16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5" Type="http://schemas.openxmlformats.org/officeDocument/2006/relationships/tags" Target="../tags/tag5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113" Type="http://schemas.openxmlformats.org/officeDocument/2006/relationships/tags" Target="../tags/tag113.xml"/><Relationship Id="rId118" Type="http://schemas.openxmlformats.org/officeDocument/2006/relationships/tags" Target="../tags/tag118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59" Type="http://schemas.openxmlformats.org/officeDocument/2006/relationships/tags" Target="../tags/tag59.xml"/><Relationship Id="rId103" Type="http://schemas.openxmlformats.org/officeDocument/2006/relationships/tags" Target="../tags/tag103.xml"/><Relationship Id="rId108" Type="http://schemas.openxmlformats.org/officeDocument/2006/relationships/tags" Target="../tags/tag108.xml"/><Relationship Id="rId54" Type="http://schemas.openxmlformats.org/officeDocument/2006/relationships/tags" Target="../tags/tag54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49" Type="http://schemas.openxmlformats.org/officeDocument/2006/relationships/tags" Target="../tags/tag49.xml"/><Relationship Id="rId114" Type="http://schemas.openxmlformats.org/officeDocument/2006/relationships/tags" Target="../tags/tag114.xml"/><Relationship Id="rId119" Type="http://schemas.openxmlformats.org/officeDocument/2006/relationships/tags" Target="../tags/tag119.xml"/><Relationship Id="rId44" Type="http://schemas.openxmlformats.org/officeDocument/2006/relationships/tags" Target="../tags/tag44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120" Type="http://schemas.openxmlformats.org/officeDocument/2006/relationships/tags" Target="../tags/tag120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tags" Target="../tags/tag110.xml"/><Relationship Id="rId115" Type="http://schemas.openxmlformats.org/officeDocument/2006/relationships/tags" Target="../tags/tag115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56" Type="http://schemas.openxmlformats.org/officeDocument/2006/relationships/tags" Target="../tags/tag56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121" Type="http://schemas.openxmlformats.org/officeDocument/2006/relationships/slideLayout" Target="../slideLayouts/slideLayout2.xml"/><Relationship Id="rId3" Type="http://schemas.openxmlformats.org/officeDocument/2006/relationships/tags" Target="../tags/tag3.xml"/><Relationship Id="rId25" Type="http://schemas.openxmlformats.org/officeDocument/2006/relationships/tags" Target="../tags/tag25.xml"/><Relationship Id="rId46" Type="http://schemas.openxmlformats.org/officeDocument/2006/relationships/tags" Target="../tags/tag46.xml"/><Relationship Id="rId67" Type="http://schemas.openxmlformats.org/officeDocument/2006/relationships/tags" Target="../tags/tag67.xml"/><Relationship Id="rId116" Type="http://schemas.openxmlformats.org/officeDocument/2006/relationships/tags" Target="../tags/tag116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62" Type="http://schemas.openxmlformats.org/officeDocument/2006/relationships/tags" Target="../tags/tag62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111" Type="http://schemas.openxmlformats.org/officeDocument/2006/relationships/tags" Target="../tags/tag111.xml"/><Relationship Id="rId15" Type="http://schemas.openxmlformats.org/officeDocument/2006/relationships/tags" Target="../tags/tag15.xml"/><Relationship Id="rId36" Type="http://schemas.openxmlformats.org/officeDocument/2006/relationships/tags" Target="../tags/tag36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52" Type="http://schemas.openxmlformats.org/officeDocument/2006/relationships/tags" Target="../tags/tag52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17" Type="http://schemas.openxmlformats.org/officeDocument/2006/relationships/tags" Target="../tags/tag237.xml"/><Relationship Id="rId21" Type="http://schemas.openxmlformats.org/officeDocument/2006/relationships/tags" Target="../tags/tag141.xml"/><Relationship Id="rId42" Type="http://schemas.openxmlformats.org/officeDocument/2006/relationships/tags" Target="../tags/tag162.xml"/><Relationship Id="rId63" Type="http://schemas.openxmlformats.org/officeDocument/2006/relationships/tags" Target="../tags/tag183.xml"/><Relationship Id="rId84" Type="http://schemas.openxmlformats.org/officeDocument/2006/relationships/tags" Target="../tags/tag204.xml"/><Relationship Id="rId138" Type="http://schemas.openxmlformats.org/officeDocument/2006/relationships/tags" Target="../tags/tag258.xml"/><Relationship Id="rId159" Type="http://schemas.openxmlformats.org/officeDocument/2006/relationships/tags" Target="../tags/tag279.xml"/><Relationship Id="rId170" Type="http://schemas.openxmlformats.org/officeDocument/2006/relationships/tags" Target="../tags/tag290.xml"/><Relationship Id="rId191" Type="http://schemas.openxmlformats.org/officeDocument/2006/relationships/tags" Target="../tags/tag311.xml"/><Relationship Id="rId205" Type="http://schemas.openxmlformats.org/officeDocument/2006/relationships/tags" Target="../tags/tag325.xml"/><Relationship Id="rId107" Type="http://schemas.openxmlformats.org/officeDocument/2006/relationships/tags" Target="../tags/tag227.xml"/><Relationship Id="rId11" Type="http://schemas.openxmlformats.org/officeDocument/2006/relationships/tags" Target="../tags/tag131.xml"/><Relationship Id="rId32" Type="http://schemas.openxmlformats.org/officeDocument/2006/relationships/tags" Target="../tags/tag152.xml"/><Relationship Id="rId53" Type="http://schemas.openxmlformats.org/officeDocument/2006/relationships/tags" Target="../tags/tag173.xml"/><Relationship Id="rId74" Type="http://schemas.openxmlformats.org/officeDocument/2006/relationships/tags" Target="../tags/tag194.xml"/><Relationship Id="rId128" Type="http://schemas.openxmlformats.org/officeDocument/2006/relationships/tags" Target="../tags/tag248.xml"/><Relationship Id="rId149" Type="http://schemas.openxmlformats.org/officeDocument/2006/relationships/tags" Target="../tags/tag269.xml"/><Relationship Id="rId5" Type="http://schemas.openxmlformats.org/officeDocument/2006/relationships/tags" Target="../tags/tag125.xml"/><Relationship Id="rId95" Type="http://schemas.openxmlformats.org/officeDocument/2006/relationships/tags" Target="../tags/tag215.xml"/><Relationship Id="rId160" Type="http://schemas.openxmlformats.org/officeDocument/2006/relationships/tags" Target="../tags/tag280.xml"/><Relationship Id="rId181" Type="http://schemas.openxmlformats.org/officeDocument/2006/relationships/tags" Target="../tags/tag301.xml"/><Relationship Id="rId22" Type="http://schemas.openxmlformats.org/officeDocument/2006/relationships/tags" Target="../tags/tag142.xml"/><Relationship Id="rId43" Type="http://schemas.openxmlformats.org/officeDocument/2006/relationships/tags" Target="../tags/tag163.xml"/><Relationship Id="rId64" Type="http://schemas.openxmlformats.org/officeDocument/2006/relationships/tags" Target="../tags/tag184.xml"/><Relationship Id="rId118" Type="http://schemas.openxmlformats.org/officeDocument/2006/relationships/tags" Target="../tags/tag238.xml"/><Relationship Id="rId139" Type="http://schemas.openxmlformats.org/officeDocument/2006/relationships/tags" Target="../tags/tag259.xml"/><Relationship Id="rId85" Type="http://schemas.openxmlformats.org/officeDocument/2006/relationships/tags" Target="../tags/tag205.xml"/><Relationship Id="rId150" Type="http://schemas.openxmlformats.org/officeDocument/2006/relationships/tags" Target="../tags/tag270.xml"/><Relationship Id="rId171" Type="http://schemas.openxmlformats.org/officeDocument/2006/relationships/tags" Target="../tags/tag291.xml"/><Relationship Id="rId192" Type="http://schemas.openxmlformats.org/officeDocument/2006/relationships/tags" Target="../tags/tag312.xml"/><Relationship Id="rId206" Type="http://schemas.openxmlformats.org/officeDocument/2006/relationships/tags" Target="../tags/tag326.xml"/><Relationship Id="rId12" Type="http://schemas.openxmlformats.org/officeDocument/2006/relationships/tags" Target="../tags/tag132.xml"/><Relationship Id="rId33" Type="http://schemas.openxmlformats.org/officeDocument/2006/relationships/tags" Target="../tags/tag153.xml"/><Relationship Id="rId108" Type="http://schemas.openxmlformats.org/officeDocument/2006/relationships/tags" Target="../tags/tag228.xml"/><Relationship Id="rId129" Type="http://schemas.openxmlformats.org/officeDocument/2006/relationships/tags" Target="../tags/tag249.xml"/><Relationship Id="rId54" Type="http://schemas.openxmlformats.org/officeDocument/2006/relationships/tags" Target="../tags/tag174.xml"/><Relationship Id="rId75" Type="http://schemas.openxmlformats.org/officeDocument/2006/relationships/tags" Target="../tags/tag195.xml"/><Relationship Id="rId96" Type="http://schemas.openxmlformats.org/officeDocument/2006/relationships/tags" Target="../tags/tag216.xml"/><Relationship Id="rId140" Type="http://schemas.openxmlformats.org/officeDocument/2006/relationships/tags" Target="../tags/tag260.xml"/><Relationship Id="rId161" Type="http://schemas.openxmlformats.org/officeDocument/2006/relationships/tags" Target="../tags/tag281.xml"/><Relationship Id="rId182" Type="http://schemas.openxmlformats.org/officeDocument/2006/relationships/tags" Target="../tags/tag302.xml"/><Relationship Id="rId6" Type="http://schemas.openxmlformats.org/officeDocument/2006/relationships/tags" Target="../tags/tag126.xml"/><Relationship Id="rId23" Type="http://schemas.openxmlformats.org/officeDocument/2006/relationships/tags" Target="../tags/tag143.xml"/><Relationship Id="rId119" Type="http://schemas.openxmlformats.org/officeDocument/2006/relationships/tags" Target="../tags/tag239.xml"/><Relationship Id="rId44" Type="http://schemas.openxmlformats.org/officeDocument/2006/relationships/tags" Target="../tags/tag164.xml"/><Relationship Id="rId65" Type="http://schemas.openxmlformats.org/officeDocument/2006/relationships/tags" Target="../tags/tag185.xml"/><Relationship Id="rId86" Type="http://schemas.openxmlformats.org/officeDocument/2006/relationships/tags" Target="../tags/tag206.xml"/><Relationship Id="rId130" Type="http://schemas.openxmlformats.org/officeDocument/2006/relationships/tags" Target="../tags/tag250.xml"/><Relationship Id="rId151" Type="http://schemas.openxmlformats.org/officeDocument/2006/relationships/tags" Target="../tags/tag271.xml"/><Relationship Id="rId172" Type="http://schemas.openxmlformats.org/officeDocument/2006/relationships/tags" Target="../tags/tag292.xml"/><Relationship Id="rId193" Type="http://schemas.openxmlformats.org/officeDocument/2006/relationships/tags" Target="../tags/tag313.xml"/><Relationship Id="rId207" Type="http://schemas.openxmlformats.org/officeDocument/2006/relationships/tags" Target="../tags/tag327.xml"/><Relationship Id="rId13" Type="http://schemas.openxmlformats.org/officeDocument/2006/relationships/tags" Target="../tags/tag133.xml"/><Relationship Id="rId109" Type="http://schemas.openxmlformats.org/officeDocument/2006/relationships/tags" Target="../tags/tag229.xml"/><Relationship Id="rId34" Type="http://schemas.openxmlformats.org/officeDocument/2006/relationships/tags" Target="../tags/tag154.xml"/><Relationship Id="rId55" Type="http://schemas.openxmlformats.org/officeDocument/2006/relationships/tags" Target="../tags/tag175.xml"/><Relationship Id="rId76" Type="http://schemas.openxmlformats.org/officeDocument/2006/relationships/tags" Target="../tags/tag196.xml"/><Relationship Id="rId97" Type="http://schemas.openxmlformats.org/officeDocument/2006/relationships/tags" Target="../tags/tag217.xml"/><Relationship Id="rId120" Type="http://schemas.openxmlformats.org/officeDocument/2006/relationships/tags" Target="../tags/tag240.xml"/><Relationship Id="rId141" Type="http://schemas.openxmlformats.org/officeDocument/2006/relationships/tags" Target="../tags/tag261.xml"/><Relationship Id="rId7" Type="http://schemas.openxmlformats.org/officeDocument/2006/relationships/tags" Target="../tags/tag127.xml"/><Relationship Id="rId162" Type="http://schemas.openxmlformats.org/officeDocument/2006/relationships/tags" Target="../tags/tag282.xml"/><Relationship Id="rId183" Type="http://schemas.openxmlformats.org/officeDocument/2006/relationships/tags" Target="../tags/tag303.xml"/><Relationship Id="rId24" Type="http://schemas.openxmlformats.org/officeDocument/2006/relationships/tags" Target="../tags/tag144.xml"/><Relationship Id="rId45" Type="http://schemas.openxmlformats.org/officeDocument/2006/relationships/tags" Target="../tags/tag165.xml"/><Relationship Id="rId66" Type="http://schemas.openxmlformats.org/officeDocument/2006/relationships/tags" Target="../tags/tag186.xml"/><Relationship Id="rId87" Type="http://schemas.openxmlformats.org/officeDocument/2006/relationships/tags" Target="../tags/tag207.xml"/><Relationship Id="rId110" Type="http://schemas.openxmlformats.org/officeDocument/2006/relationships/tags" Target="../tags/tag230.xml"/><Relationship Id="rId131" Type="http://schemas.openxmlformats.org/officeDocument/2006/relationships/tags" Target="../tags/tag251.xml"/><Relationship Id="rId152" Type="http://schemas.openxmlformats.org/officeDocument/2006/relationships/tags" Target="../tags/tag272.xml"/><Relationship Id="rId173" Type="http://schemas.openxmlformats.org/officeDocument/2006/relationships/tags" Target="../tags/tag293.xml"/><Relationship Id="rId194" Type="http://schemas.openxmlformats.org/officeDocument/2006/relationships/tags" Target="../tags/tag314.xml"/><Relationship Id="rId208" Type="http://schemas.openxmlformats.org/officeDocument/2006/relationships/tags" Target="../tags/tag328.xml"/><Relationship Id="rId19" Type="http://schemas.openxmlformats.org/officeDocument/2006/relationships/tags" Target="../tags/tag139.xml"/><Relationship Id="rId14" Type="http://schemas.openxmlformats.org/officeDocument/2006/relationships/tags" Target="../tags/tag134.xml"/><Relationship Id="rId30" Type="http://schemas.openxmlformats.org/officeDocument/2006/relationships/tags" Target="../tags/tag150.xml"/><Relationship Id="rId35" Type="http://schemas.openxmlformats.org/officeDocument/2006/relationships/tags" Target="../tags/tag155.xml"/><Relationship Id="rId56" Type="http://schemas.openxmlformats.org/officeDocument/2006/relationships/tags" Target="../tags/tag176.xml"/><Relationship Id="rId77" Type="http://schemas.openxmlformats.org/officeDocument/2006/relationships/tags" Target="../tags/tag197.xml"/><Relationship Id="rId100" Type="http://schemas.openxmlformats.org/officeDocument/2006/relationships/tags" Target="../tags/tag220.xml"/><Relationship Id="rId105" Type="http://schemas.openxmlformats.org/officeDocument/2006/relationships/tags" Target="../tags/tag225.xml"/><Relationship Id="rId126" Type="http://schemas.openxmlformats.org/officeDocument/2006/relationships/tags" Target="../tags/tag246.xml"/><Relationship Id="rId147" Type="http://schemas.openxmlformats.org/officeDocument/2006/relationships/tags" Target="../tags/tag267.xml"/><Relationship Id="rId168" Type="http://schemas.openxmlformats.org/officeDocument/2006/relationships/tags" Target="../tags/tag288.xml"/><Relationship Id="rId8" Type="http://schemas.openxmlformats.org/officeDocument/2006/relationships/tags" Target="../tags/tag128.xml"/><Relationship Id="rId51" Type="http://schemas.openxmlformats.org/officeDocument/2006/relationships/tags" Target="../tags/tag171.xml"/><Relationship Id="rId72" Type="http://schemas.openxmlformats.org/officeDocument/2006/relationships/tags" Target="../tags/tag192.xml"/><Relationship Id="rId93" Type="http://schemas.openxmlformats.org/officeDocument/2006/relationships/tags" Target="../tags/tag213.xml"/><Relationship Id="rId98" Type="http://schemas.openxmlformats.org/officeDocument/2006/relationships/tags" Target="../tags/tag218.xml"/><Relationship Id="rId121" Type="http://schemas.openxmlformats.org/officeDocument/2006/relationships/tags" Target="../tags/tag241.xml"/><Relationship Id="rId142" Type="http://schemas.openxmlformats.org/officeDocument/2006/relationships/tags" Target="../tags/tag262.xml"/><Relationship Id="rId163" Type="http://schemas.openxmlformats.org/officeDocument/2006/relationships/tags" Target="../tags/tag283.xml"/><Relationship Id="rId184" Type="http://schemas.openxmlformats.org/officeDocument/2006/relationships/tags" Target="../tags/tag304.xml"/><Relationship Id="rId189" Type="http://schemas.openxmlformats.org/officeDocument/2006/relationships/tags" Target="../tags/tag309.xml"/><Relationship Id="rId3" Type="http://schemas.openxmlformats.org/officeDocument/2006/relationships/tags" Target="../tags/tag123.xml"/><Relationship Id="rId214" Type="http://schemas.openxmlformats.org/officeDocument/2006/relationships/tags" Target="../tags/tag334.xml"/><Relationship Id="rId25" Type="http://schemas.openxmlformats.org/officeDocument/2006/relationships/tags" Target="../tags/tag145.xml"/><Relationship Id="rId46" Type="http://schemas.openxmlformats.org/officeDocument/2006/relationships/tags" Target="../tags/tag166.xml"/><Relationship Id="rId67" Type="http://schemas.openxmlformats.org/officeDocument/2006/relationships/tags" Target="../tags/tag187.xml"/><Relationship Id="rId116" Type="http://schemas.openxmlformats.org/officeDocument/2006/relationships/tags" Target="../tags/tag236.xml"/><Relationship Id="rId137" Type="http://schemas.openxmlformats.org/officeDocument/2006/relationships/tags" Target="../tags/tag257.xml"/><Relationship Id="rId158" Type="http://schemas.openxmlformats.org/officeDocument/2006/relationships/tags" Target="../tags/tag278.xml"/><Relationship Id="rId20" Type="http://schemas.openxmlformats.org/officeDocument/2006/relationships/tags" Target="../tags/tag140.xml"/><Relationship Id="rId41" Type="http://schemas.openxmlformats.org/officeDocument/2006/relationships/tags" Target="../tags/tag161.xml"/><Relationship Id="rId62" Type="http://schemas.openxmlformats.org/officeDocument/2006/relationships/tags" Target="../tags/tag182.xml"/><Relationship Id="rId83" Type="http://schemas.openxmlformats.org/officeDocument/2006/relationships/tags" Target="../tags/tag203.xml"/><Relationship Id="rId88" Type="http://schemas.openxmlformats.org/officeDocument/2006/relationships/tags" Target="../tags/tag208.xml"/><Relationship Id="rId111" Type="http://schemas.openxmlformats.org/officeDocument/2006/relationships/tags" Target="../tags/tag231.xml"/><Relationship Id="rId132" Type="http://schemas.openxmlformats.org/officeDocument/2006/relationships/tags" Target="../tags/tag252.xml"/><Relationship Id="rId153" Type="http://schemas.openxmlformats.org/officeDocument/2006/relationships/tags" Target="../tags/tag273.xml"/><Relationship Id="rId174" Type="http://schemas.openxmlformats.org/officeDocument/2006/relationships/tags" Target="../tags/tag294.xml"/><Relationship Id="rId179" Type="http://schemas.openxmlformats.org/officeDocument/2006/relationships/tags" Target="../tags/tag299.xml"/><Relationship Id="rId195" Type="http://schemas.openxmlformats.org/officeDocument/2006/relationships/tags" Target="../tags/tag315.xml"/><Relationship Id="rId209" Type="http://schemas.openxmlformats.org/officeDocument/2006/relationships/tags" Target="../tags/tag329.xml"/><Relationship Id="rId190" Type="http://schemas.openxmlformats.org/officeDocument/2006/relationships/tags" Target="../tags/tag310.xml"/><Relationship Id="rId204" Type="http://schemas.openxmlformats.org/officeDocument/2006/relationships/tags" Target="../tags/tag324.xml"/><Relationship Id="rId15" Type="http://schemas.openxmlformats.org/officeDocument/2006/relationships/tags" Target="../tags/tag135.xml"/><Relationship Id="rId36" Type="http://schemas.openxmlformats.org/officeDocument/2006/relationships/tags" Target="../tags/tag156.xml"/><Relationship Id="rId57" Type="http://schemas.openxmlformats.org/officeDocument/2006/relationships/tags" Target="../tags/tag177.xml"/><Relationship Id="rId106" Type="http://schemas.openxmlformats.org/officeDocument/2006/relationships/tags" Target="../tags/tag226.xml"/><Relationship Id="rId127" Type="http://schemas.openxmlformats.org/officeDocument/2006/relationships/tags" Target="../tags/tag247.xml"/><Relationship Id="rId10" Type="http://schemas.openxmlformats.org/officeDocument/2006/relationships/tags" Target="../tags/tag130.xml"/><Relationship Id="rId31" Type="http://schemas.openxmlformats.org/officeDocument/2006/relationships/tags" Target="../tags/tag151.xml"/><Relationship Id="rId52" Type="http://schemas.openxmlformats.org/officeDocument/2006/relationships/tags" Target="../tags/tag172.xml"/><Relationship Id="rId73" Type="http://schemas.openxmlformats.org/officeDocument/2006/relationships/tags" Target="../tags/tag193.xml"/><Relationship Id="rId78" Type="http://schemas.openxmlformats.org/officeDocument/2006/relationships/tags" Target="../tags/tag198.xml"/><Relationship Id="rId94" Type="http://schemas.openxmlformats.org/officeDocument/2006/relationships/tags" Target="../tags/tag214.xml"/><Relationship Id="rId99" Type="http://schemas.openxmlformats.org/officeDocument/2006/relationships/tags" Target="../tags/tag219.xml"/><Relationship Id="rId101" Type="http://schemas.openxmlformats.org/officeDocument/2006/relationships/tags" Target="../tags/tag221.xml"/><Relationship Id="rId122" Type="http://schemas.openxmlformats.org/officeDocument/2006/relationships/tags" Target="../tags/tag242.xml"/><Relationship Id="rId143" Type="http://schemas.openxmlformats.org/officeDocument/2006/relationships/tags" Target="../tags/tag263.xml"/><Relationship Id="rId148" Type="http://schemas.openxmlformats.org/officeDocument/2006/relationships/tags" Target="../tags/tag268.xml"/><Relationship Id="rId164" Type="http://schemas.openxmlformats.org/officeDocument/2006/relationships/tags" Target="../tags/tag284.xml"/><Relationship Id="rId169" Type="http://schemas.openxmlformats.org/officeDocument/2006/relationships/tags" Target="../tags/tag289.xml"/><Relationship Id="rId185" Type="http://schemas.openxmlformats.org/officeDocument/2006/relationships/tags" Target="../tags/tag305.xml"/><Relationship Id="rId4" Type="http://schemas.openxmlformats.org/officeDocument/2006/relationships/tags" Target="../tags/tag124.xml"/><Relationship Id="rId9" Type="http://schemas.openxmlformats.org/officeDocument/2006/relationships/tags" Target="../tags/tag129.xml"/><Relationship Id="rId180" Type="http://schemas.openxmlformats.org/officeDocument/2006/relationships/tags" Target="../tags/tag300.xml"/><Relationship Id="rId210" Type="http://schemas.openxmlformats.org/officeDocument/2006/relationships/tags" Target="../tags/tag330.xml"/><Relationship Id="rId215" Type="http://schemas.openxmlformats.org/officeDocument/2006/relationships/slideLayout" Target="../slideLayouts/slideLayout2.xml"/><Relationship Id="rId26" Type="http://schemas.openxmlformats.org/officeDocument/2006/relationships/tags" Target="../tags/tag146.xml"/><Relationship Id="rId47" Type="http://schemas.openxmlformats.org/officeDocument/2006/relationships/tags" Target="../tags/tag167.xml"/><Relationship Id="rId68" Type="http://schemas.openxmlformats.org/officeDocument/2006/relationships/tags" Target="../tags/tag188.xml"/><Relationship Id="rId89" Type="http://schemas.openxmlformats.org/officeDocument/2006/relationships/tags" Target="../tags/tag209.xml"/><Relationship Id="rId112" Type="http://schemas.openxmlformats.org/officeDocument/2006/relationships/tags" Target="../tags/tag232.xml"/><Relationship Id="rId133" Type="http://schemas.openxmlformats.org/officeDocument/2006/relationships/tags" Target="../tags/tag253.xml"/><Relationship Id="rId154" Type="http://schemas.openxmlformats.org/officeDocument/2006/relationships/tags" Target="../tags/tag274.xml"/><Relationship Id="rId175" Type="http://schemas.openxmlformats.org/officeDocument/2006/relationships/tags" Target="../tags/tag295.xml"/><Relationship Id="rId196" Type="http://schemas.openxmlformats.org/officeDocument/2006/relationships/tags" Target="../tags/tag316.xml"/><Relationship Id="rId200" Type="http://schemas.openxmlformats.org/officeDocument/2006/relationships/tags" Target="../tags/tag320.xml"/><Relationship Id="rId16" Type="http://schemas.openxmlformats.org/officeDocument/2006/relationships/tags" Target="../tags/tag136.xml"/><Relationship Id="rId37" Type="http://schemas.openxmlformats.org/officeDocument/2006/relationships/tags" Target="../tags/tag157.xml"/><Relationship Id="rId58" Type="http://schemas.openxmlformats.org/officeDocument/2006/relationships/tags" Target="../tags/tag178.xml"/><Relationship Id="rId79" Type="http://schemas.openxmlformats.org/officeDocument/2006/relationships/tags" Target="../tags/tag199.xml"/><Relationship Id="rId102" Type="http://schemas.openxmlformats.org/officeDocument/2006/relationships/tags" Target="../tags/tag222.xml"/><Relationship Id="rId123" Type="http://schemas.openxmlformats.org/officeDocument/2006/relationships/tags" Target="../tags/tag243.xml"/><Relationship Id="rId144" Type="http://schemas.openxmlformats.org/officeDocument/2006/relationships/tags" Target="../tags/tag264.xml"/><Relationship Id="rId90" Type="http://schemas.openxmlformats.org/officeDocument/2006/relationships/tags" Target="../tags/tag210.xml"/><Relationship Id="rId165" Type="http://schemas.openxmlformats.org/officeDocument/2006/relationships/tags" Target="../tags/tag285.xml"/><Relationship Id="rId186" Type="http://schemas.openxmlformats.org/officeDocument/2006/relationships/tags" Target="../tags/tag306.xml"/><Relationship Id="rId211" Type="http://schemas.openxmlformats.org/officeDocument/2006/relationships/tags" Target="../tags/tag331.xml"/><Relationship Id="rId27" Type="http://schemas.openxmlformats.org/officeDocument/2006/relationships/tags" Target="../tags/tag147.xml"/><Relationship Id="rId48" Type="http://schemas.openxmlformats.org/officeDocument/2006/relationships/tags" Target="../tags/tag168.xml"/><Relationship Id="rId69" Type="http://schemas.openxmlformats.org/officeDocument/2006/relationships/tags" Target="../tags/tag189.xml"/><Relationship Id="rId113" Type="http://schemas.openxmlformats.org/officeDocument/2006/relationships/tags" Target="../tags/tag233.xml"/><Relationship Id="rId134" Type="http://schemas.openxmlformats.org/officeDocument/2006/relationships/tags" Target="../tags/tag254.xml"/><Relationship Id="rId80" Type="http://schemas.openxmlformats.org/officeDocument/2006/relationships/tags" Target="../tags/tag200.xml"/><Relationship Id="rId155" Type="http://schemas.openxmlformats.org/officeDocument/2006/relationships/tags" Target="../tags/tag275.xml"/><Relationship Id="rId176" Type="http://schemas.openxmlformats.org/officeDocument/2006/relationships/tags" Target="../tags/tag296.xml"/><Relationship Id="rId197" Type="http://schemas.openxmlformats.org/officeDocument/2006/relationships/tags" Target="../tags/tag317.xml"/><Relationship Id="rId201" Type="http://schemas.openxmlformats.org/officeDocument/2006/relationships/tags" Target="../tags/tag321.xml"/><Relationship Id="rId17" Type="http://schemas.openxmlformats.org/officeDocument/2006/relationships/tags" Target="../tags/tag137.xml"/><Relationship Id="rId38" Type="http://schemas.openxmlformats.org/officeDocument/2006/relationships/tags" Target="../tags/tag158.xml"/><Relationship Id="rId59" Type="http://schemas.openxmlformats.org/officeDocument/2006/relationships/tags" Target="../tags/tag179.xml"/><Relationship Id="rId103" Type="http://schemas.openxmlformats.org/officeDocument/2006/relationships/tags" Target="../tags/tag223.xml"/><Relationship Id="rId124" Type="http://schemas.openxmlformats.org/officeDocument/2006/relationships/tags" Target="../tags/tag244.xml"/><Relationship Id="rId70" Type="http://schemas.openxmlformats.org/officeDocument/2006/relationships/tags" Target="../tags/tag190.xml"/><Relationship Id="rId91" Type="http://schemas.openxmlformats.org/officeDocument/2006/relationships/tags" Target="../tags/tag211.xml"/><Relationship Id="rId145" Type="http://schemas.openxmlformats.org/officeDocument/2006/relationships/tags" Target="../tags/tag265.xml"/><Relationship Id="rId166" Type="http://schemas.openxmlformats.org/officeDocument/2006/relationships/tags" Target="../tags/tag286.xml"/><Relationship Id="rId187" Type="http://schemas.openxmlformats.org/officeDocument/2006/relationships/tags" Target="../tags/tag307.xml"/><Relationship Id="rId1" Type="http://schemas.openxmlformats.org/officeDocument/2006/relationships/tags" Target="../tags/tag121.xml"/><Relationship Id="rId212" Type="http://schemas.openxmlformats.org/officeDocument/2006/relationships/tags" Target="../tags/tag332.xml"/><Relationship Id="rId28" Type="http://schemas.openxmlformats.org/officeDocument/2006/relationships/tags" Target="../tags/tag148.xml"/><Relationship Id="rId49" Type="http://schemas.openxmlformats.org/officeDocument/2006/relationships/tags" Target="../tags/tag169.xml"/><Relationship Id="rId114" Type="http://schemas.openxmlformats.org/officeDocument/2006/relationships/tags" Target="../tags/tag234.xml"/><Relationship Id="rId60" Type="http://schemas.openxmlformats.org/officeDocument/2006/relationships/tags" Target="../tags/tag180.xml"/><Relationship Id="rId81" Type="http://schemas.openxmlformats.org/officeDocument/2006/relationships/tags" Target="../tags/tag201.xml"/><Relationship Id="rId135" Type="http://schemas.openxmlformats.org/officeDocument/2006/relationships/tags" Target="../tags/tag255.xml"/><Relationship Id="rId156" Type="http://schemas.openxmlformats.org/officeDocument/2006/relationships/tags" Target="../tags/tag276.xml"/><Relationship Id="rId177" Type="http://schemas.openxmlformats.org/officeDocument/2006/relationships/tags" Target="../tags/tag297.xml"/><Relationship Id="rId198" Type="http://schemas.openxmlformats.org/officeDocument/2006/relationships/tags" Target="../tags/tag318.xml"/><Relationship Id="rId202" Type="http://schemas.openxmlformats.org/officeDocument/2006/relationships/tags" Target="../tags/tag322.xml"/><Relationship Id="rId18" Type="http://schemas.openxmlformats.org/officeDocument/2006/relationships/tags" Target="../tags/tag138.xml"/><Relationship Id="rId39" Type="http://schemas.openxmlformats.org/officeDocument/2006/relationships/tags" Target="../tags/tag159.xml"/><Relationship Id="rId50" Type="http://schemas.openxmlformats.org/officeDocument/2006/relationships/tags" Target="../tags/tag170.xml"/><Relationship Id="rId104" Type="http://schemas.openxmlformats.org/officeDocument/2006/relationships/tags" Target="../tags/tag224.xml"/><Relationship Id="rId125" Type="http://schemas.openxmlformats.org/officeDocument/2006/relationships/tags" Target="../tags/tag245.xml"/><Relationship Id="rId146" Type="http://schemas.openxmlformats.org/officeDocument/2006/relationships/tags" Target="../tags/tag266.xml"/><Relationship Id="rId167" Type="http://schemas.openxmlformats.org/officeDocument/2006/relationships/tags" Target="../tags/tag287.xml"/><Relationship Id="rId188" Type="http://schemas.openxmlformats.org/officeDocument/2006/relationships/tags" Target="../tags/tag308.xml"/><Relationship Id="rId71" Type="http://schemas.openxmlformats.org/officeDocument/2006/relationships/tags" Target="../tags/tag191.xml"/><Relationship Id="rId92" Type="http://schemas.openxmlformats.org/officeDocument/2006/relationships/tags" Target="../tags/tag212.xml"/><Relationship Id="rId213" Type="http://schemas.openxmlformats.org/officeDocument/2006/relationships/tags" Target="../tags/tag333.xml"/><Relationship Id="rId2" Type="http://schemas.openxmlformats.org/officeDocument/2006/relationships/tags" Target="../tags/tag122.xml"/><Relationship Id="rId29" Type="http://schemas.openxmlformats.org/officeDocument/2006/relationships/tags" Target="../tags/tag149.xml"/><Relationship Id="rId40" Type="http://schemas.openxmlformats.org/officeDocument/2006/relationships/tags" Target="../tags/tag160.xml"/><Relationship Id="rId115" Type="http://schemas.openxmlformats.org/officeDocument/2006/relationships/tags" Target="../tags/tag235.xml"/><Relationship Id="rId136" Type="http://schemas.openxmlformats.org/officeDocument/2006/relationships/tags" Target="../tags/tag256.xml"/><Relationship Id="rId157" Type="http://schemas.openxmlformats.org/officeDocument/2006/relationships/tags" Target="../tags/tag277.xml"/><Relationship Id="rId178" Type="http://schemas.openxmlformats.org/officeDocument/2006/relationships/tags" Target="../tags/tag298.xml"/><Relationship Id="rId61" Type="http://schemas.openxmlformats.org/officeDocument/2006/relationships/tags" Target="../tags/tag181.xml"/><Relationship Id="rId82" Type="http://schemas.openxmlformats.org/officeDocument/2006/relationships/tags" Target="../tags/tag202.xml"/><Relationship Id="rId199" Type="http://schemas.openxmlformats.org/officeDocument/2006/relationships/tags" Target="../tags/tag319.xml"/><Relationship Id="rId203" Type="http://schemas.openxmlformats.org/officeDocument/2006/relationships/tags" Target="../tags/tag323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tags" Target="../tags/tag342.xml"/><Relationship Id="rId13" Type="http://schemas.openxmlformats.org/officeDocument/2006/relationships/tags" Target="../tags/tag347.xml"/><Relationship Id="rId18" Type="http://schemas.openxmlformats.org/officeDocument/2006/relationships/tags" Target="../tags/tag352.xml"/><Relationship Id="rId26" Type="http://schemas.openxmlformats.org/officeDocument/2006/relationships/image" Target="../media/image8.JPG"/><Relationship Id="rId3" Type="http://schemas.openxmlformats.org/officeDocument/2006/relationships/tags" Target="../tags/tag337.xml"/><Relationship Id="rId21" Type="http://schemas.openxmlformats.org/officeDocument/2006/relationships/tags" Target="../tags/tag355.xml"/><Relationship Id="rId7" Type="http://schemas.openxmlformats.org/officeDocument/2006/relationships/tags" Target="../tags/tag341.xml"/><Relationship Id="rId12" Type="http://schemas.openxmlformats.org/officeDocument/2006/relationships/tags" Target="../tags/tag346.xml"/><Relationship Id="rId17" Type="http://schemas.openxmlformats.org/officeDocument/2006/relationships/tags" Target="../tags/tag351.xml"/><Relationship Id="rId25" Type="http://schemas.openxmlformats.org/officeDocument/2006/relationships/image" Target="../media/image7.JPG"/><Relationship Id="rId2" Type="http://schemas.openxmlformats.org/officeDocument/2006/relationships/tags" Target="../tags/tag336.xml"/><Relationship Id="rId16" Type="http://schemas.openxmlformats.org/officeDocument/2006/relationships/tags" Target="../tags/tag350.xml"/><Relationship Id="rId20" Type="http://schemas.openxmlformats.org/officeDocument/2006/relationships/tags" Target="../tags/tag354.xml"/><Relationship Id="rId1" Type="http://schemas.openxmlformats.org/officeDocument/2006/relationships/tags" Target="../tags/tag335.xml"/><Relationship Id="rId6" Type="http://schemas.openxmlformats.org/officeDocument/2006/relationships/tags" Target="../tags/tag340.xml"/><Relationship Id="rId11" Type="http://schemas.openxmlformats.org/officeDocument/2006/relationships/tags" Target="../tags/tag345.xml"/><Relationship Id="rId24" Type="http://schemas.openxmlformats.org/officeDocument/2006/relationships/slideLayout" Target="../slideLayouts/slideLayout2.xml"/><Relationship Id="rId5" Type="http://schemas.openxmlformats.org/officeDocument/2006/relationships/tags" Target="../tags/tag339.xml"/><Relationship Id="rId15" Type="http://schemas.openxmlformats.org/officeDocument/2006/relationships/tags" Target="../tags/tag349.xml"/><Relationship Id="rId23" Type="http://schemas.openxmlformats.org/officeDocument/2006/relationships/tags" Target="../tags/tag357.xml"/><Relationship Id="rId10" Type="http://schemas.openxmlformats.org/officeDocument/2006/relationships/tags" Target="../tags/tag344.xml"/><Relationship Id="rId19" Type="http://schemas.openxmlformats.org/officeDocument/2006/relationships/tags" Target="../tags/tag353.xml"/><Relationship Id="rId4" Type="http://schemas.openxmlformats.org/officeDocument/2006/relationships/tags" Target="../tags/tag338.xml"/><Relationship Id="rId9" Type="http://schemas.openxmlformats.org/officeDocument/2006/relationships/tags" Target="../tags/tag343.xml"/><Relationship Id="rId14" Type="http://schemas.openxmlformats.org/officeDocument/2006/relationships/tags" Target="../tags/tag348.xml"/><Relationship Id="rId22" Type="http://schemas.openxmlformats.org/officeDocument/2006/relationships/tags" Target="../tags/tag356.xml"/><Relationship Id="rId27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2209800" y="2130553"/>
            <a:ext cx="7772400" cy="1470025"/>
          </a:xfrm>
          <a:prstGeom prst="rect">
            <a:avLst/>
          </a:prstGeom>
        </p:spPr>
        <p:txBody>
          <a:bodyPr anchor="ctr" anchorCtr="0"/>
          <a:lstStyle/>
          <a:p>
            <a:pPr algn="ctr" eaLnBrk="1" hangingPunct="1"/>
            <a:r>
              <a:rPr lang="en-US" b="1" dirty="0">
                <a:latin typeface="Arial" charset="0"/>
                <a:cs typeface="Arial" charset="0"/>
              </a:rPr>
              <a:t>Section 5.1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2895600" y="3502152"/>
            <a:ext cx="6400800" cy="1752600"/>
          </a:xfrm>
          <a:prstGeom prst="rect">
            <a:avLst/>
          </a:prstGeom>
        </p:spPr>
        <p:txBody>
          <a:bodyPr rtlCol="0" anchor="t" anchorCtr="1">
            <a:normAutofit/>
          </a:bodyPr>
          <a:lstStyle/>
          <a:p>
            <a:pPr algn="ctr">
              <a:buNone/>
              <a:defRPr/>
            </a:pPr>
            <a:r>
              <a:rPr lang="en-US" b="1" i="1" dirty="0"/>
              <a:t>Scatterplots and Correlation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Correlation</a:t>
            </a:r>
          </a:p>
        </p:txBody>
      </p:sp>
      <p:pic>
        <p:nvPicPr>
          <p:cNvPr id="9" name="Picture 8" descr="A picture containing text, cabinet, screenshot&#10;&#10;Description automatically generated">
            <a:extLst>
              <a:ext uri="{FF2B5EF4-FFF2-40B4-BE49-F238E27FC236}">
                <a16:creationId xmlns:a16="http://schemas.microsoft.com/office/drawing/2014/main" id="{89C55546-3D66-418A-9C83-A26DCF8541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2052" y="1280160"/>
            <a:ext cx="5306148" cy="420624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344BBE07-2169-4D09-A828-6F2896B70C34}"/>
              </a:ext>
            </a:extLst>
          </p:cNvPr>
          <p:cNvSpPr txBox="1"/>
          <p:nvPr/>
        </p:nvSpPr>
        <p:spPr>
          <a:xfrm>
            <a:off x="1981200" y="5498068"/>
            <a:ext cx="84582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https://teamairship.com/how-netflix-uses-correlations/</a:t>
            </a:r>
          </a:p>
        </p:txBody>
      </p:sp>
    </p:spTree>
    <p:extLst>
      <p:ext uri="{BB962C8B-B14F-4D97-AF65-F5344CB8AC3E}">
        <p14:creationId xmlns:p14="http://schemas.microsoft.com/office/powerpoint/2010/main" val="30168705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Correlation (cont.)</a:t>
            </a:r>
          </a:p>
        </p:txBody>
      </p:sp>
      <p:pic>
        <p:nvPicPr>
          <p:cNvPr id="4" name="Picture 3" descr="Table&#10;&#10;Description automatically generated">
            <a:extLst>
              <a:ext uri="{FF2B5EF4-FFF2-40B4-BE49-F238E27FC236}">
                <a16:creationId xmlns:a16="http://schemas.microsoft.com/office/drawing/2014/main" id="{927902A9-85EE-4864-BC87-B02781018B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5590" y="2053590"/>
            <a:ext cx="6560820" cy="2750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83610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Scatterplots</a:t>
            </a:r>
          </a:p>
        </p:txBody>
      </p:sp>
      <p:pic>
        <p:nvPicPr>
          <p:cNvPr id="6" name="Picture 5" descr="A screenshot of a cell phone&#10;&#10;Description automatically generated">
            <a:extLst>
              <a:ext uri="{FF2B5EF4-FFF2-40B4-BE49-F238E27FC236}">
                <a16:creationId xmlns:a16="http://schemas.microsoft.com/office/drawing/2014/main" id="{2C9FC89B-CC2E-4940-AD08-8E4ECB1014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6120" y="1790700"/>
            <a:ext cx="5288280" cy="323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32833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040407-41CF-4EDC-B055-F07B12958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Scatterplots (cont.)</a:t>
            </a:r>
          </a:p>
        </p:txBody>
      </p:sp>
      <p:pic>
        <p:nvPicPr>
          <p:cNvPr id="7" name="Picture 6" descr="A screenshot of a cell phone&#10;&#10;Description automatically generated">
            <a:extLst>
              <a:ext uri="{FF2B5EF4-FFF2-40B4-BE49-F238E27FC236}">
                <a16:creationId xmlns:a16="http://schemas.microsoft.com/office/drawing/2014/main" id="{46586D90-FA13-4B40-98A4-503366B458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600" y="1805940"/>
            <a:ext cx="5501640" cy="3451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07232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(Sample) Correlation Coefficient</a:t>
            </a:r>
          </a:p>
        </p:txBody>
      </p:sp>
      <p:sp>
        <p:nvSpPr>
          <p:cNvPr id="768" name="SMARTInkShape-1029">
            <a:extLst>
              <a:ext uri="{FF2B5EF4-FFF2-40B4-BE49-F238E27FC236}">
                <a16:creationId xmlns:a16="http://schemas.microsoft.com/office/drawing/2014/main" id="{2C7B1D1B-8A59-8101-2D16-8487BDAC8724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10572750" y="4162855"/>
            <a:ext cx="19051" cy="294846"/>
          </a:xfrm>
          <a:custGeom>
            <a:avLst/>
            <a:gdLst/>
            <a:ahLst/>
            <a:cxnLst/>
            <a:rect l="0" t="0" r="0" b="0"/>
            <a:pathLst>
              <a:path w="19051" h="294846">
                <a:moveTo>
                  <a:pt x="0" y="28145"/>
                </a:moveTo>
                <a:lnTo>
                  <a:pt x="0" y="28145"/>
                </a:lnTo>
                <a:lnTo>
                  <a:pt x="0" y="0"/>
                </a:lnTo>
                <a:lnTo>
                  <a:pt x="0" y="4754"/>
                </a:lnTo>
                <a:lnTo>
                  <a:pt x="2824" y="9988"/>
                </a:lnTo>
                <a:lnTo>
                  <a:pt x="5057" y="12865"/>
                </a:lnTo>
                <a:lnTo>
                  <a:pt x="7538" y="21707"/>
                </a:lnTo>
                <a:lnTo>
                  <a:pt x="9134" y="59799"/>
                </a:lnTo>
                <a:lnTo>
                  <a:pt x="9410" y="97967"/>
                </a:lnTo>
                <a:lnTo>
                  <a:pt x="9490" y="141143"/>
                </a:lnTo>
                <a:lnTo>
                  <a:pt x="16064" y="186873"/>
                </a:lnTo>
                <a:lnTo>
                  <a:pt x="18657" y="224156"/>
                </a:lnTo>
                <a:lnTo>
                  <a:pt x="10815" y="271222"/>
                </a:lnTo>
                <a:lnTo>
                  <a:pt x="9526" y="294825"/>
                </a:lnTo>
                <a:lnTo>
                  <a:pt x="19050" y="294845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71" name="SMARTInkShape-Group305">
            <a:extLst>
              <a:ext uri="{FF2B5EF4-FFF2-40B4-BE49-F238E27FC236}">
                <a16:creationId xmlns:a16="http://schemas.microsoft.com/office/drawing/2014/main" id="{58884D31-E718-B133-B92B-2E401B35A1F5}"/>
              </a:ext>
            </a:extLst>
          </p:cNvPr>
          <p:cNvGrpSpPr/>
          <p:nvPr/>
        </p:nvGrpSpPr>
        <p:grpSpPr>
          <a:xfrm>
            <a:off x="10039350" y="4200528"/>
            <a:ext cx="152401" cy="219073"/>
            <a:chOff x="10039350" y="4200528"/>
            <a:chExt cx="152401" cy="219073"/>
          </a:xfrm>
        </p:grpSpPr>
        <p:sp>
          <p:nvSpPr>
            <p:cNvPr id="769" name="SMARTInkShape-1030">
              <a:extLst>
                <a:ext uri="{FF2B5EF4-FFF2-40B4-BE49-F238E27FC236}">
                  <a16:creationId xmlns:a16="http://schemas.microsoft.com/office/drawing/2014/main" id="{5A7F42A8-8141-FE7A-7B8E-90892F450F7D}"/>
                </a:ext>
              </a:extLst>
            </p:cNvPr>
            <p:cNvSpPr/>
            <p:nvPr>
              <p:custDataLst>
                <p:tags r:id="rId119"/>
              </p:custDataLst>
            </p:nvPr>
          </p:nvSpPr>
          <p:spPr>
            <a:xfrm>
              <a:off x="10039350" y="4343400"/>
              <a:ext cx="152401" cy="76201"/>
            </a:xfrm>
            <a:custGeom>
              <a:avLst/>
              <a:gdLst/>
              <a:ahLst/>
              <a:cxnLst/>
              <a:rect l="0" t="0" r="0" b="0"/>
              <a:pathLst>
                <a:path w="152401" h="76201">
                  <a:moveTo>
                    <a:pt x="0" y="0"/>
                  </a:moveTo>
                  <a:lnTo>
                    <a:pt x="0" y="0"/>
                  </a:lnTo>
                  <a:lnTo>
                    <a:pt x="0" y="5057"/>
                  </a:lnTo>
                  <a:lnTo>
                    <a:pt x="1058" y="6546"/>
                  </a:lnTo>
                  <a:lnTo>
                    <a:pt x="2824" y="7539"/>
                  </a:lnTo>
                  <a:lnTo>
                    <a:pt x="13184" y="8936"/>
                  </a:lnTo>
                  <a:lnTo>
                    <a:pt x="23850" y="10321"/>
                  </a:lnTo>
                  <a:lnTo>
                    <a:pt x="50768" y="22657"/>
                  </a:lnTo>
                  <a:lnTo>
                    <a:pt x="96586" y="44284"/>
                  </a:lnTo>
                  <a:lnTo>
                    <a:pt x="117846" y="54789"/>
                  </a:lnTo>
                  <a:lnTo>
                    <a:pt x="129344" y="62683"/>
                  </a:lnTo>
                  <a:lnTo>
                    <a:pt x="142711" y="68709"/>
                  </a:lnTo>
                  <a:lnTo>
                    <a:pt x="152400" y="762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0" name="SMARTInkShape-1031">
              <a:extLst>
                <a:ext uri="{FF2B5EF4-FFF2-40B4-BE49-F238E27FC236}">
                  <a16:creationId xmlns:a16="http://schemas.microsoft.com/office/drawing/2014/main" id="{02A0E108-BAA1-9B3C-4136-F26A4F69F2FF}"/>
                </a:ext>
              </a:extLst>
            </p:cNvPr>
            <p:cNvSpPr/>
            <p:nvPr>
              <p:custDataLst>
                <p:tags r:id="rId120"/>
              </p:custDataLst>
            </p:nvPr>
          </p:nvSpPr>
          <p:spPr>
            <a:xfrm>
              <a:off x="10048896" y="4200528"/>
              <a:ext cx="133330" cy="152398"/>
            </a:xfrm>
            <a:custGeom>
              <a:avLst/>
              <a:gdLst/>
              <a:ahLst/>
              <a:cxnLst/>
              <a:rect l="0" t="0" r="0" b="0"/>
              <a:pathLst>
                <a:path w="133330" h="152398">
                  <a:moveTo>
                    <a:pt x="104754" y="9522"/>
                  </a:moveTo>
                  <a:lnTo>
                    <a:pt x="104754" y="9522"/>
                  </a:lnTo>
                  <a:lnTo>
                    <a:pt x="109811" y="9522"/>
                  </a:lnTo>
                  <a:lnTo>
                    <a:pt x="111300" y="8464"/>
                  </a:lnTo>
                  <a:lnTo>
                    <a:pt x="112292" y="6700"/>
                  </a:lnTo>
                  <a:lnTo>
                    <a:pt x="114278" y="2"/>
                  </a:lnTo>
                  <a:lnTo>
                    <a:pt x="114278" y="0"/>
                  </a:lnTo>
                  <a:lnTo>
                    <a:pt x="114279" y="8198"/>
                  </a:lnTo>
                  <a:lnTo>
                    <a:pt x="113221" y="8639"/>
                  </a:lnTo>
                  <a:lnTo>
                    <a:pt x="106077" y="9406"/>
                  </a:lnTo>
                  <a:lnTo>
                    <a:pt x="97412" y="16045"/>
                  </a:lnTo>
                  <a:lnTo>
                    <a:pt x="91611" y="17713"/>
                  </a:lnTo>
                  <a:lnTo>
                    <a:pt x="89644" y="19216"/>
                  </a:lnTo>
                  <a:lnTo>
                    <a:pt x="87455" y="23708"/>
                  </a:lnTo>
                  <a:lnTo>
                    <a:pt x="52958" y="41115"/>
                  </a:lnTo>
                  <a:lnTo>
                    <a:pt x="41518" y="51080"/>
                  </a:lnTo>
                  <a:lnTo>
                    <a:pt x="9290" y="69466"/>
                  </a:lnTo>
                  <a:lnTo>
                    <a:pt x="4118" y="76028"/>
                  </a:lnTo>
                  <a:lnTo>
                    <a:pt x="0" y="85672"/>
                  </a:lnTo>
                  <a:lnTo>
                    <a:pt x="10099" y="85708"/>
                  </a:lnTo>
                  <a:lnTo>
                    <a:pt x="17884" y="88538"/>
                  </a:lnTo>
                  <a:lnTo>
                    <a:pt x="58701" y="107841"/>
                  </a:lnTo>
                  <a:lnTo>
                    <a:pt x="105414" y="133338"/>
                  </a:lnTo>
                  <a:lnTo>
                    <a:pt x="133329" y="15239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72" name="SMARTInkShape-1032">
            <a:extLst>
              <a:ext uri="{FF2B5EF4-FFF2-40B4-BE49-F238E27FC236}">
                <a16:creationId xmlns:a16="http://schemas.microsoft.com/office/drawing/2014/main" id="{E793CF19-3B75-C11B-757A-433DD62695F0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9324978" y="4210085"/>
            <a:ext cx="266698" cy="227956"/>
          </a:xfrm>
          <a:custGeom>
            <a:avLst/>
            <a:gdLst/>
            <a:ahLst/>
            <a:cxnLst/>
            <a:rect l="0" t="0" r="0" b="0"/>
            <a:pathLst>
              <a:path w="266698" h="227956">
                <a:moveTo>
                  <a:pt x="9522" y="57115"/>
                </a:moveTo>
                <a:lnTo>
                  <a:pt x="9522" y="57115"/>
                </a:lnTo>
                <a:lnTo>
                  <a:pt x="7" y="47600"/>
                </a:lnTo>
                <a:lnTo>
                  <a:pt x="0" y="42537"/>
                </a:lnTo>
                <a:lnTo>
                  <a:pt x="2821" y="37230"/>
                </a:lnTo>
                <a:lnTo>
                  <a:pt x="5054" y="34333"/>
                </a:lnTo>
                <a:lnTo>
                  <a:pt x="10358" y="31115"/>
                </a:lnTo>
                <a:lnTo>
                  <a:pt x="16243" y="28626"/>
                </a:lnTo>
                <a:lnTo>
                  <a:pt x="22387" y="23992"/>
                </a:lnTo>
                <a:lnTo>
                  <a:pt x="31468" y="21227"/>
                </a:lnTo>
                <a:lnTo>
                  <a:pt x="54543" y="19452"/>
                </a:lnTo>
                <a:lnTo>
                  <a:pt x="73192" y="24201"/>
                </a:lnTo>
                <a:lnTo>
                  <a:pt x="87065" y="32311"/>
                </a:lnTo>
                <a:lnTo>
                  <a:pt x="112843" y="69131"/>
                </a:lnTo>
                <a:lnTo>
                  <a:pt x="120569" y="101010"/>
                </a:lnTo>
                <a:lnTo>
                  <a:pt x="123393" y="144334"/>
                </a:lnTo>
                <a:lnTo>
                  <a:pt x="122572" y="161496"/>
                </a:lnTo>
                <a:lnTo>
                  <a:pt x="110539" y="196345"/>
                </a:lnTo>
                <a:lnTo>
                  <a:pt x="97992" y="218142"/>
                </a:lnTo>
                <a:lnTo>
                  <a:pt x="97077" y="221617"/>
                </a:lnTo>
                <a:lnTo>
                  <a:pt x="95408" y="223933"/>
                </a:lnTo>
                <a:lnTo>
                  <a:pt x="93238" y="225477"/>
                </a:lnTo>
                <a:lnTo>
                  <a:pt x="87207" y="227955"/>
                </a:lnTo>
                <a:lnTo>
                  <a:pt x="81105" y="223328"/>
                </a:lnTo>
                <a:lnTo>
                  <a:pt x="78379" y="215301"/>
                </a:lnTo>
                <a:lnTo>
                  <a:pt x="76324" y="182572"/>
                </a:lnTo>
                <a:lnTo>
                  <a:pt x="86575" y="144623"/>
                </a:lnTo>
                <a:lnTo>
                  <a:pt x="102025" y="100179"/>
                </a:lnTo>
                <a:lnTo>
                  <a:pt x="109286" y="78440"/>
                </a:lnTo>
                <a:lnTo>
                  <a:pt x="112015" y="74507"/>
                </a:lnTo>
                <a:lnTo>
                  <a:pt x="135738" y="53180"/>
                </a:lnTo>
                <a:lnTo>
                  <a:pt x="146989" y="35208"/>
                </a:lnTo>
                <a:lnTo>
                  <a:pt x="152816" y="31504"/>
                </a:lnTo>
                <a:lnTo>
                  <a:pt x="155851" y="30516"/>
                </a:lnTo>
                <a:lnTo>
                  <a:pt x="157873" y="28799"/>
                </a:lnTo>
                <a:lnTo>
                  <a:pt x="160123" y="24069"/>
                </a:lnTo>
                <a:lnTo>
                  <a:pt x="161780" y="22384"/>
                </a:lnTo>
                <a:lnTo>
                  <a:pt x="180854" y="10460"/>
                </a:lnTo>
                <a:lnTo>
                  <a:pt x="185506" y="9921"/>
                </a:lnTo>
                <a:lnTo>
                  <a:pt x="187169" y="8719"/>
                </a:lnTo>
                <a:lnTo>
                  <a:pt x="188279" y="6860"/>
                </a:lnTo>
                <a:lnTo>
                  <a:pt x="189019" y="4562"/>
                </a:lnTo>
                <a:lnTo>
                  <a:pt x="190569" y="3030"/>
                </a:lnTo>
                <a:lnTo>
                  <a:pt x="198568" y="368"/>
                </a:lnTo>
                <a:lnTo>
                  <a:pt x="208095" y="0"/>
                </a:lnTo>
                <a:lnTo>
                  <a:pt x="217620" y="8169"/>
                </a:lnTo>
                <a:lnTo>
                  <a:pt x="227145" y="9374"/>
                </a:lnTo>
                <a:lnTo>
                  <a:pt x="236670" y="17681"/>
                </a:lnTo>
                <a:lnTo>
                  <a:pt x="237995" y="27099"/>
                </a:lnTo>
                <a:lnTo>
                  <a:pt x="244643" y="35860"/>
                </a:lnTo>
                <a:lnTo>
                  <a:pt x="246757" y="44703"/>
                </a:lnTo>
                <a:lnTo>
                  <a:pt x="247647" y="91244"/>
                </a:lnTo>
                <a:lnTo>
                  <a:pt x="247647" y="93450"/>
                </a:lnTo>
                <a:lnTo>
                  <a:pt x="246589" y="94038"/>
                </a:lnTo>
                <a:lnTo>
                  <a:pt x="242590" y="94692"/>
                </a:lnTo>
                <a:lnTo>
                  <a:pt x="241101" y="95925"/>
                </a:lnTo>
                <a:lnTo>
                  <a:pt x="238237" y="104334"/>
                </a:lnTo>
                <a:lnTo>
                  <a:pt x="228992" y="104729"/>
                </a:lnTo>
                <a:lnTo>
                  <a:pt x="228607" y="95607"/>
                </a:lnTo>
                <a:lnTo>
                  <a:pt x="220397" y="87048"/>
                </a:lnTo>
                <a:lnTo>
                  <a:pt x="219187" y="77609"/>
                </a:lnTo>
                <a:lnTo>
                  <a:pt x="227283" y="68091"/>
                </a:lnTo>
                <a:lnTo>
                  <a:pt x="228482" y="58566"/>
                </a:lnTo>
                <a:lnTo>
                  <a:pt x="229579" y="58082"/>
                </a:lnTo>
                <a:lnTo>
                  <a:pt x="236786" y="57243"/>
                </a:lnTo>
                <a:lnTo>
                  <a:pt x="237529" y="54350"/>
                </a:lnTo>
                <a:lnTo>
                  <a:pt x="237727" y="52096"/>
                </a:lnTo>
                <a:lnTo>
                  <a:pt x="238918" y="50594"/>
                </a:lnTo>
                <a:lnTo>
                  <a:pt x="247594" y="47605"/>
                </a:lnTo>
                <a:lnTo>
                  <a:pt x="247637" y="47593"/>
                </a:lnTo>
                <a:lnTo>
                  <a:pt x="255847" y="47590"/>
                </a:lnTo>
                <a:lnTo>
                  <a:pt x="256288" y="48648"/>
                </a:lnTo>
                <a:lnTo>
                  <a:pt x="257057" y="55791"/>
                </a:lnTo>
                <a:lnTo>
                  <a:pt x="256035" y="56232"/>
                </a:lnTo>
                <a:lnTo>
                  <a:pt x="252082" y="56722"/>
                </a:lnTo>
                <a:lnTo>
                  <a:pt x="250603" y="57911"/>
                </a:lnTo>
                <a:lnTo>
                  <a:pt x="247681" y="66521"/>
                </a:lnTo>
                <a:lnTo>
                  <a:pt x="247650" y="74831"/>
                </a:lnTo>
                <a:lnTo>
                  <a:pt x="246590" y="75276"/>
                </a:lnTo>
                <a:lnTo>
                  <a:pt x="238156" y="76162"/>
                </a:lnTo>
                <a:lnTo>
                  <a:pt x="238122" y="48952"/>
                </a:lnTo>
                <a:lnTo>
                  <a:pt x="239180" y="48498"/>
                </a:lnTo>
                <a:lnTo>
                  <a:pt x="257172" y="47590"/>
                </a:lnTo>
                <a:lnTo>
                  <a:pt x="257172" y="57081"/>
                </a:lnTo>
                <a:lnTo>
                  <a:pt x="266697" y="57115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75" name="SMARTInkShape-Group307">
            <a:extLst>
              <a:ext uri="{FF2B5EF4-FFF2-40B4-BE49-F238E27FC236}">
                <a16:creationId xmlns:a16="http://schemas.microsoft.com/office/drawing/2014/main" id="{17787302-7607-746C-6223-6FC8961CC045}"/>
              </a:ext>
            </a:extLst>
          </p:cNvPr>
          <p:cNvGrpSpPr/>
          <p:nvPr/>
        </p:nvGrpSpPr>
        <p:grpSpPr>
          <a:xfrm>
            <a:off x="8915446" y="4210050"/>
            <a:ext cx="152355" cy="228601"/>
            <a:chOff x="8915446" y="4210050"/>
            <a:chExt cx="152355" cy="228601"/>
          </a:xfrm>
        </p:grpSpPr>
        <p:sp>
          <p:nvSpPr>
            <p:cNvPr id="773" name="SMARTInkShape-1033">
              <a:extLst>
                <a:ext uri="{FF2B5EF4-FFF2-40B4-BE49-F238E27FC236}">
                  <a16:creationId xmlns:a16="http://schemas.microsoft.com/office/drawing/2014/main" id="{0A830C8E-E93C-83D5-0FE0-08BE1344DFC1}"/>
                </a:ext>
              </a:extLst>
            </p:cNvPr>
            <p:cNvSpPr/>
            <p:nvPr>
              <p:custDataLst>
                <p:tags r:id="rId117"/>
              </p:custDataLst>
            </p:nvPr>
          </p:nvSpPr>
          <p:spPr>
            <a:xfrm>
              <a:off x="8925040" y="4362450"/>
              <a:ext cx="133236" cy="76201"/>
            </a:xfrm>
            <a:custGeom>
              <a:avLst/>
              <a:gdLst/>
              <a:ahLst/>
              <a:cxnLst/>
              <a:rect l="0" t="0" r="0" b="0"/>
              <a:pathLst>
                <a:path w="133236" h="76201">
                  <a:moveTo>
                    <a:pt x="9410" y="0"/>
                  </a:moveTo>
                  <a:lnTo>
                    <a:pt x="9410" y="0"/>
                  </a:lnTo>
                  <a:lnTo>
                    <a:pt x="0" y="0"/>
                  </a:lnTo>
                  <a:lnTo>
                    <a:pt x="4975" y="0"/>
                  </a:lnTo>
                  <a:lnTo>
                    <a:pt x="10262" y="2822"/>
                  </a:lnTo>
                  <a:lnTo>
                    <a:pt x="18255" y="7604"/>
                  </a:lnTo>
                  <a:lnTo>
                    <a:pt x="46434" y="22120"/>
                  </a:lnTo>
                  <a:lnTo>
                    <a:pt x="63419" y="33365"/>
                  </a:lnTo>
                  <a:lnTo>
                    <a:pt x="71514" y="37054"/>
                  </a:lnTo>
                  <a:lnTo>
                    <a:pt x="116951" y="70807"/>
                  </a:lnTo>
                  <a:lnTo>
                    <a:pt x="123528" y="73803"/>
                  </a:lnTo>
                  <a:lnTo>
                    <a:pt x="133235" y="762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4" name="SMARTInkShape-1034">
              <a:extLst>
                <a:ext uri="{FF2B5EF4-FFF2-40B4-BE49-F238E27FC236}">
                  <a16:creationId xmlns:a16="http://schemas.microsoft.com/office/drawing/2014/main" id="{2CB90E97-567A-B179-E821-46784F457CE2}"/>
                </a:ext>
              </a:extLst>
            </p:cNvPr>
            <p:cNvSpPr/>
            <p:nvPr>
              <p:custDataLst>
                <p:tags r:id="rId118"/>
              </p:custDataLst>
            </p:nvPr>
          </p:nvSpPr>
          <p:spPr>
            <a:xfrm>
              <a:off x="8915446" y="4210050"/>
              <a:ext cx="152355" cy="161926"/>
            </a:xfrm>
            <a:custGeom>
              <a:avLst/>
              <a:gdLst/>
              <a:ahLst/>
              <a:cxnLst/>
              <a:rect l="0" t="0" r="0" b="0"/>
              <a:pathLst>
                <a:path w="152355" h="161926">
                  <a:moveTo>
                    <a:pt x="114254" y="0"/>
                  </a:moveTo>
                  <a:lnTo>
                    <a:pt x="114254" y="0"/>
                  </a:lnTo>
                  <a:lnTo>
                    <a:pt x="114254" y="5057"/>
                  </a:lnTo>
                  <a:lnTo>
                    <a:pt x="111432" y="10361"/>
                  </a:lnTo>
                  <a:lnTo>
                    <a:pt x="109197" y="13257"/>
                  </a:lnTo>
                  <a:lnTo>
                    <a:pt x="103893" y="16475"/>
                  </a:lnTo>
                  <a:lnTo>
                    <a:pt x="86808" y="23598"/>
                  </a:lnTo>
                  <a:lnTo>
                    <a:pt x="41566" y="53561"/>
                  </a:lnTo>
                  <a:lnTo>
                    <a:pt x="31803" y="57145"/>
                  </a:lnTo>
                  <a:lnTo>
                    <a:pt x="8892" y="74021"/>
                  </a:lnTo>
                  <a:lnTo>
                    <a:pt x="0" y="76189"/>
                  </a:lnTo>
                  <a:lnTo>
                    <a:pt x="5024" y="76197"/>
                  </a:lnTo>
                  <a:lnTo>
                    <a:pt x="18270" y="81255"/>
                  </a:lnTo>
                  <a:lnTo>
                    <a:pt x="59200" y="106791"/>
                  </a:lnTo>
                  <a:lnTo>
                    <a:pt x="94644" y="126495"/>
                  </a:lnTo>
                  <a:lnTo>
                    <a:pt x="111266" y="138021"/>
                  </a:lnTo>
                  <a:lnTo>
                    <a:pt x="119276" y="141776"/>
                  </a:lnTo>
                  <a:lnTo>
                    <a:pt x="140895" y="160125"/>
                  </a:lnTo>
                  <a:lnTo>
                    <a:pt x="152354" y="1619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78" name="SMARTInkShape-Group308">
            <a:extLst>
              <a:ext uri="{FF2B5EF4-FFF2-40B4-BE49-F238E27FC236}">
                <a16:creationId xmlns:a16="http://schemas.microsoft.com/office/drawing/2014/main" id="{7B6541E6-E4A5-9771-B4C9-A05488F8D0AE}"/>
              </a:ext>
            </a:extLst>
          </p:cNvPr>
          <p:cNvGrpSpPr/>
          <p:nvPr/>
        </p:nvGrpSpPr>
        <p:grpSpPr>
          <a:xfrm>
            <a:off x="8229600" y="4200528"/>
            <a:ext cx="323851" cy="276223"/>
            <a:chOff x="8229600" y="4200528"/>
            <a:chExt cx="323851" cy="276223"/>
          </a:xfrm>
        </p:grpSpPr>
        <p:sp>
          <p:nvSpPr>
            <p:cNvPr id="776" name="SMARTInkShape-1035">
              <a:extLst>
                <a:ext uri="{FF2B5EF4-FFF2-40B4-BE49-F238E27FC236}">
                  <a16:creationId xmlns:a16="http://schemas.microsoft.com/office/drawing/2014/main" id="{985E4D8E-5EB5-6100-CB04-A27D3651E0E2}"/>
                </a:ext>
              </a:extLst>
            </p:cNvPr>
            <p:cNvSpPr/>
            <p:nvPr>
              <p:custDataLst>
                <p:tags r:id="rId115"/>
              </p:custDataLst>
            </p:nvPr>
          </p:nvSpPr>
          <p:spPr>
            <a:xfrm>
              <a:off x="8515350" y="4200528"/>
              <a:ext cx="38101" cy="276223"/>
            </a:xfrm>
            <a:custGeom>
              <a:avLst/>
              <a:gdLst/>
              <a:ahLst/>
              <a:cxnLst/>
              <a:rect l="0" t="0" r="0" b="0"/>
              <a:pathLst>
                <a:path w="38101" h="276223">
                  <a:moveTo>
                    <a:pt x="0" y="28572"/>
                  </a:moveTo>
                  <a:lnTo>
                    <a:pt x="0" y="28572"/>
                  </a:lnTo>
                  <a:lnTo>
                    <a:pt x="0" y="23515"/>
                  </a:lnTo>
                  <a:lnTo>
                    <a:pt x="2822" y="18211"/>
                  </a:lnTo>
                  <a:lnTo>
                    <a:pt x="9132" y="10030"/>
                  </a:lnTo>
                  <a:lnTo>
                    <a:pt x="9525" y="0"/>
                  </a:lnTo>
                  <a:lnTo>
                    <a:pt x="14581" y="5054"/>
                  </a:lnTo>
                  <a:lnTo>
                    <a:pt x="17063" y="13181"/>
                  </a:lnTo>
                  <a:lnTo>
                    <a:pt x="18657" y="50814"/>
                  </a:lnTo>
                  <a:lnTo>
                    <a:pt x="25519" y="95054"/>
                  </a:lnTo>
                  <a:lnTo>
                    <a:pt x="27971" y="137816"/>
                  </a:lnTo>
                  <a:lnTo>
                    <a:pt x="27438" y="181560"/>
                  </a:lnTo>
                  <a:lnTo>
                    <a:pt x="19925" y="224024"/>
                  </a:lnTo>
                  <a:lnTo>
                    <a:pt x="20367" y="241824"/>
                  </a:lnTo>
                  <a:lnTo>
                    <a:pt x="28542" y="276010"/>
                  </a:lnTo>
                  <a:lnTo>
                    <a:pt x="38100" y="27622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7" name="SMARTInkShape-1036">
              <a:extLst>
                <a:ext uri="{FF2B5EF4-FFF2-40B4-BE49-F238E27FC236}">
                  <a16:creationId xmlns:a16="http://schemas.microsoft.com/office/drawing/2014/main" id="{C4C7384C-7209-F407-95ED-4E3048E6E3DF}"/>
                </a:ext>
              </a:extLst>
            </p:cNvPr>
            <p:cNvSpPr/>
            <p:nvPr>
              <p:custDataLst>
                <p:tags r:id="rId116"/>
              </p:custDataLst>
            </p:nvPr>
          </p:nvSpPr>
          <p:spPr>
            <a:xfrm>
              <a:off x="8229600" y="4333875"/>
              <a:ext cx="209551" cy="19051"/>
            </a:xfrm>
            <a:custGeom>
              <a:avLst/>
              <a:gdLst/>
              <a:ahLst/>
              <a:cxnLst/>
              <a:rect l="0" t="0" r="0" b="0"/>
              <a:pathLst>
                <a:path w="209551" h="19051">
                  <a:moveTo>
                    <a:pt x="19050" y="9525"/>
                  </a:moveTo>
                  <a:lnTo>
                    <a:pt x="19050" y="9525"/>
                  </a:lnTo>
                  <a:lnTo>
                    <a:pt x="19050" y="19050"/>
                  </a:lnTo>
                  <a:lnTo>
                    <a:pt x="0" y="19050"/>
                  </a:lnTo>
                  <a:lnTo>
                    <a:pt x="22771" y="19050"/>
                  </a:lnTo>
                  <a:lnTo>
                    <a:pt x="24706" y="17992"/>
                  </a:lnTo>
                  <a:lnTo>
                    <a:pt x="25996" y="16228"/>
                  </a:lnTo>
                  <a:lnTo>
                    <a:pt x="26855" y="13993"/>
                  </a:lnTo>
                  <a:lnTo>
                    <a:pt x="28487" y="12504"/>
                  </a:lnTo>
                  <a:lnTo>
                    <a:pt x="33122" y="10849"/>
                  </a:lnTo>
                  <a:lnTo>
                    <a:pt x="79578" y="9532"/>
                  </a:lnTo>
                  <a:lnTo>
                    <a:pt x="108944" y="8467"/>
                  </a:lnTo>
                  <a:lnTo>
                    <a:pt x="134774" y="1324"/>
                  </a:lnTo>
                  <a:lnTo>
                    <a:pt x="182388" y="9167"/>
                  </a:lnTo>
                  <a:lnTo>
                    <a:pt x="197989" y="9494"/>
                  </a:lnTo>
                  <a:lnTo>
                    <a:pt x="2095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79" name="SMARTInkShape-1037">
            <a:extLst>
              <a:ext uri="{FF2B5EF4-FFF2-40B4-BE49-F238E27FC236}">
                <a16:creationId xmlns:a16="http://schemas.microsoft.com/office/drawing/2014/main" id="{167BC5DF-B8BA-FF80-5525-8DFD3ADC07A9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7134225" y="6419850"/>
            <a:ext cx="188530" cy="285579"/>
          </a:xfrm>
          <a:custGeom>
            <a:avLst/>
            <a:gdLst/>
            <a:ahLst/>
            <a:cxnLst/>
            <a:rect l="0" t="0" r="0" b="0"/>
            <a:pathLst>
              <a:path w="188530" h="285579">
                <a:moveTo>
                  <a:pt x="19050" y="0"/>
                </a:moveTo>
                <a:lnTo>
                  <a:pt x="19050" y="0"/>
                </a:lnTo>
                <a:lnTo>
                  <a:pt x="28541" y="0"/>
                </a:lnTo>
                <a:lnTo>
                  <a:pt x="28572" y="8201"/>
                </a:lnTo>
                <a:lnTo>
                  <a:pt x="23518" y="14189"/>
                </a:lnTo>
                <a:lnTo>
                  <a:pt x="23087" y="17926"/>
                </a:lnTo>
                <a:lnTo>
                  <a:pt x="25420" y="33298"/>
                </a:lnTo>
                <a:lnTo>
                  <a:pt x="22466" y="50200"/>
                </a:lnTo>
                <a:lnTo>
                  <a:pt x="27353" y="63440"/>
                </a:lnTo>
                <a:lnTo>
                  <a:pt x="41533" y="87428"/>
                </a:lnTo>
                <a:lnTo>
                  <a:pt x="50877" y="97989"/>
                </a:lnTo>
                <a:lnTo>
                  <a:pt x="60006" y="101759"/>
                </a:lnTo>
                <a:lnTo>
                  <a:pt x="83114" y="104180"/>
                </a:lnTo>
                <a:lnTo>
                  <a:pt x="92679" y="101688"/>
                </a:lnTo>
                <a:lnTo>
                  <a:pt x="117555" y="86409"/>
                </a:lnTo>
                <a:lnTo>
                  <a:pt x="133726" y="69112"/>
                </a:lnTo>
                <a:lnTo>
                  <a:pt x="147613" y="38817"/>
                </a:lnTo>
                <a:lnTo>
                  <a:pt x="150272" y="28541"/>
                </a:lnTo>
                <a:lnTo>
                  <a:pt x="152040" y="25377"/>
                </a:lnTo>
                <a:lnTo>
                  <a:pt x="154277" y="23268"/>
                </a:lnTo>
                <a:lnTo>
                  <a:pt x="161914" y="19057"/>
                </a:lnTo>
                <a:lnTo>
                  <a:pt x="156865" y="24109"/>
                </a:lnTo>
                <a:lnTo>
                  <a:pt x="157207" y="35057"/>
                </a:lnTo>
                <a:lnTo>
                  <a:pt x="161511" y="81578"/>
                </a:lnTo>
                <a:lnTo>
                  <a:pt x="166900" y="123006"/>
                </a:lnTo>
                <a:lnTo>
                  <a:pt x="178390" y="165698"/>
                </a:lnTo>
                <a:lnTo>
                  <a:pt x="183570" y="207895"/>
                </a:lnTo>
                <a:lnTo>
                  <a:pt x="188447" y="230932"/>
                </a:lnTo>
                <a:lnTo>
                  <a:pt x="188529" y="246570"/>
                </a:lnTo>
                <a:lnTo>
                  <a:pt x="185038" y="257048"/>
                </a:lnTo>
                <a:lnTo>
                  <a:pt x="171148" y="275790"/>
                </a:lnTo>
                <a:lnTo>
                  <a:pt x="164966" y="281323"/>
                </a:lnTo>
                <a:lnTo>
                  <a:pt x="158691" y="283783"/>
                </a:lnTo>
                <a:lnTo>
                  <a:pt x="121380" y="285578"/>
                </a:lnTo>
                <a:lnTo>
                  <a:pt x="80595" y="278188"/>
                </a:lnTo>
                <a:lnTo>
                  <a:pt x="43304" y="275425"/>
                </a:lnTo>
                <a:lnTo>
                  <a:pt x="11919" y="267102"/>
                </a:lnTo>
                <a:lnTo>
                  <a:pt x="1534" y="266735"/>
                </a:lnTo>
                <a:lnTo>
                  <a:pt x="0" y="247650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82" name="SMARTInkShape-Group310">
            <a:extLst>
              <a:ext uri="{FF2B5EF4-FFF2-40B4-BE49-F238E27FC236}">
                <a16:creationId xmlns:a16="http://schemas.microsoft.com/office/drawing/2014/main" id="{28589555-D56E-5D84-7BA9-F7FB6F85F14A}"/>
              </a:ext>
            </a:extLst>
          </p:cNvPr>
          <p:cNvGrpSpPr/>
          <p:nvPr/>
        </p:nvGrpSpPr>
        <p:grpSpPr>
          <a:xfrm>
            <a:off x="6524625" y="6343650"/>
            <a:ext cx="93534" cy="95251"/>
            <a:chOff x="6524625" y="6343650"/>
            <a:chExt cx="93534" cy="95251"/>
          </a:xfrm>
        </p:grpSpPr>
        <p:sp>
          <p:nvSpPr>
            <p:cNvPr id="780" name="SMARTInkShape-1038">
              <a:extLst>
                <a:ext uri="{FF2B5EF4-FFF2-40B4-BE49-F238E27FC236}">
                  <a16:creationId xmlns:a16="http://schemas.microsoft.com/office/drawing/2014/main" id="{60B831BA-B566-4B33-3302-832BF6E266EE}"/>
                </a:ext>
              </a:extLst>
            </p:cNvPr>
            <p:cNvSpPr/>
            <p:nvPr>
              <p:custDataLst>
                <p:tags r:id="rId113"/>
              </p:custDataLst>
            </p:nvPr>
          </p:nvSpPr>
          <p:spPr>
            <a:xfrm>
              <a:off x="6562725" y="6353175"/>
              <a:ext cx="55434" cy="85726"/>
            </a:xfrm>
            <a:custGeom>
              <a:avLst/>
              <a:gdLst/>
              <a:ahLst/>
              <a:cxnLst/>
              <a:rect l="0" t="0" r="0" b="0"/>
              <a:pathLst>
                <a:path w="55434" h="85726">
                  <a:moveTo>
                    <a:pt x="38100" y="0"/>
                  </a:moveTo>
                  <a:lnTo>
                    <a:pt x="38100" y="0"/>
                  </a:lnTo>
                  <a:lnTo>
                    <a:pt x="51357" y="0"/>
                  </a:lnTo>
                  <a:lnTo>
                    <a:pt x="53288" y="1058"/>
                  </a:lnTo>
                  <a:lnTo>
                    <a:pt x="54575" y="2822"/>
                  </a:lnTo>
                  <a:lnTo>
                    <a:pt x="55433" y="5056"/>
                  </a:lnTo>
                  <a:lnTo>
                    <a:pt x="54947" y="7604"/>
                  </a:lnTo>
                  <a:lnTo>
                    <a:pt x="34963" y="39010"/>
                  </a:lnTo>
                  <a:lnTo>
                    <a:pt x="10086" y="70636"/>
                  </a:lnTo>
                  <a:lnTo>
                    <a:pt x="6724" y="72490"/>
                  </a:lnTo>
                  <a:lnTo>
                    <a:pt x="4483" y="74785"/>
                  </a:lnTo>
                  <a:lnTo>
                    <a:pt x="0" y="857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1" name="SMARTInkShape-1039">
              <a:extLst>
                <a:ext uri="{FF2B5EF4-FFF2-40B4-BE49-F238E27FC236}">
                  <a16:creationId xmlns:a16="http://schemas.microsoft.com/office/drawing/2014/main" id="{32D885BA-5992-D4E9-06C3-82D97B293C25}"/>
                </a:ext>
              </a:extLst>
            </p:cNvPr>
            <p:cNvSpPr/>
            <p:nvPr>
              <p:custDataLst>
                <p:tags r:id="rId114"/>
              </p:custDataLst>
            </p:nvPr>
          </p:nvSpPr>
          <p:spPr>
            <a:xfrm>
              <a:off x="6524625" y="6343650"/>
              <a:ext cx="47623" cy="47626"/>
            </a:xfrm>
            <a:custGeom>
              <a:avLst/>
              <a:gdLst/>
              <a:ahLst/>
              <a:cxnLst/>
              <a:rect l="0" t="0" r="0" b="0"/>
              <a:pathLst>
                <a:path w="47623" h="47626">
                  <a:moveTo>
                    <a:pt x="38100" y="0"/>
                  </a:moveTo>
                  <a:lnTo>
                    <a:pt x="38100" y="0"/>
                  </a:lnTo>
                  <a:lnTo>
                    <a:pt x="47622" y="0"/>
                  </a:lnTo>
                  <a:lnTo>
                    <a:pt x="40020" y="8662"/>
                  </a:lnTo>
                  <a:lnTo>
                    <a:pt x="25235" y="30592"/>
                  </a:lnTo>
                  <a:lnTo>
                    <a:pt x="0" y="476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85" name="SMARTInkShape-Group311">
            <a:extLst>
              <a:ext uri="{FF2B5EF4-FFF2-40B4-BE49-F238E27FC236}">
                <a16:creationId xmlns:a16="http://schemas.microsoft.com/office/drawing/2014/main" id="{C10DEFB9-FCF4-3535-13D8-1332D6DDB17D}"/>
              </a:ext>
            </a:extLst>
          </p:cNvPr>
          <p:cNvGrpSpPr/>
          <p:nvPr/>
        </p:nvGrpSpPr>
        <p:grpSpPr>
          <a:xfrm>
            <a:off x="5419725" y="6305550"/>
            <a:ext cx="114301" cy="85726"/>
            <a:chOff x="5419725" y="6305550"/>
            <a:chExt cx="114301" cy="85726"/>
          </a:xfrm>
        </p:grpSpPr>
        <p:sp>
          <p:nvSpPr>
            <p:cNvPr id="783" name="SMARTInkShape-1040">
              <a:extLst>
                <a:ext uri="{FF2B5EF4-FFF2-40B4-BE49-F238E27FC236}">
                  <a16:creationId xmlns:a16="http://schemas.microsoft.com/office/drawing/2014/main" id="{0B68A8A2-8264-3091-0B05-80B5ACF7D1C5}"/>
                </a:ext>
              </a:extLst>
            </p:cNvPr>
            <p:cNvSpPr/>
            <p:nvPr>
              <p:custDataLst>
                <p:tags r:id="rId111"/>
              </p:custDataLst>
            </p:nvPr>
          </p:nvSpPr>
          <p:spPr>
            <a:xfrm>
              <a:off x="5457825" y="6305550"/>
              <a:ext cx="76201" cy="85726"/>
            </a:xfrm>
            <a:custGeom>
              <a:avLst/>
              <a:gdLst/>
              <a:ahLst/>
              <a:cxnLst/>
              <a:rect l="0" t="0" r="0" b="0"/>
              <a:pathLst>
                <a:path w="76201" h="85726">
                  <a:moveTo>
                    <a:pt x="76200" y="0"/>
                  </a:moveTo>
                  <a:lnTo>
                    <a:pt x="76200" y="0"/>
                  </a:lnTo>
                  <a:lnTo>
                    <a:pt x="71144" y="0"/>
                  </a:lnTo>
                  <a:lnTo>
                    <a:pt x="65839" y="2822"/>
                  </a:lnTo>
                  <a:lnTo>
                    <a:pt x="39344" y="27446"/>
                  </a:lnTo>
                  <a:lnTo>
                    <a:pt x="0" y="857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4" name="SMARTInkShape-1041">
              <a:extLst>
                <a:ext uri="{FF2B5EF4-FFF2-40B4-BE49-F238E27FC236}">
                  <a16:creationId xmlns:a16="http://schemas.microsoft.com/office/drawing/2014/main" id="{8FE09024-677D-142A-65C6-ACFAF562E0C0}"/>
                </a:ext>
              </a:extLst>
            </p:cNvPr>
            <p:cNvSpPr/>
            <p:nvPr>
              <p:custDataLst>
                <p:tags r:id="rId112"/>
              </p:custDataLst>
            </p:nvPr>
          </p:nvSpPr>
          <p:spPr>
            <a:xfrm>
              <a:off x="5419725" y="6305550"/>
              <a:ext cx="28460" cy="85726"/>
            </a:xfrm>
            <a:custGeom>
              <a:avLst/>
              <a:gdLst/>
              <a:ahLst/>
              <a:cxnLst/>
              <a:rect l="0" t="0" r="0" b="0"/>
              <a:pathLst>
                <a:path w="28460" h="85726">
                  <a:moveTo>
                    <a:pt x="19050" y="0"/>
                  </a:moveTo>
                  <a:lnTo>
                    <a:pt x="19050" y="0"/>
                  </a:lnTo>
                  <a:lnTo>
                    <a:pt x="24106" y="0"/>
                  </a:lnTo>
                  <a:lnTo>
                    <a:pt x="25595" y="1058"/>
                  </a:lnTo>
                  <a:lnTo>
                    <a:pt x="26589" y="2822"/>
                  </a:lnTo>
                  <a:lnTo>
                    <a:pt x="28183" y="8201"/>
                  </a:lnTo>
                  <a:lnTo>
                    <a:pt x="28459" y="19246"/>
                  </a:lnTo>
                  <a:lnTo>
                    <a:pt x="22879" y="30073"/>
                  </a:lnTo>
                  <a:lnTo>
                    <a:pt x="10659" y="50891"/>
                  </a:lnTo>
                  <a:lnTo>
                    <a:pt x="0" y="857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88" name="SMARTInkShape-Group312">
            <a:extLst>
              <a:ext uri="{FF2B5EF4-FFF2-40B4-BE49-F238E27FC236}">
                <a16:creationId xmlns:a16="http://schemas.microsoft.com/office/drawing/2014/main" id="{DE5BB88E-4BDE-A0D9-180B-490DE51EE4FE}"/>
              </a:ext>
            </a:extLst>
          </p:cNvPr>
          <p:cNvGrpSpPr/>
          <p:nvPr/>
        </p:nvGrpSpPr>
        <p:grpSpPr>
          <a:xfrm>
            <a:off x="4895850" y="6357212"/>
            <a:ext cx="113909" cy="72164"/>
            <a:chOff x="4895850" y="6357212"/>
            <a:chExt cx="113909" cy="72164"/>
          </a:xfrm>
        </p:grpSpPr>
        <p:sp>
          <p:nvSpPr>
            <p:cNvPr id="786" name="SMARTInkShape-1042">
              <a:extLst>
                <a:ext uri="{FF2B5EF4-FFF2-40B4-BE49-F238E27FC236}">
                  <a16:creationId xmlns:a16="http://schemas.microsoft.com/office/drawing/2014/main" id="{C046E45B-6183-E5D0-F0E0-59845677CCE7}"/>
                </a:ext>
              </a:extLst>
            </p:cNvPr>
            <p:cNvSpPr/>
            <p:nvPr>
              <p:custDataLst>
                <p:tags r:id="rId109"/>
              </p:custDataLst>
            </p:nvPr>
          </p:nvSpPr>
          <p:spPr>
            <a:xfrm>
              <a:off x="4972050" y="6357212"/>
              <a:ext cx="37709" cy="62639"/>
            </a:xfrm>
            <a:custGeom>
              <a:avLst/>
              <a:gdLst/>
              <a:ahLst/>
              <a:cxnLst/>
              <a:rect l="0" t="0" r="0" b="0"/>
              <a:pathLst>
                <a:path w="37709" h="62639">
                  <a:moveTo>
                    <a:pt x="28575" y="5488"/>
                  </a:moveTo>
                  <a:lnTo>
                    <a:pt x="28575" y="5488"/>
                  </a:lnTo>
                  <a:lnTo>
                    <a:pt x="33631" y="5488"/>
                  </a:lnTo>
                  <a:lnTo>
                    <a:pt x="35120" y="4430"/>
                  </a:lnTo>
                  <a:lnTo>
                    <a:pt x="36114" y="2666"/>
                  </a:lnTo>
                  <a:lnTo>
                    <a:pt x="36776" y="432"/>
                  </a:lnTo>
                  <a:lnTo>
                    <a:pt x="37217" y="0"/>
                  </a:lnTo>
                  <a:lnTo>
                    <a:pt x="37512" y="772"/>
                  </a:lnTo>
                  <a:lnTo>
                    <a:pt x="37708" y="2344"/>
                  </a:lnTo>
                  <a:lnTo>
                    <a:pt x="35103" y="6913"/>
                  </a:lnTo>
                  <a:lnTo>
                    <a:pt x="0" y="6263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7" name="SMARTInkShape-1043">
              <a:extLst>
                <a:ext uri="{FF2B5EF4-FFF2-40B4-BE49-F238E27FC236}">
                  <a16:creationId xmlns:a16="http://schemas.microsoft.com/office/drawing/2014/main" id="{E7D7414F-517A-BAC5-FD20-873BA8393316}"/>
                </a:ext>
              </a:extLst>
            </p:cNvPr>
            <p:cNvSpPr/>
            <p:nvPr>
              <p:custDataLst>
                <p:tags r:id="rId110"/>
              </p:custDataLst>
            </p:nvPr>
          </p:nvSpPr>
          <p:spPr>
            <a:xfrm>
              <a:off x="4895850" y="6362700"/>
              <a:ext cx="24539" cy="66676"/>
            </a:xfrm>
            <a:custGeom>
              <a:avLst/>
              <a:gdLst/>
              <a:ahLst/>
              <a:cxnLst/>
              <a:rect l="0" t="0" r="0" b="0"/>
              <a:pathLst>
                <a:path w="24539" h="66676">
                  <a:moveTo>
                    <a:pt x="19050" y="0"/>
                  </a:moveTo>
                  <a:lnTo>
                    <a:pt x="19050" y="0"/>
                  </a:lnTo>
                  <a:lnTo>
                    <a:pt x="19050" y="5056"/>
                  </a:lnTo>
                  <a:lnTo>
                    <a:pt x="20108" y="6545"/>
                  </a:lnTo>
                  <a:lnTo>
                    <a:pt x="21872" y="7539"/>
                  </a:lnTo>
                  <a:lnTo>
                    <a:pt x="24106" y="8201"/>
                  </a:lnTo>
                  <a:lnTo>
                    <a:pt x="24538" y="10759"/>
                  </a:lnTo>
                  <a:lnTo>
                    <a:pt x="14269" y="46070"/>
                  </a:lnTo>
                  <a:lnTo>
                    <a:pt x="0" y="666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93" name="SMARTInkShape-Group313">
            <a:extLst>
              <a:ext uri="{FF2B5EF4-FFF2-40B4-BE49-F238E27FC236}">
                <a16:creationId xmlns:a16="http://schemas.microsoft.com/office/drawing/2014/main" id="{3C9060DF-F6CC-4212-F652-B702C7A0ABCA}"/>
              </a:ext>
            </a:extLst>
          </p:cNvPr>
          <p:cNvGrpSpPr/>
          <p:nvPr/>
        </p:nvGrpSpPr>
        <p:grpSpPr>
          <a:xfrm>
            <a:off x="3733800" y="6362700"/>
            <a:ext cx="409576" cy="142876"/>
            <a:chOff x="3733800" y="6362700"/>
            <a:chExt cx="409576" cy="142876"/>
          </a:xfrm>
        </p:grpSpPr>
        <p:sp>
          <p:nvSpPr>
            <p:cNvPr id="789" name="SMARTInkShape-1044">
              <a:extLst>
                <a:ext uri="{FF2B5EF4-FFF2-40B4-BE49-F238E27FC236}">
                  <a16:creationId xmlns:a16="http://schemas.microsoft.com/office/drawing/2014/main" id="{D855D06C-8783-C06B-1844-F103DE7D02DF}"/>
                </a:ext>
              </a:extLst>
            </p:cNvPr>
            <p:cNvSpPr/>
            <p:nvPr>
              <p:custDataLst>
                <p:tags r:id="rId105"/>
              </p:custDataLst>
            </p:nvPr>
          </p:nvSpPr>
          <p:spPr>
            <a:xfrm>
              <a:off x="4133850" y="6400800"/>
              <a:ext cx="9526" cy="57151"/>
            </a:xfrm>
            <a:custGeom>
              <a:avLst/>
              <a:gdLst/>
              <a:ahLst/>
              <a:cxnLst/>
              <a:rect l="0" t="0" r="0" b="0"/>
              <a:pathLst>
                <a:path w="9526" h="57151">
                  <a:moveTo>
                    <a:pt x="9525" y="0"/>
                  </a:moveTo>
                  <a:lnTo>
                    <a:pt x="9525" y="0"/>
                  </a:lnTo>
                  <a:lnTo>
                    <a:pt x="9525" y="13257"/>
                  </a:lnTo>
                  <a:lnTo>
                    <a:pt x="6703" y="19298"/>
                  </a:lnTo>
                  <a:lnTo>
                    <a:pt x="4468" y="22390"/>
                  </a:lnTo>
                  <a:lnTo>
                    <a:pt x="1324" y="36856"/>
                  </a:lnTo>
                  <a:lnTo>
                    <a:pt x="0" y="571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0" name="SMARTInkShape-1045">
              <a:extLst>
                <a:ext uri="{FF2B5EF4-FFF2-40B4-BE49-F238E27FC236}">
                  <a16:creationId xmlns:a16="http://schemas.microsoft.com/office/drawing/2014/main" id="{C0B7D0FA-E3C5-7F68-3815-5B64E8F7966C}"/>
                </a:ext>
              </a:extLst>
            </p:cNvPr>
            <p:cNvSpPr/>
            <p:nvPr>
              <p:custDataLst>
                <p:tags r:id="rId106"/>
              </p:custDataLst>
            </p:nvPr>
          </p:nvSpPr>
          <p:spPr>
            <a:xfrm>
              <a:off x="4076700" y="6392599"/>
              <a:ext cx="27252" cy="65352"/>
            </a:xfrm>
            <a:custGeom>
              <a:avLst/>
              <a:gdLst/>
              <a:ahLst/>
              <a:cxnLst/>
              <a:rect l="0" t="0" r="0" b="0"/>
              <a:pathLst>
                <a:path w="27252" h="65352">
                  <a:moveTo>
                    <a:pt x="19050" y="8201"/>
                  </a:moveTo>
                  <a:lnTo>
                    <a:pt x="19050" y="8201"/>
                  </a:lnTo>
                  <a:lnTo>
                    <a:pt x="19050" y="0"/>
                  </a:lnTo>
                  <a:lnTo>
                    <a:pt x="19050" y="8094"/>
                  </a:lnTo>
                  <a:lnTo>
                    <a:pt x="27251" y="8191"/>
                  </a:lnTo>
                  <a:lnTo>
                    <a:pt x="20258" y="16401"/>
                  </a:lnTo>
                  <a:lnTo>
                    <a:pt x="18231" y="31615"/>
                  </a:lnTo>
                  <a:lnTo>
                    <a:pt x="0" y="6535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1" name="SMARTInkShape-1046">
              <a:extLst>
                <a:ext uri="{FF2B5EF4-FFF2-40B4-BE49-F238E27FC236}">
                  <a16:creationId xmlns:a16="http://schemas.microsoft.com/office/drawing/2014/main" id="{F9EA7953-A48A-E9F5-2F03-ED313D796F50}"/>
                </a:ext>
              </a:extLst>
            </p:cNvPr>
            <p:cNvSpPr/>
            <p:nvPr>
              <p:custDataLst>
                <p:tags r:id="rId107"/>
              </p:custDataLst>
            </p:nvPr>
          </p:nvSpPr>
          <p:spPr>
            <a:xfrm>
              <a:off x="3733800" y="6467475"/>
              <a:ext cx="28576" cy="38101"/>
            </a:xfrm>
            <a:custGeom>
              <a:avLst/>
              <a:gdLst/>
              <a:ahLst/>
              <a:cxnLst/>
              <a:rect l="0" t="0" r="0" b="0"/>
              <a:pathLst>
                <a:path w="28576" h="38101">
                  <a:moveTo>
                    <a:pt x="28575" y="0"/>
                  </a:moveTo>
                  <a:lnTo>
                    <a:pt x="28575" y="0"/>
                  </a:lnTo>
                  <a:lnTo>
                    <a:pt x="4977" y="23597"/>
                  </a:lnTo>
                  <a:lnTo>
                    <a:pt x="0" y="381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2" name="SMARTInkShape-1047">
              <a:extLst>
                <a:ext uri="{FF2B5EF4-FFF2-40B4-BE49-F238E27FC236}">
                  <a16:creationId xmlns:a16="http://schemas.microsoft.com/office/drawing/2014/main" id="{8460FC08-4494-834F-45DE-B685FC502F83}"/>
                </a:ext>
              </a:extLst>
            </p:cNvPr>
            <p:cNvSpPr/>
            <p:nvPr>
              <p:custDataLst>
                <p:tags r:id="rId108"/>
              </p:custDataLst>
            </p:nvPr>
          </p:nvSpPr>
          <p:spPr>
            <a:xfrm>
              <a:off x="3733800" y="6362700"/>
              <a:ext cx="9526" cy="9526"/>
            </a:xfrm>
            <a:custGeom>
              <a:avLst/>
              <a:gdLst/>
              <a:ahLst/>
              <a:cxnLst/>
              <a:rect l="0" t="0" r="0" b="0"/>
              <a:pathLst>
                <a:path w="9526" h="9526">
                  <a:moveTo>
                    <a:pt x="0" y="0"/>
                  </a:moveTo>
                  <a:lnTo>
                    <a:pt x="0" y="0"/>
                  </a:lnTo>
                  <a:lnTo>
                    <a:pt x="0" y="5056"/>
                  </a:lnTo>
                  <a:lnTo>
                    <a:pt x="1058" y="6545"/>
                  </a:lnTo>
                  <a:lnTo>
                    <a:pt x="9525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96" name="SMARTInkShape-Group314">
            <a:extLst>
              <a:ext uri="{FF2B5EF4-FFF2-40B4-BE49-F238E27FC236}">
                <a16:creationId xmlns:a16="http://schemas.microsoft.com/office/drawing/2014/main" id="{0870BDBD-908C-C0A6-5D8D-F8601A8CDCFD}"/>
              </a:ext>
            </a:extLst>
          </p:cNvPr>
          <p:cNvGrpSpPr/>
          <p:nvPr/>
        </p:nvGrpSpPr>
        <p:grpSpPr>
          <a:xfrm>
            <a:off x="3143250" y="6344043"/>
            <a:ext cx="299930" cy="332216"/>
            <a:chOff x="3143250" y="6344043"/>
            <a:chExt cx="299930" cy="332216"/>
          </a:xfrm>
        </p:grpSpPr>
        <p:sp>
          <p:nvSpPr>
            <p:cNvPr id="794" name="SMARTInkShape-1048">
              <a:extLst>
                <a:ext uri="{FF2B5EF4-FFF2-40B4-BE49-F238E27FC236}">
                  <a16:creationId xmlns:a16="http://schemas.microsoft.com/office/drawing/2014/main" id="{1DE56CB6-A2F2-93E8-3101-BA14351326F5}"/>
                </a:ext>
              </a:extLst>
            </p:cNvPr>
            <p:cNvSpPr/>
            <p:nvPr>
              <p:custDataLst>
                <p:tags r:id="rId103"/>
              </p:custDataLst>
            </p:nvPr>
          </p:nvSpPr>
          <p:spPr>
            <a:xfrm>
              <a:off x="3343275" y="6515100"/>
              <a:ext cx="99905" cy="161159"/>
            </a:xfrm>
            <a:custGeom>
              <a:avLst/>
              <a:gdLst/>
              <a:ahLst/>
              <a:cxnLst/>
              <a:rect l="0" t="0" r="0" b="0"/>
              <a:pathLst>
                <a:path w="99905" h="161159">
                  <a:moveTo>
                    <a:pt x="38100" y="0"/>
                  </a:moveTo>
                  <a:lnTo>
                    <a:pt x="38100" y="0"/>
                  </a:lnTo>
                  <a:lnTo>
                    <a:pt x="28968" y="0"/>
                  </a:lnTo>
                  <a:lnTo>
                    <a:pt x="23635" y="5056"/>
                  </a:lnTo>
                  <a:lnTo>
                    <a:pt x="21087" y="10361"/>
                  </a:lnTo>
                  <a:lnTo>
                    <a:pt x="19452" y="22390"/>
                  </a:lnTo>
                  <a:lnTo>
                    <a:pt x="24226" y="36856"/>
                  </a:lnTo>
                  <a:lnTo>
                    <a:pt x="26734" y="40445"/>
                  </a:lnTo>
                  <a:lnTo>
                    <a:pt x="32343" y="44434"/>
                  </a:lnTo>
                  <a:lnTo>
                    <a:pt x="59053" y="47345"/>
                  </a:lnTo>
                  <a:lnTo>
                    <a:pt x="69473" y="47542"/>
                  </a:lnTo>
                  <a:lnTo>
                    <a:pt x="71715" y="46512"/>
                  </a:lnTo>
                  <a:lnTo>
                    <a:pt x="73210" y="44766"/>
                  </a:lnTo>
                  <a:lnTo>
                    <a:pt x="75610" y="39417"/>
                  </a:lnTo>
                  <a:lnTo>
                    <a:pt x="76200" y="19096"/>
                  </a:lnTo>
                  <a:lnTo>
                    <a:pt x="81257" y="24120"/>
                  </a:lnTo>
                  <a:lnTo>
                    <a:pt x="83739" y="29418"/>
                  </a:lnTo>
                  <a:lnTo>
                    <a:pt x="92194" y="71313"/>
                  </a:lnTo>
                  <a:lnTo>
                    <a:pt x="99904" y="114910"/>
                  </a:lnTo>
                  <a:lnTo>
                    <a:pt x="99788" y="130799"/>
                  </a:lnTo>
                  <a:lnTo>
                    <a:pt x="96146" y="153190"/>
                  </a:lnTo>
                  <a:lnTo>
                    <a:pt x="94789" y="156101"/>
                  </a:lnTo>
                  <a:lnTo>
                    <a:pt x="92826" y="158042"/>
                  </a:lnTo>
                  <a:lnTo>
                    <a:pt x="87823" y="160200"/>
                  </a:lnTo>
                  <a:lnTo>
                    <a:pt x="82071" y="161158"/>
                  </a:lnTo>
                  <a:lnTo>
                    <a:pt x="35408" y="151121"/>
                  </a:lnTo>
                  <a:lnTo>
                    <a:pt x="11018" y="135189"/>
                  </a:lnTo>
                  <a:lnTo>
                    <a:pt x="5602" y="134168"/>
                  </a:lnTo>
                  <a:lnTo>
                    <a:pt x="3735" y="132837"/>
                  </a:lnTo>
                  <a:lnTo>
                    <a:pt x="0" y="1238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5" name="SMARTInkShape-1049">
              <a:extLst>
                <a:ext uri="{FF2B5EF4-FFF2-40B4-BE49-F238E27FC236}">
                  <a16:creationId xmlns:a16="http://schemas.microsoft.com/office/drawing/2014/main" id="{E339E6C4-FFA9-E9F0-4E5D-1ED4353B5331}"/>
                </a:ext>
              </a:extLst>
            </p:cNvPr>
            <p:cNvSpPr/>
            <p:nvPr>
              <p:custDataLst>
                <p:tags r:id="rId104"/>
              </p:custDataLst>
            </p:nvPr>
          </p:nvSpPr>
          <p:spPr>
            <a:xfrm>
              <a:off x="3143250" y="6344043"/>
              <a:ext cx="123826" cy="187703"/>
            </a:xfrm>
            <a:custGeom>
              <a:avLst/>
              <a:gdLst/>
              <a:ahLst/>
              <a:cxnLst/>
              <a:rect l="0" t="0" r="0" b="0"/>
              <a:pathLst>
                <a:path w="123826" h="187703">
                  <a:moveTo>
                    <a:pt x="123825" y="9132"/>
                  </a:moveTo>
                  <a:lnTo>
                    <a:pt x="123825" y="9132"/>
                  </a:lnTo>
                  <a:lnTo>
                    <a:pt x="123825" y="4076"/>
                  </a:lnTo>
                  <a:lnTo>
                    <a:pt x="122767" y="2587"/>
                  </a:lnTo>
                  <a:lnTo>
                    <a:pt x="121003" y="1593"/>
                  </a:lnTo>
                  <a:lnTo>
                    <a:pt x="110568" y="0"/>
                  </a:lnTo>
                  <a:lnTo>
                    <a:pt x="104528" y="2604"/>
                  </a:lnTo>
                  <a:lnTo>
                    <a:pt x="96198" y="7289"/>
                  </a:lnTo>
                  <a:lnTo>
                    <a:pt x="54476" y="25124"/>
                  </a:lnTo>
                  <a:lnTo>
                    <a:pt x="36132" y="35625"/>
                  </a:lnTo>
                  <a:lnTo>
                    <a:pt x="21508" y="53556"/>
                  </a:lnTo>
                  <a:lnTo>
                    <a:pt x="21747" y="55681"/>
                  </a:lnTo>
                  <a:lnTo>
                    <a:pt x="24835" y="60865"/>
                  </a:lnTo>
                  <a:lnTo>
                    <a:pt x="27140" y="62671"/>
                  </a:lnTo>
                  <a:lnTo>
                    <a:pt x="52207" y="74627"/>
                  </a:lnTo>
                  <a:lnTo>
                    <a:pt x="98286" y="112612"/>
                  </a:lnTo>
                  <a:lnTo>
                    <a:pt x="109084" y="133278"/>
                  </a:lnTo>
                  <a:lnTo>
                    <a:pt x="111982" y="142978"/>
                  </a:lnTo>
                  <a:lnTo>
                    <a:pt x="110448" y="153638"/>
                  </a:lnTo>
                  <a:lnTo>
                    <a:pt x="108557" y="159445"/>
                  </a:lnTo>
                  <a:lnTo>
                    <a:pt x="100811" y="168718"/>
                  </a:lnTo>
                  <a:lnTo>
                    <a:pt x="89255" y="176368"/>
                  </a:lnTo>
                  <a:lnTo>
                    <a:pt x="64899" y="185565"/>
                  </a:lnTo>
                  <a:lnTo>
                    <a:pt x="38632" y="187702"/>
                  </a:lnTo>
                  <a:lnTo>
                    <a:pt x="8720" y="181728"/>
                  </a:lnTo>
                  <a:lnTo>
                    <a:pt x="5813" y="180288"/>
                  </a:lnTo>
                  <a:lnTo>
                    <a:pt x="3875" y="178270"/>
                  </a:lnTo>
                  <a:lnTo>
                    <a:pt x="0" y="17105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97" name="SMARTInkShape-1050">
            <a:extLst>
              <a:ext uri="{FF2B5EF4-FFF2-40B4-BE49-F238E27FC236}">
                <a16:creationId xmlns:a16="http://schemas.microsoft.com/office/drawing/2014/main" id="{6E2458C5-6AFB-6500-5010-2228713795E4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7038975" y="5791245"/>
            <a:ext cx="247651" cy="151736"/>
          </a:xfrm>
          <a:custGeom>
            <a:avLst/>
            <a:gdLst/>
            <a:ahLst/>
            <a:cxnLst/>
            <a:rect l="0" t="0" r="0" b="0"/>
            <a:pathLst>
              <a:path w="247651" h="151736">
                <a:moveTo>
                  <a:pt x="0" y="28530"/>
                </a:moveTo>
                <a:lnTo>
                  <a:pt x="0" y="28530"/>
                </a:lnTo>
                <a:lnTo>
                  <a:pt x="8200" y="20329"/>
                </a:lnTo>
                <a:lnTo>
                  <a:pt x="41941" y="3894"/>
                </a:lnTo>
                <a:lnTo>
                  <a:pt x="87045" y="108"/>
                </a:lnTo>
                <a:lnTo>
                  <a:pt x="92819" y="0"/>
                </a:lnTo>
                <a:lnTo>
                  <a:pt x="99587" y="10083"/>
                </a:lnTo>
                <a:lnTo>
                  <a:pt x="103238" y="21416"/>
                </a:lnTo>
                <a:lnTo>
                  <a:pt x="91383" y="67677"/>
                </a:lnTo>
                <a:lnTo>
                  <a:pt x="61030" y="111570"/>
                </a:lnTo>
                <a:lnTo>
                  <a:pt x="56562" y="118815"/>
                </a:lnTo>
                <a:lnTo>
                  <a:pt x="43130" y="129687"/>
                </a:lnTo>
                <a:lnTo>
                  <a:pt x="4056" y="150262"/>
                </a:lnTo>
                <a:lnTo>
                  <a:pt x="3763" y="150960"/>
                </a:lnTo>
                <a:lnTo>
                  <a:pt x="4625" y="151425"/>
                </a:lnTo>
                <a:lnTo>
                  <a:pt x="6259" y="151735"/>
                </a:lnTo>
                <a:lnTo>
                  <a:pt x="24088" y="137024"/>
                </a:lnTo>
                <a:lnTo>
                  <a:pt x="69953" y="96954"/>
                </a:lnTo>
                <a:lnTo>
                  <a:pt x="115912" y="60155"/>
                </a:lnTo>
                <a:lnTo>
                  <a:pt x="148954" y="34158"/>
                </a:lnTo>
                <a:lnTo>
                  <a:pt x="180677" y="19150"/>
                </a:lnTo>
                <a:lnTo>
                  <a:pt x="172748" y="19019"/>
                </a:lnTo>
                <a:lnTo>
                  <a:pt x="157556" y="26612"/>
                </a:lnTo>
                <a:lnTo>
                  <a:pt x="111863" y="69151"/>
                </a:lnTo>
                <a:lnTo>
                  <a:pt x="103339" y="77628"/>
                </a:lnTo>
                <a:lnTo>
                  <a:pt x="98845" y="87746"/>
                </a:lnTo>
                <a:lnTo>
                  <a:pt x="95960" y="116545"/>
                </a:lnTo>
                <a:lnTo>
                  <a:pt x="98388" y="128679"/>
                </a:lnTo>
                <a:lnTo>
                  <a:pt x="100517" y="133396"/>
                </a:lnTo>
                <a:lnTo>
                  <a:pt x="108527" y="141461"/>
                </a:lnTo>
                <a:lnTo>
                  <a:pt x="119142" y="147513"/>
                </a:lnTo>
                <a:lnTo>
                  <a:pt x="130917" y="150202"/>
                </a:lnTo>
                <a:lnTo>
                  <a:pt x="176541" y="143965"/>
                </a:lnTo>
                <a:lnTo>
                  <a:pt x="216043" y="143054"/>
                </a:lnTo>
                <a:lnTo>
                  <a:pt x="247650" y="142830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01" name="SMARTInkShape-Group316">
            <a:extLst>
              <a:ext uri="{FF2B5EF4-FFF2-40B4-BE49-F238E27FC236}">
                <a16:creationId xmlns:a16="http://schemas.microsoft.com/office/drawing/2014/main" id="{0D765ECC-8A37-C78A-1B36-9FB08425DD0E}"/>
              </a:ext>
            </a:extLst>
          </p:cNvPr>
          <p:cNvGrpSpPr/>
          <p:nvPr/>
        </p:nvGrpSpPr>
        <p:grpSpPr>
          <a:xfrm>
            <a:off x="6353454" y="5696519"/>
            <a:ext cx="352147" cy="380432"/>
            <a:chOff x="6353454" y="5696519"/>
            <a:chExt cx="352147" cy="380432"/>
          </a:xfrm>
        </p:grpSpPr>
        <p:sp>
          <p:nvSpPr>
            <p:cNvPr id="798" name="SMARTInkShape-1051">
              <a:extLst>
                <a:ext uri="{FF2B5EF4-FFF2-40B4-BE49-F238E27FC236}">
                  <a16:creationId xmlns:a16="http://schemas.microsoft.com/office/drawing/2014/main" id="{93EB5DF8-2785-90FC-2198-B113598B0EC8}"/>
                </a:ext>
              </a:extLst>
            </p:cNvPr>
            <p:cNvSpPr/>
            <p:nvPr>
              <p:custDataLst>
                <p:tags r:id="rId100"/>
              </p:custDataLst>
            </p:nvPr>
          </p:nvSpPr>
          <p:spPr>
            <a:xfrm>
              <a:off x="6562725" y="5857875"/>
              <a:ext cx="142876" cy="9526"/>
            </a:xfrm>
            <a:custGeom>
              <a:avLst/>
              <a:gdLst/>
              <a:ahLst/>
              <a:cxnLst/>
              <a:rect l="0" t="0" r="0" b="0"/>
              <a:pathLst>
                <a:path w="142876" h="9526">
                  <a:moveTo>
                    <a:pt x="0" y="0"/>
                  </a:moveTo>
                  <a:lnTo>
                    <a:pt x="0" y="0"/>
                  </a:lnTo>
                  <a:lnTo>
                    <a:pt x="8200" y="8201"/>
                  </a:lnTo>
                  <a:lnTo>
                    <a:pt x="49181" y="9409"/>
                  </a:lnTo>
                  <a:lnTo>
                    <a:pt x="142875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9" name="SMARTInkShape-1052">
              <a:extLst>
                <a:ext uri="{FF2B5EF4-FFF2-40B4-BE49-F238E27FC236}">
                  <a16:creationId xmlns:a16="http://schemas.microsoft.com/office/drawing/2014/main" id="{F9F89935-4591-82EA-2A4C-B067662802BE}"/>
                </a:ext>
              </a:extLst>
            </p:cNvPr>
            <p:cNvSpPr/>
            <p:nvPr>
              <p:custDataLst>
                <p:tags r:id="rId101"/>
              </p:custDataLst>
            </p:nvPr>
          </p:nvSpPr>
          <p:spPr>
            <a:xfrm>
              <a:off x="6575797" y="5696519"/>
              <a:ext cx="72261" cy="380432"/>
            </a:xfrm>
            <a:custGeom>
              <a:avLst/>
              <a:gdLst/>
              <a:ahLst/>
              <a:cxnLst/>
              <a:rect l="0" t="0" r="0" b="0"/>
              <a:pathLst>
                <a:path w="72261" h="380432">
                  <a:moveTo>
                    <a:pt x="63128" y="85156"/>
                  </a:moveTo>
                  <a:lnTo>
                    <a:pt x="63128" y="85156"/>
                  </a:lnTo>
                  <a:lnTo>
                    <a:pt x="63128" y="80100"/>
                  </a:lnTo>
                  <a:lnTo>
                    <a:pt x="71770" y="49945"/>
                  </a:lnTo>
                  <a:lnTo>
                    <a:pt x="72260" y="39168"/>
                  </a:lnTo>
                  <a:lnTo>
                    <a:pt x="69656" y="30145"/>
                  </a:lnTo>
                  <a:lnTo>
                    <a:pt x="56383" y="12413"/>
                  </a:lnTo>
                  <a:lnTo>
                    <a:pt x="44621" y="0"/>
                  </a:lnTo>
                  <a:lnTo>
                    <a:pt x="39182" y="4655"/>
                  </a:lnTo>
                  <a:lnTo>
                    <a:pt x="25812" y="22852"/>
                  </a:lnTo>
                  <a:lnTo>
                    <a:pt x="13501" y="58464"/>
                  </a:lnTo>
                  <a:lnTo>
                    <a:pt x="3150" y="102530"/>
                  </a:lnTo>
                  <a:lnTo>
                    <a:pt x="2252" y="136270"/>
                  </a:lnTo>
                  <a:lnTo>
                    <a:pt x="2052" y="182499"/>
                  </a:lnTo>
                  <a:lnTo>
                    <a:pt x="0" y="205677"/>
                  </a:lnTo>
                  <a:lnTo>
                    <a:pt x="4982" y="251114"/>
                  </a:lnTo>
                  <a:lnTo>
                    <a:pt x="12327" y="296953"/>
                  </a:lnTo>
                  <a:lnTo>
                    <a:pt x="22829" y="343643"/>
                  </a:lnTo>
                  <a:lnTo>
                    <a:pt x="34553" y="38043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0" name="SMARTInkShape-1053">
              <a:extLst>
                <a:ext uri="{FF2B5EF4-FFF2-40B4-BE49-F238E27FC236}">
                  <a16:creationId xmlns:a16="http://schemas.microsoft.com/office/drawing/2014/main" id="{6F53702C-3777-02F9-EF2E-46E885C834C6}"/>
                </a:ext>
              </a:extLst>
            </p:cNvPr>
            <p:cNvSpPr/>
            <p:nvPr>
              <p:custDataLst>
                <p:tags r:id="rId102"/>
              </p:custDataLst>
            </p:nvPr>
          </p:nvSpPr>
          <p:spPr>
            <a:xfrm>
              <a:off x="6353454" y="5848350"/>
              <a:ext cx="93865" cy="131464"/>
            </a:xfrm>
            <a:custGeom>
              <a:avLst/>
              <a:gdLst/>
              <a:ahLst/>
              <a:cxnLst/>
              <a:rect l="0" t="0" r="0" b="0"/>
              <a:pathLst>
                <a:path w="93865" h="131464">
                  <a:moveTo>
                    <a:pt x="37821" y="19050"/>
                  </a:moveTo>
                  <a:lnTo>
                    <a:pt x="37821" y="19050"/>
                  </a:lnTo>
                  <a:lnTo>
                    <a:pt x="37821" y="13994"/>
                  </a:lnTo>
                  <a:lnTo>
                    <a:pt x="38879" y="12505"/>
                  </a:lnTo>
                  <a:lnTo>
                    <a:pt x="40643" y="11511"/>
                  </a:lnTo>
                  <a:lnTo>
                    <a:pt x="46953" y="9641"/>
                  </a:lnTo>
                  <a:lnTo>
                    <a:pt x="47268" y="15035"/>
                  </a:lnTo>
                  <a:lnTo>
                    <a:pt x="47312" y="12679"/>
                  </a:lnTo>
                  <a:lnTo>
                    <a:pt x="46265" y="11628"/>
                  </a:lnTo>
                  <a:lnTo>
                    <a:pt x="39142" y="9802"/>
                  </a:lnTo>
                  <a:lnTo>
                    <a:pt x="24679" y="22807"/>
                  </a:lnTo>
                  <a:lnTo>
                    <a:pt x="6846" y="55736"/>
                  </a:lnTo>
                  <a:lnTo>
                    <a:pt x="346" y="90418"/>
                  </a:lnTo>
                  <a:lnTo>
                    <a:pt x="0" y="97688"/>
                  </a:lnTo>
                  <a:lnTo>
                    <a:pt x="2668" y="104448"/>
                  </a:lnTo>
                  <a:lnTo>
                    <a:pt x="13003" y="117410"/>
                  </a:lnTo>
                  <a:lnTo>
                    <a:pt x="32232" y="126980"/>
                  </a:lnTo>
                  <a:lnTo>
                    <a:pt x="52981" y="131463"/>
                  </a:lnTo>
                  <a:lnTo>
                    <a:pt x="66078" y="126867"/>
                  </a:lnTo>
                  <a:lnTo>
                    <a:pt x="76838" y="118827"/>
                  </a:lnTo>
                  <a:lnTo>
                    <a:pt x="89369" y="96722"/>
                  </a:lnTo>
                  <a:lnTo>
                    <a:pt x="93864" y="53051"/>
                  </a:lnTo>
                  <a:lnTo>
                    <a:pt x="93585" y="29007"/>
                  </a:lnTo>
                  <a:lnTo>
                    <a:pt x="89769" y="18890"/>
                  </a:lnTo>
                  <a:lnTo>
                    <a:pt x="87270" y="15768"/>
                  </a:lnTo>
                  <a:lnTo>
                    <a:pt x="79754" y="10316"/>
                  </a:lnTo>
                  <a:lnTo>
                    <a:pt x="75921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04" name="SMARTInkShape-Group317">
            <a:extLst>
              <a:ext uri="{FF2B5EF4-FFF2-40B4-BE49-F238E27FC236}">
                <a16:creationId xmlns:a16="http://schemas.microsoft.com/office/drawing/2014/main" id="{36D613A0-7A8E-079B-964C-AF3A6BEFE972}"/>
              </a:ext>
            </a:extLst>
          </p:cNvPr>
          <p:cNvGrpSpPr/>
          <p:nvPr/>
        </p:nvGrpSpPr>
        <p:grpSpPr>
          <a:xfrm>
            <a:off x="3887998" y="5724525"/>
            <a:ext cx="102978" cy="133351"/>
            <a:chOff x="3887998" y="5724525"/>
            <a:chExt cx="102978" cy="133351"/>
          </a:xfrm>
        </p:grpSpPr>
        <p:sp>
          <p:nvSpPr>
            <p:cNvPr id="802" name="SMARTInkShape-1054">
              <a:extLst>
                <a:ext uri="{FF2B5EF4-FFF2-40B4-BE49-F238E27FC236}">
                  <a16:creationId xmlns:a16="http://schemas.microsoft.com/office/drawing/2014/main" id="{22AE541A-7974-1658-A624-4833BF69464E}"/>
                </a:ext>
              </a:extLst>
            </p:cNvPr>
            <p:cNvSpPr/>
            <p:nvPr>
              <p:custDataLst>
                <p:tags r:id="rId98"/>
              </p:custDataLst>
            </p:nvPr>
          </p:nvSpPr>
          <p:spPr>
            <a:xfrm>
              <a:off x="3952875" y="5724559"/>
              <a:ext cx="38101" cy="114267"/>
            </a:xfrm>
            <a:custGeom>
              <a:avLst/>
              <a:gdLst/>
              <a:ahLst/>
              <a:cxnLst/>
              <a:rect l="0" t="0" r="0" b="0"/>
              <a:pathLst>
                <a:path w="38101" h="114267">
                  <a:moveTo>
                    <a:pt x="38100" y="9491"/>
                  </a:moveTo>
                  <a:lnTo>
                    <a:pt x="38100" y="9491"/>
                  </a:lnTo>
                  <a:lnTo>
                    <a:pt x="38100" y="0"/>
                  </a:lnTo>
                  <a:lnTo>
                    <a:pt x="30495" y="8636"/>
                  </a:lnTo>
                  <a:lnTo>
                    <a:pt x="13648" y="41723"/>
                  </a:lnTo>
                  <a:lnTo>
                    <a:pt x="3341" y="84871"/>
                  </a:lnTo>
                  <a:lnTo>
                    <a:pt x="0" y="11426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3" name="SMARTInkShape-1055">
              <a:extLst>
                <a:ext uri="{FF2B5EF4-FFF2-40B4-BE49-F238E27FC236}">
                  <a16:creationId xmlns:a16="http://schemas.microsoft.com/office/drawing/2014/main" id="{4D740DE6-BFC6-99F5-ED8B-A47EDD467C23}"/>
                </a:ext>
              </a:extLst>
            </p:cNvPr>
            <p:cNvSpPr/>
            <p:nvPr>
              <p:custDataLst>
                <p:tags r:id="rId99"/>
              </p:custDataLst>
            </p:nvPr>
          </p:nvSpPr>
          <p:spPr>
            <a:xfrm>
              <a:off x="3887998" y="5724525"/>
              <a:ext cx="55353" cy="133351"/>
            </a:xfrm>
            <a:custGeom>
              <a:avLst/>
              <a:gdLst/>
              <a:ahLst/>
              <a:cxnLst/>
              <a:rect l="0" t="0" r="0" b="0"/>
              <a:pathLst>
                <a:path w="55353" h="133351">
                  <a:moveTo>
                    <a:pt x="55352" y="0"/>
                  </a:moveTo>
                  <a:lnTo>
                    <a:pt x="55352" y="0"/>
                  </a:lnTo>
                  <a:lnTo>
                    <a:pt x="55352" y="8201"/>
                  </a:lnTo>
                  <a:lnTo>
                    <a:pt x="24354" y="42616"/>
                  </a:lnTo>
                  <a:lnTo>
                    <a:pt x="7306" y="82981"/>
                  </a:lnTo>
                  <a:lnTo>
                    <a:pt x="2248" y="90855"/>
                  </a:lnTo>
                  <a:lnTo>
                    <a:pt x="0" y="97884"/>
                  </a:lnTo>
                  <a:lnTo>
                    <a:pt x="459" y="101239"/>
                  </a:lnTo>
                  <a:lnTo>
                    <a:pt x="10031" y="123804"/>
                  </a:lnTo>
                  <a:lnTo>
                    <a:pt x="17252" y="1333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09" name="SMARTInkShape-Group318">
            <a:extLst>
              <a:ext uri="{FF2B5EF4-FFF2-40B4-BE49-F238E27FC236}">
                <a16:creationId xmlns:a16="http://schemas.microsoft.com/office/drawing/2014/main" id="{28E35711-371B-A0BC-E27E-B73E5FDFFD29}"/>
              </a:ext>
            </a:extLst>
          </p:cNvPr>
          <p:cNvGrpSpPr/>
          <p:nvPr/>
        </p:nvGrpSpPr>
        <p:grpSpPr>
          <a:xfrm>
            <a:off x="5172206" y="5657850"/>
            <a:ext cx="742820" cy="323409"/>
            <a:chOff x="5172206" y="5657850"/>
            <a:chExt cx="742820" cy="323409"/>
          </a:xfrm>
        </p:grpSpPr>
        <p:sp>
          <p:nvSpPr>
            <p:cNvPr id="805" name="SMARTInkShape-1056">
              <a:extLst>
                <a:ext uri="{FF2B5EF4-FFF2-40B4-BE49-F238E27FC236}">
                  <a16:creationId xmlns:a16="http://schemas.microsoft.com/office/drawing/2014/main" id="{598C316B-D7E5-D56A-3A40-A5B76D30E7FC}"/>
                </a:ext>
              </a:extLst>
            </p:cNvPr>
            <p:cNvSpPr/>
            <p:nvPr>
              <p:custDataLst>
                <p:tags r:id="rId94"/>
              </p:custDataLst>
            </p:nvPr>
          </p:nvSpPr>
          <p:spPr>
            <a:xfrm>
              <a:off x="5905500" y="5924550"/>
              <a:ext cx="9526" cy="9526"/>
            </a:xfrm>
            <a:custGeom>
              <a:avLst/>
              <a:gdLst/>
              <a:ahLst/>
              <a:cxnLst/>
              <a:rect l="0" t="0" r="0" b="0"/>
              <a:pathLst>
                <a:path w="9526" h="9526">
                  <a:moveTo>
                    <a:pt x="0" y="9525"/>
                  </a:moveTo>
                  <a:lnTo>
                    <a:pt x="0" y="9525"/>
                  </a:lnTo>
                  <a:lnTo>
                    <a:pt x="0" y="4469"/>
                  </a:lnTo>
                  <a:lnTo>
                    <a:pt x="1058" y="2980"/>
                  </a:lnTo>
                  <a:lnTo>
                    <a:pt x="2822" y="1986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6" name="SMARTInkShape-1057">
              <a:extLst>
                <a:ext uri="{FF2B5EF4-FFF2-40B4-BE49-F238E27FC236}">
                  <a16:creationId xmlns:a16="http://schemas.microsoft.com/office/drawing/2014/main" id="{2AC37883-225D-0B43-D757-B64B3B450730}"/>
                </a:ext>
              </a:extLst>
            </p:cNvPr>
            <p:cNvSpPr/>
            <p:nvPr>
              <p:custDataLst>
                <p:tags r:id="rId95"/>
              </p:custDataLst>
            </p:nvPr>
          </p:nvSpPr>
          <p:spPr>
            <a:xfrm>
              <a:off x="5648325" y="5762625"/>
              <a:ext cx="161926" cy="178920"/>
            </a:xfrm>
            <a:custGeom>
              <a:avLst/>
              <a:gdLst/>
              <a:ahLst/>
              <a:cxnLst/>
              <a:rect l="0" t="0" r="0" b="0"/>
              <a:pathLst>
                <a:path w="161926" h="178920">
                  <a:moveTo>
                    <a:pt x="0" y="57150"/>
                  </a:moveTo>
                  <a:lnTo>
                    <a:pt x="0" y="57150"/>
                  </a:lnTo>
                  <a:lnTo>
                    <a:pt x="0" y="48018"/>
                  </a:lnTo>
                  <a:lnTo>
                    <a:pt x="14571" y="47625"/>
                  </a:lnTo>
                  <a:lnTo>
                    <a:pt x="16064" y="49742"/>
                  </a:lnTo>
                  <a:lnTo>
                    <a:pt x="18657" y="69084"/>
                  </a:lnTo>
                  <a:lnTo>
                    <a:pt x="21821" y="98808"/>
                  </a:lnTo>
                  <a:lnTo>
                    <a:pt x="38343" y="142351"/>
                  </a:lnTo>
                  <a:lnTo>
                    <a:pt x="44875" y="158947"/>
                  </a:lnTo>
                  <a:lnTo>
                    <a:pt x="45792" y="163114"/>
                  </a:lnTo>
                  <a:lnTo>
                    <a:pt x="52455" y="170568"/>
                  </a:lnTo>
                  <a:lnTo>
                    <a:pt x="61412" y="176349"/>
                  </a:lnTo>
                  <a:lnTo>
                    <a:pt x="68922" y="178919"/>
                  </a:lnTo>
                  <a:lnTo>
                    <a:pt x="71349" y="178546"/>
                  </a:lnTo>
                  <a:lnTo>
                    <a:pt x="72965" y="177239"/>
                  </a:lnTo>
                  <a:lnTo>
                    <a:pt x="76879" y="171906"/>
                  </a:lnTo>
                  <a:lnTo>
                    <a:pt x="97469" y="145274"/>
                  </a:lnTo>
                  <a:lnTo>
                    <a:pt x="110936" y="105288"/>
                  </a:lnTo>
                  <a:lnTo>
                    <a:pt x="121919" y="59269"/>
                  </a:lnTo>
                  <a:lnTo>
                    <a:pt x="131052" y="29228"/>
                  </a:lnTo>
                  <a:lnTo>
                    <a:pt x="143047" y="10909"/>
                  </a:lnTo>
                  <a:lnTo>
                    <a:pt x="151853" y="640"/>
                  </a:lnTo>
                  <a:lnTo>
                    <a:pt x="1619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7" name="SMARTInkShape-1058">
              <a:extLst>
                <a:ext uri="{FF2B5EF4-FFF2-40B4-BE49-F238E27FC236}">
                  <a16:creationId xmlns:a16="http://schemas.microsoft.com/office/drawing/2014/main" id="{2FB513C4-A9ED-CE66-3220-A4F8ABBAAC3D}"/>
                </a:ext>
              </a:extLst>
            </p:cNvPr>
            <p:cNvSpPr/>
            <p:nvPr>
              <p:custDataLst>
                <p:tags r:id="rId96"/>
              </p:custDataLst>
            </p:nvPr>
          </p:nvSpPr>
          <p:spPr>
            <a:xfrm>
              <a:off x="5343530" y="5791214"/>
              <a:ext cx="180971" cy="114287"/>
            </a:xfrm>
            <a:custGeom>
              <a:avLst/>
              <a:gdLst/>
              <a:ahLst/>
              <a:cxnLst/>
              <a:rect l="0" t="0" r="0" b="0"/>
              <a:pathLst>
                <a:path w="180971" h="114287">
                  <a:moveTo>
                    <a:pt x="57145" y="66661"/>
                  </a:moveTo>
                  <a:lnTo>
                    <a:pt x="57145" y="66661"/>
                  </a:lnTo>
                  <a:lnTo>
                    <a:pt x="57145" y="71717"/>
                  </a:lnTo>
                  <a:lnTo>
                    <a:pt x="58203" y="73206"/>
                  </a:lnTo>
                  <a:lnTo>
                    <a:pt x="59967" y="74200"/>
                  </a:lnTo>
                  <a:lnTo>
                    <a:pt x="66278" y="76070"/>
                  </a:lnTo>
                  <a:lnTo>
                    <a:pt x="108383" y="76186"/>
                  </a:lnTo>
                  <a:lnTo>
                    <a:pt x="114490" y="73364"/>
                  </a:lnTo>
                  <a:lnTo>
                    <a:pt x="131859" y="58576"/>
                  </a:lnTo>
                  <a:lnTo>
                    <a:pt x="134110" y="49816"/>
                  </a:lnTo>
                  <a:lnTo>
                    <a:pt x="139804" y="40974"/>
                  </a:lnTo>
                  <a:lnTo>
                    <a:pt x="142466" y="30405"/>
                  </a:lnTo>
                  <a:lnTo>
                    <a:pt x="142750" y="24051"/>
                  </a:lnTo>
                  <a:lnTo>
                    <a:pt x="139995" y="18443"/>
                  </a:lnTo>
                  <a:lnTo>
                    <a:pt x="136301" y="12422"/>
                  </a:lnTo>
                  <a:lnTo>
                    <a:pt x="134658" y="6219"/>
                  </a:lnTo>
                  <a:lnTo>
                    <a:pt x="133162" y="4142"/>
                  </a:lnTo>
                  <a:lnTo>
                    <a:pt x="131105" y="2756"/>
                  </a:lnTo>
                  <a:lnTo>
                    <a:pt x="125260" y="533"/>
                  </a:lnTo>
                  <a:lnTo>
                    <a:pt x="92335" y="0"/>
                  </a:lnTo>
                  <a:lnTo>
                    <a:pt x="85838" y="2814"/>
                  </a:lnTo>
                  <a:lnTo>
                    <a:pt x="79422" y="6534"/>
                  </a:lnTo>
                  <a:lnTo>
                    <a:pt x="73043" y="8188"/>
                  </a:lnTo>
                  <a:lnTo>
                    <a:pt x="42154" y="34323"/>
                  </a:lnTo>
                  <a:lnTo>
                    <a:pt x="4235" y="73006"/>
                  </a:lnTo>
                  <a:lnTo>
                    <a:pt x="1252" y="82534"/>
                  </a:lnTo>
                  <a:lnTo>
                    <a:pt x="0" y="109376"/>
                  </a:lnTo>
                  <a:lnTo>
                    <a:pt x="1057" y="111013"/>
                  </a:lnTo>
                  <a:lnTo>
                    <a:pt x="2818" y="112104"/>
                  </a:lnTo>
                  <a:lnTo>
                    <a:pt x="8196" y="113855"/>
                  </a:lnTo>
                  <a:lnTo>
                    <a:pt x="54977" y="114284"/>
                  </a:lnTo>
                  <a:lnTo>
                    <a:pt x="78039" y="114286"/>
                  </a:lnTo>
                  <a:lnTo>
                    <a:pt x="85128" y="111464"/>
                  </a:lnTo>
                  <a:lnTo>
                    <a:pt x="88501" y="109230"/>
                  </a:lnTo>
                  <a:lnTo>
                    <a:pt x="134793" y="96676"/>
                  </a:lnTo>
                  <a:lnTo>
                    <a:pt x="148879" y="94462"/>
                  </a:lnTo>
                  <a:lnTo>
                    <a:pt x="161853" y="87753"/>
                  </a:lnTo>
                  <a:lnTo>
                    <a:pt x="180970" y="8571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8" name="SMARTInkShape-1059">
              <a:extLst>
                <a:ext uri="{FF2B5EF4-FFF2-40B4-BE49-F238E27FC236}">
                  <a16:creationId xmlns:a16="http://schemas.microsoft.com/office/drawing/2014/main" id="{6728B586-8E36-E03F-BCB6-4D820F5420D4}"/>
                </a:ext>
              </a:extLst>
            </p:cNvPr>
            <p:cNvSpPr/>
            <p:nvPr>
              <p:custDataLst>
                <p:tags r:id="rId97"/>
              </p:custDataLst>
            </p:nvPr>
          </p:nvSpPr>
          <p:spPr>
            <a:xfrm>
              <a:off x="5172206" y="5657850"/>
              <a:ext cx="142745" cy="323409"/>
            </a:xfrm>
            <a:custGeom>
              <a:avLst/>
              <a:gdLst/>
              <a:ahLst/>
              <a:cxnLst/>
              <a:rect l="0" t="0" r="0" b="0"/>
              <a:pathLst>
                <a:path w="142745" h="323409">
                  <a:moveTo>
                    <a:pt x="114169" y="219075"/>
                  </a:moveTo>
                  <a:lnTo>
                    <a:pt x="114169" y="219075"/>
                  </a:lnTo>
                  <a:lnTo>
                    <a:pt x="114169" y="201383"/>
                  </a:lnTo>
                  <a:lnTo>
                    <a:pt x="113111" y="200932"/>
                  </a:lnTo>
                  <a:lnTo>
                    <a:pt x="109113" y="200427"/>
                  </a:lnTo>
                  <a:lnTo>
                    <a:pt x="107624" y="199236"/>
                  </a:lnTo>
                  <a:lnTo>
                    <a:pt x="105036" y="191858"/>
                  </a:lnTo>
                  <a:lnTo>
                    <a:pt x="101996" y="191103"/>
                  </a:lnTo>
                  <a:lnTo>
                    <a:pt x="96477" y="190619"/>
                  </a:lnTo>
                  <a:lnTo>
                    <a:pt x="87037" y="182309"/>
                  </a:lnTo>
                  <a:lnTo>
                    <a:pt x="77520" y="181092"/>
                  </a:lnTo>
                  <a:lnTo>
                    <a:pt x="62939" y="180985"/>
                  </a:lnTo>
                  <a:lnTo>
                    <a:pt x="56828" y="183802"/>
                  </a:lnTo>
                  <a:lnTo>
                    <a:pt x="40254" y="196785"/>
                  </a:lnTo>
                  <a:lnTo>
                    <a:pt x="31355" y="200123"/>
                  </a:lnTo>
                  <a:lnTo>
                    <a:pt x="15710" y="213156"/>
                  </a:lnTo>
                  <a:lnTo>
                    <a:pt x="12201" y="219267"/>
                  </a:lnTo>
                  <a:lnTo>
                    <a:pt x="9584" y="225511"/>
                  </a:lnTo>
                  <a:lnTo>
                    <a:pt x="3218" y="234975"/>
                  </a:lnTo>
                  <a:lnTo>
                    <a:pt x="861" y="244482"/>
                  </a:lnTo>
                  <a:lnTo>
                    <a:pt x="0" y="260351"/>
                  </a:lnTo>
                  <a:lnTo>
                    <a:pt x="4964" y="274931"/>
                  </a:lnTo>
                  <a:lnTo>
                    <a:pt x="16350" y="294687"/>
                  </a:lnTo>
                  <a:lnTo>
                    <a:pt x="18835" y="301363"/>
                  </a:lnTo>
                  <a:lnTo>
                    <a:pt x="23468" y="307859"/>
                  </a:lnTo>
                  <a:lnTo>
                    <a:pt x="29055" y="311451"/>
                  </a:lnTo>
                  <a:lnTo>
                    <a:pt x="35066" y="314106"/>
                  </a:lnTo>
                  <a:lnTo>
                    <a:pt x="45648" y="322357"/>
                  </a:lnTo>
                  <a:lnTo>
                    <a:pt x="52004" y="323408"/>
                  </a:lnTo>
                  <a:lnTo>
                    <a:pt x="57612" y="320831"/>
                  </a:lnTo>
                  <a:lnTo>
                    <a:pt x="63633" y="317217"/>
                  </a:lnTo>
                  <a:lnTo>
                    <a:pt x="69836" y="315611"/>
                  </a:lnTo>
                  <a:lnTo>
                    <a:pt x="71913" y="314124"/>
                  </a:lnTo>
                  <a:lnTo>
                    <a:pt x="73299" y="312074"/>
                  </a:lnTo>
                  <a:lnTo>
                    <a:pt x="75897" y="306975"/>
                  </a:lnTo>
                  <a:lnTo>
                    <a:pt x="91149" y="288837"/>
                  </a:lnTo>
                  <a:lnTo>
                    <a:pt x="97157" y="276208"/>
                  </a:lnTo>
                  <a:lnTo>
                    <a:pt x="99653" y="273039"/>
                  </a:lnTo>
                  <a:lnTo>
                    <a:pt x="102426" y="263873"/>
                  </a:lnTo>
                  <a:lnTo>
                    <a:pt x="106809" y="246812"/>
                  </a:lnTo>
                  <a:lnTo>
                    <a:pt x="110898" y="233519"/>
                  </a:lnTo>
                  <a:lnTo>
                    <a:pt x="113738" y="189894"/>
                  </a:lnTo>
                  <a:lnTo>
                    <a:pt x="115141" y="151222"/>
                  </a:lnTo>
                  <a:lnTo>
                    <a:pt x="121691" y="106737"/>
                  </a:lnTo>
                  <a:lnTo>
                    <a:pt x="123430" y="65013"/>
                  </a:lnTo>
                  <a:lnTo>
                    <a:pt x="123689" y="19324"/>
                  </a:lnTo>
                  <a:lnTo>
                    <a:pt x="123694" y="10100"/>
                  </a:lnTo>
                  <a:lnTo>
                    <a:pt x="133103" y="121"/>
                  </a:lnTo>
                  <a:lnTo>
                    <a:pt x="142744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15" name="SMARTInkShape-Group319">
            <a:extLst>
              <a:ext uri="{FF2B5EF4-FFF2-40B4-BE49-F238E27FC236}">
                <a16:creationId xmlns:a16="http://schemas.microsoft.com/office/drawing/2014/main" id="{012B8E98-1273-CBD6-ADC6-304C78FFE385}"/>
              </a:ext>
            </a:extLst>
          </p:cNvPr>
          <p:cNvGrpSpPr/>
          <p:nvPr/>
        </p:nvGrpSpPr>
        <p:grpSpPr>
          <a:xfrm>
            <a:off x="4219575" y="5734442"/>
            <a:ext cx="590551" cy="246895"/>
            <a:chOff x="4219575" y="5734442"/>
            <a:chExt cx="590551" cy="246895"/>
          </a:xfrm>
        </p:grpSpPr>
        <p:sp>
          <p:nvSpPr>
            <p:cNvPr id="810" name="SMARTInkShape-1060">
              <a:extLst>
                <a:ext uri="{FF2B5EF4-FFF2-40B4-BE49-F238E27FC236}">
                  <a16:creationId xmlns:a16="http://schemas.microsoft.com/office/drawing/2014/main" id="{47C614B6-99D2-C9FC-F9ED-1345A5C76CBB}"/>
                </a:ext>
              </a:extLst>
            </p:cNvPr>
            <p:cNvSpPr/>
            <p:nvPr>
              <p:custDataLst>
                <p:tags r:id="rId89"/>
              </p:custDataLst>
            </p:nvPr>
          </p:nvSpPr>
          <p:spPr>
            <a:xfrm>
              <a:off x="4810125" y="5915025"/>
              <a:ext cx="1" cy="9526"/>
            </a:xfrm>
            <a:custGeom>
              <a:avLst/>
              <a:gdLst/>
              <a:ahLst/>
              <a:cxnLst/>
              <a:rect l="0" t="0" r="0" b="0"/>
              <a:pathLst>
                <a:path w="1" h="9526">
                  <a:moveTo>
                    <a:pt x="0" y="0"/>
                  </a:moveTo>
                  <a:lnTo>
                    <a:pt x="0" y="0"/>
                  </a:lnTo>
                  <a:lnTo>
                    <a:pt x="0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1" name="SMARTInkShape-1061">
              <a:extLst>
                <a:ext uri="{FF2B5EF4-FFF2-40B4-BE49-F238E27FC236}">
                  <a16:creationId xmlns:a16="http://schemas.microsoft.com/office/drawing/2014/main" id="{14E7E199-15A4-1085-F4D1-AAAA7B1236A6}"/>
                </a:ext>
              </a:extLst>
            </p:cNvPr>
            <p:cNvSpPr/>
            <p:nvPr>
              <p:custDataLst>
                <p:tags r:id="rId90"/>
              </p:custDataLst>
            </p:nvPr>
          </p:nvSpPr>
          <p:spPr>
            <a:xfrm>
              <a:off x="4594406" y="5736484"/>
              <a:ext cx="110945" cy="234959"/>
            </a:xfrm>
            <a:custGeom>
              <a:avLst/>
              <a:gdLst/>
              <a:ahLst/>
              <a:cxnLst/>
              <a:rect l="0" t="0" r="0" b="0"/>
              <a:pathLst>
                <a:path w="110945" h="234959">
                  <a:moveTo>
                    <a:pt x="110944" y="159491"/>
                  </a:moveTo>
                  <a:lnTo>
                    <a:pt x="110944" y="159491"/>
                  </a:lnTo>
                  <a:lnTo>
                    <a:pt x="105887" y="159491"/>
                  </a:lnTo>
                  <a:lnTo>
                    <a:pt x="104398" y="158433"/>
                  </a:lnTo>
                  <a:lnTo>
                    <a:pt x="103405" y="156669"/>
                  </a:lnTo>
                  <a:lnTo>
                    <a:pt x="101536" y="150359"/>
                  </a:lnTo>
                  <a:lnTo>
                    <a:pt x="96397" y="150082"/>
                  </a:lnTo>
                  <a:lnTo>
                    <a:pt x="94897" y="148985"/>
                  </a:lnTo>
                  <a:lnTo>
                    <a:pt x="87233" y="136719"/>
                  </a:lnTo>
                  <a:lnTo>
                    <a:pt x="81709" y="133495"/>
                  </a:lnTo>
                  <a:lnTo>
                    <a:pt x="75726" y="131004"/>
                  </a:lnTo>
                  <a:lnTo>
                    <a:pt x="69538" y="126369"/>
                  </a:lnTo>
                  <a:lnTo>
                    <a:pt x="65348" y="125768"/>
                  </a:lnTo>
                  <a:lnTo>
                    <a:pt x="49339" y="129978"/>
                  </a:lnTo>
                  <a:lnTo>
                    <a:pt x="37350" y="135085"/>
                  </a:lnTo>
                  <a:lnTo>
                    <a:pt x="27788" y="143706"/>
                  </a:lnTo>
                  <a:lnTo>
                    <a:pt x="4195" y="179166"/>
                  </a:lnTo>
                  <a:lnTo>
                    <a:pt x="0" y="193283"/>
                  </a:lnTo>
                  <a:lnTo>
                    <a:pt x="998" y="200011"/>
                  </a:lnTo>
                  <a:lnTo>
                    <a:pt x="11457" y="218534"/>
                  </a:lnTo>
                  <a:lnTo>
                    <a:pt x="18397" y="227360"/>
                  </a:lnTo>
                  <a:lnTo>
                    <a:pt x="27831" y="231988"/>
                  </a:lnTo>
                  <a:lnTo>
                    <a:pt x="56192" y="234958"/>
                  </a:lnTo>
                  <a:lnTo>
                    <a:pt x="68266" y="232544"/>
                  </a:lnTo>
                  <a:lnTo>
                    <a:pt x="81012" y="225234"/>
                  </a:lnTo>
                  <a:lnTo>
                    <a:pt x="88116" y="220460"/>
                  </a:lnTo>
                  <a:lnTo>
                    <a:pt x="94801" y="218339"/>
                  </a:lnTo>
                  <a:lnTo>
                    <a:pt x="97007" y="216714"/>
                  </a:lnTo>
                  <a:lnTo>
                    <a:pt x="98478" y="214574"/>
                  </a:lnTo>
                  <a:lnTo>
                    <a:pt x="107578" y="184226"/>
                  </a:lnTo>
                  <a:lnTo>
                    <a:pt x="108888" y="152121"/>
                  </a:lnTo>
                  <a:lnTo>
                    <a:pt x="104103" y="118855"/>
                  </a:lnTo>
                  <a:lnTo>
                    <a:pt x="102214" y="72309"/>
                  </a:lnTo>
                  <a:lnTo>
                    <a:pt x="98754" y="26049"/>
                  </a:lnTo>
                  <a:lnTo>
                    <a:pt x="92296" y="0"/>
                  </a:lnTo>
                  <a:lnTo>
                    <a:pt x="93220" y="246"/>
                  </a:lnTo>
                  <a:lnTo>
                    <a:pt x="101419" y="709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2" name="SMARTInkShape-1062">
              <a:extLst>
                <a:ext uri="{FF2B5EF4-FFF2-40B4-BE49-F238E27FC236}">
                  <a16:creationId xmlns:a16="http://schemas.microsoft.com/office/drawing/2014/main" id="{0A298E53-41FD-F825-FC1F-59FA3C849298}"/>
                </a:ext>
              </a:extLst>
            </p:cNvPr>
            <p:cNvSpPr/>
            <p:nvPr>
              <p:custDataLst>
                <p:tags r:id="rId91"/>
              </p:custDataLst>
            </p:nvPr>
          </p:nvSpPr>
          <p:spPr>
            <a:xfrm>
              <a:off x="4429125" y="5848350"/>
              <a:ext cx="114301" cy="9526"/>
            </a:xfrm>
            <a:custGeom>
              <a:avLst/>
              <a:gdLst/>
              <a:ahLst/>
              <a:cxnLst/>
              <a:rect l="0" t="0" r="0" b="0"/>
              <a:pathLst>
                <a:path w="114301" h="9526">
                  <a:moveTo>
                    <a:pt x="0" y="9525"/>
                  </a:moveTo>
                  <a:lnTo>
                    <a:pt x="0" y="9525"/>
                  </a:lnTo>
                  <a:lnTo>
                    <a:pt x="18828" y="6703"/>
                  </a:lnTo>
                  <a:lnTo>
                    <a:pt x="60100" y="883"/>
                  </a:lnTo>
                  <a:lnTo>
                    <a:pt x="1143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3" name="SMARTInkShape-1063">
              <a:extLst>
                <a:ext uri="{FF2B5EF4-FFF2-40B4-BE49-F238E27FC236}">
                  <a16:creationId xmlns:a16="http://schemas.microsoft.com/office/drawing/2014/main" id="{0ED8DFBC-06FB-ECFC-135D-21C7DCBCD560}"/>
                </a:ext>
              </a:extLst>
            </p:cNvPr>
            <p:cNvSpPr/>
            <p:nvPr>
              <p:custDataLst>
                <p:tags r:id="rId92"/>
              </p:custDataLst>
            </p:nvPr>
          </p:nvSpPr>
          <p:spPr>
            <a:xfrm>
              <a:off x="4405537" y="5734442"/>
              <a:ext cx="147414" cy="246895"/>
            </a:xfrm>
            <a:custGeom>
              <a:avLst/>
              <a:gdLst/>
              <a:ahLst/>
              <a:cxnLst/>
              <a:rect l="0" t="0" r="0" b="0"/>
              <a:pathLst>
                <a:path w="147414" h="246895">
                  <a:moveTo>
                    <a:pt x="33113" y="9133"/>
                  </a:moveTo>
                  <a:lnTo>
                    <a:pt x="33113" y="9133"/>
                  </a:lnTo>
                  <a:lnTo>
                    <a:pt x="33113" y="0"/>
                  </a:lnTo>
                  <a:lnTo>
                    <a:pt x="32055" y="40787"/>
                  </a:lnTo>
                  <a:lnTo>
                    <a:pt x="25574" y="80924"/>
                  </a:lnTo>
                  <a:lnTo>
                    <a:pt x="18924" y="125032"/>
                  </a:lnTo>
                  <a:lnTo>
                    <a:pt x="10447" y="164241"/>
                  </a:lnTo>
                  <a:lnTo>
                    <a:pt x="0" y="211208"/>
                  </a:lnTo>
                  <a:lnTo>
                    <a:pt x="52" y="226297"/>
                  </a:lnTo>
                  <a:lnTo>
                    <a:pt x="3652" y="243118"/>
                  </a:lnTo>
                  <a:lnTo>
                    <a:pt x="6064" y="244497"/>
                  </a:lnTo>
                  <a:lnTo>
                    <a:pt x="36032" y="246894"/>
                  </a:lnTo>
                  <a:lnTo>
                    <a:pt x="70731" y="239582"/>
                  </a:lnTo>
                  <a:lnTo>
                    <a:pt x="110713" y="224858"/>
                  </a:lnTo>
                  <a:lnTo>
                    <a:pt x="147413" y="20915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4" name="SMARTInkShape-1064">
              <a:extLst>
                <a:ext uri="{FF2B5EF4-FFF2-40B4-BE49-F238E27FC236}">
                  <a16:creationId xmlns:a16="http://schemas.microsoft.com/office/drawing/2014/main" id="{ADC6F850-C711-9858-526D-93DF92DAA6CA}"/>
                </a:ext>
              </a:extLst>
            </p:cNvPr>
            <p:cNvSpPr/>
            <p:nvPr>
              <p:custDataLst>
                <p:tags r:id="rId93"/>
              </p:custDataLst>
            </p:nvPr>
          </p:nvSpPr>
          <p:spPr>
            <a:xfrm>
              <a:off x="4219575" y="5820735"/>
              <a:ext cx="114301" cy="151441"/>
            </a:xfrm>
            <a:custGeom>
              <a:avLst/>
              <a:gdLst/>
              <a:ahLst/>
              <a:cxnLst/>
              <a:rect l="0" t="0" r="0" b="0"/>
              <a:pathLst>
                <a:path w="114301" h="151441">
                  <a:moveTo>
                    <a:pt x="114300" y="18090"/>
                  </a:moveTo>
                  <a:lnTo>
                    <a:pt x="114300" y="18090"/>
                  </a:lnTo>
                  <a:lnTo>
                    <a:pt x="114300" y="3901"/>
                  </a:lnTo>
                  <a:lnTo>
                    <a:pt x="113242" y="2280"/>
                  </a:lnTo>
                  <a:lnTo>
                    <a:pt x="111478" y="1200"/>
                  </a:lnTo>
                  <a:lnTo>
                    <a:pt x="104579" y="0"/>
                  </a:lnTo>
                  <a:lnTo>
                    <a:pt x="83903" y="383"/>
                  </a:lnTo>
                  <a:lnTo>
                    <a:pt x="62843" y="7787"/>
                  </a:lnTo>
                  <a:lnTo>
                    <a:pt x="20498" y="36630"/>
                  </a:lnTo>
                  <a:lnTo>
                    <a:pt x="16840" y="39975"/>
                  </a:lnTo>
                  <a:lnTo>
                    <a:pt x="12776" y="49336"/>
                  </a:lnTo>
                  <a:lnTo>
                    <a:pt x="11693" y="54795"/>
                  </a:lnTo>
                  <a:lnTo>
                    <a:pt x="12028" y="58435"/>
                  </a:lnTo>
                  <a:lnTo>
                    <a:pt x="13310" y="60861"/>
                  </a:lnTo>
                  <a:lnTo>
                    <a:pt x="28029" y="69813"/>
                  </a:lnTo>
                  <a:lnTo>
                    <a:pt x="72574" y="84886"/>
                  </a:lnTo>
                  <a:lnTo>
                    <a:pt x="87288" y="92227"/>
                  </a:lnTo>
                  <a:lnTo>
                    <a:pt x="105356" y="107202"/>
                  </a:lnTo>
                  <a:lnTo>
                    <a:pt x="110325" y="115198"/>
                  </a:lnTo>
                  <a:lnTo>
                    <a:pt x="113122" y="125650"/>
                  </a:lnTo>
                  <a:lnTo>
                    <a:pt x="111398" y="128956"/>
                  </a:lnTo>
                  <a:lnTo>
                    <a:pt x="103838" y="135449"/>
                  </a:lnTo>
                  <a:lnTo>
                    <a:pt x="82625" y="145056"/>
                  </a:lnTo>
                  <a:lnTo>
                    <a:pt x="45955" y="150178"/>
                  </a:lnTo>
                  <a:lnTo>
                    <a:pt x="0" y="15144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20" name="SMARTInkShape-Group320">
            <a:extLst>
              <a:ext uri="{FF2B5EF4-FFF2-40B4-BE49-F238E27FC236}">
                <a16:creationId xmlns:a16="http://schemas.microsoft.com/office/drawing/2014/main" id="{0194F283-F953-2A79-AEAD-79F0209ACA9C}"/>
              </a:ext>
            </a:extLst>
          </p:cNvPr>
          <p:cNvGrpSpPr/>
          <p:nvPr/>
        </p:nvGrpSpPr>
        <p:grpSpPr>
          <a:xfrm>
            <a:off x="3152775" y="5800751"/>
            <a:ext cx="561976" cy="285246"/>
            <a:chOff x="3152775" y="5800751"/>
            <a:chExt cx="561976" cy="285246"/>
          </a:xfrm>
        </p:grpSpPr>
        <p:sp>
          <p:nvSpPr>
            <p:cNvPr id="816" name="SMARTInkShape-1065">
              <a:extLst>
                <a:ext uri="{FF2B5EF4-FFF2-40B4-BE49-F238E27FC236}">
                  <a16:creationId xmlns:a16="http://schemas.microsoft.com/office/drawing/2014/main" id="{85EA9EF3-0571-8FE5-2ACB-A9952A3E9FB8}"/>
                </a:ext>
              </a:extLst>
            </p:cNvPr>
            <p:cNvSpPr/>
            <p:nvPr>
              <p:custDataLst>
                <p:tags r:id="rId85"/>
              </p:custDataLst>
            </p:nvPr>
          </p:nvSpPr>
          <p:spPr>
            <a:xfrm>
              <a:off x="3714750" y="5943600"/>
              <a:ext cx="1" cy="5489"/>
            </a:xfrm>
            <a:custGeom>
              <a:avLst/>
              <a:gdLst/>
              <a:ahLst/>
              <a:cxnLst/>
              <a:rect l="0" t="0" r="0" b="0"/>
              <a:pathLst>
                <a:path w="1" h="5489">
                  <a:moveTo>
                    <a:pt x="0" y="0"/>
                  </a:moveTo>
                  <a:lnTo>
                    <a:pt x="0" y="0"/>
                  </a:lnTo>
                  <a:lnTo>
                    <a:pt x="0" y="548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7" name="SMARTInkShape-1066">
              <a:extLst>
                <a:ext uri="{FF2B5EF4-FFF2-40B4-BE49-F238E27FC236}">
                  <a16:creationId xmlns:a16="http://schemas.microsoft.com/office/drawing/2014/main" id="{B89ABF1A-BFFD-B3DF-F1CE-5A9DF5BCC8BA}"/>
                </a:ext>
              </a:extLst>
            </p:cNvPr>
            <p:cNvSpPr/>
            <p:nvPr>
              <p:custDataLst>
                <p:tags r:id="rId86"/>
              </p:custDataLst>
            </p:nvPr>
          </p:nvSpPr>
          <p:spPr>
            <a:xfrm>
              <a:off x="3686175" y="5867400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9525" y="0"/>
                  </a:moveTo>
                  <a:lnTo>
                    <a:pt x="9525" y="0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8" name="SMARTInkShape-1067">
              <a:extLst>
                <a:ext uri="{FF2B5EF4-FFF2-40B4-BE49-F238E27FC236}">
                  <a16:creationId xmlns:a16="http://schemas.microsoft.com/office/drawing/2014/main" id="{33DC7223-735F-EE14-535E-30D8F7E684D7}"/>
                </a:ext>
              </a:extLst>
            </p:cNvPr>
            <p:cNvSpPr/>
            <p:nvPr>
              <p:custDataLst>
                <p:tags r:id="rId87"/>
              </p:custDataLst>
            </p:nvPr>
          </p:nvSpPr>
          <p:spPr>
            <a:xfrm>
              <a:off x="3333750" y="5991259"/>
              <a:ext cx="161926" cy="94738"/>
            </a:xfrm>
            <a:custGeom>
              <a:avLst/>
              <a:gdLst/>
              <a:ahLst/>
              <a:cxnLst/>
              <a:rect l="0" t="0" r="0" b="0"/>
              <a:pathLst>
                <a:path w="161926" h="94738">
                  <a:moveTo>
                    <a:pt x="0" y="9491"/>
                  </a:moveTo>
                  <a:lnTo>
                    <a:pt x="0" y="9491"/>
                  </a:lnTo>
                  <a:lnTo>
                    <a:pt x="9132" y="9491"/>
                  </a:lnTo>
                  <a:lnTo>
                    <a:pt x="9408" y="4435"/>
                  </a:lnTo>
                  <a:lnTo>
                    <a:pt x="11564" y="2946"/>
                  </a:lnTo>
                  <a:lnTo>
                    <a:pt x="30973" y="359"/>
                  </a:lnTo>
                  <a:lnTo>
                    <a:pt x="45675" y="0"/>
                  </a:lnTo>
                  <a:lnTo>
                    <a:pt x="60711" y="13227"/>
                  </a:lnTo>
                  <a:lnTo>
                    <a:pt x="64024" y="22088"/>
                  </a:lnTo>
                  <a:lnTo>
                    <a:pt x="64908" y="27414"/>
                  </a:lnTo>
                  <a:lnTo>
                    <a:pt x="63067" y="36154"/>
                  </a:lnTo>
                  <a:lnTo>
                    <a:pt x="44239" y="68380"/>
                  </a:lnTo>
                  <a:lnTo>
                    <a:pt x="11793" y="93298"/>
                  </a:lnTo>
                  <a:lnTo>
                    <a:pt x="11037" y="92878"/>
                  </a:lnTo>
                  <a:lnTo>
                    <a:pt x="10197" y="89590"/>
                  </a:lnTo>
                  <a:lnTo>
                    <a:pt x="12646" y="84602"/>
                  </a:lnTo>
                  <a:lnTo>
                    <a:pt x="40134" y="55200"/>
                  </a:lnTo>
                  <a:lnTo>
                    <a:pt x="81683" y="26800"/>
                  </a:lnTo>
                  <a:lnTo>
                    <a:pt x="123609" y="134"/>
                  </a:lnTo>
                  <a:lnTo>
                    <a:pt x="118704" y="16"/>
                  </a:lnTo>
                  <a:lnTo>
                    <a:pt x="105492" y="5037"/>
                  </a:lnTo>
                  <a:lnTo>
                    <a:pt x="88610" y="17275"/>
                  </a:lnTo>
                  <a:lnTo>
                    <a:pt x="77835" y="27414"/>
                  </a:lnTo>
                  <a:lnTo>
                    <a:pt x="71635" y="38976"/>
                  </a:lnTo>
                  <a:lnTo>
                    <a:pt x="67821" y="50112"/>
                  </a:lnTo>
                  <a:lnTo>
                    <a:pt x="62598" y="58589"/>
                  </a:lnTo>
                  <a:lnTo>
                    <a:pt x="61840" y="63390"/>
                  </a:lnTo>
                  <a:lnTo>
                    <a:pt x="65830" y="82337"/>
                  </a:lnTo>
                  <a:lnTo>
                    <a:pt x="83003" y="93597"/>
                  </a:lnTo>
                  <a:lnTo>
                    <a:pt x="89975" y="94737"/>
                  </a:lnTo>
                  <a:lnTo>
                    <a:pt x="133981" y="79999"/>
                  </a:lnTo>
                  <a:lnTo>
                    <a:pt x="161925" y="7616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9" name="SMARTInkShape-1068">
              <a:extLst>
                <a:ext uri="{FF2B5EF4-FFF2-40B4-BE49-F238E27FC236}">
                  <a16:creationId xmlns:a16="http://schemas.microsoft.com/office/drawing/2014/main" id="{66964B6C-8D7B-A2D1-703D-6F4E8514D068}"/>
                </a:ext>
              </a:extLst>
            </p:cNvPr>
            <p:cNvSpPr/>
            <p:nvPr>
              <p:custDataLst>
                <p:tags r:id="rId88"/>
              </p:custDataLst>
            </p:nvPr>
          </p:nvSpPr>
          <p:spPr>
            <a:xfrm>
              <a:off x="3152775" y="5800751"/>
              <a:ext cx="142876" cy="199749"/>
            </a:xfrm>
            <a:custGeom>
              <a:avLst/>
              <a:gdLst/>
              <a:ahLst/>
              <a:cxnLst/>
              <a:rect l="0" t="0" r="0" b="0"/>
              <a:pathLst>
                <a:path w="142876" h="199749">
                  <a:moveTo>
                    <a:pt x="142875" y="9499"/>
                  </a:moveTo>
                  <a:lnTo>
                    <a:pt x="142875" y="9499"/>
                  </a:lnTo>
                  <a:lnTo>
                    <a:pt x="142875" y="367"/>
                  </a:lnTo>
                  <a:lnTo>
                    <a:pt x="142875" y="5540"/>
                  </a:lnTo>
                  <a:lnTo>
                    <a:pt x="142875" y="915"/>
                  </a:lnTo>
                  <a:lnTo>
                    <a:pt x="140053" y="393"/>
                  </a:lnTo>
                  <a:lnTo>
                    <a:pt x="128686" y="0"/>
                  </a:lnTo>
                  <a:lnTo>
                    <a:pt x="84479" y="13234"/>
                  </a:lnTo>
                  <a:lnTo>
                    <a:pt x="54983" y="26543"/>
                  </a:lnTo>
                  <a:lnTo>
                    <a:pt x="37340" y="41478"/>
                  </a:lnTo>
                  <a:lnTo>
                    <a:pt x="24673" y="59911"/>
                  </a:lnTo>
                  <a:lnTo>
                    <a:pt x="23857" y="63215"/>
                  </a:lnTo>
                  <a:lnTo>
                    <a:pt x="24371" y="66477"/>
                  </a:lnTo>
                  <a:lnTo>
                    <a:pt x="27765" y="72923"/>
                  </a:lnTo>
                  <a:lnTo>
                    <a:pt x="41586" y="88864"/>
                  </a:lnTo>
                  <a:lnTo>
                    <a:pt x="55949" y="98396"/>
                  </a:lnTo>
                  <a:lnTo>
                    <a:pt x="85985" y="109557"/>
                  </a:lnTo>
                  <a:lnTo>
                    <a:pt x="106120" y="126042"/>
                  </a:lnTo>
                  <a:lnTo>
                    <a:pt x="116933" y="141279"/>
                  </a:lnTo>
                  <a:lnTo>
                    <a:pt x="121783" y="159200"/>
                  </a:lnTo>
                  <a:lnTo>
                    <a:pt x="123220" y="172858"/>
                  </a:lnTo>
                  <a:lnTo>
                    <a:pt x="121305" y="175555"/>
                  </a:lnTo>
                  <a:lnTo>
                    <a:pt x="84085" y="197141"/>
                  </a:lnTo>
                  <a:lnTo>
                    <a:pt x="63635" y="199748"/>
                  </a:lnTo>
                  <a:lnTo>
                    <a:pt x="29486" y="190284"/>
                  </a:lnTo>
                  <a:lnTo>
                    <a:pt x="11273" y="183107"/>
                  </a:lnTo>
                  <a:lnTo>
                    <a:pt x="0" y="18094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21" name="SMARTInkShape-1069">
            <a:extLst>
              <a:ext uri="{FF2B5EF4-FFF2-40B4-BE49-F238E27FC236}">
                <a16:creationId xmlns:a16="http://schemas.microsoft.com/office/drawing/2014/main" id="{0DB2DBB3-E015-3A72-6D00-A9C3EBFF2F24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6834918" y="5210175"/>
            <a:ext cx="173496" cy="342757"/>
          </a:xfrm>
          <a:custGeom>
            <a:avLst/>
            <a:gdLst/>
            <a:ahLst/>
            <a:cxnLst/>
            <a:rect l="0" t="0" r="0" b="0"/>
            <a:pathLst>
              <a:path w="173496" h="342757">
                <a:moveTo>
                  <a:pt x="51657" y="0"/>
                </a:moveTo>
                <a:lnTo>
                  <a:pt x="51657" y="0"/>
                </a:lnTo>
                <a:lnTo>
                  <a:pt x="50599" y="9721"/>
                </a:lnTo>
                <a:lnTo>
                  <a:pt x="46170" y="31455"/>
                </a:lnTo>
                <a:lnTo>
                  <a:pt x="50619" y="56945"/>
                </a:lnTo>
                <a:lnTo>
                  <a:pt x="69695" y="96687"/>
                </a:lnTo>
                <a:lnTo>
                  <a:pt x="93359" y="124971"/>
                </a:lnTo>
                <a:lnTo>
                  <a:pt x="105822" y="134212"/>
                </a:lnTo>
                <a:lnTo>
                  <a:pt x="118416" y="139025"/>
                </a:lnTo>
                <a:lnTo>
                  <a:pt x="124739" y="140308"/>
                </a:lnTo>
                <a:lnTo>
                  <a:pt x="130011" y="139047"/>
                </a:lnTo>
                <a:lnTo>
                  <a:pt x="138693" y="132002"/>
                </a:lnTo>
                <a:lnTo>
                  <a:pt x="159443" y="89827"/>
                </a:lnTo>
                <a:lnTo>
                  <a:pt x="165385" y="47737"/>
                </a:lnTo>
                <a:lnTo>
                  <a:pt x="165953" y="28766"/>
                </a:lnTo>
                <a:lnTo>
                  <a:pt x="165957" y="72822"/>
                </a:lnTo>
                <a:lnTo>
                  <a:pt x="165957" y="113632"/>
                </a:lnTo>
                <a:lnTo>
                  <a:pt x="165957" y="157756"/>
                </a:lnTo>
                <a:lnTo>
                  <a:pt x="168779" y="194694"/>
                </a:lnTo>
                <a:lnTo>
                  <a:pt x="173495" y="232665"/>
                </a:lnTo>
                <a:lnTo>
                  <a:pt x="172071" y="271785"/>
                </a:lnTo>
                <a:lnTo>
                  <a:pt x="163671" y="315086"/>
                </a:lnTo>
                <a:lnTo>
                  <a:pt x="158591" y="325246"/>
                </a:lnTo>
                <a:lnTo>
                  <a:pt x="150839" y="332025"/>
                </a:lnTo>
                <a:lnTo>
                  <a:pt x="148655" y="337361"/>
                </a:lnTo>
                <a:lnTo>
                  <a:pt x="145955" y="339207"/>
                </a:lnTo>
                <a:lnTo>
                  <a:pt x="132044" y="341806"/>
                </a:lnTo>
                <a:lnTo>
                  <a:pt x="92059" y="342756"/>
                </a:lnTo>
                <a:lnTo>
                  <a:pt x="49974" y="335342"/>
                </a:lnTo>
                <a:lnTo>
                  <a:pt x="33976" y="333191"/>
                </a:lnTo>
                <a:lnTo>
                  <a:pt x="7885" y="324810"/>
                </a:lnTo>
                <a:lnTo>
                  <a:pt x="1159" y="324276"/>
                </a:lnTo>
                <a:lnTo>
                  <a:pt x="0" y="322017"/>
                </a:lnTo>
                <a:lnTo>
                  <a:pt x="4032" y="304800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24" name="SMARTInkShape-Group322">
            <a:extLst>
              <a:ext uri="{FF2B5EF4-FFF2-40B4-BE49-F238E27FC236}">
                <a16:creationId xmlns:a16="http://schemas.microsoft.com/office/drawing/2014/main" id="{5C1E0490-2959-30F7-2D30-D8828D43C9B8}"/>
              </a:ext>
            </a:extLst>
          </p:cNvPr>
          <p:cNvGrpSpPr/>
          <p:nvPr/>
        </p:nvGrpSpPr>
        <p:grpSpPr>
          <a:xfrm>
            <a:off x="6305550" y="5049574"/>
            <a:ext cx="103452" cy="141552"/>
            <a:chOff x="6305550" y="5049574"/>
            <a:chExt cx="103452" cy="141552"/>
          </a:xfrm>
        </p:grpSpPr>
        <p:sp>
          <p:nvSpPr>
            <p:cNvPr id="822" name="SMARTInkShape-1070">
              <a:extLst>
                <a:ext uri="{FF2B5EF4-FFF2-40B4-BE49-F238E27FC236}">
                  <a16:creationId xmlns:a16="http://schemas.microsoft.com/office/drawing/2014/main" id="{E2F4322A-5024-124E-EB0B-85BBA0A8CC71}"/>
                </a:ext>
              </a:extLst>
            </p:cNvPr>
            <p:cNvSpPr/>
            <p:nvPr>
              <p:custDataLst>
                <p:tags r:id="rId83"/>
              </p:custDataLst>
            </p:nvPr>
          </p:nvSpPr>
          <p:spPr>
            <a:xfrm>
              <a:off x="6334125" y="5067692"/>
              <a:ext cx="74877" cy="123434"/>
            </a:xfrm>
            <a:custGeom>
              <a:avLst/>
              <a:gdLst/>
              <a:ahLst/>
              <a:cxnLst/>
              <a:rect l="0" t="0" r="0" b="0"/>
              <a:pathLst>
                <a:path w="74877" h="123434">
                  <a:moveTo>
                    <a:pt x="66675" y="9133"/>
                  </a:moveTo>
                  <a:lnTo>
                    <a:pt x="66675" y="9133"/>
                  </a:lnTo>
                  <a:lnTo>
                    <a:pt x="66675" y="4077"/>
                  </a:lnTo>
                  <a:lnTo>
                    <a:pt x="67733" y="2588"/>
                  </a:lnTo>
                  <a:lnTo>
                    <a:pt x="69497" y="1594"/>
                  </a:lnTo>
                  <a:lnTo>
                    <a:pt x="74876" y="0"/>
                  </a:lnTo>
                  <a:lnTo>
                    <a:pt x="48719" y="40322"/>
                  </a:lnTo>
                  <a:lnTo>
                    <a:pt x="17573" y="86888"/>
                  </a:lnTo>
                  <a:lnTo>
                    <a:pt x="0" y="12343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3" name="SMARTInkShape-1071">
              <a:extLst>
                <a:ext uri="{FF2B5EF4-FFF2-40B4-BE49-F238E27FC236}">
                  <a16:creationId xmlns:a16="http://schemas.microsoft.com/office/drawing/2014/main" id="{BDAFE00C-1AE0-87BC-0B63-03861401EEB2}"/>
                </a:ext>
              </a:extLst>
            </p:cNvPr>
            <p:cNvSpPr/>
            <p:nvPr>
              <p:custDataLst>
                <p:tags r:id="rId84"/>
              </p:custDataLst>
            </p:nvPr>
          </p:nvSpPr>
          <p:spPr>
            <a:xfrm>
              <a:off x="6305550" y="5049574"/>
              <a:ext cx="38101" cy="93927"/>
            </a:xfrm>
            <a:custGeom>
              <a:avLst/>
              <a:gdLst/>
              <a:ahLst/>
              <a:cxnLst/>
              <a:rect l="0" t="0" r="0" b="0"/>
              <a:pathLst>
                <a:path w="38101" h="93927">
                  <a:moveTo>
                    <a:pt x="38100" y="8201"/>
                  </a:moveTo>
                  <a:lnTo>
                    <a:pt x="38100" y="8201"/>
                  </a:lnTo>
                  <a:lnTo>
                    <a:pt x="38100" y="0"/>
                  </a:lnTo>
                  <a:lnTo>
                    <a:pt x="38100" y="6993"/>
                  </a:lnTo>
                  <a:lnTo>
                    <a:pt x="20794" y="40623"/>
                  </a:lnTo>
                  <a:lnTo>
                    <a:pt x="7102" y="60259"/>
                  </a:lnTo>
                  <a:lnTo>
                    <a:pt x="0" y="9392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27" name="SMARTInkShape-Group323">
            <a:extLst>
              <a:ext uri="{FF2B5EF4-FFF2-40B4-BE49-F238E27FC236}">
                <a16:creationId xmlns:a16="http://schemas.microsoft.com/office/drawing/2014/main" id="{A0BC869E-3720-19B4-1D4D-0C247402A542}"/>
              </a:ext>
            </a:extLst>
          </p:cNvPr>
          <p:cNvGrpSpPr/>
          <p:nvPr/>
        </p:nvGrpSpPr>
        <p:grpSpPr>
          <a:xfrm>
            <a:off x="5600700" y="5038725"/>
            <a:ext cx="142876" cy="104776"/>
            <a:chOff x="5600700" y="5038725"/>
            <a:chExt cx="142876" cy="104776"/>
          </a:xfrm>
        </p:grpSpPr>
        <p:sp>
          <p:nvSpPr>
            <p:cNvPr id="825" name="SMARTInkShape-1072">
              <a:extLst>
                <a:ext uri="{FF2B5EF4-FFF2-40B4-BE49-F238E27FC236}">
                  <a16:creationId xmlns:a16="http://schemas.microsoft.com/office/drawing/2014/main" id="{FCE29B04-4B11-D3FE-72EE-C097EEFEA637}"/>
                </a:ext>
              </a:extLst>
            </p:cNvPr>
            <p:cNvSpPr/>
            <p:nvPr>
              <p:custDataLst>
                <p:tags r:id="rId81"/>
              </p:custDataLst>
            </p:nvPr>
          </p:nvSpPr>
          <p:spPr>
            <a:xfrm>
              <a:off x="5695950" y="5049574"/>
              <a:ext cx="47626" cy="74877"/>
            </a:xfrm>
            <a:custGeom>
              <a:avLst/>
              <a:gdLst/>
              <a:ahLst/>
              <a:cxnLst/>
              <a:rect l="0" t="0" r="0" b="0"/>
              <a:pathLst>
                <a:path w="47626" h="74877">
                  <a:moveTo>
                    <a:pt x="47625" y="8201"/>
                  </a:moveTo>
                  <a:lnTo>
                    <a:pt x="47625" y="8201"/>
                  </a:lnTo>
                  <a:lnTo>
                    <a:pt x="47625" y="0"/>
                  </a:lnTo>
                  <a:lnTo>
                    <a:pt x="37512" y="4125"/>
                  </a:lnTo>
                  <a:lnTo>
                    <a:pt x="29725" y="12034"/>
                  </a:lnTo>
                  <a:lnTo>
                    <a:pt x="4278" y="58092"/>
                  </a:lnTo>
                  <a:lnTo>
                    <a:pt x="0" y="7487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6" name="SMARTInkShape-1073">
              <a:extLst>
                <a:ext uri="{FF2B5EF4-FFF2-40B4-BE49-F238E27FC236}">
                  <a16:creationId xmlns:a16="http://schemas.microsoft.com/office/drawing/2014/main" id="{121CC7D6-A01D-754C-97E8-F3E6552D7FFD}"/>
                </a:ext>
              </a:extLst>
            </p:cNvPr>
            <p:cNvSpPr/>
            <p:nvPr>
              <p:custDataLst>
                <p:tags r:id="rId82"/>
              </p:custDataLst>
            </p:nvPr>
          </p:nvSpPr>
          <p:spPr>
            <a:xfrm>
              <a:off x="5600700" y="5038725"/>
              <a:ext cx="47626" cy="104776"/>
            </a:xfrm>
            <a:custGeom>
              <a:avLst/>
              <a:gdLst/>
              <a:ahLst/>
              <a:cxnLst/>
              <a:rect l="0" t="0" r="0" b="0"/>
              <a:pathLst>
                <a:path w="47626" h="104776">
                  <a:moveTo>
                    <a:pt x="47625" y="0"/>
                  </a:moveTo>
                  <a:lnTo>
                    <a:pt x="47625" y="0"/>
                  </a:lnTo>
                  <a:lnTo>
                    <a:pt x="47625" y="22390"/>
                  </a:lnTo>
                  <a:lnTo>
                    <a:pt x="44803" y="28648"/>
                  </a:lnTo>
                  <a:lnTo>
                    <a:pt x="41080" y="34958"/>
                  </a:lnTo>
                  <a:lnTo>
                    <a:pt x="39424" y="41289"/>
                  </a:lnTo>
                  <a:lnTo>
                    <a:pt x="37924" y="43402"/>
                  </a:lnTo>
                  <a:lnTo>
                    <a:pt x="35866" y="44809"/>
                  </a:lnTo>
                  <a:lnTo>
                    <a:pt x="33436" y="45748"/>
                  </a:lnTo>
                  <a:lnTo>
                    <a:pt x="31815" y="47432"/>
                  </a:lnTo>
                  <a:lnTo>
                    <a:pt x="26393" y="57739"/>
                  </a:lnTo>
                  <a:lnTo>
                    <a:pt x="22313" y="63762"/>
                  </a:lnTo>
                  <a:lnTo>
                    <a:pt x="18959" y="73103"/>
                  </a:lnTo>
                  <a:lnTo>
                    <a:pt x="0" y="1047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30" name="SMARTInkShape-Group324">
            <a:extLst>
              <a:ext uri="{FF2B5EF4-FFF2-40B4-BE49-F238E27FC236}">
                <a16:creationId xmlns:a16="http://schemas.microsoft.com/office/drawing/2014/main" id="{6476E5A9-D933-BD07-84D8-748651BE0260}"/>
              </a:ext>
            </a:extLst>
          </p:cNvPr>
          <p:cNvGrpSpPr/>
          <p:nvPr/>
        </p:nvGrpSpPr>
        <p:grpSpPr>
          <a:xfrm>
            <a:off x="4343400" y="5116249"/>
            <a:ext cx="104776" cy="160602"/>
            <a:chOff x="4343400" y="5116249"/>
            <a:chExt cx="104776" cy="160602"/>
          </a:xfrm>
        </p:grpSpPr>
        <p:sp>
          <p:nvSpPr>
            <p:cNvPr id="828" name="SMARTInkShape-1074">
              <a:extLst>
                <a:ext uri="{FF2B5EF4-FFF2-40B4-BE49-F238E27FC236}">
                  <a16:creationId xmlns:a16="http://schemas.microsoft.com/office/drawing/2014/main" id="{42598382-1D34-6694-4505-19EDB211D6DF}"/>
                </a:ext>
              </a:extLst>
            </p:cNvPr>
            <p:cNvSpPr/>
            <p:nvPr>
              <p:custDataLst>
                <p:tags r:id="rId79"/>
              </p:custDataLst>
            </p:nvPr>
          </p:nvSpPr>
          <p:spPr>
            <a:xfrm>
              <a:off x="4402396" y="5135299"/>
              <a:ext cx="45780" cy="141552"/>
            </a:xfrm>
            <a:custGeom>
              <a:avLst/>
              <a:gdLst/>
              <a:ahLst/>
              <a:cxnLst/>
              <a:rect l="0" t="0" r="0" b="0"/>
              <a:pathLst>
                <a:path w="45780" h="141552">
                  <a:moveTo>
                    <a:pt x="45779" y="8201"/>
                  </a:moveTo>
                  <a:lnTo>
                    <a:pt x="45779" y="8201"/>
                  </a:lnTo>
                  <a:lnTo>
                    <a:pt x="45779" y="3145"/>
                  </a:lnTo>
                  <a:lnTo>
                    <a:pt x="44721" y="1656"/>
                  </a:lnTo>
                  <a:lnTo>
                    <a:pt x="42957" y="662"/>
                  </a:lnTo>
                  <a:lnTo>
                    <a:pt x="40722" y="0"/>
                  </a:lnTo>
                  <a:lnTo>
                    <a:pt x="38175" y="617"/>
                  </a:lnTo>
                  <a:lnTo>
                    <a:pt x="32522" y="4125"/>
                  </a:lnTo>
                  <a:lnTo>
                    <a:pt x="30591" y="6542"/>
                  </a:lnTo>
                  <a:lnTo>
                    <a:pt x="16594" y="48063"/>
                  </a:lnTo>
                  <a:lnTo>
                    <a:pt x="2307" y="93100"/>
                  </a:lnTo>
                  <a:lnTo>
                    <a:pt x="0" y="108022"/>
                  </a:lnTo>
                  <a:lnTo>
                    <a:pt x="7679" y="14155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9" name="SMARTInkShape-1075">
              <a:extLst>
                <a:ext uri="{FF2B5EF4-FFF2-40B4-BE49-F238E27FC236}">
                  <a16:creationId xmlns:a16="http://schemas.microsoft.com/office/drawing/2014/main" id="{EEB3E0CF-4F6A-DED2-1C90-616CC47A29E5}"/>
                </a:ext>
              </a:extLst>
            </p:cNvPr>
            <p:cNvSpPr/>
            <p:nvPr>
              <p:custDataLst>
                <p:tags r:id="rId80"/>
              </p:custDataLst>
            </p:nvPr>
          </p:nvSpPr>
          <p:spPr>
            <a:xfrm>
              <a:off x="4343400" y="5116249"/>
              <a:ext cx="34064" cy="103452"/>
            </a:xfrm>
            <a:custGeom>
              <a:avLst/>
              <a:gdLst/>
              <a:ahLst/>
              <a:cxnLst/>
              <a:rect l="0" t="0" r="0" b="0"/>
              <a:pathLst>
                <a:path w="34064" h="103452">
                  <a:moveTo>
                    <a:pt x="28575" y="8201"/>
                  </a:moveTo>
                  <a:lnTo>
                    <a:pt x="28575" y="8201"/>
                  </a:lnTo>
                  <a:lnTo>
                    <a:pt x="33632" y="8201"/>
                  </a:lnTo>
                  <a:lnTo>
                    <a:pt x="34063" y="7143"/>
                  </a:lnTo>
                  <a:lnTo>
                    <a:pt x="29507" y="0"/>
                  </a:lnTo>
                  <a:lnTo>
                    <a:pt x="29196" y="617"/>
                  </a:lnTo>
                  <a:lnTo>
                    <a:pt x="20986" y="38359"/>
                  </a:lnTo>
                  <a:lnTo>
                    <a:pt x="0" y="10345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33" name="SMARTInkShape-Group325">
            <a:extLst>
              <a:ext uri="{FF2B5EF4-FFF2-40B4-BE49-F238E27FC236}">
                <a16:creationId xmlns:a16="http://schemas.microsoft.com/office/drawing/2014/main" id="{2695155A-86CB-B49A-DBED-50A820E16771}"/>
              </a:ext>
            </a:extLst>
          </p:cNvPr>
          <p:cNvGrpSpPr/>
          <p:nvPr/>
        </p:nvGrpSpPr>
        <p:grpSpPr>
          <a:xfrm>
            <a:off x="3629025" y="5086350"/>
            <a:ext cx="28576" cy="142876"/>
            <a:chOff x="3629025" y="5086350"/>
            <a:chExt cx="28576" cy="142876"/>
          </a:xfrm>
        </p:grpSpPr>
        <p:sp>
          <p:nvSpPr>
            <p:cNvPr id="831" name="SMARTInkShape-1076">
              <a:extLst>
                <a:ext uri="{FF2B5EF4-FFF2-40B4-BE49-F238E27FC236}">
                  <a16:creationId xmlns:a16="http://schemas.microsoft.com/office/drawing/2014/main" id="{E3F9FBA4-351A-88AC-CA57-59E5F637C757}"/>
                </a:ext>
              </a:extLst>
            </p:cNvPr>
            <p:cNvSpPr/>
            <p:nvPr>
              <p:custDataLst>
                <p:tags r:id="rId77"/>
              </p:custDataLst>
            </p:nvPr>
          </p:nvSpPr>
          <p:spPr>
            <a:xfrm>
              <a:off x="3648075" y="5210175"/>
              <a:ext cx="9526" cy="19051"/>
            </a:xfrm>
            <a:custGeom>
              <a:avLst/>
              <a:gdLst/>
              <a:ahLst/>
              <a:cxnLst/>
              <a:rect l="0" t="0" r="0" b="0"/>
              <a:pathLst>
                <a:path w="9526" h="19051">
                  <a:moveTo>
                    <a:pt x="9525" y="0"/>
                  </a:moveTo>
                  <a:lnTo>
                    <a:pt x="9525" y="0"/>
                  </a:lnTo>
                  <a:lnTo>
                    <a:pt x="9525" y="5056"/>
                  </a:lnTo>
                  <a:lnTo>
                    <a:pt x="6703" y="10361"/>
                  </a:lnTo>
                  <a:lnTo>
                    <a:pt x="0" y="190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2" name="SMARTInkShape-1077">
              <a:extLst>
                <a:ext uri="{FF2B5EF4-FFF2-40B4-BE49-F238E27FC236}">
                  <a16:creationId xmlns:a16="http://schemas.microsoft.com/office/drawing/2014/main" id="{9F81C5FC-C580-07D6-041B-0F720CEDE66C}"/>
                </a:ext>
              </a:extLst>
            </p:cNvPr>
            <p:cNvSpPr/>
            <p:nvPr>
              <p:custDataLst>
                <p:tags r:id="rId78"/>
              </p:custDataLst>
            </p:nvPr>
          </p:nvSpPr>
          <p:spPr>
            <a:xfrm>
              <a:off x="3629025" y="5086350"/>
              <a:ext cx="1" cy="9526"/>
            </a:xfrm>
            <a:custGeom>
              <a:avLst/>
              <a:gdLst/>
              <a:ahLst/>
              <a:cxnLst/>
              <a:rect l="0" t="0" r="0" b="0"/>
              <a:pathLst>
                <a:path w="1" h="9526">
                  <a:moveTo>
                    <a:pt x="0" y="9525"/>
                  </a:moveTo>
                  <a:lnTo>
                    <a:pt x="0" y="9525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36" name="SMARTInkShape-Group326">
            <a:extLst>
              <a:ext uri="{FF2B5EF4-FFF2-40B4-BE49-F238E27FC236}">
                <a16:creationId xmlns:a16="http://schemas.microsoft.com/office/drawing/2014/main" id="{257EE296-0A4A-CE03-A297-B9BA36805ADD}"/>
              </a:ext>
            </a:extLst>
          </p:cNvPr>
          <p:cNvGrpSpPr/>
          <p:nvPr/>
        </p:nvGrpSpPr>
        <p:grpSpPr>
          <a:xfrm>
            <a:off x="3135049" y="5057775"/>
            <a:ext cx="188210" cy="423015"/>
            <a:chOff x="3135049" y="5057775"/>
            <a:chExt cx="188210" cy="423015"/>
          </a:xfrm>
        </p:grpSpPr>
        <p:sp>
          <p:nvSpPr>
            <p:cNvPr id="834" name="SMARTInkShape-1078">
              <a:extLst>
                <a:ext uri="{FF2B5EF4-FFF2-40B4-BE49-F238E27FC236}">
                  <a16:creationId xmlns:a16="http://schemas.microsoft.com/office/drawing/2014/main" id="{4C61DA5B-4A94-B9BD-ABCA-30AC65FC6541}"/>
                </a:ext>
              </a:extLst>
            </p:cNvPr>
            <p:cNvSpPr/>
            <p:nvPr>
              <p:custDataLst>
                <p:tags r:id="rId75"/>
              </p:custDataLst>
            </p:nvPr>
          </p:nvSpPr>
          <p:spPr>
            <a:xfrm>
              <a:off x="3135049" y="5057775"/>
              <a:ext cx="183012" cy="18463"/>
            </a:xfrm>
            <a:custGeom>
              <a:avLst/>
              <a:gdLst/>
              <a:ahLst/>
              <a:cxnLst/>
              <a:rect l="0" t="0" r="0" b="0"/>
              <a:pathLst>
                <a:path w="183012" h="18463">
                  <a:moveTo>
                    <a:pt x="8201" y="9525"/>
                  </a:moveTo>
                  <a:lnTo>
                    <a:pt x="8201" y="9525"/>
                  </a:lnTo>
                  <a:lnTo>
                    <a:pt x="3145" y="9525"/>
                  </a:lnTo>
                  <a:lnTo>
                    <a:pt x="1655" y="10583"/>
                  </a:lnTo>
                  <a:lnTo>
                    <a:pt x="662" y="12347"/>
                  </a:lnTo>
                  <a:lnTo>
                    <a:pt x="0" y="14581"/>
                  </a:lnTo>
                  <a:lnTo>
                    <a:pt x="617" y="16070"/>
                  </a:lnTo>
                  <a:lnTo>
                    <a:pt x="2087" y="17064"/>
                  </a:lnTo>
                  <a:lnTo>
                    <a:pt x="9211" y="18462"/>
                  </a:lnTo>
                  <a:lnTo>
                    <a:pt x="18175" y="17730"/>
                  </a:lnTo>
                  <a:lnTo>
                    <a:pt x="65201" y="10814"/>
                  </a:lnTo>
                  <a:lnTo>
                    <a:pt x="107851" y="8721"/>
                  </a:lnTo>
                  <a:lnTo>
                    <a:pt x="148859" y="1358"/>
                  </a:lnTo>
                  <a:lnTo>
                    <a:pt x="183011" y="79"/>
                  </a:lnTo>
                  <a:lnTo>
                    <a:pt x="182950" y="54"/>
                  </a:lnTo>
                  <a:lnTo>
                    <a:pt x="179651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5" name="SMARTInkShape-1079">
              <a:extLst>
                <a:ext uri="{FF2B5EF4-FFF2-40B4-BE49-F238E27FC236}">
                  <a16:creationId xmlns:a16="http://schemas.microsoft.com/office/drawing/2014/main" id="{379BADD1-1451-6786-367F-1DAF35139A2C}"/>
                </a:ext>
              </a:extLst>
            </p:cNvPr>
            <p:cNvSpPr/>
            <p:nvPr>
              <p:custDataLst>
                <p:tags r:id="rId76"/>
              </p:custDataLst>
            </p:nvPr>
          </p:nvSpPr>
          <p:spPr>
            <a:xfrm>
              <a:off x="3176686" y="5210175"/>
              <a:ext cx="146573" cy="270615"/>
            </a:xfrm>
            <a:custGeom>
              <a:avLst/>
              <a:gdLst/>
              <a:ahLst/>
              <a:cxnLst/>
              <a:rect l="0" t="0" r="0" b="0"/>
              <a:pathLst>
                <a:path w="146573" h="270615">
                  <a:moveTo>
                    <a:pt x="14189" y="9525"/>
                  </a:moveTo>
                  <a:lnTo>
                    <a:pt x="14189" y="9525"/>
                  </a:lnTo>
                  <a:lnTo>
                    <a:pt x="14189" y="0"/>
                  </a:lnTo>
                  <a:lnTo>
                    <a:pt x="9133" y="5056"/>
                  </a:lnTo>
                  <a:lnTo>
                    <a:pt x="6650" y="13183"/>
                  </a:lnTo>
                  <a:lnTo>
                    <a:pt x="2431" y="29659"/>
                  </a:lnTo>
                  <a:lnTo>
                    <a:pt x="0" y="35648"/>
                  </a:lnTo>
                  <a:lnTo>
                    <a:pt x="122" y="50768"/>
                  </a:lnTo>
                  <a:lnTo>
                    <a:pt x="11670" y="88059"/>
                  </a:lnTo>
                  <a:lnTo>
                    <a:pt x="17655" y="101226"/>
                  </a:lnTo>
                  <a:lnTo>
                    <a:pt x="21792" y="105584"/>
                  </a:lnTo>
                  <a:lnTo>
                    <a:pt x="32032" y="110426"/>
                  </a:lnTo>
                  <a:lnTo>
                    <a:pt x="43639" y="109756"/>
                  </a:lnTo>
                  <a:lnTo>
                    <a:pt x="73393" y="100702"/>
                  </a:lnTo>
                  <a:lnTo>
                    <a:pt x="85658" y="92030"/>
                  </a:lnTo>
                  <a:lnTo>
                    <a:pt x="102154" y="69214"/>
                  </a:lnTo>
                  <a:lnTo>
                    <a:pt x="118925" y="28663"/>
                  </a:lnTo>
                  <a:lnTo>
                    <a:pt x="124009" y="33658"/>
                  </a:lnTo>
                  <a:lnTo>
                    <a:pt x="130721" y="76137"/>
                  </a:lnTo>
                  <a:lnTo>
                    <a:pt x="138112" y="118329"/>
                  </a:lnTo>
                  <a:lnTo>
                    <a:pt x="144275" y="152417"/>
                  </a:lnTo>
                  <a:lnTo>
                    <a:pt x="146572" y="192387"/>
                  </a:lnTo>
                  <a:lnTo>
                    <a:pt x="144526" y="229286"/>
                  </a:lnTo>
                  <a:lnTo>
                    <a:pt x="139300" y="251666"/>
                  </a:lnTo>
                  <a:lnTo>
                    <a:pt x="132941" y="257549"/>
                  </a:lnTo>
                  <a:lnTo>
                    <a:pt x="111612" y="269948"/>
                  </a:lnTo>
                  <a:lnTo>
                    <a:pt x="93824" y="270614"/>
                  </a:lnTo>
                  <a:lnTo>
                    <a:pt x="48618" y="267044"/>
                  </a:lnTo>
                  <a:lnTo>
                    <a:pt x="23577" y="266767"/>
                  </a:lnTo>
                  <a:lnTo>
                    <a:pt x="20448" y="265686"/>
                  </a:lnTo>
                  <a:lnTo>
                    <a:pt x="18361" y="263908"/>
                  </a:lnTo>
                  <a:lnTo>
                    <a:pt x="15013" y="258505"/>
                  </a:lnTo>
                  <a:lnTo>
                    <a:pt x="15797" y="258062"/>
                  </a:lnTo>
                  <a:lnTo>
                    <a:pt x="23714" y="2571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37" name="SMARTInkShape-1080">
            <a:extLst>
              <a:ext uri="{FF2B5EF4-FFF2-40B4-BE49-F238E27FC236}">
                <a16:creationId xmlns:a16="http://schemas.microsoft.com/office/drawing/2014/main" id="{78E34388-4503-A4DE-B700-C2285096709C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6753237" y="4562871"/>
            <a:ext cx="285739" cy="190105"/>
          </a:xfrm>
          <a:custGeom>
            <a:avLst/>
            <a:gdLst/>
            <a:ahLst/>
            <a:cxnLst/>
            <a:rect l="0" t="0" r="0" b="0"/>
            <a:pathLst>
              <a:path w="285739" h="190105">
                <a:moveTo>
                  <a:pt x="9513" y="28179"/>
                </a:moveTo>
                <a:lnTo>
                  <a:pt x="9513" y="28179"/>
                </a:lnTo>
                <a:lnTo>
                  <a:pt x="9513" y="19978"/>
                </a:lnTo>
                <a:lnTo>
                  <a:pt x="17713" y="10569"/>
                </a:lnTo>
                <a:lnTo>
                  <a:pt x="23702" y="9556"/>
                </a:lnTo>
                <a:lnTo>
                  <a:pt x="36266" y="8155"/>
                </a:lnTo>
                <a:lnTo>
                  <a:pt x="58032" y="1607"/>
                </a:lnTo>
                <a:lnTo>
                  <a:pt x="77658" y="0"/>
                </a:lnTo>
                <a:lnTo>
                  <a:pt x="84956" y="2602"/>
                </a:lnTo>
                <a:lnTo>
                  <a:pt x="88383" y="4777"/>
                </a:lnTo>
                <a:lnTo>
                  <a:pt x="90668" y="7286"/>
                </a:lnTo>
                <a:lnTo>
                  <a:pt x="93206" y="12896"/>
                </a:lnTo>
                <a:lnTo>
                  <a:pt x="94636" y="27061"/>
                </a:lnTo>
                <a:lnTo>
                  <a:pt x="84798" y="67386"/>
                </a:lnTo>
                <a:lnTo>
                  <a:pt x="75917" y="89538"/>
                </a:lnTo>
                <a:lnTo>
                  <a:pt x="40689" y="135082"/>
                </a:lnTo>
                <a:lnTo>
                  <a:pt x="0" y="180565"/>
                </a:lnTo>
                <a:lnTo>
                  <a:pt x="43301" y="144805"/>
                </a:lnTo>
                <a:lnTo>
                  <a:pt x="87007" y="113272"/>
                </a:lnTo>
                <a:lnTo>
                  <a:pt x="126962" y="88617"/>
                </a:lnTo>
                <a:lnTo>
                  <a:pt x="171519" y="61973"/>
                </a:lnTo>
                <a:lnTo>
                  <a:pt x="176766" y="59074"/>
                </a:lnTo>
                <a:lnTo>
                  <a:pt x="178165" y="57242"/>
                </a:lnTo>
                <a:lnTo>
                  <a:pt x="179720" y="52384"/>
                </a:lnTo>
                <a:lnTo>
                  <a:pt x="178017" y="51724"/>
                </a:lnTo>
                <a:lnTo>
                  <a:pt x="170481" y="53813"/>
                </a:lnTo>
                <a:lnTo>
                  <a:pt x="123344" y="79067"/>
                </a:lnTo>
                <a:lnTo>
                  <a:pt x="106858" y="98643"/>
                </a:lnTo>
                <a:lnTo>
                  <a:pt x="100402" y="112766"/>
                </a:lnTo>
                <a:lnTo>
                  <a:pt x="96257" y="144136"/>
                </a:lnTo>
                <a:lnTo>
                  <a:pt x="98513" y="156621"/>
                </a:lnTo>
                <a:lnTo>
                  <a:pt x="100597" y="161432"/>
                </a:lnTo>
                <a:lnTo>
                  <a:pt x="108556" y="169600"/>
                </a:lnTo>
                <a:lnTo>
                  <a:pt x="121265" y="176758"/>
                </a:lnTo>
                <a:lnTo>
                  <a:pt x="161096" y="187154"/>
                </a:lnTo>
                <a:lnTo>
                  <a:pt x="195891" y="189230"/>
                </a:lnTo>
                <a:lnTo>
                  <a:pt x="234069" y="189845"/>
                </a:lnTo>
                <a:lnTo>
                  <a:pt x="285738" y="190104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41" name="SMARTInkShape-Group328">
            <a:extLst>
              <a:ext uri="{FF2B5EF4-FFF2-40B4-BE49-F238E27FC236}">
                <a16:creationId xmlns:a16="http://schemas.microsoft.com/office/drawing/2014/main" id="{2276B8CC-98ED-B9B2-AB8E-1C94A9DCC90C}"/>
              </a:ext>
            </a:extLst>
          </p:cNvPr>
          <p:cNvGrpSpPr/>
          <p:nvPr/>
        </p:nvGrpSpPr>
        <p:grpSpPr>
          <a:xfrm>
            <a:off x="6192312" y="4526297"/>
            <a:ext cx="284689" cy="407654"/>
            <a:chOff x="6192312" y="4526297"/>
            <a:chExt cx="284689" cy="407654"/>
          </a:xfrm>
        </p:grpSpPr>
        <p:sp>
          <p:nvSpPr>
            <p:cNvPr id="838" name="SMARTInkShape-1081">
              <a:extLst>
                <a:ext uri="{FF2B5EF4-FFF2-40B4-BE49-F238E27FC236}">
                  <a16:creationId xmlns:a16="http://schemas.microsoft.com/office/drawing/2014/main" id="{FF003526-1940-6E2A-CF79-A8B08C748C54}"/>
                </a:ext>
              </a:extLst>
            </p:cNvPr>
            <p:cNvSpPr/>
            <p:nvPr>
              <p:custDataLst>
                <p:tags r:id="rId72"/>
              </p:custDataLst>
            </p:nvPr>
          </p:nvSpPr>
          <p:spPr>
            <a:xfrm>
              <a:off x="6343650" y="4698028"/>
              <a:ext cx="133351" cy="16848"/>
            </a:xfrm>
            <a:custGeom>
              <a:avLst/>
              <a:gdLst/>
              <a:ahLst/>
              <a:cxnLst/>
              <a:rect l="0" t="0" r="0" b="0"/>
              <a:pathLst>
                <a:path w="133351" h="16848">
                  <a:moveTo>
                    <a:pt x="0" y="16847"/>
                  </a:moveTo>
                  <a:lnTo>
                    <a:pt x="0" y="16847"/>
                  </a:lnTo>
                  <a:lnTo>
                    <a:pt x="15210" y="15789"/>
                  </a:lnTo>
                  <a:lnTo>
                    <a:pt x="57297" y="372"/>
                  </a:lnTo>
                  <a:lnTo>
                    <a:pt x="69915" y="0"/>
                  </a:lnTo>
                  <a:lnTo>
                    <a:pt x="133350" y="1684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9" name="SMARTInkShape-1082">
              <a:extLst>
                <a:ext uri="{FF2B5EF4-FFF2-40B4-BE49-F238E27FC236}">
                  <a16:creationId xmlns:a16="http://schemas.microsoft.com/office/drawing/2014/main" id="{67749D96-7897-B219-7B30-BC32528C4B44}"/>
                </a:ext>
              </a:extLst>
            </p:cNvPr>
            <p:cNvSpPr/>
            <p:nvPr>
              <p:custDataLst>
                <p:tags r:id="rId73"/>
              </p:custDataLst>
            </p:nvPr>
          </p:nvSpPr>
          <p:spPr>
            <a:xfrm>
              <a:off x="6338449" y="4526297"/>
              <a:ext cx="96415" cy="407654"/>
            </a:xfrm>
            <a:custGeom>
              <a:avLst/>
              <a:gdLst/>
              <a:ahLst/>
              <a:cxnLst/>
              <a:rect l="0" t="0" r="0" b="0"/>
              <a:pathLst>
                <a:path w="96415" h="407654">
                  <a:moveTo>
                    <a:pt x="90926" y="64753"/>
                  </a:moveTo>
                  <a:lnTo>
                    <a:pt x="90926" y="64753"/>
                  </a:lnTo>
                  <a:lnTo>
                    <a:pt x="91984" y="49543"/>
                  </a:lnTo>
                  <a:lnTo>
                    <a:pt x="96414" y="33318"/>
                  </a:lnTo>
                  <a:lnTo>
                    <a:pt x="91008" y="0"/>
                  </a:lnTo>
                  <a:lnTo>
                    <a:pt x="89923" y="418"/>
                  </a:lnTo>
                  <a:lnTo>
                    <a:pt x="83337" y="5004"/>
                  </a:lnTo>
                  <a:lnTo>
                    <a:pt x="77676" y="6448"/>
                  </a:lnTo>
                  <a:lnTo>
                    <a:pt x="63481" y="17373"/>
                  </a:lnTo>
                  <a:lnTo>
                    <a:pt x="50927" y="44129"/>
                  </a:lnTo>
                  <a:lnTo>
                    <a:pt x="43749" y="84551"/>
                  </a:lnTo>
                  <a:lnTo>
                    <a:pt x="36059" y="126559"/>
                  </a:lnTo>
                  <a:lnTo>
                    <a:pt x="34227" y="171035"/>
                  </a:lnTo>
                  <a:lnTo>
                    <a:pt x="28853" y="210309"/>
                  </a:lnTo>
                  <a:lnTo>
                    <a:pt x="22035" y="256338"/>
                  </a:lnTo>
                  <a:lnTo>
                    <a:pt x="14631" y="296475"/>
                  </a:lnTo>
                  <a:lnTo>
                    <a:pt x="6652" y="336333"/>
                  </a:lnTo>
                  <a:lnTo>
                    <a:pt x="0" y="376004"/>
                  </a:lnTo>
                  <a:lnTo>
                    <a:pt x="5201" y="40765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0" name="SMARTInkShape-1083">
              <a:extLst>
                <a:ext uri="{FF2B5EF4-FFF2-40B4-BE49-F238E27FC236}">
                  <a16:creationId xmlns:a16="http://schemas.microsoft.com/office/drawing/2014/main" id="{F24FDF77-154B-685B-A8A9-9ABCF2316256}"/>
                </a:ext>
              </a:extLst>
            </p:cNvPr>
            <p:cNvSpPr/>
            <p:nvPr>
              <p:custDataLst>
                <p:tags r:id="rId74"/>
              </p:custDataLst>
            </p:nvPr>
          </p:nvSpPr>
          <p:spPr>
            <a:xfrm>
              <a:off x="6192312" y="4671572"/>
              <a:ext cx="84181" cy="113506"/>
            </a:xfrm>
            <a:custGeom>
              <a:avLst/>
              <a:gdLst/>
              <a:ahLst/>
              <a:cxnLst/>
              <a:rect l="0" t="0" r="0" b="0"/>
              <a:pathLst>
                <a:path w="84181" h="113506">
                  <a:moveTo>
                    <a:pt x="65613" y="24253"/>
                  </a:moveTo>
                  <a:lnTo>
                    <a:pt x="65613" y="24253"/>
                  </a:lnTo>
                  <a:lnTo>
                    <a:pt x="65613" y="16052"/>
                  </a:lnTo>
                  <a:lnTo>
                    <a:pt x="57412" y="6643"/>
                  </a:lnTo>
                  <a:lnTo>
                    <a:pt x="56481" y="573"/>
                  </a:lnTo>
                  <a:lnTo>
                    <a:pt x="55292" y="0"/>
                  </a:lnTo>
                  <a:lnTo>
                    <a:pt x="53440" y="676"/>
                  </a:lnTo>
                  <a:lnTo>
                    <a:pt x="48561" y="3191"/>
                  </a:lnTo>
                  <a:lnTo>
                    <a:pt x="42865" y="4308"/>
                  </a:lnTo>
                  <a:lnTo>
                    <a:pt x="17084" y="25808"/>
                  </a:lnTo>
                  <a:lnTo>
                    <a:pt x="11035" y="31639"/>
                  </a:lnTo>
                  <a:lnTo>
                    <a:pt x="4314" y="46586"/>
                  </a:lnTo>
                  <a:lnTo>
                    <a:pt x="0" y="82051"/>
                  </a:lnTo>
                  <a:lnTo>
                    <a:pt x="1764" y="89243"/>
                  </a:lnTo>
                  <a:lnTo>
                    <a:pt x="9366" y="100057"/>
                  </a:lnTo>
                  <a:lnTo>
                    <a:pt x="30602" y="112095"/>
                  </a:lnTo>
                  <a:lnTo>
                    <a:pt x="36981" y="113505"/>
                  </a:lnTo>
                  <a:lnTo>
                    <a:pt x="46890" y="112251"/>
                  </a:lnTo>
                  <a:lnTo>
                    <a:pt x="57645" y="102522"/>
                  </a:lnTo>
                  <a:lnTo>
                    <a:pt x="67363" y="88673"/>
                  </a:lnTo>
                  <a:lnTo>
                    <a:pt x="81000" y="44246"/>
                  </a:lnTo>
                  <a:lnTo>
                    <a:pt x="84180" y="22039"/>
                  </a:lnTo>
                  <a:lnTo>
                    <a:pt x="81626" y="15155"/>
                  </a:lnTo>
                  <a:lnTo>
                    <a:pt x="79464" y="11837"/>
                  </a:lnTo>
                  <a:lnTo>
                    <a:pt x="76963" y="9626"/>
                  </a:lnTo>
                  <a:lnTo>
                    <a:pt x="65613" y="520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46" name="SMARTInkShape-Group329">
            <a:extLst>
              <a:ext uri="{FF2B5EF4-FFF2-40B4-BE49-F238E27FC236}">
                <a16:creationId xmlns:a16="http://schemas.microsoft.com/office/drawing/2014/main" id="{9C0A6B89-930B-610C-5DAC-2137733503DD}"/>
              </a:ext>
            </a:extLst>
          </p:cNvPr>
          <p:cNvGrpSpPr/>
          <p:nvPr/>
        </p:nvGrpSpPr>
        <p:grpSpPr>
          <a:xfrm>
            <a:off x="5283272" y="4614964"/>
            <a:ext cx="641279" cy="337413"/>
            <a:chOff x="5283272" y="4614964"/>
            <a:chExt cx="641279" cy="337413"/>
          </a:xfrm>
        </p:grpSpPr>
        <p:sp>
          <p:nvSpPr>
            <p:cNvPr id="842" name="SMARTInkShape-1084">
              <a:extLst>
                <a:ext uri="{FF2B5EF4-FFF2-40B4-BE49-F238E27FC236}">
                  <a16:creationId xmlns:a16="http://schemas.microsoft.com/office/drawing/2014/main" id="{822CA604-4CBC-7C4B-A20F-C09DEBB7A85B}"/>
                </a:ext>
              </a:extLst>
            </p:cNvPr>
            <p:cNvSpPr/>
            <p:nvPr>
              <p:custDataLst>
                <p:tags r:id="rId68"/>
              </p:custDataLst>
            </p:nvPr>
          </p:nvSpPr>
          <p:spPr>
            <a:xfrm>
              <a:off x="5924550" y="4772025"/>
              <a:ext cx="1" cy="9526"/>
            </a:xfrm>
            <a:custGeom>
              <a:avLst/>
              <a:gdLst/>
              <a:ahLst/>
              <a:cxnLst/>
              <a:rect l="0" t="0" r="0" b="0"/>
              <a:pathLst>
                <a:path w="1" h="9526">
                  <a:moveTo>
                    <a:pt x="0" y="9525"/>
                  </a:moveTo>
                  <a:lnTo>
                    <a:pt x="0" y="9525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3" name="SMARTInkShape-1085">
              <a:extLst>
                <a:ext uri="{FF2B5EF4-FFF2-40B4-BE49-F238E27FC236}">
                  <a16:creationId xmlns:a16="http://schemas.microsoft.com/office/drawing/2014/main" id="{C3BFE8A9-4D9F-B347-19FB-430071EDD135}"/>
                </a:ext>
              </a:extLst>
            </p:cNvPr>
            <p:cNvSpPr/>
            <p:nvPr>
              <p:custDataLst>
                <p:tags r:id="rId69"/>
              </p:custDataLst>
            </p:nvPr>
          </p:nvSpPr>
          <p:spPr>
            <a:xfrm>
              <a:off x="5706123" y="4614964"/>
              <a:ext cx="132703" cy="337413"/>
            </a:xfrm>
            <a:custGeom>
              <a:avLst/>
              <a:gdLst/>
              <a:ahLst/>
              <a:cxnLst/>
              <a:rect l="0" t="0" r="0" b="0"/>
              <a:pathLst>
                <a:path w="132703" h="337413">
                  <a:moveTo>
                    <a:pt x="56502" y="33236"/>
                  </a:moveTo>
                  <a:lnTo>
                    <a:pt x="56502" y="33236"/>
                  </a:lnTo>
                  <a:lnTo>
                    <a:pt x="61558" y="33236"/>
                  </a:lnTo>
                  <a:lnTo>
                    <a:pt x="63047" y="32178"/>
                  </a:lnTo>
                  <a:lnTo>
                    <a:pt x="64041" y="30414"/>
                  </a:lnTo>
                  <a:lnTo>
                    <a:pt x="65993" y="23828"/>
                  </a:lnTo>
                  <a:lnTo>
                    <a:pt x="66017" y="18689"/>
                  </a:lnTo>
                  <a:lnTo>
                    <a:pt x="64962" y="17189"/>
                  </a:lnTo>
                  <a:lnTo>
                    <a:pt x="63200" y="16187"/>
                  </a:lnTo>
                  <a:lnTo>
                    <a:pt x="56326" y="14450"/>
                  </a:lnTo>
                  <a:lnTo>
                    <a:pt x="51837" y="14303"/>
                  </a:lnTo>
                  <a:lnTo>
                    <a:pt x="18724" y="0"/>
                  </a:lnTo>
                  <a:lnTo>
                    <a:pt x="14384" y="495"/>
                  </a:lnTo>
                  <a:lnTo>
                    <a:pt x="10432" y="2942"/>
                  </a:lnTo>
                  <a:lnTo>
                    <a:pt x="4276" y="10247"/>
                  </a:lnTo>
                  <a:lnTo>
                    <a:pt x="1541" y="17021"/>
                  </a:lnTo>
                  <a:lnTo>
                    <a:pt x="0" y="36899"/>
                  </a:lnTo>
                  <a:lnTo>
                    <a:pt x="2462" y="48270"/>
                  </a:lnTo>
                  <a:lnTo>
                    <a:pt x="12666" y="69249"/>
                  </a:lnTo>
                  <a:lnTo>
                    <a:pt x="16695" y="73120"/>
                  </a:lnTo>
                  <a:lnTo>
                    <a:pt x="26815" y="77421"/>
                  </a:lnTo>
                  <a:lnTo>
                    <a:pt x="38369" y="76510"/>
                  </a:lnTo>
                  <a:lnTo>
                    <a:pt x="44414" y="74785"/>
                  </a:lnTo>
                  <a:lnTo>
                    <a:pt x="53952" y="67225"/>
                  </a:lnTo>
                  <a:lnTo>
                    <a:pt x="60660" y="57867"/>
                  </a:lnTo>
                  <a:lnTo>
                    <a:pt x="66553" y="45590"/>
                  </a:lnTo>
                  <a:lnTo>
                    <a:pt x="82220" y="27010"/>
                  </a:lnTo>
                  <a:lnTo>
                    <a:pt x="83807" y="22355"/>
                  </a:lnTo>
                  <a:lnTo>
                    <a:pt x="84826" y="15799"/>
                  </a:lnTo>
                  <a:lnTo>
                    <a:pt x="85067" y="59913"/>
                  </a:lnTo>
                  <a:lnTo>
                    <a:pt x="85074" y="99349"/>
                  </a:lnTo>
                  <a:lnTo>
                    <a:pt x="85077" y="145543"/>
                  </a:lnTo>
                  <a:lnTo>
                    <a:pt x="91622" y="191789"/>
                  </a:lnTo>
                  <a:lnTo>
                    <a:pt x="94014" y="235417"/>
                  </a:lnTo>
                  <a:lnTo>
                    <a:pt x="91605" y="269177"/>
                  </a:lnTo>
                  <a:lnTo>
                    <a:pt x="85649" y="315136"/>
                  </a:lnTo>
                  <a:lnTo>
                    <a:pt x="85110" y="335929"/>
                  </a:lnTo>
                  <a:lnTo>
                    <a:pt x="84040" y="336631"/>
                  </a:lnTo>
                  <a:lnTo>
                    <a:pt x="80031" y="337412"/>
                  </a:lnTo>
                  <a:lnTo>
                    <a:pt x="74721" y="334937"/>
                  </a:lnTo>
                  <a:lnTo>
                    <a:pt x="62688" y="324724"/>
                  </a:lnTo>
                  <a:lnTo>
                    <a:pt x="59251" y="318714"/>
                  </a:lnTo>
                  <a:lnTo>
                    <a:pt x="57316" y="306558"/>
                  </a:lnTo>
                  <a:lnTo>
                    <a:pt x="55806" y="295471"/>
                  </a:lnTo>
                  <a:lnTo>
                    <a:pt x="48349" y="264841"/>
                  </a:lnTo>
                  <a:lnTo>
                    <a:pt x="47158" y="220983"/>
                  </a:lnTo>
                  <a:lnTo>
                    <a:pt x="47098" y="215551"/>
                  </a:lnTo>
                  <a:lnTo>
                    <a:pt x="52675" y="203870"/>
                  </a:lnTo>
                  <a:lnTo>
                    <a:pt x="57126" y="197792"/>
                  </a:lnTo>
                  <a:lnTo>
                    <a:pt x="70538" y="188216"/>
                  </a:lnTo>
                  <a:lnTo>
                    <a:pt x="116456" y="161394"/>
                  </a:lnTo>
                  <a:lnTo>
                    <a:pt x="132702" y="15706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4" name="SMARTInkShape-1086">
              <a:extLst>
                <a:ext uri="{FF2B5EF4-FFF2-40B4-BE49-F238E27FC236}">
                  <a16:creationId xmlns:a16="http://schemas.microsoft.com/office/drawing/2014/main" id="{44197512-8F91-7A4C-5CB7-E7B69A693558}"/>
                </a:ext>
              </a:extLst>
            </p:cNvPr>
            <p:cNvSpPr/>
            <p:nvPr>
              <p:custDataLst>
                <p:tags r:id="rId70"/>
              </p:custDataLst>
            </p:nvPr>
          </p:nvSpPr>
          <p:spPr>
            <a:xfrm>
              <a:off x="5524500" y="4629150"/>
              <a:ext cx="114301" cy="104033"/>
            </a:xfrm>
            <a:custGeom>
              <a:avLst/>
              <a:gdLst/>
              <a:ahLst/>
              <a:cxnLst/>
              <a:rect l="0" t="0" r="0" b="0"/>
              <a:pathLst>
                <a:path w="114301" h="104033">
                  <a:moveTo>
                    <a:pt x="0" y="38100"/>
                  </a:moveTo>
                  <a:lnTo>
                    <a:pt x="0" y="38100"/>
                  </a:lnTo>
                  <a:lnTo>
                    <a:pt x="0" y="28692"/>
                  </a:lnTo>
                  <a:lnTo>
                    <a:pt x="5056" y="28609"/>
                  </a:lnTo>
                  <a:lnTo>
                    <a:pt x="6545" y="27539"/>
                  </a:lnTo>
                  <a:lnTo>
                    <a:pt x="9409" y="19443"/>
                  </a:lnTo>
                  <a:lnTo>
                    <a:pt x="9491" y="24223"/>
                  </a:lnTo>
                  <a:lnTo>
                    <a:pt x="12332" y="29463"/>
                  </a:lnTo>
                  <a:lnTo>
                    <a:pt x="16064" y="35320"/>
                  </a:lnTo>
                  <a:lnTo>
                    <a:pt x="32191" y="81798"/>
                  </a:lnTo>
                  <a:lnTo>
                    <a:pt x="41406" y="96321"/>
                  </a:lnTo>
                  <a:lnTo>
                    <a:pt x="45596" y="99139"/>
                  </a:lnTo>
                  <a:lnTo>
                    <a:pt x="60547" y="103105"/>
                  </a:lnTo>
                  <a:lnTo>
                    <a:pt x="68537" y="104032"/>
                  </a:lnTo>
                  <a:lnTo>
                    <a:pt x="75617" y="101623"/>
                  </a:lnTo>
                  <a:lnTo>
                    <a:pt x="78986" y="99499"/>
                  </a:lnTo>
                  <a:lnTo>
                    <a:pt x="98391" y="60907"/>
                  </a:lnTo>
                  <a:lnTo>
                    <a:pt x="110947" y="14872"/>
                  </a:lnTo>
                  <a:lnTo>
                    <a:pt x="1143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5" name="SMARTInkShape-1087">
              <a:extLst>
                <a:ext uri="{FF2B5EF4-FFF2-40B4-BE49-F238E27FC236}">
                  <a16:creationId xmlns:a16="http://schemas.microsoft.com/office/drawing/2014/main" id="{6E188108-A1D7-710D-45F1-27097BDFEF46}"/>
                </a:ext>
              </a:extLst>
            </p:cNvPr>
            <p:cNvSpPr/>
            <p:nvPr>
              <p:custDataLst>
                <p:tags r:id="rId71"/>
              </p:custDataLst>
            </p:nvPr>
          </p:nvSpPr>
          <p:spPr>
            <a:xfrm>
              <a:off x="5283272" y="4629153"/>
              <a:ext cx="203129" cy="141793"/>
            </a:xfrm>
            <a:custGeom>
              <a:avLst/>
              <a:gdLst/>
              <a:ahLst/>
              <a:cxnLst/>
              <a:rect l="0" t="0" r="0" b="0"/>
              <a:pathLst>
                <a:path w="203129" h="141793">
                  <a:moveTo>
                    <a:pt x="79303" y="9522"/>
                  </a:moveTo>
                  <a:lnTo>
                    <a:pt x="79303" y="9522"/>
                  </a:lnTo>
                  <a:lnTo>
                    <a:pt x="88818" y="9522"/>
                  </a:lnTo>
                  <a:lnTo>
                    <a:pt x="88828" y="389"/>
                  </a:lnTo>
                  <a:lnTo>
                    <a:pt x="48829" y="0"/>
                  </a:lnTo>
                  <a:lnTo>
                    <a:pt x="38947" y="5643"/>
                  </a:lnTo>
                  <a:lnTo>
                    <a:pt x="21485" y="23542"/>
                  </a:lnTo>
                  <a:lnTo>
                    <a:pt x="5728" y="48954"/>
                  </a:lnTo>
                  <a:lnTo>
                    <a:pt x="1678" y="58035"/>
                  </a:lnTo>
                  <a:lnTo>
                    <a:pt x="0" y="79414"/>
                  </a:lnTo>
                  <a:lnTo>
                    <a:pt x="2490" y="112463"/>
                  </a:lnTo>
                  <a:lnTo>
                    <a:pt x="8475" y="124418"/>
                  </a:lnTo>
                  <a:lnTo>
                    <a:pt x="19451" y="139227"/>
                  </a:lnTo>
                  <a:lnTo>
                    <a:pt x="26597" y="141252"/>
                  </a:lnTo>
                  <a:lnTo>
                    <a:pt x="31466" y="141792"/>
                  </a:lnTo>
                  <a:lnTo>
                    <a:pt x="48431" y="137494"/>
                  </a:lnTo>
                  <a:lnTo>
                    <a:pt x="66863" y="124463"/>
                  </a:lnTo>
                  <a:lnTo>
                    <a:pt x="80674" y="102140"/>
                  </a:lnTo>
                  <a:lnTo>
                    <a:pt x="98052" y="58640"/>
                  </a:lnTo>
                  <a:lnTo>
                    <a:pt x="106375" y="41220"/>
                  </a:lnTo>
                  <a:lnTo>
                    <a:pt x="106875" y="41238"/>
                  </a:lnTo>
                  <a:lnTo>
                    <a:pt x="107746" y="46572"/>
                  </a:lnTo>
                  <a:lnTo>
                    <a:pt x="102782" y="57424"/>
                  </a:lnTo>
                  <a:lnTo>
                    <a:pt x="102364" y="61565"/>
                  </a:lnTo>
                  <a:lnTo>
                    <a:pt x="104717" y="73508"/>
                  </a:lnTo>
                  <a:lnTo>
                    <a:pt x="101767" y="89982"/>
                  </a:lnTo>
                  <a:lnTo>
                    <a:pt x="107577" y="121425"/>
                  </a:lnTo>
                  <a:lnTo>
                    <a:pt x="112846" y="128168"/>
                  </a:lnTo>
                  <a:lnTo>
                    <a:pt x="121023" y="131045"/>
                  </a:lnTo>
                  <a:lnTo>
                    <a:pt x="126166" y="131813"/>
                  </a:lnTo>
                  <a:lnTo>
                    <a:pt x="137525" y="129843"/>
                  </a:lnTo>
                  <a:lnTo>
                    <a:pt x="143518" y="127836"/>
                  </a:lnTo>
                  <a:lnTo>
                    <a:pt x="155821" y="128428"/>
                  </a:lnTo>
                  <a:lnTo>
                    <a:pt x="203128" y="13334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49" name="SMARTInkShape-Group330">
            <a:extLst>
              <a:ext uri="{FF2B5EF4-FFF2-40B4-BE49-F238E27FC236}">
                <a16:creationId xmlns:a16="http://schemas.microsoft.com/office/drawing/2014/main" id="{6BF7D170-6FBA-38BD-DCA2-EEA1509715D9}"/>
              </a:ext>
            </a:extLst>
          </p:cNvPr>
          <p:cNvGrpSpPr/>
          <p:nvPr/>
        </p:nvGrpSpPr>
        <p:grpSpPr>
          <a:xfrm>
            <a:off x="4333875" y="4534017"/>
            <a:ext cx="110264" cy="114184"/>
            <a:chOff x="4333875" y="4534017"/>
            <a:chExt cx="110264" cy="114184"/>
          </a:xfrm>
        </p:grpSpPr>
        <p:sp>
          <p:nvSpPr>
            <p:cNvPr id="847" name="SMARTInkShape-1088">
              <a:extLst>
                <a:ext uri="{FF2B5EF4-FFF2-40B4-BE49-F238E27FC236}">
                  <a16:creationId xmlns:a16="http://schemas.microsoft.com/office/drawing/2014/main" id="{97855F1B-F3E3-C0DB-2E93-F4E089EA3295}"/>
                </a:ext>
              </a:extLst>
            </p:cNvPr>
            <p:cNvSpPr/>
            <p:nvPr>
              <p:custDataLst>
                <p:tags r:id="rId66"/>
              </p:custDataLst>
            </p:nvPr>
          </p:nvSpPr>
          <p:spPr>
            <a:xfrm>
              <a:off x="4411828" y="4534017"/>
              <a:ext cx="32311" cy="114184"/>
            </a:xfrm>
            <a:custGeom>
              <a:avLst/>
              <a:gdLst/>
              <a:ahLst/>
              <a:cxnLst/>
              <a:rect l="0" t="0" r="0" b="0"/>
              <a:pathLst>
                <a:path w="32311" h="114184">
                  <a:moveTo>
                    <a:pt x="26822" y="9408"/>
                  </a:moveTo>
                  <a:lnTo>
                    <a:pt x="26822" y="9408"/>
                  </a:lnTo>
                  <a:lnTo>
                    <a:pt x="26822" y="4351"/>
                  </a:lnTo>
                  <a:lnTo>
                    <a:pt x="27880" y="2862"/>
                  </a:lnTo>
                  <a:lnTo>
                    <a:pt x="29644" y="1869"/>
                  </a:lnTo>
                  <a:lnTo>
                    <a:pt x="31879" y="1207"/>
                  </a:lnTo>
                  <a:lnTo>
                    <a:pt x="32310" y="766"/>
                  </a:lnTo>
                  <a:lnTo>
                    <a:pt x="31538" y="472"/>
                  </a:lnTo>
                  <a:lnTo>
                    <a:pt x="27754" y="0"/>
                  </a:lnTo>
                  <a:lnTo>
                    <a:pt x="22041" y="4974"/>
                  </a:lnTo>
                  <a:lnTo>
                    <a:pt x="19407" y="15904"/>
                  </a:lnTo>
                  <a:lnTo>
                    <a:pt x="15100" y="37085"/>
                  </a:lnTo>
                  <a:lnTo>
                    <a:pt x="876" y="80721"/>
                  </a:lnTo>
                  <a:lnTo>
                    <a:pt x="0" y="85525"/>
                  </a:lnTo>
                  <a:lnTo>
                    <a:pt x="474" y="89786"/>
                  </a:lnTo>
                  <a:lnTo>
                    <a:pt x="7772" y="11418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8" name="SMARTInkShape-1089">
              <a:extLst>
                <a:ext uri="{FF2B5EF4-FFF2-40B4-BE49-F238E27FC236}">
                  <a16:creationId xmlns:a16="http://schemas.microsoft.com/office/drawing/2014/main" id="{3E6B861B-3EB0-023A-5C18-DD45CF1952C2}"/>
                </a:ext>
              </a:extLst>
            </p:cNvPr>
            <p:cNvSpPr/>
            <p:nvPr>
              <p:custDataLst>
                <p:tags r:id="rId67"/>
              </p:custDataLst>
            </p:nvPr>
          </p:nvSpPr>
          <p:spPr>
            <a:xfrm>
              <a:off x="4333875" y="4543425"/>
              <a:ext cx="38067" cy="95251"/>
            </a:xfrm>
            <a:custGeom>
              <a:avLst/>
              <a:gdLst/>
              <a:ahLst/>
              <a:cxnLst/>
              <a:rect l="0" t="0" r="0" b="0"/>
              <a:pathLst>
                <a:path w="38067" h="95251">
                  <a:moveTo>
                    <a:pt x="28575" y="0"/>
                  </a:moveTo>
                  <a:lnTo>
                    <a:pt x="28575" y="0"/>
                  </a:lnTo>
                  <a:lnTo>
                    <a:pt x="38066" y="0"/>
                  </a:lnTo>
                  <a:lnTo>
                    <a:pt x="33032" y="5057"/>
                  </a:lnTo>
                  <a:lnTo>
                    <a:pt x="30556" y="10361"/>
                  </a:lnTo>
                  <a:lnTo>
                    <a:pt x="23910" y="32503"/>
                  </a:lnTo>
                  <a:lnTo>
                    <a:pt x="18388" y="40904"/>
                  </a:lnTo>
                  <a:lnTo>
                    <a:pt x="15434" y="43143"/>
                  </a:lnTo>
                  <a:lnTo>
                    <a:pt x="12151" y="48456"/>
                  </a:lnTo>
                  <a:lnTo>
                    <a:pt x="10044" y="60489"/>
                  </a:lnTo>
                  <a:lnTo>
                    <a:pt x="8569" y="79603"/>
                  </a:lnTo>
                  <a:lnTo>
                    <a:pt x="0" y="952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54" name="SMARTInkShape-Group331">
            <a:extLst>
              <a:ext uri="{FF2B5EF4-FFF2-40B4-BE49-F238E27FC236}">
                <a16:creationId xmlns:a16="http://schemas.microsoft.com/office/drawing/2014/main" id="{183A446B-1BA2-F612-52C5-D87ABBCD2787}"/>
              </a:ext>
            </a:extLst>
          </p:cNvPr>
          <p:cNvGrpSpPr/>
          <p:nvPr/>
        </p:nvGrpSpPr>
        <p:grpSpPr>
          <a:xfrm>
            <a:off x="3133841" y="4562475"/>
            <a:ext cx="418985" cy="274169"/>
            <a:chOff x="3133841" y="4562475"/>
            <a:chExt cx="418985" cy="274169"/>
          </a:xfrm>
        </p:grpSpPr>
        <p:sp>
          <p:nvSpPr>
            <p:cNvPr id="850" name="SMARTInkShape-1090">
              <a:extLst>
                <a:ext uri="{FF2B5EF4-FFF2-40B4-BE49-F238E27FC236}">
                  <a16:creationId xmlns:a16="http://schemas.microsoft.com/office/drawing/2014/main" id="{E83A4B59-5E05-34A6-7996-8518C9D2DE4D}"/>
                </a:ext>
              </a:extLst>
            </p:cNvPr>
            <p:cNvSpPr/>
            <p:nvPr>
              <p:custDataLst>
                <p:tags r:id="rId62"/>
              </p:custDataLst>
            </p:nvPr>
          </p:nvSpPr>
          <p:spPr>
            <a:xfrm>
              <a:off x="3543300" y="4686300"/>
              <a:ext cx="9526" cy="9526"/>
            </a:xfrm>
            <a:custGeom>
              <a:avLst/>
              <a:gdLst/>
              <a:ahLst/>
              <a:cxnLst/>
              <a:rect l="0" t="0" r="0" b="0"/>
              <a:pathLst>
                <a:path w="9526" h="9526">
                  <a:moveTo>
                    <a:pt x="9525" y="9525"/>
                  </a:moveTo>
                  <a:lnTo>
                    <a:pt x="9525" y="9525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1" name="SMARTInkShape-1091">
              <a:extLst>
                <a:ext uri="{FF2B5EF4-FFF2-40B4-BE49-F238E27FC236}">
                  <a16:creationId xmlns:a16="http://schemas.microsoft.com/office/drawing/2014/main" id="{E9ADD79A-2B3E-0D10-EDAF-26869426CAC4}"/>
                </a:ext>
              </a:extLst>
            </p:cNvPr>
            <p:cNvSpPr/>
            <p:nvPr>
              <p:custDataLst>
                <p:tags r:id="rId63"/>
              </p:custDataLst>
            </p:nvPr>
          </p:nvSpPr>
          <p:spPr>
            <a:xfrm>
              <a:off x="3535099" y="4591050"/>
              <a:ext cx="8202" cy="1"/>
            </a:xfrm>
            <a:custGeom>
              <a:avLst/>
              <a:gdLst/>
              <a:ahLst/>
              <a:cxnLst/>
              <a:rect l="0" t="0" r="0" b="0"/>
              <a:pathLst>
                <a:path w="8202" h="1">
                  <a:moveTo>
                    <a:pt x="8201" y="0"/>
                  </a:moveTo>
                  <a:lnTo>
                    <a:pt x="8201" y="0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2" name="SMARTInkShape-1092">
              <a:extLst>
                <a:ext uri="{FF2B5EF4-FFF2-40B4-BE49-F238E27FC236}">
                  <a16:creationId xmlns:a16="http://schemas.microsoft.com/office/drawing/2014/main" id="{DDC9FB29-5F82-1AFD-C9BF-F9EF60CB5B25}"/>
                </a:ext>
              </a:extLst>
            </p:cNvPr>
            <p:cNvSpPr/>
            <p:nvPr>
              <p:custDataLst>
                <p:tags r:id="rId64"/>
              </p:custDataLst>
            </p:nvPr>
          </p:nvSpPr>
          <p:spPr>
            <a:xfrm>
              <a:off x="3152775" y="4562475"/>
              <a:ext cx="200026" cy="9526"/>
            </a:xfrm>
            <a:custGeom>
              <a:avLst/>
              <a:gdLst/>
              <a:ahLst/>
              <a:cxnLst/>
              <a:rect l="0" t="0" r="0" b="0"/>
              <a:pathLst>
                <a:path w="200026" h="9526">
                  <a:moveTo>
                    <a:pt x="0" y="0"/>
                  </a:moveTo>
                  <a:lnTo>
                    <a:pt x="0" y="0"/>
                  </a:lnTo>
                  <a:lnTo>
                    <a:pt x="0" y="5057"/>
                  </a:lnTo>
                  <a:lnTo>
                    <a:pt x="1058" y="6546"/>
                  </a:lnTo>
                  <a:lnTo>
                    <a:pt x="2822" y="7539"/>
                  </a:lnTo>
                  <a:lnTo>
                    <a:pt x="13257" y="9133"/>
                  </a:lnTo>
                  <a:lnTo>
                    <a:pt x="19297" y="6528"/>
                  </a:lnTo>
                  <a:lnTo>
                    <a:pt x="22390" y="4352"/>
                  </a:lnTo>
                  <a:lnTo>
                    <a:pt x="36856" y="1289"/>
                  </a:lnTo>
                  <a:lnTo>
                    <a:pt x="57335" y="1313"/>
                  </a:lnTo>
                  <a:lnTo>
                    <a:pt x="102303" y="7589"/>
                  </a:lnTo>
                  <a:lnTo>
                    <a:pt x="147443" y="9142"/>
                  </a:lnTo>
                  <a:lnTo>
                    <a:pt x="193876" y="9503"/>
                  </a:lnTo>
                  <a:lnTo>
                    <a:pt x="200025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3" name="SMARTInkShape-1093">
              <a:extLst>
                <a:ext uri="{FF2B5EF4-FFF2-40B4-BE49-F238E27FC236}">
                  <a16:creationId xmlns:a16="http://schemas.microsoft.com/office/drawing/2014/main" id="{24FF5E91-8F68-8EA7-1F02-74621952175A}"/>
                </a:ext>
              </a:extLst>
            </p:cNvPr>
            <p:cNvSpPr/>
            <p:nvPr>
              <p:custDataLst>
                <p:tags r:id="rId65"/>
              </p:custDataLst>
            </p:nvPr>
          </p:nvSpPr>
          <p:spPr>
            <a:xfrm>
              <a:off x="3133841" y="4686300"/>
              <a:ext cx="218960" cy="150344"/>
            </a:xfrm>
            <a:custGeom>
              <a:avLst/>
              <a:gdLst/>
              <a:ahLst/>
              <a:cxnLst/>
              <a:rect l="0" t="0" r="0" b="0"/>
              <a:pathLst>
                <a:path w="218960" h="150344">
                  <a:moveTo>
                    <a:pt x="9409" y="9525"/>
                  </a:moveTo>
                  <a:lnTo>
                    <a:pt x="9409" y="9525"/>
                  </a:lnTo>
                  <a:lnTo>
                    <a:pt x="0" y="9525"/>
                  </a:lnTo>
                  <a:lnTo>
                    <a:pt x="4975" y="9525"/>
                  </a:lnTo>
                  <a:lnTo>
                    <a:pt x="6453" y="8467"/>
                  </a:lnTo>
                  <a:lnTo>
                    <a:pt x="9020" y="1324"/>
                  </a:lnTo>
                  <a:lnTo>
                    <a:pt x="54728" y="2"/>
                  </a:lnTo>
                  <a:lnTo>
                    <a:pt x="60595" y="0"/>
                  </a:lnTo>
                  <a:lnTo>
                    <a:pt x="66731" y="2823"/>
                  </a:lnTo>
                  <a:lnTo>
                    <a:pt x="69848" y="5057"/>
                  </a:lnTo>
                  <a:lnTo>
                    <a:pt x="71927" y="8663"/>
                  </a:lnTo>
                  <a:lnTo>
                    <a:pt x="74852" y="23851"/>
                  </a:lnTo>
                  <a:lnTo>
                    <a:pt x="74661" y="41757"/>
                  </a:lnTo>
                  <a:lnTo>
                    <a:pt x="67313" y="61526"/>
                  </a:lnTo>
                  <a:lnTo>
                    <a:pt x="40422" y="100295"/>
                  </a:lnTo>
                  <a:lnTo>
                    <a:pt x="5329" y="138369"/>
                  </a:lnTo>
                  <a:lnTo>
                    <a:pt x="601" y="150343"/>
                  </a:lnTo>
                  <a:lnTo>
                    <a:pt x="362" y="149971"/>
                  </a:lnTo>
                  <a:lnTo>
                    <a:pt x="96" y="146734"/>
                  </a:lnTo>
                  <a:lnTo>
                    <a:pt x="31331" y="106178"/>
                  </a:lnTo>
                  <a:lnTo>
                    <a:pt x="73331" y="69162"/>
                  </a:lnTo>
                  <a:lnTo>
                    <a:pt x="119009" y="35499"/>
                  </a:lnTo>
                  <a:lnTo>
                    <a:pt x="149570" y="11812"/>
                  </a:lnTo>
                  <a:lnTo>
                    <a:pt x="151078" y="7719"/>
                  </a:lnTo>
                  <a:lnTo>
                    <a:pt x="152046" y="1524"/>
                  </a:lnTo>
                  <a:lnTo>
                    <a:pt x="151067" y="1016"/>
                  </a:lnTo>
                  <a:lnTo>
                    <a:pt x="138089" y="39"/>
                  </a:lnTo>
                  <a:lnTo>
                    <a:pt x="136471" y="1085"/>
                  </a:lnTo>
                  <a:lnTo>
                    <a:pt x="135392" y="2840"/>
                  </a:lnTo>
                  <a:lnTo>
                    <a:pt x="134673" y="5068"/>
                  </a:lnTo>
                  <a:lnTo>
                    <a:pt x="133135" y="6553"/>
                  </a:lnTo>
                  <a:lnTo>
                    <a:pt x="123062" y="11761"/>
                  </a:lnTo>
                  <a:lnTo>
                    <a:pt x="106691" y="27811"/>
                  </a:lnTo>
                  <a:lnTo>
                    <a:pt x="80134" y="70422"/>
                  </a:lnTo>
                  <a:lnTo>
                    <a:pt x="69554" y="102693"/>
                  </a:lnTo>
                  <a:lnTo>
                    <a:pt x="68556" y="109737"/>
                  </a:lnTo>
                  <a:lnTo>
                    <a:pt x="68949" y="114433"/>
                  </a:lnTo>
                  <a:lnTo>
                    <a:pt x="70269" y="117564"/>
                  </a:lnTo>
                  <a:lnTo>
                    <a:pt x="75616" y="122101"/>
                  </a:lnTo>
                  <a:lnTo>
                    <a:pt x="90527" y="129547"/>
                  </a:lnTo>
                  <a:lnTo>
                    <a:pt x="102259" y="131659"/>
                  </a:lnTo>
                  <a:lnTo>
                    <a:pt x="142797" y="125001"/>
                  </a:lnTo>
                  <a:lnTo>
                    <a:pt x="218959" y="1047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61" name="SMARTInkShape-Group332">
            <a:extLst>
              <a:ext uri="{FF2B5EF4-FFF2-40B4-BE49-F238E27FC236}">
                <a16:creationId xmlns:a16="http://schemas.microsoft.com/office/drawing/2014/main" id="{9839F69F-20FC-3EDF-F453-45937D120908}"/>
              </a:ext>
            </a:extLst>
          </p:cNvPr>
          <p:cNvGrpSpPr/>
          <p:nvPr/>
        </p:nvGrpSpPr>
        <p:grpSpPr>
          <a:xfrm>
            <a:off x="5495925" y="3895725"/>
            <a:ext cx="866776" cy="266701"/>
            <a:chOff x="5495925" y="3895725"/>
            <a:chExt cx="866776" cy="266701"/>
          </a:xfrm>
        </p:grpSpPr>
        <p:sp>
          <p:nvSpPr>
            <p:cNvPr id="855" name="SMARTInkShape-1094">
              <a:extLst>
                <a:ext uri="{FF2B5EF4-FFF2-40B4-BE49-F238E27FC236}">
                  <a16:creationId xmlns:a16="http://schemas.microsoft.com/office/drawing/2014/main" id="{AC1125D5-9CAD-004D-B576-E0CB4F08C49F}"/>
                </a:ext>
              </a:extLst>
            </p:cNvPr>
            <p:cNvSpPr/>
            <p:nvPr>
              <p:custDataLst>
                <p:tags r:id="rId56"/>
              </p:custDataLst>
            </p:nvPr>
          </p:nvSpPr>
          <p:spPr>
            <a:xfrm>
              <a:off x="6128273" y="3973382"/>
              <a:ext cx="234428" cy="189044"/>
            </a:xfrm>
            <a:custGeom>
              <a:avLst/>
              <a:gdLst/>
              <a:ahLst/>
              <a:cxnLst/>
              <a:rect l="0" t="0" r="0" b="0"/>
              <a:pathLst>
                <a:path w="234428" h="189044">
                  <a:moveTo>
                    <a:pt x="62977" y="65218"/>
                  </a:moveTo>
                  <a:lnTo>
                    <a:pt x="62977" y="65218"/>
                  </a:lnTo>
                  <a:lnTo>
                    <a:pt x="89444" y="65218"/>
                  </a:lnTo>
                  <a:lnTo>
                    <a:pt x="99798" y="58672"/>
                  </a:lnTo>
                  <a:lnTo>
                    <a:pt x="114222" y="55517"/>
                  </a:lnTo>
                  <a:lnTo>
                    <a:pt x="122089" y="51029"/>
                  </a:lnTo>
                  <a:lnTo>
                    <a:pt x="146789" y="19828"/>
                  </a:lnTo>
                  <a:lnTo>
                    <a:pt x="147852" y="15764"/>
                  </a:lnTo>
                  <a:lnTo>
                    <a:pt x="148136" y="13199"/>
                  </a:lnTo>
                  <a:lnTo>
                    <a:pt x="147266" y="11488"/>
                  </a:lnTo>
                  <a:lnTo>
                    <a:pt x="145628" y="10348"/>
                  </a:lnTo>
                  <a:lnTo>
                    <a:pt x="118096" y="0"/>
                  </a:lnTo>
                  <a:lnTo>
                    <a:pt x="92597" y="4031"/>
                  </a:lnTo>
                  <a:lnTo>
                    <a:pt x="55776" y="21421"/>
                  </a:lnTo>
                  <a:lnTo>
                    <a:pt x="39089" y="34837"/>
                  </a:lnTo>
                  <a:lnTo>
                    <a:pt x="8783" y="75759"/>
                  </a:lnTo>
                  <a:lnTo>
                    <a:pt x="0" y="93507"/>
                  </a:lnTo>
                  <a:lnTo>
                    <a:pt x="768" y="104602"/>
                  </a:lnTo>
                  <a:lnTo>
                    <a:pt x="5695" y="116589"/>
                  </a:lnTo>
                  <a:lnTo>
                    <a:pt x="21427" y="135237"/>
                  </a:lnTo>
                  <a:lnTo>
                    <a:pt x="49008" y="154857"/>
                  </a:lnTo>
                  <a:lnTo>
                    <a:pt x="61002" y="157974"/>
                  </a:lnTo>
                  <a:lnTo>
                    <a:pt x="103196" y="162798"/>
                  </a:lnTo>
                  <a:lnTo>
                    <a:pt x="142183" y="173628"/>
                  </a:lnTo>
                  <a:lnTo>
                    <a:pt x="185475" y="179413"/>
                  </a:lnTo>
                  <a:lnTo>
                    <a:pt x="234427" y="18904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6" name="SMARTInkShape-1095">
              <a:extLst>
                <a:ext uri="{FF2B5EF4-FFF2-40B4-BE49-F238E27FC236}">
                  <a16:creationId xmlns:a16="http://schemas.microsoft.com/office/drawing/2014/main" id="{196C1B7D-255D-1418-A879-FA54A1D1501F}"/>
                </a:ext>
              </a:extLst>
            </p:cNvPr>
            <p:cNvSpPr/>
            <p:nvPr>
              <p:custDataLst>
                <p:tags r:id="rId57"/>
              </p:custDataLst>
            </p:nvPr>
          </p:nvSpPr>
          <p:spPr>
            <a:xfrm>
              <a:off x="5924550" y="4019550"/>
              <a:ext cx="161926" cy="19051"/>
            </a:xfrm>
            <a:custGeom>
              <a:avLst/>
              <a:gdLst/>
              <a:ahLst/>
              <a:cxnLst/>
              <a:rect l="0" t="0" r="0" b="0"/>
              <a:pathLst>
                <a:path w="161926" h="19051">
                  <a:moveTo>
                    <a:pt x="0" y="19050"/>
                  </a:moveTo>
                  <a:lnTo>
                    <a:pt x="0" y="19050"/>
                  </a:lnTo>
                  <a:lnTo>
                    <a:pt x="18363" y="17992"/>
                  </a:lnTo>
                  <a:lnTo>
                    <a:pt x="58314" y="10849"/>
                  </a:lnTo>
                  <a:lnTo>
                    <a:pt x="96538" y="9787"/>
                  </a:lnTo>
                  <a:lnTo>
                    <a:pt x="1619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7" name="SMARTInkShape-1096">
              <a:extLst>
                <a:ext uri="{FF2B5EF4-FFF2-40B4-BE49-F238E27FC236}">
                  <a16:creationId xmlns:a16="http://schemas.microsoft.com/office/drawing/2014/main" id="{40784113-9588-174F-54DF-C86FC16AFC2A}"/>
                </a:ext>
              </a:extLst>
            </p:cNvPr>
            <p:cNvSpPr/>
            <p:nvPr>
              <p:custDataLst>
                <p:tags r:id="rId58"/>
              </p:custDataLst>
            </p:nvPr>
          </p:nvSpPr>
          <p:spPr>
            <a:xfrm>
              <a:off x="5907420" y="3953046"/>
              <a:ext cx="150481" cy="189760"/>
            </a:xfrm>
            <a:custGeom>
              <a:avLst/>
              <a:gdLst/>
              <a:ahLst/>
              <a:cxnLst/>
              <a:rect l="0" t="0" r="0" b="0"/>
              <a:pathLst>
                <a:path w="150481" h="189760">
                  <a:moveTo>
                    <a:pt x="17130" y="37929"/>
                  </a:moveTo>
                  <a:lnTo>
                    <a:pt x="17130" y="37929"/>
                  </a:lnTo>
                  <a:lnTo>
                    <a:pt x="22186" y="37929"/>
                  </a:lnTo>
                  <a:lnTo>
                    <a:pt x="27491" y="32285"/>
                  </a:lnTo>
                  <a:lnTo>
                    <a:pt x="48928" y="6406"/>
                  </a:lnTo>
                  <a:lnTo>
                    <a:pt x="58074" y="2752"/>
                  </a:lnTo>
                  <a:lnTo>
                    <a:pt x="86588" y="0"/>
                  </a:lnTo>
                  <a:lnTo>
                    <a:pt x="89894" y="2059"/>
                  </a:lnTo>
                  <a:lnTo>
                    <a:pt x="96389" y="9993"/>
                  </a:lnTo>
                  <a:lnTo>
                    <a:pt x="99981" y="20574"/>
                  </a:lnTo>
                  <a:lnTo>
                    <a:pt x="100520" y="33391"/>
                  </a:lnTo>
                  <a:lnTo>
                    <a:pt x="91983" y="72900"/>
                  </a:lnTo>
                  <a:lnTo>
                    <a:pt x="66916" y="114971"/>
                  </a:lnTo>
                  <a:lnTo>
                    <a:pt x="28849" y="159305"/>
                  </a:lnTo>
                  <a:lnTo>
                    <a:pt x="0" y="188405"/>
                  </a:lnTo>
                  <a:lnTo>
                    <a:pt x="418" y="189047"/>
                  </a:lnTo>
                  <a:lnTo>
                    <a:pt x="3706" y="189759"/>
                  </a:lnTo>
                  <a:lnTo>
                    <a:pt x="29648" y="189158"/>
                  </a:lnTo>
                  <a:lnTo>
                    <a:pt x="75605" y="181386"/>
                  </a:lnTo>
                  <a:lnTo>
                    <a:pt x="120035" y="180855"/>
                  </a:lnTo>
                  <a:lnTo>
                    <a:pt x="150480" y="18080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8" name="SMARTInkShape-1097">
              <a:extLst>
                <a:ext uri="{FF2B5EF4-FFF2-40B4-BE49-F238E27FC236}">
                  <a16:creationId xmlns:a16="http://schemas.microsoft.com/office/drawing/2014/main" id="{A9C8C7FC-C22B-4D32-E6F8-1FF15232E1F5}"/>
                </a:ext>
              </a:extLst>
            </p:cNvPr>
            <p:cNvSpPr/>
            <p:nvPr>
              <p:custDataLst>
                <p:tags r:id="rId59"/>
              </p:custDataLst>
            </p:nvPr>
          </p:nvSpPr>
          <p:spPr>
            <a:xfrm>
              <a:off x="5781675" y="3895725"/>
              <a:ext cx="1" cy="19051"/>
            </a:xfrm>
            <a:custGeom>
              <a:avLst/>
              <a:gdLst/>
              <a:ahLst/>
              <a:cxnLst/>
              <a:rect l="0" t="0" r="0" b="0"/>
              <a:pathLst>
                <a:path w="1" h="19051">
                  <a:moveTo>
                    <a:pt x="0" y="19050"/>
                  </a:moveTo>
                  <a:lnTo>
                    <a:pt x="0" y="19050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9" name="SMARTInkShape-1098">
              <a:extLst>
                <a:ext uri="{FF2B5EF4-FFF2-40B4-BE49-F238E27FC236}">
                  <a16:creationId xmlns:a16="http://schemas.microsoft.com/office/drawing/2014/main" id="{53921F85-6552-1896-2AC3-2770241AAA4B}"/>
                </a:ext>
              </a:extLst>
            </p:cNvPr>
            <p:cNvSpPr/>
            <p:nvPr>
              <p:custDataLst>
                <p:tags r:id="rId60"/>
              </p:custDataLst>
            </p:nvPr>
          </p:nvSpPr>
          <p:spPr>
            <a:xfrm>
              <a:off x="5772150" y="4010142"/>
              <a:ext cx="19051" cy="133234"/>
            </a:xfrm>
            <a:custGeom>
              <a:avLst/>
              <a:gdLst/>
              <a:ahLst/>
              <a:cxnLst/>
              <a:rect l="0" t="0" r="0" b="0"/>
              <a:pathLst>
                <a:path w="19051" h="133234">
                  <a:moveTo>
                    <a:pt x="0" y="9408"/>
                  </a:moveTo>
                  <a:lnTo>
                    <a:pt x="0" y="9408"/>
                  </a:lnTo>
                  <a:lnTo>
                    <a:pt x="18817" y="0"/>
                  </a:lnTo>
                  <a:lnTo>
                    <a:pt x="10828" y="34609"/>
                  </a:lnTo>
                  <a:lnTo>
                    <a:pt x="9697" y="81610"/>
                  </a:lnTo>
                  <a:lnTo>
                    <a:pt x="19050" y="13323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0" name="SMARTInkShape-1099">
              <a:extLst>
                <a:ext uri="{FF2B5EF4-FFF2-40B4-BE49-F238E27FC236}">
                  <a16:creationId xmlns:a16="http://schemas.microsoft.com/office/drawing/2014/main" id="{1EFD1DDE-B80A-B322-7345-C4D5DFB967D3}"/>
                </a:ext>
              </a:extLst>
            </p:cNvPr>
            <p:cNvSpPr/>
            <p:nvPr>
              <p:custDataLst>
                <p:tags r:id="rId61"/>
              </p:custDataLst>
            </p:nvPr>
          </p:nvSpPr>
          <p:spPr>
            <a:xfrm>
              <a:off x="5495925" y="3981843"/>
              <a:ext cx="171335" cy="139034"/>
            </a:xfrm>
            <a:custGeom>
              <a:avLst/>
              <a:gdLst/>
              <a:ahLst/>
              <a:cxnLst/>
              <a:rect l="0" t="0" r="0" b="0"/>
              <a:pathLst>
                <a:path w="171335" h="139034">
                  <a:moveTo>
                    <a:pt x="161925" y="9132"/>
                  </a:moveTo>
                  <a:lnTo>
                    <a:pt x="161925" y="9132"/>
                  </a:lnTo>
                  <a:lnTo>
                    <a:pt x="171058" y="9132"/>
                  </a:lnTo>
                  <a:lnTo>
                    <a:pt x="171334" y="4075"/>
                  </a:lnTo>
                  <a:lnTo>
                    <a:pt x="170314" y="2586"/>
                  </a:lnTo>
                  <a:lnTo>
                    <a:pt x="168576" y="1593"/>
                  </a:lnTo>
                  <a:lnTo>
                    <a:pt x="158184" y="0"/>
                  </a:lnTo>
                  <a:lnTo>
                    <a:pt x="119187" y="688"/>
                  </a:lnTo>
                  <a:lnTo>
                    <a:pt x="102713" y="4674"/>
                  </a:lnTo>
                  <a:lnTo>
                    <a:pt x="90452" y="12795"/>
                  </a:lnTo>
                  <a:lnTo>
                    <a:pt x="73959" y="30199"/>
                  </a:lnTo>
                  <a:lnTo>
                    <a:pt x="72590" y="33760"/>
                  </a:lnTo>
                  <a:lnTo>
                    <a:pt x="72735" y="37193"/>
                  </a:lnTo>
                  <a:lnTo>
                    <a:pt x="75175" y="47080"/>
                  </a:lnTo>
                  <a:lnTo>
                    <a:pt x="75516" y="50305"/>
                  </a:lnTo>
                  <a:lnTo>
                    <a:pt x="76803" y="52456"/>
                  </a:lnTo>
                  <a:lnTo>
                    <a:pt x="78719" y="53889"/>
                  </a:lnTo>
                  <a:lnTo>
                    <a:pt x="83669" y="55483"/>
                  </a:lnTo>
                  <a:lnTo>
                    <a:pt x="89398" y="56191"/>
                  </a:lnTo>
                  <a:lnTo>
                    <a:pt x="95471" y="59327"/>
                  </a:lnTo>
                  <a:lnTo>
                    <a:pt x="103815" y="64249"/>
                  </a:lnTo>
                  <a:lnTo>
                    <a:pt x="149242" y="85399"/>
                  </a:lnTo>
                  <a:lnTo>
                    <a:pt x="164476" y="98045"/>
                  </a:lnTo>
                  <a:lnTo>
                    <a:pt x="168351" y="104388"/>
                  </a:lnTo>
                  <a:lnTo>
                    <a:pt x="169384" y="107561"/>
                  </a:lnTo>
                  <a:lnTo>
                    <a:pt x="167956" y="110735"/>
                  </a:lnTo>
                  <a:lnTo>
                    <a:pt x="160725" y="117083"/>
                  </a:lnTo>
                  <a:lnTo>
                    <a:pt x="139697" y="126607"/>
                  </a:lnTo>
                  <a:lnTo>
                    <a:pt x="103089" y="132761"/>
                  </a:lnTo>
                  <a:lnTo>
                    <a:pt x="69467" y="138073"/>
                  </a:lnTo>
                  <a:lnTo>
                    <a:pt x="41044" y="136001"/>
                  </a:lnTo>
                  <a:lnTo>
                    <a:pt x="24979" y="139033"/>
                  </a:lnTo>
                  <a:lnTo>
                    <a:pt x="0" y="13295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68" name="SMARTInkShape-Group333">
            <a:extLst>
              <a:ext uri="{FF2B5EF4-FFF2-40B4-BE49-F238E27FC236}">
                <a16:creationId xmlns:a16="http://schemas.microsoft.com/office/drawing/2014/main" id="{F6A53C32-A750-4620-C11E-78FD039127D1}"/>
              </a:ext>
            </a:extLst>
          </p:cNvPr>
          <p:cNvGrpSpPr/>
          <p:nvPr/>
        </p:nvGrpSpPr>
        <p:grpSpPr>
          <a:xfrm>
            <a:off x="3848100" y="3943975"/>
            <a:ext cx="1314451" cy="466101"/>
            <a:chOff x="3848100" y="3943975"/>
            <a:chExt cx="1314451" cy="466101"/>
          </a:xfrm>
        </p:grpSpPr>
        <p:sp>
          <p:nvSpPr>
            <p:cNvPr id="862" name="SMARTInkShape-1100">
              <a:extLst>
                <a:ext uri="{FF2B5EF4-FFF2-40B4-BE49-F238E27FC236}">
                  <a16:creationId xmlns:a16="http://schemas.microsoft.com/office/drawing/2014/main" id="{2AA7EC7F-240B-027B-3D5F-B796AF411F4B}"/>
                </a:ext>
              </a:extLst>
            </p:cNvPr>
            <p:cNvSpPr/>
            <p:nvPr>
              <p:custDataLst>
                <p:tags r:id="rId50"/>
              </p:custDataLst>
            </p:nvPr>
          </p:nvSpPr>
          <p:spPr>
            <a:xfrm>
              <a:off x="4953633" y="4069039"/>
              <a:ext cx="208918" cy="121208"/>
            </a:xfrm>
            <a:custGeom>
              <a:avLst/>
              <a:gdLst/>
              <a:ahLst/>
              <a:cxnLst/>
              <a:rect l="0" t="0" r="0" b="0"/>
              <a:pathLst>
                <a:path w="208918" h="121208">
                  <a:moveTo>
                    <a:pt x="8892" y="36236"/>
                  </a:moveTo>
                  <a:lnTo>
                    <a:pt x="8892" y="36236"/>
                  </a:lnTo>
                  <a:lnTo>
                    <a:pt x="13948" y="36236"/>
                  </a:lnTo>
                  <a:lnTo>
                    <a:pt x="19253" y="33414"/>
                  </a:lnTo>
                  <a:lnTo>
                    <a:pt x="22149" y="31179"/>
                  </a:lnTo>
                  <a:lnTo>
                    <a:pt x="31012" y="28697"/>
                  </a:lnTo>
                  <a:lnTo>
                    <a:pt x="48891" y="27104"/>
                  </a:lnTo>
                  <a:lnTo>
                    <a:pt x="55951" y="29708"/>
                  </a:lnTo>
                  <a:lnTo>
                    <a:pt x="59315" y="31884"/>
                  </a:lnTo>
                  <a:lnTo>
                    <a:pt x="79218" y="34947"/>
                  </a:lnTo>
                  <a:lnTo>
                    <a:pt x="90595" y="32840"/>
                  </a:lnTo>
                  <a:lnTo>
                    <a:pt x="102950" y="25705"/>
                  </a:lnTo>
                  <a:lnTo>
                    <a:pt x="108904" y="19914"/>
                  </a:lnTo>
                  <a:lnTo>
                    <a:pt x="111550" y="13813"/>
                  </a:lnTo>
                  <a:lnTo>
                    <a:pt x="111197" y="10704"/>
                  </a:lnTo>
                  <a:lnTo>
                    <a:pt x="107982" y="4427"/>
                  </a:lnTo>
                  <a:lnTo>
                    <a:pt x="104587" y="2330"/>
                  </a:lnTo>
                  <a:lnTo>
                    <a:pt x="95167" y="0"/>
                  </a:lnTo>
                  <a:lnTo>
                    <a:pt x="72908" y="3745"/>
                  </a:lnTo>
                  <a:lnTo>
                    <a:pt x="50034" y="15550"/>
                  </a:lnTo>
                  <a:lnTo>
                    <a:pt x="18152" y="38150"/>
                  </a:lnTo>
                  <a:lnTo>
                    <a:pt x="6579" y="53619"/>
                  </a:lnTo>
                  <a:lnTo>
                    <a:pt x="1504" y="76664"/>
                  </a:lnTo>
                  <a:lnTo>
                    <a:pt x="0" y="98544"/>
                  </a:lnTo>
                  <a:lnTo>
                    <a:pt x="1906" y="104233"/>
                  </a:lnTo>
                  <a:lnTo>
                    <a:pt x="9668" y="113377"/>
                  </a:lnTo>
                  <a:lnTo>
                    <a:pt x="22995" y="118146"/>
                  </a:lnTo>
                  <a:lnTo>
                    <a:pt x="62478" y="121207"/>
                  </a:lnTo>
                  <a:lnTo>
                    <a:pt x="98617" y="116681"/>
                  </a:lnTo>
                  <a:lnTo>
                    <a:pt x="145580" y="113275"/>
                  </a:lnTo>
                  <a:lnTo>
                    <a:pt x="208917" y="11243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3" name="SMARTInkShape-1101">
              <a:extLst>
                <a:ext uri="{FF2B5EF4-FFF2-40B4-BE49-F238E27FC236}">
                  <a16:creationId xmlns:a16="http://schemas.microsoft.com/office/drawing/2014/main" id="{D561A3EB-BF95-9D57-058E-7CE2795E2F79}"/>
                </a:ext>
              </a:extLst>
            </p:cNvPr>
            <p:cNvSpPr/>
            <p:nvPr>
              <p:custDataLst>
                <p:tags r:id="rId51"/>
              </p:custDataLst>
            </p:nvPr>
          </p:nvSpPr>
          <p:spPr>
            <a:xfrm>
              <a:off x="4849133" y="3943975"/>
              <a:ext cx="27160" cy="275601"/>
            </a:xfrm>
            <a:custGeom>
              <a:avLst/>
              <a:gdLst/>
              <a:ahLst/>
              <a:cxnLst/>
              <a:rect l="0" t="0" r="0" b="0"/>
              <a:pathLst>
                <a:path w="27160" h="275601">
                  <a:moveTo>
                    <a:pt x="8617" y="27950"/>
                  </a:moveTo>
                  <a:lnTo>
                    <a:pt x="8617" y="27950"/>
                  </a:lnTo>
                  <a:lnTo>
                    <a:pt x="27159" y="0"/>
                  </a:lnTo>
                  <a:lnTo>
                    <a:pt x="21021" y="15765"/>
                  </a:lnTo>
                  <a:lnTo>
                    <a:pt x="13465" y="62485"/>
                  </a:lnTo>
                  <a:lnTo>
                    <a:pt x="9255" y="105667"/>
                  </a:lnTo>
                  <a:lnTo>
                    <a:pt x="3687" y="147606"/>
                  </a:lnTo>
                  <a:lnTo>
                    <a:pt x="0" y="194539"/>
                  </a:lnTo>
                  <a:lnTo>
                    <a:pt x="2095" y="232032"/>
                  </a:lnTo>
                  <a:lnTo>
                    <a:pt x="8617" y="2756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4" name="SMARTInkShape-1102">
              <a:extLst>
                <a:ext uri="{FF2B5EF4-FFF2-40B4-BE49-F238E27FC236}">
                  <a16:creationId xmlns:a16="http://schemas.microsoft.com/office/drawing/2014/main" id="{0EF092F3-E7FB-F705-8B9B-EB42373DE50C}"/>
                </a:ext>
              </a:extLst>
            </p:cNvPr>
            <p:cNvSpPr/>
            <p:nvPr>
              <p:custDataLst>
                <p:tags r:id="rId52"/>
              </p:custDataLst>
            </p:nvPr>
          </p:nvSpPr>
          <p:spPr>
            <a:xfrm>
              <a:off x="4667250" y="4067353"/>
              <a:ext cx="136700" cy="123648"/>
            </a:xfrm>
            <a:custGeom>
              <a:avLst/>
              <a:gdLst/>
              <a:ahLst/>
              <a:cxnLst/>
              <a:rect l="0" t="0" r="0" b="0"/>
              <a:pathLst>
                <a:path w="136700" h="123648">
                  <a:moveTo>
                    <a:pt x="38100" y="66497"/>
                  </a:moveTo>
                  <a:lnTo>
                    <a:pt x="38100" y="66497"/>
                  </a:lnTo>
                  <a:lnTo>
                    <a:pt x="45704" y="57834"/>
                  </a:lnTo>
                  <a:lnTo>
                    <a:pt x="81700" y="13634"/>
                  </a:lnTo>
                  <a:lnTo>
                    <a:pt x="91823" y="4385"/>
                  </a:lnTo>
                  <a:lnTo>
                    <a:pt x="98313" y="1850"/>
                  </a:lnTo>
                  <a:lnTo>
                    <a:pt x="122522" y="0"/>
                  </a:lnTo>
                  <a:lnTo>
                    <a:pt x="127189" y="2057"/>
                  </a:lnTo>
                  <a:lnTo>
                    <a:pt x="135198" y="9988"/>
                  </a:lnTo>
                  <a:lnTo>
                    <a:pt x="136699" y="15066"/>
                  </a:lnTo>
                  <a:lnTo>
                    <a:pt x="135544" y="26353"/>
                  </a:lnTo>
                  <a:lnTo>
                    <a:pt x="125120" y="57391"/>
                  </a:lnTo>
                  <a:lnTo>
                    <a:pt x="102816" y="86478"/>
                  </a:lnTo>
                  <a:lnTo>
                    <a:pt x="87379" y="97582"/>
                  </a:lnTo>
                  <a:lnTo>
                    <a:pt x="40148" y="119375"/>
                  </a:lnTo>
                  <a:lnTo>
                    <a:pt x="0" y="12364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5" name="SMARTInkShape-1103">
              <a:extLst>
                <a:ext uri="{FF2B5EF4-FFF2-40B4-BE49-F238E27FC236}">
                  <a16:creationId xmlns:a16="http://schemas.microsoft.com/office/drawing/2014/main" id="{DB6D547B-6722-9162-3A12-59A2B072A459}"/>
                </a:ext>
              </a:extLst>
            </p:cNvPr>
            <p:cNvSpPr/>
            <p:nvPr>
              <p:custDataLst>
                <p:tags r:id="rId53"/>
              </p:custDataLst>
            </p:nvPr>
          </p:nvSpPr>
          <p:spPr>
            <a:xfrm>
              <a:off x="4667250" y="4118837"/>
              <a:ext cx="19051" cy="291239"/>
            </a:xfrm>
            <a:custGeom>
              <a:avLst/>
              <a:gdLst/>
              <a:ahLst/>
              <a:cxnLst/>
              <a:rect l="0" t="0" r="0" b="0"/>
              <a:pathLst>
                <a:path w="19051" h="291239">
                  <a:moveTo>
                    <a:pt x="0" y="5488"/>
                  </a:moveTo>
                  <a:lnTo>
                    <a:pt x="0" y="5488"/>
                  </a:lnTo>
                  <a:lnTo>
                    <a:pt x="9133" y="5488"/>
                  </a:lnTo>
                  <a:lnTo>
                    <a:pt x="9408" y="431"/>
                  </a:lnTo>
                  <a:lnTo>
                    <a:pt x="10506" y="0"/>
                  </a:lnTo>
                  <a:lnTo>
                    <a:pt x="14547" y="2344"/>
                  </a:lnTo>
                  <a:lnTo>
                    <a:pt x="17049" y="9735"/>
                  </a:lnTo>
                  <a:lnTo>
                    <a:pt x="17716" y="14669"/>
                  </a:lnTo>
                  <a:lnTo>
                    <a:pt x="10732" y="58387"/>
                  </a:lnTo>
                  <a:lnTo>
                    <a:pt x="9596" y="103850"/>
                  </a:lnTo>
                  <a:lnTo>
                    <a:pt x="9534" y="150824"/>
                  </a:lnTo>
                  <a:lnTo>
                    <a:pt x="9529" y="182265"/>
                  </a:lnTo>
                  <a:lnTo>
                    <a:pt x="12348" y="227200"/>
                  </a:lnTo>
                  <a:lnTo>
                    <a:pt x="19050" y="29123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6" name="SMARTInkShape-1104">
              <a:extLst>
                <a:ext uri="{FF2B5EF4-FFF2-40B4-BE49-F238E27FC236}">
                  <a16:creationId xmlns:a16="http://schemas.microsoft.com/office/drawing/2014/main" id="{BAAA43AA-2FD1-49A7-9E2C-B547D3DBA6FD}"/>
                </a:ext>
              </a:extLst>
            </p:cNvPr>
            <p:cNvSpPr/>
            <p:nvPr>
              <p:custDataLst>
                <p:tags r:id="rId54"/>
              </p:custDataLst>
            </p:nvPr>
          </p:nvSpPr>
          <p:spPr>
            <a:xfrm>
              <a:off x="4127678" y="4077130"/>
              <a:ext cx="453848" cy="149524"/>
            </a:xfrm>
            <a:custGeom>
              <a:avLst/>
              <a:gdLst/>
              <a:ahLst/>
              <a:cxnLst/>
              <a:rect l="0" t="0" r="0" b="0"/>
              <a:pathLst>
                <a:path w="453848" h="149524">
                  <a:moveTo>
                    <a:pt x="101422" y="37670"/>
                  </a:moveTo>
                  <a:lnTo>
                    <a:pt x="101422" y="37670"/>
                  </a:lnTo>
                  <a:lnTo>
                    <a:pt x="101422" y="32613"/>
                  </a:lnTo>
                  <a:lnTo>
                    <a:pt x="100364" y="31124"/>
                  </a:lnTo>
                  <a:lnTo>
                    <a:pt x="98600" y="30131"/>
                  </a:lnTo>
                  <a:lnTo>
                    <a:pt x="93221" y="28538"/>
                  </a:lnTo>
                  <a:lnTo>
                    <a:pt x="92486" y="25497"/>
                  </a:lnTo>
                  <a:lnTo>
                    <a:pt x="92290" y="23205"/>
                  </a:lnTo>
                  <a:lnTo>
                    <a:pt x="91101" y="21676"/>
                  </a:lnTo>
                  <a:lnTo>
                    <a:pt x="86957" y="19978"/>
                  </a:lnTo>
                  <a:lnTo>
                    <a:pt x="85428" y="18467"/>
                  </a:lnTo>
                  <a:lnTo>
                    <a:pt x="83730" y="13966"/>
                  </a:lnTo>
                  <a:lnTo>
                    <a:pt x="82219" y="12342"/>
                  </a:lnTo>
                  <a:lnTo>
                    <a:pt x="77718" y="10539"/>
                  </a:lnTo>
                  <a:lnTo>
                    <a:pt x="76094" y="8999"/>
                  </a:lnTo>
                  <a:lnTo>
                    <a:pt x="74291" y="4466"/>
                  </a:lnTo>
                  <a:lnTo>
                    <a:pt x="72751" y="2834"/>
                  </a:lnTo>
                  <a:lnTo>
                    <a:pt x="68218" y="1021"/>
                  </a:lnTo>
                  <a:lnTo>
                    <a:pt x="54660" y="0"/>
                  </a:lnTo>
                  <a:lnTo>
                    <a:pt x="37237" y="4754"/>
                  </a:lnTo>
                  <a:lnTo>
                    <a:pt x="23726" y="12865"/>
                  </a:lnTo>
                  <a:lnTo>
                    <a:pt x="7963" y="32084"/>
                  </a:lnTo>
                  <a:lnTo>
                    <a:pt x="1676" y="46123"/>
                  </a:lnTo>
                  <a:lnTo>
                    <a:pt x="0" y="52830"/>
                  </a:lnTo>
                  <a:lnTo>
                    <a:pt x="960" y="65928"/>
                  </a:lnTo>
                  <a:lnTo>
                    <a:pt x="4914" y="77746"/>
                  </a:lnTo>
                  <a:lnTo>
                    <a:pt x="10198" y="86526"/>
                  </a:lnTo>
                  <a:lnTo>
                    <a:pt x="24181" y="97419"/>
                  </a:lnTo>
                  <a:lnTo>
                    <a:pt x="41730" y="102293"/>
                  </a:lnTo>
                  <a:lnTo>
                    <a:pt x="45752" y="101919"/>
                  </a:lnTo>
                  <a:lnTo>
                    <a:pt x="48434" y="100611"/>
                  </a:lnTo>
                  <a:lnTo>
                    <a:pt x="50222" y="98681"/>
                  </a:lnTo>
                  <a:lnTo>
                    <a:pt x="55030" y="96536"/>
                  </a:lnTo>
                  <a:lnTo>
                    <a:pt x="57794" y="95964"/>
                  </a:lnTo>
                  <a:lnTo>
                    <a:pt x="71037" y="86719"/>
                  </a:lnTo>
                  <a:lnTo>
                    <a:pt x="85945" y="72163"/>
                  </a:lnTo>
                  <a:lnTo>
                    <a:pt x="89252" y="66053"/>
                  </a:lnTo>
                  <a:lnTo>
                    <a:pt x="96431" y="48450"/>
                  </a:lnTo>
                  <a:lnTo>
                    <a:pt x="106982" y="31137"/>
                  </a:lnTo>
                  <a:lnTo>
                    <a:pt x="110902" y="254"/>
                  </a:lnTo>
                  <a:lnTo>
                    <a:pt x="104392" y="14914"/>
                  </a:lnTo>
                  <a:lnTo>
                    <a:pt x="101683" y="58206"/>
                  </a:lnTo>
                  <a:lnTo>
                    <a:pt x="102557" y="84677"/>
                  </a:lnTo>
                  <a:lnTo>
                    <a:pt x="109049" y="105338"/>
                  </a:lnTo>
                  <a:lnTo>
                    <a:pt x="123815" y="125864"/>
                  </a:lnTo>
                  <a:lnTo>
                    <a:pt x="130072" y="129784"/>
                  </a:lnTo>
                  <a:lnTo>
                    <a:pt x="133222" y="130829"/>
                  </a:lnTo>
                  <a:lnTo>
                    <a:pt x="135322" y="130468"/>
                  </a:lnTo>
                  <a:lnTo>
                    <a:pt x="136722" y="129169"/>
                  </a:lnTo>
                  <a:lnTo>
                    <a:pt x="137655" y="127244"/>
                  </a:lnTo>
                  <a:lnTo>
                    <a:pt x="139336" y="125961"/>
                  </a:lnTo>
                  <a:lnTo>
                    <a:pt x="146758" y="123097"/>
                  </a:lnTo>
                  <a:lnTo>
                    <a:pt x="152615" y="118677"/>
                  </a:lnTo>
                  <a:lnTo>
                    <a:pt x="181016" y="74074"/>
                  </a:lnTo>
                  <a:lnTo>
                    <a:pt x="213806" y="39605"/>
                  </a:lnTo>
                  <a:lnTo>
                    <a:pt x="217693" y="38530"/>
                  </a:lnTo>
                  <a:lnTo>
                    <a:pt x="220210" y="38243"/>
                  </a:lnTo>
                  <a:lnTo>
                    <a:pt x="222948" y="40169"/>
                  </a:lnTo>
                  <a:lnTo>
                    <a:pt x="243119" y="69292"/>
                  </a:lnTo>
                  <a:lnTo>
                    <a:pt x="259741" y="116852"/>
                  </a:lnTo>
                  <a:lnTo>
                    <a:pt x="263206" y="149523"/>
                  </a:lnTo>
                  <a:lnTo>
                    <a:pt x="263306" y="141132"/>
                  </a:lnTo>
                  <a:lnTo>
                    <a:pt x="266151" y="133747"/>
                  </a:lnTo>
                  <a:lnTo>
                    <a:pt x="285736" y="89285"/>
                  </a:lnTo>
                  <a:lnTo>
                    <a:pt x="295145" y="69661"/>
                  </a:lnTo>
                  <a:lnTo>
                    <a:pt x="304291" y="59649"/>
                  </a:lnTo>
                  <a:lnTo>
                    <a:pt x="325967" y="42289"/>
                  </a:lnTo>
                  <a:lnTo>
                    <a:pt x="332806" y="39723"/>
                  </a:lnTo>
                  <a:lnTo>
                    <a:pt x="336111" y="40097"/>
                  </a:lnTo>
                  <a:lnTo>
                    <a:pt x="342606" y="43335"/>
                  </a:lnTo>
                  <a:lnTo>
                    <a:pt x="344762" y="46738"/>
                  </a:lnTo>
                  <a:lnTo>
                    <a:pt x="355239" y="87067"/>
                  </a:lnTo>
                  <a:lnTo>
                    <a:pt x="360756" y="118100"/>
                  </a:lnTo>
                  <a:lnTo>
                    <a:pt x="366667" y="129993"/>
                  </a:lnTo>
                  <a:lnTo>
                    <a:pt x="367152" y="129910"/>
                  </a:lnTo>
                  <a:lnTo>
                    <a:pt x="384343" y="84567"/>
                  </a:lnTo>
                  <a:lnTo>
                    <a:pt x="399917" y="50692"/>
                  </a:lnTo>
                  <a:lnTo>
                    <a:pt x="406242" y="43458"/>
                  </a:lnTo>
                  <a:lnTo>
                    <a:pt x="418926" y="33757"/>
                  </a:lnTo>
                  <a:lnTo>
                    <a:pt x="422100" y="32944"/>
                  </a:lnTo>
                  <a:lnTo>
                    <a:pt x="425274" y="33461"/>
                  </a:lnTo>
                  <a:lnTo>
                    <a:pt x="428448" y="34864"/>
                  </a:lnTo>
                  <a:lnTo>
                    <a:pt x="430565" y="37916"/>
                  </a:lnTo>
                  <a:lnTo>
                    <a:pt x="440972" y="77604"/>
                  </a:lnTo>
                  <a:lnTo>
                    <a:pt x="453847" y="13292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7" name="SMARTInkShape-1105">
              <a:extLst>
                <a:ext uri="{FF2B5EF4-FFF2-40B4-BE49-F238E27FC236}">
                  <a16:creationId xmlns:a16="http://schemas.microsoft.com/office/drawing/2014/main" id="{24A4A6BB-9622-ED49-D2DE-32603DC89305}"/>
                </a:ext>
              </a:extLst>
            </p:cNvPr>
            <p:cNvSpPr/>
            <p:nvPr>
              <p:custDataLst>
                <p:tags r:id="rId55"/>
              </p:custDataLst>
            </p:nvPr>
          </p:nvSpPr>
          <p:spPr>
            <a:xfrm>
              <a:off x="3848100" y="4057953"/>
              <a:ext cx="197555" cy="179872"/>
            </a:xfrm>
            <a:custGeom>
              <a:avLst/>
              <a:gdLst/>
              <a:ahLst/>
              <a:cxnLst/>
              <a:rect l="0" t="0" r="0" b="0"/>
              <a:pathLst>
                <a:path w="197555" h="179872">
                  <a:moveTo>
                    <a:pt x="161925" y="18747"/>
                  </a:moveTo>
                  <a:lnTo>
                    <a:pt x="161925" y="18747"/>
                  </a:lnTo>
                  <a:lnTo>
                    <a:pt x="161925" y="13690"/>
                  </a:lnTo>
                  <a:lnTo>
                    <a:pt x="162983" y="12201"/>
                  </a:lnTo>
                  <a:lnTo>
                    <a:pt x="164747" y="11208"/>
                  </a:lnTo>
                  <a:lnTo>
                    <a:pt x="171057" y="9339"/>
                  </a:lnTo>
                  <a:lnTo>
                    <a:pt x="176390" y="9256"/>
                  </a:lnTo>
                  <a:lnTo>
                    <a:pt x="177919" y="8187"/>
                  </a:lnTo>
                  <a:lnTo>
                    <a:pt x="178938" y="6415"/>
                  </a:lnTo>
                  <a:lnTo>
                    <a:pt x="179617" y="4175"/>
                  </a:lnTo>
                  <a:lnTo>
                    <a:pt x="180069" y="3741"/>
                  </a:lnTo>
                  <a:lnTo>
                    <a:pt x="180371" y="4509"/>
                  </a:lnTo>
                  <a:lnTo>
                    <a:pt x="180573" y="6080"/>
                  </a:lnTo>
                  <a:lnTo>
                    <a:pt x="180707" y="6069"/>
                  </a:lnTo>
                  <a:lnTo>
                    <a:pt x="180856" y="3234"/>
                  </a:lnTo>
                  <a:lnTo>
                    <a:pt x="180896" y="3113"/>
                  </a:lnTo>
                  <a:lnTo>
                    <a:pt x="180951" y="5883"/>
                  </a:lnTo>
                  <a:lnTo>
                    <a:pt x="180972" y="721"/>
                  </a:lnTo>
                  <a:lnTo>
                    <a:pt x="178152" y="152"/>
                  </a:lnTo>
                  <a:lnTo>
                    <a:pt x="175918" y="0"/>
                  </a:lnTo>
                  <a:lnTo>
                    <a:pt x="133029" y="19007"/>
                  </a:lnTo>
                  <a:lnTo>
                    <a:pt x="114205" y="31171"/>
                  </a:lnTo>
                  <a:lnTo>
                    <a:pt x="91201" y="52799"/>
                  </a:lnTo>
                  <a:lnTo>
                    <a:pt x="88159" y="59634"/>
                  </a:lnTo>
                  <a:lnTo>
                    <a:pt x="86446" y="69432"/>
                  </a:lnTo>
                  <a:lnTo>
                    <a:pt x="88322" y="72645"/>
                  </a:lnTo>
                  <a:lnTo>
                    <a:pt x="96052" y="79038"/>
                  </a:lnTo>
                  <a:lnTo>
                    <a:pt x="106542" y="82585"/>
                  </a:lnTo>
                  <a:lnTo>
                    <a:pt x="150569" y="92712"/>
                  </a:lnTo>
                  <a:lnTo>
                    <a:pt x="170907" y="97107"/>
                  </a:lnTo>
                  <a:lnTo>
                    <a:pt x="187517" y="105112"/>
                  </a:lnTo>
                  <a:lnTo>
                    <a:pt x="191686" y="108074"/>
                  </a:lnTo>
                  <a:lnTo>
                    <a:pt x="194466" y="112165"/>
                  </a:lnTo>
                  <a:lnTo>
                    <a:pt x="197554" y="122355"/>
                  </a:lnTo>
                  <a:lnTo>
                    <a:pt x="197319" y="126977"/>
                  </a:lnTo>
                  <a:lnTo>
                    <a:pt x="194237" y="134936"/>
                  </a:lnTo>
                  <a:lnTo>
                    <a:pt x="181494" y="150422"/>
                  </a:lnTo>
                  <a:lnTo>
                    <a:pt x="173092" y="156644"/>
                  </a:lnTo>
                  <a:lnTo>
                    <a:pt x="125951" y="174588"/>
                  </a:lnTo>
                  <a:lnTo>
                    <a:pt x="88736" y="179871"/>
                  </a:lnTo>
                  <a:lnTo>
                    <a:pt x="51588" y="179508"/>
                  </a:lnTo>
                  <a:lnTo>
                    <a:pt x="4832" y="171406"/>
                  </a:lnTo>
                  <a:lnTo>
                    <a:pt x="0" y="17114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72" name="SMARTInkShape-Group334">
            <a:extLst>
              <a:ext uri="{FF2B5EF4-FFF2-40B4-BE49-F238E27FC236}">
                <a16:creationId xmlns:a16="http://schemas.microsoft.com/office/drawing/2014/main" id="{6B7986AC-CA67-C01B-8A41-012A228F32BF}"/>
              </a:ext>
            </a:extLst>
          </p:cNvPr>
          <p:cNvGrpSpPr/>
          <p:nvPr/>
        </p:nvGrpSpPr>
        <p:grpSpPr>
          <a:xfrm>
            <a:off x="3048000" y="4078185"/>
            <a:ext cx="457201" cy="188399"/>
            <a:chOff x="3048000" y="4078185"/>
            <a:chExt cx="457201" cy="188399"/>
          </a:xfrm>
        </p:grpSpPr>
        <p:sp>
          <p:nvSpPr>
            <p:cNvPr id="869" name="SMARTInkShape-1106">
              <a:extLst>
                <a:ext uri="{FF2B5EF4-FFF2-40B4-BE49-F238E27FC236}">
                  <a16:creationId xmlns:a16="http://schemas.microsoft.com/office/drawing/2014/main" id="{A50881D2-7148-5079-CA16-2BEDA25ECC46}"/>
                </a:ext>
              </a:extLst>
            </p:cNvPr>
            <p:cNvSpPr/>
            <p:nvPr>
              <p:custDataLst>
                <p:tags r:id="rId47"/>
              </p:custDataLst>
            </p:nvPr>
          </p:nvSpPr>
          <p:spPr>
            <a:xfrm>
              <a:off x="3495675" y="4200525"/>
              <a:ext cx="9526" cy="9526"/>
            </a:xfrm>
            <a:custGeom>
              <a:avLst/>
              <a:gdLst/>
              <a:ahLst/>
              <a:cxnLst/>
              <a:rect l="0" t="0" r="0" b="0"/>
              <a:pathLst>
                <a:path w="9526" h="9526">
                  <a:moveTo>
                    <a:pt x="9525" y="0"/>
                  </a:moveTo>
                  <a:lnTo>
                    <a:pt x="9525" y="0"/>
                  </a:lnTo>
                  <a:lnTo>
                    <a:pt x="393" y="0"/>
                  </a:lnTo>
                  <a:lnTo>
                    <a:pt x="0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0" name="SMARTInkShape-1107">
              <a:extLst>
                <a:ext uri="{FF2B5EF4-FFF2-40B4-BE49-F238E27FC236}">
                  <a16:creationId xmlns:a16="http://schemas.microsoft.com/office/drawing/2014/main" id="{25B553EA-99D6-678F-2C0C-A43000CD04C1}"/>
                </a:ext>
              </a:extLst>
            </p:cNvPr>
            <p:cNvSpPr/>
            <p:nvPr>
              <p:custDataLst>
                <p:tags r:id="rId48"/>
              </p:custDataLst>
            </p:nvPr>
          </p:nvSpPr>
          <p:spPr>
            <a:xfrm>
              <a:off x="3467100" y="4086225"/>
              <a:ext cx="1" cy="9526"/>
            </a:xfrm>
            <a:custGeom>
              <a:avLst/>
              <a:gdLst/>
              <a:ahLst/>
              <a:cxnLst/>
              <a:rect l="0" t="0" r="0" b="0"/>
              <a:pathLst>
                <a:path w="1" h="9526">
                  <a:moveTo>
                    <a:pt x="0" y="9525"/>
                  </a:moveTo>
                  <a:lnTo>
                    <a:pt x="0" y="9525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1" name="SMARTInkShape-1108">
              <a:extLst>
                <a:ext uri="{FF2B5EF4-FFF2-40B4-BE49-F238E27FC236}">
                  <a16:creationId xmlns:a16="http://schemas.microsoft.com/office/drawing/2014/main" id="{48DCD225-10A0-31C3-613B-2ED8B424B8DD}"/>
                </a:ext>
              </a:extLst>
            </p:cNvPr>
            <p:cNvSpPr/>
            <p:nvPr>
              <p:custDataLst>
                <p:tags r:id="rId49"/>
              </p:custDataLst>
            </p:nvPr>
          </p:nvSpPr>
          <p:spPr>
            <a:xfrm>
              <a:off x="3048000" y="4078185"/>
              <a:ext cx="190209" cy="188399"/>
            </a:xfrm>
            <a:custGeom>
              <a:avLst/>
              <a:gdLst/>
              <a:ahLst/>
              <a:cxnLst/>
              <a:rect l="0" t="0" r="0" b="0"/>
              <a:pathLst>
                <a:path w="190209" h="188399">
                  <a:moveTo>
                    <a:pt x="0" y="36615"/>
                  </a:moveTo>
                  <a:lnTo>
                    <a:pt x="0" y="36615"/>
                  </a:lnTo>
                  <a:lnTo>
                    <a:pt x="0" y="31558"/>
                  </a:lnTo>
                  <a:lnTo>
                    <a:pt x="5644" y="26254"/>
                  </a:lnTo>
                  <a:lnTo>
                    <a:pt x="28235" y="10789"/>
                  </a:lnTo>
                  <a:lnTo>
                    <a:pt x="31523" y="9872"/>
                  </a:lnTo>
                  <a:lnTo>
                    <a:pt x="33715" y="8204"/>
                  </a:lnTo>
                  <a:lnTo>
                    <a:pt x="37859" y="1856"/>
                  </a:lnTo>
                  <a:lnTo>
                    <a:pt x="42579" y="0"/>
                  </a:lnTo>
                  <a:lnTo>
                    <a:pt x="44261" y="563"/>
                  </a:lnTo>
                  <a:lnTo>
                    <a:pt x="45383" y="1997"/>
                  </a:lnTo>
                  <a:lnTo>
                    <a:pt x="46628" y="7471"/>
                  </a:lnTo>
                  <a:lnTo>
                    <a:pt x="48388" y="22453"/>
                  </a:lnTo>
                  <a:lnTo>
                    <a:pt x="55787" y="52716"/>
                  </a:lnTo>
                  <a:lnTo>
                    <a:pt x="56881" y="93143"/>
                  </a:lnTo>
                  <a:lnTo>
                    <a:pt x="57115" y="139257"/>
                  </a:lnTo>
                  <a:lnTo>
                    <a:pt x="57149" y="186211"/>
                  </a:lnTo>
                  <a:lnTo>
                    <a:pt x="58208" y="186087"/>
                  </a:lnTo>
                  <a:lnTo>
                    <a:pt x="62206" y="183127"/>
                  </a:lnTo>
                  <a:lnTo>
                    <a:pt x="64689" y="172640"/>
                  </a:lnTo>
                  <a:lnTo>
                    <a:pt x="71339" y="140037"/>
                  </a:lnTo>
                  <a:lnTo>
                    <a:pt x="88743" y="101126"/>
                  </a:lnTo>
                  <a:lnTo>
                    <a:pt x="113729" y="56311"/>
                  </a:lnTo>
                  <a:lnTo>
                    <a:pt x="121454" y="44310"/>
                  </a:lnTo>
                  <a:lnTo>
                    <a:pt x="150117" y="19623"/>
                  </a:lnTo>
                  <a:lnTo>
                    <a:pt x="154207" y="18480"/>
                  </a:lnTo>
                  <a:lnTo>
                    <a:pt x="156780" y="18175"/>
                  </a:lnTo>
                  <a:lnTo>
                    <a:pt x="158495" y="19030"/>
                  </a:lnTo>
                  <a:lnTo>
                    <a:pt x="159638" y="20658"/>
                  </a:lnTo>
                  <a:lnTo>
                    <a:pt x="160400" y="22802"/>
                  </a:lnTo>
                  <a:lnTo>
                    <a:pt x="161967" y="24232"/>
                  </a:lnTo>
                  <a:lnTo>
                    <a:pt x="166530" y="25820"/>
                  </a:lnTo>
                  <a:lnTo>
                    <a:pt x="172085" y="32170"/>
                  </a:lnTo>
                  <a:lnTo>
                    <a:pt x="177024" y="42048"/>
                  </a:lnTo>
                  <a:lnTo>
                    <a:pt x="180863" y="58450"/>
                  </a:lnTo>
                  <a:lnTo>
                    <a:pt x="187174" y="72601"/>
                  </a:lnTo>
                  <a:lnTo>
                    <a:pt x="190208" y="116445"/>
                  </a:lnTo>
                  <a:lnTo>
                    <a:pt x="189355" y="141407"/>
                  </a:lnTo>
                  <a:lnTo>
                    <a:pt x="181009" y="188398"/>
                  </a:lnTo>
                  <a:lnTo>
                    <a:pt x="180975" y="17949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73" name="SMARTInkShape-1109">
            <a:extLst>
              <a:ext uri="{FF2B5EF4-FFF2-40B4-BE49-F238E27FC236}">
                <a16:creationId xmlns:a16="http://schemas.microsoft.com/office/drawing/2014/main" id="{45053216-AE08-8186-55AE-3106BF8A913E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1924050" y="2581275"/>
            <a:ext cx="314323" cy="266701"/>
          </a:xfrm>
          <a:custGeom>
            <a:avLst/>
            <a:gdLst/>
            <a:ahLst/>
            <a:cxnLst/>
            <a:rect l="0" t="0" r="0" b="0"/>
            <a:pathLst>
              <a:path w="314323" h="266701">
                <a:moveTo>
                  <a:pt x="0" y="66675"/>
                </a:moveTo>
                <a:lnTo>
                  <a:pt x="0" y="66675"/>
                </a:lnTo>
                <a:lnTo>
                  <a:pt x="0" y="48017"/>
                </a:lnTo>
                <a:lnTo>
                  <a:pt x="5056" y="47741"/>
                </a:lnTo>
                <a:lnTo>
                  <a:pt x="6546" y="46644"/>
                </a:lnTo>
                <a:lnTo>
                  <a:pt x="10322" y="37931"/>
                </a:lnTo>
                <a:lnTo>
                  <a:pt x="17692" y="30016"/>
                </a:lnTo>
                <a:lnTo>
                  <a:pt x="23704" y="29002"/>
                </a:lnTo>
                <a:lnTo>
                  <a:pt x="25328" y="27801"/>
                </a:lnTo>
                <a:lnTo>
                  <a:pt x="28147" y="20412"/>
                </a:lnTo>
                <a:lnTo>
                  <a:pt x="31207" y="19655"/>
                </a:lnTo>
                <a:lnTo>
                  <a:pt x="33505" y="19454"/>
                </a:lnTo>
                <a:lnTo>
                  <a:pt x="35037" y="18260"/>
                </a:lnTo>
                <a:lnTo>
                  <a:pt x="36738" y="14113"/>
                </a:lnTo>
                <a:lnTo>
                  <a:pt x="38251" y="12584"/>
                </a:lnTo>
                <a:lnTo>
                  <a:pt x="47498" y="9560"/>
                </a:lnTo>
                <a:lnTo>
                  <a:pt x="52644" y="9535"/>
                </a:lnTo>
                <a:lnTo>
                  <a:pt x="54146" y="8474"/>
                </a:lnTo>
                <a:lnTo>
                  <a:pt x="55147" y="6707"/>
                </a:lnTo>
                <a:lnTo>
                  <a:pt x="55815" y="4472"/>
                </a:lnTo>
                <a:lnTo>
                  <a:pt x="57318" y="2981"/>
                </a:lnTo>
                <a:lnTo>
                  <a:pt x="65234" y="393"/>
                </a:lnTo>
                <a:lnTo>
                  <a:pt x="84274" y="3"/>
                </a:lnTo>
                <a:lnTo>
                  <a:pt x="93799" y="8201"/>
                </a:lnTo>
                <a:lnTo>
                  <a:pt x="99876" y="9133"/>
                </a:lnTo>
                <a:lnTo>
                  <a:pt x="108380" y="9409"/>
                </a:lnTo>
                <a:lnTo>
                  <a:pt x="110353" y="10506"/>
                </a:lnTo>
                <a:lnTo>
                  <a:pt x="111669" y="12296"/>
                </a:lnTo>
                <a:lnTo>
                  <a:pt x="112546" y="14547"/>
                </a:lnTo>
                <a:lnTo>
                  <a:pt x="114189" y="16048"/>
                </a:lnTo>
                <a:lnTo>
                  <a:pt x="123898" y="19845"/>
                </a:lnTo>
                <a:lnTo>
                  <a:pt x="128444" y="23989"/>
                </a:lnTo>
                <a:lnTo>
                  <a:pt x="131169" y="29359"/>
                </a:lnTo>
                <a:lnTo>
                  <a:pt x="131896" y="32273"/>
                </a:lnTo>
                <a:lnTo>
                  <a:pt x="133439" y="34215"/>
                </a:lnTo>
                <a:lnTo>
                  <a:pt x="146480" y="42645"/>
                </a:lnTo>
                <a:lnTo>
                  <a:pt x="149769" y="48234"/>
                </a:lnTo>
                <a:lnTo>
                  <a:pt x="150646" y="51206"/>
                </a:lnTo>
                <a:lnTo>
                  <a:pt x="152289" y="53187"/>
                </a:lnTo>
                <a:lnTo>
                  <a:pt x="156937" y="55389"/>
                </a:lnTo>
                <a:lnTo>
                  <a:pt x="158599" y="57034"/>
                </a:lnTo>
                <a:lnTo>
                  <a:pt x="169269" y="76379"/>
                </a:lnTo>
                <a:lnTo>
                  <a:pt x="172423" y="101607"/>
                </a:lnTo>
                <a:lnTo>
                  <a:pt x="178972" y="114301"/>
                </a:lnTo>
                <a:lnTo>
                  <a:pt x="181955" y="139700"/>
                </a:lnTo>
                <a:lnTo>
                  <a:pt x="185997" y="146050"/>
                </a:lnTo>
                <a:lnTo>
                  <a:pt x="186439" y="149225"/>
                </a:lnTo>
                <a:lnTo>
                  <a:pt x="181029" y="190042"/>
                </a:lnTo>
                <a:lnTo>
                  <a:pt x="180977" y="212831"/>
                </a:lnTo>
                <a:lnTo>
                  <a:pt x="178154" y="219122"/>
                </a:lnTo>
                <a:lnTo>
                  <a:pt x="174429" y="225446"/>
                </a:lnTo>
                <a:lnTo>
                  <a:pt x="171842" y="236246"/>
                </a:lnTo>
                <a:lnTo>
                  <a:pt x="171451" y="256744"/>
                </a:lnTo>
                <a:lnTo>
                  <a:pt x="162317" y="266296"/>
                </a:lnTo>
                <a:lnTo>
                  <a:pt x="138221" y="266700"/>
                </a:lnTo>
                <a:lnTo>
                  <a:pt x="136598" y="265641"/>
                </a:lnTo>
                <a:lnTo>
                  <a:pt x="135515" y="263878"/>
                </a:lnTo>
                <a:lnTo>
                  <a:pt x="133778" y="258499"/>
                </a:lnTo>
                <a:lnTo>
                  <a:pt x="130718" y="257764"/>
                </a:lnTo>
                <a:lnTo>
                  <a:pt x="128420" y="257567"/>
                </a:lnTo>
                <a:lnTo>
                  <a:pt x="126889" y="256378"/>
                </a:lnTo>
                <a:lnTo>
                  <a:pt x="124228" y="249008"/>
                </a:lnTo>
                <a:lnTo>
                  <a:pt x="123945" y="242996"/>
                </a:lnTo>
                <a:lnTo>
                  <a:pt x="121056" y="237468"/>
                </a:lnTo>
                <a:lnTo>
                  <a:pt x="117303" y="231483"/>
                </a:lnTo>
                <a:lnTo>
                  <a:pt x="114893" y="219017"/>
                </a:lnTo>
                <a:lnTo>
                  <a:pt x="114301" y="171398"/>
                </a:lnTo>
                <a:lnTo>
                  <a:pt x="114300" y="168241"/>
                </a:lnTo>
                <a:lnTo>
                  <a:pt x="115358" y="166136"/>
                </a:lnTo>
                <a:lnTo>
                  <a:pt x="117123" y="164732"/>
                </a:lnTo>
                <a:lnTo>
                  <a:pt x="119357" y="163796"/>
                </a:lnTo>
                <a:lnTo>
                  <a:pt x="120846" y="162114"/>
                </a:lnTo>
                <a:lnTo>
                  <a:pt x="122501" y="157423"/>
                </a:lnTo>
                <a:lnTo>
                  <a:pt x="123791" y="130141"/>
                </a:lnTo>
                <a:lnTo>
                  <a:pt x="124860" y="128036"/>
                </a:lnTo>
                <a:lnTo>
                  <a:pt x="126632" y="126632"/>
                </a:lnTo>
                <a:lnTo>
                  <a:pt x="128871" y="125696"/>
                </a:lnTo>
                <a:lnTo>
                  <a:pt x="130364" y="124014"/>
                </a:lnTo>
                <a:lnTo>
                  <a:pt x="135582" y="113710"/>
                </a:lnTo>
                <a:lnTo>
                  <a:pt x="139634" y="107687"/>
                </a:lnTo>
                <a:lnTo>
                  <a:pt x="142973" y="98347"/>
                </a:lnTo>
                <a:lnTo>
                  <a:pt x="159748" y="75610"/>
                </a:lnTo>
                <a:lnTo>
                  <a:pt x="160474" y="72632"/>
                </a:lnTo>
                <a:lnTo>
                  <a:pt x="162016" y="70646"/>
                </a:lnTo>
                <a:lnTo>
                  <a:pt x="166551" y="68440"/>
                </a:lnTo>
                <a:lnTo>
                  <a:pt x="168184" y="66793"/>
                </a:lnTo>
                <a:lnTo>
                  <a:pt x="169999" y="62141"/>
                </a:lnTo>
                <a:lnTo>
                  <a:pt x="171541" y="60478"/>
                </a:lnTo>
                <a:lnTo>
                  <a:pt x="181066" y="56384"/>
                </a:lnTo>
                <a:lnTo>
                  <a:pt x="189049" y="48988"/>
                </a:lnTo>
                <a:lnTo>
                  <a:pt x="190070" y="42972"/>
                </a:lnTo>
                <a:lnTo>
                  <a:pt x="191272" y="41348"/>
                </a:lnTo>
                <a:lnTo>
                  <a:pt x="195429" y="39544"/>
                </a:lnTo>
                <a:lnTo>
                  <a:pt x="196961" y="38004"/>
                </a:lnTo>
                <a:lnTo>
                  <a:pt x="198663" y="33471"/>
                </a:lnTo>
                <a:lnTo>
                  <a:pt x="200176" y="31839"/>
                </a:lnTo>
                <a:lnTo>
                  <a:pt x="208106" y="29005"/>
                </a:lnTo>
                <a:lnTo>
                  <a:pt x="214179" y="28703"/>
                </a:lnTo>
                <a:lnTo>
                  <a:pt x="215811" y="27601"/>
                </a:lnTo>
                <a:lnTo>
                  <a:pt x="216899" y="25809"/>
                </a:lnTo>
                <a:lnTo>
                  <a:pt x="218947" y="19446"/>
                </a:lnTo>
                <a:lnTo>
                  <a:pt x="224094" y="19167"/>
                </a:lnTo>
                <a:lnTo>
                  <a:pt x="225596" y="18070"/>
                </a:lnTo>
                <a:lnTo>
                  <a:pt x="227265" y="14028"/>
                </a:lnTo>
                <a:lnTo>
                  <a:pt x="228768" y="12527"/>
                </a:lnTo>
                <a:lnTo>
                  <a:pt x="237698" y="9642"/>
                </a:lnTo>
                <a:lnTo>
                  <a:pt x="255448" y="9528"/>
                </a:lnTo>
                <a:lnTo>
                  <a:pt x="266263" y="392"/>
                </a:lnTo>
                <a:lnTo>
                  <a:pt x="285354" y="0"/>
                </a:lnTo>
                <a:lnTo>
                  <a:pt x="290689" y="5056"/>
                </a:lnTo>
                <a:lnTo>
                  <a:pt x="292218" y="5488"/>
                </a:lnTo>
                <a:lnTo>
                  <a:pt x="293237" y="4717"/>
                </a:lnTo>
                <a:lnTo>
                  <a:pt x="293916" y="3145"/>
                </a:lnTo>
                <a:lnTo>
                  <a:pt x="294369" y="3155"/>
                </a:lnTo>
                <a:lnTo>
                  <a:pt x="295156" y="8477"/>
                </a:lnTo>
                <a:lnTo>
                  <a:pt x="298044" y="9059"/>
                </a:lnTo>
                <a:lnTo>
                  <a:pt x="304404" y="9498"/>
                </a:lnTo>
                <a:lnTo>
                  <a:pt x="304765" y="17724"/>
                </a:lnTo>
                <a:lnTo>
                  <a:pt x="305835" y="18166"/>
                </a:lnTo>
                <a:lnTo>
                  <a:pt x="309846" y="18657"/>
                </a:lnTo>
                <a:lnTo>
                  <a:pt x="311339" y="19846"/>
                </a:lnTo>
                <a:lnTo>
                  <a:pt x="313932" y="27217"/>
                </a:lnTo>
                <a:lnTo>
                  <a:pt x="314322" y="43030"/>
                </a:lnTo>
                <a:lnTo>
                  <a:pt x="313265" y="44562"/>
                </a:lnTo>
                <a:lnTo>
                  <a:pt x="311501" y="45583"/>
                </a:lnTo>
                <a:lnTo>
                  <a:pt x="309268" y="46263"/>
                </a:lnTo>
                <a:lnTo>
                  <a:pt x="307778" y="47776"/>
                </a:lnTo>
                <a:lnTo>
                  <a:pt x="304916" y="56722"/>
                </a:lnTo>
                <a:lnTo>
                  <a:pt x="304834" y="62080"/>
                </a:lnTo>
                <a:lnTo>
                  <a:pt x="303765" y="63612"/>
                </a:lnTo>
                <a:lnTo>
                  <a:pt x="301993" y="64633"/>
                </a:lnTo>
                <a:lnTo>
                  <a:pt x="299754" y="65313"/>
                </a:lnTo>
                <a:lnTo>
                  <a:pt x="298261" y="66826"/>
                </a:lnTo>
                <a:lnTo>
                  <a:pt x="295309" y="76073"/>
                </a:lnTo>
                <a:lnTo>
                  <a:pt x="285760" y="85715"/>
                </a:lnTo>
                <a:lnTo>
                  <a:pt x="280697" y="85722"/>
                </a:lnTo>
                <a:lnTo>
                  <a:pt x="279206" y="84665"/>
                </a:lnTo>
                <a:lnTo>
                  <a:pt x="278212" y="82902"/>
                </a:lnTo>
                <a:lnTo>
                  <a:pt x="276341" y="76592"/>
                </a:lnTo>
                <a:lnTo>
                  <a:pt x="276228" y="67077"/>
                </a:lnTo>
                <a:lnTo>
                  <a:pt x="271169" y="61738"/>
                </a:lnTo>
                <a:lnTo>
                  <a:pt x="270738" y="60208"/>
                </a:lnTo>
                <a:lnTo>
                  <a:pt x="271509" y="59189"/>
                </a:lnTo>
                <a:lnTo>
                  <a:pt x="273081" y="58509"/>
                </a:lnTo>
                <a:lnTo>
                  <a:pt x="274129" y="56998"/>
                </a:lnTo>
                <a:lnTo>
                  <a:pt x="275949" y="49068"/>
                </a:lnTo>
                <a:lnTo>
                  <a:pt x="276223" y="30026"/>
                </a:lnTo>
                <a:lnTo>
                  <a:pt x="281281" y="23948"/>
                </a:lnTo>
                <a:lnTo>
                  <a:pt x="286586" y="21227"/>
                </a:lnTo>
                <a:lnTo>
                  <a:pt x="289483" y="20501"/>
                </a:lnTo>
                <a:lnTo>
                  <a:pt x="291413" y="18959"/>
                </a:lnTo>
                <a:lnTo>
                  <a:pt x="293559" y="14423"/>
                </a:lnTo>
                <a:lnTo>
                  <a:pt x="295189" y="12790"/>
                </a:lnTo>
                <a:lnTo>
                  <a:pt x="303325" y="9955"/>
                </a:lnTo>
                <a:lnTo>
                  <a:pt x="303817" y="10870"/>
                </a:lnTo>
                <a:lnTo>
                  <a:pt x="304363" y="14709"/>
                </a:lnTo>
                <a:lnTo>
                  <a:pt x="307428" y="19943"/>
                </a:lnTo>
                <a:lnTo>
                  <a:pt x="311260" y="25797"/>
                </a:lnTo>
                <a:lnTo>
                  <a:pt x="313921" y="36271"/>
                </a:lnTo>
                <a:lnTo>
                  <a:pt x="314205" y="42614"/>
                </a:lnTo>
                <a:lnTo>
                  <a:pt x="311449" y="48220"/>
                </a:lnTo>
                <a:lnTo>
                  <a:pt x="304915" y="56996"/>
                </a:lnTo>
                <a:lnTo>
                  <a:pt x="290336" y="57149"/>
                </a:lnTo>
                <a:lnTo>
                  <a:pt x="288807" y="56091"/>
                </a:lnTo>
                <a:lnTo>
                  <a:pt x="287788" y="54327"/>
                </a:lnTo>
                <a:lnTo>
                  <a:pt x="286354" y="46789"/>
                </a:lnTo>
                <a:lnTo>
                  <a:pt x="285785" y="25351"/>
                </a:lnTo>
                <a:lnTo>
                  <a:pt x="286832" y="23251"/>
                </a:lnTo>
                <a:lnTo>
                  <a:pt x="288588" y="21851"/>
                </a:lnTo>
                <a:lnTo>
                  <a:pt x="293954" y="19603"/>
                </a:lnTo>
                <a:lnTo>
                  <a:pt x="303360" y="19099"/>
                </a:lnTo>
                <a:lnTo>
                  <a:pt x="303840" y="20141"/>
                </a:lnTo>
                <a:lnTo>
                  <a:pt x="304799" y="37974"/>
                </a:lnTo>
                <a:lnTo>
                  <a:pt x="296599" y="38089"/>
                </a:lnTo>
                <a:lnTo>
                  <a:pt x="296158" y="37034"/>
                </a:lnTo>
                <a:lnTo>
                  <a:pt x="295285" y="28691"/>
                </a:lnTo>
                <a:lnTo>
                  <a:pt x="304800" y="38100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79" name="SMARTInkShape-Group336">
            <a:extLst>
              <a:ext uri="{FF2B5EF4-FFF2-40B4-BE49-F238E27FC236}">
                <a16:creationId xmlns:a16="http://schemas.microsoft.com/office/drawing/2014/main" id="{4E505121-7716-3BBF-047C-000B3431A763}"/>
              </a:ext>
            </a:extLst>
          </p:cNvPr>
          <p:cNvGrpSpPr/>
          <p:nvPr/>
        </p:nvGrpSpPr>
        <p:grpSpPr>
          <a:xfrm>
            <a:off x="4038600" y="2238409"/>
            <a:ext cx="590551" cy="1066767"/>
            <a:chOff x="4038600" y="2238409"/>
            <a:chExt cx="590551" cy="1066767"/>
          </a:xfrm>
        </p:grpSpPr>
        <p:sp>
          <p:nvSpPr>
            <p:cNvPr id="874" name="SMARTInkShape-1110">
              <a:extLst>
                <a:ext uri="{FF2B5EF4-FFF2-40B4-BE49-F238E27FC236}">
                  <a16:creationId xmlns:a16="http://schemas.microsoft.com/office/drawing/2014/main" id="{8260851F-BE36-5451-E8CB-1EA2C281B85C}"/>
                </a:ext>
              </a:extLst>
            </p:cNvPr>
            <p:cNvSpPr/>
            <p:nvPr>
              <p:custDataLst>
                <p:tags r:id="rId42"/>
              </p:custDataLst>
            </p:nvPr>
          </p:nvSpPr>
          <p:spPr>
            <a:xfrm>
              <a:off x="4572000" y="3011340"/>
              <a:ext cx="57151" cy="293836"/>
            </a:xfrm>
            <a:custGeom>
              <a:avLst/>
              <a:gdLst/>
              <a:ahLst/>
              <a:cxnLst/>
              <a:rect l="0" t="0" r="0" b="0"/>
              <a:pathLst>
                <a:path w="57151" h="293836">
                  <a:moveTo>
                    <a:pt x="0" y="17610"/>
                  </a:moveTo>
                  <a:lnTo>
                    <a:pt x="0" y="17610"/>
                  </a:lnTo>
                  <a:lnTo>
                    <a:pt x="0" y="12554"/>
                  </a:lnTo>
                  <a:lnTo>
                    <a:pt x="1058" y="11064"/>
                  </a:lnTo>
                  <a:lnTo>
                    <a:pt x="2822" y="10071"/>
                  </a:lnTo>
                  <a:lnTo>
                    <a:pt x="5057" y="9409"/>
                  </a:lnTo>
                  <a:lnTo>
                    <a:pt x="6546" y="7909"/>
                  </a:lnTo>
                  <a:lnTo>
                    <a:pt x="9133" y="0"/>
                  </a:lnTo>
                  <a:lnTo>
                    <a:pt x="22772" y="39302"/>
                  </a:lnTo>
                  <a:lnTo>
                    <a:pt x="31912" y="76130"/>
                  </a:lnTo>
                  <a:lnTo>
                    <a:pt x="36878" y="121832"/>
                  </a:lnTo>
                  <a:lnTo>
                    <a:pt x="40681" y="167706"/>
                  </a:lnTo>
                  <a:lnTo>
                    <a:pt x="43480" y="185920"/>
                  </a:lnTo>
                  <a:lnTo>
                    <a:pt x="39017" y="220148"/>
                  </a:lnTo>
                  <a:lnTo>
                    <a:pt x="41330" y="232158"/>
                  </a:lnTo>
                  <a:lnTo>
                    <a:pt x="43428" y="236842"/>
                  </a:lnTo>
                  <a:lnTo>
                    <a:pt x="42938" y="247691"/>
                  </a:lnTo>
                  <a:lnTo>
                    <a:pt x="41326" y="253547"/>
                  </a:lnTo>
                  <a:lnTo>
                    <a:pt x="41309" y="258510"/>
                  </a:lnTo>
                  <a:lnTo>
                    <a:pt x="47316" y="287346"/>
                  </a:lnTo>
                  <a:lnTo>
                    <a:pt x="48478" y="289509"/>
                  </a:lnTo>
                  <a:lnTo>
                    <a:pt x="57150" y="29383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5" name="SMARTInkShape-1111">
              <a:extLst>
                <a:ext uri="{FF2B5EF4-FFF2-40B4-BE49-F238E27FC236}">
                  <a16:creationId xmlns:a16="http://schemas.microsoft.com/office/drawing/2014/main" id="{38BCFFB3-74BC-6B0E-D8D6-84B3E4A26741}"/>
                </a:ext>
              </a:extLst>
            </p:cNvPr>
            <p:cNvSpPr/>
            <p:nvPr>
              <p:custDataLst>
                <p:tags r:id="rId43"/>
              </p:custDataLst>
            </p:nvPr>
          </p:nvSpPr>
          <p:spPr>
            <a:xfrm>
              <a:off x="4343400" y="3143425"/>
              <a:ext cx="142876" cy="9351"/>
            </a:xfrm>
            <a:custGeom>
              <a:avLst/>
              <a:gdLst/>
              <a:ahLst/>
              <a:cxnLst/>
              <a:rect l="0" t="0" r="0" b="0"/>
              <a:pathLst>
                <a:path w="142876" h="9351">
                  <a:moveTo>
                    <a:pt x="0" y="9350"/>
                  </a:moveTo>
                  <a:lnTo>
                    <a:pt x="0" y="9350"/>
                  </a:lnTo>
                  <a:lnTo>
                    <a:pt x="5057" y="4294"/>
                  </a:lnTo>
                  <a:lnTo>
                    <a:pt x="13183" y="1811"/>
                  </a:lnTo>
                  <a:lnTo>
                    <a:pt x="58308" y="0"/>
                  </a:lnTo>
                  <a:lnTo>
                    <a:pt x="97323" y="906"/>
                  </a:lnTo>
                  <a:lnTo>
                    <a:pt x="142875" y="93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6" name="SMARTInkShape-1112">
              <a:extLst>
                <a:ext uri="{FF2B5EF4-FFF2-40B4-BE49-F238E27FC236}">
                  <a16:creationId xmlns:a16="http://schemas.microsoft.com/office/drawing/2014/main" id="{E8D2BC2B-0FA0-881A-9823-47F8E4EFFEEE}"/>
                </a:ext>
              </a:extLst>
            </p:cNvPr>
            <p:cNvSpPr/>
            <p:nvPr>
              <p:custDataLst>
                <p:tags r:id="rId44"/>
              </p:custDataLst>
            </p:nvPr>
          </p:nvSpPr>
          <p:spPr>
            <a:xfrm>
              <a:off x="4038600" y="3038603"/>
              <a:ext cx="190501" cy="207363"/>
            </a:xfrm>
            <a:custGeom>
              <a:avLst/>
              <a:gdLst/>
              <a:ahLst/>
              <a:cxnLst/>
              <a:rect l="0" t="0" r="0" b="0"/>
              <a:pathLst>
                <a:path w="190501" h="207363">
                  <a:moveTo>
                    <a:pt x="0" y="28447"/>
                  </a:moveTo>
                  <a:lnTo>
                    <a:pt x="0" y="28447"/>
                  </a:lnTo>
                  <a:lnTo>
                    <a:pt x="5488" y="28447"/>
                  </a:lnTo>
                  <a:lnTo>
                    <a:pt x="3144" y="28447"/>
                  </a:lnTo>
                  <a:lnTo>
                    <a:pt x="3155" y="27389"/>
                  </a:lnTo>
                  <a:lnTo>
                    <a:pt x="8477" y="20246"/>
                  </a:lnTo>
                  <a:lnTo>
                    <a:pt x="9214" y="14258"/>
                  </a:lnTo>
                  <a:lnTo>
                    <a:pt x="10376" y="12638"/>
                  </a:lnTo>
                  <a:lnTo>
                    <a:pt x="12209" y="11557"/>
                  </a:lnTo>
                  <a:lnTo>
                    <a:pt x="14489" y="10837"/>
                  </a:lnTo>
                  <a:lnTo>
                    <a:pt x="28811" y="2048"/>
                  </a:lnTo>
                  <a:lnTo>
                    <a:pt x="45757" y="0"/>
                  </a:lnTo>
                  <a:lnTo>
                    <a:pt x="52129" y="4966"/>
                  </a:lnTo>
                  <a:lnTo>
                    <a:pt x="54918" y="10250"/>
                  </a:lnTo>
                  <a:lnTo>
                    <a:pt x="56709" y="32379"/>
                  </a:lnTo>
                  <a:lnTo>
                    <a:pt x="59955" y="74672"/>
                  </a:lnTo>
                  <a:lnTo>
                    <a:pt x="65790" y="116967"/>
                  </a:lnTo>
                  <a:lnTo>
                    <a:pt x="66597" y="162905"/>
                  </a:lnTo>
                  <a:lnTo>
                    <a:pt x="66665" y="178275"/>
                  </a:lnTo>
                  <a:lnTo>
                    <a:pt x="67732" y="170618"/>
                  </a:lnTo>
                  <a:lnTo>
                    <a:pt x="83980" y="123857"/>
                  </a:lnTo>
                  <a:lnTo>
                    <a:pt x="111731" y="84155"/>
                  </a:lnTo>
                  <a:lnTo>
                    <a:pt x="151588" y="39000"/>
                  </a:lnTo>
                  <a:lnTo>
                    <a:pt x="168168" y="23291"/>
                  </a:lnTo>
                  <a:lnTo>
                    <a:pt x="179079" y="19497"/>
                  </a:lnTo>
                  <a:lnTo>
                    <a:pt x="180133" y="24822"/>
                  </a:lnTo>
                  <a:lnTo>
                    <a:pt x="185982" y="68774"/>
                  </a:lnTo>
                  <a:lnTo>
                    <a:pt x="185670" y="80942"/>
                  </a:lnTo>
                  <a:lnTo>
                    <a:pt x="184105" y="85669"/>
                  </a:lnTo>
                  <a:lnTo>
                    <a:pt x="188926" y="124961"/>
                  </a:lnTo>
                  <a:lnTo>
                    <a:pt x="190362" y="170597"/>
                  </a:lnTo>
                  <a:lnTo>
                    <a:pt x="190498" y="207362"/>
                  </a:lnTo>
                  <a:lnTo>
                    <a:pt x="190500" y="19989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7" name="SMARTInkShape-1113">
              <a:extLst>
                <a:ext uri="{FF2B5EF4-FFF2-40B4-BE49-F238E27FC236}">
                  <a16:creationId xmlns:a16="http://schemas.microsoft.com/office/drawing/2014/main" id="{1F8B2288-6C0A-757A-1737-363581E35AC4}"/>
                </a:ext>
              </a:extLst>
            </p:cNvPr>
            <p:cNvSpPr/>
            <p:nvPr>
              <p:custDataLst>
                <p:tags r:id="rId45"/>
              </p:custDataLst>
            </p:nvPr>
          </p:nvSpPr>
          <p:spPr>
            <a:xfrm>
              <a:off x="4095750" y="2726136"/>
              <a:ext cx="441305" cy="7540"/>
            </a:xfrm>
            <a:custGeom>
              <a:avLst/>
              <a:gdLst/>
              <a:ahLst/>
              <a:cxnLst/>
              <a:rect l="0" t="0" r="0" b="0"/>
              <a:pathLst>
                <a:path w="441305" h="7540">
                  <a:moveTo>
                    <a:pt x="0" y="7539"/>
                  </a:moveTo>
                  <a:lnTo>
                    <a:pt x="0" y="7539"/>
                  </a:lnTo>
                  <a:lnTo>
                    <a:pt x="38623" y="7539"/>
                  </a:lnTo>
                  <a:lnTo>
                    <a:pt x="72474" y="4717"/>
                  </a:lnTo>
                  <a:lnTo>
                    <a:pt x="110374" y="0"/>
                  </a:lnTo>
                  <a:lnTo>
                    <a:pt x="147356" y="1425"/>
                  </a:lnTo>
                  <a:lnTo>
                    <a:pt x="173442" y="3763"/>
                  </a:lnTo>
                  <a:lnTo>
                    <a:pt x="210257" y="2285"/>
                  </a:lnTo>
                  <a:lnTo>
                    <a:pt x="243979" y="5983"/>
                  </a:lnTo>
                  <a:lnTo>
                    <a:pt x="284662" y="4255"/>
                  </a:lnTo>
                  <a:lnTo>
                    <a:pt x="323528" y="2686"/>
                  </a:lnTo>
                  <a:lnTo>
                    <a:pt x="346990" y="4323"/>
                  </a:lnTo>
                  <a:lnTo>
                    <a:pt x="382121" y="2396"/>
                  </a:lnTo>
                  <a:lnTo>
                    <a:pt x="426282" y="7238"/>
                  </a:lnTo>
                  <a:lnTo>
                    <a:pt x="435698" y="4583"/>
                  </a:lnTo>
                  <a:lnTo>
                    <a:pt x="439691" y="2393"/>
                  </a:lnTo>
                  <a:lnTo>
                    <a:pt x="441294" y="1992"/>
                  </a:lnTo>
                  <a:lnTo>
                    <a:pt x="441304" y="2783"/>
                  </a:lnTo>
                  <a:lnTo>
                    <a:pt x="438150" y="753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8" name="SMARTInkShape-1114">
              <a:extLst>
                <a:ext uri="{FF2B5EF4-FFF2-40B4-BE49-F238E27FC236}">
                  <a16:creationId xmlns:a16="http://schemas.microsoft.com/office/drawing/2014/main" id="{37AC4F1C-1B8F-8D0D-82D8-C1F21830D058}"/>
                </a:ext>
              </a:extLst>
            </p:cNvPr>
            <p:cNvSpPr/>
            <p:nvPr>
              <p:custDataLst>
                <p:tags r:id="rId46"/>
              </p:custDataLst>
            </p:nvPr>
          </p:nvSpPr>
          <p:spPr>
            <a:xfrm>
              <a:off x="4305564" y="2238409"/>
              <a:ext cx="28312" cy="304555"/>
            </a:xfrm>
            <a:custGeom>
              <a:avLst/>
              <a:gdLst/>
              <a:ahLst/>
              <a:cxnLst/>
              <a:rect l="0" t="0" r="0" b="0"/>
              <a:pathLst>
                <a:path w="28312" h="304555">
                  <a:moveTo>
                    <a:pt x="18786" y="19016"/>
                  </a:moveTo>
                  <a:lnTo>
                    <a:pt x="18786" y="19016"/>
                  </a:lnTo>
                  <a:lnTo>
                    <a:pt x="18786" y="10815"/>
                  </a:lnTo>
                  <a:lnTo>
                    <a:pt x="19844" y="10374"/>
                  </a:lnTo>
                  <a:lnTo>
                    <a:pt x="28194" y="9501"/>
                  </a:lnTo>
                  <a:lnTo>
                    <a:pt x="28311" y="82"/>
                  </a:lnTo>
                  <a:lnTo>
                    <a:pt x="23254" y="0"/>
                  </a:lnTo>
                  <a:lnTo>
                    <a:pt x="21765" y="2106"/>
                  </a:lnTo>
                  <a:lnTo>
                    <a:pt x="12502" y="42182"/>
                  </a:lnTo>
                  <a:lnTo>
                    <a:pt x="10221" y="81384"/>
                  </a:lnTo>
                  <a:lnTo>
                    <a:pt x="9545" y="120281"/>
                  </a:lnTo>
                  <a:lnTo>
                    <a:pt x="6495" y="165705"/>
                  </a:lnTo>
                  <a:lnTo>
                    <a:pt x="1071" y="205801"/>
                  </a:lnTo>
                  <a:lnTo>
                    <a:pt x="0" y="251311"/>
                  </a:lnTo>
                  <a:lnTo>
                    <a:pt x="873" y="270466"/>
                  </a:lnTo>
                  <a:lnTo>
                    <a:pt x="9227" y="304554"/>
                  </a:lnTo>
                  <a:lnTo>
                    <a:pt x="9251" y="299647"/>
                  </a:lnTo>
                  <a:lnTo>
                    <a:pt x="10312" y="298178"/>
                  </a:lnTo>
                  <a:lnTo>
                    <a:pt x="18786" y="29524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80" name="SMARTInkShape-1115">
            <a:extLst>
              <a:ext uri="{FF2B5EF4-FFF2-40B4-BE49-F238E27FC236}">
                <a16:creationId xmlns:a16="http://schemas.microsoft.com/office/drawing/2014/main" id="{91A3F2AB-F652-153E-79A0-3EFC4129E815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9678759" y="1400183"/>
            <a:ext cx="348891" cy="1952578"/>
          </a:xfrm>
          <a:custGeom>
            <a:avLst/>
            <a:gdLst/>
            <a:ahLst/>
            <a:cxnLst/>
            <a:rect l="0" t="0" r="0" b="0"/>
            <a:pathLst>
              <a:path w="348891" h="1952578">
                <a:moveTo>
                  <a:pt x="17691" y="9517"/>
                </a:moveTo>
                <a:lnTo>
                  <a:pt x="17691" y="9517"/>
                </a:lnTo>
                <a:lnTo>
                  <a:pt x="9490" y="9517"/>
                </a:lnTo>
                <a:lnTo>
                  <a:pt x="9047" y="8459"/>
                </a:lnTo>
                <a:lnTo>
                  <a:pt x="8557" y="4460"/>
                </a:lnTo>
                <a:lnTo>
                  <a:pt x="7368" y="4029"/>
                </a:lnTo>
                <a:lnTo>
                  <a:pt x="3226" y="6373"/>
                </a:lnTo>
                <a:lnTo>
                  <a:pt x="1696" y="6362"/>
                </a:lnTo>
                <a:lnTo>
                  <a:pt x="679" y="5297"/>
                </a:lnTo>
                <a:lnTo>
                  <a:pt x="0" y="3529"/>
                </a:lnTo>
                <a:lnTo>
                  <a:pt x="606" y="2350"/>
                </a:lnTo>
                <a:lnTo>
                  <a:pt x="2067" y="1564"/>
                </a:lnTo>
                <a:lnTo>
                  <a:pt x="8061" y="19"/>
                </a:lnTo>
                <a:lnTo>
                  <a:pt x="13192" y="0"/>
                </a:lnTo>
                <a:lnTo>
                  <a:pt x="14692" y="1056"/>
                </a:lnTo>
                <a:lnTo>
                  <a:pt x="15691" y="2818"/>
                </a:lnTo>
                <a:lnTo>
                  <a:pt x="16358" y="5051"/>
                </a:lnTo>
                <a:lnTo>
                  <a:pt x="17861" y="5481"/>
                </a:lnTo>
                <a:lnTo>
                  <a:pt x="25775" y="924"/>
                </a:lnTo>
                <a:lnTo>
                  <a:pt x="26255" y="1671"/>
                </a:lnTo>
                <a:lnTo>
                  <a:pt x="27089" y="8275"/>
                </a:lnTo>
                <a:lnTo>
                  <a:pt x="47404" y="9149"/>
                </a:lnTo>
                <a:lnTo>
                  <a:pt x="50200" y="10330"/>
                </a:lnTo>
                <a:lnTo>
                  <a:pt x="48888" y="12176"/>
                </a:lnTo>
                <a:lnTo>
                  <a:pt x="44839" y="14464"/>
                </a:lnTo>
                <a:lnTo>
                  <a:pt x="45314" y="15990"/>
                </a:lnTo>
                <a:lnTo>
                  <a:pt x="59037" y="20254"/>
                </a:lnTo>
                <a:lnTo>
                  <a:pt x="67112" y="28753"/>
                </a:lnTo>
                <a:lnTo>
                  <a:pt x="67571" y="33983"/>
                </a:lnTo>
                <a:lnTo>
                  <a:pt x="62438" y="45438"/>
                </a:lnTo>
                <a:lnTo>
                  <a:pt x="63398" y="50398"/>
                </a:lnTo>
                <a:lnTo>
                  <a:pt x="67213" y="54763"/>
                </a:lnTo>
                <a:lnTo>
                  <a:pt x="72930" y="58731"/>
                </a:lnTo>
                <a:lnTo>
                  <a:pt x="73567" y="63493"/>
                </a:lnTo>
                <a:lnTo>
                  <a:pt x="70817" y="68784"/>
                </a:lnTo>
                <a:lnTo>
                  <a:pt x="65808" y="74428"/>
                </a:lnTo>
                <a:lnTo>
                  <a:pt x="65645" y="79250"/>
                </a:lnTo>
                <a:lnTo>
                  <a:pt x="68710" y="83522"/>
                </a:lnTo>
                <a:lnTo>
                  <a:pt x="73929" y="87429"/>
                </a:lnTo>
                <a:lnTo>
                  <a:pt x="79730" y="100236"/>
                </a:lnTo>
                <a:lnTo>
                  <a:pt x="81247" y="117570"/>
                </a:lnTo>
                <a:lnTo>
                  <a:pt x="73598" y="163192"/>
                </a:lnTo>
                <a:lnTo>
                  <a:pt x="70054" y="186825"/>
                </a:lnTo>
                <a:lnTo>
                  <a:pt x="76404" y="227868"/>
                </a:lnTo>
                <a:lnTo>
                  <a:pt x="82793" y="271605"/>
                </a:lnTo>
                <a:lnTo>
                  <a:pt x="78568" y="317835"/>
                </a:lnTo>
                <a:lnTo>
                  <a:pt x="83392" y="359609"/>
                </a:lnTo>
                <a:lnTo>
                  <a:pt x="84174" y="395152"/>
                </a:lnTo>
                <a:lnTo>
                  <a:pt x="84308" y="433988"/>
                </a:lnTo>
                <a:lnTo>
                  <a:pt x="84350" y="472777"/>
                </a:lnTo>
                <a:lnTo>
                  <a:pt x="87184" y="518165"/>
                </a:lnTo>
                <a:lnTo>
                  <a:pt x="89853" y="535091"/>
                </a:lnTo>
                <a:lnTo>
                  <a:pt x="87520" y="561412"/>
                </a:lnTo>
                <a:lnTo>
                  <a:pt x="93193" y="605031"/>
                </a:lnTo>
                <a:lnTo>
                  <a:pt x="96574" y="643655"/>
                </a:lnTo>
                <a:lnTo>
                  <a:pt x="108461" y="691082"/>
                </a:lnTo>
                <a:lnTo>
                  <a:pt x="124755" y="737637"/>
                </a:lnTo>
                <a:lnTo>
                  <a:pt x="139225" y="772390"/>
                </a:lnTo>
                <a:lnTo>
                  <a:pt x="175136" y="814290"/>
                </a:lnTo>
                <a:lnTo>
                  <a:pt x="222656" y="861111"/>
                </a:lnTo>
                <a:lnTo>
                  <a:pt x="265992" y="892258"/>
                </a:lnTo>
                <a:lnTo>
                  <a:pt x="305512" y="908851"/>
                </a:lnTo>
                <a:lnTo>
                  <a:pt x="348890" y="931857"/>
                </a:lnTo>
                <a:lnTo>
                  <a:pt x="344090" y="925524"/>
                </a:lnTo>
                <a:lnTo>
                  <a:pt x="341237" y="917103"/>
                </a:lnTo>
                <a:lnTo>
                  <a:pt x="313403" y="886258"/>
                </a:lnTo>
                <a:lnTo>
                  <a:pt x="313094" y="891004"/>
                </a:lnTo>
                <a:lnTo>
                  <a:pt x="310201" y="896236"/>
                </a:lnTo>
                <a:lnTo>
                  <a:pt x="306445" y="902089"/>
                </a:lnTo>
                <a:lnTo>
                  <a:pt x="303273" y="911335"/>
                </a:lnTo>
                <a:lnTo>
                  <a:pt x="281086" y="954935"/>
                </a:lnTo>
                <a:lnTo>
                  <a:pt x="275036" y="992133"/>
                </a:lnTo>
                <a:lnTo>
                  <a:pt x="267570" y="1033504"/>
                </a:lnTo>
                <a:lnTo>
                  <a:pt x="265781" y="1072799"/>
                </a:lnTo>
                <a:lnTo>
                  <a:pt x="265428" y="1114780"/>
                </a:lnTo>
                <a:lnTo>
                  <a:pt x="265368" y="1150390"/>
                </a:lnTo>
                <a:lnTo>
                  <a:pt x="265345" y="1197527"/>
                </a:lnTo>
                <a:lnTo>
                  <a:pt x="265342" y="1242782"/>
                </a:lnTo>
                <a:lnTo>
                  <a:pt x="257803" y="1289091"/>
                </a:lnTo>
                <a:lnTo>
                  <a:pt x="256207" y="1327074"/>
                </a:lnTo>
                <a:lnTo>
                  <a:pt x="258689" y="1372732"/>
                </a:lnTo>
                <a:lnTo>
                  <a:pt x="264464" y="1413880"/>
                </a:lnTo>
                <a:lnTo>
                  <a:pt x="265170" y="1458771"/>
                </a:lnTo>
                <a:lnTo>
                  <a:pt x="265289" y="1495848"/>
                </a:lnTo>
                <a:lnTo>
                  <a:pt x="262504" y="1528000"/>
                </a:lnTo>
                <a:lnTo>
                  <a:pt x="257138" y="1572996"/>
                </a:lnTo>
                <a:lnTo>
                  <a:pt x="249531" y="1619750"/>
                </a:lnTo>
                <a:lnTo>
                  <a:pt x="247250" y="1660432"/>
                </a:lnTo>
                <a:lnTo>
                  <a:pt x="246418" y="1703532"/>
                </a:lnTo>
                <a:lnTo>
                  <a:pt x="246295" y="1746546"/>
                </a:lnTo>
                <a:lnTo>
                  <a:pt x="246292" y="1786911"/>
                </a:lnTo>
                <a:lnTo>
                  <a:pt x="239745" y="1828045"/>
                </a:lnTo>
                <a:lnTo>
                  <a:pt x="236589" y="1855029"/>
                </a:lnTo>
                <a:lnTo>
                  <a:pt x="229401" y="1880345"/>
                </a:lnTo>
                <a:lnTo>
                  <a:pt x="227142" y="1895096"/>
                </a:lnTo>
                <a:lnTo>
                  <a:pt x="222611" y="1905180"/>
                </a:lnTo>
                <a:lnTo>
                  <a:pt x="203475" y="1926823"/>
                </a:lnTo>
                <a:lnTo>
                  <a:pt x="186570" y="1937801"/>
                </a:lnTo>
                <a:lnTo>
                  <a:pt x="142886" y="1950321"/>
                </a:lnTo>
                <a:lnTo>
                  <a:pt x="98820" y="1952415"/>
                </a:lnTo>
                <a:lnTo>
                  <a:pt x="82167" y="1952577"/>
                </a:lnTo>
                <a:lnTo>
                  <a:pt x="75273" y="1949777"/>
                </a:lnTo>
                <a:lnTo>
                  <a:pt x="71954" y="1947549"/>
                </a:lnTo>
                <a:lnTo>
                  <a:pt x="57170" y="1944412"/>
                </a:lnTo>
                <a:lnTo>
                  <a:pt x="36800" y="1943095"/>
                </a:lnTo>
                <a:lnTo>
                  <a:pt x="36741" y="1924042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1" name="SMARTInkShape-1116">
            <a:extLst>
              <a:ext uri="{FF2B5EF4-FFF2-40B4-BE49-F238E27FC236}">
                <a16:creationId xmlns:a16="http://schemas.microsoft.com/office/drawing/2014/main" id="{C2194C03-C8DA-0984-A92C-FD1288CC94F6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5076835" y="1630102"/>
            <a:ext cx="257110" cy="1836999"/>
          </a:xfrm>
          <a:custGeom>
            <a:avLst/>
            <a:gdLst/>
            <a:ahLst/>
            <a:cxnLst/>
            <a:rect l="0" t="0" r="0" b="0"/>
            <a:pathLst>
              <a:path w="257110" h="1836999">
                <a:moveTo>
                  <a:pt x="123815" y="17723"/>
                </a:moveTo>
                <a:lnTo>
                  <a:pt x="123815" y="17723"/>
                </a:lnTo>
                <a:lnTo>
                  <a:pt x="123815" y="23211"/>
                </a:lnTo>
                <a:lnTo>
                  <a:pt x="123815" y="17747"/>
                </a:lnTo>
                <a:lnTo>
                  <a:pt x="132016" y="17725"/>
                </a:lnTo>
                <a:lnTo>
                  <a:pt x="127891" y="17724"/>
                </a:lnTo>
                <a:lnTo>
                  <a:pt x="126532" y="16665"/>
                </a:lnTo>
                <a:lnTo>
                  <a:pt x="123922" y="8590"/>
                </a:lnTo>
                <a:lnTo>
                  <a:pt x="115624" y="8232"/>
                </a:lnTo>
                <a:lnTo>
                  <a:pt x="115179" y="7163"/>
                </a:lnTo>
                <a:lnTo>
                  <a:pt x="114685" y="3152"/>
                </a:lnTo>
                <a:lnTo>
                  <a:pt x="113495" y="1659"/>
                </a:lnTo>
                <a:lnTo>
                  <a:pt x="109351" y="0"/>
                </a:lnTo>
                <a:lnTo>
                  <a:pt x="106764" y="616"/>
                </a:lnTo>
                <a:lnTo>
                  <a:pt x="95008" y="6387"/>
                </a:lnTo>
                <a:lnTo>
                  <a:pt x="68542" y="8167"/>
                </a:lnTo>
                <a:lnTo>
                  <a:pt x="47440" y="24672"/>
                </a:lnTo>
                <a:lnTo>
                  <a:pt x="44323" y="25531"/>
                </a:lnTo>
                <a:lnTo>
                  <a:pt x="42246" y="27162"/>
                </a:lnTo>
                <a:lnTo>
                  <a:pt x="31909" y="43394"/>
                </a:lnTo>
                <a:lnTo>
                  <a:pt x="30051" y="49594"/>
                </a:lnTo>
                <a:lnTo>
                  <a:pt x="27800" y="68743"/>
                </a:lnTo>
                <a:lnTo>
                  <a:pt x="20403" y="87184"/>
                </a:lnTo>
                <a:lnTo>
                  <a:pt x="20367" y="114346"/>
                </a:lnTo>
                <a:lnTo>
                  <a:pt x="28765" y="160636"/>
                </a:lnTo>
                <a:lnTo>
                  <a:pt x="38190" y="207085"/>
                </a:lnTo>
                <a:lnTo>
                  <a:pt x="54252" y="248174"/>
                </a:lnTo>
                <a:lnTo>
                  <a:pt x="69878" y="294192"/>
                </a:lnTo>
                <a:lnTo>
                  <a:pt x="82898" y="334066"/>
                </a:lnTo>
                <a:lnTo>
                  <a:pt x="92948" y="379939"/>
                </a:lnTo>
                <a:lnTo>
                  <a:pt x="102117" y="420648"/>
                </a:lnTo>
                <a:lnTo>
                  <a:pt x="104646" y="441276"/>
                </a:lnTo>
                <a:lnTo>
                  <a:pt x="112072" y="471608"/>
                </a:lnTo>
                <a:lnTo>
                  <a:pt x="113852" y="512368"/>
                </a:lnTo>
                <a:lnTo>
                  <a:pt x="114233" y="557740"/>
                </a:lnTo>
                <a:lnTo>
                  <a:pt x="113206" y="572056"/>
                </a:lnTo>
                <a:lnTo>
                  <a:pt x="109222" y="585474"/>
                </a:lnTo>
                <a:lnTo>
                  <a:pt x="76503" y="631838"/>
                </a:lnTo>
                <a:lnTo>
                  <a:pt x="49215" y="663411"/>
                </a:lnTo>
                <a:lnTo>
                  <a:pt x="40212" y="669820"/>
                </a:lnTo>
                <a:lnTo>
                  <a:pt x="36330" y="671530"/>
                </a:lnTo>
                <a:lnTo>
                  <a:pt x="33742" y="673728"/>
                </a:lnTo>
                <a:lnTo>
                  <a:pt x="23527" y="689487"/>
                </a:lnTo>
                <a:lnTo>
                  <a:pt x="23088" y="690991"/>
                </a:lnTo>
                <a:lnTo>
                  <a:pt x="23856" y="691993"/>
                </a:lnTo>
                <a:lnTo>
                  <a:pt x="25426" y="692661"/>
                </a:lnTo>
                <a:lnTo>
                  <a:pt x="26472" y="694165"/>
                </a:lnTo>
                <a:lnTo>
                  <a:pt x="28483" y="703096"/>
                </a:lnTo>
                <a:lnTo>
                  <a:pt x="35095" y="711043"/>
                </a:lnTo>
                <a:lnTo>
                  <a:pt x="38261" y="719745"/>
                </a:lnTo>
                <a:lnTo>
                  <a:pt x="54515" y="741643"/>
                </a:lnTo>
                <a:lnTo>
                  <a:pt x="59732" y="768214"/>
                </a:lnTo>
                <a:lnTo>
                  <a:pt x="62042" y="772050"/>
                </a:lnTo>
                <a:lnTo>
                  <a:pt x="66056" y="806974"/>
                </a:lnTo>
                <a:lnTo>
                  <a:pt x="66629" y="831212"/>
                </a:lnTo>
                <a:lnTo>
                  <a:pt x="58461" y="876149"/>
                </a:lnTo>
                <a:lnTo>
                  <a:pt x="46953" y="922752"/>
                </a:lnTo>
                <a:lnTo>
                  <a:pt x="33769" y="969185"/>
                </a:lnTo>
                <a:lnTo>
                  <a:pt x="34101" y="997966"/>
                </a:lnTo>
                <a:lnTo>
                  <a:pt x="23832" y="1043199"/>
                </a:lnTo>
                <a:lnTo>
                  <a:pt x="19671" y="1088175"/>
                </a:lnTo>
                <a:lnTo>
                  <a:pt x="16406" y="1123705"/>
                </a:lnTo>
                <a:lnTo>
                  <a:pt x="10876" y="1163524"/>
                </a:lnTo>
                <a:lnTo>
                  <a:pt x="9784" y="1201493"/>
                </a:lnTo>
                <a:lnTo>
                  <a:pt x="9594" y="1241712"/>
                </a:lnTo>
                <a:lnTo>
                  <a:pt x="8481" y="1277735"/>
                </a:lnTo>
                <a:lnTo>
                  <a:pt x="1317" y="1320209"/>
                </a:lnTo>
                <a:lnTo>
                  <a:pt x="165" y="1357696"/>
                </a:lnTo>
                <a:lnTo>
                  <a:pt x="24" y="1403302"/>
                </a:lnTo>
                <a:lnTo>
                  <a:pt x="0" y="1445558"/>
                </a:lnTo>
                <a:lnTo>
                  <a:pt x="6538" y="1489919"/>
                </a:lnTo>
                <a:lnTo>
                  <a:pt x="16880" y="1537135"/>
                </a:lnTo>
                <a:lnTo>
                  <a:pt x="20872" y="1565656"/>
                </a:lnTo>
                <a:lnTo>
                  <a:pt x="38416" y="1606318"/>
                </a:lnTo>
                <a:lnTo>
                  <a:pt x="58459" y="1645774"/>
                </a:lnTo>
                <a:lnTo>
                  <a:pt x="92534" y="1690401"/>
                </a:lnTo>
                <a:lnTo>
                  <a:pt x="130564" y="1729388"/>
                </a:lnTo>
                <a:lnTo>
                  <a:pt x="143043" y="1736255"/>
                </a:lnTo>
                <a:lnTo>
                  <a:pt x="149334" y="1738086"/>
                </a:lnTo>
                <a:lnTo>
                  <a:pt x="195527" y="1776142"/>
                </a:lnTo>
                <a:lnTo>
                  <a:pt x="242251" y="1804845"/>
                </a:lnTo>
                <a:lnTo>
                  <a:pt x="254992" y="1816013"/>
                </a:lnTo>
                <a:lnTo>
                  <a:pt x="256199" y="1819910"/>
                </a:lnTo>
                <a:lnTo>
                  <a:pt x="257109" y="1827031"/>
                </a:lnTo>
                <a:lnTo>
                  <a:pt x="247640" y="1836998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2" name="SMARTInkShape-1117">
            <a:extLst>
              <a:ext uri="{FF2B5EF4-FFF2-40B4-BE49-F238E27FC236}">
                <a16:creationId xmlns:a16="http://schemas.microsoft.com/office/drawing/2014/main" id="{62A569F7-CD2A-F97E-FEDB-05FD216A2180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9324975" y="1685925"/>
            <a:ext cx="257175" cy="1343026"/>
          </a:xfrm>
          <a:custGeom>
            <a:avLst/>
            <a:gdLst/>
            <a:ahLst/>
            <a:cxnLst/>
            <a:rect l="0" t="0" r="0" b="0"/>
            <a:pathLst>
              <a:path w="257175" h="1343026">
                <a:moveTo>
                  <a:pt x="0" y="0"/>
                </a:moveTo>
                <a:lnTo>
                  <a:pt x="0" y="0"/>
                </a:lnTo>
                <a:lnTo>
                  <a:pt x="9410" y="0"/>
                </a:lnTo>
                <a:lnTo>
                  <a:pt x="4015" y="0"/>
                </a:lnTo>
                <a:lnTo>
                  <a:pt x="9444" y="0"/>
                </a:lnTo>
                <a:lnTo>
                  <a:pt x="4021" y="0"/>
                </a:lnTo>
                <a:lnTo>
                  <a:pt x="6374" y="0"/>
                </a:lnTo>
                <a:lnTo>
                  <a:pt x="7425" y="1058"/>
                </a:lnTo>
                <a:lnTo>
                  <a:pt x="9500" y="9409"/>
                </a:lnTo>
                <a:lnTo>
                  <a:pt x="23990" y="9524"/>
                </a:lnTo>
                <a:lnTo>
                  <a:pt x="25520" y="10583"/>
                </a:lnTo>
                <a:lnTo>
                  <a:pt x="26537" y="12347"/>
                </a:lnTo>
                <a:lnTo>
                  <a:pt x="28308" y="19226"/>
                </a:lnTo>
                <a:lnTo>
                  <a:pt x="28455" y="23714"/>
                </a:lnTo>
                <a:lnTo>
                  <a:pt x="29555" y="25334"/>
                </a:lnTo>
                <a:lnTo>
                  <a:pt x="31345" y="26414"/>
                </a:lnTo>
                <a:lnTo>
                  <a:pt x="36764" y="28148"/>
                </a:lnTo>
                <a:lnTo>
                  <a:pt x="37507" y="31208"/>
                </a:lnTo>
                <a:lnTo>
                  <a:pt x="37983" y="36738"/>
                </a:lnTo>
                <a:lnTo>
                  <a:pt x="46289" y="46181"/>
                </a:lnTo>
                <a:lnTo>
                  <a:pt x="52286" y="47197"/>
                </a:lnTo>
                <a:lnTo>
                  <a:pt x="53907" y="48398"/>
                </a:lnTo>
                <a:lnTo>
                  <a:pt x="55709" y="52555"/>
                </a:lnTo>
                <a:lnTo>
                  <a:pt x="56723" y="60845"/>
                </a:lnTo>
                <a:lnTo>
                  <a:pt x="57924" y="62788"/>
                </a:lnTo>
                <a:lnTo>
                  <a:pt x="59782" y="64084"/>
                </a:lnTo>
                <a:lnTo>
                  <a:pt x="62080" y="64948"/>
                </a:lnTo>
                <a:lnTo>
                  <a:pt x="63612" y="66582"/>
                </a:lnTo>
                <a:lnTo>
                  <a:pt x="66272" y="74725"/>
                </a:lnTo>
                <a:lnTo>
                  <a:pt x="66555" y="80819"/>
                </a:lnTo>
                <a:lnTo>
                  <a:pt x="67655" y="82454"/>
                </a:lnTo>
                <a:lnTo>
                  <a:pt x="69445" y="83545"/>
                </a:lnTo>
                <a:lnTo>
                  <a:pt x="71697" y="84271"/>
                </a:lnTo>
                <a:lnTo>
                  <a:pt x="73198" y="85814"/>
                </a:lnTo>
                <a:lnTo>
                  <a:pt x="74864" y="90351"/>
                </a:lnTo>
                <a:lnTo>
                  <a:pt x="76370" y="91984"/>
                </a:lnTo>
                <a:lnTo>
                  <a:pt x="80861" y="93798"/>
                </a:lnTo>
                <a:lnTo>
                  <a:pt x="82482" y="95340"/>
                </a:lnTo>
                <a:lnTo>
                  <a:pt x="84284" y="99876"/>
                </a:lnTo>
                <a:lnTo>
                  <a:pt x="86757" y="121558"/>
                </a:lnTo>
                <a:lnTo>
                  <a:pt x="93922" y="131588"/>
                </a:lnTo>
                <a:lnTo>
                  <a:pt x="94987" y="140606"/>
                </a:lnTo>
                <a:lnTo>
                  <a:pt x="95135" y="146453"/>
                </a:lnTo>
                <a:lnTo>
                  <a:pt x="98021" y="152579"/>
                </a:lnTo>
                <a:lnTo>
                  <a:pt x="103439" y="160079"/>
                </a:lnTo>
                <a:lnTo>
                  <a:pt x="104511" y="169165"/>
                </a:lnTo>
                <a:lnTo>
                  <a:pt x="104658" y="175021"/>
                </a:lnTo>
                <a:lnTo>
                  <a:pt x="107545" y="181151"/>
                </a:lnTo>
                <a:lnTo>
                  <a:pt x="111298" y="187403"/>
                </a:lnTo>
                <a:lnTo>
                  <a:pt x="114470" y="196873"/>
                </a:lnTo>
                <a:lnTo>
                  <a:pt x="120582" y="206382"/>
                </a:lnTo>
                <a:lnTo>
                  <a:pt x="123922" y="215902"/>
                </a:lnTo>
                <a:lnTo>
                  <a:pt x="130086" y="225426"/>
                </a:lnTo>
                <a:lnTo>
                  <a:pt x="133442" y="234950"/>
                </a:lnTo>
                <a:lnTo>
                  <a:pt x="139610" y="245533"/>
                </a:lnTo>
                <a:lnTo>
                  <a:pt x="142966" y="260546"/>
                </a:lnTo>
                <a:lnTo>
                  <a:pt x="150223" y="275636"/>
                </a:lnTo>
                <a:lnTo>
                  <a:pt x="153171" y="292022"/>
                </a:lnTo>
                <a:lnTo>
                  <a:pt x="167563" y="312201"/>
                </a:lnTo>
                <a:lnTo>
                  <a:pt x="172167" y="338842"/>
                </a:lnTo>
                <a:lnTo>
                  <a:pt x="178922" y="352250"/>
                </a:lnTo>
                <a:lnTo>
                  <a:pt x="179605" y="355484"/>
                </a:lnTo>
                <a:lnTo>
                  <a:pt x="186010" y="361898"/>
                </a:lnTo>
                <a:lnTo>
                  <a:pt x="190682" y="365091"/>
                </a:lnTo>
                <a:lnTo>
                  <a:pt x="193796" y="369335"/>
                </a:lnTo>
                <a:lnTo>
                  <a:pt x="199237" y="383306"/>
                </a:lnTo>
                <a:lnTo>
                  <a:pt x="201616" y="385712"/>
                </a:lnTo>
                <a:lnTo>
                  <a:pt x="204261" y="387317"/>
                </a:lnTo>
                <a:lnTo>
                  <a:pt x="206024" y="390503"/>
                </a:lnTo>
                <a:lnTo>
                  <a:pt x="211676" y="408003"/>
                </a:lnTo>
                <a:lnTo>
                  <a:pt x="215786" y="415226"/>
                </a:lnTo>
                <a:lnTo>
                  <a:pt x="218426" y="428487"/>
                </a:lnTo>
                <a:lnTo>
                  <a:pt x="220048" y="451028"/>
                </a:lnTo>
                <a:lnTo>
                  <a:pt x="227264" y="469505"/>
                </a:lnTo>
                <a:lnTo>
                  <a:pt x="229636" y="510907"/>
                </a:lnTo>
                <a:lnTo>
                  <a:pt x="233645" y="517406"/>
                </a:lnTo>
                <a:lnTo>
                  <a:pt x="234081" y="520620"/>
                </a:lnTo>
                <a:lnTo>
                  <a:pt x="231741" y="527015"/>
                </a:lnTo>
                <a:lnTo>
                  <a:pt x="232819" y="536207"/>
                </a:lnTo>
                <a:lnTo>
                  <a:pt x="237427" y="557915"/>
                </a:lnTo>
                <a:lnTo>
                  <a:pt x="239177" y="605535"/>
                </a:lnTo>
                <a:lnTo>
                  <a:pt x="245663" y="618949"/>
                </a:lnTo>
                <a:lnTo>
                  <a:pt x="247628" y="664370"/>
                </a:lnTo>
                <a:lnTo>
                  <a:pt x="247650" y="707493"/>
                </a:lnTo>
                <a:lnTo>
                  <a:pt x="247650" y="751062"/>
                </a:lnTo>
                <a:lnTo>
                  <a:pt x="247650" y="763816"/>
                </a:lnTo>
                <a:lnTo>
                  <a:pt x="250472" y="770921"/>
                </a:lnTo>
                <a:lnTo>
                  <a:pt x="252707" y="774297"/>
                </a:lnTo>
                <a:lnTo>
                  <a:pt x="253138" y="778665"/>
                </a:lnTo>
                <a:lnTo>
                  <a:pt x="250806" y="793866"/>
                </a:lnTo>
                <a:lnTo>
                  <a:pt x="256865" y="827262"/>
                </a:lnTo>
                <a:lnTo>
                  <a:pt x="257173" y="873102"/>
                </a:lnTo>
                <a:lnTo>
                  <a:pt x="257174" y="879465"/>
                </a:lnTo>
                <a:lnTo>
                  <a:pt x="254353" y="885820"/>
                </a:lnTo>
                <a:lnTo>
                  <a:pt x="252118" y="888997"/>
                </a:lnTo>
                <a:lnTo>
                  <a:pt x="248974" y="903581"/>
                </a:lnTo>
                <a:lnTo>
                  <a:pt x="247657" y="949302"/>
                </a:lnTo>
                <a:lnTo>
                  <a:pt x="247650" y="993888"/>
                </a:lnTo>
                <a:lnTo>
                  <a:pt x="247650" y="1006536"/>
                </a:lnTo>
                <a:lnTo>
                  <a:pt x="244828" y="1011088"/>
                </a:lnTo>
                <a:lnTo>
                  <a:pt x="242593" y="1013784"/>
                </a:lnTo>
                <a:lnTo>
                  <a:pt x="240110" y="1022423"/>
                </a:lnTo>
                <a:lnTo>
                  <a:pt x="237089" y="1063553"/>
                </a:lnTo>
                <a:lnTo>
                  <a:pt x="230591" y="1076310"/>
                </a:lnTo>
                <a:lnTo>
                  <a:pt x="227618" y="1099628"/>
                </a:lnTo>
                <a:lnTo>
                  <a:pt x="221077" y="1114011"/>
                </a:lnTo>
                <a:lnTo>
                  <a:pt x="218039" y="1140082"/>
                </a:lnTo>
                <a:lnTo>
                  <a:pt x="211541" y="1152576"/>
                </a:lnTo>
                <a:lnTo>
                  <a:pt x="208754" y="1168407"/>
                </a:lnTo>
                <a:lnTo>
                  <a:pt x="201384" y="1179219"/>
                </a:lnTo>
                <a:lnTo>
                  <a:pt x="200292" y="1188333"/>
                </a:lnTo>
                <a:lnTo>
                  <a:pt x="200060" y="1203441"/>
                </a:lnTo>
                <a:lnTo>
                  <a:pt x="198990" y="1205519"/>
                </a:lnTo>
                <a:lnTo>
                  <a:pt x="197219" y="1206905"/>
                </a:lnTo>
                <a:lnTo>
                  <a:pt x="194980" y="1207828"/>
                </a:lnTo>
                <a:lnTo>
                  <a:pt x="193486" y="1209502"/>
                </a:lnTo>
                <a:lnTo>
                  <a:pt x="191827" y="1214184"/>
                </a:lnTo>
                <a:lnTo>
                  <a:pt x="189704" y="1225814"/>
                </a:lnTo>
                <a:lnTo>
                  <a:pt x="184032" y="1235153"/>
                </a:lnTo>
                <a:lnTo>
                  <a:pt x="181377" y="1245904"/>
                </a:lnTo>
                <a:lnTo>
                  <a:pt x="181095" y="1252277"/>
                </a:lnTo>
                <a:lnTo>
                  <a:pt x="178205" y="1257890"/>
                </a:lnTo>
                <a:lnTo>
                  <a:pt x="172786" y="1265060"/>
                </a:lnTo>
                <a:lnTo>
                  <a:pt x="170654" y="1274081"/>
                </a:lnTo>
                <a:lnTo>
                  <a:pt x="163284" y="1284113"/>
                </a:lnTo>
                <a:lnTo>
                  <a:pt x="162045" y="1293921"/>
                </a:lnTo>
                <a:lnTo>
                  <a:pt x="153736" y="1303471"/>
                </a:lnTo>
                <a:lnTo>
                  <a:pt x="152517" y="1312998"/>
                </a:lnTo>
                <a:lnTo>
                  <a:pt x="152400" y="1341547"/>
                </a:lnTo>
                <a:lnTo>
                  <a:pt x="151342" y="1342040"/>
                </a:lnTo>
                <a:lnTo>
                  <a:pt x="142875" y="1343025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85" name="SMARTInkShape-Group340">
            <a:extLst>
              <a:ext uri="{FF2B5EF4-FFF2-40B4-BE49-F238E27FC236}">
                <a16:creationId xmlns:a16="http://schemas.microsoft.com/office/drawing/2014/main" id="{911B461F-79C4-2A90-4976-2EE9EE8B26BC}"/>
              </a:ext>
            </a:extLst>
          </p:cNvPr>
          <p:cNvGrpSpPr/>
          <p:nvPr/>
        </p:nvGrpSpPr>
        <p:grpSpPr>
          <a:xfrm>
            <a:off x="8601075" y="2667000"/>
            <a:ext cx="380963" cy="304657"/>
            <a:chOff x="8601075" y="2667000"/>
            <a:chExt cx="380963" cy="304657"/>
          </a:xfrm>
        </p:grpSpPr>
        <p:sp>
          <p:nvSpPr>
            <p:cNvPr id="883" name="SMARTInkShape-1118">
              <a:extLst>
                <a:ext uri="{FF2B5EF4-FFF2-40B4-BE49-F238E27FC236}">
                  <a16:creationId xmlns:a16="http://schemas.microsoft.com/office/drawing/2014/main" id="{E2E2449A-CDC9-3C0A-D0A0-F83AA35EFBCF}"/>
                </a:ext>
              </a:extLst>
            </p:cNvPr>
            <p:cNvSpPr/>
            <p:nvPr>
              <p:custDataLst>
                <p:tags r:id="rId40"/>
              </p:custDataLst>
            </p:nvPr>
          </p:nvSpPr>
          <p:spPr>
            <a:xfrm>
              <a:off x="8858284" y="2819520"/>
              <a:ext cx="123754" cy="152137"/>
            </a:xfrm>
            <a:custGeom>
              <a:avLst/>
              <a:gdLst/>
              <a:ahLst/>
              <a:cxnLst/>
              <a:rect l="0" t="0" r="0" b="0"/>
              <a:pathLst>
                <a:path w="123754" h="152137">
                  <a:moveTo>
                    <a:pt x="9491" y="9405"/>
                  </a:moveTo>
                  <a:lnTo>
                    <a:pt x="9491" y="9405"/>
                  </a:lnTo>
                  <a:lnTo>
                    <a:pt x="81" y="9405"/>
                  </a:lnTo>
                  <a:lnTo>
                    <a:pt x="0" y="14461"/>
                  </a:lnTo>
                  <a:lnTo>
                    <a:pt x="2803" y="19766"/>
                  </a:lnTo>
                  <a:lnTo>
                    <a:pt x="6518" y="25651"/>
                  </a:lnTo>
                  <a:lnTo>
                    <a:pt x="9100" y="36148"/>
                  </a:lnTo>
                  <a:lnTo>
                    <a:pt x="22714" y="51077"/>
                  </a:lnTo>
                  <a:lnTo>
                    <a:pt x="28774" y="54384"/>
                  </a:lnTo>
                  <a:lnTo>
                    <a:pt x="34994" y="56912"/>
                  </a:lnTo>
                  <a:lnTo>
                    <a:pt x="45724" y="65076"/>
                  </a:lnTo>
                  <a:lnTo>
                    <a:pt x="52094" y="66117"/>
                  </a:lnTo>
                  <a:lnTo>
                    <a:pt x="60685" y="66425"/>
                  </a:lnTo>
                  <a:lnTo>
                    <a:pt x="66815" y="63675"/>
                  </a:lnTo>
                  <a:lnTo>
                    <a:pt x="90193" y="42956"/>
                  </a:lnTo>
                  <a:lnTo>
                    <a:pt x="92984" y="37370"/>
                  </a:lnTo>
                  <a:lnTo>
                    <a:pt x="93728" y="34398"/>
                  </a:lnTo>
                  <a:lnTo>
                    <a:pt x="102559" y="18877"/>
                  </a:lnTo>
                  <a:lnTo>
                    <a:pt x="104740" y="0"/>
                  </a:lnTo>
                  <a:lnTo>
                    <a:pt x="104741" y="4972"/>
                  </a:lnTo>
                  <a:lnTo>
                    <a:pt x="107563" y="10257"/>
                  </a:lnTo>
                  <a:lnTo>
                    <a:pt x="111287" y="16133"/>
                  </a:lnTo>
                  <a:lnTo>
                    <a:pt x="122832" y="54040"/>
                  </a:lnTo>
                  <a:lnTo>
                    <a:pt x="123753" y="96555"/>
                  </a:lnTo>
                  <a:lnTo>
                    <a:pt x="113425" y="124311"/>
                  </a:lnTo>
                  <a:lnTo>
                    <a:pt x="107542" y="134558"/>
                  </a:lnTo>
                  <a:lnTo>
                    <a:pt x="101399" y="139111"/>
                  </a:lnTo>
                  <a:lnTo>
                    <a:pt x="78129" y="149814"/>
                  </a:lnTo>
                  <a:lnTo>
                    <a:pt x="50911" y="152136"/>
                  </a:lnTo>
                  <a:lnTo>
                    <a:pt x="46245" y="149393"/>
                  </a:lnTo>
                  <a:lnTo>
                    <a:pt x="40642" y="145705"/>
                  </a:lnTo>
                  <a:lnTo>
                    <a:pt x="29075" y="142870"/>
                  </a:lnTo>
                  <a:lnTo>
                    <a:pt x="28588" y="134564"/>
                  </a:lnTo>
                  <a:lnTo>
                    <a:pt x="28550" y="138981"/>
                  </a:lnTo>
                  <a:lnTo>
                    <a:pt x="28544" y="136463"/>
                  </a:lnTo>
                  <a:lnTo>
                    <a:pt x="28542" y="139253"/>
                  </a:lnTo>
                  <a:lnTo>
                    <a:pt x="29601" y="139362"/>
                  </a:lnTo>
                  <a:lnTo>
                    <a:pt x="38066" y="13323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4" name="SMARTInkShape-1119">
              <a:extLst>
                <a:ext uri="{FF2B5EF4-FFF2-40B4-BE49-F238E27FC236}">
                  <a16:creationId xmlns:a16="http://schemas.microsoft.com/office/drawing/2014/main" id="{B49B1582-0C85-76F2-05A8-275C99AC33C1}"/>
                </a:ext>
              </a:extLst>
            </p:cNvPr>
            <p:cNvSpPr/>
            <p:nvPr>
              <p:custDataLst>
                <p:tags r:id="rId41"/>
              </p:custDataLst>
            </p:nvPr>
          </p:nvSpPr>
          <p:spPr>
            <a:xfrm>
              <a:off x="8601075" y="2667000"/>
              <a:ext cx="156602" cy="171333"/>
            </a:xfrm>
            <a:custGeom>
              <a:avLst/>
              <a:gdLst/>
              <a:ahLst/>
              <a:cxnLst/>
              <a:rect l="0" t="0" r="0" b="0"/>
              <a:pathLst>
                <a:path w="156602" h="171333">
                  <a:moveTo>
                    <a:pt x="142875" y="0"/>
                  </a:moveTo>
                  <a:lnTo>
                    <a:pt x="142875" y="0"/>
                  </a:lnTo>
                  <a:lnTo>
                    <a:pt x="151076" y="0"/>
                  </a:lnTo>
                  <a:lnTo>
                    <a:pt x="110994" y="0"/>
                  </a:lnTo>
                  <a:lnTo>
                    <a:pt x="67740" y="18542"/>
                  </a:lnTo>
                  <a:lnTo>
                    <a:pt x="50491" y="34208"/>
                  </a:lnTo>
                  <a:lnTo>
                    <a:pt x="44313" y="36370"/>
                  </a:lnTo>
                  <a:lnTo>
                    <a:pt x="42242" y="38005"/>
                  </a:lnTo>
                  <a:lnTo>
                    <a:pt x="39941" y="42644"/>
                  </a:lnTo>
                  <a:lnTo>
                    <a:pt x="40386" y="45363"/>
                  </a:lnTo>
                  <a:lnTo>
                    <a:pt x="43702" y="51206"/>
                  </a:lnTo>
                  <a:lnTo>
                    <a:pt x="56576" y="60445"/>
                  </a:lnTo>
                  <a:lnTo>
                    <a:pt x="98578" y="72856"/>
                  </a:lnTo>
                  <a:lnTo>
                    <a:pt x="116461" y="76267"/>
                  </a:lnTo>
                  <a:lnTo>
                    <a:pt x="128934" y="83511"/>
                  </a:lnTo>
                  <a:lnTo>
                    <a:pt x="145886" y="98552"/>
                  </a:lnTo>
                  <a:lnTo>
                    <a:pt x="155526" y="113044"/>
                  </a:lnTo>
                  <a:lnTo>
                    <a:pt x="156601" y="117696"/>
                  </a:lnTo>
                  <a:lnTo>
                    <a:pt x="156259" y="121856"/>
                  </a:lnTo>
                  <a:lnTo>
                    <a:pt x="148106" y="141192"/>
                  </a:lnTo>
                  <a:lnTo>
                    <a:pt x="136733" y="150241"/>
                  </a:lnTo>
                  <a:lnTo>
                    <a:pt x="107532" y="166932"/>
                  </a:lnTo>
                  <a:lnTo>
                    <a:pt x="60893" y="171332"/>
                  </a:lnTo>
                  <a:lnTo>
                    <a:pt x="48852" y="170357"/>
                  </a:lnTo>
                  <a:lnTo>
                    <a:pt x="4761" y="161127"/>
                  </a:lnTo>
                  <a:lnTo>
                    <a:pt x="3174" y="159277"/>
                  </a:lnTo>
                  <a:lnTo>
                    <a:pt x="0" y="1524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94" name="SMARTInkShape-Group341">
            <a:extLst>
              <a:ext uri="{FF2B5EF4-FFF2-40B4-BE49-F238E27FC236}">
                <a16:creationId xmlns:a16="http://schemas.microsoft.com/office/drawing/2014/main" id="{F8CAA4A6-0F91-36D1-7888-F673BFB5EDE7}"/>
              </a:ext>
            </a:extLst>
          </p:cNvPr>
          <p:cNvGrpSpPr/>
          <p:nvPr/>
        </p:nvGrpSpPr>
        <p:grpSpPr>
          <a:xfrm>
            <a:off x="8010525" y="1819275"/>
            <a:ext cx="1390651" cy="1143001"/>
            <a:chOff x="8010525" y="1819275"/>
            <a:chExt cx="1390651" cy="1143001"/>
          </a:xfrm>
        </p:grpSpPr>
        <p:sp>
          <p:nvSpPr>
            <p:cNvPr id="886" name="SMARTInkShape-1120">
              <a:extLst>
                <a:ext uri="{FF2B5EF4-FFF2-40B4-BE49-F238E27FC236}">
                  <a16:creationId xmlns:a16="http://schemas.microsoft.com/office/drawing/2014/main" id="{A45AE843-7A0E-E937-F018-59D3E0E07B26}"/>
                </a:ext>
              </a:extLst>
            </p:cNvPr>
            <p:cNvSpPr/>
            <p:nvPr>
              <p:custDataLst>
                <p:tags r:id="rId32"/>
              </p:custDataLst>
            </p:nvPr>
          </p:nvSpPr>
          <p:spPr>
            <a:xfrm>
              <a:off x="8267700" y="2422888"/>
              <a:ext cx="1133476" cy="34528"/>
            </a:xfrm>
            <a:custGeom>
              <a:avLst/>
              <a:gdLst/>
              <a:ahLst/>
              <a:cxnLst/>
              <a:rect l="0" t="0" r="0" b="0"/>
              <a:pathLst>
                <a:path w="1133476" h="34528">
                  <a:moveTo>
                    <a:pt x="0" y="25037"/>
                  </a:moveTo>
                  <a:lnTo>
                    <a:pt x="0" y="25037"/>
                  </a:lnTo>
                  <a:lnTo>
                    <a:pt x="9132" y="25037"/>
                  </a:lnTo>
                  <a:lnTo>
                    <a:pt x="9491" y="33238"/>
                  </a:lnTo>
                  <a:lnTo>
                    <a:pt x="10561" y="33679"/>
                  </a:lnTo>
                  <a:lnTo>
                    <a:pt x="36971" y="34527"/>
                  </a:lnTo>
                  <a:lnTo>
                    <a:pt x="80128" y="27018"/>
                  </a:lnTo>
                  <a:lnTo>
                    <a:pt x="115463" y="22802"/>
                  </a:lnTo>
                  <a:lnTo>
                    <a:pt x="155567" y="17672"/>
                  </a:lnTo>
                  <a:lnTo>
                    <a:pt x="201356" y="15939"/>
                  </a:lnTo>
                  <a:lnTo>
                    <a:pt x="244163" y="10582"/>
                  </a:lnTo>
                  <a:lnTo>
                    <a:pt x="281894" y="7349"/>
                  </a:lnTo>
                  <a:lnTo>
                    <a:pt x="318239" y="6391"/>
                  </a:lnTo>
                  <a:lnTo>
                    <a:pt x="351695" y="6166"/>
                  </a:lnTo>
                  <a:lnTo>
                    <a:pt x="388084" y="6067"/>
                  </a:lnTo>
                  <a:lnTo>
                    <a:pt x="435545" y="4952"/>
                  </a:lnTo>
                  <a:lnTo>
                    <a:pt x="474387" y="941"/>
                  </a:lnTo>
                  <a:lnTo>
                    <a:pt x="510700" y="1275"/>
                  </a:lnTo>
                  <a:lnTo>
                    <a:pt x="547653" y="2834"/>
                  </a:lnTo>
                  <a:lnTo>
                    <a:pt x="592298" y="0"/>
                  </a:lnTo>
                  <a:lnTo>
                    <a:pt x="629074" y="856"/>
                  </a:lnTo>
                  <a:lnTo>
                    <a:pt x="673578" y="4467"/>
                  </a:lnTo>
                  <a:lnTo>
                    <a:pt x="710754" y="5537"/>
                  </a:lnTo>
                  <a:lnTo>
                    <a:pt x="756816" y="5898"/>
                  </a:lnTo>
                  <a:lnTo>
                    <a:pt x="794095" y="5961"/>
                  </a:lnTo>
                  <a:lnTo>
                    <a:pt x="838072" y="5982"/>
                  </a:lnTo>
                  <a:lnTo>
                    <a:pt x="883604" y="8808"/>
                  </a:lnTo>
                  <a:lnTo>
                    <a:pt x="923487" y="14188"/>
                  </a:lnTo>
                  <a:lnTo>
                    <a:pt x="967540" y="15120"/>
                  </a:lnTo>
                  <a:lnTo>
                    <a:pt x="1011012" y="15434"/>
                  </a:lnTo>
                  <a:lnTo>
                    <a:pt x="1058172" y="15497"/>
                  </a:lnTo>
                  <a:lnTo>
                    <a:pt x="1103195" y="15509"/>
                  </a:lnTo>
                  <a:lnTo>
                    <a:pt x="1133475" y="1551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7" name="SMARTInkShape-1121">
              <a:extLst>
                <a:ext uri="{FF2B5EF4-FFF2-40B4-BE49-F238E27FC236}">
                  <a16:creationId xmlns:a16="http://schemas.microsoft.com/office/drawing/2014/main" id="{61E0A45A-4A74-5D53-4208-E749606EF41B}"/>
                </a:ext>
              </a:extLst>
            </p:cNvPr>
            <p:cNvSpPr/>
            <p:nvPr>
              <p:custDataLst>
                <p:tags r:id="rId33"/>
              </p:custDataLst>
            </p:nvPr>
          </p:nvSpPr>
          <p:spPr>
            <a:xfrm>
              <a:off x="9048750" y="1943100"/>
              <a:ext cx="238126" cy="19051"/>
            </a:xfrm>
            <a:custGeom>
              <a:avLst/>
              <a:gdLst/>
              <a:ahLst/>
              <a:cxnLst/>
              <a:rect l="0" t="0" r="0" b="0"/>
              <a:pathLst>
                <a:path w="238126" h="19051">
                  <a:moveTo>
                    <a:pt x="0" y="19050"/>
                  </a:moveTo>
                  <a:lnTo>
                    <a:pt x="0" y="19050"/>
                  </a:lnTo>
                  <a:lnTo>
                    <a:pt x="9721" y="17992"/>
                  </a:lnTo>
                  <a:lnTo>
                    <a:pt x="48906" y="10849"/>
                  </a:lnTo>
                  <a:lnTo>
                    <a:pt x="93582" y="9787"/>
                  </a:lnTo>
                  <a:lnTo>
                    <a:pt x="127446" y="8544"/>
                  </a:lnTo>
                  <a:lnTo>
                    <a:pt x="169131" y="1334"/>
                  </a:lnTo>
                  <a:lnTo>
                    <a:pt x="213126" y="176"/>
                  </a:lnTo>
                  <a:lnTo>
                    <a:pt x="2381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8" name="SMARTInkShape-1122">
              <a:extLst>
                <a:ext uri="{FF2B5EF4-FFF2-40B4-BE49-F238E27FC236}">
                  <a16:creationId xmlns:a16="http://schemas.microsoft.com/office/drawing/2014/main" id="{25B35ABD-22D6-E91A-0ABA-E69601DC489E}"/>
                </a:ext>
              </a:extLst>
            </p:cNvPr>
            <p:cNvSpPr/>
            <p:nvPr>
              <p:custDataLst>
                <p:tags r:id="rId34"/>
              </p:custDataLst>
            </p:nvPr>
          </p:nvSpPr>
          <p:spPr>
            <a:xfrm>
              <a:off x="9111082" y="2095500"/>
              <a:ext cx="166149" cy="235515"/>
            </a:xfrm>
            <a:custGeom>
              <a:avLst/>
              <a:gdLst/>
              <a:ahLst/>
              <a:cxnLst/>
              <a:rect l="0" t="0" r="0" b="0"/>
              <a:pathLst>
                <a:path w="166149" h="235515">
                  <a:moveTo>
                    <a:pt x="23393" y="0"/>
                  </a:moveTo>
                  <a:lnTo>
                    <a:pt x="23393" y="0"/>
                  </a:lnTo>
                  <a:lnTo>
                    <a:pt x="23393" y="9409"/>
                  </a:lnTo>
                  <a:lnTo>
                    <a:pt x="23393" y="115"/>
                  </a:lnTo>
                  <a:lnTo>
                    <a:pt x="18336" y="34"/>
                  </a:lnTo>
                  <a:lnTo>
                    <a:pt x="13032" y="5660"/>
                  </a:lnTo>
                  <a:lnTo>
                    <a:pt x="1003" y="21462"/>
                  </a:lnTo>
                  <a:lnTo>
                    <a:pt x="0" y="27008"/>
                  </a:lnTo>
                  <a:lnTo>
                    <a:pt x="5993" y="58722"/>
                  </a:lnTo>
                  <a:lnTo>
                    <a:pt x="12484" y="75840"/>
                  </a:lnTo>
                  <a:lnTo>
                    <a:pt x="28040" y="96320"/>
                  </a:lnTo>
                  <a:lnTo>
                    <a:pt x="39921" y="105603"/>
                  </a:lnTo>
                  <a:lnTo>
                    <a:pt x="52259" y="110435"/>
                  </a:lnTo>
                  <a:lnTo>
                    <a:pt x="58513" y="111723"/>
                  </a:lnTo>
                  <a:lnTo>
                    <a:pt x="68281" y="110333"/>
                  </a:lnTo>
                  <a:lnTo>
                    <a:pt x="88233" y="100816"/>
                  </a:lnTo>
                  <a:lnTo>
                    <a:pt x="97367" y="89257"/>
                  </a:lnTo>
                  <a:lnTo>
                    <a:pt x="123849" y="44764"/>
                  </a:lnTo>
                  <a:lnTo>
                    <a:pt x="127790" y="29077"/>
                  </a:lnTo>
                  <a:lnTo>
                    <a:pt x="128153" y="19503"/>
                  </a:lnTo>
                  <a:lnTo>
                    <a:pt x="133221" y="24241"/>
                  </a:lnTo>
                  <a:lnTo>
                    <a:pt x="135705" y="29471"/>
                  </a:lnTo>
                  <a:lnTo>
                    <a:pt x="147879" y="71248"/>
                  </a:lnTo>
                  <a:lnTo>
                    <a:pt x="155575" y="114510"/>
                  </a:lnTo>
                  <a:lnTo>
                    <a:pt x="157456" y="128356"/>
                  </a:lnTo>
                  <a:lnTo>
                    <a:pt x="161646" y="135717"/>
                  </a:lnTo>
                  <a:lnTo>
                    <a:pt x="165660" y="180555"/>
                  </a:lnTo>
                  <a:lnTo>
                    <a:pt x="166148" y="213936"/>
                  </a:lnTo>
                  <a:lnTo>
                    <a:pt x="164072" y="219882"/>
                  </a:lnTo>
                  <a:lnTo>
                    <a:pt x="156119" y="229311"/>
                  </a:lnTo>
                  <a:lnTo>
                    <a:pt x="148352" y="234208"/>
                  </a:lnTo>
                  <a:lnTo>
                    <a:pt x="144799" y="235514"/>
                  </a:lnTo>
                  <a:lnTo>
                    <a:pt x="141371" y="235326"/>
                  </a:lnTo>
                  <a:lnTo>
                    <a:pt x="122623" y="230242"/>
                  </a:lnTo>
                  <a:lnTo>
                    <a:pt x="100772" y="226264"/>
                  </a:lnTo>
                  <a:lnTo>
                    <a:pt x="78071" y="221205"/>
                  </a:lnTo>
                  <a:lnTo>
                    <a:pt x="32918" y="2190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9" name="SMARTInkShape-1123">
              <a:extLst>
                <a:ext uri="{FF2B5EF4-FFF2-40B4-BE49-F238E27FC236}">
                  <a16:creationId xmlns:a16="http://schemas.microsoft.com/office/drawing/2014/main" id="{F51FFEE0-6C7C-1710-3108-A781BBC28497}"/>
                </a:ext>
              </a:extLst>
            </p:cNvPr>
            <p:cNvSpPr/>
            <p:nvPr>
              <p:custDataLst>
                <p:tags r:id="rId35"/>
              </p:custDataLst>
            </p:nvPr>
          </p:nvSpPr>
          <p:spPr>
            <a:xfrm>
              <a:off x="8010525" y="1819275"/>
              <a:ext cx="171451" cy="1143001"/>
            </a:xfrm>
            <a:custGeom>
              <a:avLst/>
              <a:gdLst/>
              <a:ahLst/>
              <a:cxnLst/>
              <a:rect l="0" t="0" r="0" b="0"/>
              <a:pathLst>
                <a:path w="171451" h="1143001">
                  <a:moveTo>
                    <a:pt x="161925" y="0"/>
                  </a:moveTo>
                  <a:lnTo>
                    <a:pt x="161925" y="0"/>
                  </a:lnTo>
                  <a:lnTo>
                    <a:pt x="171450" y="0"/>
                  </a:lnTo>
                  <a:lnTo>
                    <a:pt x="162318" y="0"/>
                  </a:lnTo>
                  <a:lnTo>
                    <a:pt x="162041" y="5056"/>
                  </a:lnTo>
                  <a:lnTo>
                    <a:pt x="159154" y="10361"/>
                  </a:lnTo>
                  <a:lnTo>
                    <a:pt x="146117" y="26315"/>
                  </a:lnTo>
                  <a:lnTo>
                    <a:pt x="143836" y="35196"/>
                  </a:lnTo>
                  <a:lnTo>
                    <a:pt x="143302" y="41396"/>
                  </a:lnTo>
                  <a:lnTo>
                    <a:pt x="140243" y="47679"/>
                  </a:lnTo>
                  <a:lnTo>
                    <a:pt x="137945" y="50836"/>
                  </a:lnTo>
                  <a:lnTo>
                    <a:pt x="125269" y="93565"/>
                  </a:lnTo>
                  <a:lnTo>
                    <a:pt x="107663" y="136612"/>
                  </a:lnTo>
                  <a:lnTo>
                    <a:pt x="89933" y="175691"/>
                  </a:lnTo>
                  <a:lnTo>
                    <a:pt x="78491" y="221368"/>
                  </a:lnTo>
                  <a:lnTo>
                    <a:pt x="68440" y="248827"/>
                  </a:lnTo>
                  <a:lnTo>
                    <a:pt x="66830" y="264643"/>
                  </a:lnTo>
                  <a:lnTo>
                    <a:pt x="51495" y="305619"/>
                  </a:lnTo>
                  <a:lnTo>
                    <a:pt x="43078" y="344471"/>
                  </a:lnTo>
                  <a:lnTo>
                    <a:pt x="35933" y="387910"/>
                  </a:lnTo>
                  <a:lnTo>
                    <a:pt x="26399" y="431218"/>
                  </a:lnTo>
                  <a:lnTo>
                    <a:pt x="13472" y="475533"/>
                  </a:lnTo>
                  <a:lnTo>
                    <a:pt x="4384" y="517183"/>
                  </a:lnTo>
                  <a:lnTo>
                    <a:pt x="6473" y="536474"/>
                  </a:lnTo>
                  <a:lnTo>
                    <a:pt x="3447" y="556654"/>
                  </a:lnTo>
                  <a:lnTo>
                    <a:pt x="7794" y="603423"/>
                  </a:lnTo>
                  <a:lnTo>
                    <a:pt x="1236" y="648141"/>
                  </a:lnTo>
                  <a:lnTo>
                    <a:pt x="10" y="694053"/>
                  </a:lnTo>
                  <a:lnTo>
                    <a:pt x="0" y="737777"/>
                  </a:lnTo>
                  <a:lnTo>
                    <a:pt x="0" y="782408"/>
                  </a:lnTo>
                  <a:lnTo>
                    <a:pt x="0" y="828854"/>
                  </a:lnTo>
                  <a:lnTo>
                    <a:pt x="7538" y="876323"/>
                  </a:lnTo>
                  <a:lnTo>
                    <a:pt x="12173" y="923091"/>
                  </a:lnTo>
                  <a:lnTo>
                    <a:pt x="17012" y="945550"/>
                  </a:lnTo>
                  <a:lnTo>
                    <a:pt x="21268" y="969491"/>
                  </a:lnTo>
                  <a:lnTo>
                    <a:pt x="26410" y="992812"/>
                  </a:lnTo>
                  <a:lnTo>
                    <a:pt x="30755" y="1017008"/>
                  </a:lnTo>
                  <a:lnTo>
                    <a:pt x="42726" y="1063498"/>
                  </a:lnTo>
                  <a:lnTo>
                    <a:pt x="63584" y="1107009"/>
                  </a:lnTo>
                  <a:lnTo>
                    <a:pt x="93369" y="1141069"/>
                  </a:lnTo>
                  <a:lnTo>
                    <a:pt x="97237" y="1142142"/>
                  </a:lnTo>
                  <a:lnTo>
                    <a:pt x="104775" y="11430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0" name="SMARTInkShape-1124">
              <a:extLst>
                <a:ext uri="{FF2B5EF4-FFF2-40B4-BE49-F238E27FC236}">
                  <a16:creationId xmlns:a16="http://schemas.microsoft.com/office/drawing/2014/main" id="{C79230ED-A987-0A52-BE0E-DF3A5429FEEA}"/>
                </a:ext>
              </a:extLst>
            </p:cNvPr>
            <p:cNvSpPr/>
            <p:nvPr>
              <p:custDataLst>
                <p:tags r:id="rId36"/>
              </p:custDataLst>
            </p:nvPr>
          </p:nvSpPr>
          <p:spPr>
            <a:xfrm>
              <a:off x="8286750" y="2047991"/>
              <a:ext cx="119505" cy="263774"/>
            </a:xfrm>
            <a:custGeom>
              <a:avLst/>
              <a:gdLst/>
              <a:ahLst/>
              <a:cxnLst/>
              <a:rect l="0" t="0" r="0" b="0"/>
              <a:pathLst>
                <a:path w="119505" h="263774">
                  <a:moveTo>
                    <a:pt x="0" y="18934"/>
                  </a:moveTo>
                  <a:lnTo>
                    <a:pt x="0" y="18934"/>
                  </a:lnTo>
                  <a:lnTo>
                    <a:pt x="8200" y="18934"/>
                  </a:lnTo>
                  <a:lnTo>
                    <a:pt x="8642" y="17876"/>
                  </a:lnTo>
                  <a:lnTo>
                    <a:pt x="9132" y="13878"/>
                  </a:lnTo>
                  <a:lnTo>
                    <a:pt x="10321" y="12388"/>
                  </a:lnTo>
                  <a:lnTo>
                    <a:pt x="17691" y="9801"/>
                  </a:lnTo>
                  <a:lnTo>
                    <a:pt x="13293" y="9487"/>
                  </a:lnTo>
                  <a:lnTo>
                    <a:pt x="18083" y="9419"/>
                  </a:lnTo>
                  <a:lnTo>
                    <a:pt x="13371" y="9411"/>
                  </a:lnTo>
                  <a:lnTo>
                    <a:pt x="15821" y="9410"/>
                  </a:lnTo>
                  <a:lnTo>
                    <a:pt x="20437" y="6587"/>
                  </a:lnTo>
                  <a:lnTo>
                    <a:pt x="28434" y="0"/>
                  </a:lnTo>
                  <a:lnTo>
                    <a:pt x="28534" y="4975"/>
                  </a:lnTo>
                  <a:lnTo>
                    <a:pt x="12170" y="30478"/>
                  </a:lnTo>
                  <a:lnTo>
                    <a:pt x="9757" y="55639"/>
                  </a:lnTo>
                  <a:lnTo>
                    <a:pt x="19917" y="93382"/>
                  </a:lnTo>
                  <a:lnTo>
                    <a:pt x="28832" y="110843"/>
                  </a:lnTo>
                  <a:lnTo>
                    <a:pt x="36097" y="119049"/>
                  </a:lnTo>
                  <a:lnTo>
                    <a:pt x="46382" y="126224"/>
                  </a:lnTo>
                  <a:lnTo>
                    <a:pt x="64073" y="131157"/>
                  </a:lnTo>
                  <a:lnTo>
                    <a:pt x="76455" y="129489"/>
                  </a:lnTo>
                  <a:lnTo>
                    <a:pt x="87954" y="125220"/>
                  </a:lnTo>
                  <a:lnTo>
                    <a:pt x="96593" y="119794"/>
                  </a:lnTo>
                  <a:lnTo>
                    <a:pt x="101139" y="113855"/>
                  </a:lnTo>
                  <a:lnTo>
                    <a:pt x="103159" y="106630"/>
                  </a:lnTo>
                  <a:lnTo>
                    <a:pt x="104756" y="59422"/>
                  </a:lnTo>
                  <a:lnTo>
                    <a:pt x="104774" y="43986"/>
                  </a:lnTo>
                  <a:lnTo>
                    <a:pt x="103715" y="41985"/>
                  </a:lnTo>
                  <a:lnTo>
                    <a:pt x="101952" y="40651"/>
                  </a:lnTo>
                  <a:lnTo>
                    <a:pt x="99718" y="39762"/>
                  </a:lnTo>
                  <a:lnTo>
                    <a:pt x="98228" y="38111"/>
                  </a:lnTo>
                  <a:lnTo>
                    <a:pt x="95365" y="28898"/>
                  </a:lnTo>
                  <a:lnTo>
                    <a:pt x="95284" y="33646"/>
                  </a:lnTo>
                  <a:lnTo>
                    <a:pt x="104953" y="77828"/>
                  </a:lnTo>
                  <a:lnTo>
                    <a:pt x="112860" y="123939"/>
                  </a:lnTo>
                  <a:lnTo>
                    <a:pt x="119504" y="161855"/>
                  </a:lnTo>
                  <a:lnTo>
                    <a:pt x="113838" y="204813"/>
                  </a:lnTo>
                  <a:lnTo>
                    <a:pt x="106879" y="231648"/>
                  </a:lnTo>
                  <a:lnTo>
                    <a:pt x="104652" y="246823"/>
                  </a:lnTo>
                  <a:lnTo>
                    <a:pt x="100134" y="257096"/>
                  </a:lnTo>
                  <a:lnTo>
                    <a:pt x="96389" y="260259"/>
                  </a:lnTo>
                  <a:lnTo>
                    <a:pt x="86585" y="263773"/>
                  </a:lnTo>
                  <a:lnTo>
                    <a:pt x="75171" y="262512"/>
                  </a:lnTo>
                  <a:lnTo>
                    <a:pt x="31690" y="244121"/>
                  </a:lnTo>
                  <a:lnTo>
                    <a:pt x="13943" y="239216"/>
                  </a:lnTo>
                  <a:lnTo>
                    <a:pt x="2046" y="238168"/>
                  </a:lnTo>
                  <a:lnTo>
                    <a:pt x="9525" y="23800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1" name="SMARTInkShape-1125">
              <a:extLst>
                <a:ext uri="{FF2B5EF4-FFF2-40B4-BE49-F238E27FC236}">
                  <a16:creationId xmlns:a16="http://schemas.microsoft.com/office/drawing/2014/main" id="{3FD2FE89-3545-DFF7-79DB-7CA473846D8E}"/>
                </a:ext>
              </a:extLst>
            </p:cNvPr>
            <p:cNvSpPr/>
            <p:nvPr>
              <p:custDataLst>
                <p:tags r:id="rId37"/>
              </p:custDataLst>
            </p:nvPr>
          </p:nvSpPr>
          <p:spPr>
            <a:xfrm>
              <a:off x="8486778" y="2266950"/>
              <a:ext cx="85723" cy="90895"/>
            </a:xfrm>
            <a:custGeom>
              <a:avLst/>
              <a:gdLst/>
              <a:ahLst/>
              <a:cxnLst/>
              <a:rect l="0" t="0" r="0" b="0"/>
              <a:pathLst>
                <a:path w="85723" h="90895">
                  <a:moveTo>
                    <a:pt x="9522" y="0"/>
                  </a:moveTo>
                  <a:lnTo>
                    <a:pt x="9522" y="0"/>
                  </a:lnTo>
                  <a:lnTo>
                    <a:pt x="9522" y="26743"/>
                  </a:lnTo>
                  <a:lnTo>
                    <a:pt x="1322" y="49872"/>
                  </a:lnTo>
                  <a:lnTo>
                    <a:pt x="0" y="90304"/>
                  </a:lnTo>
                  <a:lnTo>
                    <a:pt x="1057" y="90894"/>
                  </a:lnTo>
                  <a:lnTo>
                    <a:pt x="2821" y="90229"/>
                  </a:lnTo>
                  <a:lnTo>
                    <a:pt x="19243" y="80932"/>
                  </a:lnTo>
                  <a:lnTo>
                    <a:pt x="30864" y="77602"/>
                  </a:lnTo>
                  <a:lnTo>
                    <a:pt x="85722" y="762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2" name="SMARTInkShape-1126">
              <a:extLst>
                <a:ext uri="{FF2B5EF4-FFF2-40B4-BE49-F238E27FC236}">
                  <a16:creationId xmlns:a16="http://schemas.microsoft.com/office/drawing/2014/main" id="{24071B27-B27F-1A2C-9897-107D3BB1634B}"/>
                </a:ext>
              </a:extLst>
            </p:cNvPr>
            <p:cNvSpPr/>
            <p:nvPr>
              <p:custDataLst>
                <p:tags r:id="rId38"/>
              </p:custDataLst>
            </p:nvPr>
          </p:nvSpPr>
          <p:spPr>
            <a:xfrm>
              <a:off x="8496300" y="2200275"/>
              <a:ext cx="9526" cy="9526"/>
            </a:xfrm>
            <a:custGeom>
              <a:avLst/>
              <a:gdLst/>
              <a:ahLst/>
              <a:cxnLst/>
              <a:rect l="0" t="0" r="0" b="0"/>
              <a:pathLst>
                <a:path w="9526" h="9526">
                  <a:moveTo>
                    <a:pt x="9525" y="9525"/>
                  </a:moveTo>
                  <a:lnTo>
                    <a:pt x="9525" y="9525"/>
                  </a:lnTo>
                  <a:lnTo>
                    <a:pt x="9525" y="4469"/>
                  </a:lnTo>
                  <a:lnTo>
                    <a:pt x="8467" y="2979"/>
                  </a:lnTo>
                  <a:lnTo>
                    <a:pt x="6703" y="1986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3" name="SMARTInkShape-1127">
              <a:extLst>
                <a:ext uri="{FF2B5EF4-FFF2-40B4-BE49-F238E27FC236}">
                  <a16:creationId xmlns:a16="http://schemas.microsoft.com/office/drawing/2014/main" id="{6C4F753E-0CDA-5694-1571-D65992E128A6}"/>
                </a:ext>
              </a:extLst>
            </p:cNvPr>
            <p:cNvSpPr/>
            <p:nvPr>
              <p:custDataLst>
                <p:tags r:id="rId39"/>
              </p:custDataLst>
            </p:nvPr>
          </p:nvSpPr>
          <p:spPr>
            <a:xfrm>
              <a:off x="8782558" y="2181342"/>
              <a:ext cx="209043" cy="18934"/>
            </a:xfrm>
            <a:custGeom>
              <a:avLst/>
              <a:gdLst/>
              <a:ahLst/>
              <a:cxnLst/>
              <a:rect l="0" t="0" r="0" b="0"/>
              <a:pathLst>
                <a:path w="209043" h="18934">
                  <a:moveTo>
                    <a:pt x="18542" y="18933"/>
                  </a:moveTo>
                  <a:lnTo>
                    <a:pt x="18542" y="18933"/>
                  </a:lnTo>
                  <a:lnTo>
                    <a:pt x="18542" y="4386"/>
                  </a:lnTo>
                  <a:lnTo>
                    <a:pt x="17484" y="2885"/>
                  </a:lnTo>
                  <a:lnTo>
                    <a:pt x="15720" y="1884"/>
                  </a:lnTo>
                  <a:lnTo>
                    <a:pt x="1207" y="0"/>
                  </a:lnTo>
                  <a:lnTo>
                    <a:pt x="637" y="1019"/>
                  </a:lnTo>
                  <a:lnTo>
                    <a:pt x="0" y="4974"/>
                  </a:lnTo>
                  <a:lnTo>
                    <a:pt x="1948" y="6452"/>
                  </a:lnTo>
                  <a:lnTo>
                    <a:pt x="15860" y="8532"/>
                  </a:lnTo>
                  <a:lnTo>
                    <a:pt x="39620" y="8090"/>
                  </a:lnTo>
                  <a:lnTo>
                    <a:pt x="80427" y="1173"/>
                  </a:lnTo>
                  <a:lnTo>
                    <a:pt x="125835" y="53"/>
                  </a:lnTo>
                  <a:lnTo>
                    <a:pt x="138194" y="1017"/>
                  </a:lnTo>
                  <a:lnTo>
                    <a:pt x="182736" y="9019"/>
                  </a:lnTo>
                  <a:lnTo>
                    <a:pt x="205756" y="9374"/>
                  </a:lnTo>
                  <a:lnTo>
                    <a:pt x="206852" y="10443"/>
                  </a:lnTo>
                  <a:lnTo>
                    <a:pt x="209042" y="1893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95" name="SMARTInkShape-1128">
            <a:extLst>
              <a:ext uri="{FF2B5EF4-FFF2-40B4-BE49-F238E27FC236}">
                <a16:creationId xmlns:a16="http://schemas.microsoft.com/office/drawing/2014/main" id="{31B13E35-67B6-0118-592F-1083CA11AAF1}"/>
              </a:ext>
            </a:extLst>
          </p:cNvPr>
          <p:cNvSpPr/>
          <p:nvPr>
            <p:custDataLst>
              <p:tags r:id="rId11"/>
            </p:custDataLst>
          </p:nvPr>
        </p:nvSpPr>
        <p:spPr>
          <a:xfrm>
            <a:off x="7705725" y="1809750"/>
            <a:ext cx="190501" cy="1295401"/>
          </a:xfrm>
          <a:custGeom>
            <a:avLst/>
            <a:gdLst/>
            <a:ahLst/>
            <a:cxnLst/>
            <a:rect l="0" t="0" r="0" b="0"/>
            <a:pathLst>
              <a:path w="190501" h="1295401">
                <a:moveTo>
                  <a:pt x="0" y="0"/>
                </a:moveTo>
                <a:lnTo>
                  <a:pt x="0" y="0"/>
                </a:lnTo>
                <a:lnTo>
                  <a:pt x="0" y="8201"/>
                </a:lnTo>
                <a:lnTo>
                  <a:pt x="1058" y="8642"/>
                </a:lnTo>
                <a:lnTo>
                  <a:pt x="5056" y="9133"/>
                </a:lnTo>
                <a:lnTo>
                  <a:pt x="6545" y="10322"/>
                </a:lnTo>
                <a:lnTo>
                  <a:pt x="33954" y="54181"/>
                </a:lnTo>
                <a:lnTo>
                  <a:pt x="51196" y="101732"/>
                </a:lnTo>
                <a:lnTo>
                  <a:pt x="73047" y="146058"/>
                </a:lnTo>
                <a:lnTo>
                  <a:pt x="92077" y="191755"/>
                </a:lnTo>
                <a:lnTo>
                  <a:pt x="107950" y="238290"/>
                </a:lnTo>
                <a:lnTo>
                  <a:pt x="126647" y="285772"/>
                </a:lnTo>
                <a:lnTo>
                  <a:pt x="144725" y="323854"/>
                </a:lnTo>
                <a:lnTo>
                  <a:pt x="157034" y="371476"/>
                </a:lnTo>
                <a:lnTo>
                  <a:pt x="165043" y="390525"/>
                </a:lnTo>
                <a:lnTo>
                  <a:pt x="175663" y="438150"/>
                </a:lnTo>
                <a:lnTo>
                  <a:pt x="180509" y="478898"/>
                </a:lnTo>
                <a:lnTo>
                  <a:pt x="187429" y="515931"/>
                </a:lnTo>
                <a:lnTo>
                  <a:pt x="189894" y="557270"/>
                </a:lnTo>
                <a:lnTo>
                  <a:pt x="190420" y="600710"/>
                </a:lnTo>
                <a:lnTo>
                  <a:pt x="190489" y="647784"/>
                </a:lnTo>
                <a:lnTo>
                  <a:pt x="190498" y="692362"/>
                </a:lnTo>
                <a:lnTo>
                  <a:pt x="190500" y="735662"/>
                </a:lnTo>
                <a:lnTo>
                  <a:pt x="190500" y="772188"/>
                </a:lnTo>
                <a:lnTo>
                  <a:pt x="187678" y="809821"/>
                </a:lnTo>
                <a:lnTo>
                  <a:pt x="182300" y="855407"/>
                </a:lnTo>
                <a:lnTo>
                  <a:pt x="181236" y="901532"/>
                </a:lnTo>
                <a:lnTo>
                  <a:pt x="178204" y="942315"/>
                </a:lnTo>
                <a:lnTo>
                  <a:pt x="167729" y="980945"/>
                </a:lnTo>
                <a:lnTo>
                  <a:pt x="162013" y="1019149"/>
                </a:lnTo>
                <a:lnTo>
                  <a:pt x="148818" y="1061740"/>
                </a:lnTo>
                <a:lnTo>
                  <a:pt x="128035" y="1107965"/>
                </a:lnTo>
                <a:lnTo>
                  <a:pt x="116591" y="1151653"/>
                </a:lnTo>
                <a:lnTo>
                  <a:pt x="107423" y="1170148"/>
                </a:lnTo>
                <a:lnTo>
                  <a:pt x="90632" y="1217489"/>
                </a:lnTo>
                <a:lnTo>
                  <a:pt x="78832" y="1237607"/>
                </a:lnTo>
                <a:lnTo>
                  <a:pt x="76312" y="1244314"/>
                </a:lnTo>
                <a:lnTo>
                  <a:pt x="68153" y="1255381"/>
                </a:lnTo>
                <a:lnTo>
                  <a:pt x="66804" y="1265333"/>
                </a:lnTo>
                <a:lnTo>
                  <a:pt x="60154" y="1274134"/>
                </a:lnTo>
                <a:lnTo>
                  <a:pt x="57267" y="1285355"/>
                </a:lnTo>
                <a:lnTo>
                  <a:pt x="52128" y="1285721"/>
                </a:lnTo>
                <a:lnTo>
                  <a:pt x="50627" y="1286831"/>
                </a:lnTo>
                <a:lnTo>
                  <a:pt x="47703" y="1295136"/>
                </a:lnTo>
                <a:lnTo>
                  <a:pt x="47625" y="1295400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98" name="SMARTInkShape-Group343">
            <a:extLst>
              <a:ext uri="{FF2B5EF4-FFF2-40B4-BE49-F238E27FC236}">
                <a16:creationId xmlns:a16="http://schemas.microsoft.com/office/drawing/2014/main" id="{B9AC2680-49ED-302A-451E-3773D5E18DBE}"/>
              </a:ext>
            </a:extLst>
          </p:cNvPr>
          <p:cNvGrpSpPr/>
          <p:nvPr/>
        </p:nvGrpSpPr>
        <p:grpSpPr>
          <a:xfrm>
            <a:off x="6810375" y="2743200"/>
            <a:ext cx="438151" cy="257127"/>
            <a:chOff x="6810375" y="2743200"/>
            <a:chExt cx="438151" cy="257127"/>
          </a:xfrm>
        </p:grpSpPr>
        <p:sp>
          <p:nvSpPr>
            <p:cNvPr id="896" name="SMARTInkShape-1129">
              <a:extLst>
                <a:ext uri="{FF2B5EF4-FFF2-40B4-BE49-F238E27FC236}">
                  <a16:creationId xmlns:a16="http://schemas.microsoft.com/office/drawing/2014/main" id="{8C8704C4-3863-EFE3-CAFF-9ABEF4235C75}"/>
                </a:ext>
              </a:extLst>
            </p:cNvPr>
            <p:cNvSpPr/>
            <p:nvPr>
              <p:custDataLst>
                <p:tags r:id="rId30"/>
              </p:custDataLst>
            </p:nvPr>
          </p:nvSpPr>
          <p:spPr>
            <a:xfrm>
              <a:off x="6810375" y="2743200"/>
              <a:ext cx="175365" cy="160440"/>
            </a:xfrm>
            <a:custGeom>
              <a:avLst/>
              <a:gdLst/>
              <a:ahLst/>
              <a:cxnLst/>
              <a:rect l="0" t="0" r="0" b="0"/>
              <a:pathLst>
                <a:path w="175365" h="160440">
                  <a:moveTo>
                    <a:pt x="142875" y="9525"/>
                  </a:moveTo>
                  <a:lnTo>
                    <a:pt x="142875" y="9525"/>
                  </a:lnTo>
                  <a:lnTo>
                    <a:pt x="142875" y="1324"/>
                  </a:lnTo>
                  <a:lnTo>
                    <a:pt x="143933" y="883"/>
                  </a:lnTo>
                  <a:lnTo>
                    <a:pt x="152400" y="0"/>
                  </a:lnTo>
                  <a:lnTo>
                    <a:pt x="142991" y="0"/>
                  </a:lnTo>
                  <a:lnTo>
                    <a:pt x="134684" y="8201"/>
                  </a:lnTo>
                  <a:lnTo>
                    <a:pt x="128689" y="9133"/>
                  </a:lnTo>
                  <a:lnTo>
                    <a:pt x="116123" y="10506"/>
                  </a:lnTo>
                  <a:lnTo>
                    <a:pt x="72024" y="26391"/>
                  </a:lnTo>
                  <a:lnTo>
                    <a:pt x="47427" y="41118"/>
                  </a:lnTo>
                  <a:lnTo>
                    <a:pt x="24512" y="62643"/>
                  </a:lnTo>
                  <a:lnTo>
                    <a:pt x="21477" y="69469"/>
                  </a:lnTo>
                  <a:lnTo>
                    <a:pt x="19769" y="79262"/>
                  </a:lnTo>
                  <a:lnTo>
                    <a:pt x="21646" y="81416"/>
                  </a:lnTo>
                  <a:lnTo>
                    <a:pt x="52644" y="91893"/>
                  </a:lnTo>
                  <a:lnTo>
                    <a:pt x="98669" y="101501"/>
                  </a:lnTo>
                  <a:lnTo>
                    <a:pt x="144225" y="107406"/>
                  </a:lnTo>
                  <a:lnTo>
                    <a:pt x="159503" y="115079"/>
                  </a:lnTo>
                  <a:lnTo>
                    <a:pt x="167198" y="119938"/>
                  </a:lnTo>
                  <a:lnTo>
                    <a:pt x="174147" y="122097"/>
                  </a:lnTo>
                  <a:lnTo>
                    <a:pt x="175364" y="123732"/>
                  </a:lnTo>
                  <a:lnTo>
                    <a:pt x="175118" y="125880"/>
                  </a:lnTo>
                  <a:lnTo>
                    <a:pt x="169714" y="133959"/>
                  </a:lnTo>
                  <a:lnTo>
                    <a:pt x="163270" y="139971"/>
                  </a:lnTo>
                  <a:lnTo>
                    <a:pt x="153351" y="146170"/>
                  </a:lnTo>
                  <a:lnTo>
                    <a:pt x="112223" y="156910"/>
                  </a:lnTo>
                  <a:lnTo>
                    <a:pt x="85110" y="160439"/>
                  </a:lnTo>
                  <a:lnTo>
                    <a:pt x="45558" y="154190"/>
                  </a:lnTo>
                  <a:lnTo>
                    <a:pt x="0" y="1524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7" name="SMARTInkShape-1130">
              <a:extLst>
                <a:ext uri="{FF2B5EF4-FFF2-40B4-BE49-F238E27FC236}">
                  <a16:creationId xmlns:a16="http://schemas.microsoft.com/office/drawing/2014/main" id="{EECF3F81-0F75-489D-8827-A2B190E8D6F4}"/>
                </a:ext>
              </a:extLst>
            </p:cNvPr>
            <p:cNvSpPr/>
            <p:nvPr>
              <p:custDataLst>
                <p:tags r:id="rId31"/>
              </p:custDataLst>
            </p:nvPr>
          </p:nvSpPr>
          <p:spPr>
            <a:xfrm>
              <a:off x="7071588" y="2890224"/>
              <a:ext cx="176938" cy="110103"/>
            </a:xfrm>
            <a:custGeom>
              <a:avLst/>
              <a:gdLst/>
              <a:ahLst/>
              <a:cxnLst/>
              <a:rect l="0" t="0" r="0" b="0"/>
              <a:pathLst>
                <a:path w="176938" h="110103">
                  <a:moveTo>
                    <a:pt x="5487" y="33951"/>
                  </a:moveTo>
                  <a:lnTo>
                    <a:pt x="5487" y="33951"/>
                  </a:lnTo>
                  <a:lnTo>
                    <a:pt x="0" y="33951"/>
                  </a:lnTo>
                  <a:lnTo>
                    <a:pt x="5406" y="33951"/>
                  </a:lnTo>
                  <a:lnTo>
                    <a:pt x="10520" y="28895"/>
                  </a:lnTo>
                  <a:lnTo>
                    <a:pt x="15838" y="26412"/>
                  </a:lnTo>
                  <a:lnTo>
                    <a:pt x="51634" y="24427"/>
                  </a:lnTo>
                  <a:lnTo>
                    <a:pt x="57730" y="29482"/>
                  </a:lnTo>
                  <a:lnTo>
                    <a:pt x="58308" y="33089"/>
                  </a:lnTo>
                  <a:lnTo>
                    <a:pt x="54005" y="49961"/>
                  </a:lnTo>
                  <a:lnTo>
                    <a:pt x="42868" y="70501"/>
                  </a:lnTo>
                  <a:lnTo>
                    <a:pt x="28676" y="87722"/>
                  </a:lnTo>
                  <a:lnTo>
                    <a:pt x="22532" y="100586"/>
                  </a:lnTo>
                  <a:lnTo>
                    <a:pt x="20025" y="103774"/>
                  </a:lnTo>
                  <a:lnTo>
                    <a:pt x="14417" y="107317"/>
                  </a:lnTo>
                  <a:lnTo>
                    <a:pt x="5641" y="110102"/>
                  </a:lnTo>
                  <a:lnTo>
                    <a:pt x="35153" y="83312"/>
                  </a:lnTo>
                  <a:lnTo>
                    <a:pt x="78359" y="53089"/>
                  </a:lnTo>
                  <a:lnTo>
                    <a:pt x="119963" y="24896"/>
                  </a:lnTo>
                  <a:lnTo>
                    <a:pt x="147643" y="5942"/>
                  </a:lnTo>
                  <a:lnTo>
                    <a:pt x="148149" y="487"/>
                  </a:lnTo>
                  <a:lnTo>
                    <a:pt x="147161" y="0"/>
                  </a:lnTo>
                  <a:lnTo>
                    <a:pt x="137973" y="4000"/>
                  </a:lnTo>
                  <a:lnTo>
                    <a:pt x="135086" y="4459"/>
                  </a:lnTo>
                  <a:lnTo>
                    <a:pt x="129056" y="7791"/>
                  </a:lnTo>
                  <a:lnTo>
                    <a:pt x="120731" y="12799"/>
                  </a:lnTo>
                  <a:lnTo>
                    <a:pt x="100311" y="22627"/>
                  </a:lnTo>
                  <a:lnTo>
                    <a:pt x="79292" y="45369"/>
                  </a:lnTo>
                  <a:lnTo>
                    <a:pt x="75331" y="55253"/>
                  </a:lnTo>
                  <a:lnTo>
                    <a:pt x="72788" y="73789"/>
                  </a:lnTo>
                  <a:lnTo>
                    <a:pt x="75262" y="80938"/>
                  </a:lnTo>
                  <a:lnTo>
                    <a:pt x="85474" y="94150"/>
                  </a:lnTo>
                  <a:lnTo>
                    <a:pt x="91484" y="97748"/>
                  </a:lnTo>
                  <a:lnTo>
                    <a:pt x="103640" y="99773"/>
                  </a:lnTo>
                  <a:lnTo>
                    <a:pt x="147150" y="100622"/>
                  </a:lnTo>
                  <a:lnTo>
                    <a:pt x="176937" y="10062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03" name="SMARTInkShape-Group344">
            <a:extLst>
              <a:ext uri="{FF2B5EF4-FFF2-40B4-BE49-F238E27FC236}">
                <a16:creationId xmlns:a16="http://schemas.microsoft.com/office/drawing/2014/main" id="{6331110C-B107-BA34-8844-8850727EC2E0}"/>
              </a:ext>
            </a:extLst>
          </p:cNvPr>
          <p:cNvGrpSpPr/>
          <p:nvPr/>
        </p:nvGrpSpPr>
        <p:grpSpPr>
          <a:xfrm>
            <a:off x="6448425" y="1981200"/>
            <a:ext cx="1238251" cy="485776"/>
            <a:chOff x="6448425" y="1981200"/>
            <a:chExt cx="1238251" cy="485776"/>
          </a:xfrm>
        </p:grpSpPr>
        <p:sp>
          <p:nvSpPr>
            <p:cNvPr id="899" name="SMARTInkShape-1131">
              <a:extLst>
                <a:ext uri="{FF2B5EF4-FFF2-40B4-BE49-F238E27FC236}">
                  <a16:creationId xmlns:a16="http://schemas.microsoft.com/office/drawing/2014/main" id="{F454C0B7-FBAE-F329-EBC3-4106DA002A0C}"/>
                </a:ext>
              </a:extLst>
            </p:cNvPr>
            <p:cNvSpPr/>
            <p:nvPr>
              <p:custDataLst>
                <p:tags r:id="rId26"/>
              </p:custDataLst>
            </p:nvPr>
          </p:nvSpPr>
          <p:spPr>
            <a:xfrm>
              <a:off x="6981825" y="2181225"/>
              <a:ext cx="171451" cy="1"/>
            </a:xfrm>
            <a:custGeom>
              <a:avLst/>
              <a:gdLst/>
              <a:ahLst/>
              <a:cxnLst/>
              <a:rect l="0" t="0" r="0" b="0"/>
              <a:pathLst>
                <a:path w="171451" h="1">
                  <a:moveTo>
                    <a:pt x="0" y="0"/>
                  </a:moveTo>
                  <a:lnTo>
                    <a:pt x="0" y="0"/>
                  </a:lnTo>
                  <a:lnTo>
                    <a:pt x="44932" y="0"/>
                  </a:lnTo>
                  <a:lnTo>
                    <a:pt x="89387" y="0"/>
                  </a:lnTo>
                  <a:lnTo>
                    <a:pt x="132774" y="0"/>
                  </a:lnTo>
                  <a:lnTo>
                    <a:pt x="1714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0" name="SMARTInkShape-1132">
              <a:extLst>
                <a:ext uri="{FF2B5EF4-FFF2-40B4-BE49-F238E27FC236}">
                  <a16:creationId xmlns:a16="http://schemas.microsoft.com/office/drawing/2014/main" id="{57D2E57C-8BBB-6004-A6E2-5AC536E405E6}"/>
                </a:ext>
              </a:extLst>
            </p:cNvPr>
            <p:cNvSpPr/>
            <p:nvPr>
              <p:custDataLst>
                <p:tags r:id="rId27"/>
              </p:custDataLst>
            </p:nvPr>
          </p:nvSpPr>
          <p:spPr>
            <a:xfrm>
              <a:off x="7334250" y="2095549"/>
              <a:ext cx="295276" cy="161302"/>
            </a:xfrm>
            <a:custGeom>
              <a:avLst/>
              <a:gdLst/>
              <a:ahLst/>
              <a:cxnLst/>
              <a:rect l="0" t="0" r="0" b="0"/>
              <a:pathLst>
                <a:path w="295276" h="161302">
                  <a:moveTo>
                    <a:pt x="0" y="66626"/>
                  </a:moveTo>
                  <a:lnTo>
                    <a:pt x="0" y="66626"/>
                  </a:lnTo>
                  <a:lnTo>
                    <a:pt x="0" y="52161"/>
                  </a:lnTo>
                  <a:lnTo>
                    <a:pt x="2822" y="46791"/>
                  </a:lnTo>
                  <a:lnTo>
                    <a:pt x="6545" y="40877"/>
                  </a:lnTo>
                  <a:lnTo>
                    <a:pt x="8200" y="34721"/>
                  </a:lnTo>
                  <a:lnTo>
                    <a:pt x="14581" y="28457"/>
                  </a:lnTo>
                  <a:lnTo>
                    <a:pt x="47509" y="2771"/>
                  </a:lnTo>
                  <a:lnTo>
                    <a:pt x="66116" y="0"/>
                  </a:lnTo>
                  <a:lnTo>
                    <a:pt x="71565" y="5022"/>
                  </a:lnTo>
                  <a:lnTo>
                    <a:pt x="74140" y="10319"/>
                  </a:lnTo>
                  <a:lnTo>
                    <a:pt x="81607" y="42513"/>
                  </a:lnTo>
                  <a:lnTo>
                    <a:pt x="73787" y="88573"/>
                  </a:lnTo>
                  <a:lnTo>
                    <a:pt x="60007" y="125020"/>
                  </a:lnTo>
                  <a:lnTo>
                    <a:pt x="29132" y="161301"/>
                  </a:lnTo>
                  <a:lnTo>
                    <a:pt x="36289" y="153100"/>
                  </a:lnTo>
                  <a:lnTo>
                    <a:pt x="66690" y="114497"/>
                  </a:lnTo>
                  <a:lnTo>
                    <a:pt x="108228" y="77764"/>
                  </a:lnTo>
                  <a:lnTo>
                    <a:pt x="145316" y="50192"/>
                  </a:lnTo>
                  <a:lnTo>
                    <a:pt x="171344" y="35393"/>
                  </a:lnTo>
                  <a:lnTo>
                    <a:pt x="183178" y="25504"/>
                  </a:lnTo>
                  <a:lnTo>
                    <a:pt x="187245" y="19069"/>
                  </a:lnTo>
                  <a:lnTo>
                    <a:pt x="188330" y="15871"/>
                  </a:lnTo>
                  <a:lnTo>
                    <a:pt x="187995" y="13740"/>
                  </a:lnTo>
                  <a:lnTo>
                    <a:pt x="186713" y="12318"/>
                  </a:lnTo>
                  <a:lnTo>
                    <a:pt x="182109" y="10038"/>
                  </a:lnTo>
                  <a:lnTo>
                    <a:pt x="155094" y="20268"/>
                  </a:lnTo>
                  <a:lnTo>
                    <a:pt x="138617" y="35016"/>
                  </a:lnTo>
                  <a:lnTo>
                    <a:pt x="112864" y="71949"/>
                  </a:lnTo>
                  <a:lnTo>
                    <a:pt x="106373" y="103661"/>
                  </a:lnTo>
                  <a:lnTo>
                    <a:pt x="105485" y="114130"/>
                  </a:lnTo>
                  <a:lnTo>
                    <a:pt x="107913" y="122311"/>
                  </a:lnTo>
                  <a:lnTo>
                    <a:pt x="111461" y="129475"/>
                  </a:lnTo>
                  <a:lnTo>
                    <a:pt x="113039" y="136187"/>
                  </a:lnTo>
                  <a:lnTo>
                    <a:pt x="114518" y="138400"/>
                  </a:lnTo>
                  <a:lnTo>
                    <a:pt x="116561" y="139875"/>
                  </a:lnTo>
                  <a:lnTo>
                    <a:pt x="154271" y="157645"/>
                  </a:lnTo>
                  <a:lnTo>
                    <a:pt x="185813" y="161040"/>
                  </a:lnTo>
                  <a:lnTo>
                    <a:pt x="196531" y="158682"/>
                  </a:lnTo>
                  <a:lnTo>
                    <a:pt x="208515" y="154227"/>
                  </a:lnTo>
                  <a:lnTo>
                    <a:pt x="221590" y="150084"/>
                  </a:lnTo>
                  <a:lnTo>
                    <a:pt x="233952" y="146052"/>
                  </a:lnTo>
                  <a:lnTo>
                    <a:pt x="266817" y="143251"/>
                  </a:lnTo>
                  <a:lnTo>
                    <a:pt x="295275" y="12377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1" name="SMARTInkShape-1133">
              <a:extLst>
                <a:ext uri="{FF2B5EF4-FFF2-40B4-BE49-F238E27FC236}">
                  <a16:creationId xmlns:a16="http://schemas.microsoft.com/office/drawing/2014/main" id="{0D61A04E-A204-DF45-8061-4B0BEEFCC676}"/>
                </a:ext>
              </a:extLst>
            </p:cNvPr>
            <p:cNvSpPr/>
            <p:nvPr>
              <p:custDataLst>
                <p:tags r:id="rId28"/>
              </p:custDataLst>
            </p:nvPr>
          </p:nvSpPr>
          <p:spPr>
            <a:xfrm>
              <a:off x="7315200" y="1981200"/>
              <a:ext cx="299230" cy="19051"/>
            </a:xfrm>
            <a:custGeom>
              <a:avLst/>
              <a:gdLst/>
              <a:ahLst/>
              <a:cxnLst/>
              <a:rect l="0" t="0" r="0" b="0"/>
              <a:pathLst>
                <a:path w="299230" h="19051">
                  <a:moveTo>
                    <a:pt x="0" y="19050"/>
                  </a:moveTo>
                  <a:lnTo>
                    <a:pt x="0" y="19050"/>
                  </a:lnTo>
                  <a:lnTo>
                    <a:pt x="42842" y="19050"/>
                  </a:lnTo>
                  <a:lnTo>
                    <a:pt x="89837" y="19050"/>
                  </a:lnTo>
                  <a:lnTo>
                    <a:pt x="106250" y="16228"/>
                  </a:lnTo>
                  <a:lnTo>
                    <a:pt x="112109" y="13994"/>
                  </a:lnTo>
                  <a:lnTo>
                    <a:pt x="158083" y="17652"/>
                  </a:lnTo>
                  <a:lnTo>
                    <a:pt x="196679" y="18774"/>
                  </a:lnTo>
                  <a:lnTo>
                    <a:pt x="242493" y="11475"/>
                  </a:lnTo>
                  <a:lnTo>
                    <a:pt x="287509" y="9639"/>
                  </a:lnTo>
                  <a:lnTo>
                    <a:pt x="299229" y="9547"/>
                  </a:lnTo>
                  <a:lnTo>
                    <a:pt x="2857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2" name="SMARTInkShape-1134">
              <a:extLst>
                <a:ext uri="{FF2B5EF4-FFF2-40B4-BE49-F238E27FC236}">
                  <a16:creationId xmlns:a16="http://schemas.microsoft.com/office/drawing/2014/main" id="{0955847A-F91D-A334-0850-F454B08CB050}"/>
                </a:ext>
              </a:extLst>
            </p:cNvPr>
            <p:cNvSpPr/>
            <p:nvPr>
              <p:custDataLst>
                <p:tags r:id="rId29"/>
              </p:custDataLst>
            </p:nvPr>
          </p:nvSpPr>
          <p:spPr>
            <a:xfrm>
              <a:off x="6448425" y="2447925"/>
              <a:ext cx="1238251" cy="19051"/>
            </a:xfrm>
            <a:custGeom>
              <a:avLst/>
              <a:gdLst/>
              <a:ahLst/>
              <a:cxnLst/>
              <a:rect l="0" t="0" r="0" b="0"/>
              <a:pathLst>
                <a:path w="1238251" h="19051">
                  <a:moveTo>
                    <a:pt x="0" y="9525"/>
                  </a:moveTo>
                  <a:lnTo>
                    <a:pt x="0" y="9525"/>
                  </a:lnTo>
                  <a:lnTo>
                    <a:pt x="31881" y="9525"/>
                  </a:lnTo>
                  <a:lnTo>
                    <a:pt x="38158" y="6703"/>
                  </a:lnTo>
                  <a:lnTo>
                    <a:pt x="41314" y="4469"/>
                  </a:lnTo>
                  <a:lnTo>
                    <a:pt x="55869" y="1324"/>
                  </a:lnTo>
                  <a:lnTo>
                    <a:pt x="96335" y="174"/>
                  </a:lnTo>
                  <a:lnTo>
                    <a:pt x="138621" y="35"/>
                  </a:lnTo>
                  <a:lnTo>
                    <a:pt x="175246" y="10"/>
                  </a:lnTo>
                  <a:lnTo>
                    <a:pt x="212909" y="3"/>
                  </a:lnTo>
                  <a:lnTo>
                    <a:pt x="251528" y="1"/>
                  </a:lnTo>
                  <a:lnTo>
                    <a:pt x="290898" y="0"/>
                  </a:lnTo>
                  <a:lnTo>
                    <a:pt x="337017" y="0"/>
                  </a:lnTo>
                  <a:lnTo>
                    <a:pt x="377251" y="0"/>
                  </a:lnTo>
                  <a:lnTo>
                    <a:pt x="413931" y="0"/>
                  </a:lnTo>
                  <a:lnTo>
                    <a:pt x="451906" y="1058"/>
                  </a:lnTo>
                  <a:lnTo>
                    <a:pt x="497076" y="7539"/>
                  </a:lnTo>
                  <a:lnTo>
                    <a:pt x="536339" y="9133"/>
                  </a:lnTo>
                  <a:lnTo>
                    <a:pt x="578015" y="9409"/>
                  </a:lnTo>
                  <a:lnTo>
                    <a:pt x="615411" y="9490"/>
                  </a:lnTo>
                  <a:lnTo>
                    <a:pt x="656713" y="9515"/>
                  </a:lnTo>
                  <a:lnTo>
                    <a:pt x="692352" y="9522"/>
                  </a:lnTo>
                  <a:lnTo>
                    <a:pt x="733131" y="9524"/>
                  </a:lnTo>
                  <a:lnTo>
                    <a:pt x="773672" y="9525"/>
                  </a:lnTo>
                  <a:lnTo>
                    <a:pt x="817551" y="14581"/>
                  </a:lnTo>
                  <a:lnTo>
                    <a:pt x="859011" y="17726"/>
                  </a:lnTo>
                  <a:lnTo>
                    <a:pt x="903163" y="18658"/>
                  </a:lnTo>
                  <a:lnTo>
                    <a:pt x="944701" y="18934"/>
                  </a:lnTo>
                  <a:lnTo>
                    <a:pt x="988878" y="19015"/>
                  </a:lnTo>
                  <a:lnTo>
                    <a:pt x="1025368" y="19040"/>
                  </a:lnTo>
                  <a:lnTo>
                    <a:pt x="1072688" y="19048"/>
                  </a:lnTo>
                  <a:lnTo>
                    <a:pt x="1119351" y="19050"/>
                  </a:lnTo>
                  <a:lnTo>
                    <a:pt x="1160687" y="19050"/>
                  </a:lnTo>
                  <a:lnTo>
                    <a:pt x="1202468" y="19050"/>
                  </a:lnTo>
                  <a:lnTo>
                    <a:pt x="1238250" y="190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07" name="SMARTInkShape-Group345">
            <a:extLst>
              <a:ext uri="{FF2B5EF4-FFF2-40B4-BE49-F238E27FC236}">
                <a16:creationId xmlns:a16="http://schemas.microsoft.com/office/drawing/2014/main" id="{131C0510-0236-EA56-9AD8-57B9E0442EB6}"/>
              </a:ext>
            </a:extLst>
          </p:cNvPr>
          <p:cNvGrpSpPr/>
          <p:nvPr/>
        </p:nvGrpSpPr>
        <p:grpSpPr>
          <a:xfrm>
            <a:off x="6391677" y="2039802"/>
            <a:ext cx="437749" cy="299311"/>
            <a:chOff x="6391677" y="2039802"/>
            <a:chExt cx="437749" cy="299311"/>
          </a:xfrm>
        </p:grpSpPr>
        <p:sp>
          <p:nvSpPr>
            <p:cNvPr id="904" name="SMARTInkShape-1135">
              <a:extLst>
                <a:ext uri="{FF2B5EF4-FFF2-40B4-BE49-F238E27FC236}">
                  <a16:creationId xmlns:a16="http://schemas.microsoft.com/office/drawing/2014/main" id="{D9419483-DACF-8DF2-2DBF-76CA2A9D3537}"/>
                </a:ext>
              </a:extLst>
            </p:cNvPr>
            <p:cNvSpPr/>
            <p:nvPr>
              <p:custDataLst>
                <p:tags r:id="rId23"/>
              </p:custDataLst>
            </p:nvPr>
          </p:nvSpPr>
          <p:spPr>
            <a:xfrm>
              <a:off x="6391677" y="2039802"/>
              <a:ext cx="256774" cy="215684"/>
            </a:xfrm>
            <a:custGeom>
              <a:avLst/>
              <a:gdLst/>
              <a:ahLst/>
              <a:cxnLst/>
              <a:rect l="0" t="0" r="0" b="0"/>
              <a:pathLst>
                <a:path w="256774" h="215684">
                  <a:moveTo>
                    <a:pt x="18648" y="55698"/>
                  </a:moveTo>
                  <a:lnTo>
                    <a:pt x="18648" y="55698"/>
                  </a:lnTo>
                  <a:lnTo>
                    <a:pt x="9516" y="55698"/>
                  </a:lnTo>
                  <a:lnTo>
                    <a:pt x="956" y="47497"/>
                  </a:lnTo>
                  <a:lnTo>
                    <a:pt x="0" y="41509"/>
                  </a:lnTo>
                  <a:lnTo>
                    <a:pt x="2599" y="35986"/>
                  </a:lnTo>
                  <a:lnTo>
                    <a:pt x="4774" y="33032"/>
                  </a:lnTo>
                  <a:lnTo>
                    <a:pt x="10012" y="29749"/>
                  </a:lnTo>
                  <a:lnTo>
                    <a:pt x="15868" y="27232"/>
                  </a:lnTo>
                  <a:lnTo>
                    <a:pt x="25115" y="20923"/>
                  </a:lnTo>
                  <a:lnTo>
                    <a:pt x="34558" y="17525"/>
                  </a:lnTo>
                  <a:lnTo>
                    <a:pt x="44058" y="11344"/>
                  </a:lnTo>
                  <a:lnTo>
                    <a:pt x="50402" y="9527"/>
                  </a:lnTo>
                  <a:lnTo>
                    <a:pt x="52517" y="7984"/>
                  </a:lnTo>
                  <a:lnTo>
                    <a:pt x="53928" y="5897"/>
                  </a:lnTo>
                  <a:lnTo>
                    <a:pt x="54868" y="3447"/>
                  </a:lnTo>
                  <a:lnTo>
                    <a:pt x="56553" y="1814"/>
                  </a:lnTo>
                  <a:lnTo>
                    <a:pt x="61247" y="0"/>
                  </a:lnTo>
                  <a:lnTo>
                    <a:pt x="62923" y="574"/>
                  </a:lnTo>
                  <a:lnTo>
                    <a:pt x="64039" y="2015"/>
                  </a:lnTo>
                  <a:lnTo>
                    <a:pt x="64784" y="4035"/>
                  </a:lnTo>
                  <a:lnTo>
                    <a:pt x="66338" y="5381"/>
                  </a:lnTo>
                  <a:lnTo>
                    <a:pt x="76438" y="10363"/>
                  </a:lnTo>
                  <a:lnTo>
                    <a:pt x="83568" y="16169"/>
                  </a:lnTo>
                  <a:lnTo>
                    <a:pt x="89859" y="17175"/>
                  </a:lnTo>
                  <a:lnTo>
                    <a:pt x="95453" y="23054"/>
                  </a:lnTo>
                  <a:lnTo>
                    <a:pt x="102611" y="33963"/>
                  </a:lnTo>
                  <a:lnTo>
                    <a:pt x="104219" y="57871"/>
                  </a:lnTo>
                  <a:lnTo>
                    <a:pt x="93992" y="84977"/>
                  </a:lnTo>
                  <a:lnTo>
                    <a:pt x="89176" y="97286"/>
                  </a:lnTo>
                  <a:lnTo>
                    <a:pt x="84348" y="116116"/>
                  </a:lnTo>
                  <a:lnTo>
                    <a:pt x="75719" y="128764"/>
                  </a:lnTo>
                  <a:lnTo>
                    <a:pt x="45644" y="158626"/>
                  </a:lnTo>
                  <a:lnTo>
                    <a:pt x="28212" y="188996"/>
                  </a:lnTo>
                  <a:lnTo>
                    <a:pt x="33241" y="189032"/>
                  </a:lnTo>
                  <a:lnTo>
                    <a:pt x="38539" y="186219"/>
                  </a:lnTo>
                  <a:lnTo>
                    <a:pt x="77545" y="159388"/>
                  </a:lnTo>
                  <a:lnTo>
                    <a:pt x="123652" y="128580"/>
                  </a:lnTo>
                  <a:lnTo>
                    <a:pt x="166021" y="102011"/>
                  </a:lnTo>
                  <a:lnTo>
                    <a:pt x="210098" y="69390"/>
                  </a:lnTo>
                  <a:lnTo>
                    <a:pt x="217544" y="57710"/>
                  </a:lnTo>
                  <a:lnTo>
                    <a:pt x="220993" y="56592"/>
                  </a:lnTo>
                  <a:lnTo>
                    <a:pt x="223394" y="56294"/>
                  </a:lnTo>
                  <a:lnTo>
                    <a:pt x="223937" y="56095"/>
                  </a:lnTo>
                  <a:lnTo>
                    <a:pt x="221719" y="55875"/>
                  </a:lnTo>
                  <a:lnTo>
                    <a:pt x="220703" y="54757"/>
                  </a:lnTo>
                  <a:lnTo>
                    <a:pt x="219576" y="50694"/>
                  </a:lnTo>
                  <a:lnTo>
                    <a:pt x="219275" y="50245"/>
                  </a:lnTo>
                  <a:lnTo>
                    <a:pt x="218940" y="52569"/>
                  </a:lnTo>
                  <a:lnTo>
                    <a:pt x="218851" y="52554"/>
                  </a:lnTo>
                  <a:lnTo>
                    <a:pt x="218726" y="49592"/>
                  </a:lnTo>
                  <a:lnTo>
                    <a:pt x="218696" y="52279"/>
                  </a:lnTo>
                  <a:lnTo>
                    <a:pt x="217630" y="53418"/>
                  </a:lnTo>
                  <a:lnTo>
                    <a:pt x="209541" y="55609"/>
                  </a:lnTo>
                  <a:lnTo>
                    <a:pt x="204208" y="55672"/>
                  </a:lnTo>
                  <a:lnTo>
                    <a:pt x="185320" y="70902"/>
                  </a:lnTo>
                  <a:lnTo>
                    <a:pt x="139432" y="116971"/>
                  </a:lnTo>
                  <a:lnTo>
                    <a:pt x="124076" y="144432"/>
                  </a:lnTo>
                  <a:lnTo>
                    <a:pt x="120684" y="152954"/>
                  </a:lnTo>
                  <a:lnTo>
                    <a:pt x="119736" y="168068"/>
                  </a:lnTo>
                  <a:lnTo>
                    <a:pt x="123996" y="193890"/>
                  </a:lnTo>
                  <a:lnTo>
                    <a:pt x="128264" y="201078"/>
                  </a:lnTo>
                  <a:lnTo>
                    <a:pt x="141673" y="211074"/>
                  </a:lnTo>
                  <a:lnTo>
                    <a:pt x="164108" y="215683"/>
                  </a:lnTo>
                  <a:lnTo>
                    <a:pt x="210698" y="209252"/>
                  </a:lnTo>
                  <a:lnTo>
                    <a:pt x="256773" y="19857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5" name="SMARTInkShape-1136">
              <a:extLst>
                <a:ext uri="{FF2B5EF4-FFF2-40B4-BE49-F238E27FC236}">
                  <a16:creationId xmlns:a16="http://schemas.microsoft.com/office/drawing/2014/main" id="{067DF4FC-197C-FCF5-DDD6-D0C020105F55}"/>
                </a:ext>
              </a:extLst>
            </p:cNvPr>
            <p:cNvSpPr/>
            <p:nvPr>
              <p:custDataLst>
                <p:tags r:id="rId24"/>
              </p:custDataLst>
            </p:nvPr>
          </p:nvSpPr>
          <p:spPr>
            <a:xfrm>
              <a:off x="6743700" y="2257425"/>
              <a:ext cx="85726" cy="81688"/>
            </a:xfrm>
            <a:custGeom>
              <a:avLst/>
              <a:gdLst/>
              <a:ahLst/>
              <a:cxnLst/>
              <a:rect l="0" t="0" r="0" b="0"/>
              <a:pathLst>
                <a:path w="85726" h="81688">
                  <a:moveTo>
                    <a:pt x="9525" y="0"/>
                  </a:moveTo>
                  <a:lnTo>
                    <a:pt x="9525" y="0"/>
                  </a:lnTo>
                  <a:lnTo>
                    <a:pt x="17725" y="0"/>
                  </a:lnTo>
                  <a:lnTo>
                    <a:pt x="18167" y="1058"/>
                  </a:lnTo>
                  <a:lnTo>
                    <a:pt x="19016" y="9133"/>
                  </a:lnTo>
                  <a:lnTo>
                    <a:pt x="13983" y="9409"/>
                  </a:lnTo>
                  <a:lnTo>
                    <a:pt x="12497" y="10506"/>
                  </a:lnTo>
                  <a:lnTo>
                    <a:pt x="9916" y="17716"/>
                  </a:lnTo>
                  <a:lnTo>
                    <a:pt x="9526" y="45871"/>
                  </a:lnTo>
                  <a:lnTo>
                    <a:pt x="393" y="56712"/>
                  </a:lnTo>
                  <a:lnTo>
                    <a:pt x="0" y="81256"/>
                  </a:lnTo>
                  <a:lnTo>
                    <a:pt x="1058" y="81687"/>
                  </a:lnTo>
                  <a:lnTo>
                    <a:pt x="9132" y="76476"/>
                  </a:lnTo>
                  <a:lnTo>
                    <a:pt x="23988" y="76202"/>
                  </a:lnTo>
                  <a:lnTo>
                    <a:pt x="25516" y="75143"/>
                  </a:lnTo>
                  <a:lnTo>
                    <a:pt x="26536" y="73379"/>
                  </a:lnTo>
                  <a:lnTo>
                    <a:pt x="27216" y="71144"/>
                  </a:lnTo>
                  <a:lnTo>
                    <a:pt x="28728" y="69654"/>
                  </a:lnTo>
                  <a:lnTo>
                    <a:pt x="33229" y="67999"/>
                  </a:lnTo>
                  <a:lnTo>
                    <a:pt x="62076" y="66676"/>
                  </a:lnTo>
                  <a:lnTo>
                    <a:pt x="63609" y="65617"/>
                  </a:lnTo>
                  <a:lnTo>
                    <a:pt x="64631" y="63853"/>
                  </a:lnTo>
                  <a:lnTo>
                    <a:pt x="65312" y="61619"/>
                  </a:lnTo>
                  <a:lnTo>
                    <a:pt x="66825" y="60129"/>
                  </a:lnTo>
                  <a:lnTo>
                    <a:pt x="75772" y="57266"/>
                  </a:lnTo>
                  <a:lnTo>
                    <a:pt x="85725" y="571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6" name="SMARTInkShape-1137">
              <a:extLst>
                <a:ext uri="{FF2B5EF4-FFF2-40B4-BE49-F238E27FC236}">
                  <a16:creationId xmlns:a16="http://schemas.microsoft.com/office/drawing/2014/main" id="{9E8A7EA5-BD6C-B435-67BF-66AFE9E20180}"/>
                </a:ext>
              </a:extLst>
            </p:cNvPr>
            <p:cNvSpPr/>
            <p:nvPr>
              <p:custDataLst>
                <p:tags r:id="rId25"/>
              </p:custDataLst>
            </p:nvPr>
          </p:nvSpPr>
          <p:spPr>
            <a:xfrm>
              <a:off x="6728688" y="2152650"/>
              <a:ext cx="5488" cy="1"/>
            </a:xfrm>
            <a:custGeom>
              <a:avLst/>
              <a:gdLst/>
              <a:ahLst/>
              <a:cxnLst/>
              <a:rect l="0" t="0" r="0" b="0"/>
              <a:pathLst>
                <a:path w="5488" h="1">
                  <a:moveTo>
                    <a:pt x="5487" y="0"/>
                  </a:moveTo>
                  <a:lnTo>
                    <a:pt x="5487" y="0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08" name="SMARTInkShape-1138">
            <a:extLst>
              <a:ext uri="{FF2B5EF4-FFF2-40B4-BE49-F238E27FC236}">
                <a16:creationId xmlns:a16="http://schemas.microsoft.com/office/drawing/2014/main" id="{44C8E645-08F1-81DC-BD67-995D282D16DA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>
            <a:off x="6096000" y="1952628"/>
            <a:ext cx="190498" cy="980953"/>
          </a:xfrm>
          <a:custGeom>
            <a:avLst/>
            <a:gdLst/>
            <a:ahLst/>
            <a:cxnLst/>
            <a:rect l="0" t="0" r="0" b="0"/>
            <a:pathLst>
              <a:path w="190498" h="980953">
                <a:moveTo>
                  <a:pt x="95250" y="9522"/>
                </a:moveTo>
                <a:lnTo>
                  <a:pt x="95250" y="9522"/>
                </a:lnTo>
                <a:lnTo>
                  <a:pt x="104382" y="9522"/>
                </a:lnTo>
                <a:lnTo>
                  <a:pt x="104741" y="1321"/>
                </a:lnTo>
                <a:lnTo>
                  <a:pt x="105811" y="880"/>
                </a:lnTo>
                <a:lnTo>
                  <a:pt x="110256" y="259"/>
                </a:lnTo>
                <a:lnTo>
                  <a:pt x="107917" y="113"/>
                </a:lnTo>
                <a:lnTo>
                  <a:pt x="107928" y="75"/>
                </a:lnTo>
                <a:lnTo>
                  <a:pt x="110883" y="20"/>
                </a:lnTo>
                <a:lnTo>
                  <a:pt x="105789" y="0"/>
                </a:lnTo>
                <a:lnTo>
                  <a:pt x="105226" y="2821"/>
                </a:lnTo>
                <a:lnTo>
                  <a:pt x="104864" y="8198"/>
                </a:lnTo>
                <a:lnTo>
                  <a:pt x="101992" y="8934"/>
                </a:lnTo>
                <a:lnTo>
                  <a:pt x="99305" y="9261"/>
                </a:lnTo>
                <a:lnTo>
                  <a:pt x="101639" y="9406"/>
                </a:lnTo>
                <a:lnTo>
                  <a:pt x="101626" y="9444"/>
                </a:lnTo>
                <a:lnTo>
                  <a:pt x="95561" y="9519"/>
                </a:lnTo>
                <a:lnTo>
                  <a:pt x="95278" y="17723"/>
                </a:lnTo>
                <a:lnTo>
                  <a:pt x="88709" y="26390"/>
                </a:lnTo>
                <a:lnTo>
                  <a:pt x="87051" y="32188"/>
                </a:lnTo>
                <a:lnTo>
                  <a:pt x="85550" y="34158"/>
                </a:lnTo>
                <a:lnTo>
                  <a:pt x="79441" y="37988"/>
                </a:lnTo>
                <a:lnTo>
                  <a:pt x="71570" y="51201"/>
                </a:lnTo>
                <a:lnTo>
                  <a:pt x="61095" y="63577"/>
                </a:lnTo>
                <a:lnTo>
                  <a:pt x="58903" y="69882"/>
                </a:lnTo>
                <a:lnTo>
                  <a:pt x="56195" y="100716"/>
                </a:lnTo>
                <a:lnTo>
                  <a:pt x="50635" y="111919"/>
                </a:lnTo>
                <a:lnTo>
                  <a:pt x="46831" y="138791"/>
                </a:lnTo>
                <a:lnTo>
                  <a:pt x="39458" y="150396"/>
                </a:lnTo>
                <a:lnTo>
                  <a:pt x="38368" y="159606"/>
                </a:lnTo>
                <a:lnTo>
                  <a:pt x="38135" y="174735"/>
                </a:lnTo>
                <a:lnTo>
                  <a:pt x="35293" y="181022"/>
                </a:lnTo>
                <a:lnTo>
                  <a:pt x="33054" y="184180"/>
                </a:lnTo>
                <a:lnTo>
                  <a:pt x="29902" y="198738"/>
                </a:lnTo>
                <a:lnTo>
                  <a:pt x="27779" y="221562"/>
                </a:lnTo>
                <a:lnTo>
                  <a:pt x="21087" y="240182"/>
                </a:lnTo>
                <a:lnTo>
                  <a:pt x="16832" y="257782"/>
                </a:lnTo>
                <a:lnTo>
                  <a:pt x="11690" y="276403"/>
                </a:lnTo>
                <a:lnTo>
                  <a:pt x="8752" y="306937"/>
                </a:lnTo>
                <a:lnTo>
                  <a:pt x="4595" y="315626"/>
                </a:lnTo>
                <a:lnTo>
                  <a:pt x="4122" y="320483"/>
                </a:lnTo>
                <a:lnTo>
                  <a:pt x="6395" y="337432"/>
                </a:lnTo>
                <a:lnTo>
                  <a:pt x="467" y="381049"/>
                </a:lnTo>
                <a:lnTo>
                  <a:pt x="19" y="423157"/>
                </a:lnTo>
                <a:lnTo>
                  <a:pt x="0" y="468050"/>
                </a:lnTo>
                <a:lnTo>
                  <a:pt x="1058" y="510357"/>
                </a:lnTo>
                <a:lnTo>
                  <a:pt x="8642" y="545246"/>
                </a:lnTo>
                <a:lnTo>
                  <a:pt x="9508" y="589889"/>
                </a:lnTo>
                <a:lnTo>
                  <a:pt x="9515" y="593283"/>
                </a:lnTo>
                <a:lnTo>
                  <a:pt x="18657" y="636475"/>
                </a:lnTo>
                <a:lnTo>
                  <a:pt x="21698" y="645531"/>
                </a:lnTo>
                <a:lnTo>
                  <a:pt x="25519" y="654143"/>
                </a:lnTo>
                <a:lnTo>
                  <a:pt x="29554" y="700503"/>
                </a:lnTo>
                <a:lnTo>
                  <a:pt x="36099" y="714141"/>
                </a:lnTo>
                <a:lnTo>
                  <a:pt x="36766" y="717393"/>
                </a:lnTo>
                <a:lnTo>
                  <a:pt x="45463" y="736224"/>
                </a:lnTo>
                <a:lnTo>
                  <a:pt x="47588" y="757247"/>
                </a:lnTo>
                <a:lnTo>
                  <a:pt x="48659" y="758830"/>
                </a:lnTo>
                <a:lnTo>
                  <a:pt x="50431" y="759886"/>
                </a:lnTo>
                <a:lnTo>
                  <a:pt x="52670" y="760590"/>
                </a:lnTo>
                <a:lnTo>
                  <a:pt x="54164" y="762117"/>
                </a:lnTo>
                <a:lnTo>
                  <a:pt x="59382" y="772173"/>
                </a:lnTo>
                <a:lnTo>
                  <a:pt x="63434" y="778161"/>
                </a:lnTo>
                <a:lnTo>
                  <a:pt x="66773" y="787483"/>
                </a:lnTo>
                <a:lnTo>
                  <a:pt x="72937" y="796948"/>
                </a:lnTo>
                <a:lnTo>
                  <a:pt x="76291" y="806455"/>
                </a:lnTo>
                <a:lnTo>
                  <a:pt x="82460" y="815974"/>
                </a:lnTo>
                <a:lnTo>
                  <a:pt x="84274" y="822323"/>
                </a:lnTo>
                <a:lnTo>
                  <a:pt x="85816" y="824440"/>
                </a:lnTo>
                <a:lnTo>
                  <a:pt x="87902" y="825850"/>
                </a:lnTo>
                <a:lnTo>
                  <a:pt x="90351" y="826791"/>
                </a:lnTo>
                <a:lnTo>
                  <a:pt x="91984" y="828476"/>
                </a:lnTo>
                <a:lnTo>
                  <a:pt x="93799" y="833171"/>
                </a:lnTo>
                <a:lnTo>
                  <a:pt x="96022" y="844808"/>
                </a:lnTo>
                <a:lnTo>
                  <a:pt x="106992" y="859248"/>
                </a:lnTo>
                <a:lnTo>
                  <a:pt x="109428" y="861756"/>
                </a:lnTo>
                <a:lnTo>
                  <a:pt x="112134" y="867365"/>
                </a:lnTo>
                <a:lnTo>
                  <a:pt x="112856" y="870342"/>
                </a:lnTo>
                <a:lnTo>
                  <a:pt x="118929" y="879589"/>
                </a:lnTo>
                <a:lnTo>
                  <a:pt x="129404" y="892195"/>
                </a:lnTo>
                <a:lnTo>
                  <a:pt x="135393" y="904877"/>
                </a:lnTo>
                <a:lnTo>
                  <a:pt x="158829" y="937856"/>
                </a:lnTo>
                <a:lnTo>
                  <a:pt x="165136" y="940698"/>
                </a:lnTo>
                <a:lnTo>
                  <a:pt x="171467" y="947606"/>
                </a:lnTo>
                <a:lnTo>
                  <a:pt x="179096" y="959174"/>
                </a:lnTo>
                <a:lnTo>
                  <a:pt x="180418" y="966235"/>
                </a:lnTo>
                <a:lnTo>
                  <a:pt x="181662" y="968005"/>
                </a:lnTo>
                <a:lnTo>
                  <a:pt x="183550" y="969186"/>
                </a:lnTo>
                <a:lnTo>
                  <a:pt x="189128" y="971080"/>
                </a:lnTo>
                <a:lnTo>
                  <a:pt x="189890" y="974162"/>
                </a:lnTo>
                <a:lnTo>
                  <a:pt x="190489" y="980952"/>
                </a:lnTo>
                <a:lnTo>
                  <a:pt x="190497" y="975980"/>
                </a:lnTo>
                <a:lnTo>
                  <a:pt x="189440" y="974502"/>
                </a:lnTo>
                <a:lnTo>
                  <a:pt x="180975" y="971547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17" name="SMARTInkShape-Group347">
            <a:extLst>
              <a:ext uri="{FF2B5EF4-FFF2-40B4-BE49-F238E27FC236}">
                <a16:creationId xmlns:a16="http://schemas.microsoft.com/office/drawing/2014/main" id="{0DB4BAF7-155D-9657-248E-BB252E903B92}"/>
              </a:ext>
            </a:extLst>
          </p:cNvPr>
          <p:cNvGrpSpPr/>
          <p:nvPr/>
        </p:nvGrpSpPr>
        <p:grpSpPr>
          <a:xfrm>
            <a:off x="5376148" y="1809867"/>
            <a:ext cx="510303" cy="1200034"/>
            <a:chOff x="5376148" y="1809867"/>
            <a:chExt cx="510303" cy="1200034"/>
          </a:xfrm>
        </p:grpSpPr>
        <p:sp>
          <p:nvSpPr>
            <p:cNvPr id="909" name="SMARTInkShape-1139">
              <a:extLst>
                <a:ext uri="{FF2B5EF4-FFF2-40B4-BE49-F238E27FC236}">
                  <a16:creationId xmlns:a16="http://schemas.microsoft.com/office/drawing/2014/main" id="{74DBC629-8396-E299-8003-6A4C4039C3E1}"/>
                </a:ext>
              </a:extLst>
            </p:cNvPr>
            <p:cNvSpPr/>
            <p:nvPr>
              <p:custDataLst>
                <p:tags r:id="rId15"/>
              </p:custDataLst>
            </p:nvPr>
          </p:nvSpPr>
          <p:spPr>
            <a:xfrm>
              <a:off x="5381625" y="2047875"/>
              <a:ext cx="276226" cy="18935"/>
            </a:xfrm>
            <a:custGeom>
              <a:avLst/>
              <a:gdLst/>
              <a:ahLst/>
              <a:cxnLst/>
              <a:rect l="0" t="0" r="0" b="0"/>
              <a:pathLst>
                <a:path w="276226" h="18935">
                  <a:moveTo>
                    <a:pt x="0" y="9525"/>
                  </a:moveTo>
                  <a:lnTo>
                    <a:pt x="0" y="9525"/>
                  </a:lnTo>
                  <a:lnTo>
                    <a:pt x="17716" y="9525"/>
                  </a:lnTo>
                  <a:lnTo>
                    <a:pt x="18161" y="10583"/>
                  </a:lnTo>
                  <a:lnTo>
                    <a:pt x="18655" y="14581"/>
                  </a:lnTo>
                  <a:lnTo>
                    <a:pt x="19845" y="16071"/>
                  </a:lnTo>
                  <a:lnTo>
                    <a:pt x="23989" y="17726"/>
                  </a:lnTo>
                  <a:lnTo>
                    <a:pt x="54687" y="18934"/>
                  </a:lnTo>
                  <a:lnTo>
                    <a:pt x="101824" y="11496"/>
                  </a:lnTo>
                  <a:lnTo>
                    <a:pt x="148248" y="9784"/>
                  </a:lnTo>
                  <a:lnTo>
                    <a:pt x="192189" y="6754"/>
                  </a:lnTo>
                  <a:lnTo>
                    <a:pt x="239014" y="889"/>
                  </a:lnTo>
                  <a:lnTo>
                    <a:pt x="2762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0" name="SMARTInkShape-1140">
              <a:extLst>
                <a:ext uri="{FF2B5EF4-FFF2-40B4-BE49-F238E27FC236}">
                  <a16:creationId xmlns:a16="http://schemas.microsoft.com/office/drawing/2014/main" id="{6EBD77A0-C097-773C-CDE2-0FEE8B16CEE5}"/>
                </a:ext>
              </a:extLst>
            </p:cNvPr>
            <p:cNvSpPr/>
            <p:nvPr>
              <p:custDataLst>
                <p:tags r:id="rId16"/>
              </p:custDataLst>
            </p:nvPr>
          </p:nvSpPr>
          <p:spPr>
            <a:xfrm>
              <a:off x="5376148" y="2057400"/>
              <a:ext cx="396003" cy="571374"/>
            </a:xfrm>
            <a:custGeom>
              <a:avLst/>
              <a:gdLst/>
              <a:ahLst/>
              <a:cxnLst/>
              <a:rect l="0" t="0" r="0" b="0"/>
              <a:pathLst>
                <a:path w="396003" h="571374">
                  <a:moveTo>
                    <a:pt x="24527" y="9525"/>
                  </a:moveTo>
                  <a:lnTo>
                    <a:pt x="24527" y="9525"/>
                  </a:lnTo>
                  <a:lnTo>
                    <a:pt x="24527" y="0"/>
                  </a:lnTo>
                  <a:lnTo>
                    <a:pt x="24527" y="14547"/>
                  </a:lnTo>
                  <a:lnTo>
                    <a:pt x="29583" y="27829"/>
                  </a:lnTo>
                  <a:lnTo>
                    <a:pt x="37710" y="36357"/>
                  </a:lnTo>
                  <a:lnTo>
                    <a:pt x="84993" y="78620"/>
                  </a:lnTo>
                  <a:lnTo>
                    <a:pt x="126488" y="109262"/>
                  </a:lnTo>
                  <a:lnTo>
                    <a:pt x="172935" y="133505"/>
                  </a:lnTo>
                  <a:lnTo>
                    <a:pt x="217987" y="164292"/>
                  </a:lnTo>
                  <a:lnTo>
                    <a:pt x="233276" y="175677"/>
                  </a:lnTo>
                  <a:lnTo>
                    <a:pt x="270213" y="217040"/>
                  </a:lnTo>
                  <a:lnTo>
                    <a:pt x="274126" y="218171"/>
                  </a:lnTo>
                  <a:lnTo>
                    <a:pt x="276652" y="218472"/>
                  </a:lnTo>
                  <a:lnTo>
                    <a:pt x="277276" y="219731"/>
                  </a:lnTo>
                  <a:lnTo>
                    <a:pt x="276634" y="221629"/>
                  </a:lnTo>
                  <a:lnTo>
                    <a:pt x="275149" y="223953"/>
                  </a:lnTo>
                  <a:lnTo>
                    <a:pt x="275217" y="225502"/>
                  </a:lnTo>
                  <a:lnTo>
                    <a:pt x="276321" y="226535"/>
                  </a:lnTo>
                  <a:lnTo>
                    <a:pt x="281387" y="228479"/>
                  </a:lnTo>
                  <a:lnTo>
                    <a:pt x="276552" y="228564"/>
                  </a:lnTo>
                  <a:lnTo>
                    <a:pt x="275093" y="229634"/>
                  </a:lnTo>
                  <a:lnTo>
                    <a:pt x="267109" y="241778"/>
                  </a:lnTo>
                  <a:lnTo>
                    <a:pt x="225923" y="287499"/>
                  </a:lnTo>
                  <a:lnTo>
                    <a:pt x="192872" y="328371"/>
                  </a:lnTo>
                  <a:lnTo>
                    <a:pt x="181063" y="350590"/>
                  </a:lnTo>
                  <a:lnTo>
                    <a:pt x="141482" y="396223"/>
                  </a:lnTo>
                  <a:lnTo>
                    <a:pt x="97522" y="441287"/>
                  </a:lnTo>
                  <a:lnTo>
                    <a:pt x="80609" y="459305"/>
                  </a:lnTo>
                  <a:lnTo>
                    <a:pt x="51023" y="496985"/>
                  </a:lnTo>
                  <a:lnTo>
                    <a:pt x="7483" y="531507"/>
                  </a:lnTo>
                  <a:lnTo>
                    <a:pt x="6369" y="535381"/>
                  </a:lnTo>
                  <a:lnTo>
                    <a:pt x="5529" y="542483"/>
                  </a:lnTo>
                  <a:lnTo>
                    <a:pt x="0" y="542838"/>
                  </a:lnTo>
                  <a:lnTo>
                    <a:pt x="46578" y="541866"/>
                  </a:lnTo>
                  <a:lnTo>
                    <a:pt x="77158" y="537437"/>
                  </a:lnTo>
                  <a:lnTo>
                    <a:pt x="97507" y="539770"/>
                  </a:lnTo>
                  <a:lnTo>
                    <a:pt x="126819" y="536816"/>
                  </a:lnTo>
                  <a:lnTo>
                    <a:pt x="173595" y="541912"/>
                  </a:lnTo>
                  <a:lnTo>
                    <a:pt x="219397" y="542791"/>
                  </a:lnTo>
                  <a:lnTo>
                    <a:pt x="248777" y="545708"/>
                  </a:lnTo>
                  <a:lnTo>
                    <a:pt x="279355" y="550452"/>
                  </a:lnTo>
                  <a:lnTo>
                    <a:pt x="319106" y="551858"/>
                  </a:lnTo>
                  <a:lnTo>
                    <a:pt x="365408" y="557389"/>
                  </a:lnTo>
                  <a:lnTo>
                    <a:pt x="388860" y="562128"/>
                  </a:lnTo>
                  <a:lnTo>
                    <a:pt x="391241" y="564193"/>
                  </a:lnTo>
                  <a:lnTo>
                    <a:pt x="395919" y="571373"/>
                  </a:lnTo>
                  <a:lnTo>
                    <a:pt x="396002" y="5619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1" name="SMARTInkShape-1141">
              <a:extLst>
                <a:ext uri="{FF2B5EF4-FFF2-40B4-BE49-F238E27FC236}">
                  <a16:creationId xmlns:a16="http://schemas.microsoft.com/office/drawing/2014/main" id="{8D6807D0-6A6E-75DC-2B7F-B1E8E4B4A8C4}"/>
                </a:ext>
              </a:extLst>
            </p:cNvPr>
            <p:cNvSpPr/>
            <p:nvPr>
              <p:custDataLst>
                <p:tags r:id="rId17"/>
              </p:custDataLst>
            </p:nvPr>
          </p:nvSpPr>
          <p:spPr>
            <a:xfrm>
              <a:off x="5429250" y="2895600"/>
              <a:ext cx="114301" cy="113906"/>
            </a:xfrm>
            <a:custGeom>
              <a:avLst/>
              <a:gdLst/>
              <a:ahLst/>
              <a:cxnLst/>
              <a:rect l="0" t="0" r="0" b="0"/>
              <a:pathLst>
                <a:path w="114301" h="113906">
                  <a:moveTo>
                    <a:pt x="9525" y="9525"/>
                  </a:moveTo>
                  <a:lnTo>
                    <a:pt x="9525" y="9525"/>
                  </a:lnTo>
                  <a:lnTo>
                    <a:pt x="9525" y="0"/>
                  </a:lnTo>
                  <a:lnTo>
                    <a:pt x="14581" y="0"/>
                  </a:lnTo>
                  <a:lnTo>
                    <a:pt x="16070" y="2117"/>
                  </a:lnTo>
                  <a:lnTo>
                    <a:pt x="17726" y="10113"/>
                  </a:lnTo>
                  <a:lnTo>
                    <a:pt x="7239" y="57297"/>
                  </a:lnTo>
                  <a:lnTo>
                    <a:pt x="1431" y="77523"/>
                  </a:lnTo>
                  <a:lnTo>
                    <a:pt x="0" y="112968"/>
                  </a:lnTo>
                  <a:lnTo>
                    <a:pt x="10113" y="113905"/>
                  </a:lnTo>
                  <a:lnTo>
                    <a:pt x="57297" y="105348"/>
                  </a:lnTo>
                  <a:lnTo>
                    <a:pt x="103942" y="104790"/>
                  </a:lnTo>
                  <a:lnTo>
                    <a:pt x="114300" y="1047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2" name="SMARTInkShape-1142">
              <a:extLst>
                <a:ext uri="{FF2B5EF4-FFF2-40B4-BE49-F238E27FC236}">
                  <a16:creationId xmlns:a16="http://schemas.microsoft.com/office/drawing/2014/main" id="{2431716E-1F55-318D-5ACE-A82239F3A9E7}"/>
                </a:ext>
              </a:extLst>
            </p:cNvPr>
            <p:cNvSpPr/>
            <p:nvPr>
              <p:custDataLst>
                <p:tags r:id="rId18"/>
              </p:custDataLst>
            </p:nvPr>
          </p:nvSpPr>
          <p:spPr>
            <a:xfrm>
              <a:off x="5419725" y="2809875"/>
              <a:ext cx="28576" cy="9526"/>
            </a:xfrm>
            <a:custGeom>
              <a:avLst/>
              <a:gdLst/>
              <a:ahLst/>
              <a:cxnLst/>
              <a:rect l="0" t="0" r="0" b="0"/>
              <a:pathLst>
                <a:path w="28576" h="9526">
                  <a:moveTo>
                    <a:pt x="28575" y="9525"/>
                  </a:moveTo>
                  <a:lnTo>
                    <a:pt x="28575" y="9525"/>
                  </a:lnTo>
                  <a:lnTo>
                    <a:pt x="23519" y="4469"/>
                  </a:lnTo>
                  <a:lnTo>
                    <a:pt x="18214" y="1986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3" name="SMARTInkShape-1143">
              <a:extLst>
                <a:ext uri="{FF2B5EF4-FFF2-40B4-BE49-F238E27FC236}">
                  <a16:creationId xmlns:a16="http://schemas.microsoft.com/office/drawing/2014/main" id="{8C636008-4EC1-8ADA-6AC8-9BF23AF05012}"/>
                </a:ext>
              </a:extLst>
            </p:cNvPr>
            <p:cNvSpPr/>
            <p:nvPr>
              <p:custDataLst>
                <p:tags r:id="rId19"/>
              </p:custDataLst>
            </p:nvPr>
          </p:nvSpPr>
          <p:spPr>
            <a:xfrm>
              <a:off x="5638916" y="2838450"/>
              <a:ext cx="95135" cy="18935"/>
            </a:xfrm>
            <a:custGeom>
              <a:avLst/>
              <a:gdLst/>
              <a:ahLst/>
              <a:cxnLst/>
              <a:rect l="0" t="0" r="0" b="0"/>
              <a:pathLst>
                <a:path w="95135" h="18935">
                  <a:moveTo>
                    <a:pt x="9409" y="9525"/>
                  </a:moveTo>
                  <a:lnTo>
                    <a:pt x="9409" y="9525"/>
                  </a:lnTo>
                  <a:lnTo>
                    <a:pt x="4353" y="9525"/>
                  </a:lnTo>
                  <a:lnTo>
                    <a:pt x="2864" y="10583"/>
                  </a:lnTo>
                  <a:lnTo>
                    <a:pt x="1870" y="12347"/>
                  </a:lnTo>
                  <a:lnTo>
                    <a:pt x="0" y="18658"/>
                  </a:lnTo>
                  <a:lnTo>
                    <a:pt x="4975" y="18934"/>
                  </a:lnTo>
                  <a:lnTo>
                    <a:pt x="10260" y="16176"/>
                  </a:lnTo>
                  <a:lnTo>
                    <a:pt x="13150" y="13959"/>
                  </a:lnTo>
                  <a:lnTo>
                    <a:pt x="22009" y="11496"/>
                  </a:lnTo>
                  <a:lnTo>
                    <a:pt x="57304" y="6876"/>
                  </a:lnTo>
                  <a:lnTo>
                    <a:pt x="95134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4" name="SMARTInkShape-1144">
              <a:extLst>
                <a:ext uri="{FF2B5EF4-FFF2-40B4-BE49-F238E27FC236}">
                  <a16:creationId xmlns:a16="http://schemas.microsoft.com/office/drawing/2014/main" id="{B46CB895-A01D-8593-4C65-2710770938E3}"/>
                </a:ext>
              </a:extLst>
            </p:cNvPr>
            <p:cNvSpPr/>
            <p:nvPr>
              <p:custDataLst>
                <p:tags r:id="rId20"/>
              </p:custDataLst>
            </p:nvPr>
          </p:nvSpPr>
          <p:spPr>
            <a:xfrm>
              <a:off x="5619750" y="2890112"/>
              <a:ext cx="133351" cy="5489"/>
            </a:xfrm>
            <a:custGeom>
              <a:avLst/>
              <a:gdLst/>
              <a:ahLst/>
              <a:cxnLst/>
              <a:rect l="0" t="0" r="0" b="0"/>
              <a:pathLst>
                <a:path w="133351" h="5489">
                  <a:moveTo>
                    <a:pt x="0" y="5488"/>
                  </a:moveTo>
                  <a:lnTo>
                    <a:pt x="0" y="5488"/>
                  </a:lnTo>
                  <a:lnTo>
                    <a:pt x="41757" y="4430"/>
                  </a:lnTo>
                  <a:lnTo>
                    <a:pt x="60466" y="0"/>
                  </a:lnTo>
                  <a:lnTo>
                    <a:pt x="133350" y="548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5" name="SMARTInkShape-1145">
              <a:extLst>
                <a:ext uri="{FF2B5EF4-FFF2-40B4-BE49-F238E27FC236}">
                  <a16:creationId xmlns:a16="http://schemas.microsoft.com/office/drawing/2014/main" id="{1D2642DA-3A01-0416-8955-BF408D72895A}"/>
                </a:ext>
              </a:extLst>
            </p:cNvPr>
            <p:cNvSpPr/>
            <p:nvPr>
              <p:custDataLst>
                <p:tags r:id="rId21"/>
              </p:custDataLst>
            </p:nvPr>
          </p:nvSpPr>
          <p:spPr>
            <a:xfrm>
              <a:off x="5838825" y="2800777"/>
              <a:ext cx="47626" cy="209124"/>
            </a:xfrm>
            <a:custGeom>
              <a:avLst/>
              <a:gdLst/>
              <a:ahLst/>
              <a:cxnLst/>
              <a:rect l="0" t="0" r="0" b="0"/>
              <a:pathLst>
                <a:path w="47626" h="209124">
                  <a:moveTo>
                    <a:pt x="0" y="18623"/>
                  </a:moveTo>
                  <a:lnTo>
                    <a:pt x="0" y="18623"/>
                  </a:lnTo>
                  <a:lnTo>
                    <a:pt x="8201" y="10422"/>
                  </a:lnTo>
                  <a:lnTo>
                    <a:pt x="9491" y="0"/>
                  </a:lnTo>
                  <a:lnTo>
                    <a:pt x="12345" y="41007"/>
                  </a:lnTo>
                  <a:lnTo>
                    <a:pt x="18167" y="73703"/>
                  </a:lnTo>
                  <a:lnTo>
                    <a:pt x="21698" y="113151"/>
                  </a:lnTo>
                  <a:lnTo>
                    <a:pt x="29364" y="159668"/>
                  </a:lnTo>
                  <a:lnTo>
                    <a:pt x="47625" y="20912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6" name="SMARTInkShape-1146">
              <a:extLst>
                <a:ext uri="{FF2B5EF4-FFF2-40B4-BE49-F238E27FC236}">
                  <a16:creationId xmlns:a16="http://schemas.microsoft.com/office/drawing/2014/main" id="{3F47BC20-88E2-195E-6F57-3588DBB8CCAF}"/>
                </a:ext>
              </a:extLst>
            </p:cNvPr>
            <p:cNvSpPr/>
            <p:nvPr>
              <p:custDataLst>
                <p:tags r:id="rId22"/>
              </p:custDataLst>
            </p:nvPr>
          </p:nvSpPr>
          <p:spPr>
            <a:xfrm>
              <a:off x="5438775" y="1809867"/>
              <a:ext cx="161926" cy="142759"/>
            </a:xfrm>
            <a:custGeom>
              <a:avLst/>
              <a:gdLst/>
              <a:ahLst/>
              <a:cxnLst/>
              <a:rect l="0" t="0" r="0" b="0"/>
              <a:pathLst>
                <a:path w="161926" h="142759">
                  <a:moveTo>
                    <a:pt x="0" y="18933"/>
                  </a:moveTo>
                  <a:lnTo>
                    <a:pt x="0" y="18933"/>
                  </a:lnTo>
                  <a:lnTo>
                    <a:pt x="0" y="9800"/>
                  </a:lnTo>
                  <a:lnTo>
                    <a:pt x="5056" y="9524"/>
                  </a:lnTo>
                  <a:lnTo>
                    <a:pt x="10361" y="6637"/>
                  </a:lnTo>
                  <a:lnTo>
                    <a:pt x="17333" y="1217"/>
                  </a:lnTo>
                  <a:lnTo>
                    <a:pt x="26315" y="147"/>
                  </a:lnTo>
                  <a:lnTo>
                    <a:pt x="32157" y="0"/>
                  </a:lnTo>
                  <a:lnTo>
                    <a:pt x="34137" y="1019"/>
                  </a:lnTo>
                  <a:lnTo>
                    <a:pt x="35458" y="2757"/>
                  </a:lnTo>
                  <a:lnTo>
                    <a:pt x="37984" y="7510"/>
                  </a:lnTo>
                  <a:lnTo>
                    <a:pt x="42635" y="13151"/>
                  </a:lnTo>
                  <a:lnTo>
                    <a:pt x="45407" y="22008"/>
                  </a:lnTo>
                  <a:lnTo>
                    <a:pt x="50252" y="49764"/>
                  </a:lnTo>
                  <a:lnTo>
                    <a:pt x="52551" y="55362"/>
                  </a:lnTo>
                  <a:lnTo>
                    <a:pt x="52284" y="67227"/>
                  </a:lnTo>
                  <a:lnTo>
                    <a:pt x="47807" y="101137"/>
                  </a:lnTo>
                  <a:lnTo>
                    <a:pt x="47649" y="112256"/>
                  </a:lnTo>
                  <a:lnTo>
                    <a:pt x="48699" y="111840"/>
                  </a:lnTo>
                  <a:lnTo>
                    <a:pt x="52689" y="108555"/>
                  </a:lnTo>
                  <a:lnTo>
                    <a:pt x="55168" y="103568"/>
                  </a:lnTo>
                  <a:lnTo>
                    <a:pt x="55829" y="100756"/>
                  </a:lnTo>
                  <a:lnTo>
                    <a:pt x="78492" y="74168"/>
                  </a:lnTo>
                  <a:lnTo>
                    <a:pt x="122614" y="38621"/>
                  </a:lnTo>
                  <a:lnTo>
                    <a:pt x="135813" y="28647"/>
                  </a:lnTo>
                  <a:lnTo>
                    <a:pt x="151429" y="19501"/>
                  </a:lnTo>
                  <a:lnTo>
                    <a:pt x="151753" y="20370"/>
                  </a:lnTo>
                  <a:lnTo>
                    <a:pt x="160594" y="67138"/>
                  </a:lnTo>
                  <a:lnTo>
                    <a:pt x="161873" y="114330"/>
                  </a:lnTo>
                  <a:lnTo>
                    <a:pt x="161925" y="14275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20" name="SMARTInkShape-Group348">
            <a:extLst>
              <a:ext uri="{FF2B5EF4-FFF2-40B4-BE49-F238E27FC236}">
                <a16:creationId xmlns:a16="http://schemas.microsoft.com/office/drawing/2014/main" id="{6BC5D260-A0F1-CAB5-D49D-E269192FC882}"/>
              </a:ext>
            </a:extLst>
          </p:cNvPr>
          <p:cNvGrpSpPr/>
          <p:nvPr/>
        </p:nvGrpSpPr>
        <p:grpSpPr>
          <a:xfrm>
            <a:off x="3581402" y="2600325"/>
            <a:ext cx="266699" cy="142876"/>
            <a:chOff x="3581402" y="2600325"/>
            <a:chExt cx="266699" cy="142876"/>
          </a:xfrm>
        </p:grpSpPr>
        <p:sp>
          <p:nvSpPr>
            <p:cNvPr id="918" name="SMARTInkShape-1147">
              <a:extLst>
                <a:ext uri="{FF2B5EF4-FFF2-40B4-BE49-F238E27FC236}">
                  <a16:creationId xmlns:a16="http://schemas.microsoft.com/office/drawing/2014/main" id="{FF180FB8-F854-C690-C4A8-EE7B7EB4762C}"/>
                </a:ext>
              </a:extLst>
            </p:cNvPr>
            <p:cNvSpPr/>
            <p:nvPr>
              <p:custDataLst>
                <p:tags r:id="rId13"/>
              </p:custDataLst>
            </p:nvPr>
          </p:nvSpPr>
          <p:spPr>
            <a:xfrm>
              <a:off x="3581402" y="2600325"/>
              <a:ext cx="228594" cy="15014"/>
            </a:xfrm>
            <a:custGeom>
              <a:avLst/>
              <a:gdLst/>
              <a:ahLst/>
              <a:cxnLst/>
              <a:rect l="0" t="0" r="0" b="0"/>
              <a:pathLst>
                <a:path w="228594" h="15014">
                  <a:moveTo>
                    <a:pt x="9523" y="0"/>
                  </a:moveTo>
                  <a:lnTo>
                    <a:pt x="9523" y="0"/>
                  </a:lnTo>
                  <a:lnTo>
                    <a:pt x="4466" y="5056"/>
                  </a:lnTo>
                  <a:lnTo>
                    <a:pt x="4035" y="6546"/>
                  </a:lnTo>
                  <a:lnTo>
                    <a:pt x="4806" y="7539"/>
                  </a:lnTo>
                  <a:lnTo>
                    <a:pt x="6379" y="8201"/>
                  </a:lnTo>
                  <a:lnTo>
                    <a:pt x="6368" y="8642"/>
                  </a:lnTo>
                  <a:lnTo>
                    <a:pt x="1" y="9525"/>
                  </a:lnTo>
                  <a:lnTo>
                    <a:pt x="0" y="9525"/>
                  </a:lnTo>
                  <a:lnTo>
                    <a:pt x="9523" y="9525"/>
                  </a:lnTo>
                  <a:lnTo>
                    <a:pt x="15011" y="15013"/>
                  </a:lnTo>
                  <a:lnTo>
                    <a:pt x="9547" y="9549"/>
                  </a:lnTo>
                  <a:lnTo>
                    <a:pt x="15015" y="9530"/>
                  </a:lnTo>
                  <a:lnTo>
                    <a:pt x="9523" y="9525"/>
                  </a:lnTo>
                  <a:lnTo>
                    <a:pt x="53999" y="9525"/>
                  </a:lnTo>
                  <a:lnTo>
                    <a:pt x="75142" y="8467"/>
                  </a:lnTo>
                  <a:lnTo>
                    <a:pt x="120469" y="1324"/>
                  </a:lnTo>
                  <a:lnTo>
                    <a:pt x="166748" y="261"/>
                  </a:lnTo>
                  <a:lnTo>
                    <a:pt x="210973" y="23"/>
                  </a:lnTo>
                  <a:lnTo>
                    <a:pt x="228593" y="0"/>
                  </a:lnTo>
                  <a:lnTo>
                    <a:pt x="219073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9" name="SMARTInkShape-1148">
              <a:extLst>
                <a:ext uri="{FF2B5EF4-FFF2-40B4-BE49-F238E27FC236}">
                  <a16:creationId xmlns:a16="http://schemas.microsoft.com/office/drawing/2014/main" id="{973FED8B-1820-CDA2-3719-B097705FAC94}"/>
                </a:ext>
              </a:extLst>
            </p:cNvPr>
            <p:cNvSpPr/>
            <p:nvPr>
              <p:custDataLst>
                <p:tags r:id="rId14"/>
              </p:custDataLst>
            </p:nvPr>
          </p:nvSpPr>
          <p:spPr>
            <a:xfrm>
              <a:off x="3610092" y="2733675"/>
              <a:ext cx="238009" cy="9526"/>
            </a:xfrm>
            <a:custGeom>
              <a:avLst/>
              <a:gdLst/>
              <a:ahLst/>
              <a:cxnLst/>
              <a:rect l="0" t="0" r="0" b="0"/>
              <a:pathLst>
                <a:path w="238009" h="9526">
                  <a:moveTo>
                    <a:pt x="9408" y="0"/>
                  </a:moveTo>
                  <a:lnTo>
                    <a:pt x="9408" y="0"/>
                  </a:lnTo>
                  <a:lnTo>
                    <a:pt x="9408" y="8201"/>
                  </a:lnTo>
                  <a:lnTo>
                    <a:pt x="8350" y="8642"/>
                  </a:lnTo>
                  <a:lnTo>
                    <a:pt x="0" y="9515"/>
                  </a:lnTo>
                  <a:lnTo>
                    <a:pt x="41343" y="9524"/>
                  </a:lnTo>
                  <a:lnTo>
                    <a:pt x="77079" y="9525"/>
                  </a:lnTo>
                  <a:lnTo>
                    <a:pt x="114478" y="9525"/>
                  </a:lnTo>
                  <a:lnTo>
                    <a:pt x="152370" y="9525"/>
                  </a:lnTo>
                  <a:lnTo>
                    <a:pt x="198043" y="9525"/>
                  </a:lnTo>
                  <a:lnTo>
                    <a:pt x="238008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Correlation Coefficient (cont.) </a:t>
            </a:r>
          </a:p>
        </p:txBody>
      </p:sp>
      <p:pic>
        <p:nvPicPr>
          <p:cNvPr id="8" name="Picture 7" descr="A screenshot of a cell phone&#10;&#10;Description automatically generated">
            <a:extLst>
              <a:ext uri="{FF2B5EF4-FFF2-40B4-BE49-F238E27FC236}">
                <a16:creationId xmlns:a16="http://schemas.microsoft.com/office/drawing/2014/main" id="{8D17FDEC-C1F6-4213-A84B-4618D6EC05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1371600"/>
            <a:ext cx="3413760" cy="2506980"/>
          </a:xfrm>
          <a:prstGeom prst="rect">
            <a:avLst/>
          </a:prstGeom>
        </p:spPr>
      </p:pic>
      <p:pic>
        <p:nvPicPr>
          <p:cNvPr id="12" name="Picture 11" descr="A close up of a device&#10;&#10;Description automatically generated">
            <a:extLst>
              <a:ext uri="{FF2B5EF4-FFF2-40B4-BE49-F238E27FC236}">
                <a16:creationId xmlns:a16="http://schemas.microsoft.com/office/drawing/2014/main" id="{3A33CFCA-D2C8-4C63-8E33-8E394C1B2DC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0360" y="3108960"/>
            <a:ext cx="3368040" cy="2377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05747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Correlation Coefficient (cont.) </a:t>
            </a:r>
          </a:p>
        </p:txBody>
      </p:sp>
      <p:grpSp>
        <p:nvGrpSpPr>
          <p:cNvPr id="1000" name="SMARTInkShape-Group433">
            <a:extLst>
              <a:ext uri="{FF2B5EF4-FFF2-40B4-BE49-F238E27FC236}">
                <a16:creationId xmlns:a16="http://schemas.microsoft.com/office/drawing/2014/main" id="{27DBAB76-1352-3357-1CE3-0903D1FCD3DF}"/>
              </a:ext>
            </a:extLst>
          </p:cNvPr>
          <p:cNvGrpSpPr/>
          <p:nvPr/>
        </p:nvGrpSpPr>
        <p:grpSpPr>
          <a:xfrm>
            <a:off x="1905078" y="1724152"/>
            <a:ext cx="1447330" cy="333249"/>
            <a:chOff x="1905078" y="1724152"/>
            <a:chExt cx="1447330" cy="333249"/>
          </a:xfrm>
        </p:grpSpPr>
        <p:sp>
          <p:nvSpPr>
            <p:cNvPr id="991" name="SMARTInkShape-1623">
              <a:extLst>
                <a:ext uri="{FF2B5EF4-FFF2-40B4-BE49-F238E27FC236}">
                  <a16:creationId xmlns:a16="http://schemas.microsoft.com/office/drawing/2014/main" id="{4C03A7B5-B814-272B-ED20-7062464E8096}"/>
                </a:ext>
              </a:extLst>
            </p:cNvPr>
            <p:cNvSpPr/>
            <p:nvPr>
              <p:custDataLst>
                <p:tags r:id="rId206"/>
              </p:custDataLst>
            </p:nvPr>
          </p:nvSpPr>
          <p:spPr>
            <a:xfrm>
              <a:off x="3257550" y="1868767"/>
              <a:ext cx="94858" cy="110983"/>
            </a:xfrm>
            <a:custGeom>
              <a:avLst/>
              <a:gdLst/>
              <a:ahLst/>
              <a:cxnLst/>
              <a:rect l="0" t="0" r="0" b="0"/>
              <a:pathLst>
                <a:path w="94858" h="110983">
                  <a:moveTo>
                    <a:pt x="85725" y="36233"/>
                  </a:moveTo>
                  <a:lnTo>
                    <a:pt x="85725" y="36233"/>
                  </a:lnTo>
                  <a:lnTo>
                    <a:pt x="90782" y="36233"/>
                  </a:lnTo>
                  <a:lnTo>
                    <a:pt x="92271" y="35175"/>
                  </a:lnTo>
                  <a:lnTo>
                    <a:pt x="93264" y="33411"/>
                  </a:lnTo>
                  <a:lnTo>
                    <a:pt x="94857" y="22975"/>
                  </a:lnTo>
                  <a:lnTo>
                    <a:pt x="92253" y="16935"/>
                  </a:lnTo>
                  <a:lnTo>
                    <a:pt x="81958" y="4434"/>
                  </a:lnTo>
                  <a:lnTo>
                    <a:pt x="75937" y="933"/>
                  </a:lnTo>
                  <a:lnTo>
                    <a:pt x="72849" y="0"/>
                  </a:lnTo>
                  <a:lnTo>
                    <a:pt x="63775" y="1785"/>
                  </a:lnTo>
                  <a:lnTo>
                    <a:pt x="22055" y="20572"/>
                  </a:lnTo>
                  <a:lnTo>
                    <a:pt x="17878" y="24734"/>
                  </a:lnTo>
                  <a:lnTo>
                    <a:pt x="13238" y="35003"/>
                  </a:lnTo>
                  <a:lnTo>
                    <a:pt x="10625" y="52684"/>
                  </a:lnTo>
                  <a:lnTo>
                    <a:pt x="12375" y="57784"/>
                  </a:lnTo>
                  <a:lnTo>
                    <a:pt x="19964" y="66272"/>
                  </a:lnTo>
                  <a:lnTo>
                    <a:pt x="30392" y="70750"/>
                  </a:lnTo>
                  <a:lnTo>
                    <a:pt x="63018" y="82324"/>
                  </a:lnTo>
                  <a:lnTo>
                    <a:pt x="73557" y="90101"/>
                  </a:lnTo>
                  <a:lnTo>
                    <a:pt x="79611" y="91924"/>
                  </a:lnTo>
                  <a:lnTo>
                    <a:pt x="81649" y="93469"/>
                  </a:lnTo>
                  <a:lnTo>
                    <a:pt x="85188" y="101456"/>
                  </a:lnTo>
                  <a:lnTo>
                    <a:pt x="80509" y="107534"/>
                  </a:lnTo>
                  <a:lnTo>
                    <a:pt x="72471" y="110256"/>
                  </a:lnTo>
                  <a:lnTo>
                    <a:pt x="67364" y="110982"/>
                  </a:lnTo>
                  <a:lnTo>
                    <a:pt x="0" y="10290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2" name="SMARTInkShape-1624">
              <a:extLst>
                <a:ext uri="{FF2B5EF4-FFF2-40B4-BE49-F238E27FC236}">
                  <a16:creationId xmlns:a16="http://schemas.microsoft.com/office/drawing/2014/main" id="{20E36AAA-BA77-7409-DFD9-CE61F4081CF1}"/>
                </a:ext>
              </a:extLst>
            </p:cNvPr>
            <p:cNvSpPr/>
            <p:nvPr>
              <p:custDataLst>
                <p:tags r:id="rId207"/>
              </p:custDataLst>
            </p:nvPr>
          </p:nvSpPr>
          <p:spPr>
            <a:xfrm>
              <a:off x="3139608" y="1876981"/>
              <a:ext cx="77952" cy="129898"/>
            </a:xfrm>
            <a:custGeom>
              <a:avLst/>
              <a:gdLst/>
              <a:ahLst/>
              <a:cxnLst/>
              <a:rect l="0" t="0" r="0" b="0"/>
              <a:pathLst>
                <a:path w="77952" h="129898">
                  <a:moveTo>
                    <a:pt x="3642" y="47069"/>
                  </a:moveTo>
                  <a:lnTo>
                    <a:pt x="3642" y="47069"/>
                  </a:lnTo>
                  <a:lnTo>
                    <a:pt x="31088" y="47069"/>
                  </a:lnTo>
                  <a:lnTo>
                    <a:pt x="39830" y="44247"/>
                  </a:lnTo>
                  <a:lnTo>
                    <a:pt x="60624" y="27771"/>
                  </a:lnTo>
                  <a:lnTo>
                    <a:pt x="75587" y="12111"/>
                  </a:lnTo>
                  <a:lnTo>
                    <a:pt x="77951" y="5779"/>
                  </a:lnTo>
                  <a:lnTo>
                    <a:pt x="77523" y="3668"/>
                  </a:lnTo>
                  <a:lnTo>
                    <a:pt x="76179" y="2260"/>
                  </a:lnTo>
                  <a:lnTo>
                    <a:pt x="74225" y="1321"/>
                  </a:lnTo>
                  <a:lnTo>
                    <a:pt x="61362" y="0"/>
                  </a:lnTo>
                  <a:lnTo>
                    <a:pt x="50109" y="5336"/>
                  </a:lnTo>
                  <a:lnTo>
                    <a:pt x="25638" y="26008"/>
                  </a:lnTo>
                  <a:lnTo>
                    <a:pt x="4448" y="71825"/>
                  </a:lnTo>
                  <a:lnTo>
                    <a:pt x="1004" y="79448"/>
                  </a:lnTo>
                  <a:lnTo>
                    <a:pt x="0" y="96385"/>
                  </a:lnTo>
                  <a:lnTo>
                    <a:pt x="2923" y="123015"/>
                  </a:lnTo>
                  <a:lnTo>
                    <a:pt x="5279" y="126275"/>
                  </a:lnTo>
                  <a:lnTo>
                    <a:pt x="8967" y="128448"/>
                  </a:lnTo>
                  <a:lnTo>
                    <a:pt x="13542" y="129897"/>
                  </a:lnTo>
                  <a:lnTo>
                    <a:pt x="51267" y="12326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3" name="SMARTInkShape-1625">
              <a:extLst>
                <a:ext uri="{FF2B5EF4-FFF2-40B4-BE49-F238E27FC236}">
                  <a16:creationId xmlns:a16="http://schemas.microsoft.com/office/drawing/2014/main" id="{D0961B75-E34A-613F-A122-B4138E754198}"/>
                </a:ext>
              </a:extLst>
            </p:cNvPr>
            <p:cNvSpPr/>
            <p:nvPr>
              <p:custDataLst>
                <p:tags r:id="rId208"/>
              </p:custDataLst>
            </p:nvPr>
          </p:nvSpPr>
          <p:spPr>
            <a:xfrm>
              <a:off x="2971800" y="1885950"/>
              <a:ext cx="152401" cy="155330"/>
            </a:xfrm>
            <a:custGeom>
              <a:avLst/>
              <a:gdLst/>
              <a:ahLst/>
              <a:cxnLst/>
              <a:rect l="0" t="0" r="0" b="0"/>
              <a:pathLst>
                <a:path w="152401" h="155330">
                  <a:moveTo>
                    <a:pt x="0" y="66675"/>
                  </a:moveTo>
                  <a:lnTo>
                    <a:pt x="0" y="66675"/>
                  </a:lnTo>
                  <a:lnTo>
                    <a:pt x="7604" y="58013"/>
                  </a:lnTo>
                  <a:lnTo>
                    <a:pt x="15188" y="43882"/>
                  </a:lnTo>
                  <a:lnTo>
                    <a:pt x="17334" y="36084"/>
                  </a:lnTo>
                  <a:lnTo>
                    <a:pt x="18964" y="33581"/>
                  </a:lnTo>
                  <a:lnTo>
                    <a:pt x="21109" y="31912"/>
                  </a:lnTo>
                  <a:lnTo>
                    <a:pt x="23598" y="30800"/>
                  </a:lnTo>
                  <a:lnTo>
                    <a:pt x="25257" y="29000"/>
                  </a:lnTo>
                  <a:lnTo>
                    <a:pt x="27100" y="24178"/>
                  </a:lnTo>
                  <a:lnTo>
                    <a:pt x="28650" y="23527"/>
                  </a:lnTo>
                  <a:lnTo>
                    <a:pt x="30742" y="24151"/>
                  </a:lnTo>
                  <a:lnTo>
                    <a:pt x="33194" y="25626"/>
                  </a:lnTo>
                  <a:lnTo>
                    <a:pt x="41703" y="37814"/>
                  </a:lnTo>
                  <a:lnTo>
                    <a:pt x="45870" y="59887"/>
                  </a:lnTo>
                  <a:lnTo>
                    <a:pt x="47278" y="101279"/>
                  </a:lnTo>
                  <a:lnTo>
                    <a:pt x="46537" y="144406"/>
                  </a:lnTo>
                  <a:lnTo>
                    <a:pt x="42555" y="153433"/>
                  </a:lnTo>
                  <a:lnTo>
                    <a:pt x="40012" y="155205"/>
                  </a:lnTo>
                  <a:lnTo>
                    <a:pt x="37258" y="155329"/>
                  </a:lnTo>
                  <a:lnTo>
                    <a:pt x="34363" y="154352"/>
                  </a:lnTo>
                  <a:lnTo>
                    <a:pt x="31148" y="141979"/>
                  </a:lnTo>
                  <a:lnTo>
                    <a:pt x="29972" y="96190"/>
                  </a:lnTo>
                  <a:lnTo>
                    <a:pt x="41877" y="60867"/>
                  </a:lnTo>
                  <a:lnTo>
                    <a:pt x="61091" y="41436"/>
                  </a:lnTo>
                  <a:lnTo>
                    <a:pt x="89482" y="23511"/>
                  </a:lnTo>
                  <a:lnTo>
                    <a:pt x="1524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4" name="SMARTInkShape-1626">
              <a:extLst>
                <a:ext uri="{FF2B5EF4-FFF2-40B4-BE49-F238E27FC236}">
                  <a16:creationId xmlns:a16="http://schemas.microsoft.com/office/drawing/2014/main" id="{9B8DA6C2-E997-A00A-1484-0E04BF1B00B4}"/>
                </a:ext>
              </a:extLst>
            </p:cNvPr>
            <p:cNvSpPr/>
            <p:nvPr>
              <p:custDataLst>
                <p:tags r:id="rId209"/>
              </p:custDataLst>
            </p:nvPr>
          </p:nvSpPr>
          <p:spPr>
            <a:xfrm>
              <a:off x="2809875" y="1924050"/>
              <a:ext cx="85726" cy="103641"/>
            </a:xfrm>
            <a:custGeom>
              <a:avLst/>
              <a:gdLst/>
              <a:ahLst/>
              <a:cxnLst/>
              <a:rect l="0" t="0" r="0" b="0"/>
              <a:pathLst>
                <a:path w="85726" h="103641">
                  <a:moveTo>
                    <a:pt x="0" y="47625"/>
                  </a:moveTo>
                  <a:lnTo>
                    <a:pt x="0" y="47625"/>
                  </a:lnTo>
                  <a:lnTo>
                    <a:pt x="5056" y="47625"/>
                  </a:lnTo>
                  <a:lnTo>
                    <a:pt x="6546" y="45508"/>
                  </a:lnTo>
                  <a:lnTo>
                    <a:pt x="10322" y="23794"/>
                  </a:lnTo>
                  <a:lnTo>
                    <a:pt x="12172" y="22213"/>
                  </a:lnTo>
                  <a:lnTo>
                    <a:pt x="14465" y="21159"/>
                  </a:lnTo>
                  <a:lnTo>
                    <a:pt x="15994" y="19397"/>
                  </a:lnTo>
                  <a:lnTo>
                    <a:pt x="18648" y="11034"/>
                  </a:lnTo>
                  <a:lnTo>
                    <a:pt x="13874" y="15029"/>
                  </a:lnTo>
                  <a:lnTo>
                    <a:pt x="11458" y="20085"/>
                  </a:lnTo>
                  <a:lnTo>
                    <a:pt x="9638" y="51449"/>
                  </a:lnTo>
                  <a:lnTo>
                    <a:pt x="14615" y="72276"/>
                  </a:lnTo>
                  <a:lnTo>
                    <a:pt x="25546" y="85392"/>
                  </a:lnTo>
                  <a:lnTo>
                    <a:pt x="43905" y="99032"/>
                  </a:lnTo>
                  <a:lnTo>
                    <a:pt x="56048" y="103073"/>
                  </a:lnTo>
                  <a:lnTo>
                    <a:pt x="59590" y="103640"/>
                  </a:lnTo>
                  <a:lnTo>
                    <a:pt x="69171" y="98626"/>
                  </a:lnTo>
                  <a:lnTo>
                    <a:pt x="74689" y="94326"/>
                  </a:lnTo>
                  <a:lnTo>
                    <a:pt x="80820" y="81081"/>
                  </a:lnTo>
                  <a:lnTo>
                    <a:pt x="82486" y="64611"/>
                  </a:lnTo>
                  <a:lnTo>
                    <a:pt x="76661" y="20602"/>
                  </a:lnTo>
                  <a:lnTo>
                    <a:pt x="76507" y="16910"/>
                  </a:lnTo>
                  <a:lnTo>
                    <a:pt x="79159" y="9985"/>
                  </a:lnTo>
                  <a:lnTo>
                    <a:pt x="857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5" name="SMARTInkShape-1627">
              <a:extLst>
                <a:ext uri="{FF2B5EF4-FFF2-40B4-BE49-F238E27FC236}">
                  <a16:creationId xmlns:a16="http://schemas.microsoft.com/office/drawing/2014/main" id="{70EE36C3-C762-9875-ACCA-D003345AFD7F}"/>
                </a:ext>
              </a:extLst>
            </p:cNvPr>
            <p:cNvSpPr/>
            <p:nvPr>
              <p:custDataLst>
                <p:tags r:id="rId210"/>
              </p:custDataLst>
            </p:nvPr>
          </p:nvSpPr>
          <p:spPr>
            <a:xfrm>
              <a:off x="2619375" y="1891471"/>
              <a:ext cx="128051" cy="165930"/>
            </a:xfrm>
            <a:custGeom>
              <a:avLst/>
              <a:gdLst/>
              <a:ahLst/>
              <a:cxnLst/>
              <a:rect l="0" t="0" r="0" b="0"/>
              <a:pathLst>
                <a:path w="128051" h="165930">
                  <a:moveTo>
                    <a:pt x="114300" y="42104"/>
                  </a:moveTo>
                  <a:lnTo>
                    <a:pt x="114300" y="42104"/>
                  </a:lnTo>
                  <a:lnTo>
                    <a:pt x="119356" y="37048"/>
                  </a:lnTo>
                  <a:lnTo>
                    <a:pt x="121839" y="28921"/>
                  </a:lnTo>
                  <a:lnTo>
                    <a:pt x="122501" y="23790"/>
                  </a:lnTo>
                  <a:lnTo>
                    <a:pt x="120414" y="15267"/>
                  </a:lnTo>
                  <a:lnTo>
                    <a:pt x="110451" y="1173"/>
                  </a:lnTo>
                  <a:lnTo>
                    <a:pt x="107501" y="0"/>
                  </a:lnTo>
                  <a:lnTo>
                    <a:pt x="104476" y="276"/>
                  </a:lnTo>
                  <a:lnTo>
                    <a:pt x="97234" y="2347"/>
                  </a:lnTo>
                  <a:lnTo>
                    <a:pt x="86960" y="3268"/>
                  </a:lnTo>
                  <a:lnTo>
                    <a:pt x="75338" y="9321"/>
                  </a:lnTo>
                  <a:lnTo>
                    <a:pt x="59717" y="18985"/>
                  </a:lnTo>
                  <a:lnTo>
                    <a:pt x="55686" y="20341"/>
                  </a:lnTo>
                  <a:lnTo>
                    <a:pt x="52999" y="22304"/>
                  </a:lnTo>
                  <a:lnTo>
                    <a:pt x="50013" y="27307"/>
                  </a:lnTo>
                  <a:lnTo>
                    <a:pt x="47038" y="39142"/>
                  </a:lnTo>
                  <a:lnTo>
                    <a:pt x="41219" y="49575"/>
                  </a:lnTo>
                  <a:lnTo>
                    <a:pt x="39486" y="59889"/>
                  </a:lnTo>
                  <a:lnTo>
                    <a:pt x="41538" y="68705"/>
                  </a:lnTo>
                  <a:lnTo>
                    <a:pt x="51466" y="82441"/>
                  </a:lnTo>
                  <a:lnTo>
                    <a:pt x="56536" y="88046"/>
                  </a:lnTo>
                  <a:lnTo>
                    <a:pt x="67813" y="94273"/>
                  </a:lnTo>
                  <a:lnTo>
                    <a:pt x="90971" y="99656"/>
                  </a:lnTo>
                  <a:lnTo>
                    <a:pt x="104557" y="106663"/>
                  </a:lnTo>
                  <a:lnTo>
                    <a:pt x="120621" y="109559"/>
                  </a:lnTo>
                  <a:lnTo>
                    <a:pt x="126987" y="113712"/>
                  </a:lnTo>
                  <a:lnTo>
                    <a:pt x="128050" y="117359"/>
                  </a:lnTo>
                  <a:lnTo>
                    <a:pt x="126408" y="127056"/>
                  </a:lnTo>
                  <a:lnTo>
                    <a:pt x="122372" y="131547"/>
                  </a:lnTo>
                  <a:lnTo>
                    <a:pt x="109421" y="139359"/>
                  </a:lnTo>
                  <a:lnTo>
                    <a:pt x="68690" y="152998"/>
                  </a:lnTo>
                  <a:lnTo>
                    <a:pt x="0" y="16592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6" name="SMARTInkShape-1628">
              <a:extLst>
                <a:ext uri="{FF2B5EF4-FFF2-40B4-BE49-F238E27FC236}">
                  <a16:creationId xmlns:a16="http://schemas.microsoft.com/office/drawing/2014/main" id="{C923A665-5204-C044-D038-70921AA9DDB6}"/>
                </a:ext>
              </a:extLst>
            </p:cNvPr>
            <p:cNvSpPr/>
            <p:nvPr>
              <p:custDataLst>
                <p:tags r:id="rId211"/>
              </p:custDataLst>
            </p:nvPr>
          </p:nvSpPr>
          <p:spPr>
            <a:xfrm>
              <a:off x="2410003" y="1905547"/>
              <a:ext cx="180798" cy="151854"/>
            </a:xfrm>
            <a:custGeom>
              <a:avLst/>
              <a:gdLst/>
              <a:ahLst/>
              <a:cxnLst/>
              <a:rect l="0" t="0" r="0" b="0"/>
              <a:pathLst>
                <a:path w="180798" h="151854">
                  <a:moveTo>
                    <a:pt x="85547" y="56603"/>
                  </a:moveTo>
                  <a:lnTo>
                    <a:pt x="85547" y="56603"/>
                  </a:lnTo>
                  <a:lnTo>
                    <a:pt x="85547" y="42138"/>
                  </a:lnTo>
                  <a:lnTo>
                    <a:pt x="82725" y="36768"/>
                  </a:lnTo>
                  <a:lnTo>
                    <a:pt x="69738" y="20765"/>
                  </a:lnTo>
                  <a:lnTo>
                    <a:pt x="67457" y="11882"/>
                  </a:lnTo>
                  <a:lnTo>
                    <a:pt x="66924" y="5683"/>
                  </a:lnTo>
                  <a:lnTo>
                    <a:pt x="65723" y="3606"/>
                  </a:lnTo>
                  <a:lnTo>
                    <a:pt x="63864" y="2222"/>
                  </a:lnTo>
                  <a:lnTo>
                    <a:pt x="57919" y="684"/>
                  </a:lnTo>
                  <a:lnTo>
                    <a:pt x="48221" y="0"/>
                  </a:lnTo>
                  <a:lnTo>
                    <a:pt x="36855" y="5341"/>
                  </a:lnTo>
                  <a:lnTo>
                    <a:pt x="25806" y="14770"/>
                  </a:lnTo>
                  <a:lnTo>
                    <a:pt x="13636" y="33037"/>
                  </a:lnTo>
                  <a:lnTo>
                    <a:pt x="1850" y="66200"/>
                  </a:lnTo>
                  <a:lnTo>
                    <a:pt x="0" y="109539"/>
                  </a:lnTo>
                  <a:lnTo>
                    <a:pt x="5545" y="122816"/>
                  </a:lnTo>
                  <a:lnTo>
                    <a:pt x="21296" y="143530"/>
                  </a:lnTo>
                  <a:lnTo>
                    <a:pt x="24721" y="144188"/>
                  </a:lnTo>
                  <a:lnTo>
                    <a:pt x="28063" y="142510"/>
                  </a:lnTo>
                  <a:lnTo>
                    <a:pt x="37823" y="130035"/>
                  </a:lnTo>
                  <a:lnTo>
                    <a:pt x="68342" y="83135"/>
                  </a:lnTo>
                  <a:lnTo>
                    <a:pt x="88605" y="46163"/>
                  </a:lnTo>
                  <a:lnTo>
                    <a:pt x="95020" y="41380"/>
                  </a:lnTo>
                  <a:lnTo>
                    <a:pt x="98212" y="40104"/>
                  </a:lnTo>
                  <a:lnTo>
                    <a:pt x="100341" y="40312"/>
                  </a:lnTo>
                  <a:lnTo>
                    <a:pt x="101759" y="41509"/>
                  </a:lnTo>
                  <a:lnTo>
                    <a:pt x="109093" y="61147"/>
                  </a:lnTo>
                  <a:lnTo>
                    <a:pt x="115245" y="94542"/>
                  </a:lnTo>
                  <a:lnTo>
                    <a:pt x="133436" y="128081"/>
                  </a:lnTo>
                  <a:lnTo>
                    <a:pt x="154386" y="145299"/>
                  </a:lnTo>
                  <a:lnTo>
                    <a:pt x="180797" y="15185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7" name="SMARTInkShape-1629">
              <a:extLst>
                <a:ext uri="{FF2B5EF4-FFF2-40B4-BE49-F238E27FC236}">
                  <a16:creationId xmlns:a16="http://schemas.microsoft.com/office/drawing/2014/main" id="{A490997E-9DE4-313C-6769-4431BAAE5F46}"/>
                </a:ext>
              </a:extLst>
            </p:cNvPr>
            <p:cNvSpPr/>
            <p:nvPr>
              <p:custDataLst>
                <p:tags r:id="rId212"/>
              </p:custDataLst>
            </p:nvPr>
          </p:nvSpPr>
          <p:spPr>
            <a:xfrm>
              <a:off x="2215123" y="1897342"/>
              <a:ext cx="128028" cy="156559"/>
            </a:xfrm>
            <a:custGeom>
              <a:avLst/>
              <a:gdLst/>
              <a:ahLst/>
              <a:cxnLst/>
              <a:rect l="0" t="0" r="0" b="0"/>
              <a:pathLst>
                <a:path w="128028" h="156559">
                  <a:moveTo>
                    <a:pt x="4202" y="36233"/>
                  </a:moveTo>
                  <a:lnTo>
                    <a:pt x="4202" y="36233"/>
                  </a:lnTo>
                  <a:lnTo>
                    <a:pt x="49258" y="36233"/>
                  </a:lnTo>
                  <a:lnTo>
                    <a:pt x="93541" y="36233"/>
                  </a:lnTo>
                  <a:lnTo>
                    <a:pt x="109460" y="36233"/>
                  </a:lnTo>
                  <a:lnTo>
                    <a:pt x="117305" y="33411"/>
                  </a:lnTo>
                  <a:lnTo>
                    <a:pt x="120879" y="31177"/>
                  </a:lnTo>
                  <a:lnTo>
                    <a:pt x="123262" y="28629"/>
                  </a:lnTo>
                  <a:lnTo>
                    <a:pt x="125909" y="22975"/>
                  </a:lnTo>
                  <a:lnTo>
                    <a:pt x="127399" y="13843"/>
                  </a:lnTo>
                  <a:lnTo>
                    <a:pt x="124926" y="7585"/>
                  </a:lnTo>
                  <a:lnTo>
                    <a:pt x="122785" y="4434"/>
                  </a:lnTo>
                  <a:lnTo>
                    <a:pt x="119241" y="2334"/>
                  </a:lnTo>
                  <a:lnTo>
                    <a:pt x="109658" y="0"/>
                  </a:lnTo>
                  <a:lnTo>
                    <a:pt x="87306" y="3743"/>
                  </a:lnTo>
                  <a:lnTo>
                    <a:pt x="60575" y="16611"/>
                  </a:lnTo>
                  <a:lnTo>
                    <a:pt x="37604" y="38886"/>
                  </a:lnTo>
                  <a:lnTo>
                    <a:pt x="12995" y="73799"/>
                  </a:lnTo>
                  <a:lnTo>
                    <a:pt x="304" y="113826"/>
                  </a:lnTo>
                  <a:lnTo>
                    <a:pt x="0" y="126458"/>
                  </a:lnTo>
                  <a:lnTo>
                    <a:pt x="1401" y="131308"/>
                  </a:lnTo>
                  <a:lnTo>
                    <a:pt x="13485" y="148247"/>
                  </a:lnTo>
                  <a:lnTo>
                    <a:pt x="24556" y="154809"/>
                  </a:lnTo>
                  <a:lnTo>
                    <a:pt x="30471" y="156558"/>
                  </a:lnTo>
                  <a:lnTo>
                    <a:pt x="53966" y="153965"/>
                  </a:lnTo>
                  <a:lnTo>
                    <a:pt x="99734" y="133085"/>
                  </a:lnTo>
                  <a:lnTo>
                    <a:pt x="128027" y="12195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8" name="SMARTInkShape-1630">
              <a:extLst>
                <a:ext uri="{FF2B5EF4-FFF2-40B4-BE49-F238E27FC236}">
                  <a16:creationId xmlns:a16="http://schemas.microsoft.com/office/drawing/2014/main" id="{D9D132AE-3F0B-57F7-FC1F-6789A3CDD262}"/>
                </a:ext>
              </a:extLst>
            </p:cNvPr>
            <p:cNvSpPr/>
            <p:nvPr>
              <p:custDataLst>
                <p:tags r:id="rId213"/>
              </p:custDataLst>
            </p:nvPr>
          </p:nvSpPr>
          <p:spPr>
            <a:xfrm>
              <a:off x="1924050" y="1724152"/>
              <a:ext cx="171451" cy="276099"/>
            </a:xfrm>
            <a:custGeom>
              <a:avLst/>
              <a:gdLst/>
              <a:ahLst/>
              <a:cxnLst/>
              <a:rect l="0" t="0" r="0" b="0"/>
              <a:pathLst>
                <a:path w="171451" h="276099">
                  <a:moveTo>
                    <a:pt x="0" y="18923"/>
                  </a:moveTo>
                  <a:lnTo>
                    <a:pt x="0" y="18923"/>
                  </a:lnTo>
                  <a:lnTo>
                    <a:pt x="0" y="10722"/>
                  </a:lnTo>
                  <a:lnTo>
                    <a:pt x="5056" y="4734"/>
                  </a:lnTo>
                  <a:lnTo>
                    <a:pt x="5488" y="3113"/>
                  </a:lnTo>
                  <a:lnTo>
                    <a:pt x="4717" y="2033"/>
                  </a:lnTo>
                  <a:lnTo>
                    <a:pt x="276" y="0"/>
                  </a:lnTo>
                  <a:lnTo>
                    <a:pt x="8225" y="8085"/>
                  </a:lnTo>
                  <a:lnTo>
                    <a:pt x="7600" y="9581"/>
                  </a:lnTo>
                  <a:lnTo>
                    <a:pt x="4083" y="14065"/>
                  </a:lnTo>
                  <a:lnTo>
                    <a:pt x="3781" y="17801"/>
                  </a:lnTo>
                  <a:lnTo>
                    <a:pt x="16486" y="59795"/>
                  </a:lnTo>
                  <a:lnTo>
                    <a:pt x="28696" y="100178"/>
                  </a:lnTo>
                  <a:lnTo>
                    <a:pt x="41299" y="129165"/>
                  </a:lnTo>
                  <a:lnTo>
                    <a:pt x="50458" y="139533"/>
                  </a:lnTo>
                  <a:lnTo>
                    <a:pt x="60526" y="146611"/>
                  </a:lnTo>
                  <a:lnTo>
                    <a:pt x="68528" y="149757"/>
                  </a:lnTo>
                  <a:lnTo>
                    <a:pt x="73202" y="147420"/>
                  </a:lnTo>
                  <a:lnTo>
                    <a:pt x="88835" y="130021"/>
                  </a:lnTo>
                  <a:lnTo>
                    <a:pt x="114110" y="85596"/>
                  </a:lnTo>
                  <a:lnTo>
                    <a:pt x="136514" y="41148"/>
                  </a:lnTo>
                  <a:lnTo>
                    <a:pt x="141618" y="29898"/>
                  </a:lnTo>
                  <a:lnTo>
                    <a:pt x="142503" y="23704"/>
                  </a:lnTo>
                  <a:lnTo>
                    <a:pt x="142710" y="25634"/>
                  </a:lnTo>
                  <a:lnTo>
                    <a:pt x="147882" y="32671"/>
                  </a:lnTo>
                  <a:lnTo>
                    <a:pt x="152566" y="72830"/>
                  </a:lnTo>
                  <a:lnTo>
                    <a:pt x="159763" y="116355"/>
                  </a:lnTo>
                  <a:lnTo>
                    <a:pt x="161498" y="155291"/>
                  </a:lnTo>
                  <a:lnTo>
                    <a:pt x="168387" y="198573"/>
                  </a:lnTo>
                  <a:lnTo>
                    <a:pt x="170845" y="242244"/>
                  </a:lnTo>
                  <a:lnTo>
                    <a:pt x="171450" y="27609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9" name="SMARTInkShape-1631">
              <a:extLst>
                <a:ext uri="{FF2B5EF4-FFF2-40B4-BE49-F238E27FC236}">
                  <a16:creationId xmlns:a16="http://schemas.microsoft.com/office/drawing/2014/main" id="{7E93AB5F-E90F-CC8C-8940-E61052951ECC}"/>
                </a:ext>
              </a:extLst>
            </p:cNvPr>
            <p:cNvSpPr/>
            <p:nvPr>
              <p:custDataLst>
                <p:tags r:id="rId214"/>
              </p:custDataLst>
            </p:nvPr>
          </p:nvSpPr>
          <p:spPr>
            <a:xfrm>
              <a:off x="1905078" y="1743075"/>
              <a:ext cx="9448" cy="295276"/>
            </a:xfrm>
            <a:custGeom>
              <a:avLst/>
              <a:gdLst/>
              <a:ahLst/>
              <a:cxnLst/>
              <a:rect l="0" t="0" r="0" b="0"/>
              <a:pathLst>
                <a:path w="9448" h="295276">
                  <a:moveTo>
                    <a:pt x="9447" y="9525"/>
                  </a:moveTo>
                  <a:lnTo>
                    <a:pt x="9447" y="9525"/>
                  </a:lnTo>
                  <a:lnTo>
                    <a:pt x="9447" y="0"/>
                  </a:lnTo>
                  <a:lnTo>
                    <a:pt x="9447" y="45138"/>
                  </a:lnTo>
                  <a:lnTo>
                    <a:pt x="8389" y="69986"/>
                  </a:lnTo>
                  <a:lnTo>
                    <a:pt x="805" y="114508"/>
                  </a:lnTo>
                  <a:lnTo>
                    <a:pt x="0" y="156373"/>
                  </a:lnTo>
                  <a:lnTo>
                    <a:pt x="987" y="202294"/>
                  </a:lnTo>
                  <a:lnTo>
                    <a:pt x="8859" y="240058"/>
                  </a:lnTo>
                  <a:lnTo>
                    <a:pt x="9442" y="285691"/>
                  </a:lnTo>
                  <a:lnTo>
                    <a:pt x="9447" y="2952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05" name="SMARTInkShape-Group434">
            <a:extLst>
              <a:ext uri="{FF2B5EF4-FFF2-40B4-BE49-F238E27FC236}">
                <a16:creationId xmlns:a16="http://schemas.microsoft.com/office/drawing/2014/main" id="{50400E4D-E159-21C3-FD52-9DEE9477119B}"/>
              </a:ext>
            </a:extLst>
          </p:cNvPr>
          <p:cNvGrpSpPr/>
          <p:nvPr/>
        </p:nvGrpSpPr>
        <p:grpSpPr>
          <a:xfrm>
            <a:off x="3771900" y="1719420"/>
            <a:ext cx="571501" cy="309406"/>
            <a:chOff x="3771900" y="1719420"/>
            <a:chExt cx="571501" cy="309406"/>
          </a:xfrm>
        </p:grpSpPr>
        <p:sp>
          <p:nvSpPr>
            <p:cNvPr id="1001" name="SMARTInkShape-1632">
              <a:extLst>
                <a:ext uri="{FF2B5EF4-FFF2-40B4-BE49-F238E27FC236}">
                  <a16:creationId xmlns:a16="http://schemas.microsoft.com/office/drawing/2014/main" id="{95C99F2B-F8C4-6D86-74E4-78CDA34D4087}"/>
                </a:ext>
              </a:extLst>
            </p:cNvPr>
            <p:cNvSpPr/>
            <p:nvPr>
              <p:custDataLst>
                <p:tags r:id="rId202"/>
              </p:custDataLst>
            </p:nvPr>
          </p:nvSpPr>
          <p:spPr>
            <a:xfrm>
              <a:off x="4152900" y="1868263"/>
              <a:ext cx="190501" cy="111870"/>
            </a:xfrm>
            <a:custGeom>
              <a:avLst/>
              <a:gdLst/>
              <a:ahLst/>
              <a:cxnLst/>
              <a:rect l="0" t="0" r="0" b="0"/>
              <a:pathLst>
                <a:path w="190501" h="111870">
                  <a:moveTo>
                    <a:pt x="0" y="55787"/>
                  </a:moveTo>
                  <a:lnTo>
                    <a:pt x="0" y="55787"/>
                  </a:lnTo>
                  <a:lnTo>
                    <a:pt x="18314" y="55787"/>
                  </a:lnTo>
                  <a:lnTo>
                    <a:pt x="26837" y="52965"/>
                  </a:lnTo>
                  <a:lnTo>
                    <a:pt x="34152" y="49241"/>
                  </a:lnTo>
                  <a:lnTo>
                    <a:pt x="79727" y="30093"/>
                  </a:lnTo>
                  <a:lnTo>
                    <a:pt x="102022" y="20451"/>
                  </a:lnTo>
                  <a:lnTo>
                    <a:pt x="106115" y="19530"/>
                  </a:lnTo>
                  <a:lnTo>
                    <a:pt x="108843" y="17857"/>
                  </a:lnTo>
                  <a:lnTo>
                    <a:pt x="110662" y="15684"/>
                  </a:lnTo>
                  <a:lnTo>
                    <a:pt x="113581" y="9648"/>
                  </a:lnTo>
                  <a:lnTo>
                    <a:pt x="112762" y="9153"/>
                  </a:lnTo>
                  <a:lnTo>
                    <a:pt x="109030" y="8602"/>
                  </a:lnTo>
                  <a:lnTo>
                    <a:pt x="94974" y="681"/>
                  </a:lnTo>
                  <a:lnTo>
                    <a:pt x="91891" y="0"/>
                  </a:lnTo>
                  <a:lnTo>
                    <a:pt x="88778" y="604"/>
                  </a:lnTo>
                  <a:lnTo>
                    <a:pt x="79339" y="6510"/>
                  </a:lnTo>
                  <a:lnTo>
                    <a:pt x="73009" y="12014"/>
                  </a:lnTo>
                  <a:lnTo>
                    <a:pt x="63845" y="15166"/>
                  </a:lnTo>
                  <a:lnTo>
                    <a:pt x="58439" y="16006"/>
                  </a:lnTo>
                  <a:lnTo>
                    <a:pt x="53776" y="18683"/>
                  </a:lnTo>
                  <a:lnTo>
                    <a:pt x="17315" y="57367"/>
                  </a:lnTo>
                  <a:lnTo>
                    <a:pt x="12987" y="67425"/>
                  </a:lnTo>
                  <a:lnTo>
                    <a:pt x="11833" y="73071"/>
                  </a:lnTo>
                  <a:lnTo>
                    <a:pt x="13373" y="84988"/>
                  </a:lnTo>
                  <a:lnTo>
                    <a:pt x="15265" y="91130"/>
                  </a:lnTo>
                  <a:lnTo>
                    <a:pt x="23012" y="100775"/>
                  </a:lnTo>
                  <a:lnTo>
                    <a:pt x="33511" y="107532"/>
                  </a:lnTo>
                  <a:lnTo>
                    <a:pt x="57498" y="111869"/>
                  </a:lnTo>
                  <a:lnTo>
                    <a:pt x="96550" y="111738"/>
                  </a:lnTo>
                  <a:lnTo>
                    <a:pt x="136429" y="105370"/>
                  </a:lnTo>
                  <a:lnTo>
                    <a:pt x="190500" y="10341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2" name="SMARTInkShape-1633">
              <a:extLst>
                <a:ext uri="{FF2B5EF4-FFF2-40B4-BE49-F238E27FC236}">
                  <a16:creationId xmlns:a16="http://schemas.microsoft.com/office/drawing/2014/main" id="{7F8E5019-1B56-53C5-01DB-EEB977EDA013}"/>
                </a:ext>
              </a:extLst>
            </p:cNvPr>
            <p:cNvSpPr/>
            <p:nvPr>
              <p:custDataLst>
                <p:tags r:id="rId203"/>
              </p:custDataLst>
            </p:nvPr>
          </p:nvSpPr>
          <p:spPr>
            <a:xfrm>
              <a:off x="3953305" y="1772158"/>
              <a:ext cx="123396" cy="256668"/>
            </a:xfrm>
            <a:custGeom>
              <a:avLst/>
              <a:gdLst/>
              <a:ahLst/>
              <a:cxnLst/>
              <a:rect l="0" t="0" r="0" b="0"/>
              <a:pathLst>
                <a:path w="123396" h="256668">
                  <a:moveTo>
                    <a:pt x="18620" y="18542"/>
                  </a:moveTo>
                  <a:lnTo>
                    <a:pt x="18620" y="18542"/>
                  </a:lnTo>
                  <a:lnTo>
                    <a:pt x="23677" y="13486"/>
                  </a:lnTo>
                  <a:lnTo>
                    <a:pt x="26159" y="8181"/>
                  </a:lnTo>
                  <a:lnTo>
                    <a:pt x="26821" y="5284"/>
                  </a:lnTo>
                  <a:lnTo>
                    <a:pt x="28321" y="3354"/>
                  </a:lnTo>
                  <a:lnTo>
                    <a:pt x="36230" y="0"/>
                  </a:lnTo>
                  <a:lnTo>
                    <a:pt x="27885" y="39619"/>
                  </a:lnTo>
                  <a:lnTo>
                    <a:pt x="20764" y="78915"/>
                  </a:lnTo>
                  <a:lnTo>
                    <a:pt x="16433" y="109102"/>
                  </a:lnTo>
                  <a:lnTo>
                    <a:pt x="9003" y="152529"/>
                  </a:lnTo>
                  <a:lnTo>
                    <a:pt x="0" y="196545"/>
                  </a:lnTo>
                  <a:lnTo>
                    <a:pt x="915" y="196477"/>
                  </a:lnTo>
                  <a:lnTo>
                    <a:pt x="23446" y="180980"/>
                  </a:lnTo>
                  <a:lnTo>
                    <a:pt x="67603" y="134899"/>
                  </a:lnTo>
                  <a:lnTo>
                    <a:pt x="83463" y="121692"/>
                  </a:lnTo>
                  <a:lnTo>
                    <a:pt x="96511" y="116133"/>
                  </a:lnTo>
                  <a:lnTo>
                    <a:pt x="99122" y="117469"/>
                  </a:lnTo>
                  <a:lnTo>
                    <a:pt x="100863" y="120477"/>
                  </a:lnTo>
                  <a:lnTo>
                    <a:pt x="103657" y="140512"/>
                  </a:lnTo>
                  <a:lnTo>
                    <a:pt x="104254" y="181477"/>
                  </a:lnTo>
                  <a:lnTo>
                    <a:pt x="104327" y="213710"/>
                  </a:lnTo>
                  <a:lnTo>
                    <a:pt x="123395" y="25666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3" name="SMARTInkShape-1634">
              <a:extLst>
                <a:ext uri="{FF2B5EF4-FFF2-40B4-BE49-F238E27FC236}">
                  <a16:creationId xmlns:a16="http://schemas.microsoft.com/office/drawing/2014/main" id="{8390F3AC-27CA-8AB4-E85E-B3F085B0327A}"/>
                </a:ext>
              </a:extLst>
            </p:cNvPr>
            <p:cNvSpPr/>
            <p:nvPr>
              <p:custDataLst>
                <p:tags r:id="rId204"/>
              </p:custDataLst>
            </p:nvPr>
          </p:nvSpPr>
          <p:spPr>
            <a:xfrm>
              <a:off x="3771900" y="1838325"/>
              <a:ext cx="133351" cy="38101"/>
            </a:xfrm>
            <a:custGeom>
              <a:avLst/>
              <a:gdLst/>
              <a:ahLst/>
              <a:cxnLst/>
              <a:rect l="0" t="0" r="0" b="0"/>
              <a:pathLst>
                <a:path w="133351" h="38101">
                  <a:moveTo>
                    <a:pt x="0" y="38100"/>
                  </a:moveTo>
                  <a:lnTo>
                    <a:pt x="0" y="38100"/>
                  </a:lnTo>
                  <a:lnTo>
                    <a:pt x="15208" y="31554"/>
                  </a:lnTo>
                  <a:lnTo>
                    <a:pt x="31435" y="28399"/>
                  </a:lnTo>
                  <a:lnTo>
                    <a:pt x="67819" y="13464"/>
                  </a:lnTo>
                  <a:lnTo>
                    <a:pt x="1333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4" name="SMARTInkShape-1635">
              <a:extLst>
                <a:ext uri="{FF2B5EF4-FFF2-40B4-BE49-F238E27FC236}">
                  <a16:creationId xmlns:a16="http://schemas.microsoft.com/office/drawing/2014/main" id="{AC7156CC-A721-4D7C-C204-3FB5A9234EBB}"/>
                </a:ext>
              </a:extLst>
            </p:cNvPr>
            <p:cNvSpPr/>
            <p:nvPr>
              <p:custDataLst>
                <p:tags r:id="rId205"/>
              </p:custDataLst>
            </p:nvPr>
          </p:nvSpPr>
          <p:spPr>
            <a:xfrm>
              <a:off x="3781579" y="1719420"/>
              <a:ext cx="123672" cy="233050"/>
            </a:xfrm>
            <a:custGeom>
              <a:avLst/>
              <a:gdLst/>
              <a:ahLst/>
              <a:cxnLst/>
              <a:rect l="0" t="0" r="0" b="0"/>
              <a:pathLst>
                <a:path w="123672" h="233050">
                  <a:moveTo>
                    <a:pt x="18896" y="14130"/>
                  </a:moveTo>
                  <a:lnTo>
                    <a:pt x="18896" y="14130"/>
                  </a:lnTo>
                  <a:lnTo>
                    <a:pt x="23953" y="9074"/>
                  </a:lnTo>
                  <a:lnTo>
                    <a:pt x="26435" y="3769"/>
                  </a:lnTo>
                  <a:lnTo>
                    <a:pt x="27097" y="872"/>
                  </a:lnTo>
                  <a:lnTo>
                    <a:pt x="27538" y="0"/>
                  </a:lnTo>
                  <a:lnTo>
                    <a:pt x="27832" y="477"/>
                  </a:lnTo>
                  <a:lnTo>
                    <a:pt x="33885" y="25140"/>
                  </a:lnTo>
                  <a:lnTo>
                    <a:pt x="29040" y="72499"/>
                  </a:lnTo>
                  <a:lnTo>
                    <a:pt x="27546" y="112681"/>
                  </a:lnTo>
                  <a:lnTo>
                    <a:pt x="20918" y="152954"/>
                  </a:lnTo>
                  <a:lnTo>
                    <a:pt x="16673" y="174854"/>
                  </a:lnTo>
                  <a:lnTo>
                    <a:pt x="1014" y="221300"/>
                  </a:lnTo>
                  <a:lnTo>
                    <a:pt x="0" y="231428"/>
                  </a:lnTo>
                  <a:lnTo>
                    <a:pt x="1007" y="232021"/>
                  </a:lnTo>
                  <a:lnTo>
                    <a:pt x="13117" y="233049"/>
                  </a:lnTo>
                  <a:lnTo>
                    <a:pt x="59693" y="224553"/>
                  </a:lnTo>
                  <a:lnTo>
                    <a:pt x="103717" y="223757"/>
                  </a:lnTo>
                  <a:lnTo>
                    <a:pt x="123671" y="22368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12" name="SMARTInkShape-Group435">
            <a:extLst>
              <a:ext uri="{FF2B5EF4-FFF2-40B4-BE49-F238E27FC236}">
                <a16:creationId xmlns:a16="http://schemas.microsoft.com/office/drawing/2014/main" id="{B0595D21-F124-E09E-CDE1-D9583E14BF24}"/>
              </a:ext>
            </a:extLst>
          </p:cNvPr>
          <p:cNvGrpSpPr/>
          <p:nvPr/>
        </p:nvGrpSpPr>
        <p:grpSpPr>
          <a:xfrm>
            <a:off x="4720054" y="1666875"/>
            <a:ext cx="1194972" cy="512803"/>
            <a:chOff x="4720054" y="1666875"/>
            <a:chExt cx="1194972" cy="512803"/>
          </a:xfrm>
        </p:grpSpPr>
        <p:sp>
          <p:nvSpPr>
            <p:cNvPr id="1006" name="SMARTInkShape-1636">
              <a:extLst>
                <a:ext uri="{FF2B5EF4-FFF2-40B4-BE49-F238E27FC236}">
                  <a16:creationId xmlns:a16="http://schemas.microsoft.com/office/drawing/2014/main" id="{E83BCF61-FD55-34BF-3D7B-49AD2A5A2D16}"/>
                </a:ext>
              </a:extLst>
            </p:cNvPr>
            <p:cNvSpPr/>
            <p:nvPr>
              <p:custDataLst>
                <p:tags r:id="rId196"/>
              </p:custDataLst>
            </p:nvPr>
          </p:nvSpPr>
          <p:spPr>
            <a:xfrm>
              <a:off x="5667375" y="1840196"/>
              <a:ext cx="247651" cy="131480"/>
            </a:xfrm>
            <a:custGeom>
              <a:avLst/>
              <a:gdLst/>
              <a:ahLst/>
              <a:cxnLst/>
              <a:rect l="0" t="0" r="0" b="0"/>
              <a:pathLst>
                <a:path w="247651" h="131480">
                  <a:moveTo>
                    <a:pt x="0" y="64804"/>
                  </a:moveTo>
                  <a:lnTo>
                    <a:pt x="0" y="64804"/>
                  </a:lnTo>
                  <a:lnTo>
                    <a:pt x="18363" y="63746"/>
                  </a:lnTo>
                  <a:lnTo>
                    <a:pt x="38602" y="57200"/>
                  </a:lnTo>
                  <a:lnTo>
                    <a:pt x="76079" y="40352"/>
                  </a:lnTo>
                  <a:lnTo>
                    <a:pt x="90158" y="36392"/>
                  </a:lnTo>
                  <a:lnTo>
                    <a:pt x="116444" y="20089"/>
                  </a:lnTo>
                  <a:lnTo>
                    <a:pt x="120545" y="13886"/>
                  </a:lnTo>
                  <a:lnTo>
                    <a:pt x="120580" y="10751"/>
                  </a:lnTo>
                  <a:lnTo>
                    <a:pt x="117797" y="4444"/>
                  </a:lnTo>
                  <a:lnTo>
                    <a:pt x="114514" y="2339"/>
                  </a:lnTo>
                  <a:lnTo>
                    <a:pt x="105223" y="0"/>
                  </a:lnTo>
                  <a:lnTo>
                    <a:pt x="77979" y="8796"/>
                  </a:lnTo>
                  <a:lnTo>
                    <a:pt x="60763" y="21920"/>
                  </a:lnTo>
                  <a:lnTo>
                    <a:pt x="32464" y="56215"/>
                  </a:lnTo>
                  <a:lnTo>
                    <a:pt x="25012" y="74745"/>
                  </a:lnTo>
                  <a:lnTo>
                    <a:pt x="22758" y="92506"/>
                  </a:lnTo>
                  <a:lnTo>
                    <a:pt x="25284" y="107455"/>
                  </a:lnTo>
                  <a:lnTo>
                    <a:pt x="30614" y="113346"/>
                  </a:lnTo>
                  <a:lnTo>
                    <a:pt x="47825" y="122714"/>
                  </a:lnTo>
                  <a:lnTo>
                    <a:pt x="86823" y="129748"/>
                  </a:lnTo>
                  <a:lnTo>
                    <a:pt x="122974" y="130966"/>
                  </a:lnTo>
                  <a:lnTo>
                    <a:pt x="163554" y="131327"/>
                  </a:lnTo>
                  <a:lnTo>
                    <a:pt x="247650" y="13147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7" name="SMARTInkShape-1637">
              <a:extLst>
                <a:ext uri="{FF2B5EF4-FFF2-40B4-BE49-F238E27FC236}">
                  <a16:creationId xmlns:a16="http://schemas.microsoft.com/office/drawing/2014/main" id="{F6C9E34E-F54D-0A04-3104-8B9966BF6C3A}"/>
                </a:ext>
              </a:extLst>
            </p:cNvPr>
            <p:cNvSpPr/>
            <p:nvPr>
              <p:custDataLst>
                <p:tags r:id="rId197"/>
              </p:custDataLst>
            </p:nvPr>
          </p:nvSpPr>
          <p:spPr>
            <a:xfrm>
              <a:off x="5476875" y="1849693"/>
              <a:ext cx="133351" cy="130744"/>
            </a:xfrm>
            <a:custGeom>
              <a:avLst/>
              <a:gdLst/>
              <a:ahLst/>
              <a:cxnLst/>
              <a:rect l="0" t="0" r="0" b="0"/>
              <a:pathLst>
                <a:path w="133351" h="130744">
                  <a:moveTo>
                    <a:pt x="0" y="36257"/>
                  </a:moveTo>
                  <a:lnTo>
                    <a:pt x="0" y="36257"/>
                  </a:lnTo>
                  <a:lnTo>
                    <a:pt x="5056" y="36257"/>
                  </a:lnTo>
                  <a:lnTo>
                    <a:pt x="10361" y="39079"/>
                  </a:lnTo>
                  <a:lnTo>
                    <a:pt x="13257" y="41313"/>
                  </a:lnTo>
                  <a:lnTo>
                    <a:pt x="22120" y="43796"/>
                  </a:lnTo>
                  <a:lnTo>
                    <a:pt x="27446" y="44458"/>
                  </a:lnTo>
                  <a:lnTo>
                    <a:pt x="36187" y="42371"/>
                  </a:lnTo>
                  <a:lnTo>
                    <a:pt x="43599" y="38974"/>
                  </a:lnTo>
                  <a:lnTo>
                    <a:pt x="90288" y="26627"/>
                  </a:lnTo>
                  <a:lnTo>
                    <a:pt x="104422" y="16559"/>
                  </a:lnTo>
                  <a:lnTo>
                    <a:pt x="109910" y="10569"/>
                  </a:lnTo>
                  <a:lnTo>
                    <a:pt x="112349" y="4379"/>
                  </a:lnTo>
                  <a:lnTo>
                    <a:pt x="110882" y="2305"/>
                  </a:lnTo>
                  <a:lnTo>
                    <a:pt x="103609" y="0"/>
                  </a:lnTo>
                  <a:lnTo>
                    <a:pt x="93321" y="1798"/>
                  </a:lnTo>
                  <a:lnTo>
                    <a:pt x="46619" y="20349"/>
                  </a:lnTo>
                  <a:lnTo>
                    <a:pt x="31304" y="30245"/>
                  </a:lnTo>
                  <a:lnTo>
                    <a:pt x="10550" y="58696"/>
                  </a:lnTo>
                  <a:lnTo>
                    <a:pt x="4689" y="75863"/>
                  </a:lnTo>
                  <a:lnTo>
                    <a:pt x="926" y="107698"/>
                  </a:lnTo>
                  <a:lnTo>
                    <a:pt x="2734" y="113518"/>
                  </a:lnTo>
                  <a:lnTo>
                    <a:pt x="10387" y="122806"/>
                  </a:lnTo>
                  <a:lnTo>
                    <a:pt x="23667" y="127640"/>
                  </a:lnTo>
                  <a:lnTo>
                    <a:pt x="53006" y="130743"/>
                  </a:lnTo>
                  <a:lnTo>
                    <a:pt x="98821" y="124810"/>
                  </a:lnTo>
                  <a:lnTo>
                    <a:pt x="133350" y="12198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8" name="SMARTInkShape-1638">
              <a:extLst>
                <a:ext uri="{FF2B5EF4-FFF2-40B4-BE49-F238E27FC236}">
                  <a16:creationId xmlns:a16="http://schemas.microsoft.com/office/drawing/2014/main" id="{81558209-1216-6B74-9173-1B59804D7B5C}"/>
                </a:ext>
              </a:extLst>
            </p:cNvPr>
            <p:cNvSpPr/>
            <p:nvPr>
              <p:custDataLst>
                <p:tags r:id="rId198"/>
              </p:custDataLst>
            </p:nvPr>
          </p:nvSpPr>
          <p:spPr>
            <a:xfrm>
              <a:off x="5257800" y="1838325"/>
              <a:ext cx="180976" cy="138676"/>
            </a:xfrm>
            <a:custGeom>
              <a:avLst/>
              <a:gdLst/>
              <a:ahLst/>
              <a:cxnLst/>
              <a:rect l="0" t="0" r="0" b="0"/>
              <a:pathLst>
                <a:path w="180976" h="138676">
                  <a:moveTo>
                    <a:pt x="0" y="57150"/>
                  </a:moveTo>
                  <a:lnTo>
                    <a:pt x="0" y="57150"/>
                  </a:lnTo>
                  <a:lnTo>
                    <a:pt x="8662" y="49546"/>
                  </a:lnTo>
                  <a:lnTo>
                    <a:pt x="55755" y="15860"/>
                  </a:lnTo>
                  <a:lnTo>
                    <a:pt x="68496" y="11402"/>
                  </a:lnTo>
                  <a:lnTo>
                    <a:pt x="71064" y="11835"/>
                  </a:lnTo>
                  <a:lnTo>
                    <a:pt x="72777" y="13182"/>
                  </a:lnTo>
                  <a:lnTo>
                    <a:pt x="75737" y="20675"/>
                  </a:lnTo>
                  <a:lnTo>
                    <a:pt x="81237" y="47636"/>
                  </a:lnTo>
                  <a:lnTo>
                    <a:pt x="77508" y="88549"/>
                  </a:lnTo>
                  <a:lnTo>
                    <a:pt x="73765" y="119018"/>
                  </a:lnTo>
                  <a:lnTo>
                    <a:pt x="68768" y="132272"/>
                  </a:lnTo>
                  <a:lnTo>
                    <a:pt x="63019" y="138162"/>
                  </a:lnTo>
                  <a:lnTo>
                    <a:pt x="60004" y="138675"/>
                  </a:lnTo>
                  <a:lnTo>
                    <a:pt x="56936" y="137958"/>
                  </a:lnTo>
                  <a:lnTo>
                    <a:pt x="53831" y="136422"/>
                  </a:lnTo>
                  <a:lnTo>
                    <a:pt x="44408" y="124147"/>
                  </a:lnTo>
                  <a:lnTo>
                    <a:pt x="43726" y="110210"/>
                  </a:lnTo>
                  <a:lnTo>
                    <a:pt x="48008" y="93432"/>
                  </a:lnTo>
                  <a:lnTo>
                    <a:pt x="68005" y="59613"/>
                  </a:lnTo>
                  <a:lnTo>
                    <a:pt x="92338" y="32236"/>
                  </a:lnTo>
                  <a:lnTo>
                    <a:pt x="104892" y="24911"/>
                  </a:lnTo>
                  <a:lnTo>
                    <a:pt x="149232" y="6135"/>
                  </a:lnTo>
                  <a:lnTo>
                    <a:pt x="1809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9" name="SMARTInkShape-1639">
              <a:extLst>
                <a:ext uri="{FF2B5EF4-FFF2-40B4-BE49-F238E27FC236}">
                  <a16:creationId xmlns:a16="http://schemas.microsoft.com/office/drawing/2014/main" id="{1A1016D8-5DB1-5866-8111-742D98AABAEF}"/>
                </a:ext>
              </a:extLst>
            </p:cNvPr>
            <p:cNvSpPr/>
            <p:nvPr>
              <p:custDataLst>
                <p:tags r:id="rId199"/>
              </p:custDataLst>
            </p:nvPr>
          </p:nvSpPr>
          <p:spPr>
            <a:xfrm>
              <a:off x="5060083" y="1810187"/>
              <a:ext cx="159618" cy="369491"/>
            </a:xfrm>
            <a:custGeom>
              <a:avLst/>
              <a:gdLst/>
              <a:ahLst/>
              <a:cxnLst/>
              <a:rect l="0" t="0" r="0" b="0"/>
              <a:pathLst>
                <a:path w="159618" h="369491">
                  <a:moveTo>
                    <a:pt x="92942" y="37663"/>
                  </a:moveTo>
                  <a:lnTo>
                    <a:pt x="92942" y="37663"/>
                  </a:lnTo>
                  <a:lnTo>
                    <a:pt x="92942" y="28172"/>
                  </a:lnTo>
                  <a:lnTo>
                    <a:pt x="87886" y="23092"/>
                  </a:lnTo>
                  <a:lnTo>
                    <a:pt x="85403" y="17781"/>
                  </a:lnTo>
                  <a:lnTo>
                    <a:pt x="84741" y="14884"/>
                  </a:lnTo>
                  <a:lnTo>
                    <a:pt x="83241" y="12952"/>
                  </a:lnTo>
                  <a:lnTo>
                    <a:pt x="64171" y="1775"/>
                  </a:lnTo>
                  <a:lnTo>
                    <a:pt x="46572" y="0"/>
                  </a:lnTo>
                  <a:lnTo>
                    <a:pt x="37761" y="2579"/>
                  </a:lnTo>
                  <a:lnTo>
                    <a:pt x="24027" y="12804"/>
                  </a:lnTo>
                  <a:lnTo>
                    <a:pt x="13631" y="24498"/>
                  </a:lnTo>
                  <a:lnTo>
                    <a:pt x="2884" y="47873"/>
                  </a:lnTo>
                  <a:lnTo>
                    <a:pt x="0" y="61956"/>
                  </a:lnTo>
                  <a:lnTo>
                    <a:pt x="1348" y="68675"/>
                  </a:lnTo>
                  <a:lnTo>
                    <a:pt x="8489" y="81785"/>
                  </a:lnTo>
                  <a:lnTo>
                    <a:pt x="24410" y="96009"/>
                  </a:lnTo>
                  <a:lnTo>
                    <a:pt x="37476" y="101870"/>
                  </a:lnTo>
                  <a:lnTo>
                    <a:pt x="50298" y="97597"/>
                  </a:lnTo>
                  <a:lnTo>
                    <a:pt x="74288" y="82663"/>
                  </a:lnTo>
                  <a:lnTo>
                    <a:pt x="90817" y="59967"/>
                  </a:lnTo>
                  <a:lnTo>
                    <a:pt x="92313" y="52620"/>
                  </a:lnTo>
                  <a:lnTo>
                    <a:pt x="92887" y="39464"/>
                  </a:lnTo>
                  <a:lnTo>
                    <a:pt x="93964" y="39922"/>
                  </a:lnTo>
                  <a:lnTo>
                    <a:pt x="101138" y="46022"/>
                  </a:lnTo>
                  <a:lnTo>
                    <a:pt x="94754" y="85657"/>
                  </a:lnTo>
                  <a:lnTo>
                    <a:pt x="87692" y="131903"/>
                  </a:lnTo>
                  <a:lnTo>
                    <a:pt x="92342" y="176995"/>
                  </a:lnTo>
                  <a:lnTo>
                    <a:pt x="92764" y="215942"/>
                  </a:lnTo>
                  <a:lnTo>
                    <a:pt x="91831" y="259937"/>
                  </a:lnTo>
                  <a:lnTo>
                    <a:pt x="86380" y="298138"/>
                  </a:lnTo>
                  <a:lnTo>
                    <a:pt x="83677" y="343755"/>
                  </a:lnTo>
                  <a:lnTo>
                    <a:pt x="83533" y="352915"/>
                  </a:lnTo>
                  <a:lnTo>
                    <a:pt x="82436" y="355781"/>
                  </a:lnTo>
                  <a:lnTo>
                    <a:pt x="80646" y="357692"/>
                  </a:lnTo>
                  <a:lnTo>
                    <a:pt x="78394" y="358965"/>
                  </a:lnTo>
                  <a:lnTo>
                    <a:pt x="76893" y="360873"/>
                  </a:lnTo>
                  <a:lnTo>
                    <a:pt x="75226" y="365814"/>
                  </a:lnTo>
                  <a:lnTo>
                    <a:pt x="73723" y="367555"/>
                  </a:lnTo>
                  <a:lnTo>
                    <a:pt x="69231" y="369490"/>
                  </a:lnTo>
                  <a:lnTo>
                    <a:pt x="66551" y="368948"/>
                  </a:lnTo>
                  <a:lnTo>
                    <a:pt x="60752" y="365523"/>
                  </a:lnTo>
                  <a:lnTo>
                    <a:pt x="58782" y="363128"/>
                  </a:lnTo>
                  <a:lnTo>
                    <a:pt x="42097" y="329234"/>
                  </a:lnTo>
                  <a:lnTo>
                    <a:pt x="37037" y="286776"/>
                  </a:lnTo>
                  <a:lnTo>
                    <a:pt x="35955" y="245485"/>
                  </a:lnTo>
                  <a:lnTo>
                    <a:pt x="35865" y="231981"/>
                  </a:lnTo>
                  <a:lnTo>
                    <a:pt x="57256" y="185093"/>
                  </a:lnTo>
                  <a:lnTo>
                    <a:pt x="85201" y="150791"/>
                  </a:lnTo>
                  <a:lnTo>
                    <a:pt x="100761" y="139856"/>
                  </a:lnTo>
                  <a:lnTo>
                    <a:pt x="113721" y="134970"/>
                  </a:lnTo>
                  <a:lnTo>
                    <a:pt x="127581" y="132261"/>
                  </a:lnTo>
                  <a:lnTo>
                    <a:pt x="138366" y="126487"/>
                  </a:lnTo>
                  <a:lnTo>
                    <a:pt x="159617" y="12338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0" name="SMARTInkShape-1640">
              <a:extLst>
                <a:ext uri="{FF2B5EF4-FFF2-40B4-BE49-F238E27FC236}">
                  <a16:creationId xmlns:a16="http://schemas.microsoft.com/office/drawing/2014/main" id="{8B8B610E-DD31-F1B6-7243-AE508BA4C904}"/>
                </a:ext>
              </a:extLst>
            </p:cNvPr>
            <p:cNvSpPr/>
            <p:nvPr>
              <p:custDataLst>
                <p:tags r:id="rId200"/>
              </p:custDataLst>
            </p:nvPr>
          </p:nvSpPr>
          <p:spPr>
            <a:xfrm>
              <a:off x="4883160" y="1821780"/>
              <a:ext cx="126991" cy="119529"/>
            </a:xfrm>
            <a:custGeom>
              <a:avLst/>
              <a:gdLst/>
              <a:ahLst/>
              <a:cxnLst/>
              <a:rect l="0" t="0" r="0" b="0"/>
              <a:pathLst>
                <a:path w="126991" h="119529">
                  <a:moveTo>
                    <a:pt x="22215" y="64170"/>
                  </a:moveTo>
                  <a:lnTo>
                    <a:pt x="22215" y="64170"/>
                  </a:lnTo>
                  <a:lnTo>
                    <a:pt x="22215" y="69226"/>
                  </a:lnTo>
                  <a:lnTo>
                    <a:pt x="25037" y="74531"/>
                  </a:lnTo>
                  <a:lnTo>
                    <a:pt x="30416" y="81504"/>
                  </a:lnTo>
                  <a:lnTo>
                    <a:pt x="33974" y="82457"/>
                  </a:lnTo>
                  <a:lnTo>
                    <a:pt x="49939" y="83069"/>
                  </a:lnTo>
                  <a:lnTo>
                    <a:pt x="73474" y="75586"/>
                  </a:lnTo>
                  <a:lnTo>
                    <a:pt x="104825" y="60826"/>
                  </a:lnTo>
                  <a:lnTo>
                    <a:pt x="109039" y="55590"/>
                  </a:lnTo>
                  <a:lnTo>
                    <a:pt x="113720" y="41307"/>
                  </a:lnTo>
                  <a:lnTo>
                    <a:pt x="116355" y="20472"/>
                  </a:lnTo>
                  <a:lnTo>
                    <a:pt x="114150" y="10176"/>
                  </a:lnTo>
                  <a:lnTo>
                    <a:pt x="112080" y="5949"/>
                  </a:lnTo>
                  <a:lnTo>
                    <a:pt x="107525" y="3131"/>
                  </a:lnTo>
                  <a:lnTo>
                    <a:pt x="93997" y="0"/>
                  </a:lnTo>
                  <a:lnTo>
                    <a:pt x="80224" y="1431"/>
                  </a:lnTo>
                  <a:lnTo>
                    <a:pt x="57747" y="11008"/>
                  </a:lnTo>
                  <a:lnTo>
                    <a:pt x="31822" y="28151"/>
                  </a:lnTo>
                  <a:lnTo>
                    <a:pt x="9963" y="56938"/>
                  </a:lnTo>
                  <a:lnTo>
                    <a:pt x="1600" y="74714"/>
                  </a:lnTo>
                  <a:lnTo>
                    <a:pt x="0" y="87553"/>
                  </a:lnTo>
                  <a:lnTo>
                    <a:pt x="2979" y="106465"/>
                  </a:lnTo>
                  <a:lnTo>
                    <a:pt x="5158" y="109300"/>
                  </a:lnTo>
                  <a:lnTo>
                    <a:pt x="13222" y="115272"/>
                  </a:lnTo>
                  <a:lnTo>
                    <a:pt x="34721" y="119528"/>
                  </a:lnTo>
                  <a:lnTo>
                    <a:pt x="71488" y="113362"/>
                  </a:lnTo>
                  <a:lnTo>
                    <a:pt x="126990" y="9274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1" name="SMARTInkShape-1641">
              <a:extLst>
                <a:ext uri="{FF2B5EF4-FFF2-40B4-BE49-F238E27FC236}">
                  <a16:creationId xmlns:a16="http://schemas.microsoft.com/office/drawing/2014/main" id="{93C5BF99-166D-FAD0-60FC-2C12942D5733}"/>
                </a:ext>
              </a:extLst>
            </p:cNvPr>
            <p:cNvSpPr/>
            <p:nvPr>
              <p:custDataLst>
                <p:tags r:id="rId201"/>
              </p:custDataLst>
            </p:nvPr>
          </p:nvSpPr>
          <p:spPr>
            <a:xfrm>
              <a:off x="4720054" y="1666875"/>
              <a:ext cx="109122" cy="319939"/>
            </a:xfrm>
            <a:custGeom>
              <a:avLst/>
              <a:gdLst/>
              <a:ahLst/>
              <a:cxnLst/>
              <a:rect l="0" t="0" r="0" b="0"/>
              <a:pathLst>
                <a:path w="109122" h="319939">
                  <a:moveTo>
                    <a:pt x="90071" y="209550"/>
                  </a:moveTo>
                  <a:lnTo>
                    <a:pt x="90071" y="209550"/>
                  </a:lnTo>
                  <a:lnTo>
                    <a:pt x="90071" y="195361"/>
                  </a:lnTo>
                  <a:lnTo>
                    <a:pt x="87249" y="189838"/>
                  </a:lnTo>
                  <a:lnTo>
                    <a:pt x="81870" y="182726"/>
                  </a:lnTo>
                  <a:lnTo>
                    <a:pt x="66657" y="174775"/>
                  </a:lnTo>
                  <a:lnTo>
                    <a:pt x="59204" y="172928"/>
                  </a:lnTo>
                  <a:lnTo>
                    <a:pt x="49541" y="174929"/>
                  </a:lnTo>
                  <a:lnTo>
                    <a:pt x="38191" y="180404"/>
                  </a:lnTo>
                  <a:lnTo>
                    <a:pt x="26092" y="189894"/>
                  </a:lnTo>
                  <a:lnTo>
                    <a:pt x="12435" y="212193"/>
                  </a:lnTo>
                  <a:lnTo>
                    <a:pt x="0" y="258731"/>
                  </a:lnTo>
                  <a:lnTo>
                    <a:pt x="2767" y="276916"/>
                  </a:lnTo>
                  <a:lnTo>
                    <a:pt x="16226" y="302183"/>
                  </a:lnTo>
                  <a:lnTo>
                    <a:pt x="26559" y="314220"/>
                  </a:lnTo>
                  <a:lnTo>
                    <a:pt x="34679" y="319570"/>
                  </a:lnTo>
                  <a:lnTo>
                    <a:pt x="39385" y="319938"/>
                  </a:lnTo>
                  <a:lnTo>
                    <a:pt x="56121" y="315400"/>
                  </a:lnTo>
                  <a:lnTo>
                    <a:pt x="68279" y="310217"/>
                  </a:lnTo>
                  <a:lnTo>
                    <a:pt x="77916" y="295919"/>
                  </a:lnTo>
                  <a:lnTo>
                    <a:pt x="86470" y="269713"/>
                  </a:lnTo>
                  <a:lnTo>
                    <a:pt x="96143" y="227742"/>
                  </a:lnTo>
                  <a:lnTo>
                    <a:pt x="98914" y="187509"/>
                  </a:lnTo>
                  <a:lnTo>
                    <a:pt x="99394" y="151514"/>
                  </a:lnTo>
                  <a:lnTo>
                    <a:pt x="99556" y="111538"/>
                  </a:lnTo>
                  <a:lnTo>
                    <a:pt x="99588" y="69108"/>
                  </a:lnTo>
                  <a:lnTo>
                    <a:pt x="99595" y="24427"/>
                  </a:lnTo>
                  <a:lnTo>
                    <a:pt x="99596" y="2632"/>
                  </a:lnTo>
                  <a:lnTo>
                    <a:pt x="100654" y="1755"/>
                  </a:lnTo>
                  <a:lnTo>
                    <a:pt x="109121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16" name="SMARTInkShape-Group436">
            <a:extLst>
              <a:ext uri="{FF2B5EF4-FFF2-40B4-BE49-F238E27FC236}">
                <a16:creationId xmlns:a16="http://schemas.microsoft.com/office/drawing/2014/main" id="{928646F0-5A72-BD34-6C42-4F3BD1B94328}"/>
              </a:ext>
            </a:extLst>
          </p:cNvPr>
          <p:cNvGrpSpPr/>
          <p:nvPr/>
        </p:nvGrpSpPr>
        <p:grpSpPr>
          <a:xfrm>
            <a:off x="6213616" y="1696044"/>
            <a:ext cx="330060" cy="456607"/>
            <a:chOff x="6213616" y="1696044"/>
            <a:chExt cx="330060" cy="456607"/>
          </a:xfrm>
        </p:grpSpPr>
        <p:sp>
          <p:nvSpPr>
            <p:cNvPr id="1013" name="SMARTInkShape-1642">
              <a:extLst>
                <a:ext uri="{FF2B5EF4-FFF2-40B4-BE49-F238E27FC236}">
                  <a16:creationId xmlns:a16="http://schemas.microsoft.com/office/drawing/2014/main" id="{950AC249-7531-E8A3-D5EE-B34E79C958E0}"/>
                </a:ext>
              </a:extLst>
            </p:cNvPr>
            <p:cNvSpPr/>
            <p:nvPr>
              <p:custDataLst>
                <p:tags r:id="rId193"/>
              </p:custDataLst>
            </p:nvPr>
          </p:nvSpPr>
          <p:spPr>
            <a:xfrm>
              <a:off x="6362700" y="1886070"/>
              <a:ext cx="180976" cy="37981"/>
            </a:xfrm>
            <a:custGeom>
              <a:avLst/>
              <a:gdLst/>
              <a:ahLst/>
              <a:cxnLst/>
              <a:rect l="0" t="0" r="0" b="0"/>
              <a:pathLst>
                <a:path w="180976" h="37981">
                  <a:moveTo>
                    <a:pt x="0" y="37980"/>
                  </a:moveTo>
                  <a:lnTo>
                    <a:pt x="0" y="37980"/>
                  </a:lnTo>
                  <a:lnTo>
                    <a:pt x="31057" y="21504"/>
                  </a:lnTo>
                  <a:lnTo>
                    <a:pt x="48360" y="16871"/>
                  </a:lnTo>
                  <a:lnTo>
                    <a:pt x="68115" y="10880"/>
                  </a:lnTo>
                  <a:lnTo>
                    <a:pt x="82207" y="8638"/>
                  </a:lnTo>
                  <a:lnTo>
                    <a:pt x="93032" y="2945"/>
                  </a:lnTo>
                  <a:lnTo>
                    <a:pt x="126604" y="0"/>
                  </a:lnTo>
                  <a:lnTo>
                    <a:pt x="180975" y="940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4" name="SMARTInkShape-1643">
              <a:extLst>
                <a:ext uri="{FF2B5EF4-FFF2-40B4-BE49-F238E27FC236}">
                  <a16:creationId xmlns:a16="http://schemas.microsoft.com/office/drawing/2014/main" id="{AAFE1291-C2B4-0BF0-46F5-4462A25FA576}"/>
                </a:ext>
              </a:extLst>
            </p:cNvPr>
            <p:cNvSpPr/>
            <p:nvPr>
              <p:custDataLst>
                <p:tags r:id="rId194"/>
              </p:custDataLst>
            </p:nvPr>
          </p:nvSpPr>
          <p:spPr>
            <a:xfrm>
              <a:off x="6381754" y="1696044"/>
              <a:ext cx="85179" cy="456607"/>
            </a:xfrm>
            <a:custGeom>
              <a:avLst/>
              <a:gdLst/>
              <a:ahLst/>
              <a:cxnLst/>
              <a:rect l="0" t="0" r="0" b="0"/>
              <a:pathLst>
                <a:path w="85179" h="456607">
                  <a:moveTo>
                    <a:pt x="57146" y="104181"/>
                  </a:moveTo>
                  <a:lnTo>
                    <a:pt x="57146" y="104181"/>
                  </a:lnTo>
                  <a:lnTo>
                    <a:pt x="62202" y="104181"/>
                  </a:lnTo>
                  <a:lnTo>
                    <a:pt x="67507" y="98537"/>
                  </a:lnTo>
                  <a:lnTo>
                    <a:pt x="79536" y="72609"/>
                  </a:lnTo>
                  <a:lnTo>
                    <a:pt x="84907" y="48309"/>
                  </a:lnTo>
                  <a:lnTo>
                    <a:pt x="85178" y="44708"/>
                  </a:lnTo>
                  <a:lnTo>
                    <a:pt x="76573" y="6171"/>
                  </a:lnTo>
                  <a:lnTo>
                    <a:pt x="75390" y="3916"/>
                  </a:lnTo>
                  <a:lnTo>
                    <a:pt x="73542" y="2412"/>
                  </a:lnTo>
                  <a:lnTo>
                    <a:pt x="68666" y="742"/>
                  </a:lnTo>
                  <a:lnTo>
                    <a:pt x="62972" y="0"/>
                  </a:lnTo>
                  <a:lnTo>
                    <a:pt x="59972" y="1919"/>
                  </a:lnTo>
                  <a:lnTo>
                    <a:pt x="47552" y="20207"/>
                  </a:lnTo>
                  <a:lnTo>
                    <a:pt x="25191" y="66703"/>
                  </a:lnTo>
                  <a:lnTo>
                    <a:pt x="13576" y="107305"/>
                  </a:lnTo>
                  <a:lnTo>
                    <a:pt x="4490" y="143559"/>
                  </a:lnTo>
                  <a:lnTo>
                    <a:pt x="1994" y="175657"/>
                  </a:lnTo>
                  <a:lnTo>
                    <a:pt x="884" y="211090"/>
                  </a:lnTo>
                  <a:lnTo>
                    <a:pt x="391" y="248005"/>
                  </a:lnTo>
                  <a:lnTo>
                    <a:pt x="172" y="285578"/>
                  </a:lnTo>
                  <a:lnTo>
                    <a:pt x="48" y="327262"/>
                  </a:lnTo>
                  <a:lnTo>
                    <a:pt x="11" y="364777"/>
                  </a:lnTo>
                  <a:lnTo>
                    <a:pt x="0" y="402704"/>
                  </a:lnTo>
                  <a:lnTo>
                    <a:pt x="7535" y="447313"/>
                  </a:lnTo>
                  <a:lnTo>
                    <a:pt x="9521" y="45660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5" name="SMARTInkShape-1644">
              <a:extLst>
                <a:ext uri="{FF2B5EF4-FFF2-40B4-BE49-F238E27FC236}">
                  <a16:creationId xmlns:a16="http://schemas.microsoft.com/office/drawing/2014/main" id="{A089EDB8-4BB1-313B-E3CD-292AD05429AC}"/>
                </a:ext>
              </a:extLst>
            </p:cNvPr>
            <p:cNvSpPr/>
            <p:nvPr>
              <p:custDataLst>
                <p:tags r:id="rId195"/>
              </p:custDataLst>
            </p:nvPr>
          </p:nvSpPr>
          <p:spPr>
            <a:xfrm>
              <a:off x="6213616" y="1824359"/>
              <a:ext cx="76449" cy="126993"/>
            </a:xfrm>
            <a:custGeom>
              <a:avLst/>
              <a:gdLst/>
              <a:ahLst/>
              <a:cxnLst/>
              <a:rect l="0" t="0" r="0" b="0"/>
              <a:pathLst>
                <a:path w="76449" h="126993">
                  <a:moveTo>
                    <a:pt x="34784" y="52066"/>
                  </a:moveTo>
                  <a:lnTo>
                    <a:pt x="34784" y="52066"/>
                  </a:lnTo>
                  <a:lnTo>
                    <a:pt x="39840" y="52066"/>
                  </a:lnTo>
                  <a:lnTo>
                    <a:pt x="41329" y="51008"/>
                  </a:lnTo>
                  <a:lnTo>
                    <a:pt x="42323" y="49244"/>
                  </a:lnTo>
                  <a:lnTo>
                    <a:pt x="42985" y="47010"/>
                  </a:lnTo>
                  <a:lnTo>
                    <a:pt x="61908" y="16765"/>
                  </a:lnTo>
                  <a:lnTo>
                    <a:pt x="61333" y="14774"/>
                  </a:lnTo>
                  <a:lnTo>
                    <a:pt x="49974" y="954"/>
                  </a:lnTo>
                  <a:lnTo>
                    <a:pt x="45969" y="0"/>
                  </a:lnTo>
                  <a:lnTo>
                    <a:pt x="35874" y="1762"/>
                  </a:lnTo>
                  <a:lnTo>
                    <a:pt x="27155" y="8894"/>
                  </a:lnTo>
                  <a:lnTo>
                    <a:pt x="7876" y="35777"/>
                  </a:lnTo>
                  <a:lnTo>
                    <a:pt x="1659" y="53293"/>
                  </a:lnTo>
                  <a:lnTo>
                    <a:pt x="0" y="62409"/>
                  </a:lnTo>
                  <a:lnTo>
                    <a:pt x="3802" y="81005"/>
                  </a:lnTo>
                  <a:lnTo>
                    <a:pt x="17844" y="106502"/>
                  </a:lnTo>
                  <a:lnTo>
                    <a:pt x="28313" y="118593"/>
                  </a:lnTo>
                  <a:lnTo>
                    <a:pt x="36494" y="123967"/>
                  </a:lnTo>
                  <a:lnTo>
                    <a:pt x="47050" y="126992"/>
                  </a:lnTo>
                  <a:lnTo>
                    <a:pt x="50369" y="126358"/>
                  </a:lnTo>
                  <a:lnTo>
                    <a:pt x="61439" y="119953"/>
                  </a:lnTo>
                  <a:lnTo>
                    <a:pt x="76448" y="79075"/>
                  </a:lnTo>
                  <a:lnTo>
                    <a:pt x="74685" y="37802"/>
                  </a:lnTo>
                  <a:lnTo>
                    <a:pt x="72884" y="444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25" name="SMARTInkShape-Group437">
            <a:extLst>
              <a:ext uri="{FF2B5EF4-FFF2-40B4-BE49-F238E27FC236}">
                <a16:creationId xmlns:a16="http://schemas.microsoft.com/office/drawing/2014/main" id="{23D3A9BF-5735-767A-EEF9-EF8C699A62AB}"/>
              </a:ext>
            </a:extLst>
          </p:cNvPr>
          <p:cNvGrpSpPr/>
          <p:nvPr/>
        </p:nvGrpSpPr>
        <p:grpSpPr>
          <a:xfrm>
            <a:off x="7019925" y="1686041"/>
            <a:ext cx="1228726" cy="533285"/>
            <a:chOff x="7019925" y="1686041"/>
            <a:chExt cx="1228726" cy="533285"/>
          </a:xfrm>
        </p:grpSpPr>
        <p:sp>
          <p:nvSpPr>
            <p:cNvPr id="1017" name="SMARTInkShape-1645">
              <a:extLst>
                <a:ext uri="{FF2B5EF4-FFF2-40B4-BE49-F238E27FC236}">
                  <a16:creationId xmlns:a16="http://schemas.microsoft.com/office/drawing/2014/main" id="{57E697C8-EE64-F91A-8EBF-B313A517E658}"/>
                </a:ext>
              </a:extLst>
            </p:cNvPr>
            <p:cNvSpPr/>
            <p:nvPr>
              <p:custDataLst>
                <p:tags r:id="rId185"/>
              </p:custDataLst>
            </p:nvPr>
          </p:nvSpPr>
          <p:spPr>
            <a:xfrm>
              <a:off x="7086600" y="2190750"/>
              <a:ext cx="1047751" cy="28576"/>
            </a:xfrm>
            <a:custGeom>
              <a:avLst/>
              <a:gdLst/>
              <a:ahLst/>
              <a:cxnLst/>
              <a:rect l="0" t="0" r="0" b="0"/>
              <a:pathLst>
                <a:path w="1047751" h="28576">
                  <a:moveTo>
                    <a:pt x="0" y="9525"/>
                  </a:moveTo>
                  <a:lnTo>
                    <a:pt x="0" y="9525"/>
                  </a:lnTo>
                  <a:lnTo>
                    <a:pt x="41777" y="9525"/>
                  </a:lnTo>
                  <a:lnTo>
                    <a:pt x="84256" y="6703"/>
                  </a:lnTo>
                  <a:lnTo>
                    <a:pt x="128591" y="1324"/>
                  </a:lnTo>
                  <a:lnTo>
                    <a:pt x="161574" y="588"/>
                  </a:lnTo>
                  <a:lnTo>
                    <a:pt x="197751" y="261"/>
                  </a:lnTo>
                  <a:lnTo>
                    <a:pt x="242978" y="78"/>
                  </a:lnTo>
                  <a:lnTo>
                    <a:pt x="289422" y="23"/>
                  </a:lnTo>
                  <a:lnTo>
                    <a:pt x="335639" y="7"/>
                  </a:lnTo>
                  <a:lnTo>
                    <a:pt x="377672" y="2"/>
                  </a:lnTo>
                  <a:lnTo>
                    <a:pt x="423170" y="1"/>
                  </a:lnTo>
                  <a:lnTo>
                    <a:pt x="454423" y="0"/>
                  </a:lnTo>
                  <a:lnTo>
                    <a:pt x="488774" y="0"/>
                  </a:lnTo>
                  <a:lnTo>
                    <a:pt x="524149" y="0"/>
                  </a:lnTo>
                  <a:lnTo>
                    <a:pt x="557511" y="0"/>
                  </a:lnTo>
                  <a:lnTo>
                    <a:pt x="589977" y="0"/>
                  </a:lnTo>
                  <a:lnTo>
                    <a:pt x="622046" y="0"/>
                  </a:lnTo>
                  <a:lnTo>
                    <a:pt x="653937" y="0"/>
                  </a:lnTo>
                  <a:lnTo>
                    <a:pt x="688572" y="0"/>
                  </a:lnTo>
                  <a:lnTo>
                    <a:pt x="724074" y="0"/>
                  </a:lnTo>
                  <a:lnTo>
                    <a:pt x="757491" y="0"/>
                  </a:lnTo>
                  <a:lnTo>
                    <a:pt x="800998" y="0"/>
                  </a:lnTo>
                  <a:lnTo>
                    <a:pt x="840701" y="0"/>
                  </a:lnTo>
                  <a:lnTo>
                    <a:pt x="884331" y="0"/>
                  </a:lnTo>
                  <a:lnTo>
                    <a:pt x="931273" y="6546"/>
                  </a:lnTo>
                  <a:lnTo>
                    <a:pt x="973942" y="11759"/>
                  </a:lnTo>
                  <a:lnTo>
                    <a:pt x="1019097" y="19148"/>
                  </a:lnTo>
                  <a:lnTo>
                    <a:pt x="1047750" y="285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8" name="SMARTInkShape-1646">
              <a:extLst>
                <a:ext uri="{FF2B5EF4-FFF2-40B4-BE49-F238E27FC236}">
                  <a16:creationId xmlns:a16="http://schemas.microsoft.com/office/drawing/2014/main" id="{C99D9731-2031-E9A6-6482-BBD9AB82DD8E}"/>
                </a:ext>
              </a:extLst>
            </p:cNvPr>
            <p:cNvSpPr/>
            <p:nvPr>
              <p:custDataLst>
                <p:tags r:id="rId186"/>
              </p:custDataLst>
            </p:nvPr>
          </p:nvSpPr>
          <p:spPr>
            <a:xfrm>
              <a:off x="7981950" y="1809914"/>
              <a:ext cx="266701" cy="166798"/>
            </a:xfrm>
            <a:custGeom>
              <a:avLst/>
              <a:gdLst/>
              <a:ahLst/>
              <a:cxnLst/>
              <a:rect l="0" t="0" r="0" b="0"/>
              <a:pathLst>
                <a:path w="266701" h="166798">
                  <a:moveTo>
                    <a:pt x="0" y="37936"/>
                  </a:moveTo>
                  <a:lnTo>
                    <a:pt x="0" y="37936"/>
                  </a:lnTo>
                  <a:lnTo>
                    <a:pt x="0" y="32880"/>
                  </a:lnTo>
                  <a:lnTo>
                    <a:pt x="5645" y="27575"/>
                  </a:lnTo>
                  <a:lnTo>
                    <a:pt x="44474" y="4037"/>
                  </a:lnTo>
                  <a:lnTo>
                    <a:pt x="75551" y="82"/>
                  </a:lnTo>
                  <a:lnTo>
                    <a:pt x="78942" y="0"/>
                  </a:lnTo>
                  <a:lnTo>
                    <a:pt x="88355" y="5553"/>
                  </a:lnTo>
                  <a:lnTo>
                    <a:pt x="98535" y="15077"/>
                  </a:lnTo>
                  <a:lnTo>
                    <a:pt x="106588" y="26365"/>
                  </a:lnTo>
                  <a:lnTo>
                    <a:pt x="117071" y="59790"/>
                  </a:lnTo>
                  <a:lnTo>
                    <a:pt x="116767" y="98151"/>
                  </a:lnTo>
                  <a:lnTo>
                    <a:pt x="113729" y="140376"/>
                  </a:lnTo>
                  <a:lnTo>
                    <a:pt x="109460" y="156137"/>
                  </a:lnTo>
                  <a:lnTo>
                    <a:pt x="104724" y="161187"/>
                  </a:lnTo>
                  <a:lnTo>
                    <a:pt x="90994" y="166797"/>
                  </a:lnTo>
                  <a:lnTo>
                    <a:pt x="79953" y="166469"/>
                  </a:lnTo>
                  <a:lnTo>
                    <a:pt x="75527" y="164899"/>
                  </a:lnTo>
                  <a:lnTo>
                    <a:pt x="72577" y="162795"/>
                  </a:lnTo>
                  <a:lnTo>
                    <a:pt x="69298" y="157635"/>
                  </a:lnTo>
                  <a:lnTo>
                    <a:pt x="72509" y="138666"/>
                  </a:lnTo>
                  <a:lnTo>
                    <a:pt x="94190" y="96552"/>
                  </a:lnTo>
                  <a:lnTo>
                    <a:pt x="130103" y="51289"/>
                  </a:lnTo>
                  <a:lnTo>
                    <a:pt x="148028" y="35072"/>
                  </a:lnTo>
                  <a:lnTo>
                    <a:pt x="172976" y="24152"/>
                  </a:lnTo>
                  <a:lnTo>
                    <a:pt x="214219" y="19580"/>
                  </a:lnTo>
                  <a:lnTo>
                    <a:pt x="234452" y="24148"/>
                  </a:lnTo>
                  <a:lnTo>
                    <a:pt x="266700" y="3793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9" name="SMARTInkShape-1647">
              <a:extLst>
                <a:ext uri="{FF2B5EF4-FFF2-40B4-BE49-F238E27FC236}">
                  <a16:creationId xmlns:a16="http://schemas.microsoft.com/office/drawing/2014/main" id="{60DFB3D9-1346-C135-DCDA-716F5DD7C904}"/>
                </a:ext>
              </a:extLst>
            </p:cNvPr>
            <p:cNvSpPr/>
            <p:nvPr>
              <p:custDataLst>
                <p:tags r:id="rId187"/>
              </p:custDataLst>
            </p:nvPr>
          </p:nvSpPr>
          <p:spPr>
            <a:xfrm>
              <a:off x="7784039" y="1848288"/>
              <a:ext cx="188387" cy="135477"/>
            </a:xfrm>
            <a:custGeom>
              <a:avLst/>
              <a:gdLst/>
              <a:ahLst/>
              <a:cxnLst/>
              <a:rect l="0" t="0" r="0" b="0"/>
              <a:pathLst>
                <a:path w="188387" h="135477">
                  <a:moveTo>
                    <a:pt x="102661" y="37662"/>
                  </a:moveTo>
                  <a:lnTo>
                    <a:pt x="102661" y="37662"/>
                  </a:lnTo>
                  <a:lnTo>
                    <a:pt x="110861" y="29461"/>
                  </a:lnTo>
                  <a:lnTo>
                    <a:pt x="112982" y="20794"/>
                  </a:lnTo>
                  <a:lnTo>
                    <a:pt x="120352" y="10838"/>
                  </a:lnTo>
                  <a:lnTo>
                    <a:pt x="119747" y="9196"/>
                  </a:lnTo>
                  <a:lnTo>
                    <a:pt x="116252" y="4549"/>
                  </a:lnTo>
                  <a:lnTo>
                    <a:pt x="108348" y="1779"/>
                  </a:lnTo>
                  <a:lnTo>
                    <a:pt x="86029" y="0"/>
                  </a:lnTo>
                  <a:lnTo>
                    <a:pt x="57398" y="9805"/>
                  </a:lnTo>
                  <a:lnTo>
                    <a:pt x="32217" y="26115"/>
                  </a:lnTo>
                  <a:lnTo>
                    <a:pt x="20906" y="40997"/>
                  </a:lnTo>
                  <a:lnTo>
                    <a:pt x="2642" y="83609"/>
                  </a:lnTo>
                  <a:lnTo>
                    <a:pt x="0" y="94419"/>
                  </a:lnTo>
                  <a:lnTo>
                    <a:pt x="3569" y="116568"/>
                  </a:lnTo>
                  <a:lnTo>
                    <a:pt x="11329" y="133126"/>
                  </a:lnTo>
                  <a:lnTo>
                    <a:pt x="14256" y="135171"/>
                  </a:lnTo>
                  <a:lnTo>
                    <a:pt x="17266" y="135476"/>
                  </a:lnTo>
                  <a:lnTo>
                    <a:pt x="34758" y="128362"/>
                  </a:lnTo>
                  <a:lnTo>
                    <a:pt x="52438" y="109692"/>
                  </a:lnTo>
                  <a:lnTo>
                    <a:pt x="73326" y="68510"/>
                  </a:lnTo>
                  <a:lnTo>
                    <a:pt x="79040" y="54547"/>
                  </a:lnTo>
                  <a:lnTo>
                    <a:pt x="93003" y="9421"/>
                  </a:lnTo>
                  <a:lnTo>
                    <a:pt x="92070" y="34016"/>
                  </a:lnTo>
                  <a:lnTo>
                    <a:pt x="87646" y="57395"/>
                  </a:lnTo>
                  <a:lnTo>
                    <a:pt x="92097" y="78199"/>
                  </a:lnTo>
                  <a:lnTo>
                    <a:pt x="97261" y="91309"/>
                  </a:lnTo>
                  <a:lnTo>
                    <a:pt x="105905" y="101369"/>
                  </a:lnTo>
                  <a:lnTo>
                    <a:pt x="116804" y="108309"/>
                  </a:lnTo>
                  <a:lnTo>
                    <a:pt x="141045" y="112765"/>
                  </a:lnTo>
                  <a:lnTo>
                    <a:pt x="154646" y="112316"/>
                  </a:lnTo>
                  <a:lnTo>
                    <a:pt x="188386" y="10433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0" name="SMARTInkShape-1648">
              <a:extLst>
                <a:ext uri="{FF2B5EF4-FFF2-40B4-BE49-F238E27FC236}">
                  <a16:creationId xmlns:a16="http://schemas.microsoft.com/office/drawing/2014/main" id="{B4A40C78-7553-3629-9C85-A867E8D11E5F}"/>
                </a:ext>
              </a:extLst>
            </p:cNvPr>
            <p:cNvSpPr/>
            <p:nvPr>
              <p:custDataLst>
                <p:tags r:id="rId188"/>
              </p:custDataLst>
            </p:nvPr>
          </p:nvSpPr>
          <p:spPr>
            <a:xfrm>
              <a:off x="7581900" y="1858321"/>
              <a:ext cx="133351" cy="138974"/>
            </a:xfrm>
            <a:custGeom>
              <a:avLst/>
              <a:gdLst/>
              <a:ahLst/>
              <a:cxnLst/>
              <a:rect l="0" t="0" r="0" b="0"/>
              <a:pathLst>
                <a:path w="133351" h="138974">
                  <a:moveTo>
                    <a:pt x="0" y="65729"/>
                  </a:moveTo>
                  <a:lnTo>
                    <a:pt x="0" y="65729"/>
                  </a:lnTo>
                  <a:lnTo>
                    <a:pt x="0" y="60673"/>
                  </a:lnTo>
                  <a:lnTo>
                    <a:pt x="1058" y="59183"/>
                  </a:lnTo>
                  <a:lnTo>
                    <a:pt x="2822" y="58190"/>
                  </a:lnTo>
                  <a:lnTo>
                    <a:pt x="9701" y="56466"/>
                  </a:lnTo>
                  <a:lnTo>
                    <a:pt x="36071" y="55153"/>
                  </a:lnTo>
                  <a:lnTo>
                    <a:pt x="58003" y="48666"/>
                  </a:lnTo>
                  <a:lnTo>
                    <a:pt x="98505" y="41739"/>
                  </a:lnTo>
                  <a:lnTo>
                    <a:pt x="114676" y="33456"/>
                  </a:lnTo>
                  <a:lnTo>
                    <a:pt x="126170" y="24299"/>
                  </a:lnTo>
                  <a:lnTo>
                    <a:pt x="130159" y="15213"/>
                  </a:lnTo>
                  <a:lnTo>
                    <a:pt x="132720" y="2246"/>
                  </a:lnTo>
                  <a:lnTo>
                    <a:pt x="130812" y="1182"/>
                  </a:lnTo>
                  <a:lnTo>
                    <a:pt x="123051" y="0"/>
                  </a:lnTo>
                  <a:lnTo>
                    <a:pt x="101723" y="4391"/>
                  </a:lnTo>
                  <a:lnTo>
                    <a:pt x="75296" y="17451"/>
                  </a:lnTo>
                  <a:lnTo>
                    <a:pt x="52414" y="39783"/>
                  </a:lnTo>
                  <a:lnTo>
                    <a:pt x="33323" y="69227"/>
                  </a:lnTo>
                  <a:lnTo>
                    <a:pt x="23749" y="95341"/>
                  </a:lnTo>
                  <a:lnTo>
                    <a:pt x="21138" y="113815"/>
                  </a:lnTo>
                  <a:lnTo>
                    <a:pt x="22559" y="121069"/>
                  </a:lnTo>
                  <a:lnTo>
                    <a:pt x="29782" y="131953"/>
                  </a:lnTo>
                  <a:lnTo>
                    <a:pt x="40048" y="137495"/>
                  </a:lnTo>
                  <a:lnTo>
                    <a:pt x="45748" y="138973"/>
                  </a:lnTo>
                  <a:lnTo>
                    <a:pt x="68941" y="135997"/>
                  </a:lnTo>
                  <a:lnTo>
                    <a:pt x="133350" y="11335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1" name="SMARTInkShape-1649">
              <a:extLst>
                <a:ext uri="{FF2B5EF4-FFF2-40B4-BE49-F238E27FC236}">
                  <a16:creationId xmlns:a16="http://schemas.microsoft.com/office/drawing/2014/main" id="{1E97EE2E-BE88-68DF-3C3A-155C84BB315C}"/>
                </a:ext>
              </a:extLst>
            </p:cNvPr>
            <p:cNvSpPr/>
            <p:nvPr>
              <p:custDataLst>
                <p:tags r:id="rId189"/>
              </p:custDataLst>
            </p:nvPr>
          </p:nvSpPr>
          <p:spPr>
            <a:xfrm>
              <a:off x="7019925" y="1686041"/>
              <a:ext cx="37593" cy="257060"/>
            </a:xfrm>
            <a:custGeom>
              <a:avLst/>
              <a:gdLst/>
              <a:ahLst/>
              <a:cxnLst/>
              <a:rect l="0" t="0" r="0" b="0"/>
              <a:pathLst>
                <a:path w="37593" h="257060">
                  <a:moveTo>
                    <a:pt x="19050" y="9409"/>
                  </a:moveTo>
                  <a:lnTo>
                    <a:pt x="19050" y="9409"/>
                  </a:lnTo>
                  <a:lnTo>
                    <a:pt x="24106" y="4353"/>
                  </a:lnTo>
                  <a:lnTo>
                    <a:pt x="29411" y="1870"/>
                  </a:lnTo>
                  <a:lnTo>
                    <a:pt x="37592" y="0"/>
                  </a:lnTo>
                  <a:lnTo>
                    <a:pt x="37012" y="47593"/>
                  </a:lnTo>
                  <a:lnTo>
                    <a:pt x="30555" y="92955"/>
                  </a:lnTo>
                  <a:lnTo>
                    <a:pt x="26339" y="128708"/>
                  </a:lnTo>
                  <a:lnTo>
                    <a:pt x="18387" y="169993"/>
                  </a:lnTo>
                  <a:lnTo>
                    <a:pt x="12151" y="209037"/>
                  </a:lnTo>
                  <a:lnTo>
                    <a:pt x="0" y="25705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2" name="SMARTInkShape-1650">
              <a:extLst>
                <a:ext uri="{FF2B5EF4-FFF2-40B4-BE49-F238E27FC236}">
                  <a16:creationId xmlns:a16="http://schemas.microsoft.com/office/drawing/2014/main" id="{8C5833B1-ED84-0D19-1BF1-F3DB6C311E3B}"/>
                </a:ext>
              </a:extLst>
            </p:cNvPr>
            <p:cNvSpPr/>
            <p:nvPr>
              <p:custDataLst>
                <p:tags r:id="rId190"/>
              </p:custDataLst>
            </p:nvPr>
          </p:nvSpPr>
          <p:spPr>
            <a:xfrm>
              <a:off x="7143750" y="1832837"/>
              <a:ext cx="18658" cy="148364"/>
            </a:xfrm>
            <a:custGeom>
              <a:avLst/>
              <a:gdLst/>
              <a:ahLst/>
              <a:cxnLst/>
              <a:rect l="0" t="0" r="0" b="0"/>
              <a:pathLst>
                <a:path w="18658" h="148364">
                  <a:moveTo>
                    <a:pt x="9525" y="5488"/>
                  </a:moveTo>
                  <a:lnTo>
                    <a:pt x="9525" y="5488"/>
                  </a:lnTo>
                  <a:lnTo>
                    <a:pt x="14581" y="432"/>
                  </a:lnTo>
                  <a:lnTo>
                    <a:pt x="16070" y="0"/>
                  </a:lnTo>
                  <a:lnTo>
                    <a:pt x="17063" y="771"/>
                  </a:lnTo>
                  <a:lnTo>
                    <a:pt x="18167" y="4450"/>
                  </a:lnTo>
                  <a:lnTo>
                    <a:pt x="18657" y="9613"/>
                  </a:lnTo>
                  <a:lnTo>
                    <a:pt x="9327" y="56891"/>
                  </a:lnTo>
                  <a:lnTo>
                    <a:pt x="2156" y="94782"/>
                  </a:lnTo>
                  <a:lnTo>
                    <a:pt x="0" y="14836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3" name="SMARTInkShape-1651">
              <a:extLst>
                <a:ext uri="{FF2B5EF4-FFF2-40B4-BE49-F238E27FC236}">
                  <a16:creationId xmlns:a16="http://schemas.microsoft.com/office/drawing/2014/main" id="{4C887DE0-DABD-0096-30D9-8B955B8148B8}"/>
                </a:ext>
              </a:extLst>
            </p:cNvPr>
            <p:cNvSpPr/>
            <p:nvPr>
              <p:custDataLst>
                <p:tags r:id="rId191"/>
              </p:custDataLst>
            </p:nvPr>
          </p:nvSpPr>
          <p:spPr>
            <a:xfrm>
              <a:off x="7181850" y="1733550"/>
              <a:ext cx="19051" cy="28576"/>
            </a:xfrm>
            <a:custGeom>
              <a:avLst/>
              <a:gdLst/>
              <a:ahLst/>
              <a:cxnLst/>
              <a:rect l="0" t="0" r="0" b="0"/>
              <a:pathLst>
                <a:path w="19051" h="28576">
                  <a:moveTo>
                    <a:pt x="0" y="28575"/>
                  </a:moveTo>
                  <a:lnTo>
                    <a:pt x="0" y="28575"/>
                  </a:lnTo>
                  <a:lnTo>
                    <a:pt x="8200" y="20374"/>
                  </a:lnTo>
                  <a:lnTo>
                    <a:pt x="190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4" name="SMARTInkShape-1652">
              <a:extLst>
                <a:ext uri="{FF2B5EF4-FFF2-40B4-BE49-F238E27FC236}">
                  <a16:creationId xmlns:a16="http://schemas.microsoft.com/office/drawing/2014/main" id="{AF89CDA6-FBCE-14C2-97A9-DD71EED02442}"/>
                </a:ext>
              </a:extLst>
            </p:cNvPr>
            <p:cNvSpPr/>
            <p:nvPr>
              <p:custDataLst>
                <p:tags r:id="rId192"/>
              </p:custDataLst>
            </p:nvPr>
          </p:nvSpPr>
          <p:spPr>
            <a:xfrm>
              <a:off x="7258050" y="1810712"/>
              <a:ext cx="219076" cy="265739"/>
            </a:xfrm>
            <a:custGeom>
              <a:avLst/>
              <a:gdLst/>
              <a:ahLst/>
              <a:cxnLst/>
              <a:rect l="0" t="0" r="0" b="0"/>
              <a:pathLst>
                <a:path w="219076" h="265739">
                  <a:moveTo>
                    <a:pt x="0" y="75238"/>
                  </a:moveTo>
                  <a:lnTo>
                    <a:pt x="0" y="75238"/>
                  </a:lnTo>
                  <a:lnTo>
                    <a:pt x="5056" y="75238"/>
                  </a:lnTo>
                  <a:lnTo>
                    <a:pt x="10361" y="69594"/>
                  </a:lnTo>
                  <a:lnTo>
                    <a:pt x="26569" y="43803"/>
                  </a:lnTo>
                  <a:lnTo>
                    <a:pt x="72880" y="2284"/>
                  </a:lnTo>
                  <a:lnTo>
                    <a:pt x="77546" y="481"/>
                  </a:lnTo>
                  <a:lnTo>
                    <a:pt x="80272" y="0"/>
                  </a:lnTo>
                  <a:lnTo>
                    <a:pt x="82090" y="738"/>
                  </a:lnTo>
                  <a:lnTo>
                    <a:pt x="83301" y="2288"/>
                  </a:lnTo>
                  <a:lnTo>
                    <a:pt x="84648" y="6832"/>
                  </a:lnTo>
                  <a:lnTo>
                    <a:pt x="85583" y="26510"/>
                  </a:lnTo>
                  <a:lnTo>
                    <a:pt x="75345" y="66822"/>
                  </a:lnTo>
                  <a:lnTo>
                    <a:pt x="63330" y="109088"/>
                  </a:lnTo>
                  <a:lnTo>
                    <a:pt x="58371" y="150599"/>
                  </a:lnTo>
                  <a:lnTo>
                    <a:pt x="57222" y="197341"/>
                  </a:lnTo>
                  <a:lnTo>
                    <a:pt x="57198" y="201090"/>
                  </a:lnTo>
                  <a:lnTo>
                    <a:pt x="58241" y="202531"/>
                  </a:lnTo>
                  <a:lnTo>
                    <a:pt x="59994" y="202433"/>
                  </a:lnTo>
                  <a:lnTo>
                    <a:pt x="62221" y="201310"/>
                  </a:lnTo>
                  <a:lnTo>
                    <a:pt x="90265" y="159097"/>
                  </a:lnTo>
                  <a:lnTo>
                    <a:pt x="120829" y="113092"/>
                  </a:lnTo>
                  <a:lnTo>
                    <a:pt x="130608" y="102645"/>
                  </a:lnTo>
                  <a:lnTo>
                    <a:pt x="138481" y="95886"/>
                  </a:lnTo>
                  <a:lnTo>
                    <a:pt x="149922" y="81238"/>
                  </a:lnTo>
                  <a:lnTo>
                    <a:pt x="188498" y="48577"/>
                  </a:lnTo>
                  <a:lnTo>
                    <a:pt x="190223" y="48998"/>
                  </a:lnTo>
                  <a:lnTo>
                    <a:pt x="194964" y="52287"/>
                  </a:lnTo>
                  <a:lnTo>
                    <a:pt x="197776" y="60099"/>
                  </a:lnTo>
                  <a:lnTo>
                    <a:pt x="207366" y="102170"/>
                  </a:lnTo>
                  <a:lnTo>
                    <a:pt x="208204" y="149497"/>
                  </a:lnTo>
                  <a:lnTo>
                    <a:pt x="201311" y="193751"/>
                  </a:lnTo>
                  <a:lnTo>
                    <a:pt x="200194" y="234896"/>
                  </a:lnTo>
                  <a:lnTo>
                    <a:pt x="201159" y="247797"/>
                  </a:lnTo>
                  <a:lnTo>
                    <a:pt x="205115" y="257058"/>
                  </a:lnTo>
                  <a:lnTo>
                    <a:pt x="207652" y="259952"/>
                  </a:lnTo>
                  <a:lnTo>
                    <a:pt x="219075" y="26573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33" name="SMARTInkShape-Group438">
            <a:extLst>
              <a:ext uri="{FF2B5EF4-FFF2-40B4-BE49-F238E27FC236}">
                <a16:creationId xmlns:a16="http://schemas.microsoft.com/office/drawing/2014/main" id="{7C19E9A0-BDBA-2D4E-3A37-B161E769720D}"/>
              </a:ext>
            </a:extLst>
          </p:cNvPr>
          <p:cNvGrpSpPr/>
          <p:nvPr/>
        </p:nvGrpSpPr>
        <p:grpSpPr>
          <a:xfrm>
            <a:off x="8715766" y="1715068"/>
            <a:ext cx="799710" cy="313612"/>
            <a:chOff x="8715766" y="1715068"/>
            <a:chExt cx="799710" cy="313612"/>
          </a:xfrm>
        </p:grpSpPr>
        <p:sp>
          <p:nvSpPr>
            <p:cNvPr id="1026" name="SMARTInkShape-1653">
              <a:extLst>
                <a:ext uri="{FF2B5EF4-FFF2-40B4-BE49-F238E27FC236}">
                  <a16:creationId xmlns:a16="http://schemas.microsoft.com/office/drawing/2014/main" id="{33ADECAD-B793-31D4-2EA8-0F7EBB93E157}"/>
                </a:ext>
              </a:extLst>
            </p:cNvPr>
            <p:cNvSpPr/>
            <p:nvPr>
              <p:custDataLst>
                <p:tags r:id="rId178"/>
              </p:custDataLst>
            </p:nvPr>
          </p:nvSpPr>
          <p:spPr>
            <a:xfrm>
              <a:off x="9477375" y="1990725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7" name="SMARTInkShape-1654">
              <a:extLst>
                <a:ext uri="{FF2B5EF4-FFF2-40B4-BE49-F238E27FC236}">
                  <a16:creationId xmlns:a16="http://schemas.microsoft.com/office/drawing/2014/main" id="{29DA5BC8-E14A-F77A-DC8F-6C264175B3B6}"/>
                </a:ext>
              </a:extLst>
            </p:cNvPr>
            <p:cNvSpPr/>
            <p:nvPr>
              <p:custDataLst>
                <p:tags r:id="rId179"/>
              </p:custDataLst>
            </p:nvPr>
          </p:nvSpPr>
          <p:spPr>
            <a:xfrm>
              <a:off x="9382125" y="2000250"/>
              <a:ext cx="19051" cy="9526"/>
            </a:xfrm>
            <a:custGeom>
              <a:avLst/>
              <a:gdLst/>
              <a:ahLst/>
              <a:cxnLst/>
              <a:rect l="0" t="0" r="0" b="0"/>
              <a:pathLst>
                <a:path w="19051" h="9526">
                  <a:moveTo>
                    <a:pt x="19050" y="0"/>
                  </a:moveTo>
                  <a:lnTo>
                    <a:pt x="19050" y="0"/>
                  </a:lnTo>
                  <a:lnTo>
                    <a:pt x="9916" y="9133"/>
                  </a:lnTo>
                  <a:lnTo>
                    <a:pt x="0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8" name="SMARTInkShape-1655">
              <a:extLst>
                <a:ext uri="{FF2B5EF4-FFF2-40B4-BE49-F238E27FC236}">
                  <a16:creationId xmlns:a16="http://schemas.microsoft.com/office/drawing/2014/main" id="{1A115859-ADE8-8943-A148-C8CA9B032CB1}"/>
                </a:ext>
              </a:extLst>
            </p:cNvPr>
            <p:cNvSpPr/>
            <p:nvPr>
              <p:custDataLst>
                <p:tags r:id="rId180"/>
              </p:custDataLst>
            </p:nvPr>
          </p:nvSpPr>
          <p:spPr>
            <a:xfrm>
              <a:off x="9382125" y="1866900"/>
              <a:ext cx="133351" cy="66676"/>
            </a:xfrm>
            <a:custGeom>
              <a:avLst/>
              <a:gdLst/>
              <a:ahLst/>
              <a:cxnLst/>
              <a:rect l="0" t="0" r="0" b="0"/>
              <a:pathLst>
                <a:path w="133351" h="66676">
                  <a:moveTo>
                    <a:pt x="0" y="66675"/>
                  </a:moveTo>
                  <a:lnTo>
                    <a:pt x="0" y="66675"/>
                  </a:lnTo>
                  <a:lnTo>
                    <a:pt x="0" y="61619"/>
                  </a:lnTo>
                  <a:lnTo>
                    <a:pt x="1058" y="60129"/>
                  </a:lnTo>
                  <a:lnTo>
                    <a:pt x="2822" y="59136"/>
                  </a:lnTo>
                  <a:lnTo>
                    <a:pt x="18314" y="52486"/>
                  </a:lnTo>
                  <a:lnTo>
                    <a:pt x="62390" y="26594"/>
                  </a:lnTo>
                  <a:lnTo>
                    <a:pt x="88681" y="13994"/>
                  </a:lnTo>
                  <a:lnTo>
                    <a:pt x="111434" y="7585"/>
                  </a:lnTo>
                  <a:lnTo>
                    <a:pt x="119376" y="3371"/>
                  </a:lnTo>
                  <a:lnTo>
                    <a:pt x="1333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9" name="SMARTInkShape-1656">
              <a:extLst>
                <a:ext uri="{FF2B5EF4-FFF2-40B4-BE49-F238E27FC236}">
                  <a16:creationId xmlns:a16="http://schemas.microsoft.com/office/drawing/2014/main" id="{F39C4F64-C04B-54C1-0602-6B6638E3D655}"/>
                </a:ext>
              </a:extLst>
            </p:cNvPr>
            <p:cNvSpPr/>
            <p:nvPr>
              <p:custDataLst>
                <p:tags r:id="rId181"/>
              </p:custDataLst>
            </p:nvPr>
          </p:nvSpPr>
          <p:spPr>
            <a:xfrm>
              <a:off x="9344025" y="1715068"/>
              <a:ext cx="114301" cy="112555"/>
            </a:xfrm>
            <a:custGeom>
              <a:avLst/>
              <a:gdLst/>
              <a:ahLst/>
              <a:cxnLst/>
              <a:rect l="0" t="0" r="0" b="0"/>
              <a:pathLst>
                <a:path w="114301" h="112555">
                  <a:moveTo>
                    <a:pt x="0" y="56582"/>
                  </a:moveTo>
                  <a:lnTo>
                    <a:pt x="0" y="56582"/>
                  </a:lnTo>
                  <a:lnTo>
                    <a:pt x="0" y="51526"/>
                  </a:lnTo>
                  <a:lnTo>
                    <a:pt x="1058" y="50036"/>
                  </a:lnTo>
                  <a:lnTo>
                    <a:pt x="2822" y="49043"/>
                  </a:lnTo>
                  <a:lnTo>
                    <a:pt x="13257" y="47449"/>
                  </a:lnTo>
                  <a:lnTo>
                    <a:pt x="15187" y="48377"/>
                  </a:lnTo>
                  <a:lnTo>
                    <a:pt x="16476" y="50054"/>
                  </a:lnTo>
                  <a:lnTo>
                    <a:pt x="17335" y="52230"/>
                  </a:lnTo>
                  <a:lnTo>
                    <a:pt x="28653" y="60349"/>
                  </a:lnTo>
                  <a:lnTo>
                    <a:pt x="31803" y="65443"/>
                  </a:lnTo>
                  <a:lnTo>
                    <a:pt x="35301" y="79570"/>
                  </a:lnTo>
                  <a:lnTo>
                    <a:pt x="34034" y="93610"/>
                  </a:lnTo>
                  <a:lnTo>
                    <a:pt x="28894" y="112554"/>
                  </a:lnTo>
                  <a:lnTo>
                    <a:pt x="28669" y="108327"/>
                  </a:lnTo>
                  <a:lnTo>
                    <a:pt x="38949" y="70844"/>
                  </a:lnTo>
                  <a:lnTo>
                    <a:pt x="47876" y="44580"/>
                  </a:lnTo>
                  <a:lnTo>
                    <a:pt x="54403" y="30095"/>
                  </a:lnTo>
                  <a:lnTo>
                    <a:pt x="56986" y="22585"/>
                  </a:lnTo>
                  <a:lnTo>
                    <a:pt x="70247" y="5904"/>
                  </a:lnTo>
                  <a:lnTo>
                    <a:pt x="76377" y="2309"/>
                  </a:lnTo>
                  <a:lnTo>
                    <a:pt x="83879" y="0"/>
                  </a:lnTo>
                  <a:lnTo>
                    <a:pt x="108067" y="36026"/>
                  </a:lnTo>
                  <a:lnTo>
                    <a:pt x="114300" y="7563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0" name="SMARTInkShape-1657">
              <a:extLst>
                <a:ext uri="{FF2B5EF4-FFF2-40B4-BE49-F238E27FC236}">
                  <a16:creationId xmlns:a16="http://schemas.microsoft.com/office/drawing/2014/main" id="{84618D81-2C8A-A18D-E307-2F4C67D93E99}"/>
                </a:ext>
              </a:extLst>
            </p:cNvPr>
            <p:cNvSpPr/>
            <p:nvPr>
              <p:custDataLst>
                <p:tags r:id="rId182"/>
              </p:custDataLst>
            </p:nvPr>
          </p:nvSpPr>
          <p:spPr>
            <a:xfrm>
              <a:off x="9201150" y="1734334"/>
              <a:ext cx="24461" cy="284967"/>
            </a:xfrm>
            <a:custGeom>
              <a:avLst/>
              <a:gdLst/>
              <a:ahLst/>
              <a:cxnLst/>
              <a:rect l="0" t="0" r="0" b="0"/>
              <a:pathLst>
                <a:path w="24461" h="284967">
                  <a:moveTo>
                    <a:pt x="0" y="18266"/>
                  </a:moveTo>
                  <a:lnTo>
                    <a:pt x="0" y="18266"/>
                  </a:lnTo>
                  <a:lnTo>
                    <a:pt x="0" y="0"/>
                  </a:lnTo>
                  <a:lnTo>
                    <a:pt x="0" y="44017"/>
                  </a:lnTo>
                  <a:lnTo>
                    <a:pt x="8201" y="86853"/>
                  </a:lnTo>
                  <a:lnTo>
                    <a:pt x="9134" y="124196"/>
                  </a:lnTo>
                  <a:lnTo>
                    <a:pt x="9447" y="164583"/>
                  </a:lnTo>
                  <a:lnTo>
                    <a:pt x="10561" y="203201"/>
                  </a:lnTo>
                  <a:lnTo>
                    <a:pt x="17723" y="250602"/>
                  </a:lnTo>
                  <a:lnTo>
                    <a:pt x="19846" y="270495"/>
                  </a:lnTo>
                  <a:lnTo>
                    <a:pt x="23990" y="277829"/>
                  </a:lnTo>
                  <a:lnTo>
                    <a:pt x="24460" y="280208"/>
                  </a:lnTo>
                  <a:lnTo>
                    <a:pt x="19050" y="28496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1" name="SMARTInkShape-1658">
              <a:extLst>
                <a:ext uri="{FF2B5EF4-FFF2-40B4-BE49-F238E27FC236}">
                  <a16:creationId xmlns:a16="http://schemas.microsoft.com/office/drawing/2014/main" id="{EE6BA874-CAE6-B24D-57DA-00382397FBC6}"/>
                </a:ext>
              </a:extLst>
            </p:cNvPr>
            <p:cNvSpPr/>
            <p:nvPr>
              <p:custDataLst>
                <p:tags r:id="rId183"/>
              </p:custDataLst>
            </p:nvPr>
          </p:nvSpPr>
          <p:spPr>
            <a:xfrm>
              <a:off x="8925558" y="1859280"/>
              <a:ext cx="189868" cy="149853"/>
            </a:xfrm>
            <a:custGeom>
              <a:avLst/>
              <a:gdLst/>
              <a:ahLst/>
              <a:cxnLst/>
              <a:rect l="0" t="0" r="0" b="0"/>
              <a:pathLst>
                <a:path w="189868" h="149853">
                  <a:moveTo>
                    <a:pt x="37467" y="45720"/>
                  </a:moveTo>
                  <a:lnTo>
                    <a:pt x="37467" y="45720"/>
                  </a:lnTo>
                  <a:lnTo>
                    <a:pt x="42524" y="45720"/>
                  </a:lnTo>
                  <a:lnTo>
                    <a:pt x="47828" y="48542"/>
                  </a:lnTo>
                  <a:lnTo>
                    <a:pt x="53713" y="52266"/>
                  </a:lnTo>
                  <a:lnTo>
                    <a:pt x="92013" y="63330"/>
                  </a:lnTo>
                  <a:lnTo>
                    <a:pt x="118013" y="56881"/>
                  </a:lnTo>
                  <a:lnTo>
                    <a:pt x="151751" y="47399"/>
                  </a:lnTo>
                  <a:lnTo>
                    <a:pt x="154930" y="44723"/>
                  </a:lnTo>
                  <a:lnTo>
                    <a:pt x="158465" y="36105"/>
                  </a:lnTo>
                  <a:lnTo>
                    <a:pt x="160454" y="24409"/>
                  </a:lnTo>
                  <a:lnTo>
                    <a:pt x="158616" y="20929"/>
                  </a:lnTo>
                  <a:lnTo>
                    <a:pt x="150931" y="14241"/>
                  </a:lnTo>
                  <a:lnTo>
                    <a:pt x="129647" y="4525"/>
                  </a:lnTo>
                  <a:lnTo>
                    <a:pt x="98176" y="0"/>
                  </a:lnTo>
                  <a:lnTo>
                    <a:pt x="62039" y="8772"/>
                  </a:lnTo>
                  <a:lnTo>
                    <a:pt x="42744" y="21890"/>
                  </a:lnTo>
                  <a:lnTo>
                    <a:pt x="14016" y="52303"/>
                  </a:lnTo>
                  <a:lnTo>
                    <a:pt x="4177" y="75187"/>
                  </a:lnTo>
                  <a:lnTo>
                    <a:pt x="0" y="113976"/>
                  </a:lnTo>
                  <a:lnTo>
                    <a:pt x="2964" y="120857"/>
                  </a:lnTo>
                  <a:lnTo>
                    <a:pt x="22067" y="139506"/>
                  </a:lnTo>
                  <a:lnTo>
                    <a:pt x="24025" y="143169"/>
                  </a:lnTo>
                  <a:lnTo>
                    <a:pt x="37491" y="147239"/>
                  </a:lnTo>
                  <a:lnTo>
                    <a:pt x="80628" y="149852"/>
                  </a:lnTo>
                  <a:lnTo>
                    <a:pt x="122311" y="142764"/>
                  </a:lnTo>
                  <a:lnTo>
                    <a:pt x="161118" y="131172"/>
                  </a:lnTo>
                  <a:lnTo>
                    <a:pt x="189867" y="12192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2" name="SMARTInkShape-1659">
              <a:extLst>
                <a:ext uri="{FF2B5EF4-FFF2-40B4-BE49-F238E27FC236}">
                  <a16:creationId xmlns:a16="http://schemas.microsoft.com/office/drawing/2014/main" id="{EC5E6D8D-30AA-ABF3-31E9-AADEDAAD1209}"/>
                </a:ext>
              </a:extLst>
            </p:cNvPr>
            <p:cNvSpPr/>
            <p:nvPr>
              <p:custDataLst>
                <p:tags r:id="rId184"/>
              </p:custDataLst>
            </p:nvPr>
          </p:nvSpPr>
          <p:spPr>
            <a:xfrm>
              <a:off x="8715766" y="1868616"/>
              <a:ext cx="171060" cy="160064"/>
            </a:xfrm>
            <a:custGeom>
              <a:avLst/>
              <a:gdLst/>
              <a:ahLst/>
              <a:cxnLst/>
              <a:rect l="0" t="0" r="0" b="0"/>
              <a:pathLst>
                <a:path w="171060" h="160064">
                  <a:moveTo>
                    <a:pt x="9134" y="17334"/>
                  </a:moveTo>
                  <a:lnTo>
                    <a:pt x="9134" y="17334"/>
                  </a:lnTo>
                  <a:lnTo>
                    <a:pt x="0" y="17334"/>
                  </a:lnTo>
                  <a:lnTo>
                    <a:pt x="25579" y="2146"/>
                  </a:lnTo>
                  <a:lnTo>
                    <a:pt x="36198" y="0"/>
                  </a:lnTo>
                  <a:lnTo>
                    <a:pt x="47974" y="1869"/>
                  </a:lnTo>
                  <a:lnTo>
                    <a:pt x="54077" y="3849"/>
                  </a:lnTo>
                  <a:lnTo>
                    <a:pt x="63680" y="11693"/>
                  </a:lnTo>
                  <a:lnTo>
                    <a:pt x="87304" y="46617"/>
                  </a:lnTo>
                  <a:lnTo>
                    <a:pt x="92621" y="68461"/>
                  </a:lnTo>
                  <a:lnTo>
                    <a:pt x="94564" y="113045"/>
                  </a:lnTo>
                  <a:lnTo>
                    <a:pt x="89083" y="131839"/>
                  </a:lnTo>
                  <a:lnTo>
                    <a:pt x="80650" y="147600"/>
                  </a:lnTo>
                  <a:lnTo>
                    <a:pt x="68384" y="158549"/>
                  </a:lnTo>
                  <a:lnTo>
                    <a:pt x="61849" y="159717"/>
                  </a:lnTo>
                  <a:lnTo>
                    <a:pt x="53210" y="160063"/>
                  </a:lnTo>
                  <a:lnTo>
                    <a:pt x="47067" y="157322"/>
                  </a:lnTo>
                  <a:lnTo>
                    <a:pt x="43948" y="155109"/>
                  </a:lnTo>
                  <a:lnTo>
                    <a:pt x="34502" y="136826"/>
                  </a:lnTo>
                  <a:lnTo>
                    <a:pt x="30056" y="106244"/>
                  </a:lnTo>
                  <a:lnTo>
                    <a:pt x="33795" y="80484"/>
                  </a:lnTo>
                  <a:lnTo>
                    <a:pt x="44540" y="53875"/>
                  </a:lnTo>
                  <a:lnTo>
                    <a:pt x="50623" y="44864"/>
                  </a:lnTo>
                  <a:lnTo>
                    <a:pt x="75166" y="28783"/>
                  </a:lnTo>
                  <a:lnTo>
                    <a:pt x="99137" y="20726"/>
                  </a:lnTo>
                  <a:lnTo>
                    <a:pt x="144183" y="12575"/>
                  </a:lnTo>
                  <a:lnTo>
                    <a:pt x="171059" y="780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40" name="SMARTInkShape-Group439">
            <a:extLst>
              <a:ext uri="{FF2B5EF4-FFF2-40B4-BE49-F238E27FC236}">
                <a16:creationId xmlns:a16="http://schemas.microsoft.com/office/drawing/2014/main" id="{9F3D0C92-E225-A2E4-9A15-25BA33B1C4FA}"/>
              </a:ext>
            </a:extLst>
          </p:cNvPr>
          <p:cNvGrpSpPr/>
          <p:nvPr/>
        </p:nvGrpSpPr>
        <p:grpSpPr>
          <a:xfrm>
            <a:off x="9744075" y="1765005"/>
            <a:ext cx="713856" cy="387646"/>
            <a:chOff x="9744075" y="1765005"/>
            <a:chExt cx="713856" cy="387646"/>
          </a:xfrm>
        </p:grpSpPr>
        <p:sp>
          <p:nvSpPr>
            <p:cNvPr id="1034" name="SMARTInkShape-1660">
              <a:extLst>
                <a:ext uri="{FF2B5EF4-FFF2-40B4-BE49-F238E27FC236}">
                  <a16:creationId xmlns:a16="http://schemas.microsoft.com/office/drawing/2014/main" id="{BEC75F2B-B6EE-2C90-BE73-7ADDBD94121F}"/>
                </a:ext>
              </a:extLst>
            </p:cNvPr>
            <p:cNvSpPr/>
            <p:nvPr>
              <p:custDataLst>
                <p:tags r:id="rId172"/>
              </p:custDataLst>
            </p:nvPr>
          </p:nvSpPr>
          <p:spPr>
            <a:xfrm>
              <a:off x="10344150" y="1857505"/>
              <a:ext cx="113781" cy="152267"/>
            </a:xfrm>
            <a:custGeom>
              <a:avLst/>
              <a:gdLst/>
              <a:ahLst/>
              <a:cxnLst/>
              <a:rect l="0" t="0" r="0" b="0"/>
              <a:pathLst>
                <a:path w="113781" h="152267">
                  <a:moveTo>
                    <a:pt x="9525" y="57020"/>
                  </a:moveTo>
                  <a:lnTo>
                    <a:pt x="9525" y="57020"/>
                  </a:lnTo>
                  <a:lnTo>
                    <a:pt x="33977" y="31510"/>
                  </a:lnTo>
                  <a:lnTo>
                    <a:pt x="40107" y="18898"/>
                  </a:lnTo>
                  <a:lnTo>
                    <a:pt x="42614" y="15730"/>
                  </a:lnTo>
                  <a:lnTo>
                    <a:pt x="48220" y="12211"/>
                  </a:lnTo>
                  <a:lnTo>
                    <a:pt x="54239" y="9588"/>
                  </a:lnTo>
                  <a:lnTo>
                    <a:pt x="63578" y="3220"/>
                  </a:lnTo>
                  <a:lnTo>
                    <a:pt x="73049" y="863"/>
                  </a:lnTo>
                  <a:lnTo>
                    <a:pt x="83847" y="0"/>
                  </a:lnTo>
                  <a:lnTo>
                    <a:pt x="95315" y="9578"/>
                  </a:lnTo>
                  <a:lnTo>
                    <a:pt x="108377" y="22537"/>
                  </a:lnTo>
                  <a:lnTo>
                    <a:pt x="111668" y="31464"/>
                  </a:lnTo>
                  <a:lnTo>
                    <a:pt x="113780" y="49385"/>
                  </a:lnTo>
                  <a:lnTo>
                    <a:pt x="104570" y="88008"/>
                  </a:lnTo>
                  <a:lnTo>
                    <a:pt x="85527" y="121478"/>
                  </a:lnTo>
                  <a:lnTo>
                    <a:pt x="63490" y="145790"/>
                  </a:lnTo>
                  <a:lnTo>
                    <a:pt x="54323" y="149390"/>
                  </a:lnTo>
                  <a:lnTo>
                    <a:pt x="7677" y="152263"/>
                  </a:lnTo>
                  <a:lnTo>
                    <a:pt x="5118" y="152266"/>
                  </a:lnTo>
                  <a:lnTo>
                    <a:pt x="3413" y="151209"/>
                  </a:lnTo>
                  <a:lnTo>
                    <a:pt x="2274" y="149446"/>
                  </a:lnTo>
                  <a:lnTo>
                    <a:pt x="0" y="14274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5" name="SMARTInkShape-1661">
              <a:extLst>
                <a:ext uri="{FF2B5EF4-FFF2-40B4-BE49-F238E27FC236}">
                  <a16:creationId xmlns:a16="http://schemas.microsoft.com/office/drawing/2014/main" id="{983D2375-50E4-AB74-1366-258FD9784E4A}"/>
                </a:ext>
              </a:extLst>
            </p:cNvPr>
            <p:cNvSpPr/>
            <p:nvPr>
              <p:custDataLst>
                <p:tags r:id="rId173"/>
              </p:custDataLst>
            </p:nvPr>
          </p:nvSpPr>
          <p:spPr>
            <a:xfrm>
              <a:off x="10334625" y="1905116"/>
              <a:ext cx="9526" cy="247535"/>
            </a:xfrm>
            <a:custGeom>
              <a:avLst/>
              <a:gdLst/>
              <a:ahLst/>
              <a:cxnLst/>
              <a:rect l="0" t="0" r="0" b="0"/>
              <a:pathLst>
                <a:path w="9526" h="247535">
                  <a:moveTo>
                    <a:pt x="9525" y="9409"/>
                  </a:moveTo>
                  <a:lnTo>
                    <a:pt x="9525" y="9409"/>
                  </a:lnTo>
                  <a:lnTo>
                    <a:pt x="9525" y="0"/>
                  </a:lnTo>
                  <a:lnTo>
                    <a:pt x="9525" y="45581"/>
                  </a:lnTo>
                  <a:lnTo>
                    <a:pt x="8467" y="54061"/>
                  </a:lnTo>
                  <a:lnTo>
                    <a:pt x="1323" y="82879"/>
                  </a:lnTo>
                  <a:lnTo>
                    <a:pt x="77" y="127968"/>
                  </a:lnTo>
                  <a:lnTo>
                    <a:pt x="7" y="172570"/>
                  </a:lnTo>
                  <a:lnTo>
                    <a:pt x="0" y="215827"/>
                  </a:lnTo>
                  <a:lnTo>
                    <a:pt x="0" y="24753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6" name="SMARTInkShape-1662">
              <a:extLst>
                <a:ext uri="{FF2B5EF4-FFF2-40B4-BE49-F238E27FC236}">
                  <a16:creationId xmlns:a16="http://schemas.microsoft.com/office/drawing/2014/main" id="{8684ED57-15F7-DDDC-7E29-E5E4816EFCC2}"/>
                </a:ext>
              </a:extLst>
            </p:cNvPr>
            <p:cNvSpPr/>
            <p:nvPr>
              <p:custDataLst>
                <p:tags r:id="rId174"/>
              </p:custDataLst>
            </p:nvPr>
          </p:nvSpPr>
          <p:spPr>
            <a:xfrm>
              <a:off x="10239766" y="1847850"/>
              <a:ext cx="9135" cy="28576"/>
            </a:xfrm>
            <a:custGeom>
              <a:avLst/>
              <a:gdLst/>
              <a:ahLst/>
              <a:cxnLst/>
              <a:rect l="0" t="0" r="0" b="0"/>
              <a:pathLst>
                <a:path w="9135" h="28576">
                  <a:moveTo>
                    <a:pt x="9134" y="28575"/>
                  </a:moveTo>
                  <a:lnTo>
                    <a:pt x="9134" y="28575"/>
                  </a:lnTo>
                  <a:lnTo>
                    <a:pt x="9134" y="20374"/>
                  </a:lnTo>
                  <a:lnTo>
                    <a:pt x="0" y="9952"/>
                  </a:lnTo>
                  <a:lnTo>
                    <a:pt x="9134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7" name="SMARTInkShape-1663">
              <a:extLst>
                <a:ext uri="{FF2B5EF4-FFF2-40B4-BE49-F238E27FC236}">
                  <a16:creationId xmlns:a16="http://schemas.microsoft.com/office/drawing/2014/main" id="{FAB4F13E-0544-0ADC-03B7-91291FCA446A}"/>
                </a:ext>
              </a:extLst>
            </p:cNvPr>
            <p:cNvSpPr/>
            <p:nvPr>
              <p:custDataLst>
                <p:tags r:id="rId175"/>
              </p:custDataLst>
            </p:nvPr>
          </p:nvSpPr>
          <p:spPr>
            <a:xfrm>
              <a:off x="10172701" y="1933585"/>
              <a:ext cx="114300" cy="85320"/>
            </a:xfrm>
            <a:custGeom>
              <a:avLst/>
              <a:gdLst/>
              <a:ahLst/>
              <a:cxnLst/>
              <a:rect l="0" t="0" r="0" b="0"/>
              <a:pathLst>
                <a:path w="114300" h="85320">
                  <a:moveTo>
                    <a:pt x="9524" y="19040"/>
                  </a:moveTo>
                  <a:lnTo>
                    <a:pt x="9524" y="19040"/>
                  </a:lnTo>
                  <a:lnTo>
                    <a:pt x="28564" y="0"/>
                  </a:lnTo>
                  <a:lnTo>
                    <a:pt x="28573" y="8192"/>
                  </a:lnTo>
                  <a:lnTo>
                    <a:pt x="22028" y="16858"/>
                  </a:lnTo>
                  <a:lnTo>
                    <a:pt x="19932" y="25684"/>
                  </a:lnTo>
                  <a:lnTo>
                    <a:pt x="19440" y="31871"/>
                  </a:lnTo>
                  <a:lnTo>
                    <a:pt x="16401" y="38148"/>
                  </a:lnTo>
                  <a:lnTo>
                    <a:pt x="12581" y="44466"/>
                  </a:lnTo>
                  <a:lnTo>
                    <a:pt x="9926" y="55262"/>
                  </a:lnTo>
                  <a:lnTo>
                    <a:pt x="9644" y="61640"/>
                  </a:lnTo>
                  <a:lnTo>
                    <a:pt x="8545" y="63315"/>
                  </a:lnTo>
                  <a:lnTo>
                    <a:pt x="6754" y="64432"/>
                  </a:lnTo>
                  <a:lnTo>
                    <a:pt x="4502" y="65176"/>
                  </a:lnTo>
                  <a:lnTo>
                    <a:pt x="3001" y="66731"/>
                  </a:lnTo>
                  <a:lnTo>
                    <a:pt x="34" y="76062"/>
                  </a:lnTo>
                  <a:lnTo>
                    <a:pt x="0" y="85319"/>
                  </a:lnTo>
                  <a:lnTo>
                    <a:pt x="7605" y="79091"/>
                  </a:lnTo>
                  <a:lnTo>
                    <a:pt x="17334" y="76572"/>
                  </a:lnTo>
                  <a:lnTo>
                    <a:pt x="64768" y="76191"/>
                  </a:lnTo>
                  <a:lnTo>
                    <a:pt x="79765" y="76190"/>
                  </a:lnTo>
                  <a:lnTo>
                    <a:pt x="85898" y="73368"/>
                  </a:lnTo>
                  <a:lnTo>
                    <a:pt x="92152" y="69644"/>
                  </a:lnTo>
                  <a:lnTo>
                    <a:pt x="104789" y="67254"/>
                  </a:lnTo>
                  <a:lnTo>
                    <a:pt x="107958" y="67057"/>
                  </a:lnTo>
                  <a:lnTo>
                    <a:pt x="110073" y="65868"/>
                  </a:lnTo>
                  <a:lnTo>
                    <a:pt x="111481" y="64017"/>
                  </a:lnTo>
                  <a:lnTo>
                    <a:pt x="114299" y="5714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8" name="SMARTInkShape-1664">
              <a:extLst>
                <a:ext uri="{FF2B5EF4-FFF2-40B4-BE49-F238E27FC236}">
                  <a16:creationId xmlns:a16="http://schemas.microsoft.com/office/drawing/2014/main" id="{73793597-A927-5CCF-CC80-6A2DA1B256A3}"/>
                </a:ext>
              </a:extLst>
            </p:cNvPr>
            <p:cNvSpPr/>
            <p:nvPr>
              <p:custDataLst>
                <p:tags r:id="rId176"/>
              </p:custDataLst>
            </p:nvPr>
          </p:nvSpPr>
          <p:spPr>
            <a:xfrm>
              <a:off x="9944100" y="1765005"/>
              <a:ext cx="152401" cy="282871"/>
            </a:xfrm>
            <a:custGeom>
              <a:avLst/>
              <a:gdLst/>
              <a:ahLst/>
              <a:cxnLst/>
              <a:rect l="0" t="0" r="0" b="0"/>
              <a:pathLst>
                <a:path w="152401" h="282871">
                  <a:moveTo>
                    <a:pt x="0" y="35220"/>
                  </a:moveTo>
                  <a:lnTo>
                    <a:pt x="0" y="35220"/>
                  </a:lnTo>
                  <a:lnTo>
                    <a:pt x="0" y="18818"/>
                  </a:lnTo>
                  <a:lnTo>
                    <a:pt x="8202" y="0"/>
                  </a:lnTo>
                  <a:lnTo>
                    <a:pt x="8642" y="99"/>
                  </a:lnTo>
                  <a:lnTo>
                    <a:pt x="9134" y="3030"/>
                  </a:lnTo>
                  <a:lnTo>
                    <a:pt x="9473" y="44792"/>
                  </a:lnTo>
                  <a:lnTo>
                    <a:pt x="9515" y="87911"/>
                  </a:lnTo>
                  <a:lnTo>
                    <a:pt x="9522" y="124680"/>
                  </a:lnTo>
                  <a:lnTo>
                    <a:pt x="9524" y="162386"/>
                  </a:lnTo>
                  <a:lnTo>
                    <a:pt x="9525" y="205020"/>
                  </a:lnTo>
                  <a:lnTo>
                    <a:pt x="9525" y="232709"/>
                  </a:lnTo>
                  <a:lnTo>
                    <a:pt x="10583" y="232496"/>
                  </a:lnTo>
                  <a:lnTo>
                    <a:pt x="57470" y="187269"/>
                  </a:lnTo>
                  <a:lnTo>
                    <a:pt x="87738" y="159850"/>
                  </a:lnTo>
                  <a:lnTo>
                    <a:pt x="97203" y="153053"/>
                  </a:lnTo>
                  <a:lnTo>
                    <a:pt x="103591" y="144334"/>
                  </a:lnTo>
                  <a:lnTo>
                    <a:pt x="108834" y="141924"/>
                  </a:lnTo>
                  <a:lnTo>
                    <a:pt x="111715" y="142339"/>
                  </a:lnTo>
                  <a:lnTo>
                    <a:pt x="117738" y="145623"/>
                  </a:lnTo>
                  <a:lnTo>
                    <a:pt x="121119" y="156255"/>
                  </a:lnTo>
                  <a:lnTo>
                    <a:pt x="131072" y="203520"/>
                  </a:lnTo>
                  <a:lnTo>
                    <a:pt x="146170" y="245819"/>
                  </a:lnTo>
                  <a:lnTo>
                    <a:pt x="152400" y="28287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9" name="SMARTInkShape-1665">
              <a:extLst>
                <a:ext uri="{FF2B5EF4-FFF2-40B4-BE49-F238E27FC236}">
                  <a16:creationId xmlns:a16="http://schemas.microsoft.com/office/drawing/2014/main" id="{1C492A20-FD36-4EB9-1880-36AB27F67DDF}"/>
                </a:ext>
              </a:extLst>
            </p:cNvPr>
            <p:cNvSpPr/>
            <p:nvPr>
              <p:custDataLst>
                <p:tags r:id="rId177"/>
              </p:custDataLst>
            </p:nvPr>
          </p:nvSpPr>
          <p:spPr>
            <a:xfrm>
              <a:off x="9744075" y="1857526"/>
              <a:ext cx="112978" cy="180825"/>
            </a:xfrm>
            <a:custGeom>
              <a:avLst/>
              <a:gdLst/>
              <a:ahLst/>
              <a:cxnLst/>
              <a:rect l="0" t="0" r="0" b="0"/>
              <a:pathLst>
                <a:path w="112978" h="180825">
                  <a:moveTo>
                    <a:pt x="104775" y="18899"/>
                  </a:moveTo>
                  <a:lnTo>
                    <a:pt x="104775" y="18899"/>
                  </a:lnTo>
                  <a:lnTo>
                    <a:pt x="109832" y="13843"/>
                  </a:lnTo>
                  <a:lnTo>
                    <a:pt x="112313" y="8538"/>
                  </a:lnTo>
                  <a:lnTo>
                    <a:pt x="112977" y="5641"/>
                  </a:lnTo>
                  <a:lnTo>
                    <a:pt x="112359" y="3711"/>
                  </a:lnTo>
                  <a:lnTo>
                    <a:pt x="110889" y="2423"/>
                  </a:lnTo>
                  <a:lnTo>
                    <a:pt x="105982" y="357"/>
                  </a:lnTo>
                  <a:lnTo>
                    <a:pt x="100077" y="0"/>
                  </a:lnTo>
                  <a:lnTo>
                    <a:pt x="94573" y="2738"/>
                  </a:lnTo>
                  <a:lnTo>
                    <a:pt x="88599" y="6425"/>
                  </a:lnTo>
                  <a:lnTo>
                    <a:pt x="79286" y="9558"/>
                  </a:lnTo>
                  <a:lnTo>
                    <a:pt x="69825" y="15661"/>
                  </a:lnTo>
                  <a:lnTo>
                    <a:pt x="59259" y="20056"/>
                  </a:lnTo>
                  <a:lnTo>
                    <a:pt x="27143" y="43704"/>
                  </a:lnTo>
                  <a:lnTo>
                    <a:pt x="22647" y="50384"/>
                  </a:lnTo>
                  <a:lnTo>
                    <a:pt x="20117" y="65152"/>
                  </a:lnTo>
                  <a:lnTo>
                    <a:pt x="22346" y="74028"/>
                  </a:lnTo>
                  <a:lnTo>
                    <a:pt x="24423" y="77877"/>
                  </a:lnTo>
                  <a:lnTo>
                    <a:pt x="27923" y="80443"/>
                  </a:lnTo>
                  <a:lnTo>
                    <a:pt x="74547" y="95635"/>
                  </a:lnTo>
                  <a:lnTo>
                    <a:pt x="101274" y="107905"/>
                  </a:lnTo>
                  <a:lnTo>
                    <a:pt x="105615" y="113161"/>
                  </a:lnTo>
                  <a:lnTo>
                    <a:pt x="110440" y="127468"/>
                  </a:lnTo>
                  <a:lnTo>
                    <a:pt x="109763" y="138766"/>
                  </a:lnTo>
                  <a:lnTo>
                    <a:pt x="108099" y="143260"/>
                  </a:lnTo>
                  <a:lnTo>
                    <a:pt x="97784" y="151076"/>
                  </a:lnTo>
                  <a:lnTo>
                    <a:pt x="60236" y="164717"/>
                  </a:lnTo>
                  <a:lnTo>
                    <a:pt x="13528" y="175778"/>
                  </a:lnTo>
                  <a:lnTo>
                    <a:pt x="0" y="18082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44" name="SMARTInkShape-Group440">
            <a:extLst>
              <a:ext uri="{FF2B5EF4-FFF2-40B4-BE49-F238E27FC236}">
                <a16:creationId xmlns:a16="http://schemas.microsoft.com/office/drawing/2014/main" id="{089D40CA-E0CB-1C14-EDBB-2C114A442D2C}"/>
              </a:ext>
            </a:extLst>
          </p:cNvPr>
          <p:cNvGrpSpPr/>
          <p:nvPr/>
        </p:nvGrpSpPr>
        <p:grpSpPr>
          <a:xfrm>
            <a:off x="2076450" y="2448327"/>
            <a:ext cx="542926" cy="466324"/>
            <a:chOff x="2076450" y="2448327"/>
            <a:chExt cx="542926" cy="466324"/>
          </a:xfrm>
        </p:grpSpPr>
        <p:sp>
          <p:nvSpPr>
            <p:cNvPr id="1041" name="SMARTInkShape-1666">
              <a:extLst>
                <a:ext uri="{FF2B5EF4-FFF2-40B4-BE49-F238E27FC236}">
                  <a16:creationId xmlns:a16="http://schemas.microsoft.com/office/drawing/2014/main" id="{8BB733DF-BD36-3760-CCB6-6D35AB5A5C54}"/>
                </a:ext>
              </a:extLst>
            </p:cNvPr>
            <p:cNvSpPr/>
            <p:nvPr>
              <p:custDataLst>
                <p:tags r:id="rId169"/>
              </p:custDataLst>
            </p:nvPr>
          </p:nvSpPr>
          <p:spPr>
            <a:xfrm>
              <a:off x="2419351" y="2696013"/>
              <a:ext cx="200025" cy="158086"/>
            </a:xfrm>
            <a:custGeom>
              <a:avLst/>
              <a:gdLst/>
              <a:ahLst/>
              <a:cxnLst/>
              <a:rect l="0" t="0" r="0" b="0"/>
              <a:pathLst>
                <a:path w="200025" h="158086">
                  <a:moveTo>
                    <a:pt x="9524" y="37662"/>
                  </a:moveTo>
                  <a:lnTo>
                    <a:pt x="9524" y="37662"/>
                  </a:lnTo>
                  <a:lnTo>
                    <a:pt x="9524" y="23473"/>
                  </a:lnTo>
                  <a:lnTo>
                    <a:pt x="6702" y="17951"/>
                  </a:lnTo>
                  <a:lnTo>
                    <a:pt x="1323" y="10838"/>
                  </a:lnTo>
                  <a:lnTo>
                    <a:pt x="33" y="0"/>
                  </a:lnTo>
                  <a:lnTo>
                    <a:pt x="0" y="39599"/>
                  </a:lnTo>
                  <a:lnTo>
                    <a:pt x="1057" y="85542"/>
                  </a:lnTo>
                  <a:lnTo>
                    <a:pt x="7603" y="111821"/>
                  </a:lnTo>
                  <a:lnTo>
                    <a:pt x="19296" y="131255"/>
                  </a:lnTo>
                  <a:lnTo>
                    <a:pt x="26567" y="138525"/>
                  </a:lnTo>
                  <a:lnTo>
                    <a:pt x="36855" y="145284"/>
                  </a:lnTo>
                  <a:lnTo>
                    <a:pt x="41503" y="145394"/>
                  </a:lnTo>
                  <a:lnTo>
                    <a:pt x="45660" y="143350"/>
                  </a:lnTo>
                  <a:lnTo>
                    <a:pt x="63241" y="125624"/>
                  </a:lnTo>
                  <a:lnTo>
                    <a:pt x="79340" y="92389"/>
                  </a:lnTo>
                  <a:lnTo>
                    <a:pt x="85558" y="49728"/>
                  </a:lnTo>
                  <a:lnTo>
                    <a:pt x="86672" y="49940"/>
                  </a:lnTo>
                  <a:lnTo>
                    <a:pt x="90731" y="52997"/>
                  </a:lnTo>
                  <a:lnTo>
                    <a:pt x="93241" y="60705"/>
                  </a:lnTo>
                  <a:lnTo>
                    <a:pt x="99909" y="87957"/>
                  </a:lnTo>
                  <a:lnTo>
                    <a:pt x="122033" y="127619"/>
                  </a:lnTo>
                  <a:lnTo>
                    <a:pt x="141227" y="149623"/>
                  </a:lnTo>
                  <a:lnTo>
                    <a:pt x="150256" y="156214"/>
                  </a:lnTo>
                  <a:lnTo>
                    <a:pt x="154145" y="157972"/>
                  </a:lnTo>
                  <a:lnTo>
                    <a:pt x="157796" y="158085"/>
                  </a:lnTo>
                  <a:lnTo>
                    <a:pt x="164676" y="155389"/>
                  </a:lnTo>
                  <a:lnTo>
                    <a:pt x="174498" y="142865"/>
                  </a:lnTo>
                  <a:lnTo>
                    <a:pt x="179695" y="105519"/>
                  </a:lnTo>
                  <a:lnTo>
                    <a:pt x="180806" y="61924"/>
                  </a:lnTo>
                  <a:lnTo>
                    <a:pt x="180924" y="46497"/>
                  </a:lnTo>
                  <a:lnTo>
                    <a:pt x="183774" y="38766"/>
                  </a:lnTo>
                  <a:lnTo>
                    <a:pt x="200024" y="1861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2" name="SMARTInkShape-1667">
              <a:extLst>
                <a:ext uri="{FF2B5EF4-FFF2-40B4-BE49-F238E27FC236}">
                  <a16:creationId xmlns:a16="http://schemas.microsoft.com/office/drawing/2014/main" id="{9101A55F-C5E3-43CD-E2F8-8543A82E5163}"/>
                </a:ext>
              </a:extLst>
            </p:cNvPr>
            <p:cNvSpPr/>
            <p:nvPr>
              <p:custDataLst>
                <p:tags r:id="rId170"/>
              </p:custDataLst>
            </p:nvPr>
          </p:nvSpPr>
          <p:spPr>
            <a:xfrm>
              <a:off x="2190750" y="2467367"/>
              <a:ext cx="171451" cy="447284"/>
            </a:xfrm>
            <a:custGeom>
              <a:avLst/>
              <a:gdLst/>
              <a:ahLst/>
              <a:cxnLst/>
              <a:rect l="0" t="0" r="0" b="0"/>
              <a:pathLst>
                <a:path w="171451" h="447284">
                  <a:moveTo>
                    <a:pt x="171450" y="9133"/>
                  </a:moveTo>
                  <a:lnTo>
                    <a:pt x="171450" y="9133"/>
                  </a:lnTo>
                  <a:lnTo>
                    <a:pt x="171450" y="932"/>
                  </a:lnTo>
                  <a:lnTo>
                    <a:pt x="170392" y="491"/>
                  </a:lnTo>
                  <a:lnTo>
                    <a:pt x="166394" y="0"/>
                  </a:lnTo>
                  <a:lnTo>
                    <a:pt x="135802" y="21101"/>
                  </a:lnTo>
                  <a:lnTo>
                    <a:pt x="126326" y="33502"/>
                  </a:lnTo>
                  <a:lnTo>
                    <a:pt x="106562" y="72390"/>
                  </a:lnTo>
                  <a:lnTo>
                    <a:pt x="93545" y="108427"/>
                  </a:lnTo>
                  <a:lnTo>
                    <a:pt x="77929" y="150972"/>
                  </a:lnTo>
                  <a:lnTo>
                    <a:pt x="68855" y="184356"/>
                  </a:lnTo>
                  <a:lnTo>
                    <a:pt x="60235" y="219301"/>
                  </a:lnTo>
                  <a:lnTo>
                    <a:pt x="49349" y="252472"/>
                  </a:lnTo>
                  <a:lnTo>
                    <a:pt x="40277" y="284853"/>
                  </a:lnTo>
                  <a:lnTo>
                    <a:pt x="31660" y="316884"/>
                  </a:lnTo>
                  <a:lnTo>
                    <a:pt x="15966" y="363608"/>
                  </a:lnTo>
                  <a:lnTo>
                    <a:pt x="5201" y="403676"/>
                  </a:lnTo>
                  <a:lnTo>
                    <a:pt x="0" y="44728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3" name="SMARTInkShape-1668">
              <a:extLst>
                <a:ext uri="{FF2B5EF4-FFF2-40B4-BE49-F238E27FC236}">
                  <a16:creationId xmlns:a16="http://schemas.microsoft.com/office/drawing/2014/main" id="{C66EFDC0-A04E-0867-44E8-5C2E481845B9}"/>
                </a:ext>
              </a:extLst>
            </p:cNvPr>
            <p:cNvSpPr/>
            <p:nvPr>
              <p:custDataLst>
                <p:tags r:id="rId171"/>
              </p:custDataLst>
            </p:nvPr>
          </p:nvSpPr>
          <p:spPr>
            <a:xfrm>
              <a:off x="2076450" y="2448327"/>
              <a:ext cx="126813" cy="291337"/>
            </a:xfrm>
            <a:custGeom>
              <a:avLst/>
              <a:gdLst/>
              <a:ahLst/>
              <a:cxnLst/>
              <a:rect l="0" t="0" r="0" b="0"/>
              <a:pathLst>
                <a:path w="126813" h="291337">
                  <a:moveTo>
                    <a:pt x="0" y="18648"/>
                  </a:moveTo>
                  <a:lnTo>
                    <a:pt x="0" y="18648"/>
                  </a:lnTo>
                  <a:lnTo>
                    <a:pt x="9133" y="9515"/>
                  </a:lnTo>
                  <a:lnTo>
                    <a:pt x="9515" y="0"/>
                  </a:lnTo>
                  <a:lnTo>
                    <a:pt x="8466" y="24531"/>
                  </a:lnTo>
                  <a:lnTo>
                    <a:pt x="1324" y="72104"/>
                  </a:lnTo>
                  <a:lnTo>
                    <a:pt x="262" y="112110"/>
                  </a:lnTo>
                  <a:lnTo>
                    <a:pt x="34" y="153226"/>
                  </a:lnTo>
                  <a:lnTo>
                    <a:pt x="1065" y="197945"/>
                  </a:lnTo>
                  <a:lnTo>
                    <a:pt x="9723" y="234992"/>
                  </a:lnTo>
                  <a:lnTo>
                    <a:pt x="30398" y="269605"/>
                  </a:lnTo>
                  <a:lnTo>
                    <a:pt x="43849" y="282937"/>
                  </a:lnTo>
                  <a:lnTo>
                    <a:pt x="56883" y="289568"/>
                  </a:lnTo>
                  <a:lnTo>
                    <a:pt x="63322" y="291336"/>
                  </a:lnTo>
                  <a:lnTo>
                    <a:pt x="87554" y="288769"/>
                  </a:lnTo>
                  <a:lnTo>
                    <a:pt x="104729" y="281305"/>
                  </a:lnTo>
                  <a:lnTo>
                    <a:pt x="126717" y="254846"/>
                  </a:lnTo>
                  <a:lnTo>
                    <a:pt x="126812" y="249138"/>
                  </a:lnTo>
                  <a:lnTo>
                    <a:pt x="121272" y="234330"/>
                  </a:lnTo>
                  <a:lnTo>
                    <a:pt x="111754" y="222809"/>
                  </a:lnTo>
                  <a:lnTo>
                    <a:pt x="106253" y="218255"/>
                  </a:lnTo>
                  <a:lnTo>
                    <a:pt x="91673" y="213196"/>
                  </a:lnTo>
                  <a:lnTo>
                    <a:pt x="74610" y="212005"/>
                  </a:lnTo>
                  <a:lnTo>
                    <a:pt x="27573" y="219006"/>
                  </a:lnTo>
                  <a:lnTo>
                    <a:pt x="9525" y="22819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45" name="SMARTInkShape-1669">
            <a:extLst>
              <a:ext uri="{FF2B5EF4-FFF2-40B4-BE49-F238E27FC236}">
                <a16:creationId xmlns:a16="http://schemas.microsoft.com/office/drawing/2014/main" id="{00084638-4CA6-73F5-A710-30F14A443979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3221850" y="2553651"/>
            <a:ext cx="216676" cy="241059"/>
          </a:xfrm>
          <a:custGeom>
            <a:avLst/>
            <a:gdLst/>
            <a:ahLst/>
            <a:cxnLst/>
            <a:rect l="0" t="0" r="0" b="0"/>
            <a:pathLst>
              <a:path w="216676" h="241059">
                <a:moveTo>
                  <a:pt x="16650" y="65724"/>
                </a:moveTo>
                <a:lnTo>
                  <a:pt x="16650" y="65724"/>
                </a:lnTo>
                <a:lnTo>
                  <a:pt x="21706" y="65724"/>
                </a:lnTo>
                <a:lnTo>
                  <a:pt x="23196" y="63607"/>
                </a:lnTo>
                <a:lnTo>
                  <a:pt x="26351" y="51574"/>
                </a:lnTo>
                <a:lnTo>
                  <a:pt x="36362" y="37489"/>
                </a:lnTo>
                <a:lnTo>
                  <a:pt x="43402" y="30950"/>
                </a:lnTo>
                <a:lnTo>
                  <a:pt x="84795" y="2260"/>
                </a:lnTo>
                <a:lnTo>
                  <a:pt x="100577" y="0"/>
                </a:lnTo>
                <a:lnTo>
                  <a:pt x="104351" y="742"/>
                </a:lnTo>
                <a:lnTo>
                  <a:pt x="106867" y="2294"/>
                </a:lnTo>
                <a:lnTo>
                  <a:pt x="108545" y="4387"/>
                </a:lnTo>
                <a:lnTo>
                  <a:pt x="111605" y="42922"/>
                </a:lnTo>
                <a:lnTo>
                  <a:pt x="110783" y="68785"/>
                </a:lnTo>
                <a:lnTo>
                  <a:pt x="92599" y="116165"/>
                </a:lnTo>
                <a:lnTo>
                  <a:pt x="75884" y="153740"/>
                </a:lnTo>
                <a:lnTo>
                  <a:pt x="37385" y="197188"/>
                </a:lnTo>
                <a:lnTo>
                  <a:pt x="3000" y="232820"/>
                </a:lnTo>
                <a:lnTo>
                  <a:pt x="0" y="239825"/>
                </a:lnTo>
                <a:lnTo>
                  <a:pt x="1317" y="241058"/>
                </a:lnTo>
                <a:lnTo>
                  <a:pt x="8425" y="239606"/>
                </a:lnTo>
                <a:lnTo>
                  <a:pt x="47500" y="224130"/>
                </a:lnTo>
                <a:lnTo>
                  <a:pt x="95044" y="218915"/>
                </a:lnTo>
                <a:lnTo>
                  <a:pt x="137981" y="211682"/>
                </a:lnTo>
                <a:lnTo>
                  <a:pt x="180229" y="208779"/>
                </a:lnTo>
                <a:lnTo>
                  <a:pt x="216675" y="208599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51" name="SMARTInkShape-Group442">
            <a:extLst>
              <a:ext uri="{FF2B5EF4-FFF2-40B4-BE49-F238E27FC236}">
                <a16:creationId xmlns:a16="http://schemas.microsoft.com/office/drawing/2014/main" id="{A9209D06-7DA3-0143-DEF5-363716533C85}"/>
              </a:ext>
            </a:extLst>
          </p:cNvPr>
          <p:cNvGrpSpPr/>
          <p:nvPr/>
        </p:nvGrpSpPr>
        <p:grpSpPr>
          <a:xfrm>
            <a:off x="3914775" y="2634544"/>
            <a:ext cx="952501" cy="213432"/>
            <a:chOff x="3914775" y="2634544"/>
            <a:chExt cx="952501" cy="213432"/>
          </a:xfrm>
        </p:grpSpPr>
        <p:sp>
          <p:nvSpPr>
            <p:cNvPr id="1046" name="SMARTInkShape-1670">
              <a:extLst>
                <a:ext uri="{FF2B5EF4-FFF2-40B4-BE49-F238E27FC236}">
                  <a16:creationId xmlns:a16="http://schemas.microsoft.com/office/drawing/2014/main" id="{E8D3832D-E7E9-BE73-18F2-1C3A1FA794B6}"/>
                </a:ext>
              </a:extLst>
            </p:cNvPr>
            <p:cNvSpPr/>
            <p:nvPr>
              <p:custDataLst>
                <p:tags r:id="rId164"/>
              </p:custDataLst>
            </p:nvPr>
          </p:nvSpPr>
          <p:spPr>
            <a:xfrm>
              <a:off x="4857750" y="2838450"/>
              <a:ext cx="9526" cy="9526"/>
            </a:xfrm>
            <a:custGeom>
              <a:avLst/>
              <a:gdLst/>
              <a:ahLst/>
              <a:cxnLst/>
              <a:rect l="0" t="0" r="0" b="0"/>
              <a:pathLst>
                <a:path w="9526" h="9526">
                  <a:moveTo>
                    <a:pt x="0" y="9525"/>
                  </a:moveTo>
                  <a:lnTo>
                    <a:pt x="0" y="9525"/>
                  </a:lnTo>
                  <a:lnTo>
                    <a:pt x="5057" y="9525"/>
                  </a:lnTo>
                  <a:lnTo>
                    <a:pt x="6546" y="8467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7" name="SMARTInkShape-1671">
              <a:extLst>
                <a:ext uri="{FF2B5EF4-FFF2-40B4-BE49-F238E27FC236}">
                  <a16:creationId xmlns:a16="http://schemas.microsoft.com/office/drawing/2014/main" id="{92AB43B9-BD71-F053-3936-6D99F8B5CD3A}"/>
                </a:ext>
              </a:extLst>
            </p:cNvPr>
            <p:cNvSpPr/>
            <p:nvPr>
              <p:custDataLst>
                <p:tags r:id="rId165"/>
              </p:custDataLst>
            </p:nvPr>
          </p:nvSpPr>
          <p:spPr>
            <a:xfrm>
              <a:off x="4619625" y="2638968"/>
              <a:ext cx="102227" cy="198196"/>
            </a:xfrm>
            <a:custGeom>
              <a:avLst/>
              <a:gdLst/>
              <a:ahLst/>
              <a:cxnLst/>
              <a:rect l="0" t="0" r="0" b="0"/>
              <a:pathLst>
                <a:path w="102227" h="198196">
                  <a:moveTo>
                    <a:pt x="85725" y="28032"/>
                  </a:moveTo>
                  <a:lnTo>
                    <a:pt x="85725" y="28032"/>
                  </a:lnTo>
                  <a:lnTo>
                    <a:pt x="90782" y="22976"/>
                  </a:lnTo>
                  <a:lnTo>
                    <a:pt x="93264" y="17671"/>
                  </a:lnTo>
                  <a:lnTo>
                    <a:pt x="93926" y="14774"/>
                  </a:lnTo>
                  <a:lnTo>
                    <a:pt x="93309" y="11786"/>
                  </a:lnTo>
                  <a:lnTo>
                    <a:pt x="89801" y="5642"/>
                  </a:lnTo>
                  <a:lnTo>
                    <a:pt x="86326" y="3580"/>
                  </a:lnTo>
                  <a:lnTo>
                    <a:pt x="71322" y="679"/>
                  </a:lnTo>
                  <a:lnTo>
                    <a:pt x="59568" y="0"/>
                  </a:lnTo>
                  <a:lnTo>
                    <a:pt x="47289" y="5343"/>
                  </a:lnTo>
                  <a:lnTo>
                    <a:pt x="16889" y="25436"/>
                  </a:lnTo>
                  <a:lnTo>
                    <a:pt x="5474" y="40786"/>
                  </a:lnTo>
                  <a:lnTo>
                    <a:pt x="2434" y="48870"/>
                  </a:lnTo>
                  <a:lnTo>
                    <a:pt x="3904" y="58812"/>
                  </a:lnTo>
                  <a:lnTo>
                    <a:pt x="5778" y="64427"/>
                  </a:lnTo>
                  <a:lnTo>
                    <a:pt x="13504" y="73489"/>
                  </a:lnTo>
                  <a:lnTo>
                    <a:pt x="59263" y="102811"/>
                  </a:lnTo>
                  <a:lnTo>
                    <a:pt x="87005" y="126803"/>
                  </a:lnTo>
                  <a:lnTo>
                    <a:pt x="96171" y="139311"/>
                  </a:lnTo>
                  <a:lnTo>
                    <a:pt x="100952" y="151926"/>
                  </a:lnTo>
                  <a:lnTo>
                    <a:pt x="102226" y="158253"/>
                  </a:lnTo>
                  <a:lnTo>
                    <a:pt x="100820" y="168105"/>
                  </a:lnTo>
                  <a:lnTo>
                    <a:pt x="98963" y="172214"/>
                  </a:lnTo>
                  <a:lnTo>
                    <a:pt x="91256" y="179602"/>
                  </a:lnTo>
                  <a:lnTo>
                    <a:pt x="64005" y="192968"/>
                  </a:lnTo>
                  <a:lnTo>
                    <a:pt x="42198" y="198195"/>
                  </a:lnTo>
                  <a:lnTo>
                    <a:pt x="24733" y="198043"/>
                  </a:lnTo>
                  <a:lnTo>
                    <a:pt x="0" y="18995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8" name="SMARTInkShape-1672">
              <a:extLst>
                <a:ext uri="{FF2B5EF4-FFF2-40B4-BE49-F238E27FC236}">
                  <a16:creationId xmlns:a16="http://schemas.microsoft.com/office/drawing/2014/main" id="{67A688DF-D84F-13EC-63B5-5D5D8AFF5226}"/>
                </a:ext>
              </a:extLst>
            </p:cNvPr>
            <p:cNvSpPr/>
            <p:nvPr>
              <p:custDataLst>
                <p:tags r:id="rId166"/>
              </p:custDataLst>
            </p:nvPr>
          </p:nvSpPr>
          <p:spPr>
            <a:xfrm>
              <a:off x="4400550" y="2657475"/>
              <a:ext cx="171451" cy="165911"/>
            </a:xfrm>
            <a:custGeom>
              <a:avLst/>
              <a:gdLst/>
              <a:ahLst/>
              <a:cxnLst/>
              <a:rect l="0" t="0" r="0" b="0"/>
              <a:pathLst>
                <a:path w="171451" h="165911">
                  <a:moveTo>
                    <a:pt x="0" y="28575"/>
                  </a:moveTo>
                  <a:lnTo>
                    <a:pt x="0" y="28575"/>
                  </a:lnTo>
                  <a:lnTo>
                    <a:pt x="16247" y="13387"/>
                  </a:lnTo>
                  <a:lnTo>
                    <a:pt x="28648" y="7466"/>
                  </a:lnTo>
                  <a:lnTo>
                    <a:pt x="34958" y="3318"/>
                  </a:lnTo>
                  <a:lnTo>
                    <a:pt x="41289" y="1475"/>
                  </a:lnTo>
                  <a:lnTo>
                    <a:pt x="44460" y="2042"/>
                  </a:lnTo>
                  <a:lnTo>
                    <a:pt x="50804" y="5493"/>
                  </a:lnTo>
                  <a:lnTo>
                    <a:pt x="65382" y="23500"/>
                  </a:lnTo>
                  <a:lnTo>
                    <a:pt x="81668" y="65633"/>
                  </a:lnTo>
                  <a:lnTo>
                    <a:pt x="95076" y="111899"/>
                  </a:lnTo>
                  <a:lnTo>
                    <a:pt x="102859" y="141812"/>
                  </a:lnTo>
                  <a:lnTo>
                    <a:pt x="101101" y="150517"/>
                  </a:lnTo>
                  <a:lnTo>
                    <a:pt x="99151" y="154319"/>
                  </a:lnTo>
                  <a:lnTo>
                    <a:pt x="86294" y="164728"/>
                  </a:lnTo>
                  <a:lnTo>
                    <a:pt x="80812" y="165910"/>
                  </a:lnTo>
                  <a:lnTo>
                    <a:pt x="69078" y="164402"/>
                  </a:lnTo>
                  <a:lnTo>
                    <a:pt x="55628" y="157602"/>
                  </a:lnTo>
                  <a:lnTo>
                    <a:pt x="44940" y="148885"/>
                  </a:lnTo>
                  <a:lnTo>
                    <a:pt x="41140" y="142724"/>
                  </a:lnTo>
                  <a:lnTo>
                    <a:pt x="39001" y="130483"/>
                  </a:lnTo>
                  <a:lnTo>
                    <a:pt x="39559" y="117259"/>
                  </a:lnTo>
                  <a:lnTo>
                    <a:pt x="46881" y="88130"/>
                  </a:lnTo>
                  <a:lnTo>
                    <a:pt x="68706" y="51535"/>
                  </a:lnTo>
                  <a:lnTo>
                    <a:pt x="81336" y="41249"/>
                  </a:lnTo>
                  <a:lnTo>
                    <a:pt x="113080" y="19327"/>
                  </a:lnTo>
                  <a:lnTo>
                    <a:pt x="116661" y="16059"/>
                  </a:lnTo>
                  <a:lnTo>
                    <a:pt x="129107" y="12429"/>
                  </a:lnTo>
                  <a:lnTo>
                    <a:pt x="1714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9" name="SMARTInkShape-1673">
              <a:extLst>
                <a:ext uri="{FF2B5EF4-FFF2-40B4-BE49-F238E27FC236}">
                  <a16:creationId xmlns:a16="http://schemas.microsoft.com/office/drawing/2014/main" id="{A80523B8-B99F-5BC9-C331-C4F448292A9D}"/>
                </a:ext>
              </a:extLst>
            </p:cNvPr>
            <p:cNvSpPr/>
            <p:nvPr>
              <p:custDataLst>
                <p:tags r:id="rId167"/>
              </p:custDataLst>
            </p:nvPr>
          </p:nvSpPr>
          <p:spPr>
            <a:xfrm>
              <a:off x="4163809" y="2634544"/>
              <a:ext cx="198642" cy="212163"/>
            </a:xfrm>
            <a:custGeom>
              <a:avLst/>
              <a:gdLst/>
              <a:ahLst/>
              <a:cxnLst/>
              <a:rect l="0" t="0" r="0" b="0"/>
              <a:pathLst>
                <a:path w="198642" h="212163">
                  <a:moveTo>
                    <a:pt x="93866" y="80081"/>
                  </a:moveTo>
                  <a:lnTo>
                    <a:pt x="93866" y="80081"/>
                  </a:lnTo>
                  <a:lnTo>
                    <a:pt x="98923" y="80081"/>
                  </a:lnTo>
                  <a:lnTo>
                    <a:pt x="100412" y="79023"/>
                  </a:lnTo>
                  <a:lnTo>
                    <a:pt x="101405" y="77259"/>
                  </a:lnTo>
                  <a:lnTo>
                    <a:pt x="102998" y="66823"/>
                  </a:lnTo>
                  <a:lnTo>
                    <a:pt x="103388" y="29277"/>
                  </a:lnTo>
                  <a:lnTo>
                    <a:pt x="100568" y="22929"/>
                  </a:lnTo>
                  <a:lnTo>
                    <a:pt x="90133" y="10230"/>
                  </a:lnTo>
                  <a:lnTo>
                    <a:pt x="75944" y="706"/>
                  </a:lnTo>
                  <a:lnTo>
                    <a:pt x="61559" y="0"/>
                  </a:lnTo>
                  <a:lnTo>
                    <a:pt x="45641" y="4273"/>
                  </a:lnTo>
                  <a:lnTo>
                    <a:pt x="31511" y="13227"/>
                  </a:lnTo>
                  <a:lnTo>
                    <a:pt x="20997" y="27085"/>
                  </a:lnTo>
                  <a:lnTo>
                    <a:pt x="5624" y="66908"/>
                  </a:lnTo>
                  <a:lnTo>
                    <a:pt x="0" y="112365"/>
                  </a:lnTo>
                  <a:lnTo>
                    <a:pt x="85" y="132568"/>
                  </a:lnTo>
                  <a:lnTo>
                    <a:pt x="3855" y="148917"/>
                  </a:lnTo>
                  <a:lnTo>
                    <a:pt x="11880" y="161122"/>
                  </a:lnTo>
                  <a:lnTo>
                    <a:pt x="20386" y="170075"/>
                  </a:lnTo>
                  <a:lnTo>
                    <a:pt x="24167" y="177581"/>
                  </a:lnTo>
                  <a:lnTo>
                    <a:pt x="26233" y="178947"/>
                  </a:lnTo>
                  <a:lnTo>
                    <a:pt x="28669" y="178800"/>
                  </a:lnTo>
                  <a:lnTo>
                    <a:pt x="45239" y="170960"/>
                  </a:lnTo>
                  <a:lnTo>
                    <a:pt x="62760" y="147107"/>
                  </a:lnTo>
                  <a:lnTo>
                    <a:pt x="78980" y="109784"/>
                  </a:lnTo>
                  <a:lnTo>
                    <a:pt x="84279" y="80461"/>
                  </a:lnTo>
                  <a:lnTo>
                    <a:pt x="84336" y="123031"/>
                  </a:lnTo>
                  <a:lnTo>
                    <a:pt x="94701" y="166445"/>
                  </a:lnTo>
                  <a:lnTo>
                    <a:pt x="106731" y="198976"/>
                  </a:lnTo>
                  <a:lnTo>
                    <a:pt x="110910" y="203794"/>
                  </a:lnTo>
                  <a:lnTo>
                    <a:pt x="121197" y="209148"/>
                  </a:lnTo>
                  <a:lnTo>
                    <a:pt x="143945" y="212162"/>
                  </a:lnTo>
                  <a:lnTo>
                    <a:pt x="158809" y="207223"/>
                  </a:lnTo>
                  <a:lnTo>
                    <a:pt x="198641" y="17533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0" name="SMARTInkShape-1674">
              <a:extLst>
                <a:ext uri="{FF2B5EF4-FFF2-40B4-BE49-F238E27FC236}">
                  <a16:creationId xmlns:a16="http://schemas.microsoft.com/office/drawing/2014/main" id="{4A602821-08BE-0F02-9BBA-980B13BF8D69}"/>
                </a:ext>
              </a:extLst>
            </p:cNvPr>
            <p:cNvSpPr/>
            <p:nvPr>
              <p:custDataLst>
                <p:tags r:id="rId168"/>
              </p:custDataLst>
            </p:nvPr>
          </p:nvSpPr>
          <p:spPr>
            <a:xfrm>
              <a:off x="3914775" y="2648380"/>
              <a:ext cx="171451" cy="192904"/>
            </a:xfrm>
            <a:custGeom>
              <a:avLst/>
              <a:gdLst/>
              <a:ahLst/>
              <a:cxnLst/>
              <a:rect l="0" t="0" r="0" b="0"/>
              <a:pathLst>
                <a:path w="171451" h="192904">
                  <a:moveTo>
                    <a:pt x="0" y="28145"/>
                  </a:moveTo>
                  <a:lnTo>
                    <a:pt x="0" y="28145"/>
                  </a:lnTo>
                  <a:lnTo>
                    <a:pt x="0" y="1020"/>
                  </a:lnTo>
                  <a:lnTo>
                    <a:pt x="1058" y="537"/>
                  </a:lnTo>
                  <a:lnTo>
                    <a:pt x="5057" y="0"/>
                  </a:lnTo>
                  <a:lnTo>
                    <a:pt x="10361" y="8228"/>
                  </a:lnTo>
                  <a:lnTo>
                    <a:pt x="25510" y="48335"/>
                  </a:lnTo>
                  <a:lnTo>
                    <a:pt x="40944" y="88342"/>
                  </a:lnTo>
                  <a:lnTo>
                    <a:pt x="63679" y="135046"/>
                  </a:lnTo>
                  <a:lnTo>
                    <a:pt x="92173" y="181594"/>
                  </a:lnTo>
                  <a:lnTo>
                    <a:pt x="103055" y="190889"/>
                  </a:lnTo>
                  <a:lnTo>
                    <a:pt x="107862" y="192733"/>
                  </a:lnTo>
                  <a:lnTo>
                    <a:pt x="112125" y="192903"/>
                  </a:lnTo>
                  <a:lnTo>
                    <a:pt x="119683" y="190271"/>
                  </a:lnTo>
                  <a:lnTo>
                    <a:pt x="126570" y="185573"/>
                  </a:lnTo>
                  <a:lnTo>
                    <a:pt x="130337" y="171491"/>
                  </a:lnTo>
                  <a:lnTo>
                    <a:pt x="132755" y="127957"/>
                  </a:lnTo>
                  <a:lnTo>
                    <a:pt x="134291" y="86196"/>
                  </a:lnTo>
                  <a:lnTo>
                    <a:pt x="141536" y="52958"/>
                  </a:lnTo>
                  <a:lnTo>
                    <a:pt x="152591" y="38790"/>
                  </a:lnTo>
                  <a:lnTo>
                    <a:pt x="160599" y="32876"/>
                  </a:lnTo>
                  <a:lnTo>
                    <a:pt x="171450" y="2814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52" name="SMARTInkShape-1675">
            <a:extLst>
              <a:ext uri="{FF2B5EF4-FFF2-40B4-BE49-F238E27FC236}">
                <a16:creationId xmlns:a16="http://schemas.microsoft.com/office/drawing/2014/main" id="{DA9FD59B-A62B-D70B-5014-53EE781EDB8D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2314691" y="3410183"/>
            <a:ext cx="252046" cy="218622"/>
          </a:xfrm>
          <a:custGeom>
            <a:avLst/>
            <a:gdLst/>
            <a:ahLst/>
            <a:cxnLst/>
            <a:rect l="0" t="0" r="0" b="0"/>
            <a:pathLst>
              <a:path w="252046" h="218622">
                <a:moveTo>
                  <a:pt x="9409" y="18817"/>
                </a:moveTo>
                <a:lnTo>
                  <a:pt x="9409" y="18817"/>
                </a:lnTo>
                <a:lnTo>
                  <a:pt x="0" y="18817"/>
                </a:lnTo>
                <a:lnTo>
                  <a:pt x="8095" y="18817"/>
                </a:lnTo>
                <a:lnTo>
                  <a:pt x="27136" y="3739"/>
                </a:lnTo>
                <a:lnTo>
                  <a:pt x="35279" y="1532"/>
                </a:lnTo>
                <a:lnTo>
                  <a:pt x="58808" y="0"/>
                </a:lnTo>
                <a:lnTo>
                  <a:pt x="74375" y="4893"/>
                </a:lnTo>
                <a:lnTo>
                  <a:pt x="83438" y="12981"/>
                </a:lnTo>
                <a:lnTo>
                  <a:pt x="101198" y="42586"/>
                </a:lnTo>
                <a:lnTo>
                  <a:pt x="120870" y="89740"/>
                </a:lnTo>
                <a:lnTo>
                  <a:pt x="123335" y="128189"/>
                </a:lnTo>
                <a:lnTo>
                  <a:pt x="120813" y="167108"/>
                </a:lnTo>
                <a:lnTo>
                  <a:pt x="112940" y="201367"/>
                </a:lnTo>
                <a:lnTo>
                  <a:pt x="97897" y="216332"/>
                </a:lnTo>
                <a:lnTo>
                  <a:pt x="93540" y="217726"/>
                </a:lnTo>
                <a:lnTo>
                  <a:pt x="77062" y="218621"/>
                </a:lnTo>
                <a:lnTo>
                  <a:pt x="73561" y="216579"/>
                </a:lnTo>
                <a:lnTo>
                  <a:pt x="71227" y="213099"/>
                </a:lnTo>
                <a:lnTo>
                  <a:pt x="66832" y="192370"/>
                </a:lnTo>
                <a:lnTo>
                  <a:pt x="67671" y="168928"/>
                </a:lnTo>
                <a:lnTo>
                  <a:pt x="83869" y="122415"/>
                </a:lnTo>
                <a:lnTo>
                  <a:pt x="111616" y="80869"/>
                </a:lnTo>
                <a:lnTo>
                  <a:pt x="154917" y="35294"/>
                </a:lnTo>
                <a:lnTo>
                  <a:pt x="197313" y="4599"/>
                </a:lnTo>
                <a:lnTo>
                  <a:pt x="208665" y="1199"/>
                </a:lnTo>
                <a:lnTo>
                  <a:pt x="212096" y="721"/>
                </a:lnTo>
                <a:lnTo>
                  <a:pt x="218731" y="3013"/>
                </a:lnTo>
                <a:lnTo>
                  <a:pt x="231614" y="13108"/>
                </a:lnTo>
                <a:lnTo>
                  <a:pt x="235167" y="19102"/>
                </a:lnTo>
                <a:lnTo>
                  <a:pt x="237804" y="25294"/>
                </a:lnTo>
                <a:lnTo>
                  <a:pt x="244181" y="34730"/>
                </a:lnTo>
                <a:lnTo>
                  <a:pt x="246540" y="44228"/>
                </a:lnTo>
                <a:lnTo>
                  <a:pt x="247092" y="50572"/>
                </a:lnTo>
                <a:lnTo>
                  <a:pt x="244516" y="56919"/>
                </a:lnTo>
                <a:lnTo>
                  <a:pt x="240901" y="63268"/>
                </a:lnTo>
                <a:lnTo>
                  <a:pt x="237807" y="72792"/>
                </a:lnTo>
                <a:lnTo>
                  <a:pt x="233333" y="79142"/>
                </a:lnTo>
                <a:lnTo>
                  <a:pt x="231717" y="80200"/>
                </a:lnTo>
                <a:lnTo>
                  <a:pt x="230639" y="79848"/>
                </a:lnTo>
                <a:lnTo>
                  <a:pt x="228910" y="76734"/>
                </a:lnTo>
                <a:lnTo>
                  <a:pt x="227510" y="61968"/>
                </a:lnTo>
                <a:lnTo>
                  <a:pt x="223465" y="54576"/>
                </a:lnTo>
                <a:lnTo>
                  <a:pt x="223021" y="51123"/>
                </a:lnTo>
                <a:lnTo>
                  <a:pt x="225350" y="44464"/>
                </a:lnTo>
                <a:lnTo>
                  <a:pt x="236410" y="30245"/>
                </a:lnTo>
                <a:lnTo>
                  <a:pt x="240120" y="29188"/>
                </a:lnTo>
                <a:lnTo>
                  <a:pt x="242592" y="28906"/>
                </a:lnTo>
                <a:lnTo>
                  <a:pt x="248160" y="31415"/>
                </a:lnTo>
                <a:lnTo>
                  <a:pt x="251126" y="33565"/>
                </a:lnTo>
                <a:lnTo>
                  <a:pt x="252045" y="34999"/>
                </a:lnTo>
                <a:lnTo>
                  <a:pt x="251600" y="35955"/>
                </a:lnTo>
                <a:lnTo>
                  <a:pt x="250245" y="36592"/>
                </a:lnTo>
                <a:lnTo>
                  <a:pt x="249341" y="38076"/>
                </a:lnTo>
                <a:lnTo>
                  <a:pt x="247011" y="45220"/>
                </a:lnTo>
                <a:lnTo>
                  <a:pt x="239404" y="55168"/>
                </a:lnTo>
                <a:lnTo>
                  <a:pt x="235807" y="56140"/>
                </a:lnTo>
                <a:lnTo>
                  <a:pt x="233366" y="56399"/>
                </a:lnTo>
                <a:lnTo>
                  <a:pt x="227831" y="53864"/>
                </a:lnTo>
                <a:lnTo>
                  <a:pt x="221844" y="50269"/>
                </a:lnTo>
                <a:lnTo>
                  <a:pt x="215655" y="48671"/>
                </a:lnTo>
                <a:lnTo>
                  <a:pt x="213582" y="47186"/>
                </a:lnTo>
                <a:lnTo>
                  <a:pt x="212199" y="45138"/>
                </a:lnTo>
                <a:lnTo>
                  <a:pt x="209980" y="39303"/>
                </a:lnTo>
                <a:lnTo>
                  <a:pt x="218959" y="28342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55" name="SMARTInkShape-Group444">
            <a:extLst>
              <a:ext uri="{FF2B5EF4-FFF2-40B4-BE49-F238E27FC236}">
                <a16:creationId xmlns:a16="http://schemas.microsoft.com/office/drawing/2014/main" id="{5CB60657-3A7B-7209-03EA-8CFCB696A5A2}"/>
              </a:ext>
            </a:extLst>
          </p:cNvPr>
          <p:cNvGrpSpPr/>
          <p:nvPr/>
        </p:nvGrpSpPr>
        <p:grpSpPr>
          <a:xfrm>
            <a:off x="2867026" y="3385412"/>
            <a:ext cx="546584" cy="261894"/>
            <a:chOff x="2867026" y="3385412"/>
            <a:chExt cx="546584" cy="261894"/>
          </a:xfrm>
        </p:grpSpPr>
        <p:sp>
          <p:nvSpPr>
            <p:cNvPr id="1053" name="SMARTInkShape-1676">
              <a:extLst>
                <a:ext uri="{FF2B5EF4-FFF2-40B4-BE49-F238E27FC236}">
                  <a16:creationId xmlns:a16="http://schemas.microsoft.com/office/drawing/2014/main" id="{FC1DD9BD-4A2F-29C7-06E1-1ADBC5D6842A}"/>
                </a:ext>
              </a:extLst>
            </p:cNvPr>
            <p:cNvSpPr/>
            <p:nvPr>
              <p:custDataLst>
                <p:tags r:id="rId162"/>
              </p:custDataLst>
            </p:nvPr>
          </p:nvSpPr>
          <p:spPr>
            <a:xfrm>
              <a:off x="3212546" y="3420021"/>
              <a:ext cx="201064" cy="227285"/>
            </a:xfrm>
            <a:custGeom>
              <a:avLst/>
              <a:gdLst/>
              <a:ahLst/>
              <a:cxnLst/>
              <a:rect l="0" t="0" r="0" b="0"/>
              <a:pathLst>
                <a:path w="201064" h="227285">
                  <a:moveTo>
                    <a:pt x="102154" y="37554"/>
                  </a:moveTo>
                  <a:lnTo>
                    <a:pt x="102154" y="37554"/>
                  </a:lnTo>
                  <a:lnTo>
                    <a:pt x="110355" y="29353"/>
                  </a:lnTo>
                  <a:lnTo>
                    <a:pt x="111286" y="23365"/>
                  </a:lnTo>
                  <a:lnTo>
                    <a:pt x="108682" y="17842"/>
                  </a:lnTo>
                  <a:lnTo>
                    <a:pt x="105056" y="11860"/>
                  </a:lnTo>
                  <a:lnTo>
                    <a:pt x="103443" y="5673"/>
                  </a:lnTo>
                  <a:lnTo>
                    <a:pt x="100897" y="3600"/>
                  </a:lnTo>
                  <a:lnTo>
                    <a:pt x="88258" y="682"/>
                  </a:lnTo>
                  <a:lnTo>
                    <a:pt x="80809" y="0"/>
                  </a:lnTo>
                  <a:lnTo>
                    <a:pt x="73970" y="2519"/>
                  </a:lnTo>
                  <a:lnTo>
                    <a:pt x="50844" y="17816"/>
                  </a:lnTo>
                  <a:lnTo>
                    <a:pt x="39485" y="31956"/>
                  </a:lnTo>
                  <a:lnTo>
                    <a:pt x="13586" y="77229"/>
                  </a:lnTo>
                  <a:lnTo>
                    <a:pt x="894" y="118573"/>
                  </a:lnTo>
                  <a:lnTo>
                    <a:pt x="0" y="134946"/>
                  </a:lnTo>
                  <a:lnTo>
                    <a:pt x="6504" y="162013"/>
                  </a:lnTo>
                  <a:lnTo>
                    <a:pt x="27130" y="196782"/>
                  </a:lnTo>
                  <a:lnTo>
                    <a:pt x="45352" y="214908"/>
                  </a:lnTo>
                  <a:lnTo>
                    <a:pt x="51586" y="219290"/>
                  </a:lnTo>
                  <a:lnTo>
                    <a:pt x="66979" y="224159"/>
                  </a:lnTo>
                  <a:lnTo>
                    <a:pt x="107788" y="227284"/>
                  </a:lnTo>
                  <a:lnTo>
                    <a:pt x="139101" y="222769"/>
                  </a:lnTo>
                  <a:lnTo>
                    <a:pt x="175844" y="205644"/>
                  </a:lnTo>
                  <a:lnTo>
                    <a:pt x="185352" y="193752"/>
                  </a:lnTo>
                  <a:lnTo>
                    <a:pt x="200080" y="155191"/>
                  </a:lnTo>
                  <a:lnTo>
                    <a:pt x="201063" y="137110"/>
                  </a:lnTo>
                  <a:lnTo>
                    <a:pt x="194903" y="90365"/>
                  </a:lnTo>
                  <a:lnTo>
                    <a:pt x="180141" y="49291"/>
                  </a:lnTo>
                  <a:lnTo>
                    <a:pt x="165361" y="28567"/>
                  </a:lnTo>
                  <a:lnTo>
                    <a:pt x="157410" y="22976"/>
                  </a:lnTo>
                  <a:lnTo>
                    <a:pt x="125345" y="11554"/>
                  </a:lnTo>
                  <a:lnTo>
                    <a:pt x="77827" y="8988"/>
                  </a:lnTo>
                  <a:lnTo>
                    <a:pt x="73579" y="897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4" name="SMARTInkShape-1677">
              <a:extLst>
                <a:ext uri="{FF2B5EF4-FFF2-40B4-BE49-F238E27FC236}">
                  <a16:creationId xmlns:a16="http://schemas.microsoft.com/office/drawing/2014/main" id="{190968A1-4570-5CD0-7BB8-C54B9F9904EA}"/>
                </a:ext>
              </a:extLst>
            </p:cNvPr>
            <p:cNvSpPr/>
            <p:nvPr>
              <p:custDataLst>
                <p:tags r:id="rId163"/>
              </p:custDataLst>
            </p:nvPr>
          </p:nvSpPr>
          <p:spPr>
            <a:xfrm>
              <a:off x="2867026" y="3385412"/>
              <a:ext cx="190375" cy="243614"/>
            </a:xfrm>
            <a:custGeom>
              <a:avLst/>
              <a:gdLst/>
              <a:ahLst/>
              <a:cxnLst/>
              <a:rect l="0" t="0" r="0" b="0"/>
              <a:pathLst>
                <a:path w="190375" h="243614">
                  <a:moveTo>
                    <a:pt x="19049" y="15013"/>
                  </a:moveTo>
                  <a:lnTo>
                    <a:pt x="19049" y="15013"/>
                  </a:lnTo>
                  <a:lnTo>
                    <a:pt x="9559" y="5522"/>
                  </a:lnTo>
                  <a:lnTo>
                    <a:pt x="115" y="5488"/>
                  </a:lnTo>
                  <a:lnTo>
                    <a:pt x="22" y="0"/>
                  </a:lnTo>
                  <a:lnTo>
                    <a:pt x="0" y="5212"/>
                  </a:lnTo>
                  <a:lnTo>
                    <a:pt x="5055" y="10463"/>
                  </a:lnTo>
                  <a:lnTo>
                    <a:pt x="48904" y="32928"/>
                  </a:lnTo>
                  <a:lnTo>
                    <a:pt x="87878" y="55368"/>
                  </a:lnTo>
                  <a:lnTo>
                    <a:pt x="131066" y="84437"/>
                  </a:lnTo>
                  <a:lnTo>
                    <a:pt x="172560" y="115705"/>
                  </a:lnTo>
                  <a:lnTo>
                    <a:pt x="177234" y="122560"/>
                  </a:lnTo>
                  <a:lnTo>
                    <a:pt x="179866" y="132368"/>
                  </a:lnTo>
                  <a:lnTo>
                    <a:pt x="181294" y="134525"/>
                  </a:lnTo>
                  <a:lnTo>
                    <a:pt x="183304" y="135963"/>
                  </a:lnTo>
                  <a:lnTo>
                    <a:pt x="190374" y="138788"/>
                  </a:lnTo>
                  <a:lnTo>
                    <a:pt x="185406" y="138824"/>
                  </a:lnTo>
                  <a:lnTo>
                    <a:pt x="180121" y="141654"/>
                  </a:lnTo>
                  <a:lnTo>
                    <a:pt x="140332" y="171952"/>
                  </a:lnTo>
                  <a:lnTo>
                    <a:pt x="93105" y="202262"/>
                  </a:lnTo>
                  <a:lnTo>
                    <a:pt x="51198" y="239088"/>
                  </a:lnTo>
                  <a:lnTo>
                    <a:pt x="43509" y="242272"/>
                  </a:lnTo>
                  <a:lnTo>
                    <a:pt x="43822" y="242720"/>
                  </a:lnTo>
                  <a:lnTo>
                    <a:pt x="57149" y="24361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59" name="SMARTInkShape-Group445">
            <a:extLst>
              <a:ext uri="{FF2B5EF4-FFF2-40B4-BE49-F238E27FC236}">
                <a16:creationId xmlns:a16="http://schemas.microsoft.com/office/drawing/2014/main" id="{F4D8B7B9-276A-2CA9-CD00-DBBB37A0ECB5}"/>
              </a:ext>
            </a:extLst>
          </p:cNvPr>
          <p:cNvGrpSpPr/>
          <p:nvPr/>
        </p:nvGrpSpPr>
        <p:grpSpPr>
          <a:xfrm>
            <a:off x="3943350" y="3362325"/>
            <a:ext cx="438061" cy="381001"/>
            <a:chOff x="3943350" y="3362325"/>
            <a:chExt cx="438061" cy="381001"/>
          </a:xfrm>
        </p:grpSpPr>
        <p:sp>
          <p:nvSpPr>
            <p:cNvPr id="1056" name="SMARTInkShape-1678">
              <a:extLst>
                <a:ext uri="{FF2B5EF4-FFF2-40B4-BE49-F238E27FC236}">
                  <a16:creationId xmlns:a16="http://schemas.microsoft.com/office/drawing/2014/main" id="{E7F81B91-7A90-B650-4623-9EAF6D044049}"/>
                </a:ext>
              </a:extLst>
            </p:cNvPr>
            <p:cNvSpPr/>
            <p:nvPr>
              <p:custDataLst>
                <p:tags r:id="rId159"/>
              </p:custDataLst>
            </p:nvPr>
          </p:nvSpPr>
          <p:spPr>
            <a:xfrm>
              <a:off x="4206193" y="3362325"/>
              <a:ext cx="175218" cy="381001"/>
            </a:xfrm>
            <a:custGeom>
              <a:avLst/>
              <a:gdLst/>
              <a:ahLst/>
              <a:cxnLst/>
              <a:rect l="0" t="0" r="0" b="0"/>
              <a:pathLst>
                <a:path w="175218" h="381001">
                  <a:moveTo>
                    <a:pt x="3857" y="9525"/>
                  </a:moveTo>
                  <a:lnTo>
                    <a:pt x="3857" y="9525"/>
                  </a:lnTo>
                  <a:lnTo>
                    <a:pt x="3857" y="0"/>
                  </a:lnTo>
                  <a:lnTo>
                    <a:pt x="3857" y="5057"/>
                  </a:lnTo>
                  <a:lnTo>
                    <a:pt x="6679" y="10361"/>
                  </a:lnTo>
                  <a:lnTo>
                    <a:pt x="31303" y="36856"/>
                  </a:lnTo>
                  <a:lnTo>
                    <a:pt x="72593" y="64994"/>
                  </a:lnTo>
                  <a:lnTo>
                    <a:pt x="114527" y="82649"/>
                  </a:lnTo>
                  <a:lnTo>
                    <a:pt x="157845" y="106116"/>
                  </a:lnTo>
                  <a:lnTo>
                    <a:pt x="167546" y="111721"/>
                  </a:lnTo>
                  <a:lnTo>
                    <a:pt x="171858" y="117740"/>
                  </a:lnTo>
                  <a:lnTo>
                    <a:pt x="174285" y="127079"/>
                  </a:lnTo>
                  <a:lnTo>
                    <a:pt x="175217" y="146057"/>
                  </a:lnTo>
                  <a:lnTo>
                    <a:pt x="169622" y="155225"/>
                  </a:lnTo>
                  <a:lnTo>
                    <a:pt x="132928" y="201214"/>
                  </a:lnTo>
                  <a:lnTo>
                    <a:pt x="101323" y="242184"/>
                  </a:lnTo>
                  <a:lnTo>
                    <a:pt x="58445" y="289085"/>
                  </a:lnTo>
                  <a:lnTo>
                    <a:pt x="26163" y="333815"/>
                  </a:lnTo>
                  <a:lnTo>
                    <a:pt x="1246" y="369105"/>
                  </a:lnTo>
                  <a:lnTo>
                    <a:pt x="0" y="373070"/>
                  </a:lnTo>
                  <a:lnTo>
                    <a:pt x="227" y="375713"/>
                  </a:lnTo>
                  <a:lnTo>
                    <a:pt x="1437" y="377476"/>
                  </a:lnTo>
                  <a:lnTo>
                    <a:pt x="22907" y="3810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7" name="SMARTInkShape-1679">
              <a:extLst>
                <a:ext uri="{FF2B5EF4-FFF2-40B4-BE49-F238E27FC236}">
                  <a16:creationId xmlns:a16="http://schemas.microsoft.com/office/drawing/2014/main" id="{DC3CC7D4-C799-8785-EF04-E93EC2FD1A89}"/>
                </a:ext>
              </a:extLst>
            </p:cNvPr>
            <p:cNvSpPr/>
            <p:nvPr>
              <p:custDataLst>
                <p:tags r:id="rId160"/>
              </p:custDataLst>
            </p:nvPr>
          </p:nvSpPr>
          <p:spPr>
            <a:xfrm>
              <a:off x="3981450" y="3581415"/>
              <a:ext cx="285751" cy="9511"/>
            </a:xfrm>
            <a:custGeom>
              <a:avLst/>
              <a:gdLst/>
              <a:ahLst/>
              <a:cxnLst/>
              <a:rect l="0" t="0" r="0" b="0"/>
              <a:pathLst>
                <a:path w="285751" h="9511">
                  <a:moveTo>
                    <a:pt x="0" y="9510"/>
                  </a:moveTo>
                  <a:lnTo>
                    <a:pt x="0" y="9510"/>
                  </a:lnTo>
                  <a:lnTo>
                    <a:pt x="16267" y="8452"/>
                  </a:lnTo>
                  <a:lnTo>
                    <a:pt x="57423" y="1971"/>
                  </a:lnTo>
                  <a:lnTo>
                    <a:pt x="102034" y="574"/>
                  </a:lnTo>
                  <a:lnTo>
                    <a:pt x="142063" y="160"/>
                  </a:lnTo>
                  <a:lnTo>
                    <a:pt x="183557" y="37"/>
                  </a:lnTo>
                  <a:lnTo>
                    <a:pt x="226543" y="0"/>
                  </a:lnTo>
                  <a:lnTo>
                    <a:pt x="285750" y="951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8" name="SMARTInkShape-1680">
              <a:extLst>
                <a:ext uri="{FF2B5EF4-FFF2-40B4-BE49-F238E27FC236}">
                  <a16:creationId xmlns:a16="http://schemas.microsoft.com/office/drawing/2014/main" id="{FE762A7A-3400-4233-CD76-10D56E7451C1}"/>
                </a:ext>
              </a:extLst>
            </p:cNvPr>
            <p:cNvSpPr/>
            <p:nvPr>
              <p:custDataLst>
                <p:tags r:id="rId161"/>
              </p:custDataLst>
            </p:nvPr>
          </p:nvSpPr>
          <p:spPr>
            <a:xfrm>
              <a:off x="3943350" y="3505200"/>
              <a:ext cx="285751" cy="9526"/>
            </a:xfrm>
            <a:custGeom>
              <a:avLst/>
              <a:gdLst/>
              <a:ahLst/>
              <a:cxnLst/>
              <a:rect l="0" t="0" r="0" b="0"/>
              <a:pathLst>
                <a:path w="285751" h="9526">
                  <a:moveTo>
                    <a:pt x="0" y="9525"/>
                  </a:moveTo>
                  <a:lnTo>
                    <a:pt x="0" y="9525"/>
                  </a:lnTo>
                  <a:lnTo>
                    <a:pt x="42842" y="6703"/>
                  </a:lnTo>
                  <a:lnTo>
                    <a:pt x="89837" y="1324"/>
                  </a:lnTo>
                  <a:lnTo>
                    <a:pt x="132334" y="393"/>
                  </a:lnTo>
                  <a:lnTo>
                    <a:pt x="173405" y="78"/>
                  </a:lnTo>
                  <a:lnTo>
                    <a:pt x="217266" y="15"/>
                  </a:lnTo>
                  <a:lnTo>
                    <a:pt x="264345" y="2"/>
                  </a:lnTo>
                  <a:lnTo>
                    <a:pt x="2857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64" name="SMARTInkShape-Group446">
            <a:extLst>
              <a:ext uri="{FF2B5EF4-FFF2-40B4-BE49-F238E27FC236}">
                <a16:creationId xmlns:a16="http://schemas.microsoft.com/office/drawing/2014/main" id="{CEC8A4A3-4D56-1E41-DF5A-BAA0B642D0BF}"/>
              </a:ext>
            </a:extLst>
          </p:cNvPr>
          <p:cNvGrpSpPr/>
          <p:nvPr/>
        </p:nvGrpSpPr>
        <p:grpSpPr>
          <a:xfrm>
            <a:off x="4895884" y="3381375"/>
            <a:ext cx="657192" cy="209551"/>
            <a:chOff x="4895884" y="3381375"/>
            <a:chExt cx="657192" cy="209551"/>
          </a:xfrm>
        </p:grpSpPr>
        <p:sp>
          <p:nvSpPr>
            <p:cNvPr id="1060" name="SMARTInkShape-1681">
              <a:extLst>
                <a:ext uri="{FF2B5EF4-FFF2-40B4-BE49-F238E27FC236}">
                  <a16:creationId xmlns:a16="http://schemas.microsoft.com/office/drawing/2014/main" id="{3254195F-9031-C8CD-EFF3-08DB136CA0C0}"/>
                </a:ext>
              </a:extLst>
            </p:cNvPr>
            <p:cNvSpPr/>
            <p:nvPr>
              <p:custDataLst>
                <p:tags r:id="rId155"/>
              </p:custDataLst>
            </p:nvPr>
          </p:nvSpPr>
          <p:spPr>
            <a:xfrm>
              <a:off x="5366491" y="3381907"/>
              <a:ext cx="186585" cy="102165"/>
            </a:xfrm>
            <a:custGeom>
              <a:avLst/>
              <a:gdLst/>
              <a:ahLst/>
              <a:cxnLst/>
              <a:rect l="0" t="0" r="0" b="0"/>
              <a:pathLst>
                <a:path w="186585" h="102165">
                  <a:moveTo>
                    <a:pt x="5609" y="28043"/>
                  </a:moveTo>
                  <a:lnTo>
                    <a:pt x="5609" y="28043"/>
                  </a:lnTo>
                  <a:lnTo>
                    <a:pt x="5609" y="33100"/>
                  </a:lnTo>
                  <a:lnTo>
                    <a:pt x="6667" y="34589"/>
                  </a:lnTo>
                  <a:lnTo>
                    <a:pt x="8431" y="35582"/>
                  </a:lnTo>
                  <a:lnTo>
                    <a:pt x="10665" y="36244"/>
                  </a:lnTo>
                  <a:lnTo>
                    <a:pt x="22915" y="43852"/>
                  </a:lnTo>
                  <a:lnTo>
                    <a:pt x="37665" y="47191"/>
                  </a:lnTo>
                  <a:lnTo>
                    <a:pt x="52668" y="54443"/>
                  </a:lnTo>
                  <a:lnTo>
                    <a:pt x="65821" y="56188"/>
                  </a:lnTo>
                  <a:lnTo>
                    <a:pt x="72234" y="53605"/>
                  </a:lnTo>
                  <a:lnTo>
                    <a:pt x="78611" y="49987"/>
                  </a:lnTo>
                  <a:lnTo>
                    <a:pt x="91137" y="47347"/>
                  </a:lnTo>
                  <a:lnTo>
                    <a:pt x="95832" y="47206"/>
                  </a:lnTo>
                  <a:lnTo>
                    <a:pt x="97507" y="46110"/>
                  </a:lnTo>
                  <a:lnTo>
                    <a:pt x="98625" y="44321"/>
                  </a:lnTo>
                  <a:lnTo>
                    <a:pt x="109737" y="17048"/>
                  </a:lnTo>
                  <a:lnTo>
                    <a:pt x="110256" y="5528"/>
                  </a:lnTo>
                  <a:lnTo>
                    <a:pt x="109240" y="3508"/>
                  </a:lnTo>
                  <a:lnTo>
                    <a:pt x="107505" y="2161"/>
                  </a:lnTo>
                  <a:lnTo>
                    <a:pt x="105290" y="1264"/>
                  </a:lnTo>
                  <a:lnTo>
                    <a:pt x="87001" y="0"/>
                  </a:lnTo>
                  <a:lnTo>
                    <a:pt x="61475" y="9739"/>
                  </a:lnTo>
                  <a:lnTo>
                    <a:pt x="25464" y="33051"/>
                  </a:lnTo>
                  <a:lnTo>
                    <a:pt x="5730" y="57043"/>
                  </a:lnTo>
                  <a:lnTo>
                    <a:pt x="371" y="71271"/>
                  </a:lnTo>
                  <a:lnTo>
                    <a:pt x="0" y="76970"/>
                  </a:lnTo>
                  <a:lnTo>
                    <a:pt x="2410" y="86125"/>
                  </a:lnTo>
                  <a:lnTo>
                    <a:pt x="9832" y="93721"/>
                  </a:lnTo>
                  <a:lnTo>
                    <a:pt x="20186" y="99567"/>
                  </a:lnTo>
                  <a:lnTo>
                    <a:pt x="31843" y="102164"/>
                  </a:lnTo>
                  <a:lnTo>
                    <a:pt x="44080" y="100497"/>
                  </a:lnTo>
                  <a:lnTo>
                    <a:pt x="68513" y="96431"/>
                  </a:lnTo>
                  <a:lnTo>
                    <a:pt x="113924" y="93885"/>
                  </a:lnTo>
                  <a:lnTo>
                    <a:pt x="186584" y="8519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1" name="SMARTInkShape-1682">
              <a:extLst>
                <a:ext uri="{FF2B5EF4-FFF2-40B4-BE49-F238E27FC236}">
                  <a16:creationId xmlns:a16="http://schemas.microsoft.com/office/drawing/2014/main" id="{D2C93D75-E572-3795-AF8A-BAF2489E7089}"/>
                </a:ext>
              </a:extLst>
            </p:cNvPr>
            <p:cNvSpPr/>
            <p:nvPr>
              <p:custDataLst>
                <p:tags r:id="rId156"/>
              </p:custDataLst>
            </p:nvPr>
          </p:nvSpPr>
          <p:spPr>
            <a:xfrm>
              <a:off x="5153025" y="3381375"/>
              <a:ext cx="142876" cy="140278"/>
            </a:xfrm>
            <a:custGeom>
              <a:avLst/>
              <a:gdLst/>
              <a:ahLst/>
              <a:cxnLst/>
              <a:rect l="0" t="0" r="0" b="0"/>
              <a:pathLst>
                <a:path w="142876" h="140278">
                  <a:moveTo>
                    <a:pt x="0" y="9525"/>
                  </a:moveTo>
                  <a:lnTo>
                    <a:pt x="0" y="9525"/>
                  </a:lnTo>
                  <a:lnTo>
                    <a:pt x="0" y="34"/>
                  </a:lnTo>
                  <a:lnTo>
                    <a:pt x="0" y="5067"/>
                  </a:lnTo>
                  <a:lnTo>
                    <a:pt x="16247" y="49362"/>
                  </a:lnTo>
                  <a:lnTo>
                    <a:pt x="31798" y="95479"/>
                  </a:lnTo>
                  <a:lnTo>
                    <a:pt x="43766" y="111580"/>
                  </a:lnTo>
                  <a:lnTo>
                    <a:pt x="81736" y="140277"/>
                  </a:lnTo>
                  <a:lnTo>
                    <a:pt x="84124" y="139026"/>
                  </a:lnTo>
                  <a:lnTo>
                    <a:pt x="95561" y="121810"/>
                  </a:lnTo>
                  <a:lnTo>
                    <a:pt x="102045" y="107000"/>
                  </a:lnTo>
                  <a:lnTo>
                    <a:pt x="109784" y="59806"/>
                  </a:lnTo>
                  <a:lnTo>
                    <a:pt x="116528" y="23790"/>
                  </a:lnTo>
                  <a:lnTo>
                    <a:pt x="118960" y="19035"/>
                  </a:lnTo>
                  <a:lnTo>
                    <a:pt x="1428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2" name="SMARTInkShape-1683">
              <a:extLst>
                <a:ext uri="{FF2B5EF4-FFF2-40B4-BE49-F238E27FC236}">
                  <a16:creationId xmlns:a16="http://schemas.microsoft.com/office/drawing/2014/main" id="{610FF750-C438-2731-93F9-3532A6C9A503}"/>
                </a:ext>
              </a:extLst>
            </p:cNvPr>
            <p:cNvSpPr/>
            <p:nvPr>
              <p:custDataLst>
                <p:tags r:id="rId157"/>
              </p:custDataLst>
            </p:nvPr>
          </p:nvSpPr>
          <p:spPr>
            <a:xfrm>
              <a:off x="4895884" y="3429000"/>
              <a:ext cx="228567" cy="28576"/>
            </a:xfrm>
            <a:custGeom>
              <a:avLst/>
              <a:gdLst/>
              <a:ahLst/>
              <a:cxnLst/>
              <a:rect l="0" t="0" r="0" b="0"/>
              <a:pathLst>
                <a:path w="228567" h="28576">
                  <a:moveTo>
                    <a:pt x="9491" y="28575"/>
                  </a:moveTo>
                  <a:lnTo>
                    <a:pt x="9491" y="28575"/>
                  </a:lnTo>
                  <a:lnTo>
                    <a:pt x="1290" y="28575"/>
                  </a:lnTo>
                  <a:lnTo>
                    <a:pt x="849" y="27517"/>
                  </a:lnTo>
                  <a:lnTo>
                    <a:pt x="228" y="23087"/>
                  </a:lnTo>
                  <a:lnTo>
                    <a:pt x="82" y="25431"/>
                  </a:lnTo>
                  <a:lnTo>
                    <a:pt x="44" y="25420"/>
                  </a:lnTo>
                  <a:lnTo>
                    <a:pt x="0" y="22587"/>
                  </a:lnTo>
                  <a:lnTo>
                    <a:pt x="1047" y="21408"/>
                  </a:lnTo>
                  <a:lnTo>
                    <a:pt x="33453" y="14304"/>
                  </a:lnTo>
                  <a:lnTo>
                    <a:pt x="70330" y="10941"/>
                  </a:lnTo>
                  <a:lnTo>
                    <a:pt x="114171" y="9804"/>
                  </a:lnTo>
                  <a:lnTo>
                    <a:pt x="159827" y="9562"/>
                  </a:lnTo>
                  <a:lnTo>
                    <a:pt x="205115" y="1327"/>
                  </a:lnTo>
                  <a:lnTo>
                    <a:pt x="228566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3" name="SMARTInkShape-1684">
              <a:extLst>
                <a:ext uri="{FF2B5EF4-FFF2-40B4-BE49-F238E27FC236}">
                  <a16:creationId xmlns:a16="http://schemas.microsoft.com/office/drawing/2014/main" id="{2C9F00D5-586E-4D54-41FE-C33AB5F42F99}"/>
                </a:ext>
              </a:extLst>
            </p:cNvPr>
            <p:cNvSpPr/>
            <p:nvPr>
              <p:custDataLst>
                <p:tags r:id="rId158"/>
              </p:custDataLst>
            </p:nvPr>
          </p:nvSpPr>
          <p:spPr>
            <a:xfrm>
              <a:off x="4972050" y="3381409"/>
              <a:ext cx="9526" cy="209517"/>
            </a:xfrm>
            <a:custGeom>
              <a:avLst/>
              <a:gdLst/>
              <a:ahLst/>
              <a:cxnLst/>
              <a:rect l="0" t="0" r="0" b="0"/>
              <a:pathLst>
                <a:path w="9526" h="209517">
                  <a:moveTo>
                    <a:pt x="0" y="9491"/>
                  </a:moveTo>
                  <a:lnTo>
                    <a:pt x="0" y="9491"/>
                  </a:lnTo>
                  <a:lnTo>
                    <a:pt x="0" y="0"/>
                  </a:lnTo>
                  <a:lnTo>
                    <a:pt x="0" y="41124"/>
                  </a:lnTo>
                  <a:lnTo>
                    <a:pt x="0" y="81278"/>
                  </a:lnTo>
                  <a:lnTo>
                    <a:pt x="0" y="120332"/>
                  </a:lnTo>
                  <a:lnTo>
                    <a:pt x="0" y="160149"/>
                  </a:lnTo>
                  <a:lnTo>
                    <a:pt x="0" y="196168"/>
                  </a:lnTo>
                  <a:lnTo>
                    <a:pt x="1058" y="200617"/>
                  </a:lnTo>
                  <a:lnTo>
                    <a:pt x="9525" y="20951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78" name="SMARTInkShape-Group447">
            <a:extLst>
              <a:ext uri="{FF2B5EF4-FFF2-40B4-BE49-F238E27FC236}">
                <a16:creationId xmlns:a16="http://schemas.microsoft.com/office/drawing/2014/main" id="{4AAF1846-D679-83AC-5224-E8733354A719}"/>
              </a:ext>
            </a:extLst>
          </p:cNvPr>
          <p:cNvGrpSpPr/>
          <p:nvPr/>
        </p:nvGrpSpPr>
        <p:grpSpPr>
          <a:xfrm>
            <a:off x="5958873" y="3210604"/>
            <a:ext cx="1813528" cy="351747"/>
            <a:chOff x="5958873" y="3210604"/>
            <a:chExt cx="1813528" cy="351747"/>
          </a:xfrm>
        </p:grpSpPr>
        <p:sp>
          <p:nvSpPr>
            <p:cNvPr id="1065" name="SMARTInkShape-1685">
              <a:extLst>
                <a:ext uri="{FF2B5EF4-FFF2-40B4-BE49-F238E27FC236}">
                  <a16:creationId xmlns:a16="http://schemas.microsoft.com/office/drawing/2014/main" id="{0F5FF446-E26E-027C-1DA8-A1850CF30B5A}"/>
                </a:ext>
              </a:extLst>
            </p:cNvPr>
            <p:cNvSpPr/>
            <p:nvPr>
              <p:custDataLst>
                <p:tags r:id="rId142"/>
              </p:custDataLst>
            </p:nvPr>
          </p:nvSpPr>
          <p:spPr>
            <a:xfrm>
              <a:off x="7479386" y="3352929"/>
              <a:ext cx="293015" cy="160236"/>
            </a:xfrm>
            <a:custGeom>
              <a:avLst/>
              <a:gdLst/>
              <a:ahLst/>
              <a:cxnLst/>
              <a:rect l="0" t="0" r="0" b="0"/>
              <a:pathLst>
                <a:path w="293015" h="160236">
                  <a:moveTo>
                    <a:pt x="45364" y="47496"/>
                  </a:moveTo>
                  <a:lnTo>
                    <a:pt x="45364" y="47496"/>
                  </a:lnTo>
                  <a:lnTo>
                    <a:pt x="45364" y="42439"/>
                  </a:lnTo>
                  <a:lnTo>
                    <a:pt x="48186" y="37135"/>
                  </a:lnTo>
                  <a:lnTo>
                    <a:pt x="50420" y="34239"/>
                  </a:lnTo>
                  <a:lnTo>
                    <a:pt x="50851" y="32308"/>
                  </a:lnTo>
                  <a:lnTo>
                    <a:pt x="50081" y="31021"/>
                  </a:lnTo>
                  <a:lnTo>
                    <a:pt x="48509" y="30163"/>
                  </a:lnTo>
                  <a:lnTo>
                    <a:pt x="47461" y="28532"/>
                  </a:lnTo>
                  <a:lnTo>
                    <a:pt x="46295" y="23898"/>
                  </a:lnTo>
                  <a:lnTo>
                    <a:pt x="44927" y="22239"/>
                  </a:lnTo>
                  <a:lnTo>
                    <a:pt x="40584" y="20396"/>
                  </a:lnTo>
                  <a:lnTo>
                    <a:pt x="37944" y="22021"/>
                  </a:lnTo>
                  <a:lnTo>
                    <a:pt x="13324" y="52559"/>
                  </a:lnTo>
                  <a:lnTo>
                    <a:pt x="5370" y="68797"/>
                  </a:lnTo>
                  <a:lnTo>
                    <a:pt x="0" y="100844"/>
                  </a:lnTo>
                  <a:lnTo>
                    <a:pt x="3465" y="127038"/>
                  </a:lnTo>
                  <a:lnTo>
                    <a:pt x="11196" y="143148"/>
                  </a:lnTo>
                  <a:lnTo>
                    <a:pt x="17125" y="148217"/>
                  </a:lnTo>
                  <a:lnTo>
                    <a:pt x="20189" y="149568"/>
                  </a:lnTo>
                  <a:lnTo>
                    <a:pt x="22231" y="151527"/>
                  </a:lnTo>
                  <a:lnTo>
                    <a:pt x="24499" y="156526"/>
                  </a:lnTo>
                  <a:lnTo>
                    <a:pt x="27221" y="158283"/>
                  </a:lnTo>
                  <a:lnTo>
                    <a:pt x="35889" y="160235"/>
                  </a:lnTo>
                  <a:lnTo>
                    <a:pt x="43975" y="158280"/>
                  </a:lnTo>
                  <a:lnTo>
                    <a:pt x="62846" y="148401"/>
                  </a:lnTo>
                  <a:lnTo>
                    <a:pt x="66543" y="142283"/>
                  </a:lnTo>
                  <a:lnTo>
                    <a:pt x="70652" y="124196"/>
                  </a:lnTo>
                  <a:lnTo>
                    <a:pt x="69656" y="110513"/>
                  </a:lnTo>
                  <a:lnTo>
                    <a:pt x="66744" y="97728"/>
                  </a:lnTo>
                  <a:lnTo>
                    <a:pt x="59665" y="53105"/>
                  </a:lnTo>
                  <a:lnTo>
                    <a:pt x="55308" y="22897"/>
                  </a:lnTo>
                  <a:lnTo>
                    <a:pt x="57897" y="17866"/>
                  </a:lnTo>
                  <a:lnTo>
                    <a:pt x="60069" y="15043"/>
                  </a:lnTo>
                  <a:lnTo>
                    <a:pt x="65306" y="11906"/>
                  </a:lnTo>
                  <a:lnTo>
                    <a:pt x="71161" y="9453"/>
                  </a:lnTo>
                  <a:lnTo>
                    <a:pt x="80407" y="3180"/>
                  </a:lnTo>
                  <a:lnTo>
                    <a:pt x="91123" y="307"/>
                  </a:lnTo>
                  <a:lnTo>
                    <a:pt x="102549" y="0"/>
                  </a:lnTo>
                  <a:lnTo>
                    <a:pt x="105713" y="2074"/>
                  </a:lnTo>
                  <a:lnTo>
                    <a:pt x="107821" y="5573"/>
                  </a:lnTo>
                  <a:lnTo>
                    <a:pt x="111224" y="14047"/>
                  </a:lnTo>
                  <a:lnTo>
                    <a:pt x="116263" y="21341"/>
                  </a:lnTo>
                  <a:lnTo>
                    <a:pt x="119993" y="61736"/>
                  </a:lnTo>
                  <a:lnTo>
                    <a:pt x="121523" y="107511"/>
                  </a:lnTo>
                  <a:lnTo>
                    <a:pt x="121560" y="121787"/>
                  </a:lnTo>
                  <a:lnTo>
                    <a:pt x="121563" y="118074"/>
                  </a:lnTo>
                  <a:lnTo>
                    <a:pt x="148079" y="74741"/>
                  </a:lnTo>
                  <a:lnTo>
                    <a:pt x="176039" y="31093"/>
                  </a:lnTo>
                  <a:lnTo>
                    <a:pt x="184933" y="17981"/>
                  </a:lnTo>
                  <a:lnTo>
                    <a:pt x="200783" y="5707"/>
                  </a:lnTo>
                  <a:lnTo>
                    <a:pt x="212652" y="1601"/>
                  </a:lnTo>
                  <a:lnTo>
                    <a:pt x="219551" y="640"/>
                  </a:lnTo>
                  <a:lnTo>
                    <a:pt x="221814" y="3558"/>
                  </a:lnTo>
                  <a:lnTo>
                    <a:pt x="224999" y="22836"/>
                  </a:lnTo>
                  <a:lnTo>
                    <a:pt x="228896" y="54972"/>
                  </a:lnTo>
                  <a:lnTo>
                    <a:pt x="245613" y="102480"/>
                  </a:lnTo>
                  <a:lnTo>
                    <a:pt x="251838" y="114267"/>
                  </a:lnTo>
                  <a:lnTo>
                    <a:pt x="258133" y="119505"/>
                  </a:lnTo>
                  <a:lnTo>
                    <a:pt x="277344" y="129414"/>
                  </a:lnTo>
                  <a:lnTo>
                    <a:pt x="293014" y="13322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6" name="SMARTInkShape-1686">
              <a:extLst>
                <a:ext uri="{FF2B5EF4-FFF2-40B4-BE49-F238E27FC236}">
                  <a16:creationId xmlns:a16="http://schemas.microsoft.com/office/drawing/2014/main" id="{A1A96804-F995-02BB-AE3F-82A0D09E6FAF}"/>
                </a:ext>
              </a:extLst>
            </p:cNvPr>
            <p:cNvSpPr/>
            <p:nvPr>
              <p:custDataLst>
                <p:tags r:id="rId143"/>
              </p:custDataLst>
            </p:nvPr>
          </p:nvSpPr>
          <p:spPr>
            <a:xfrm>
              <a:off x="7402912" y="3295650"/>
              <a:ext cx="7539" cy="28576"/>
            </a:xfrm>
            <a:custGeom>
              <a:avLst/>
              <a:gdLst/>
              <a:ahLst/>
              <a:cxnLst/>
              <a:rect l="0" t="0" r="0" b="0"/>
              <a:pathLst>
                <a:path w="7539" h="28576">
                  <a:moveTo>
                    <a:pt x="7538" y="28575"/>
                  </a:moveTo>
                  <a:lnTo>
                    <a:pt x="7538" y="28575"/>
                  </a:lnTo>
                  <a:lnTo>
                    <a:pt x="2482" y="28575"/>
                  </a:lnTo>
                  <a:lnTo>
                    <a:pt x="993" y="27517"/>
                  </a:lnTo>
                  <a:lnTo>
                    <a:pt x="0" y="25753"/>
                  </a:lnTo>
                  <a:lnTo>
                    <a:pt x="7538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7" name="SMARTInkShape-1687">
              <a:extLst>
                <a:ext uri="{FF2B5EF4-FFF2-40B4-BE49-F238E27FC236}">
                  <a16:creationId xmlns:a16="http://schemas.microsoft.com/office/drawing/2014/main" id="{220E0A0B-EA74-0F53-699A-ABD0D459E60B}"/>
                </a:ext>
              </a:extLst>
            </p:cNvPr>
            <p:cNvSpPr/>
            <p:nvPr>
              <p:custDataLst>
                <p:tags r:id="rId144"/>
              </p:custDataLst>
            </p:nvPr>
          </p:nvSpPr>
          <p:spPr>
            <a:xfrm>
              <a:off x="7383315" y="3381375"/>
              <a:ext cx="17611" cy="114301"/>
            </a:xfrm>
            <a:custGeom>
              <a:avLst/>
              <a:gdLst/>
              <a:ahLst/>
              <a:cxnLst/>
              <a:rect l="0" t="0" r="0" b="0"/>
              <a:pathLst>
                <a:path w="17611" h="114301">
                  <a:moveTo>
                    <a:pt x="17610" y="0"/>
                  </a:moveTo>
                  <a:lnTo>
                    <a:pt x="17610" y="0"/>
                  </a:lnTo>
                  <a:lnTo>
                    <a:pt x="17610" y="5057"/>
                  </a:lnTo>
                  <a:lnTo>
                    <a:pt x="7909" y="48303"/>
                  </a:lnTo>
                  <a:lnTo>
                    <a:pt x="0" y="82221"/>
                  </a:lnTo>
                  <a:lnTo>
                    <a:pt x="4043" y="101503"/>
                  </a:lnTo>
                  <a:lnTo>
                    <a:pt x="6449" y="105768"/>
                  </a:lnTo>
                  <a:lnTo>
                    <a:pt x="17610" y="1143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8" name="SMARTInkShape-1688">
              <a:extLst>
                <a:ext uri="{FF2B5EF4-FFF2-40B4-BE49-F238E27FC236}">
                  <a16:creationId xmlns:a16="http://schemas.microsoft.com/office/drawing/2014/main" id="{E6FF89F9-5938-7ECD-82E5-6F486E2799C5}"/>
                </a:ext>
              </a:extLst>
            </p:cNvPr>
            <p:cNvSpPr/>
            <p:nvPr>
              <p:custDataLst>
                <p:tags r:id="rId145"/>
              </p:custDataLst>
            </p:nvPr>
          </p:nvSpPr>
          <p:spPr>
            <a:xfrm>
              <a:off x="7233513" y="3381375"/>
              <a:ext cx="129313" cy="28576"/>
            </a:xfrm>
            <a:custGeom>
              <a:avLst/>
              <a:gdLst/>
              <a:ahLst/>
              <a:cxnLst/>
              <a:rect l="0" t="0" r="0" b="0"/>
              <a:pathLst>
                <a:path w="129313" h="28576">
                  <a:moveTo>
                    <a:pt x="5487" y="28575"/>
                  </a:moveTo>
                  <a:lnTo>
                    <a:pt x="5487" y="28575"/>
                  </a:lnTo>
                  <a:lnTo>
                    <a:pt x="0" y="28575"/>
                  </a:lnTo>
                  <a:lnTo>
                    <a:pt x="2342" y="28575"/>
                  </a:lnTo>
                  <a:lnTo>
                    <a:pt x="43960" y="16816"/>
                  </a:lnTo>
                  <a:lnTo>
                    <a:pt x="91203" y="1751"/>
                  </a:lnTo>
                  <a:lnTo>
                    <a:pt x="129312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9" name="SMARTInkShape-1689">
              <a:extLst>
                <a:ext uri="{FF2B5EF4-FFF2-40B4-BE49-F238E27FC236}">
                  <a16:creationId xmlns:a16="http://schemas.microsoft.com/office/drawing/2014/main" id="{8AE4BC04-58EB-B72C-EF8C-09E67A8AC833}"/>
                </a:ext>
              </a:extLst>
            </p:cNvPr>
            <p:cNvSpPr/>
            <p:nvPr>
              <p:custDataLst>
                <p:tags r:id="rId146"/>
              </p:custDataLst>
            </p:nvPr>
          </p:nvSpPr>
          <p:spPr>
            <a:xfrm>
              <a:off x="7229877" y="3210604"/>
              <a:ext cx="132949" cy="303932"/>
            </a:xfrm>
            <a:custGeom>
              <a:avLst/>
              <a:gdLst/>
              <a:ahLst/>
              <a:cxnLst/>
              <a:rect l="0" t="0" r="0" b="0"/>
              <a:pathLst>
                <a:path w="132949" h="303932">
                  <a:moveTo>
                    <a:pt x="9123" y="56471"/>
                  </a:moveTo>
                  <a:lnTo>
                    <a:pt x="9123" y="56471"/>
                  </a:lnTo>
                  <a:lnTo>
                    <a:pt x="9123" y="10933"/>
                  </a:lnTo>
                  <a:lnTo>
                    <a:pt x="9123" y="0"/>
                  </a:lnTo>
                  <a:lnTo>
                    <a:pt x="14179" y="9635"/>
                  </a:lnTo>
                  <a:lnTo>
                    <a:pt x="18060" y="51127"/>
                  </a:lnTo>
                  <a:lnTo>
                    <a:pt x="18474" y="89107"/>
                  </a:lnTo>
                  <a:lnTo>
                    <a:pt x="15775" y="128230"/>
                  </a:lnTo>
                  <a:lnTo>
                    <a:pt x="11094" y="165575"/>
                  </a:lnTo>
                  <a:lnTo>
                    <a:pt x="9707" y="207331"/>
                  </a:lnTo>
                  <a:lnTo>
                    <a:pt x="6474" y="238048"/>
                  </a:lnTo>
                  <a:lnTo>
                    <a:pt x="2654" y="251472"/>
                  </a:lnTo>
                  <a:lnTo>
                    <a:pt x="0" y="285076"/>
                  </a:lnTo>
                  <a:lnTo>
                    <a:pt x="2599" y="293187"/>
                  </a:lnTo>
                  <a:lnTo>
                    <a:pt x="4774" y="296832"/>
                  </a:lnTo>
                  <a:lnTo>
                    <a:pt x="7282" y="299262"/>
                  </a:lnTo>
                  <a:lnTo>
                    <a:pt x="12891" y="301961"/>
                  </a:lnTo>
                  <a:lnTo>
                    <a:pt x="44656" y="303931"/>
                  </a:lnTo>
                  <a:lnTo>
                    <a:pt x="54197" y="301215"/>
                  </a:lnTo>
                  <a:lnTo>
                    <a:pt x="58222" y="299009"/>
                  </a:lnTo>
                  <a:lnTo>
                    <a:pt x="101013" y="292355"/>
                  </a:lnTo>
                  <a:lnTo>
                    <a:pt x="132948" y="26602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0" name="SMARTInkShape-1690">
              <a:extLst>
                <a:ext uri="{FF2B5EF4-FFF2-40B4-BE49-F238E27FC236}">
                  <a16:creationId xmlns:a16="http://schemas.microsoft.com/office/drawing/2014/main" id="{053B31AF-25F8-A8FC-C09B-6CC49AF2367C}"/>
                </a:ext>
              </a:extLst>
            </p:cNvPr>
            <p:cNvSpPr/>
            <p:nvPr>
              <p:custDataLst>
                <p:tags r:id="rId147"/>
              </p:custDataLst>
            </p:nvPr>
          </p:nvSpPr>
          <p:spPr>
            <a:xfrm>
              <a:off x="7001593" y="3392813"/>
              <a:ext cx="199308" cy="138593"/>
            </a:xfrm>
            <a:custGeom>
              <a:avLst/>
              <a:gdLst/>
              <a:ahLst/>
              <a:cxnLst/>
              <a:rect l="0" t="0" r="0" b="0"/>
              <a:pathLst>
                <a:path w="199308" h="138593">
                  <a:moveTo>
                    <a:pt x="85007" y="74287"/>
                  </a:moveTo>
                  <a:lnTo>
                    <a:pt x="85007" y="74287"/>
                  </a:lnTo>
                  <a:lnTo>
                    <a:pt x="85007" y="69230"/>
                  </a:lnTo>
                  <a:lnTo>
                    <a:pt x="87829" y="63926"/>
                  </a:lnTo>
                  <a:lnTo>
                    <a:pt x="93207" y="56954"/>
                  </a:lnTo>
                  <a:lnTo>
                    <a:pt x="94139" y="50689"/>
                  </a:lnTo>
                  <a:lnTo>
                    <a:pt x="94416" y="37074"/>
                  </a:lnTo>
                  <a:lnTo>
                    <a:pt x="91659" y="28467"/>
                  </a:lnTo>
                  <a:lnTo>
                    <a:pt x="87963" y="21114"/>
                  </a:lnTo>
                  <a:lnTo>
                    <a:pt x="84825" y="11025"/>
                  </a:lnTo>
                  <a:lnTo>
                    <a:pt x="80340" y="4543"/>
                  </a:lnTo>
                  <a:lnTo>
                    <a:pt x="74818" y="956"/>
                  </a:lnTo>
                  <a:lnTo>
                    <a:pt x="71864" y="0"/>
                  </a:lnTo>
                  <a:lnTo>
                    <a:pt x="62938" y="4582"/>
                  </a:lnTo>
                  <a:lnTo>
                    <a:pt x="46013" y="21884"/>
                  </a:lnTo>
                  <a:lnTo>
                    <a:pt x="16098" y="65387"/>
                  </a:lnTo>
                  <a:lnTo>
                    <a:pt x="1706" y="102356"/>
                  </a:lnTo>
                  <a:lnTo>
                    <a:pt x="0" y="119528"/>
                  </a:lnTo>
                  <a:lnTo>
                    <a:pt x="2424" y="128966"/>
                  </a:lnTo>
                  <a:lnTo>
                    <a:pt x="4551" y="132965"/>
                  </a:lnTo>
                  <a:lnTo>
                    <a:pt x="8087" y="135631"/>
                  </a:lnTo>
                  <a:lnTo>
                    <a:pt x="17659" y="138592"/>
                  </a:lnTo>
                  <a:lnTo>
                    <a:pt x="28969" y="137087"/>
                  </a:lnTo>
                  <a:lnTo>
                    <a:pt x="34949" y="135203"/>
                  </a:lnTo>
                  <a:lnTo>
                    <a:pt x="44414" y="127466"/>
                  </a:lnTo>
                  <a:lnTo>
                    <a:pt x="71151" y="96729"/>
                  </a:lnTo>
                  <a:lnTo>
                    <a:pt x="77449" y="83855"/>
                  </a:lnTo>
                  <a:lnTo>
                    <a:pt x="88570" y="66064"/>
                  </a:lnTo>
                  <a:lnTo>
                    <a:pt x="89499" y="62455"/>
                  </a:lnTo>
                  <a:lnTo>
                    <a:pt x="89060" y="60049"/>
                  </a:lnTo>
                  <a:lnTo>
                    <a:pt x="85808" y="56188"/>
                  </a:lnTo>
                  <a:lnTo>
                    <a:pt x="78620" y="77179"/>
                  </a:lnTo>
                  <a:lnTo>
                    <a:pt x="75895" y="104118"/>
                  </a:lnTo>
                  <a:lnTo>
                    <a:pt x="80661" y="120050"/>
                  </a:lnTo>
                  <a:lnTo>
                    <a:pt x="83168" y="123846"/>
                  </a:lnTo>
                  <a:lnTo>
                    <a:pt x="88776" y="128063"/>
                  </a:lnTo>
                  <a:lnTo>
                    <a:pt x="109662" y="130770"/>
                  </a:lnTo>
                  <a:lnTo>
                    <a:pt x="143265" y="128483"/>
                  </a:lnTo>
                  <a:lnTo>
                    <a:pt x="175419" y="118154"/>
                  </a:lnTo>
                  <a:lnTo>
                    <a:pt x="199307" y="10286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1" name="SMARTInkShape-1691">
              <a:extLst>
                <a:ext uri="{FF2B5EF4-FFF2-40B4-BE49-F238E27FC236}">
                  <a16:creationId xmlns:a16="http://schemas.microsoft.com/office/drawing/2014/main" id="{3EA7424F-E631-2E0F-ADD0-9618343E6D8C}"/>
                </a:ext>
              </a:extLst>
            </p:cNvPr>
            <p:cNvSpPr/>
            <p:nvPr>
              <p:custDataLst>
                <p:tags r:id="rId148"/>
              </p:custDataLst>
            </p:nvPr>
          </p:nvSpPr>
          <p:spPr>
            <a:xfrm>
              <a:off x="6953250" y="3324225"/>
              <a:ext cx="9526" cy="38101"/>
            </a:xfrm>
            <a:custGeom>
              <a:avLst/>
              <a:gdLst/>
              <a:ahLst/>
              <a:cxnLst/>
              <a:rect l="0" t="0" r="0" b="0"/>
              <a:pathLst>
                <a:path w="9526" h="38101">
                  <a:moveTo>
                    <a:pt x="9525" y="38100"/>
                  </a:moveTo>
                  <a:lnTo>
                    <a:pt x="9525" y="38100"/>
                  </a:lnTo>
                  <a:lnTo>
                    <a:pt x="1987" y="20200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2" name="SMARTInkShape-1692">
              <a:extLst>
                <a:ext uri="{FF2B5EF4-FFF2-40B4-BE49-F238E27FC236}">
                  <a16:creationId xmlns:a16="http://schemas.microsoft.com/office/drawing/2014/main" id="{D900FABD-2733-6E38-D668-073D98DE2C18}"/>
                </a:ext>
              </a:extLst>
            </p:cNvPr>
            <p:cNvSpPr/>
            <p:nvPr>
              <p:custDataLst>
                <p:tags r:id="rId149"/>
              </p:custDataLst>
            </p:nvPr>
          </p:nvSpPr>
          <p:spPr>
            <a:xfrm>
              <a:off x="6905625" y="3419475"/>
              <a:ext cx="28576" cy="123826"/>
            </a:xfrm>
            <a:custGeom>
              <a:avLst/>
              <a:gdLst/>
              <a:ahLst/>
              <a:cxnLst/>
              <a:rect l="0" t="0" r="0" b="0"/>
              <a:pathLst>
                <a:path w="28576" h="123826">
                  <a:moveTo>
                    <a:pt x="0" y="0"/>
                  </a:moveTo>
                  <a:lnTo>
                    <a:pt x="0" y="0"/>
                  </a:lnTo>
                  <a:lnTo>
                    <a:pt x="9132" y="0"/>
                  </a:lnTo>
                  <a:lnTo>
                    <a:pt x="9515" y="45712"/>
                  </a:lnTo>
                  <a:lnTo>
                    <a:pt x="9524" y="91444"/>
                  </a:lnTo>
                  <a:lnTo>
                    <a:pt x="10583" y="105200"/>
                  </a:lnTo>
                  <a:lnTo>
                    <a:pt x="14581" y="114841"/>
                  </a:lnTo>
                  <a:lnTo>
                    <a:pt x="17129" y="117836"/>
                  </a:lnTo>
                  <a:lnTo>
                    <a:pt x="28575" y="1238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3" name="SMARTInkShape-1693">
              <a:extLst>
                <a:ext uri="{FF2B5EF4-FFF2-40B4-BE49-F238E27FC236}">
                  <a16:creationId xmlns:a16="http://schemas.microsoft.com/office/drawing/2014/main" id="{D1BAFC38-BC3A-EB59-EAAA-8780F4E181C1}"/>
                </a:ext>
              </a:extLst>
            </p:cNvPr>
            <p:cNvSpPr/>
            <p:nvPr>
              <p:custDataLst>
                <p:tags r:id="rId150"/>
              </p:custDataLst>
            </p:nvPr>
          </p:nvSpPr>
          <p:spPr>
            <a:xfrm>
              <a:off x="6682353" y="3387517"/>
              <a:ext cx="147073" cy="121631"/>
            </a:xfrm>
            <a:custGeom>
              <a:avLst/>
              <a:gdLst/>
              <a:ahLst/>
              <a:cxnLst/>
              <a:rect l="0" t="0" r="0" b="0"/>
              <a:pathLst>
                <a:path w="147073" h="121631">
                  <a:moveTo>
                    <a:pt x="89922" y="41483"/>
                  </a:moveTo>
                  <a:lnTo>
                    <a:pt x="89922" y="41483"/>
                  </a:lnTo>
                  <a:lnTo>
                    <a:pt x="103179" y="28226"/>
                  </a:lnTo>
                  <a:lnTo>
                    <a:pt x="106397" y="19363"/>
                  </a:lnTo>
                  <a:lnTo>
                    <a:pt x="107255" y="14037"/>
                  </a:lnTo>
                  <a:lnTo>
                    <a:pt x="105387" y="5296"/>
                  </a:lnTo>
                  <a:lnTo>
                    <a:pt x="103406" y="1484"/>
                  </a:lnTo>
                  <a:lnTo>
                    <a:pt x="101028" y="0"/>
                  </a:lnTo>
                  <a:lnTo>
                    <a:pt x="98385" y="69"/>
                  </a:lnTo>
                  <a:lnTo>
                    <a:pt x="89607" y="2401"/>
                  </a:lnTo>
                  <a:lnTo>
                    <a:pt x="86537" y="2728"/>
                  </a:lnTo>
                  <a:lnTo>
                    <a:pt x="59855" y="18462"/>
                  </a:lnTo>
                  <a:lnTo>
                    <a:pt x="27824" y="47846"/>
                  </a:lnTo>
                  <a:lnTo>
                    <a:pt x="1077" y="92438"/>
                  </a:lnTo>
                  <a:lnTo>
                    <a:pt x="0" y="97678"/>
                  </a:lnTo>
                  <a:lnTo>
                    <a:pt x="341" y="101171"/>
                  </a:lnTo>
                  <a:lnTo>
                    <a:pt x="2483" y="106111"/>
                  </a:lnTo>
                  <a:lnTo>
                    <a:pt x="3435" y="111835"/>
                  </a:lnTo>
                  <a:lnTo>
                    <a:pt x="9503" y="117906"/>
                  </a:lnTo>
                  <a:lnTo>
                    <a:pt x="14084" y="121007"/>
                  </a:lnTo>
                  <a:lnTo>
                    <a:pt x="27641" y="121630"/>
                  </a:lnTo>
                  <a:lnTo>
                    <a:pt x="71451" y="111657"/>
                  </a:lnTo>
                  <a:lnTo>
                    <a:pt x="118574" y="103563"/>
                  </a:lnTo>
                  <a:lnTo>
                    <a:pt x="147072" y="9863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4" name="SMARTInkShape-1694">
              <a:extLst>
                <a:ext uri="{FF2B5EF4-FFF2-40B4-BE49-F238E27FC236}">
                  <a16:creationId xmlns:a16="http://schemas.microsoft.com/office/drawing/2014/main" id="{BFD116FD-4DA4-51C1-BA73-850EC0FA788F}"/>
                </a:ext>
              </a:extLst>
            </p:cNvPr>
            <p:cNvSpPr/>
            <p:nvPr>
              <p:custDataLst>
                <p:tags r:id="rId151"/>
              </p:custDataLst>
            </p:nvPr>
          </p:nvSpPr>
          <p:spPr>
            <a:xfrm>
              <a:off x="6536539" y="3409950"/>
              <a:ext cx="80643" cy="103517"/>
            </a:xfrm>
            <a:custGeom>
              <a:avLst/>
              <a:gdLst/>
              <a:ahLst/>
              <a:cxnLst/>
              <a:rect l="0" t="0" r="0" b="0"/>
              <a:pathLst>
                <a:path w="80643" h="103517">
                  <a:moveTo>
                    <a:pt x="54761" y="38100"/>
                  </a:moveTo>
                  <a:lnTo>
                    <a:pt x="54761" y="38100"/>
                  </a:lnTo>
                  <a:lnTo>
                    <a:pt x="59817" y="33043"/>
                  </a:lnTo>
                  <a:lnTo>
                    <a:pt x="62299" y="27739"/>
                  </a:lnTo>
                  <a:lnTo>
                    <a:pt x="62961" y="24843"/>
                  </a:lnTo>
                  <a:lnTo>
                    <a:pt x="62345" y="21853"/>
                  </a:lnTo>
                  <a:lnTo>
                    <a:pt x="58837" y="15710"/>
                  </a:lnTo>
                  <a:lnTo>
                    <a:pt x="56421" y="13648"/>
                  </a:lnTo>
                  <a:lnTo>
                    <a:pt x="41861" y="5012"/>
                  </a:lnTo>
                  <a:lnTo>
                    <a:pt x="37695" y="4399"/>
                  </a:lnTo>
                  <a:lnTo>
                    <a:pt x="27421" y="6541"/>
                  </a:lnTo>
                  <a:lnTo>
                    <a:pt x="18621" y="13843"/>
                  </a:lnTo>
                  <a:lnTo>
                    <a:pt x="11181" y="25203"/>
                  </a:lnTo>
                  <a:lnTo>
                    <a:pt x="2103" y="49448"/>
                  </a:lnTo>
                  <a:lnTo>
                    <a:pt x="0" y="75682"/>
                  </a:lnTo>
                  <a:lnTo>
                    <a:pt x="3258" y="90434"/>
                  </a:lnTo>
                  <a:lnTo>
                    <a:pt x="7726" y="95214"/>
                  </a:lnTo>
                  <a:lnTo>
                    <a:pt x="21156" y="100526"/>
                  </a:lnTo>
                  <a:lnTo>
                    <a:pt x="41511" y="103516"/>
                  </a:lnTo>
                  <a:lnTo>
                    <a:pt x="54517" y="98571"/>
                  </a:lnTo>
                  <a:lnTo>
                    <a:pt x="75057" y="83206"/>
                  </a:lnTo>
                  <a:lnTo>
                    <a:pt x="79656" y="68025"/>
                  </a:lnTo>
                  <a:lnTo>
                    <a:pt x="80642" y="47167"/>
                  </a:lnTo>
                  <a:lnTo>
                    <a:pt x="77553" y="23785"/>
                  </a:lnTo>
                  <a:lnTo>
                    <a:pt x="74188" y="15857"/>
                  </a:lnTo>
                  <a:lnTo>
                    <a:pt x="69829" y="10571"/>
                  </a:lnTo>
                  <a:lnTo>
                    <a:pt x="60400" y="4698"/>
                  </a:lnTo>
                  <a:lnTo>
                    <a:pt x="45236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5" name="SMARTInkShape-1695">
              <a:extLst>
                <a:ext uri="{FF2B5EF4-FFF2-40B4-BE49-F238E27FC236}">
                  <a16:creationId xmlns:a16="http://schemas.microsoft.com/office/drawing/2014/main" id="{D648C8B0-A4F0-36AD-244D-6BB8222CA011}"/>
                </a:ext>
              </a:extLst>
            </p:cNvPr>
            <p:cNvSpPr/>
            <p:nvPr>
              <p:custDataLst>
                <p:tags r:id="rId152"/>
              </p:custDataLst>
            </p:nvPr>
          </p:nvSpPr>
          <p:spPr>
            <a:xfrm>
              <a:off x="6353175" y="3357225"/>
              <a:ext cx="107837" cy="186076"/>
            </a:xfrm>
            <a:custGeom>
              <a:avLst/>
              <a:gdLst/>
              <a:ahLst/>
              <a:cxnLst/>
              <a:rect l="0" t="0" r="0" b="0"/>
              <a:pathLst>
                <a:path w="107837" h="186076">
                  <a:moveTo>
                    <a:pt x="76200" y="52725"/>
                  </a:moveTo>
                  <a:lnTo>
                    <a:pt x="76200" y="52725"/>
                  </a:lnTo>
                  <a:lnTo>
                    <a:pt x="92602" y="44524"/>
                  </a:lnTo>
                  <a:lnTo>
                    <a:pt x="99521" y="33479"/>
                  </a:lnTo>
                  <a:lnTo>
                    <a:pt x="100215" y="29311"/>
                  </a:lnTo>
                  <a:lnTo>
                    <a:pt x="99618" y="25474"/>
                  </a:lnTo>
                  <a:lnTo>
                    <a:pt x="96133" y="18388"/>
                  </a:lnTo>
                  <a:lnTo>
                    <a:pt x="81136" y="624"/>
                  </a:lnTo>
                  <a:lnTo>
                    <a:pt x="79491" y="0"/>
                  </a:lnTo>
                  <a:lnTo>
                    <a:pt x="78394" y="641"/>
                  </a:lnTo>
                  <a:lnTo>
                    <a:pt x="77662" y="2128"/>
                  </a:lnTo>
                  <a:lnTo>
                    <a:pt x="66521" y="9276"/>
                  </a:lnTo>
                  <a:lnTo>
                    <a:pt x="28313" y="27413"/>
                  </a:lnTo>
                  <a:lnTo>
                    <a:pt x="16738" y="41933"/>
                  </a:lnTo>
                  <a:lnTo>
                    <a:pt x="15391" y="47647"/>
                  </a:lnTo>
                  <a:lnTo>
                    <a:pt x="16717" y="59640"/>
                  </a:lnTo>
                  <a:lnTo>
                    <a:pt x="19612" y="63685"/>
                  </a:lnTo>
                  <a:lnTo>
                    <a:pt x="23658" y="66382"/>
                  </a:lnTo>
                  <a:lnTo>
                    <a:pt x="33798" y="71495"/>
                  </a:lnTo>
                  <a:lnTo>
                    <a:pt x="50349" y="86273"/>
                  </a:lnTo>
                  <a:lnTo>
                    <a:pt x="63483" y="102999"/>
                  </a:lnTo>
                  <a:lnTo>
                    <a:pt x="102138" y="131531"/>
                  </a:lnTo>
                  <a:lnTo>
                    <a:pt x="106192" y="137012"/>
                  </a:lnTo>
                  <a:lnTo>
                    <a:pt x="107836" y="142783"/>
                  </a:lnTo>
                  <a:lnTo>
                    <a:pt x="106840" y="154840"/>
                  </a:lnTo>
                  <a:lnTo>
                    <a:pt x="104036" y="159960"/>
                  </a:lnTo>
                  <a:lnTo>
                    <a:pt x="95274" y="168471"/>
                  </a:lnTo>
                  <a:lnTo>
                    <a:pt x="78442" y="179213"/>
                  </a:lnTo>
                  <a:lnTo>
                    <a:pt x="39641" y="184720"/>
                  </a:lnTo>
                  <a:lnTo>
                    <a:pt x="0" y="1860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6" name="SMARTInkShape-1696">
              <a:extLst>
                <a:ext uri="{FF2B5EF4-FFF2-40B4-BE49-F238E27FC236}">
                  <a16:creationId xmlns:a16="http://schemas.microsoft.com/office/drawing/2014/main" id="{C2C94CAC-13BF-5E6A-0D9D-199BE5E6053A}"/>
                </a:ext>
              </a:extLst>
            </p:cNvPr>
            <p:cNvSpPr/>
            <p:nvPr>
              <p:custDataLst>
                <p:tags r:id="rId153"/>
              </p:custDataLst>
            </p:nvPr>
          </p:nvSpPr>
          <p:spPr>
            <a:xfrm>
              <a:off x="6191250" y="3391408"/>
              <a:ext cx="104776" cy="170943"/>
            </a:xfrm>
            <a:custGeom>
              <a:avLst/>
              <a:gdLst/>
              <a:ahLst/>
              <a:cxnLst/>
              <a:rect l="0" t="0" r="0" b="0"/>
              <a:pathLst>
                <a:path w="104776" h="170943">
                  <a:moveTo>
                    <a:pt x="104775" y="18542"/>
                  </a:moveTo>
                  <a:lnTo>
                    <a:pt x="104775" y="18542"/>
                  </a:lnTo>
                  <a:lnTo>
                    <a:pt x="104775" y="13485"/>
                  </a:lnTo>
                  <a:lnTo>
                    <a:pt x="101953" y="8181"/>
                  </a:lnTo>
                  <a:lnTo>
                    <a:pt x="99719" y="5285"/>
                  </a:lnTo>
                  <a:lnTo>
                    <a:pt x="94414" y="2067"/>
                  </a:lnTo>
                  <a:lnTo>
                    <a:pt x="82385" y="0"/>
                  </a:lnTo>
                  <a:lnTo>
                    <a:pt x="67919" y="4699"/>
                  </a:lnTo>
                  <a:lnTo>
                    <a:pt x="36638" y="30096"/>
                  </a:lnTo>
                  <a:lnTo>
                    <a:pt x="32158" y="37083"/>
                  </a:lnTo>
                  <a:lnTo>
                    <a:pt x="30964" y="40427"/>
                  </a:lnTo>
                  <a:lnTo>
                    <a:pt x="32458" y="49788"/>
                  </a:lnTo>
                  <a:lnTo>
                    <a:pt x="39251" y="64136"/>
                  </a:lnTo>
                  <a:lnTo>
                    <a:pt x="42043" y="67988"/>
                  </a:lnTo>
                  <a:lnTo>
                    <a:pt x="46020" y="70556"/>
                  </a:lnTo>
                  <a:lnTo>
                    <a:pt x="78733" y="82845"/>
                  </a:lnTo>
                  <a:lnTo>
                    <a:pt x="97922" y="98023"/>
                  </a:lnTo>
                  <a:lnTo>
                    <a:pt x="101729" y="109959"/>
                  </a:lnTo>
                  <a:lnTo>
                    <a:pt x="102364" y="123730"/>
                  </a:lnTo>
                  <a:lnTo>
                    <a:pt x="99116" y="133378"/>
                  </a:lnTo>
                  <a:lnTo>
                    <a:pt x="86283" y="149817"/>
                  </a:lnTo>
                  <a:lnTo>
                    <a:pt x="64018" y="163036"/>
                  </a:lnTo>
                  <a:lnTo>
                    <a:pt x="29109" y="169380"/>
                  </a:lnTo>
                  <a:lnTo>
                    <a:pt x="0" y="17094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7" name="SMARTInkShape-1697">
              <a:extLst>
                <a:ext uri="{FF2B5EF4-FFF2-40B4-BE49-F238E27FC236}">
                  <a16:creationId xmlns:a16="http://schemas.microsoft.com/office/drawing/2014/main" id="{A865965D-A245-DD23-E58D-35333DE52339}"/>
                </a:ext>
              </a:extLst>
            </p:cNvPr>
            <p:cNvSpPr/>
            <p:nvPr>
              <p:custDataLst>
                <p:tags r:id="rId154"/>
              </p:custDataLst>
            </p:nvPr>
          </p:nvSpPr>
          <p:spPr>
            <a:xfrm>
              <a:off x="5958873" y="3382696"/>
              <a:ext cx="184753" cy="178491"/>
            </a:xfrm>
            <a:custGeom>
              <a:avLst/>
              <a:gdLst/>
              <a:ahLst/>
              <a:cxnLst/>
              <a:rect l="0" t="0" r="0" b="0"/>
              <a:pathLst>
                <a:path w="184753" h="178491">
                  <a:moveTo>
                    <a:pt x="99027" y="27254"/>
                  </a:moveTo>
                  <a:lnTo>
                    <a:pt x="99027" y="27254"/>
                  </a:lnTo>
                  <a:lnTo>
                    <a:pt x="99027" y="22197"/>
                  </a:lnTo>
                  <a:lnTo>
                    <a:pt x="100085" y="20708"/>
                  </a:lnTo>
                  <a:lnTo>
                    <a:pt x="101849" y="19715"/>
                  </a:lnTo>
                  <a:lnTo>
                    <a:pt x="108436" y="17763"/>
                  </a:lnTo>
                  <a:lnTo>
                    <a:pt x="103462" y="2570"/>
                  </a:lnTo>
                  <a:lnTo>
                    <a:pt x="101983" y="215"/>
                  </a:lnTo>
                  <a:lnTo>
                    <a:pt x="100998" y="761"/>
                  </a:lnTo>
                  <a:lnTo>
                    <a:pt x="99061" y="8075"/>
                  </a:lnTo>
                  <a:lnTo>
                    <a:pt x="93981" y="8166"/>
                  </a:lnTo>
                  <a:lnTo>
                    <a:pt x="92488" y="7120"/>
                  </a:lnTo>
                  <a:lnTo>
                    <a:pt x="91493" y="5365"/>
                  </a:lnTo>
                  <a:lnTo>
                    <a:pt x="90829" y="3136"/>
                  </a:lnTo>
                  <a:lnTo>
                    <a:pt x="88270" y="1651"/>
                  </a:lnTo>
                  <a:lnTo>
                    <a:pt x="79783" y="0"/>
                  </a:lnTo>
                  <a:lnTo>
                    <a:pt x="71777" y="2088"/>
                  </a:lnTo>
                  <a:lnTo>
                    <a:pt x="64691" y="5486"/>
                  </a:lnTo>
                  <a:lnTo>
                    <a:pt x="38192" y="12903"/>
                  </a:lnTo>
                  <a:lnTo>
                    <a:pt x="26834" y="21228"/>
                  </a:lnTo>
                  <a:lnTo>
                    <a:pt x="10919" y="43820"/>
                  </a:lnTo>
                  <a:lnTo>
                    <a:pt x="836" y="67440"/>
                  </a:lnTo>
                  <a:lnTo>
                    <a:pt x="0" y="79687"/>
                  </a:lnTo>
                  <a:lnTo>
                    <a:pt x="8088" y="101229"/>
                  </a:lnTo>
                  <a:lnTo>
                    <a:pt x="13806" y="107756"/>
                  </a:lnTo>
                  <a:lnTo>
                    <a:pt x="16813" y="109497"/>
                  </a:lnTo>
                  <a:lnTo>
                    <a:pt x="18818" y="111716"/>
                  </a:lnTo>
                  <a:lnTo>
                    <a:pt x="22670" y="122021"/>
                  </a:lnTo>
                  <a:lnTo>
                    <a:pt x="30400" y="115863"/>
                  </a:lnTo>
                  <a:lnTo>
                    <a:pt x="36072" y="114261"/>
                  </a:lnTo>
                  <a:lnTo>
                    <a:pt x="38006" y="112775"/>
                  </a:lnTo>
                  <a:lnTo>
                    <a:pt x="51481" y="94777"/>
                  </a:lnTo>
                  <a:lnTo>
                    <a:pt x="74761" y="75409"/>
                  </a:lnTo>
                  <a:lnTo>
                    <a:pt x="79671" y="65942"/>
                  </a:lnTo>
                  <a:lnTo>
                    <a:pt x="87504" y="112936"/>
                  </a:lnTo>
                  <a:lnTo>
                    <a:pt x="91732" y="138719"/>
                  </a:lnTo>
                  <a:lnTo>
                    <a:pt x="102643" y="166394"/>
                  </a:lnTo>
                  <a:lnTo>
                    <a:pt x="108748" y="173761"/>
                  </a:lnTo>
                  <a:lnTo>
                    <a:pt x="114989" y="177035"/>
                  </a:lnTo>
                  <a:lnTo>
                    <a:pt x="121291" y="178490"/>
                  </a:lnTo>
                  <a:lnTo>
                    <a:pt x="135845" y="174252"/>
                  </a:lnTo>
                  <a:lnTo>
                    <a:pt x="184752" y="15107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87" name="SMARTInkShape-Group448">
            <a:extLst>
              <a:ext uri="{FF2B5EF4-FFF2-40B4-BE49-F238E27FC236}">
                <a16:creationId xmlns:a16="http://schemas.microsoft.com/office/drawing/2014/main" id="{72841A6C-F5F2-E445-57C3-21D1EBC82F2C}"/>
              </a:ext>
            </a:extLst>
          </p:cNvPr>
          <p:cNvGrpSpPr/>
          <p:nvPr/>
        </p:nvGrpSpPr>
        <p:grpSpPr>
          <a:xfrm>
            <a:off x="8096703" y="3086226"/>
            <a:ext cx="1475923" cy="535212"/>
            <a:chOff x="8096703" y="3086226"/>
            <a:chExt cx="1475923" cy="535212"/>
          </a:xfrm>
        </p:grpSpPr>
        <p:sp>
          <p:nvSpPr>
            <p:cNvPr id="1079" name="SMARTInkShape-1698">
              <a:extLst>
                <a:ext uri="{FF2B5EF4-FFF2-40B4-BE49-F238E27FC236}">
                  <a16:creationId xmlns:a16="http://schemas.microsoft.com/office/drawing/2014/main" id="{AC9DBB64-DE1A-3B1B-FB04-5D9C37FD25BC}"/>
                </a:ext>
              </a:extLst>
            </p:cNvPr>
            <p:cNvSpPr/>
            <p:nvPr>
              <p:custDataLst>
                <p:tags r:id="rId134"/>
              </p:custDataLst>
            </p:nvPr>
          </p:nvSpPr>
          <p:spPr>
            <a:xfrm>
              <a:off x="9393923" y="3343822"/>
              <a:ext cx="178703" cy="277616"/>
            </a:xfrm>
            <a:custGeom>
              <a:avLst/>
              <a:gdLst/>
              <a:ahLst/>
              <a:cxnLst/>
              <a:rect l="0" t="0" r="0" b="0"/>
              <a:pathLst>
                <a:path w="178703" h="277616">
                  <a:moveTo>
                    <a:pt x="73927" y="66128"/>
                  </a:moveTo>
                  <a:lnTo>
                    <a:pt x="73927" y="66128"/>
                  </a:lnTo>
                  <a:lnTo>
                    <a:pt x="73927" y="48518"/>
                  </a:lnTo>
                  <a:lnTo>
                    <a:pt x="67381" y="39758"/>
                  </a:lnTo>
                  <a:lnTo>
                    <a:pt x="64793" y="29782"/>
                  </a:lnTo>
                  <a:lnTo>
                    <a:pt x="64517" y="23491"/>
                  </a:lnTo>
                  <a:lnTo>
                    <a:pt x="61631" y="17898"/>
                  </a:lnTo>
                  <a:lnTo>
                    <a:pt x="51156" y="5683"/>
                  </a:lnTo>
                  <a:lnTo>
                    <a:pt x="45109" y="2222"/>
                  </a:lnTo>
                  <a:lnTo>
                    <a:pt x="32605" y="0"/>
                  </a:lnTo>
                  <a:lnTo>
                    <a:pt x="18057" y="4672"/>
                  </a:lnTo>
                  <a:lnTo>
                    <a:pt x="9231" y="12708"/>
                  </a:lnTo>
                  <a:lnTo>
                    <a:pt x="2841" y="23336"/>
                  </a:lnTo>
                  <a:lnTo>
                    <a:pt x="0" y="35116"/>
                  </a:lnTo>
                  <a:lnTo>
                    <a:pt x="1559" y="47405"/>
                  </a:lnTo>
                  <a:lnTo>
                    <a:pt x="5780" y="58865"/>
                  </a:lnTo>
                  <a:lnTo>
                    <a:pt x="11184" y="67486"/>
                  </a:lnTo>
                  <a:lnTo>
                    <a:pt x="25233" y="78290"/>
                  </a:lnTo>
                  <a:lnTo>
                    <a:pt x="39585" y="79294"/>
                  </a:lnTo>
                  <a:lnTo>
                    <a:pt x="69613" y="71316"/>
                  </a:lnTo>
                  <a:lnTo>
                    <a:pt x="88323" y="59549"/>
                  </a:lnTo>
                  <a:lnTo>
                    <a:pt x="102320" y="47240"/>
                  </a:lnTo>
                  <a:lnTo>
                    <a:pt x="89229" y="78664"/>
                  </a:lnTo>
                  <a:lnTo>
                    <a:pt x="85164" y="115233"/>
                  </a:lnTo>
                  <a:lnTo>
                    <a:pt x="83790" y="155360"/>
                  </a:lnTo>
                  <a:lnTo>
                    <a:pt x="83552" y="194990"/>
                  </a:lnTo>
                  <a:lnTo>
                    <a:pt x="82423" y="232955"/>
                  </a:lnTo>
                  <a:lnTo>
                    <a:pt x="75856" y="262667"/>
                  </a:lnTo>
                  <a:lnTo>
                    <a:pt x="70198" y="274481"/>
                  </a:lnTo>
                  <a:lnTo>
                    <a:pt x="67208" y="276997"/>
                  </a:lnTo>
                  <a:lnTo>
                    <a:pt x="64156" y="277615"/>
                  </a:lnTo>
                  <a:lnTo>
                    <a:pt x="61063" y="276970"/>
                  </a:lnTo>
                  <a:lnTo>
                    <a:pt x="59001" y="273364"/>
                  </a:lnTo>
                  <a:lnTo>
                    <a:pt x="55420" y="230963"/>
                  </a:lnTo>
                  <a:lnTo>
                    <a:pt x="60095" y="190227"/>
                  </a:lnTo>
                  <a:lnTo>
                    <a:pt x="73239" y="149700"/>
                  </a:lnTo>
                  <a:lnTo>
                    <a:pt x="100007" y="108857"/>
                  </a:lnTo>
                  <a:lnTo>
                    <a:pt x="104013" y="104139"/>
                  </a:lnTo>
                  <a:lnTo>
                    <a:pt x="114110" y="98897"/>
                  </a:lnTo>
                  <a:lnTo>
                    <a:pt x="119765" y="97499"/>
                  </a:lnTo>
                  <a:lnTo>
                    <a:pt x="178702" y="6612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0" name="SMARTInkShape-1699">
              <a:extLst>
                <a:ext uri="{FF2B5EF4-FFF2-40B4-BE49-F238E27FC236}">
                  <a16:creationId xmlns:a16="http://schemas.microsoft.com/office/drawing/2014/main" id="{A9FCFD2C-2E91-F001-A0A8-87400DF63424}"/>
                </a:ext>
              </a:extLst>
            </p:cNvPr>
            <p:cNvSpPr/>
            <p:nvPr>
              <p:custDataLst>
                <p:tags r:id="rId135"/>
              </p:custDataLst>
            </p:nvPr>
          </p:nvSpPr>
          <p:spPr>
            <a:xfrm>
              <a:off x="9078649" y="3326529"/>
              <a:ext cx="265377" cy="121522"/>
            </a:xfrm>
            <a:custGeom>
              <a:avLst/>
              <a:gdLst/>
              <a:ahLst/>
              <a:cxnLst/>
              <a:rect l="0" t="0" r="0" b="0"/>
              <a:pathLst>
                <a:path w="265377" h="121522">
                  <a:moveTo>
                    <a:pt x="8201" y="64371"/>
                  </a:moveTo>
                  <a:lnTo>
                    <a:pt x="8201" y="64371"/>
                  </a:lnTo>
                  <a:lnTo>
                    <a:pt x="3144" y="64371"/>
                  </a:lnTo>
                  <a:lnTo>
                    <a:pt x="1655" y="63313"/>
                  </a:lnTo>
                  <a:lnTo>
                    <a:pt x="661" y="61549"/>
                  </a:lnTo>
                  <a:lnTo>
                    <a:pt x="0" y="59314"/>
                  </a:lnTo>
                  <a:lnTo>
                    <a:pt x="4125" y="46057"/>
                  </a:lnTo>
                  <a:lnTo>
                    <a:pt x="25267" y="13604"/>
                  </a:lnTo>
                  <a:lnTo>
                    <a:pt x="40187" y="2880"/>
                  </a:lnTo>
                  <a:lnTo>
                    <a:pt x="48170" y="0"/>
                  </a:lnTo>
                  <a:lnTo>
                    <a:pt x="51781" y="290"/>
                  </a:lnTo>
                  <a:lnTo>
                    <a:pt x="58613" y="3435"/>
                  </a:lnTo>
                  <a:lnTo>
                    <a:pt x="60859" y="6814"/>
                  </a:lnTo>
                  <a:lnTo>
                    <a:pt x="72627" y="48491"/>
                  </a:lnTo>
                  <a:lnTo>
                    <a:pt x="81126" y="91247"/>
                  </a:lnTo>
                  <a:lnTo>
                    <a:pt x="83970" y="114111"/>
                  </a:lnTo>
                  <a:lnTo>
                    <a:pt x="85172" y="116581"/>
                  </a:lnTo>
                  <a:lnTo>
                    <a:pt x="87031" y="118228"/>
                  </a:lnTo>
                  <a:lnTo>
                    <a:pt x="92564" y="120870"/>
                  </a:lnTo>
                  <a:lnTo>
                    <a:pt x="93018" y="120029"/>
                  </a:lnTo>
                  <a:lnTo>
                    <a:pt x="93523" y="116272"/>
                  </a:lnTo>
                  <a:lnTo>
                    <a:pt x="96570" y="111074"/>
                  </a:lnTo>
                  <a:lnTo>
                    <a:pt x="101451" y="103119"/>
                  </a:lnTo>
                  <a:lnTo>
                    <a:pt x="122569" y="57985"/>
                  </a:lnTo>
                  <a:lnTo>
                    <a:pt x="158996" y="18368"/>
                  </a:lnTo>
                  <a:lnTo>
                    <a:pt x="162709" y="17467"/>
                  </a:lnTo>
                  <a:lnTo>
                    <a:pt x="196831" y="16749"/>
                  </a:lnTo>
                  <a:lnTo>
                    <a:pt x="211795" y="43261"/>
                  </a:lnTo>
                  <a:lnTo>
                    <a:pt x="218691" y="67767"/>
                  </a:lnTo>
                  <a:lnTo>
                    <a:pt x="230495" y="86661"/>
                  </a:lnTo>
                  <a:lnTo>
                    <a:pt x="235991" y="103548"/>
                  </a:lnTo>
                  <a:lnTo>
                    <a:pt x="238377" y="106364"/>
                  </a:lnTo>
                  <a:lnTo>
                    <a:pt x="252884" y="117800"/>
                  </a:lnTo>
                  <a:lnTo>
                    <a:pt x="265376" y="12152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1" name="SMARTInkShape-1700">
              <a:extLst>
                <a:ext uri="{FF2B5EF4-FFF2-40B4-BE49-F238E27FC236}">
                  <a16:creationId xmlns:a16="http://schemas.microsoft.com/office/drawing/2014/main" id="{3A5B43E4-1BC9-533D-987F-025414498FF0}"/>
                </a:ext>
              </a:extLst>
            </p:cNvPr>
            <p:cNvSpPr/>
            <p:nvPr>
              <p:custDataLst>
                <p:tags r:id="rId136"/>
              </p:custDataLst>
            </p:nvPr>
          </p:nvSpPr>
          <p:spPr>
            <a:xfrm>
              <a:off x="8972588" y="3324235"/>
              <a:ext cx="65184" cy="85667"/>
            </a:xfrm>
            <a:custGeom>
              <a:avLst/>
              <a:gdLst/>
              <a:ahLst/>
              <a:cxnLst/>
              <a:rect l="0" t="0" r="0" b="0"/>
              <a:pathLst>
                <a:path w="65184" h="85667">
                  <a:moveTo>
                    <a:pt x="47587" y="19040"/>
                  </a:moveTo>
                  <a:lnTo>
                    <a:pt x="47587" y="19040"/>
                  </a:lnTo>
                  <a:lnTo>
                    <a:pt x="47587" y="9632"/>
                  </a:lnTo>
                  <a:lnTo>
                    <a:pt x="38177" y="107"/>
                  </a:lnTo>
                  <a:lnTo>
                    <a:pt x="29873" y="0"/>
                  </a:lnTo>
                  <a:lnTo>
                    <a:pt x="4950" y="23588"/>
                  </a:lnTo>
                  <a:lnTo>
                    <a:pt x="2179" y="29175"/>
                  </a:lnTo>
                  <a:lnTo>
                    <a:pt x="90" y="50826"/>
                  </a:lnTo>
                  <a:lnTo>
                    <a:pt x="0" y="60325"/>
                  </a:lnTo>
                  <a:lnTo>
                    <a:pt x="2801" y="66670"/>
                  </a:lnTo>
                  <a:lnTo>
                    <a:pt x="6516" y="73017"/>
                  </a:lnTo>
                  <a:lnTo>
                    <a:pt x="8167" y="79366"/>
                  </a:lnTo>
                  <a:lnTo>
                    <a:pt x="9666" y="81482"/>
                  </a:lnTo>
                  <a:lnTo>
                    <a:pt x="11723" y="82893"/>
                  </a:lnTo>
                  <a:lnTo>
                    <a:pt x="19675" y="84879"/>
                  </a:lnTo>
                  <a:lnTo>
                    <a:pt x="41277" y="85666"/>
                  </a:lnTo>
                  <a:lnTo>
                    <a:pt x="43380" y="84624"/>
                  </a:lnTo>
                  <a:lnTo>
                    <a:pt x="44782" y="82871"/>
                  </a:lnTo>
                  <a:lnTo>
                    <a:pt x="45717" y="80644"/>
                  </a:lnTo>
                  <a:lnTo>
                    <a:pt x="47399" y="79159"/>
                  </a:lnTo>
                  <a:lnTo>
                    <a:pt x="55624" y="76581"/>
                  </a:lnTo>
                  <a:lnTo>
                    <a:pt x="61728" y="71250"/>
                  </a:lnTo>
                  <a:lnTo>
                    <a:pt x="64455" y="65881"/>
                  </a:lnTo>
                  <a:lnTo>
                    <a:pt x="65183" y="62967"/>
                  </a:lnTo>
                  <a:lnTo>
                    <a:pt x="64607" y="59966"/>
                  </a:lnTo>
                  <a:lnTo>
                    <a:pt x="59803" y="49628"/>
                  </a:lnTo>
                  <a:lnTo>
                    <a:pt x="38062" y="951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2" name="SMARTInkShape-1701">
              <a:extLst>
                <a:ext uri="{FF2B5EF4-FFF2-40B4-BE49-F238E27FC236}">
                  <a16:creationId xmlns:a16="http://schemas.microsoft.com/office/drawing/2014/main" id="{DCB07FED-BA75-8104-6A49-27306DEA5D97}"/>
                </a:ext>
              </a:extLst>
            </p:cNvPr>
            <p:cNvSpPr/>
            <p:nvPr>
              <p:custDataLst>
                <p:tags r:id="rId137"/>
              </p:custDataLst>
            </p:nvPr>
          </p:nvSpPr>
          <p:spPr>
            <a:xfrm>
              <a:off x="8753475" y="3314828"/>
              <a:ext cx="209551" cy="123684"/>
            </a:xfrm>
            <a:custGeom>
              <a:avLst/>
              <a:gdLst/>
              <a:ahLst/>
              <a:cxnLst/>
              <a:rect l="0" t="0" r="0" b="0"/>
              <a:pathLst>
                <a:path w="209551" h="123684">
                  <a:moveTo>
                    <a:pt x="0" y="37972"/>
                  </a:moveTo>
                  <a:lnTo>
                    <a:pt x="0" y="37972"/>
                  </a:lnTo>
                  <a:lnTo>
                    <a:pt x="0" y="32915"/>
                  </a:lnTo>
                  <a:lnTo>
                    <a:pt x="1058" y="31426"/>
                  </a:lnTo>
                  <a:lnTo>
                    <a:pt x="2822" y="30433"/>
                  </a:lnTo>
                  <a:lnTo>
                    <a:pt x="5057" y="29771"/>
                  </a:lnTo>
                  <a:lnTo>
                    <a:pt x="6546" y="28271"/>
                  </a:lnTo>
                  <a:lnTo>
                    <a:pt x="8201" y="23783"/>
                  </a:lnTo>
                  <a:lnTo>
                    <a:pt x="9701" y="22163"/>
                  </a:lnTo>
                  <a:lnTo>
                    <a:pt x="28771" y="11572"/>
                  </a:lnTo>
                  <a:lnTo>
                    <a:pt x="31881" y="10848"/>
                  </a:lnTo>
                  <a:lnTo>
                    <a:pt x="33954" y="9306"/>
                  </a:lnTo>
                  <a:lnTo>
                    <a:pt x="35337" y="7219"/>
                  </a:lnTo>
                  <a:lnTo>
                    <a:pt x="36256" y="4770"/>
                  </a:lnTo>
                  <a:lnTo>
                    <a:pt x="37930" y="3137"/>
                  </a:lnTo>
                  <a:lnTo>
                    <a:pt x="42611" y="1323"/>
                  </a:lnTo>
                  <a:lnTo>
                    <a:pt x="55386" y="0"/>
                  </a:lnTo>
                  <a:lnTo>
                    <a:pt x="67279" y="7428"/>
                  </a:lnTo>
                  <a:lnTo>
                    <a:pt x="70252" y="8084"/>
                  </a:lnTo>
                  <a:lnTo>
                    <a:pt x="79495" y="14065"/>
                  </a:lnTo>
                  <a:lnTo>
                    <a:pt x="82955" y="19585"/>
                  </a:lnTo>
                  <a:lnTo>
                    <a:pt x="99867" y="64873"/>
                  </a:lnTo>
                  <a:lnTo>
                    <a:pt x="106951" y="84959"/>
                  </a:lnTo>
                  <a:lnTo>
                    <a:pt x="111033" y="91663"/>
                  </a:lnTo>
                  <a:lnTo>
                    <a:pt x="113654" y="104591"/>
                  </a:lnTo>
                  <a:lnTo>
                    <a:pt x="114262" y="121812"/>
                  </a:lnTo>
                  <a:lnTo>
                    <a:pt x="113217" y="122440"/>
                  </a:lnTo>
                  <a:lnTo>
                    <a:pt x="98489" y="123664"/>
                  </a:lnTo>
                  <a:lnTo>
                    <a:pt x="96689" y="123683"/>
                  </a:lnTo>
                  <a:lnTo>
                    <a:pt x="90620" y="118636"/>
                  </a:lnTo>
                  <a:lnTo>
                    <a:pt x="87930" y="118206"/>
                  </a:lnTo>
                  <a:lnTo>
                    <a:pt x="85078" y="118978"/>
                  </a:lnTo>
                  <a:lnTo>
                    <a:pt x="82119" y="120551"/>
                  </a:lnTo>
                  <a:lnTo>
                    <a:pt x="80146" y="119483"/>
                  </a:lnTo>
                  <a:lnTo>
                    <a:pt x="77953" y="112652"/>
                  </a:lnTo>
                  <a:lnTo>
                    <a:pt x="75488" y="98624"/>
                  </a:lnTo>
                  <a:lnTo>
                    <a:pt x="71297" y="92092"/>
                  </a:lnTo>
                  <a:lnTo>
                    <a:pt x="70815" y="88869"/>
                  </a:lnTo>
                  <a:lnTo>
                    <a:pt x="71551" y="85662"/>
                  </a:lnTo>
                  <a:lnTo>
                    <a:pt x="74134" y="79276"/>
                  </a:lnTo>
                  <a:lnTo>
                    <a:pt x="75280" y="72909"/>
                  </a:lnTo>
                  <a:lnTo>
                    <a:pt x="76646" y="70789"/>
                  </a:lnTo>
                  <a:lnTo>
                    <a:pt x="78615" y="69375"/>
                  </a:lnTo>
                  <a:lnTo>
                    <a:pt x="83623" y="66745"/>
                  </a:lnTo>
                  <a:lnTo>
                    <a:pt x="92392" y="60373"/>
                  </a:lnTo>
                  <a:lnTo>
                    <a:pt x="101694" y="56957"/>
                  </a:lnTo>
                  <a:lnTo>
                    <a:pt x="121717" y="41921"/>
                  </a:lnTo>
                  <a:lnTo>
                    <a:pt x="149402" y="38319"/>
                  </a:lnTo>
                  <a:lnTo>
                    <a:pt x="193586" y="37981"/>
                  </a:lnTo>
                  <a:lnTo>
                    <a:pt x="209550" y="3797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3" name="SMARTInkShape-1702">
              <a:extLst>
                <a:ext uri="{FF2B5EF4-FFF2-40B4-BE49-F238E27FC236}">
                  <a16:creationId xmlns:a16="http://schemas.microsoft.com/office/drawing/2014/main" id="{E8FD284D-0F15-F36B-F86B-6EEA4D990601}"/>
                </a:ext>
              </a:extLst>
            </p:cNvPr>
            <p:cNvSpPr/>
            <p:nvPr>
              <p:custDataLst>
                <p:tags r:id="rId138"/>
              </p:custDataLst>
            </p:nvPr>
          </p:nvSpPr>
          <p:spPr>
            <a:xfrm>
              <a:off x="8601075" y="3324225"/>
              <a:ext cx="133351" cy="9526"/>
            </a:xfrm>
            <a:custGeom>
              <a:avLst/>
              <a:gdLst/>
              <a:ahLst/>
              <a:cxnLst/>
              <a:rect l="0" t="0" r="0" b="0"/>
              <a:pathLst>
                <a:path w="133351" h="9526">
                  <a:moveTo>
                    <a:pt x="0" y="9525"/>
                  </a:moveTo>
                  <a:lnTo>
                    <a:pt x="0" y="9525"/>
                  </a:lnTo>
                  <a:lnTo>
                    <a:pt x="5056" y="9525"/>
                  </a:lnTo>
                  <a:lnTo>
                    <a:pt x="10361" y="6703"/>
                  </a:lnTo>
                  <a:lnTo>
                    <a:pt x="17333" y="1324"/>
                  </a:lnTo>
                  <a:lnTo>
                    <a:pt x="64568" y="15"/>
                  </a:lnTo>
                  <a:lnTo>
                    <a:pt x="111646" y="0"/>
                  </a:lnTo>
                  <a:lnTo>
                    <a:pt x="1333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4" name="SMARTInkShape-1703">
              <a:extLst>
                <a:ext uri="{FF2B5EF4-FFF2-40B4-BE49-F238E27FC236}">
                  <a16:creationId xmlns:a16="http://schemas.microsoft.com/office/drawing/2014/main" id="{C33FDBC9-74D6-5FD7-6808-4C511FDE850C}"/>
                </a:ext>
              </a:extLst>
            </p:cNvPr>
            <p:cNvSpPr/>
            <p:nvPr>
              <p:custDataLst>
                <p:tags r:id="rId139"/>
              </p:custDataLst>
            </p:nvPr>
          </p:nvSpPr>
          <p:spPr>
            <a:xfrm>
              <a:off x="8553450" y="3192983"/>
              <a:ext cx="190501" cy="264592"/>
            </a:xfrm>
            <a:custGeom>
              <a:avLst/>
              <a:gdLst/>
              <a:ahLst/>
              <a:cxnLst/>
              <a:rect l="0" t="0" r="0" b="0"/>
              <a:pathLst>
                <a:path w="190501" h="264592">
                  <a:moveTo>
                    <a:pt x="0" y="26467"/>
                  </a:moveTo>
                  <a:lnTo>
                    <a:pt x="0" y="26467"/>
                  </a:lnTo>
                  <a:lnTo>
                    <a:pt x="5056" y="26467"/>
                  </a:lnTo>
                  <a:lnTo>
                    <a:pt x="10361" y="20823"/>
                  </a:lnTo>
                  <a:lnTo>
                    <a:pt x="15188" y="12317"/>
                  </a:lnTo>
                  <a:lnTo>
                    <a:pt x="18542" y="0"/>
                  </a:lnTo>
                  <a:lnTo>
                    <a:pt x="18711" y="356"/>
                  </a:lnTo>
                  <a:lnTo>
                    <a:pt x="19006" y="6278"/>
                  </a:lnTo>
                  <a:lnTo>
                    <a:pt x="25588" y="22401"/>
                  </a:lnTo>
                  <a:lnTo>
                    <a:pt x="27247" y="33832"/>
                  </a:lnTo>
                  <a:lnTo>
                    <a:pt x="19855" y="78384"/>
                  </a:lnTo>
                  <a:lnTo>
                    <a:pt x="19156" y="122282"/>
                  </a:lnTo>
                  <a:lnTo>
                    <a:pt x="19064" y="161877"/>
                  </a:lnTo>
                  <a:lnTo>
                    <a:pt x="19051" y="208298"/>
                  </a:lnTo>
                  <a:lnTo>
                    <a:pt x="19050" y="254782"/>
                  </a:lnTo>
                  <a:lnTo>
                    <a:pt x="19050" y="264147"/>
                  </a:lnTo>
                  <a:lnTo>
                    <a:pt x="60340" y="264591"/>
                  </a:lnTo>
                  <a:lnTo>
                    <a:pt x="66682" y="261769"/>
                  </a:lnTo>
                  <a:lnTo>
                    <a:pt x="73027" y="258046"/>
                  </a:lnTo>
                  <a:lnTo>
                    <a:pt x="83610" y="255950"/>
                  </a:lnTo>
                  <a:lnTo>
                    <a:pt x="106627" y="255184"/>
                  </a:lnTo>
                  <a:lnTo>
                    <a:pt x="113712" y="252297"/>
                  </a:lnTo>
                  <a:lnTo>
                    <a:pt x="117084" y="250045"/>
                  </a:lnTo>
                  <a:lnTo>
                    <a:pt x="140837" y="243313"/>
                  </a:lnTo>
                  <a:lnTo>
                    <a:pt x="155173" y="232402"/>
                  </a:lnTo>
                  <a:lnTo>
                    <a:pt x="159541" y="231490"/>
                  </a:lnTo>
                  <a:lnTo>
                    <a:pt x="173683" y="233147"/>
                  </a:lnTo>
                  <a:lnTo>
                    <a:pt x="176114" y="231987"/>
                  </a:lnTo>
                  <a:lnTo>
                    <a:pt x="190500" y="21696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5" name="SMARTInkShape-1704">
              <a:extLst>
                <a:ext uri="{FF2B5EF4-FFF2-40B4-BE49-F238E27FC236}">
                  <a16:creationId xmlns:a16="http://schemas.microsoft.com/office/drawing/2014/main" id="{6E206025-A91C-CC13-DB7C-1DF7FD7BB1A6}"/>
                </a:ext>
              </a:extLst>
            </p:cNvPr>
            <p:cNvSpPr/>
            <p:nvPr>
              <p:custDataLst>
                <p:tags r:id="rId140"/>
              </p:custDataLst>
            </p:nvPr>
          </p:nvSpPr>
          <p:spPr>
            <a:xfrm>
              <a:off x="8353425" y="3295776"/>
              <a:ext cx="122704" cy="157368"/>
            </a:xfrm>
            <a:custGeom>
              <a:avLst/>
              <a:gdLst/>
              <a:ahLst/>
              <a:cxnLst/>
              <a:rect l="0" t="0" r="0" b="0"/>
              <a:pathLst>
                <a:path w="122704" h="157368">
                  <a:moveTo>
                    <a:pt x="76200" y="18924"/>
                  </a:moveTo>
                  <a:lnTo>
                    <a:pt x="76200" y="18924"/>
                  </a:lnTo>
                  <a:lnTo>
                    <a:pt x="94100" y="11385"/>
                  </a:lnTo>
                  <a:lnTo>
                    <a:pt x="97658" y="10723"/>
                  </a:lnTo>
                  <a:lnTo>
                    <a:pt x="104435" y="7165"/>
                  </a:lnTo>
                  <a:lnTo>
                    <a:pt x="112351" y="1314"/>
                  </a:lnTo>
                  <a:lnTo>
                    <a:pt x="111943" y="834"/>
                  </a:lnTo>
                  <a:lnTo>
                    <a:pt x="100872" y="0"/>
                  </a:lnTo>
                  <a:lnTo>
                    <a:pt x="86803" y="4968"/>
                  </a:lnTo>
                  <a:lnTo>
                    <a:pt x="45385" y="35087"/>
                  </a:lnTo>
                  <a:lnTo>
                    <a:pt x="25942" y="58773"/>
                  </a:lnTo>
                  <a:lnTo>
                    <a:pt x="22113" y="68738"/>
                  </a:lnTo>
                  <a:lnTo>
                    <a:pt x="21093" y="74358"/>
                  </a:lnTo>
                  <a:lnTo>
                    <a:pt x="22528" y="78105"/>
                  </a:lnTo>
                  <a:lnTo>
                    <a:pt x="25602" y="80603"/>
                  </a:lnTo>
                  <a:lnTo>
                    <a:pt x="72084" y="98564"/>
                  </a:lnTo>
                  <a:lnTo>
                    <a:pt x="104652" y="117031"/>
                  </a:lnTo>
                  <a:lnTo>
                    <a:pt x="115304" y="127085"/>
                  </a:lnTo>
                  <a:lnTo>
                    <a:pt x="120038" y="135082"/>
                  </a:lnTo>
                  <a:lnTo>
                    <a:pt x="122703" y="145534"/>
                  </a:lnTo>
                  <a:lnTo>
                    <a:pt x="119902" y="147780"/>
                  </a:lnTo>
                  <a:lnTo>
                    <a:pt x="80507" y="157367"/>
                  </a:lnTo>
                  <a:lnTo>
                    <a:pt x="39264" y="153594"/>
                  </a:lnTo>
                  <a:lnTo>
                    <a:pt x="0" y="15227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6" name="SMARTInkShape-1705">
              <a:extLst>
                <a:ext uri="{FF2B5EF4-FFF2-40B4-BE49-F238E27FC236}">
                  <a16:creationId xmlns:a16="http://schemas.microsoft.com/office/drawing/2014/main" id="{1056B986-CAEE-2BF2-6A3F-0D1BA0F4C7F5}"/>
                </a:ext>
              </a:extLst>
            </p:cNvPr>
            <p:cNvSpPr/>
            <p:nvPr>
              <p:custDataLst>
                <p:tags r:id="rId141"/>
              </p:custDataLst>
            </p:nvPr>
          </p:nvSpPr>
          <p:spPr>
            <a:xfrm>
              <a:off x="8096703" y="3086226"/>
              <a:ext cx="113838" cy="475923"/>
            </a:xfrm>
            <a:custGeom>
              <a:avLst/>
              <a:gdLst/>
              <a:ahLst/>
              <a:cxnLst/>
              <a:rect l="0" t="0" r="0" b="0"/>
              <a:pathLst>
                <a:path w="113838" h="475923">
                  <a:moveTo>
                    <a:pt x="104322" y="18924"/>
                  </a:moveTo>
                  <a:lnTo>
                    <a:pt x="104322" y="18924"/>
                  </a:lnTo>
                  <a:lnTo>
                    <a:pt x="112522" y="10723"/>
                  </a:lnTo>
                  <a:lnTo>
                    <a:pt x="113837" y="0"/>
                  </a:lnTo>
                  <a:lnTo>
                    <a:pt x="74807" y="46525"/>
                  </a:lnTo>
                  <a:lnTo>
                    <a:pt x="50436" y="85407"/>
                  </a:lnTo>
                  <a:lnTo>
                    <a:pt x="30061" y="128717"/>
                  </a:lnTo>
                  <a:lnTo>
                    <a:pt x="16937" y="165520"/>
                  </a:lnTo>
                  <a:lnTo>
                    <a:pt x="11402" y="203236"/>
                  </a:lnTo>
                  <a:lnTo>
                    <a:pt x="2986" y="247360"/>
                  </a:lnTo>
                  <a:lnTo>
                    <a:pt x="566" y="285458"/>
                  </a:lnTo>
                  <a:lnTo>
                    <a:pt x="0" y="318359"/>
                  </a:lnTo>
                  <a:lnTo>
                    <a:pt x="2570" y="354148"/>
                  </a:lnTo>
                  <a:lnTo>
                    <a:pt x="7145" y="395886"/>
                  </a:lnTo>
                  <a:lnTo>
                    <a:pt x="13748" y="434640"/>
                  </a:lnTo>
                  <a:lnTo>
                    <a:pt x="22086" y="449925"/>
                  </a:lnTo>
                  <a:lnTo>
                    <a:pt x="46976" y="475922"/>
                  </a:lnTo>
                  <a:lnTo>
                    <a:pt x="56697" y="46659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92" name="SMARTInkShape-Group449">
            <a:extLst>
              <a:ext uri="{FF2B5EF4-FFF2-40B4-BE49-F238E27FC236}">
                <a16:creationId xmlns:a16="http://schemas.microsoft.com/office/drawing/2014/main" id="{1C8BF0FF-8A20-617B-73AE-D6D4FD6D45FB}"/>
              </a:ext>
            </a:extLst>
          </p:cNvPr>
          <p:cNvGrpSpPr/>
          <p:nvPr/>
        </p:nvGrpSpPr>
        <p:grpSpPr>
          <a:xfrm>
            <a:off x="9953625" y="3162890"/>
            <a:ext cx="361951" cy="447086"/>
            <a:chOff x="9953625" y="3162890"/>
            <a:chExt cx="361951" cy="447086"/>
          </a:xfrm>
        </p:grpSpPr>
        <p:sp>
          <p:nvSpPr>
            <p:cNvPr id="1088" name="SMARTInkShape-1706">
              <a:extLst>
                <a:ext uri="{FF2B5EF4-FFF2-40B4-BE49-F238E27FC236}">
                  <a16:creationId xmlns:a16="http://schemas.microsoft.com/office/drawing/2014/main" id="{F042AE39-5156-2662-0E1B-8B5885221016}"/>
                </a:ext>
              </a:extLst>
            </p:cNvPr>
            <p:cNvSpPr/>
            <p:nvPr>
              <p:custDataLst>
                <p:tags r:id="rId130"/>
              </p:custDataLst>
            </p:nvPr>
          </p:nvSpPr>
          <p:spPr>
            <a:xfrm>
              <a:off x="10115550" y="3381375"/>
              <a:ext cx="200026" cy="57151"/>
            </a:xfrm>
            <a:custGeom>
              <a:avLst/>
              <a:gdLst/>
              <a:ahLst/>
              <a:cxnLst/>
              <a:rect l="0" t="0" r="0" b="0"/>
              <a:pathLst>
                <a:path w="200026" h="57151">
                  <a:moveTo>
                    <a:pt x="0" y="57150"/>
                  </a:moveTo>
                  <a:lnTo>
                    <a:pt x="0" y="57150"/>
                  </a:lnTo>
                  <a:lnTo>
                    <a:pt x="39772" y="38836"/>
                  </a:lnTo>
                  <a:lnTo>
                    <a:pt x="80301" y="22387"/>
                  </a:lnTo>
                  <a:lnTo>
                    <a:pt x="122200" y="11804"/>
                  </a:lnTo>
                  <a:lnTo>
                    <a:pt x="162964" y="3279"/>
                  </a:lnTo>
                  <a:lnTo>
                    <a:pt x="2000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9" name="SMARTInkShape-1707">
              <a:extLst>
                <a:ext uri="{FF2B5EF4-FFF2-40B4-BE49-F238E27FC236}">
                  <a16:creationId xmlns:a16="http://schemas.microsoft.com/office/drawing/2014/main" id="{D18B66E4-0528-3D04-85F6-8BFF44426018}"/>
                </a:ext>
              </a:extLst>
            </p:cNvPr>
            <p:cNvSpPr/>
            <p:nvPr>
              <p:custDataLst>
                <p:tags r:id="rId131"/>
              </p:custDataLst>
            </p:nvPr>
          </p:nvSpPr>
          <p:spPr>
            <a:xfrm>
              <a:off x="10125087" y="3162890"/>
              <a:ext cx="114174" cy="447086"/>
            </a:xfrm>
            <a:custGeom>
              <a:avLst/>
              <a:gdLst/>
              <a:ahLst/>
              <a:cxnLst/>
              <a:rect l="0" t="0" r="0" b="0"/>
              <a:pathLst>
                <a:path w="114174" h="447086">
                  <a:moveTo>
                    <a:pt x="104763" y="56560"/>
                  </a:moveTo>
                  <a:lnTo>
                    <a:pt x="104763" y="56560"/>
                  </a:lnTo>
                  <a:lnTo>
                    <a:pt x="112965" y="56560"/>
                  </a:lnTo>
                  <a:lnTo>
                    <a:pt x="113405" y="55502"/>
                  </a:lnTo>
                  <a:lnTo>
                    <a:pt x="114173" y="43303"/>
                  </a:lnTo>
                  <a:lnTo>
                    <a:pt x="90963" y="6138"/>
                  </a:lnTo>
                  <a:lnTo>
                    <a:pt x="85225" y="2400"/>
                  </a:lnTo>
                  <a:lnTo>
                    <a:pt x="76043" y="296"/>
                  </a:lnTo>
                  <a:lnTo>
                    <a:pt x="72916" y="0"/>
                  </a:lnTo>
                  <a:lnTo>
                    <a:pt x="69773" y="1921"/>
                  </a:lnTo>
                  <a:lnTo>
                    <a:pt x="59237" y="16852"/>
                  </a:lnTo>
                  <a:lnTo>
                    <a:pt x="40070" y="55928"/>
                  </a:lnTo>
                  <a:lnTo>
                    <a:pt x="23532" y="103044"/>
                  </a:lnTo>
                  <a:lnTo>
                    <a:pt x="14574" y="143598"/>
                  </a:lnTo>
                  <a:lnTo>
                    <a:pt x="7357" y="190083"/>
                  </a:lnTo>
                  <a:lnTo>
                    <a:pt x="1443" y="228044"/>
                  </a:lnTo>
                  <a:lnTo>
                    <a:pt x="419" y="271765"/>
                  </a:lnTo>
                  <a:lnTo>
                    <a:pt x="116" y="309766"/>
                  </a:lnTo>
                  <a:lnTo>
                    <a:pt x="26" y="346191"/>
                  </a:lnTo>
                  <a:lnTo>
                    <a:pt x="0" y="383794"/>
                  </a:lnTo>
                  <a:lnTo>
                    <a:pt x="8190" y="431377"/>
                  </a:lnTo>
                  <a:lnTo>
                    <a:pt x="19038" y="44708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0" name="SMARTInkShape-1708">
              <a:extLst>
                <a:ext uri="{FF2B5EF4-FFF2-40B4-BE49-F238E27FC236}">
                  <a16:creationId xmlns:a16="http://schemas.microsoft.com/office/drawing/2014/main" id="{BADD5733-E87A-687D-EF89-046B6E57220D}"/>
                </a:ext>
              </a:extLst>
            </p:cNvPr>
            <p:cNvSpPr/>
            <p:nvPr>
              <p:custDataLst>
                <p:tags r:id="rId132"/>
              </p:custDataLst>
            </p:nvPr>
          </p:nvSpPr>
          <p:spPr>
            <a:xfrm>
              <a:off x="10001250" y="3248025"/>
              <a:ext cx="19051" cy="28576"/>
            </a:xfrm>
            <a:custGeom>
              <a:avLst/>
              <a:gdLst/>
              <a:ahLst/>
              <a:cxnLst/>
              <a:rect l="0" t="0" r="0" b="0"/>
              <a:pathLst>
                <a:path w="19051" h="28576">
                  <a:moveTo>
                    <a:pt x="19050" y="28575"/>
                  </a:moveTo>
                  <a:lnTo>
                    <a:pt x="19050" y="28575"/>
                  </a:lnTo>
                  <a:lnTo>
                    <a:pt x="13993" y="28575"/>
                  </a:lnTo>
                  <a:lnTo>
                    <a:pt x="8689" y="25753"/>
                  </a:lnTo>
                  <a:lnTo>
                    <a:pt x="5793" y="23518"/>
                  </a:lnTo>
                  <a:lnTo>
                    <a:pt x="2574" y="18214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1" name="SMARTInkShape-1709">
              <a:extLst>
                <a:ext uri="{FF2B5EF4-FFF2-40B4-BE49-F238E27FC236}">
                  <a16:creationId xmlns:a16="http://schemas.microsoft.com/office/drawing/2014/main" id="{E15AE803-F9FC-E2EF-A0E6-251BF3721994}"/>
                </a:ext>
              </a:extLst>
            </p:cNvPr>
            <p:cNvSpPr/>
            <p:nvPr>
              <p:custDataLst>
                <p:tags r:id="rId133"/>
              </p:custDataLst>
            </p:nvPr>
          </p:nvSpPr>
          <p:spPr>
            <a:xfrm>
              <a:off x="9953625" y="3343392"/>
              <a:ext cx="142876" cy="102216"/>
            </a:xfrm>
            <a:custGeom>
              <a:avLst/>
              <a:gdLst/>
              <a:ahLst/>
              <a:cxnLst/>
              <a:rect l="0" t="0" r="0" b="0"/>
              <a:pathLst>
                <a:path w="142876" h="102216">
                  <a:moveTo>
                    <a:pt x="0" y="9408"/>
                  </a:moveTo>
                  <a:lnTo>
                    <a:pt x="0" y="9408"/>
                  </a:lnTo>
                  <a:lnTo>
                    <a:pt x="8202" y="1207"/>
                  </a:lnTo>
                  <a:lnTo>
                    <a:pt x="14191" y="276"/>
                  </a:lnTo>
                  <a:lnTo>
                    <a:pt x="22668" y="0"/>
                  </a:lnTo>
                  <a:lnTo>
                    <a:pt x="24635" y="1019"/>
                  </a:lnTo>
                  <a:lnTo>
                    <a:pt x="25949" y="2757"/>
                  </a:lnTo>
                  <a:lnTo>
                    <a:pt x="26824" y="4974"/>
                  </a:lnTo>
                  <a:lnTo>
                    <a:pt x="23000" y="23263"/>
                  </a:lnTo>
                  <a:lnTo>
                    <a:pt x="11196" y="63206"/>
                  </a:lnTo>
                  <a:lnTo>
                    <a:pt x="9566" y="102215"/>
                  </a:lnTo>
                  <a:lnTo>
                    <a:pt x="9537" y="98878"/>
                  </a:lnTo>
                  <a:lnTo>
                    <a:pt x="15177" y="93975"/>
                  </a:lnTo>
                  <a:lnTo>
                    <a:pt x="24736" y="89327"/>
                  </a:lnTo>
                  <a:lnTo>
                    <a:pt x="69645" y="75464"/>
                  </a:lnTo>
                  <a:lnTo>
                    <a:pt x="95249" y="68318"/>
                  </a:lnTo>
                  <a:lnTo>
                    <a:pt x="117043" y="65847"/>
                  </a:lnTo>
                  <a:lnTo>
                    <a:pt x="125397" y="61656"/>
                  </a:lnTo>
                  <a:lnTo>
                    <a:pt x="142875" y="3798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97" name="SMARTInkShape-Group450">
            <a:extLst>
              <a:ext uri="{FF2B5EF4-FFF2-40B4-BE49-F238E27FC236}">
                <a16:creationId xmlns:a16="http://schemas.microsoft.com/office/drawing/2014/main" id="{55594F23-BE3B-2C19-2821-055F6ECFD2D9}"/>
              </a:ext>
            </a:extLst>
          </p:cNvPr>
          <p:cNvGrpSpPr/>
          <p:nvPr/>
        </p:nvGrpSpPr>
        <p:grpSpPr>
          <a:xfrm>
            <a:off x="10544175" y="3276600"/>
            <a:ext cx="657226" cy="171451"/>
            <a:chOff x="10544175" y="3276600"/>
            <a:chExt cx="657226" cy="171451"/>
          </a:xfrm>
        </p:grpSpPr>
        <p:sp>
          <p:nvSpPr>
            <p:cNvPr id="1093" name="SMARTInkShape-1710">
              <a:extLst>
                <a:ext uri="{FF2B5EF4-FFF2-40B4-BE49-F238E27FC236}">
                  <a16:creationId xmlns:a16="http://schemas.microsoft.com/office/drawing/2014/main" id="{E3667480-7D96-A386-08E2-C0238E60EAF7}"/>
                </a:ext>
              </a:extLst>
            </p:cNvPr>
            <p:cNvSpPr/>
            <p:nvPr>
              <p:custDataLst>
                <p:tags r:id="rId126"/>
              </p:custDataLst>
            </p:nvPr>
          </p:nvSpPr>
          <p:spPr>
            <a:xfrm>
              <a:off x="11039475" y="3276600"/>
              <a:ext cx="161926" cy="140285"/>
            </a:xfrm>
            <a:custGeom>
              <a:avLst/>
              <a:gdLst/>
              <a:ahLst/>
              <a:cxnLst/>
              <a:rect l="0" t="0" r="0" b="0"/>
              <a:pathLst>
                <a:path w="161926" h="140285">
                  <a:moveTo>
                    <a:pt x="0" y="9525"/>
                  </a:moveTo>
                  <a:lnTo>
                    <a:pt x="0" y="9525"/>
                  </a:lnTo>
                  <a:lnTo>
                    <a:pt x="13257" y="9525"/>
                  </a:lnTo>
                  <a:lnTo>
                    <a:pt x="19296" y="6703"/>
                  </a:lnTo>
                  <a:lnTo>
                    <a:pt x="25509" y="2979"/>
                  </a:lnTo>
                  <a:lnTo>
                    <a:pt x="36016" y="883"/>
                  </a:lnTo>
                  <a:lnTo>
                    <a:pt x="69459" y="34"/>
                  </a:lnTo>
                  <a:lnTo>
                    <a:pt x="84315" y="5067"/>
                  </a:lnTo>
                  <a:lnTo>
                    <a:pt x="87960" y="9728"/>
                  </a:lnTo>
                  <a:lnTo>
                    <a:pt x="92010" y="23373"/>
                  </a:lnTo>
                  <a:lnTo>
                    <a:pt x="90987" y="37199"/>
                  </a:lnTo>
                  <a:lnTo>
                    <a:pt x="86417" y="77335"/>
                  </a:lnTo>
                  <a:lnTo>
                    <a:pt x="84727" y="124787"/>
                  </a:lnTo>
                  <a:lnTo>
                    <a:pt x="77531" y="140284"/>
                  </a:lnTo>
                  <a:lnTo>
                    <a:pt x="76029" y="140090"/>
                  </a:lnTo>
                  <a:lnTo>
                    <a:pt x="71539" y="137051"/>
                  </a:lnTo>
                  <a:lnTo>
                    <a:pt x="68836" y="132173"/>
                  </a:lnTo>
                  <a:lnTo>
                    <a:pt x="67316" y="117832"/>
                  </a:lnTo>
                  <a:lnTo>
                    <a:pt x="69686" y="93474"/>
                  </a:lnTo>
                  <a:lnTo>
                    <a:pt x="79970" y="61856"/>
                  </a:lnTo>
                  <a:lnTo>
                    <a:pt x="106679" y="27416"/>
                  </a:lnTo>
                  <a:lnTo>
                    <a:pt x="122155" y="16472"/>
                  </a:lnTo>
                  <a:lnTo>
                    <a:pt x="135089" y="11583"/>
                  </a:lnTo>
                  <a:lnTo>
                    <a:pt x="151805" y="9579"/>
                  </a:lnTo>
                  <a:lnTo>
                    <a:pt x="1619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4" name="SMARTInkShape-1711">
              <a:extLst>
                <a:ext uri="{FF2B5EF4-FFF2-40B4-BE49-F238E27FC236}">
                  <a16:creationId xmlns:a16="http://schemas.microsoft.com/office/drawing/2014/main" id="{85B4599F-3590-0274-A47A-816E7B21AFF5}"/>
                </a:ext>
              </a:extLst>
            </p:cNvPr>
            <p:cNvSpPr/>
            <p:nvPr>
              <p:custDataLst>
                <p:tags r:id="rId127"/>
              </p:custDataLst>
            </p:nvPr>
          </p:nvSpPr>
          <p:spPr>
            <a:xfrm>
              <a:off x="10879487" y="3316451"/>
              <a:ext cx="131414" cy="110197"/>
            </a:xfrm>
            <a:custGeom>
              <a:avLst/>
              <a:gdLst/>
              <a:ahLst/>
              <a:cxnLst/>
              <a:rect l="0" t="0" r="0" b="0"/>
              <a:pathLst>
                <a:path w="131414" h="110197">
                  <a:moveTo>
                    <a:pt x="83788" y="26824"/>
                  </a:moveTo>
                  <a:lnTo>
                    <a:pt x="83788" y="26824"/>
                  </a:lnTo>
                  <a:lnTo>
                    <a:pt x="91990" y="18623"/>
                  </a:lnTo>
                  <a:lnTo>
                    <a:pt x="91372" y="17123"/>
                  </a:lnTo>
                  <a:lnTo>
                    <a:pt x="86505" y="9956"/>
                  </a:lnTo>
                  <a:lnTo>
                    <a:pt x="84995" y="4158"/>
                  </a:lnTo>
                  <a:lnTo>
                    <a:pt x="83536" y="2188"/>
                  </a:lnTo>
                  <a:lnTo>
                    <a:pt x="81502" y="875"/>
                  </a:lnTo>
                  <a:lnTo>
                    <a:pt x="79090" y="0"/>
                  </a:lnTo>
                  <a:lnTo>
                    <a:pt x="60524" y="3824"/>
                  </a:lnTo>
                  <a:lnTo>
                    <a:pt x="34469" y="14598"/>
                  </a:lnTo>
                  <a:lnTo>
                    <a:pt x="25532" y="20685"/>
                  </a:lnTo>
                  <a:lnTo>
                    <a:pt x="14552" y="35118"/>
                  </a:lnTo>
                  <a:lnTo>
                    <a:pt x="966" y="69897"/>
                  </a:lnTo>
                  <a:lnTo>
                    <a:pt x="0" y="74589"/>
                  </a:lnTo>
                  <a:lnTo>
                    <a:pt x="1746" y="85447"/>
                  </a:lnTo>
                  <a:lnTo>
                    <a:pt x="8679" y="100638"/>
                  </a:lnTo>
                  <a:lnTo>
                    <a:pt x="14424" y="107256"/>
                  </a:lnTo>
                  <a:lnTo>
                    <a:pt x="20503" y="110196"/>
                  </a:lnTo>
                  <a:lnTo>
                    <a:pt x="29556" y="108681"/>
                  </a:lnTo>
                  <a:lnTo>
                    <a:pt x="34933" y="106795"/>
                  </a:lnTo>
                  <a:lnTo>
                    <a:pt x="43731" y="99056"/>
                  </a:lnTo>
                  <a:lnTo>
                    <a:pt x="66793" y="70751"/>
                  </a:lnTo>
                  <a:lnTo>
                    <a:pt x="79096" y="40732"/>
                  </a:lnTo>
                  <a:lnTo>
                    <a:pt x="78544" y="37155"/>
                  </a:lnTo>
                  <a:lnTo>
                    <a:pt x="77116" y="33711"/>
                  </a:lnTo>
                  <a:lnTo>
                    <a:pt x="76164" y="33532"/>
                  </a:lnTo>
                  <a:lnTo>
                    <a:pt x="65359" y="73839"/>
                  </a:lnTo>
                  <a:lnTo>
                    <a:pt x="64860" y="87028"/>
                  </a:lnTo>
                  <a:lnTo>
                    <a:pt x="67615" y="93446"/>
                  </a:lnTo>
                  <a:lnTo>
                    <a:pt x="69831" y="96638"/>
                  </a:lnTo>
                  <a:lnTo>
                    <a:pt x="75116" y="100186"/>
                  </a:lnTo>
                  <a:lnTo>
                    <a:pt x="82049" y="101763"/>
                  </a:lnTo>
                  <a:lnTo>
                    <a:pt x="98913" y="101592"/>
                  </a:lnTo>
                  <a:lnTo>
                    <a:pt x="120372" y="95309"/>
                  </a:lnTo>
                  <a:lnTo>
                    <a:pt x="131413" y="8397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5" name="SMARTInkShape-1712">
              <a:extLst>
                <a:ext uri="{FF2B5EF4-FFF2-40B4-BE49-F238E27FC236}">
                  <a16:creationId xmlns:a16="http://schemas.microsoft.com/office/drawing/2014/main" id="{B97C36B4-5D6F-3F98-FF22-E9F5C83D2004}"/>
                </a:ext>
              </a:extLst>
            </p:cNvPr>
            <p:cNvSpPr/>
            <p:nvPr>
              <p:custDataLst>
                <p:tags r:id="rId128"/>
              </p:custDataLst>
            </p:nvPr>
          </p:nvSpPr>
          <p:spPr>
            <a:xfrm>
              <a:off x="10763250" y="3336917"/>
              <a:ext cx="94523" cy="108217"/>
            </a:xfrm>
            <a:custGeom>
              <a:avLst/>
              <a:gdLst/>
              <a:ahLst/>
              <a:cxnLst/>
              <a:rect l="0" t="0" r="0" b="0"/>
              <a:pathLst>
                <a:path w="94523" h="108217">
                  <a:moveTo>
                    <a:pt x="0" y="44458"/>
                  </a:moveTo>
                  <a:lnTo>
                    <a:pt x="0" y="44458"/>
                  </a:lnTo>
                  <a:lnTo>
                    <a:pt x="39660" y="43400"/>
                  </a:lnTo>
                  <a:lnTo>
                    <a:pt x="82808" y="32699"/>
                  </a:lnTo>
                  <a:lnTo>
                    <a:pt x="86955" y="30269"/>
                  </a:lnTo>
                  <a:lnTo>
                    <a:pt x="89721" y="27590"/>
                  </a:lnTo>
                  <a:lnTo>
                    <a:pt x="92792" y="21792"/>
                  </a:lnTo>
                  <a:lnTo>
                    <a:pt x="94522" y="7521"/>
                  </a:lnTo>
                  <a:lnTo>
                    <a:pt x="92648" y="3959"/>
                  </a:lnTo>
                  <a:lnTo>
                    <a:pt x="89282" y="1583"/>
                  </a:lnTo>
                  <a:lnTo>
                    <a:pt x="84922" y="0"/>
                  </a:lnTo>
                  <a:lnTo>
                    <a:pt x="74432" y="1063"/>
                  </a:lnTo>
                  <a:lnTo>
                    <a:pt x="68672" y="2828"/>
                  </a:lnTo>
                  <a:lnTo>
                    <a:pt x="28501" y="35707"/>
                  </a:lnTo>
                  <a:lnTo>
                    <a:pt x="11738" y="57034"/>
                  </a:lnTo>
                  <a:lnTo>
                    <a:pt x="5218" y="74389"/>
                  </a:lnTo>
                  <a:lnTo>
                    <a:pt x="3377" y="90569"/>
                  </a:lnTo>
                  <a:lnTo>
                    <a:pt x="6086" y="101288"/>
                  </a:lnTo>
                  <a:lnTo>
                    <a:pt x="8291" y="104570"/>
                  </a:lnTo>
                  <a:lnTo>
                    <a:pt x="10819" y="106758"/>
                  </a:lnTo>
                  <a:lnTo>
                    <a:pt x="13563" y="108216"/>
                  </a:lnTo>
                  <a:lnTo>
                    <a:pt x="57150" y="10160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6" name="SMARTInkShape-1713">
              <a:extLst>
                <a:ext uri="{FF2B5EF4-FFF2-40B4-BE49-F238E27FC236}">
                  <a16:creationId xmlns:a16="http://schemas.microsoft.com/office/drawing/2014/main" id="{FD038B63-94C2-2AFF-79BD-0BD1B228A223}"/>
                </a:ext>
              </a:extLst>
            </p:cNvPr>
            <p:cNvSpPr/>
            <p:nvPr>
              <p:custDataLst>
                <p:tags r:id="rId129"/>
              </p:custDataLst>
            </p:nvPr>
          </p:nvSpPr>
          <p:spPr>
            <a:xfrm>
              <a:off x="10544175" y="3295767"/>
              <a:ext cx="152401" cy="152284"/>
            </a:xfrm>
            <a:custGeom>
              <a:avLst/>
              <a:gdLst/>
              <a:ahLst/>
              <a:cxnLst/>
              <a:rect l="0" t="0" r="0" b="0"/>
              <a:pathLst>
                <a:path w="152401" h="152284">
                  <a:moveTo>
                    <a:pt x="0" y="9408"/>
                  </a:moveTo>
                  <a:lnTo>
                    <a:pt x="0" y="9408"/>
                  </a:lnTo>
                  <a:lnTo>
                    <a:pt x="8202" y="1207"/>
                  </a:lnTo>
                  <a:lnTo>
                    <a:pt x="17609" y="0"/>
                  </a:lnTo>
                  <a:lnTo>
                    <a:pt x="23680" y="10031"/>
                  </a:lnTo>
                  <a:lnTo>
                    <a:pt x="23577" y="23443"/>
                  </a:lnTo>
                  <a:lnTo>
                    <a:pt x="19646" y="66093"/>
                  </a:lnTo>
                  <a:lnTo>
                    <a:pt x="18045" y="113001"/>
                  </a:lnTo>
                  <a:lnTo>
                    <a:pt x="13578" y="126768"/>
                  </a:lnTo>
                  <a:lnTo>
                    <a:pt x="14344" y="128923"/>
                  </a:lnTo>
                  <a:lnTo>
                    <a:pt x="15913" y="130360"/>
                  </a:lnTo>
                  <a:lnTo>
                    <a:pt x="16958" y="130259"/>
                  </a:lnTo>
                  <a:lnTo>
                    <a:pt x="17657" y="129134"/>
                  </a:lnTo>
                  <a:lnTo>
                    <a:pt x="32225" y="97511"/>
                  </a:lnTo>
                  <a:lnTo>
                    <a:pt x="75043" y="55016"/>
                  </a:lnTo>
                  <a:lnTo>
                    <a:pt x="83093" y="44495"/>
                  </a:lnTo>
                  <a:lnTo>
                    <a:pt x="121221" y="14412"/>
                  </a:lnTo>
                  <a:lnTo>
                    <a:pt x="125264" y="12743"/>
                  </a:lnTo>
                  <a:lnTo>
                    <a:pt x="127959" y="12690"/>
                  </a:lnTo>
                  <a:lnTo>
                    <a:pt x="129756" y="13713"/>
                  </a:lnTo>
                  <a:lnTo>
                    <a:pt x="130954" y="15453"/>
                  </a:lnTo>
                  <a:lnTo>
                    <a:pt x="132641" y="22958"/>
                  </a:lnTo>
                  <a:lnTo>
                    <a:pt x="133210" y="63276"/>
                  </a:lnTo>
                  <a:lnTo>
                    <a:pt x="133332" y="108695"/>
                  </a:lnTo>
                  <a:lnTo>
                    <a:pt x="134404" y="141439"/>
                  </a:lnTo>
                  <a:lnTo>
                    <a:pt x="152400" y="15228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01" name="SMARTInkShape-Group451">
            <a:extLst>
              <a:ext uri="{FF2B5EF4-FFF2-40B4-BE49-F238E27FC236}">
                <a16:creationId xmlns:a16="http://schemas.microsoft.com/office/drawing/2014/main" id="{BA58F871-2A9F-FDE9-84AA-19FE1A852B0E}"/>
              </a:ext>
            </a:extLst>
          </p:cNvPr>
          <p:cNvGrpSpPr/>
          <p:nvPr/>
        </p:nvGrpSpPr>
        <p:grpSpPr>
          <a:xfrm>
            <a:off x="11430000" y="3019425"/>
            <a:ext cx="285549" cy="647701"/>
            <a:chOff x="11430000" y="3019425"/>
            <a:chExt cx="285549" cy="647701"/>
          </a:xfrm>
        </p:grpSpPr>
        <p:sp>
          <p:nvSpPr>
            <p:cNvPr id="1098" name="SMARTInkShape-1714">
              <a:extLst>
                <a:ext uri="{FF2B5EF4-FFF2-40B4-BE49-F238E27FC236}">
                  <a16:creationId xmlns:a16="http://schemas.microsoft.com/office/drawing/2014/main" id="{4B0C9D14-01EE-050D-F3D0-A05B895D2C87}"/>
                </a:ext>
              </a:extLst>
            </p:cNvPr>
            <p:cNvSpPr/>
            <p:nvPr>
              <p:custDataLst>
                <p:tags r:id="rId123"/>
              </p:custDataLst>
            </p:nvPr>
          </p:nvSpPr>
          <p:spPr>
            <a:xfrm>
              <a:off x="11591925" y="3019425"/>
              <a:ext cx="123624" cy="647701"/>
            </a:xfrm>
            <a:custGeom>
              <a:avLst/>
              <a:gdLst/>
              <a:ahLst/>
              <a:cxnLst/>
              <a:rect l="0" t="0" r="0" b="0"/>
              <a:pathLst>
                <a:path w="123624" h="647701">
                  <a:moveTo>
                    <a:pt x="28575" y="0"/>
                  </a:moveTo>
                  <a:lnTo>
                    <a:pt x="28575" y="0"/>
                  </a:lnTo>
                  <a:lnTo>
                    <a:pt x="49297" y="13183"/>
                  </a:lnTo>
                  <a:lnTo>
                    <a:pt x="61068" y="25968"/>
                  </a:lnTo>
                  <a:lnTo>
                    <a:pt x="85872" y="71491"/>
                  </a:lnTo>
                  <a:lnTo>
                    <a:pt x="101997" y="110083"/>
                  </a:lnTo>
                  <a:lnTo>
                    <a:pt x="110654" y="144448"/>
                  </a:lnTo>
                  <a:lnTo>
                    <a:pt x="116042" y="181441"/>
                  </a:lnTo>
                  <a:lnTo>
                    <a:pt x="121518" y="222035"/>
                  </a:lnTo>
                  <a:lnTo>
                    <a:pt x="123141" y="264755"/>
                  </a:lnTo>
                  <a:lnTo>
                    <a:pt x="123623" y="304224"/>
                  </a:lnTo>
                  <a:lnTo>
                    <a:pt x="120942" y="345551"/>
                  </a:lnTo>
                  <a:lnTo>
                    <a:pt x="116269" y="388488"/>
                  </a:lnTo>
                  <a:lnTo>
                    <a:pt x="109631" y="435866"/>
                  </a:lnTo>
                  <a:lnTo>
                    <a:pt x="98130" y="475799"/>
                  </a:lnTo>
                  <a:lnTo>
                    <a:pt x="85666" y="514261"/>
                  </a:lnTo>
                  <a:lnTo>
                    <a:pt x="68784" y="555417"/>
                  </a:lnTo>
                  <a:lnTo>
                    <a:pt x="40715" y="600466"/>
                  </a:lnTo>
                  <a:lnTo>
                    <a:pt x="0" y="6477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9" name="SMARTInkShape-1715">
              <a:extLst>
                <a:ext uri="{FF2B5EF4-FFF2-40B4-BE49-F238E27FC236}">
                  <a16:creationId xmlns:a16="http://schemas.microsoft.com/office/drawing/2014/main" id="{712AB6D2-531F-F86A-0A68-9FFC24825FE1}"/>
                </a:ext>
              </a:extLst>
            </p:cNvPr>
            <p:cNvSpPr/>
            <p:nvPr>
              <p:custDataLst>
                <p:tags r:id="rId124"/>
              </p:custDataLst>
            </p:nvPr>
          </p:nvSpPr>
          <p:spPr>
            <a:xfrm>
              <a:off x="11430000" y="3457575"/>
              <a:ext cx="247651" cy="47626"/>
            </a:xfrm>
            <a:custGeom>
              <a:avLst/>
              <a:gdLst/>
              <a:ahLst/>
              <a:cxnLst/>
              <a:rect l="0" t="0" r="0" b="0"/>
              <a:pathLst>
                <a:path w="247651" h="47626">
                  <a:moveTo>
                    <a:pt x="0" y="47625"/>
                  </a:moveTo>
                  <a:lnTo>
                    <a:pt x="0" y="47625"/>
                  </a:lnTo>
                  <a:lnTo>
                    <a:pt x="9721" y="46567"/>
                  </a:lnTo>
                  <a:lnTo>
                    <a:pt x="53962" y="39424"/>
                  </a:lnTo>
                  <a:lnTo>
                    <a:pt x="98710" y="30735"/>
                  </a:lnTo>
                  <a:lnTo>
                    <a:pt x="144014" y="25942"/>
                  </a:lnTo>
                  <a:lnTo>
                    <a:pt x="186258" y="15355"/>
                  </a:lnTo>
                  <a:lnTo>
                    <a:pt x="2476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0" name="SMARTInkShape-1716">
              <a:extLst>
                <a:ext uri="{FF2B5EF4-FFF2-40B4-BE49-F238E27FC236}">
                  <a16:creationId xmlns:a16="http://schemas.microsoft.com/office/drawing/2014/main" id="{69999B82-A99B-987A-F946-D890999E2808}"/>
                </a:ext>
              </a:extLst>
            </p:cNvPr>
            <p:cNvSpPr/>
            <p:nvPr>
              <p:custDataLst>
                <p:tags r:id="rId125"/>
              </p:custDataLst>
            </p:nvPr>
          </p:nvSpPr>
          <p:spPr>
            <a:xfrm>
              <a:off x="11430000" y="3115395"/>
              <a:ext cx="95251" cy="361231"/>
            </a:xfrm>
            <a:custGeom>
              <a:avLst/>
              <a:gdLst/>
              <a:ahLst/>
              <a:cxnLst/>
              <a:rect l="0" t="0" r="0" b="0"/>
              <a:pathLst>
                <a:path w="95251" h="361231">
                  <a:moveTo>
                    <a:pt x="0" y="151680"/>
                  </a:moveTo>
                  <a:lnTo>
                    <a:pt x="0" y="151680"/>
                  </a:lnTo>
                  <a:lnTo>
                    <a:pt x="9134" y="151680"/>
                  </a:lnTo>
                  <a:lnTo>
                    <a:pt x="9410" y="156737"/>
                  </a:lnTo>
                  <a:lnTo>
                    <a:pt x="10507" y="157168"/>
                  </a:lnTo>
                  <a:lnTo>
                    <a:pt x="14547" y="154824"/>
                  </a:lnTo>
                  <a:lnTo>
                    <a:pt x="22771" y="147555"/>
                  </a:lnTo>
                  <a:lnTo>
                    <a:pt x="25995" y="138911"/>
                  </a:lnTo>
                  <a:lnTo>
                    <a:pt x="29545" y="126955"/>
                  </a:lnTo>
                  <a:lnTo>
                    <a:pt x="52305" y="83644"/>
                  </a:lnTo>
                  <a:lnTo>
                    <a:pt x="70219" y="40192"/>
                  </a:lnTo>
                  <a:lnTo>
                    <a:pt x="82952" y="11579"/>
                  </a:lnTo>
                  <a:lnTo>
                    <a:pt x="85561" y="0"/>
                  </a:lnTo>
                  <a:lnTo>
                    <a:pt x="85710" y="35971"/>
                  </a:lnTo>
                  <a:lnTo>
                    <a:pt x="85721" y="75651"/>
                  </a:lnTo>
                  <a:lnTo>
                    <a:pt x="84665" y="114711"/>
                  </a:lnTo>
                  <a:lnTo>
                    <a:pt x="77523" y="161354"/>
                  </a:lnTo>
                  <a:lnTo>
                    <a:pt x="76591" y="199937"/>
                  </a:lnTo>
                  <a:lnTo>
                    <a:pt x="81374" y="244883"/>
                  </a:lnTo>
                  <a:lnTo>
                    <a:pt x="85923" y="285723"/>
                  </a:lnTo>
                  <a:lnTo>
                    <a:pt x="93814" y="327690"/>
                  </a:lnTo>
                  <a:lnTo>
                    <a:pt x="95250" y="36123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02" name="SMARTInkShape-1717">
            <a:extLst>
              <a:ext uri="{FF2B5EF4-FFF2-40B4-BE49-F238E27FC236}">
                <a16:creationId xmlns:a16="http://schemas.microsoft.com/office/drawing/2014/main" id="{EEAA7FE2-16BF-B32E-8231-51F17BA9909B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2228850" y="4240543"/>
            <a:ext cx="238126" cy="243352"/>
          </a:xfrm>
          <a:custGeom>
            <a:avLst/>
            <a:gdLst/>
            <a:ahLst/>
            <a:cxnLst/>
            <a:rect l="0" t="0" r="0" b="0"/>
            <a:pathLst>
              <a:path w="238126" h="243352">
                <a:moveTo>
                  <a:pt x="0" y="45707"/>
                </a:moveTo>
                <a:lnTo>
                  <a:pt x="0" y="45707"/>
                </a:lnTo>
                <a:lnTo>
                  <a:pt x="5056" y="45707"/>
                </a:lnTo>
                <a:lnTo>
                  <a:pt x="6546" y="44649"/>
                </a:lnTo>
                <a:lnTo>
                  <a:pt x="7539" y="42885"/>
                </a:lnTo>
                <a:lnTo>
                  <a:pt x="9409" y="36575"/>
                </a:lnTo>
                <a:lnTo>
                  <a:pt x="14547" y="31242"/>
                </a:lnTo>
                <a:lnTo>
                  <a:pt x="19871" y="28694"/>
                </a:lnTo>
                <a:lnTo>
                  <a:pt x="35033" y="25867"/>
                </a:lnTo>
                <a:lnTo>
                  <a:pt x="47647" y="19171"/>
                </a:lnTo>
                <a:lnTo>
                  <a:pt x="65386" y="17535"/>
                </a:lnTo>
                <a:lnTo>
                  <a:pt x="74216" y="20133"/>
                </a:lnTo>
                <a:lnTo>
                  <a:pt x="93565" y="35481"/>
                </a:lnTo>
                <a:lnTo>
                  <a:pt x="120366" y="80756"/>
                </a:lnTo>
                <a:lnTo>
                  <a:pt x="129032" y="104775"/>
                </a:lnTo>
                <a:lnTo>
                  <a:pt x="132497" y="144158"/>
                </a:lnTo>
                <a:lnTo>
                  <a:pt x="133182" y="187334"/>
                </a:lnTo>
                <a:lnTo>
                  <a:pt x="130453" y="201433"/>
                </a:lnTo>
                <a:lnTo>
                  <a:pt x="114046" y="233677"/>
                </a:lnTo>
                <a:lnTo>
                  <a:pt x="107837" y="240374"/>
                </a:lnTo>
                <a:lnTo>
                  <a:pt x="101550" y="243351"/>
                </a:lnTo>
                <a:lnTo>
                  <a:pt x="98391" y="243086"/>
                </a:lnTo>
                <a:lnTo>
                  <a:pt x="82546" y="237322"/>
                </a:lnTo>
                <a:lnTo>
                  <a:pt x="80431" y="234833"/>
                </a:lnTo>
                <a:lnTo>
                  <a:pt x="70025" y="196174"/>
                </a:lnTo>
                <a:lnTo>
                  <a:pt x="68726" y="168960"/>
                </a:lnTo>
                <a:lnTo>
                  <a:pt x="75007" y="126888"/>
                </a:lnTo>
                <a:lnTo>
                  <a:pt x="80903" y="101510"/>
                </a:lnTo>
                <a:lnTo>
                  <a:pt x="106232" y="56263"/>
                </a:lnTo>
                <a:lnTo>
                  <a:pt x="128446" y="32947"/>
                </a:lnTo>
                <a:lnTo>
                  <a:pt x="155508" y="17747"/>
                </a:lnTo>
                <a:lnTo>
                  <a:pt x="200943" y="0"/>
                </a:lnTo>
                <a:lnTo>
                  <a:pt x="211369" y="1757"/>
                </a:lnTo>
                <a:lnTo>
                  <a:pt x="217113" y="3706"/>
                </a:lnTo>
                <a:lnTo>
                  <a:pt x="220942" y="6065"/>
                </a:lnTo>
                <a:lnTo>
                  <a:pt x="223494" y="8696"/>
                </a:lnTo>
                <a:lnTo>
                  <a:pt x="234474" y="24683"/>
                </a:lnTo>
                <a:lnTo>
                  <a:pt x="236502" y="34952"/>
                </a:lnTo>
                <a:lnTo>
                  <a:pt x="234582" y="46572"/>
                </a:lnTo>
                <a:lnTo>
                  <a:pt x="229782" y="61165"/>
                </a:lnTo>
                <a:lnTo>
                  <a:pt x="219498" y="73796"/>
                </a:lnTo>
                <a:lnTo>
                  <a:pt x="219078" y="47536"/>
                </a:lnTo>
                <a:lnTo>
                  <a:pt x="220136" y="46926"/>
                </a:lnTo>
                <a:lnTo>
                  <a:pt x="229581" y="45716"/>
                </a:lnTo>
                <a:lnTo>
                  <a:pt x="238125" y="45707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05" name="SMARTInkShape-Group453">
            <a:extLst>
              <a:ext uri="{FF2B5EF4-FFF2-40B4-BE49-F238E27FC236}">
                <a16:creationId xmlns:a16="http://schemas.microsoft.com/office/drawing/2014/main" id="{8BB6CA9D-D26C-D892-1303-762E50760869}"/>
              </a:ext>
            </a:extLst>
          </p:cNvPr>
          <p:cNvGrpSpPr/>
          <p:nvPr/>
        </p:nvGrpSpPr>
        <p:grpSpPr>
          <a:xfrm>
            <a:off x="2859281" y="4162459"/>
            <a:ext cx="630788" cy="277823"/>
            <a:chOff x="2859281" y="4162459"/>
            <a:chExt cx="630788" cy="277823"/>
          </a:xfrm>
        </p:grpSpPr>
        <p:sp>
          <p:nvSpPr>
            <p:cNvPr id="1103" name="SMARTInkShape-1718">
              <a:extLst>
                <a:ext uri="{FF2B5EF4-FFF2-40B4-BE49-F238E27FC236}">
                  <a16:creationId xmlns:a16="http://schemas.microsoft.com/office/drawing/2014/main" id="{D1839DD5-559C-C91E-7A18-B28B813F83C2}"/>
                </a:ext>
              </a:extLst>
            </p:cNvPr>
            <p:cNvSpPr/>
            <p:nvPr>
              <p:custDataLst>
                <p:tags r:id="rId121"/>
              </p:custDataLst>
            </p:nvPr>
          </p:nvSpPr>
          <p:spPr>
            <a:xfrm>
              <a:off x="2859281" y="4162459"/>
              <a:ext cx="188720" cy="219042"/>
            </a:xfrm>
            <a:custGeom>
              <a:avLst/>
              <a:gdLst/>
              <a:ahLst/>
              <a:cxnLst/>
              <a:rect l="0" t="0" r="0" b="0"/>
              <a:pathLst>
                <a:path w="188720" h="219042">
                  <a:moveTo>
                    <a:pt x="169669" y="9491"/>
                  </a:moveTo>
                  <a:lnTo>
                    <a:pt x="169669" y="9491"/>
                  </a:lnTo>
                  <a:lnTo>
                    <a:pt x="179159" y="0"/>
                  </a:lnTo>
                  <a:lnTo>
                    <a:pt x="136378" y="42782"/>
                  </a:lnTo>
                  <a:lnTo>
                    <a:pt x="90076" y="81480"/>
                  </a:lnTo>
                  <a:lnTo>
                    <a:pt x="42567" y="116571"/>
                  </a:lnTo>
                  <a:lnTo>
                    <a:pt x="10161" y="131706"/>
                  </a:lnTo>
                  <a:lnTo>
                    <a:pt x="0" y="133104"/>
                  </a:lnTo>
                  <a:lnTo>
                    <a:pt x="8860" y="138309"/>
                  </a:lnTo>
                  <a:lnTo>
                    <a:pt x="48102" y="147500"/>
                  </a:lnTo>
                  <a:lnTo>
                    <a:pt x="90944" y="166803"/>
                  </a:lnTo>
                  <a:lnTo>
                    <a:pt x="106105" y="171483"/>
                  </a:lnTo>
                  <a:lnTo>
                    <a:pt x="152813" y="197183"/>
                  </a:lnTo>
                  <a:lnTo>
                    <a:pt x="176178" y="214096"/>
                  </a:lnTo>
                  <a:lnTo>
                    <a:pt x="188719" y="21904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4" name="SMARTInkShape-1719">
              <a:extLst>
                <a:ext uri="{FF2B5EF4-FFF2-40B4-BE49-F238E27FC236}">
                  <a16:creationId xmlns:a16="http://schemas.microsoft.com/office/drawing/2014/main" id="{C9D87F94-2E34-92D9-2DE0-DADEB54F8591}"/>
                </a:ext>
              </a:extLst>
            </p:cNvPr>
            <p:cNvSpPr/>
            <p:nvPr>
              <p:custDataLst>
                <p:tags r:id="rId122"/>
              </p:custDataLst>
            </p:nvPr>
          </p:nvSpPr>
          <p:spPr>
            <a:xfrm>
              <a:off x="3279037" y="4248576"/>
              <a:ext cx="211032" cy="191706"/>
            </a:xfrm>
            <a:custGeom>
              <a:avLst/>
              <a:gdLst/>
              <a:ahLst/>
              <a:cxnLst/>
              <a:rect l="0" t="0" r="0" b="0"/>
              <a:pathLst>
                <a:path w="211032" h="191706">
                  <a:moveTo>
                    <a:pt x="92813" y="18624"/>
                  </a:moveTo>
                  <a:lnTo>
                    <a:pt x="92813" y="18624"/>
                  </a:lnTo>
                  <a:lnTo>
                    <a:pt x="101014" y="10423"/>
                  </a:lnTo>
                  <a:lnTo>
                    <a:pt x="101945" y="4435"/>
                  </a:lnTo>
                  <a:lnTo>
                    <a:pt x="99959" y="2815"/>
                  </a:lnTo>
                  <a:lnTo>
                    <a:pt x="87052" y="534"/>
                  </a:lnTo>
                  <a:lnTo>
                    <a:pt x="75789" y="0"/>
                  </a:lnTo>
                  <a:lnTo>
                    <a:pt x="63727" y="5408"/>
                  </a:lnTo>
                  <a:lnTo>
                    <a:pt x="19759" y="44365"/>
                  </a:lnTo>
                  <a:lnTo>
                    <a:pt x="5786" y="63175"/>
                  </a:lnTo>
                  <a:lnTo>
                    <a:pt x="0" y="92267"/>
                  </a:lnTo>
                  <a:lnTo>
                    <a:pt x="3341" y="122641"/>
                  </a:lnTo>
                  <a:lnTo>
                    <a:pt x="11067" y="139290"/>
                  </a:lnTo>
                  <a:lnTo>
                    <a:pt x="21556" y="152687"/>
                  </a:lnTo>
                  <a:lnTo>
                    <a:pt x="56828" y="178513"/>
                  </a:lnTo>
                  <a:lnTo>
                    <a:pt x="88971" y="191705"/>
                  </a:lnTo>
                  <a:lnTo>
                    <a:pt x="135642" y="191494"/>
                  </a:lnTo>
                  <a:lnTo>
                    <a:pt x="161360" y="188378"/>
                  </a:lnTo>
                  <a:lnTo>
                    <a:pt x="195048" y="171768"/>
                  </a:lnTo>
                  <a:lnTo>
                    <a:pt x="201045" y="166769"/>
                  </a:lnTo>
                  <a:lnTo>
                    <a:pt x="210372" y="147891"/>
                  </a:lnTo>
                  <a:lnTo>
                    <a:pt x="211031" y="133932"/>
                  </a:lnTo>
                  <a:lnTo>
                    <a:pt x="201083" y="87157"/>
                  </a:lnTo>
                  <a:lnTo>
                    <a:pt x="196507" y="58333"/>
                  </a:lnTo>
                  <a:lnTo>
                    <a:pt x="187935" y="42976"/>
                  </a:lnTo>
                  <a:lnTo>
                    <a:pt x="182686" y="38033"/>
                  </a:lnTo>
                  <a:lnTo>
                    <a:pt x="171209" y="32542"/>
                  </a:lnTo>
                  <a:lnTo>
                    <a:pt x="127681" y="28406"/>
                  </a:lnTo>
                  <a:lnTo>
                    <a:pt x="89633" y="29230"/>
                  </a:lnTo>
                  <a:lnTo>
                    <a:pt x="76936" y="33215"/>
                  </a:lnTo>
                  <a:lnTo>
                    <a:pt x="73761" y="35760"/>
                  </a:lnTo>
                  <a:lnTo>
                    <a:pt x="73763" y="4719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09" name="SMARTInkShape-Group454">
            <a:extLst>
              <a:ext uri="{FF2B5EF4-FFF2-40B4-BE49-F238E27FC236}">
                <a16:creationId xmlns:a16="http://schemas.microsoft.com/office/drawing/2014/main" id="{C0DE2B99-2EB7-0B92-F2AE-B5932D383F1C}"/>
              </a:ext>
            </a:extLst>
          </p:cNvPr>
          <p:cNvGrpSpPr/>
          <p:nvPr/>
        </p:nvGrpSpPr>
        <p:grpSpPr>
          <a:xfrm>
            <a:off x="3867150" y="4086235"/>
            <a:ext cx="394301" cy="342891"/>
            <a:chOff x="3867150" y="4086235"/>
            <a:chExt cx="394301" cy="342891"/>
          </a:xfrm>
        </p:grpSpPr>
        <p:sp>
          <p:nvSpPr>
            <p:cNvPr id="1106" name="SMARTInkShape-1720">
              <a:extLst>
                <a:ext uri="{FF2B5EF4-FFF2-40B4-BE49-F238E27FC236}">
                  <a16:creationId xmlns:a16="http://schemas.microsoft.com/office/drawing/2014/main" id="{0BF8AC2B-8E31-04E4-D49C-5473E167ACE0}"/>
                </a:ext>
              </a:extLst>
            </p:cNvPr>
            <p:cNvSpPr/>
            <p:nvPr>
              <p:custDataLst>
                <p:tags r:id="rId118"/>
              </p:custDataLst>
            </p:nvPr>
          </p:nvSpPr>
          <p:spPr>
            <a:xfrm>
              <a:off x="3867150" y="4238625"/>
              <a:ext cx="209551" cy="19051"/>
            </a:xfrm>
            <a:custGeom>
              <a:avLst/>
              <a:gdLst/>
              <a:ahLst/>
              <a:cxnLst/>
              <a:rect l="0" t="0" r="0" b="0"/>
              <a:pathLst>
                <a:path w="209551" h="19051">
                  <a:moveTo>
                    <a:pt x="0" y="19050"/>
                  </a:moveTo>
                  <a:lnTo>
                    <a:pt x="0" y="19050"/>
                  </a:lnTo>
                  <a:lnTo>
                    <a:pt x="9721" y="17992"/>
                  </a:lnTo>
                  <a:lnTo>
                    <a:pt x="48905" y="10849"/>
                  </a:lnTo>
                  <a:lnTo>
                    <a:pt x="87036" y="3241"/>
                  </a:lnTo>
                  <a:lnTo>
                    <a:pt x="131471" y="426"/>
                  </a:lnTo>
                  <a:lnTo>
                    <a:pt x="177174" y="56"/>
                  </a:lnTo>
                  <a:lnTo>
                    <a:pt x="2095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7" name="SMARTInkShape-1721">
              <a:extLst>
                <a:ext uri="{FF2B5EF4-FFF2-40B4-BE49-F238E27FC236}">
                  <a16:creationId xmlns:a16="http://schemas.microsoft.com/office/drawing/2014/main" id="{95DF99C4-A6A2-5403-005A-200C7457D2FD}"/>
                </a:ext>
              </a:extLst>
            </p:cNvPr>
            <p:cNvSpPr/>
            <p:nvPr>
              <p:custDataLst>
                <p:tags r:id="rId119"/>
              </p:custDataLst>
            </p:nvPr>
          </p:nvSpPr>
          <p:spPr>
            <a:xfrm>
              <a:off x="3905250" y="4314825"/>
              <a:ext cx="276226" cy="19051"/>
            </a:xfrm>
            <a:custGeom>
              <a:avLst/>
              <a:gdLst/>
              <a:ahLst/>
              <a:cxnLst/>
              <a:rect l="0" t="0" r="0" b="0"/>
              <a:pathLst>
                <a:path w="276226" h="19051">
                  <a:moveTo>
                    <a:pt x="0" y="19050"/>
                  </a:moveTo>
                  <a:lnTo>
                    <a:pt x="0" y="19050"/>
                  </a:lnTo>
                  <a:lnTo>
                    <a:pt x="45760" y="19050"/>
                  </a:lnTo>
                  <a:lnTo>
                    <a:pt x="80704" y="13993"/>
                  </a:lnTo>
                  <a:lnTo>
                    <a:pt x="122925" y="10849"/>
                  </a:lnTo>
                  <a:lnTo>
                    <a:pt x="158836" y="4861"/>
                  </a:lnTo>
                  <a:lnTo>
                    <a:pt x="199698" y="1440"/>
                  </a:lnTo>
                  <a:lnTo>
                    <a:pt x="245319" y="426"/>
                  </a:lnTo>
                  <a:lnTo>
                    <a:pt x="2762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8" name="SMARTInkShape-1722">
              <a:extLst>
                <a:ext uri="{FF2B5EF4-FFF2-40B4-BE49-F238E27FC236}">
                  <a16:creationId xmlns:a16="http://schemas.microsoft.com/office/drawing/2014/main" id="{E4985CDB-382C-3725-AC14-2347D0DA1BB4}"/>
                </a:ext>
              </a:extLst>
            </p:cNvPr>
            <p:cNvSpPr/>
            <p:nvPr>
              <p:custDataLst>
                <p:tags r:id="rId120"/>
              </p:custDataLst>
            </p:nvPr>
          </p:nvSpPr>
          <p:spPr>
            <a:xfrm>
              <a:off x="4071219" y="4086235"/>
              <a:ext cx="190232" cy="342891"/>
            </a:xfrm>
            <a:custGeom>
              <a:avLst/>
              <a:gdLst/>
              <a:ahLst/>
              <a:cxnLst/>
              <a:rect l="0" t="0" r="0" b="0"/>
              <a:pathLst>
                <a:path w="190232" h="342891">
                  <a:moveTo>
                    <a:pt x="15006" y="9515"/>
                  </a:moveTo>
                  <a:lnTo>
                    <a:pt x="15006" y="9515"/>
                  </a:lnTo>
                  <a:lnTo>
                    <a:pt x="9949" y="9515"/>
                  </a:lnTo>
                  <a:lnTo>
                    <a:pt x="8460" y="8457"/>
                  </a:lnTo>
                  <a:lnTo>
                    <a:pt x="7467" y="6693"/>
                  </a:lnTo>
                  <a:lnTo>
                    <a:pt x="5515" y="107"/>
                  </a:lnTo>
                  <a:lnTo>
                    <a:pt x="0" y="13"/>
                  </a:lnTo>
                  <a:lnTo>
                    <a:pt x="2339" y="0"/>
                  </a:lnTo>
                  <a:lnTo>
                    <a:pt x="3386" y="1055"/>
                  </a:lnTo>
                  <a:lnTo>
                    <a:pt x="6977" y="8655"/>
                  </a:lnTo>
                  <a:lnTo>
                    <a:pt x="28903" y="29649"/>
                  </a:lnTo>
                  <a:lnTo>
                    <a:pt x="72732" y="67004"/>
                  </a:lnTo>
                  <a:lnTo>
                    <a:pt x="114800" y="96160"/>
                  </a:lnTo>
                  <a:lnTo>
                    <a:pt x="155657" y="124354"/>
                  </a:lnTo>
                  <a:lnTo>
                    <a:pt x="168534" y="137813"/>
                  </a:lnTo>
                  <a:lnTo>
                    <a:pt x="188943" y="171441"/>
                  </a:lnTo>
                  <a:lnTo>
                    <a:pt x="190231" y="176733"/>
                  </a:lnTo>
                  <a:lnTo>
                    <a:pt x="188839" y="188256"/>
                  </a:lnTo>
                  <a:lnTo>
                    <a:pt x="177049" y="206644"/>
                  </a:lnTo>
                  <a:lnTo>
                    <a:pt x="130053" y="245691"/>
                  </a:lnTo>
                  <a:lnTo>
                    <a:pt x="91353" y="277711"/>
                  </a:lnTo>
                  <a:lnTo>
                    <a:pt x="48706" y="305948"/>
                  </a:lnTo>
                  <a:lnTo>
                    <a:pt x="22867" y="326331"/>
                  </a:lnTo>
                  <a:lnTo>
                    <a:pt x="15006" y="34289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13" name="SMARTInkShape-Group455">
            <a:extLst>
              <a:ext uri="{FF2B5EF4-FFF2-40B4-BE49-F238E27FC236}">
                <a16:creationId xmlns:a16="http://schemas.microsoft.com/office/drawing/2014/main" id="{373AD2FE-3DCF-120D-1B00-1014D9E0CFCB}"/>
              </a:ext>
            </a:extLst>
          </p:cNvPr>
          <p:cNvGrpSpPr/>
          <p:nvPr/>
        </p:nvGrpSpPr>
        <p:grpSpPr>
          <a:xfrm>
            <a:off x="4819650" y="4133893"/>
            <a:ext cx="790576" cy="198167"/>
            <a:chOff x="4819650" y="4133893"/>
            <a:chExt cx="790576" cy="198167"/>
          </a:xfrm>
        </p:grpSpPr>
        <p:sp>
          <p:nvSpPr>
            <p:cNvPr id="1110" name="SMARTInkShape-1723">
              <a:extLst>
                <a:ext uri="{FF2B5EF4-FFF2-40B4-BE49-F238E27FC236}">
                  <a16:creationId xmlns:a16="http://schemas.microsoft.com/office/drawing/2014/main" id="{F93E4620-7A3B-7126-F733-8368E7B6AB86}"/>
                </a:ext>
              </a:extLst>
            </p:cNvPr>
            <p:cNvSpPr/>
            <p:nvPr>
              <p:custDataLst>
                <p:tags r:id="rId115"/>
              </p:custDataLst>
            </p:nvPr>
          </p:nvSpPr>
          <p:spPr>
            <a:xfrm>
              <a:off x="4819650" y="4257675"/>
              <a:ext cx="228601" cy="18934"/>
            </a:xfrm>
            <a:custGeom>
              <a:avLst/>
              <a:gdLst/>
              <a:ahLst/>
              <a:cxnLst/>
              <a:rect l="0" t="0" r="0" b="0"/>
              <a:pathLst>
                <a:path w="228601" h="18934">
                  <a:moveTo>
                    <a:pt x="0" y="9525"/>
                  </a:moveTo>
                  <a:lnTo>
                    <a:pt x="0" y="9525"/>
                  </a:lnTo>
                  <a:lnTo>
                    <a:pt x="5057" y="14582"/>
                  </a:lnTo>
                  <a:lnTo>
                    <a:pt x="10361" y="17064"/>
                  </a:lnTo>
                  <a:lnTo>
                    <a:pt x="48201" y="18933"/>
                  </a:lnTo>
                  <a:lnTo>
                    <a:pt x="93502" y="10109"/>
                  </a:lnTo>
                  <a:lnTo>
                    <a:pt x="135041" y="8544"/>
                  </a:lnTo>
                  <a:lnTo>
                    <a:pt x="176172" y="593"/>
                  </a:lnTo>
                  <a:lnTo>
                    <a:pt x="2286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1" name="SMARTInkShape-1724">
              <a:extLst>
                <a:ext uri="{FF2B5EF4-FFF2-40B4-BE49-F238E27FC236}">
                  <a16:creationId xmlns:a16="http://schemas.microsoft.com/office/drawing/2014/main" id="{B4452548-CA52-72F3-6DAD-84825D636A2A}"/>
                </a:ext>
              </a:extLst>
            </p:cNvPr>
            <p:cNvSpPr/>
            <p:nvPr>
              <p:custDataLst>
                <p:tags r:id="rId116"/>
              </p:custDataLst>
            </p:nvPr>
          </p:nvSpPr>
          <p:spPr>
            <a:xfrm>
              <a:off x="5172075" y="4154340"/>
              <a:ext cx="152401" cy="177720"/>
            </a:xfrm>
            <a:custGeom>
              <a:avLst/>
              <a:gdLst/>
              <a:ahLst/>
              <a:cxnLst/>
              <a:rect l="0" t="0" r="0" b="0"/>
              <a:pathLst>
                <a:path w="152401" h="177720">
                  <a:moveTo>
                    <a:pt x="0" y="17610"/>
                  </a:moveTo>
                  <a:lnTo>
                    <a:pt x="0" y="17610"/>
                  </a:lnTo>
                  <a:lnTo>
                    <a:pt x="0" y="0"/>
                  </a:lnTo>
                  <a:lnTo>
                    <a:pt x="2822" y="2022"/>
                  </a:lnTo>
                  <a:lnTo>
                    <a:pt x="13257" y="11944"/>
                  </a:lnTo>
                  <a:lnTo>
                    <a:pt x="16475" y="20736"/>
                  </a:lnTo>
                  <a:lnTo>
                    <a:pt x="29185" y="63523"/>
                  </a:lnTo>
                  <a:lnTo>
                    <a:pt x="44531" y="104364"/>
                  </a:lnTo>
                  <a:lnTo>
                    <a:pt x="65393" y="151096"/>
                  </a:lnTo>
                  <a:lnTo>
                    <a:pt x="74219" y="161604"/>
                  </a:lnTo>
                  <a:lnTo>
                    <a:pt x="93565" y="173406"/>
                  </a:lnTo>
                  <a:lnTo>
                    <a:pt x="106510" y="177719"/>
                  </a:lnTo>
                  <a:lnTo>
                    <a:pt x="110165" y="177266"/>
                  </a:lnTo>
                  <a:lnTo>
                    <a:pt x="117048" y="173940"/>
                  </a:lnTo>
                  <a:lnTo>
                    <a:pt x="119306" y="170513"/>
                  </a:lnTo>
                  <a:lnTo>
                    <a:pt x="121817" y="161062"/>
                  </a:lnTo>
                  <a:lnTo>
                    <a:pt x="126383" y="121206"/>
                  </a:lnTo>
                  <a:lnTo>
                    <a:pt x="133491" y="74605"/>
                  </a:lnTo>
                  <a:lnTo>
                    <a:pt x="142970" y="32805"/>
                  </a:lnTo>
                  <a:lnTo>
                    <a:pt x="152400" y="1761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2" name="SMARTInkShape-1725">
              <a:extLst>
                <a:ext uri="{FF2B5EF4-FFF2-40B4-BE49-F238E27FC236}">
                  <a16:creationId xmlns:a16="http://schemas.microsoft.com/office/drawing/2014/main" id="{7BA82449-91D7-3299-7CA8-59AA98B0DD68}"/>
                </a:ext>
              </a:extLst>
            </p:cNvPr>
            <p:cNvSpPr/>
            <p:nvPr>
              <p:custDataLst>
                <p:tags r:id="rId117"/>
              </p:custDataLst>
            </p:nvPr>
          </p:nvSpPr>
          <p:spPr>
            <a:xfrm>
              <a:off x="5388171" y="4133893"/>
              <a:ext cx="222055" cy="151922"/>
            </a:xfrm>
            <a:custGeom>
              <a:avLst/>
              <a:gdLst/>
              <a:ahLst/>
              <a:cxnLst/>
              <a:rect l="0" t="0" r="0" b="0"/>
              <a:pathLst>
                <a:path w="222055" h="151922">
                  <a:moveTo>
                    <a:pt x="31554" y="85682"/>
                  </a:moveTo>
                  <a:lnTo>
                    <a:pt x="31554" y="85682"/>
                  </a:lnTo>
                  <a:lnTo>
                    <a:pt x="36610" y="90739"/>
                  </a:lnTo>
                  <a:lnTo>
                    <a:pt x="41915" y="93221"/>
                  </a:lnTo>
                  <a:lnTo>
                    <a:pt x="76611" y="95090"/>
                  </a:lnTo>
                  <a:lnTo>
                    <a:pt x="88973" y="89511"/>
                  </a:lnTo>
                  <a:lnTo>
                    <a:pt x="128114" y="63681"/>
                  </a:lnTo>
                  <a:lnTo>
                    <a:pt x="138951" y="43885"/>
                  </a:lnTo>
                  <a:lnTo>
                    <a:pt x="145248" y="13478"/>
                  </a:lnTo>
                  <a:lnTo>
                    <a:pt x="142762" y="8436"/>
                  </a:lnTo>
                  <a:lnTo>
                    <a:pt x="137599" y="1632"/>
                  </a:lnTo>
                  <a:lnTo>
                    <a:pt x="134071" y="702"/>
                  </a:lnTo>
                  <a:lnTo>
                    <a:pt x="108916" y="0"/>
                  </a:lnTo>
                  <a:lnTo>
                    <a:pt x="86225" y="5026"/>
                  </a:lnTo>
                  <a:lnTo>
                    <a:pt x="51173" y="23811"/>
                  </a:lnTo>
                  <a:lnTo>
                    <a:pt x="22769" y="50726"/>
                  </a:lnTo>
                  <a:lnTo>
                    <a:pt x="6021" y="77088"/>
                  </a:lnTo>
                  <a:lnTo>
                    <a:pt x="1833" y="86303"/>
                  </a:lnTo>
                  <a:lnTo>
                    <a:pt x="0" y="105008"/>
                  </a:lnTo>
                  <a:lnTo>
                    <a:pt x="2714" y="121788"/>
                  </a:lnTo>
                  <a:lnTo>
                    <a:pt x="7447" y="132774"/>
                  </a:lnTo>
                  <a:lnTo>
                    <a:pt x="15901" y="141184"/>
                  </a:lnTo>
                  <a:lnTo>
                    <a:pt x="21119" y="144908"/>
                  </a:lnTo>
                  <a:lnTo>
                    <a:pt x="48688" y="150150"/>
                  </a:lnTo>
                  <a:lnTo>
                    <a:pt x="89383" y="151921"/>
                  </a:lnTo>
                  <a:lnTo>
                    <a:pt x="134268" y="149449"/>
                  </a:lnTo>
                  <a:lnTo>
                    <a:pt x="178195" y="143704"/>
                  </a:lnTo>
                  <a:lnTo>
                    <a:pt x="222054" y="14283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16" name="SMARTInkShape-Group456">
            <a:extLst>
              <a:ext uri="{FF2B5EF4-FFF2-40B4-BE49-F238E27FC236}">
                <a16:creationId xmlns:a16="http://schemas.microsoft.com/office/drawing/2014/main" id="{CF104288-9011-7BC1-6D45-80602686FA0F}"/>
              </a:ext>
            </a:extLst>
          </p:cNvPr>
          <p:cNvGrpSpPr/>
          <p:nvPr/>
        </p:nvGrpSpPr>
        <p:grpSpPr>
          <a:xfrm>
            <a:off x="6934200" y="4019550"/>
            <a:ext cx="131634" cy="76201"/>
            <a:chOff x="6934200" y="4019550"/>
            <a:chExt cx="131634" cy="76201"/>
          </a:xfrm>
        </p:grpSpPr>
        <p:sp>
          <p:nvSpPr>
            <p:cNvPr id="1114" name="SMARTInkShape-1726">
              <a:extLst>
                <a:ext uri="{FF2B5EF4-FFF2-40B4-BE49-F238E27FC236}">
                  <a16:creationId xmlns:a16="http://schemas.microsoft.com/office/drawing/2014/main" id="{12228828-0ECA-9FEA-6D97-7AD82E1857CE}"/>
                </a:ext>
              </a:extLst>
            </p:cNvPr>
            <p:cNvSpPr/>
            <p:nvPr>
              <p:custDataLst>
                <p:tags r:id="rId113"/>
              </p:custDataLst>
            </p:nvPr>
          </p:nvSpPr>
          <p:spPr>
            <a:xfrm>
              <a:off x="6934200" y="4019550"/>
              <a:ext cx="28576" cy="76201"/>
            </a:xfrm>
            <a:custGeom>
              <a:avLst/>
              <a:gdLst/>
              <a:ahLst/>
              <a:cxnLst/>
              <a:rect l="0" t="0" r="0" b="0"/>
              <a:pathLst>
                <a:path w="28576" h="76201">
                  <a:moveTo>
                    <a:pt x="28575" y="0"/>
                  </a:moveTo>
                  <a:lnTo>
                    <a:pt x="28575" y="0"/>
                  </a:lnTo>
                  <a:lnTo>
                    <a:pt x="22030" y="15208"/>
                  </a:lnTo>
                  <a:lnTo>
                    <a:pt x="18874" y="30377"/>
                  </a:lnTo>
                  <a:lnTo>
                    <a:pt x="16817" y="32951"/>
                  </a:lnTo>
                  <a:lnTo>
                    <a:pt x="14386" y="34667"/>
                  </a:lnTo>
                  <a:lnTo>
                    <a:pt x="12766" y="36870"/>
                  </a:lnTo>
                  <a:lnTo>
                    <a:pt x="7343" y="48009"/>
                  </a:lnTo>
                  <a:lnTo>
                    <a:pt x="3263" y="54146"/>
                  </a:lnTo>
                  <a:lnTo>
                    <a:pt x="430" y="64816"/>
                  </a:lnTo>
                  <a:lnTo>
                    <a:pt x="0" y="762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5" name="SMARTInkShape-1727">
              <a:extLst>
                <a:ext uri="{FF2B5EF4-FFF2-40B4-BE49-F238E27FC236}">
                  <a16:creationId xmlns:a16="http://schemas.microsoft.com/office/drawing/2014/main" id="{B716A584-C2F2-0A8F-76E6-4D0CAC5BD7EF}"/>
                </a:ext>
              </a:extLst>
            </p:cNvPr>
            <p:cNvSpPr/>
            <p:nvPr>
              <p:custDataLst>
                <p:tags r:id="rId114"/>
              </p:custDataLst>
            </p:nvPr>
          </p:nvSpPr>
          <p:spPr>
            <a:xfrm>
              <a:off x="7034700" y="4019550"/>
              <a:ext cx="31134" cy="57151"/>
            </a:xfrm>
            <a:custGeom>
              <a:avLst/>
              <a:gdLst/>
              <a:ahLst/>
              <a:cxnLst/>
              <a:rect l="0" t="0" r="0" b="0"/>
              <a:pathLst>
                <a:path w="31134" h="57151">
                  <a:moveTo>
                    <a:pt x="13800" y="0"/>
                  </a:moveTo>
                  <a:lnTo>
                    <a:pt x="13800" y="0"/>
                  </a:lnTo>
                  <a:lnTo>
                    <a:pt x="31133" y="0"/>
                  </a:lnTo>
                  <a:lnTo>
                    <a:pt x="30647" y="1058"/>
                  </a:lnTo>
                  <a:lnTo>
                    <a:pt x="1038" y="39999"/>
                  </a:lnTo>
                  <a:lnTo>
                    <a:pt x="0" y="43600"/>
                  </a:lnTo>
                  <a:lnTo>
                    <a:pt x="367" y="47058"/>
                  </a:lnTo>
                  <a:lnTo>
                    <a:pt x="4275" y="571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19" name="SMARTInkShape-Group457">
            <a:extLst>
              <a:ext uri="{FF2B5EF4-FFF2-40B4-BE49-F238E27FC236}">
                <a16:creationId xmlns:a16="http://schemas.microsoft.com/office/drawing/2014/main" id="{D116F423-4048-5F30-4868-7BEC46B5B129}"/>
              </a:ext>
            </a:extLst>
          </p:cNvPr>
          <p:cNvGrpSpPr/>
          <p:nvPr/>
        </p:nvGrpSpPr>
        <p:grpSpPr>
          <a:xfrm>
            <a:off x="9067800" y="3952875"/>
            <a:ext cx="152401" cy="114301"/>
            <a:chOff x="9067800" y="3952875"/>
            <a:chExt cx="152401" cy="114301"/>
          </a:xfrm>
        </p:grpSpPr>
        <p:sp>
          <p:nvSpPr>
            <p:cNvPr id="1117" name="SMARTInkShape-1728">
              <a:extLst>
                <a:ext uri="{FF2B5EF4-FFF2-40B4-BE49-F238E27FC236}">
                  <a16:creationId xmlns:a16="http://schemas.microsoft.com/office/drawing/2014/main" id="{A7682EEE-8CA8-268A-C074-157ADE1E4CB0}"/>
                </a:ext>
              </a:extLst>
            </p:cNvPr>
            <p:cNvSpPr/>
            <p:nvPr>
              <p:custDataLst>
                <p:tags r:id="rId111"/>
              </p:custDataLst>
            </p:nvPr>
          </p:nvSpPr>
          <p:spPr>
            <a:xfrm>
              <a:off x="9067800" y="3952875"/>
              <a:ext cx="53107" cy="95251"/>
            </a:xfrm>
            <a:custGeom>
              <a:avLst/>
              <a:gdLst/>
              <a:ahLst/>
              <a:cxnLst/>
              <a:rect l="0" t="0" r="0" b="0"/>
              <a:pathLst>
                <a:path w="53107" h="95251">
                  <a:moveTo>
                    <a:pt x="38100" y="0"/>
                  </a:moveTo>
                  <a:lnTo>
                    <a:pt x="38100" y="0"/>
                  </a:lnTo>
                  <a:lnTo>
                    <a:pt x="53106" y="0"/>
                  </a:lnTo>
                  <a:lnTo>
                    <a:pt x="48556" y="0"/>
                  </a:lnTo>
                  <a:lnTo>
                    <a:pt x="42845" y="5057"/>
                  </a:lnTo>
                  <a:lnTo>
                    <a:pt x="22131" y="50399"/>
                  </a:lnTo>
                  <a:lnTo>
                    <a:pt x="12329" y="73298"/>
                  </a:lnTo>
                  <a:lnTo>
                    <a:pt x="9712" y="81260"/>
                  </a:lnTo>
                  <a:lnTo>
                    <a:pt x="0" y="952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8" name="SMARTInkShape-1729">
              <a:extLst>
                <a:ext uri="{FF2B5EF4-FFF2-40B4-BE49-F238E27FC236}">
                  <a16:creationId xmlns:a16="http://schemas.microsoft.com/office/drawing/2014/main" id="{30220D22-77FC-AB67-275F-394D6BE186C4}"/>
                </a:ext>
              </a:extLst>
            </p:cNvPr>
            <p:cNvSpPr/>
            <p:nvPr>
              <p:custDataLst>
                <p:tags r:id="rId112"/>
              </p:custDataLst>
            </p:nvPr>
          </p:nvSpPr>
          <p:spPr>
            <a:xfrm>
              <a:off x="9182100" y="3971925"/>
              <a:ext cx="38101" cy="95251"/>
            </a:xfrm>
            <a:custGeom>
              <a:avLst/>
              <a:gdLst/>
              <a:ahLst/>
              <a:cxnLst/>
              <a:rect l="0" t="0" r="0" b="0"/>
              <a:pathLst>
                <a:path w="38101" h="95251">
                  <a:moveTo>
                    <a:pt x="38100" y="0"/>
                  </a:moveTo>
                  <a:lnTo>
                    <a:pt x="38100" y="0"/>
                  </a:lnTo>
                  <a:lnTo>
                    <a:pt x="33043" y="0"/>
                  </a:lnTo>
                  <a:lnTo>
                    <a:pt x="31554" y="2117"/>
                  </a:lnTo>
                  <a:lnTo>
                    <a:pt x="29899" y="10113"/>
                  </a:lnTo>
                  <a:lnTo>
                    <a:pt x="27340" y="14150"/>
                  </a:lnTo>
                  <a:lnTo>
                    <a:pt x="18854" y="21459"/>
                  </a:lnTo>
                  <a:lnTo>
                    <a:pt x="13671" y="33879"/>
                  </a:lnTo>
                  <a:lnTo>
                    <a:pt x="1045" y="81131"/>
                  </a:lnTo>
                  <a:lnTo>
                    <a:pt x="0" y="952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22" name="SMARTInkShape-Group458">
            <a:extLst>
              <a:ext uri="{FF2B5EF4-FFF2-40B4-BE49-F238E27FC236}">
                <a16:creationId xmlns:a16="http://schemas.microsoft.com/office/drawing/2014/main" id="{04E7B67F-0CA6-D904-AEB7-620288E8F359}"/>
              </a:ext>
            </a:extLst>
          </p:cNvPr>
          <p:cNvGrpSpPr/>
          <p:nvPr/>
        </p:nvGrpSpPr>
        <p:grpSpPr>
          <a:xfrm>
            <a:off x="10363200" y="3890237"/>
            <a:ext cx="152401" cy="119789"/>
            <a:chOff x="10363200" y="3890237"/>
            <a:chExt cx="152401" cy="119789"/>
          </a:xfrm>
        </p:grpSpPr>
        <p:sp>
          <p:nvSpPr>
            <p:cNvPr id="1120" name="SMARTInkShape-1730">
              <a:extLst>
                <a:ext uri="{FF2B5EF4-FFF2-40B4-BE49-F238E27FC236}">
                  <a16:creationId xmlns:a16="http://schemas.microsoft.com/office/drawing/2014/main" id="{59493E77-9500-0D1A-17F6-584409C8C399}"/>
                </a:ext>
              </a:extLst>
            </p:cNvPr>
            <p:cNvSpPr/>
            <p:nvPr>
              <p:custDataLst>
                <p:tags r:id="rId109"/>
              </p:custDataLst>
            </p:nvPr>
          </p:nvSpPr>
          <p:spPr>
            <a:xfrm>
              <a:off x="10363200" y="3890237"/>
              <a:ext cx="57142" cy="100739"/>
            </a:xfrm>
            <a:custGeom>
              <a:avLst/>
              <a:gdLst/>
              <a:ahLst/>
              <a:cxnLst/>
              <a:rect l="0" t="0" r="0" b="0"/>
              <a:pathLst>
                <a:path w="57142" h="100739">
                  <a:moveTo>
                    <a:pt x="47625" y="5488"/>
                  </a:moveTo>
                  <a:lnTo>
                    <a:pt x="47625" y="5488"/>
                  </a:lnTo>
                  <a:lnTo>
                    <a:pt x="57035" y="5488"/>
                  </a:lnTo>
                  <a:lnTo>
                    <a:pt x="57128" y="0"/>
                  </a:lnTo>
                  <a:lnTo>
                    <a:pt x="57141" y="2344"/>
                  </a:lnTo>
                  <a:lnTo>
                    <a:pt x="54323" y="6912"/>
                  </a:lnTo>
                  <a:lnTo>
                    <a:pt x="30314" y="37846"/>
                  </a:lnTo>
                  <a:lnTo>
                    <a:pt x="6452" y="82646"/>
                  </a:lnTo>
                  <a:lnTo>
                    <a:pt x="0" y="10073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1" name="SMARTInkShape-1731">
              <a:extLst>
                <a:ext uri="{FF2B5EF4-FFF2-40B4-BE49-F238E27FC236}">
                  <a16:creationId xmlns:a16="http://schemas.microsoft.com/office/drawing/2014/main" id="{BF286F5D-BC31-5C4D-4EA1-773AE765146A}"/>
                </a:ext>
              </a:extLst>
            </p:cNvPr>
            <p:cNvSpPr/>
            <p:nvPr>
              <p:custDataLst>
                <p:tags r:id="rId110"/>
              </p:custDataLst>
            </p:nvPr>
          </p:nvSpPr>
          <p:spPr>
            <a:xfrm>
              <a:off x="10439400" y="3895725"/>
              <a:ext cx="76201" cy="114301"/>
            </a:xfrm>
            <a:custGeom>
              <a:avLst/>
              <a:gdLst/>
              <a:ahLst/>
              <a:cxnLst/>
              <a:rect l="0" t="0" r="0" b="0"/>
              <a:pathLst>
                <a:path w="76201" h="114301">
                  <a:moveTo>
                    <a:pt x="76200" y="0"/>
                  </a:moveTo>
                  <a:lnTo>
                    <a:pt x="76200" y="0"/>
                  </a:lnTo>
                  <a:lnTo>
                    <a:pt x="71143" y="0"/>
                  </a:lnTo>
                  <a:lnTo>
                    <a:pt x="65839" y="5644"/>
                  </a:lnTo>
                  <a:lnTo>
                    <a:pt x="36200" y="49837"/>
                  </a:lnTo>
                  <a:lnTo>
                    <a:pt x="6382" y="96828"/>
                  </a:lnTo>
                  <a:lnTo>
                    <a:pt x="2837" y="104065"/>
                  </a:lnTo>
                  <a:lnTo>
                    <a:pt x="0" y="1143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26" name="SMARTInkShape-Group459">
            <a:extLst>
              <a:ext uri="{FF2B5EF4-FFF2-40B4-BE49-F238E27FC236}">
                <a16:creationId xmlns:a16="http://schemas.microsoft.com/office/drawing/2014/main" id="{F4E9B282-E343-973B-EC23-6A80A19FDF7F}"/>
              </a:ext>
            </a:extLst>
          </p:cNvPr>
          <p:cNvGrpSpPr/>
          <p:nvPr/>
        </p:nvGrpSpPr>
        <p:grpSpPr>
          <a:xfrm>
            <a:off x="11154281" y="4040198"/>
            <a:ext cx="609095" cy="368554"/>
            <a:chOff x="11154281" y="4040198"/>
            <a:chExt cx="609095" cy="368554"/>
          </a:xfrm>
        </p:grpSpPr>
        <p:sp>
          <p:nvSpPr>
            <p:cNvPr id="1123" name="SMARTInkShape-1732">
              <a:extLst>
                <a:ext uri="{FF2B5EF4-FFF2-40B4-BE49-F238E27FC236}">
                  <a16:creationId xmlns:a16="http://schemas.microsoft.com/office/drawing/2014/main" id="{28DD0979-7A8D-AD8C-AD6F-B5ABD323A7C2}"/>
                </a:ext>
              </a:extLst>
            </p:cNvPr>
            <p:cNvSpPr/>
            <p:nvPr>
              <p:custDataLst>
                <p:tags r:id="rId106"/>
              </p:custDataLst>
            </p:nvPr>
          </p:nvSpPr>
          <p:spPr>
            <a:xfrm>
              <a:off x="11154281" y="4257675"/>
              <a:ext cx="189995" cy="27135"/>
            </a:xfrm>
            <a:custGeom>
              <a:avLst/>
              <a:gdLst/>
              <a:ahLst/>
              <a:cxnLst/>
              <a:rect l="0" t="0" r="0" b="0"/>
              <a:pathLst>
                <a:path w="189995" h="27135">
                  <a:moveTo>
                    <a:pt x="18544" y="0"/>
                  </a:moveTo>
                  <a:lnTo>
                    <a:pt x="18544" y="0"/>
                  </a:lnTo>
                  <a:lnTo>
                    <a:pt x="1209" y="0"/>
                  </a:lnTo>
                  <a:lnTo>
                    <a:pt x="638" y="1058"/>
                  </a:lnTo>
                  <a:lnTo>
                    <a:pt x="0" y="5057"/>
                  </a:lnTo>
                  <a:lnTo>
                    <a:pt x="1950" y="6546"/>
                  </a:lnTo>
                  <a:lnTo>
                    <a:pt x="15862" y="8642"/>
                  </a:lnTo>
                  <a:lnTo>
                    <a:pt x="62601" y="9408"/>
                  </a:lnTo>
                  <a:lnTo>
                    <a:pt x="101067" y="12332"/>
                  </a:lnTo>
                  <a:lnTo>
                    <a:pt x="144927" y="19224"/>
                  </a:lnTo>
                  <a:lnTo>
                    <a:pt x="175161" y="27134"/>
                  </a:lnTo>
                  <a:lnTo>
                    <a:pt x="177991" y="26556"/>
                  </a:lnTo>
                  <a:lnTo>
                    <a:pt x="183952" y="23092"/>
                  </a:lnTo>
                  <a:lnTo>
                    <a:pt x="185966" y="20686"/>
                  </a:lnTo>
                  <a:lnTo>
                    <a:pt x="189994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4" name="SMARTInkShape-1733">
              <a:extLst>
                <a:ext uri="{FF2B5EF4-FFF2-40B4-BE49-F238E27FC236}">
                  <a16:creationId xmlns:a16="http://schemas.microsoft.com/office/drawing/2014/main" id="{4BF4A184-8BE2-3066-8D7F-6945B9545E70}"/>
                </a:ext>
              </a:extLst>
            </p:cNvPr>
            <p:cNvSpPr/>
            <p:nvPr>
              <p:custDataLst>
                <p:tags r:id="rId107"/>
              </p:custDataLst>
            </p:nvPr>
          </p:nvSpPr>
          <p:spPr>
            <a:xfrm>
              <a:off x="11534775" y="4040198"/>
              <a:ext cx="65218" cy="312728"/>
            </a:xfrm>
            <a:custGeom>
              <a:avLst/>
              <a:gdLst/>
              <a:ahLst/>
              <a:cxnLst/>
              <a:rect l="0" t="0" r="0" b="0"/>
              <a:pathLst>
                <a:path w="65218" h="312728">
                  <a:moveTo>
                    <a:pt x="0" y="141277"/>
                  </a:moveTo>
                  <a:lnTo>
                    <a:pt x="0" y="141277"/>
                  </a:lnTo>
                  <a:lnTo>
                    <a:pt x="0" y="156212"/>
                  </a:lnTo>
                  <a:lnTo>
                    <a:pt x="0" y="146667"/>
                  </a:lnTo>
                  <a:lnTo>
                    <a:pt x="2824" y="140850"/>
                  </a:lnTo>
                  <a:lnTo>
                    <a:pt x="6546" y="134737"/>
                  </a:lnTo>
                  <a:lnTo>
                    <a:pt x="8642" y="124288"/>
                  </a:lnTo>
                  <a:lnTo>
                    <a:pt x="10323" y="108256"/>
                  </a:lnTo>
                  <a:lnTo>
                    <a:pt x="22656" y="81054"/>
                  </a:lnTo>
                  <a:lnTo>
                    <a:pt x="44283" y="35174"/>
                  </a:lnTo>
                  <a:lnTo>
                    <a:pt x="55631" y="11054"/>
                  </a:lnTo>
                  <a:lnTo>
                    <a:pt x="65217" y="0"/>
                  </a:lnTo>
                  <a:lnTo>
                    <a:pt x="61186" y="3932"/>
                  </a:lnTo>
                  <a:lnTo>
                    <a:pt x="58943" y="8974"/>
                  </a:lnTo>
                  <a:lnTo>
                    <a:pt x="50840" y="54357"/>
                  </a:lnTo>
                  <a:lnTo>
                    <a:pt x="47520" y="98354"/>
                  </a:lnTo>
                  <a:lnTo>
                    <a:pt x="41362" y="143846"/>
                  </a:lnTo>
                  <a:lnTo>
                    <a:pt x="39067" y="182490"/>
                  </a:lnTo>
                  <a:lnTo>
                    <a:pt x="41114" y="221228"/>
                  </a:lnTo>
                  <a:lnTo>
                    <a:pt x="46767" y="266262"/>
                  </a:lnTo>
                  <a:lnTo>
                    <a:pt x="48429" y="286730"/>
                  </a:lnTo>
                  <a:lnTo>
                    <a:pt x="57150" y="31272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5" name="SMARTInkShape-1734">
              <a:extLst>
                <a:ext uri="{FF2B5EF4-FFF2-40B4-BE49-F238E27FC236}">
                  <a16:creationId xmlns:a16="http://schemas.microsoft.com/office/drawing/2014/main" id="{98228A5E-528F-0668-BEDC-60557184DDAB}"/>
                </a:ext>
              </a:extLst>
            </p:cNvPr>
            <p:cNvSpPr/>
            <p:nvPr>
              <p:custDataLst>
                <p:tags r:id="rId108"/>
              </p:custDataLst>
            </p:nvPr>
          </p:nvSpPr>
          <p:spPr>
            <a:xfrm>
              <a:off x="11506315" y="4352925"/>
              <a:ext cx="257061" cy="55827"/>
            </a:xfrm>
            <a:custGeom>
              <a:avLst/>
              <a:gdLst/>
              <a:ahLst/>
              <a:cxnLst/>
              <a:rect l="0" t="0" r="0" b="0"/>
              <a:pathLst>
                <a:path w="257061" h="55827">
                  <a:moveTo>
                    <a:pt x="9410" y="47625"/>
                  </a:moveTo>
                  <a:lnTo>
                    <a:pt x="9410" y="47625"/>
                  </a:lnTo>
                  <a:lnTo>
                    <a:pt x="1208" y="47625"/>
                  </a:lnTo>
                  <a:lnTo>
                    <a:pt x="768" y="48683"/>
                  </a:lnTo>
                  <a:lnTo>
                    <a:pt x="0" y="55826"/>
                  </a:lnTo>
                  <a:lnTo>
                    <a:pt x="8571" y="50343"/>
                  </a:lnTo>
                  <a:lnTo>
                    <a:pt x="45649" y="47983"/>
                  </a:lnTo>
                  <a:lnTo>
                    <a:pt x="92846" y="41150"/>
                  </a:lnTo>
                  <a:lnTo>
                    <a:pt x="137291" y="38703"/>
                  </a:lnTo>
                  <a:lnTo>
                    <a:pt x="153029" y="37309"/>
                  </a:lnTo>
                  <a:lnTo>
                    <a:pt x="199768" y="26357"/>
                  </a:lnTo>
                  <a:lnTo>
                    <a:pt x="227636" y="16869"/>
                  </a:lnTo>
                  <a:lnTo>
                    <a:pt x="234459" y="12789"/>
                  </a:lnTo>
                  <a:lnTo>
                    <a:pt x="244248" y="9434"/>
                  </a:lnTo>
                  <a:lnTo>
                    <a:pt x="25706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27" name="SMARTInkShape-1735">
            <a:extLst>
              <a:ext uri="{FF2B5EF4-FFF2-40B4-BE49-F238E27FC236}">
                <a16:creationId xmlns:a16="http://schemas.microsoft.com/office/drawing/2014/main" id="{46B9D345-F2CB-EF7C-700C-64DA9E75DA42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2219360" y="5391273"/>
            <a:ext cx="228438" cy="264834"/>
          </a:xfrm>
          <a:custGeom>
            <a:avLst/>
            <a:gdLst/>
            <a:ahLst/>
            <a:cxnLst/>
            <a:rect l="0" t="0" r="0" b="0"/>
            <a:pathLst>
              <a:path w="228438" h="264834">
                <a:moveTo>
                  <a:pt x="19015" y="18927"/>
                </a:moveTo>
                <a:lnTo>
                  <a:pt x="19015" y="18927"/>
                </a:lnTo>
                <a:lnTo>
                  <a:pt x="19015" y="13871"/>
                </a:lnTo>
                <a:lnTo>
                  <a:pt x="17957" y="12382"/>
                </a:lnTo>
                <a:lnTo>
                  <a:pt x="16193" y="11388"/>
                </a:lnTo>
                <a:lnTo>
                  <a:pt x="9882" y="9518"/>
                </a:lnTo>
                <a:lnTo>
                  <a:pt x="1323" y="9412"/>
                </a:lnTo>
                <a:lnTo>
                  <a:pt x="871" y="10467"/>
                </a:lnTo>
                <a:lnTo>
                  <a:pt x="233" y="14892"/>
                </a:lnTo>
                <a:lnTo>
                  <a:pt x="0" y="10334"/>
                </a:lnTo>
                <a:lnTo>
                  <a:pt x="5032" y="4621"/>
                </a:lnTo>
                <a:lnTo>
                  <a:pt x="10331" y="1987"/>
                </a:lnTo>
                <a:lnTo>
                  <a:pt x="31764" y="0"/>
                </a:lnTo>
                <a:lnTo>
                  <a:pt x="46311" y="4970"/>
                </a:lnTo>
                <a:lnTo>
                  <a:pt x="88976" y="50279"/>
                </a:lnTo>
                <a:lnTo>
                  <a:pt x="120630" y="87431"/>
                </a:lnTo>
                <a:lnTo>
                  <a:pt x="142006" y="133468"/>
                </a:lnTo>
                <a:lnTo>
                  <a:pt x="149296" y="164696"/>
                </a:lnTo>
                <a:lnTo>
                  <a:pt x="149942" y="186371"/>
                </a:lnTo>
                <a:lnTo>
                  <a:pt x="144356" y="209416"/>
                </a:lnTo>
                <a:lnTo>
                  <a:pt x="115300" y="254925"/>
                </a:lnTo>
                <a:lnTo>
                  <a:pt x="110139" y="260693"/>
                </a:lnTo>
                <a:lnTo>
                  <a:pt x="104317" y="263962"/>
                </a:lnTo>
                <a:lnTo>
                  <a:pt x="101283" y="264833"/>
                </a:lnTo>
                <a:lnTo>
                  <a:pt x="92268" y="262979"/>
                </a:lnTo>
                <a:lnTo>
                  <a:pt x="86900" y="261004"/>
                </a:lnTo>
                <a:lnTo>
                  <a:pt x="83322" y="258629"/>
                </a:lnTo>
                <a:lnTo>
                  <a:pt x="79346" y="253167"/>
                </a:lnTo>
                <a:lnTo>
                  <a:pt x="63187" y="211394"/>
                </a:lnTo>
                <a:lnTo>
                  <a:pt x="62636" y="191251"/>
                </a:lnTo>
                <a:lnTo>
                  <a:pt x="65849" y="152449"/>
                </a:lnTo>
                <a:lnTo>
                  <a:pt x="74088" y="116327"/>
                </a:lnTo>
                <a:lnTo>
                  <a:pt x="89010" y="88015"/>
                </a:lnTo>
                <a:lnTo>
                  <a:pt x="98102" y="78561"/>
                </a:lnTo>
                <a:lnTo>
                  <a:pt x="141107" y="49706"/>
                </a:lnTo>
                <a:lnTo>
                  <a:pt x="154770" y="43189"/>
                </a:lnTo>
                <a:lnTo>
                  <a:pt x="189584" y="38282"/>
                </a:lnTo>
                <a:lnTo>
                  <a:pt x="212638" y="37994"/>
                </a:lnTo>
                <a:lnTo>
                  <a:pt x="214772" y="39047"/>
                </a:lnTo>
                <a:lnTo>
                  <a:pt x="216195" y="40807"/>
                </a:lnTo>
                <a:lnTo>
                  <a:pt x="218478" y="46180"/>
                </a:lnTo>
                <a:lnTo>
                  <a:pt x="227191" y="55587"/>
                </a:lnTo>
                <a:lnTo>
                  <a:pt x="228158" y="66712"/>
                </a:lnTo>
                <a:lnTo>
                  <a:pt x="225562" y="74738"/>
                </a:lnTo>
                <a:lnTo>
                  <a:pt x="212074" y="95009"/>
                </a:lnTo>
                <a:lnTo>
                  <a:pt x="210020" y="102747"/>
                </a:lnTo>
                <a:lnTo>
                  <a:pt x="208794" y="102325"/>
                </a:lnTo>
                <a:lnTo>
                  <a:pt x="204608" y="99032"/>
                </a:lnTo>
                <a:lnTo>
                  <a:pt x="202043" y="94040"/>
                </a:lnTo>
                <a:lnTo>
                  <a:pt x="200395" y="77156"/>
                </a:lnTo>
                <a:lnTo>
                  <a:pt x="208227" y="46024"/>
                </a:lnTo>
                <a:lnTo>
                  <a:pt x="209714" y="43343"/>
                </a:lnTo>
                <a:lnTo>
                  <a:pt x="211764" y="41554"/>
                </a:lnTo>
                <a:lnTo>
                  <a:pt x="217603" y="38684"/>
                </a:lnTo>
                <a:lnTo>
                  <a:pt x="223671" y="38186"/>
                </a:lnTo>
                <a:lnTo>
                  <a:pt x="225302" y="39175"/>
                </a:lnTo>
                <a:lnTo>
                  <a:pt x="226389" y="40892"/>
                </a:lnTo>
                <a:lnTo>
                  <a:pt x="228278" y="47690"/>
                </a:lnTo>
                <a:lnTo>
                  <a:pt x="228437" y="52171"/>
                </a:lnTo>
                <a:lnTo>
                  <a:pt x="227422" y="53790"/>
                </a:lnTo>
                <a:lnTo>
                  <a:pt x="225686" y="54869"/>
                </a:lnTo>
                <a:lnTo>
                  <a:pt x="209515" y="57027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32" name="SMARTInkShape-Group461">
            <a:extLst>
              <a:ext uri="{FF2B5EF4-FFF2-40B4-BE49-F238E27FC236}">
                <a16:creationId xmlns:a16="http://schemas.microsoft.com/office/drawing/2014/main" id="{7D5326C1-DA71-9409-6F58-28683B9668AA}"/>
              </a:ext>
            </a:extLst>
          </p:cNvPr>
          <p:cNvGrpSpPr/>
          <p:nvPr/>
        </p:nvGrpSpPr>
        <p:grpSpPr>
          <a:xfrm>
            <a:off x="2838450" y="5499245"/>
            <a:ext cx="723901" cy="147954"/>
            <a:chOff x="2838450" y="5499245"/>
            <a:chExt cx="723901" cy="147954"/>
          </a:xfrm>
        </p:grpSpPr>
        <p:sp>
          <p:nvSpPr>
            <p:cNvPr id="1128" name="SMARTInkShape-1736">
              <a:extLst>
                <a:ext uri="{FF2B5EF4-FFF2-40B4-BE49-F238E27FC236}">
                  <a16:creationId xmlns:a16="http://schemas.microsoft.com/office/drawing/2014/main" id="{58331B79-0D81-1C05-4556-363EEB9CB5D1}"/>
                </a:ext>
              </a:extLst>
            </p:cNvPr>
            <p:cNvSpPr/>
            <p:nvPr>
              <p:custDataLst>
                <p:tags r:id="rId102"/>
              </p:custDataLst>
            </p:nvPr>
          </p:nvSpPr>
          <p:spPr>
            <a:xfrm>
              <a:off x="2838450" y="5505993"/>
              <a:ext cx="142876" cy="132179"/>
            </a:xfrm>
            <a:custGeom>
              <a:avLst/>
              <a:gdLst/>
              <a:ahLst/>
              <a:cxnLst/>
              <a:rect l="0" t="0" r="0" b="0"/>
              <a:pathLst>
                <a:path w="142876" h="132179">
                  <a:moveTo>
                    <a:pt x="0" y="18507"/>
                  </a:moveTo>
                  <a:lnTo>
                    <a:pt x="0" y="18507"/>
                  </a:lnTo>
                  <a:lnTo>
                    <a:pt x="0" y="27916"/>
                  </a:lnTo>
                  <a:lnTo>
                    <a:pt x="0" y="22941"/>
                  </a:lnTo>
                  <a:lnTo>
                    <a:pt x="5644" y="17656"/>
                  </a:lnTo>
                  <a:lnTo>
                    <a:pt x="13092" y="11778"/>
                  </a:lnTo>
                  <a:lnTo>
                    <a:pt x="18266" y="1289"/>
                  </a:lnTo>
                  <a:lnTo>
                    <a:pt x="19585" y="677"/>
                  </a:lnTo>
                  <a:lnTo>
                    <a:pt x="23874" y="0"/>
                  </a:lnTo>
                  <a:lnTo>
                    <a:pt x="25441" y="877"/>
                  </a:lnTo>
                  <a:lnTo>
                    <a:pt x="26486" y="2519"/>
                  </a:lnTo>
                  <a:lnTo>
                    <a:pt x="35931" y="31959"/>
                  </a:lnTo>
                  <a:lnTo>
                    <a:pt x="37672" y="71964"/>
                  </a:lnTo>
                  <a:lnTo>
                    <a:pt x="38075" y="118265"/>
                  </a:lnTo>
                  <a:lnTo>
                    <a:pt x="38099" y="132178"/>
                  </a:lnTo>
                  <a:lnTo>
                    <a:pt x="46762" y="110928"/>
                  </a:lnTo>
                  <a:lnTo>
                    <a:pt x="73311" y="65967"/>
                  </a:lnTo>
                  <a:lnTo>
                    <a:pt x="90289" y="40974"/>
                  </a:lnTo>
                  <a:lnTo>
                    <a:pt x="95162" y="31667"/>
                  </a:lnTo>
                  <a:lnTo>
                    <a:pt x="108747" y="16645"/>
                  </a:lnTo>
                  <a:lnTo>
                    <a:pt x="121630" y="9991"/>
                  </a:lnTo>
                  <a:lnTo>
                    <a:pt x="128232" y="9281"/>
                  </a:lnTo>
                  <a:lnTo>
                    <a:pt x="129937" y="10239"/>
                  </a:lnTo>
                  <a:lnTo>
                    <a:pt x="131075" y="11938"/>
                  </a:lnTo>
                  <a:lnTo>
                    <a:pt x="140689" y="41475"/>
                  </a:lnTo>
                  <a:lnTo>
                    <a:pt x="142443" y="71375"/>
                  </a:lnTo>
                  <a:lnTo>
                    <a:pt x="139861" y="81867"/>
                  </a:lnTo>
                  <a:lnTo>
                    <a:pt x="135279" y="93725"/>
                  </a:lnTo>
                  <a:lnTo>
                    <a:pt x="134636" y="97227"/>
                  </a:lnTo>
                  <a:lnTo>
                    <a:pt x="135266" y="99563"/>
                  </a:lnTo>
                  <a:lnTo>
                    <a:pt x="142875" y="10423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9" name="SMARTInkShape-1737">
              <a:extLst>
                <a:ext uri="{FF2B5EF4-FFF2-40B4-BE49-F238E27FC236}">
                  <a16:creationId xmlns:a16="http://schemas.microsoft.com/office/drawing/2014/main" id="{CDBB2A94-362A-649F-6E3C-E0A393ECD8AD}"/>
                </a:ext>
              </a:extLst>
            </p:cNvPr>
            <p:cNvSpPr/>
            <p:nvPr>
              <p:custDataLst>
                <p:tags r:id="rId103"/>
              </p:custDataLst>
            </p:nvPr>
          </p:nvSpPr>
          <p:spPr>
            <a:xfrm>
              <a:off x="3058106" y="5499245"/>
              <a:ext cx="94069" cy="138913"/>
            </a:xfrm>
            <a:custGeom>
              <a:avLst/>
              <a:gdLst/>
              <a:ahLst/>
              <a:cxnLst/>
              <a:rect l="0" t="0" r="0" b="0"/>
              <a:pathLst>
                <a:path w="94069" h="138913">
                  <a:moveTo>
                    <a:pt x="18469" y="53830"/>
                  </a:moveTo>
                  <a:lnTo>
                    <a:pt x="18469" y="53830"/>
                  </a:lnTo>
                  <a:lnTo>
                    <a:pt x="18469" y="58886"/>
                  </a:lnTo>
                  <a:lnTo>
                    <a:pt x="21291" y="64191"/>
                  </a:lnTo>
                  <a:lnTo>
                    <a:pt x="26670" y="71163"/>
                  </a:lnTo>
                  <a:lnTo>
                    <a:pt x="30227" y="72117"/>
                  </a:lnTo>
                  <a:lnTo>
                    <a:pt x="46192" y="72730"/>
                  </a:lnTo>
                  <a:lnTo>
                    <a:pt x="63607" y="67778"/>
                  </a:lnTo>
                  <a:lnTo>
                    <a:pt x="80850" y="56625"/>
                  </a:lnTo>
                  <a:lnTo>
                    <a:pt x="87822" y="50486"/>
                  </a:lnTo>
                  <a:lnTo>
                    <a:pt x="91626" y="41408"/>
                  </a:lnTo>
                  <a:lnTo>
                    <a:pt x="94068" y="23390"/>
                  </a:lnTo>
                  <a:lnTo>
                    <a:pt x="89434" y="7887"/>
                  </a:lnTo>
                  <a:lnTo>
                    <a:pt x="86946" y="4151"/>
                  </a:lnTo>
                  <a:lnTo>
                    <a:pt x="81358" y="0"/>
                  </a:lnTo>
                  <a:lnTo>
                    <a:pt x="77329" y="1010"/>
                  </a:lnTo>
                  <a:lnTo>
                    <a:pt x="32530" y="27867"/>
                  </a:lnTo>
                  <a:lnTo>
                    <a:pt x="23660" y="40174"/>
                  </a:lnTo>
                  <a:lnTo>
                    <a:pt x="3829" y="85858"/>
                  </a:lnTo>
                  <a:lnTo>
                    <a:pt x="0" y="120373"/>
                  </a:lnTo>
                  <a:lnTo>
                    <a:pt x="2499" y="128560"/>
                  </a:lnTo>
                  <a:lnTo>
                    <a:pt x="4648" y="132225"/>
                  </a:lnTo>
                  <a:lnTo>
                    <a:pt x="8196" y="134668"/>
                  </a:lnTo>
                  <a:lnTo>
                    <a:pt x="17784" y="137383"/>
                  </a:lnTo>
                  <a:lnTo>
                    <a:pt x="40138" y="138912"/>
                  </a:lnTo>
                  <a:lnTo>
                    <a:pt x="85144" y="12050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0" name="SMARTInkShape-1738">
              <a:extLst>
                <a:ext uri="{FF2B5EF4-FFF2-40B4-BE49-F238E27FC236}">
                  <a16:creationId xmlns:a16="http://schemas.microsoft.com/office/drawing/2014/main" id="{CD588E99-627D-75CD-7412-C39202D24EB7}"/>
                </a:ext>
              </a:extLst>
            </p:cNvPr>
            <p:cNvSpPr/>
            <p:nvPr>
              <p:custDataLst>
                <p:tags r:id="rId104"/>
              </p:custDataLst>
            </p:nvPr>
          </p:nvSpPr>
          <p:spPr>
            <a:xfrm>
              <a:off x="3215920" y="5514975"/>
              <a:ext cx="136881" cy="121635"/>
            </a:xfrm>
            <a:custGeom>
              <a:avLst/>
              <a:gdLst/>
              <a:ahLst/>
              <a:cxnLst/>
              <a:rect l="0" t="0" r="0" b="0"/>
              <a:pathLst>
                <a:path w="136881" h="121635">
                  <a:moveTo>
                    <a:pt x="89255" y="9525"/>
                  </a:moveTo>
                  <a:lnTo>
                    <a:pt x="89255" y="9525"/>
                  </a:lnTo>
                  <a:lnTo>
                    <a:pt x="89255" y="392"/>
                  </a:lnTo>
                  <a:lnTo>
                    <a:pt x="71530" y="0"/>
                  </a:lnTo>
                  <a:lnTo>
                    <a:pt x="56316" y="15210"/>
                  </a:lnTo>
                  <a:lnTo>
                    <a:pt x="44335" y="31435"/>
                  </a:lnTo>
                  <a:lnTo>
                    <a:pt x="29967" y="44474"/>
                  </a:lnTo>
                  <a:lnTo>
                    <a:pt x="9078" y="86201"/>
                  </a:lnTo>
                  <a:lnTo>
                    <a:pt x="1410" y="100401"/>
                  </a:lnTo>
                  <a:lnTo>
                    <a:pt x="0" y="106092"/>
                  </a:lnTo>
                  <a:lnTo>
                    <a:pt x="118" y="110945"/>
                  </a:lnTo>
                  <a:lnTo>
                    <a:pt x="1256" y="115238"/>
                  </a:lnTo>
                  <a:lnTo>
                    <a:pt x="3072" y="118100"/>
                  </a:lnTo>
                  <a:lnTo>
                    <a:pt x="5341" y="120009"/>
                  </a:lnTo>
                  <a:lnTo>
                    <a:pt x="7913" y="121281"/>
                  </a:lnTo>
                  <a:lnTo>
                    <a:pt x="16414" y="119872"/>
                  </a:lnTo>
                  <a:lnTo>
                    <a:pt x="39119" y="110345"/>
                  </a:lnTo>
                  <a:lnTo>
                    <a:pt x="57701" y="96312"/>
                  </a:lnTo>
                  <a:lnTo>
                    <a:pt x="78920" y="66397"/>
                  </a:lnTo>
                  <a:lnTo>
                    <a:pt x="95887" y="31373"/>
                  </a:lnTo>
                  <a:lnTo>
                    <a:pt x="98208" y="21484"/>
                  </a:lnTo>
                  <a:lnTo>
                    <a:pt x="98399" y="21731"/>
                  </a:lnTo>
                  <a:lnTo>
                    <a:pt x="98611" y="24828"/>
                  </a:lnTo>
                  <a:lnTo>
                    <a:pt x="83581" y="68453"/>
                  </a:lnTo>
                  <a:lnTo>
                    <a:pt x="80237" y="104422"/>
                  </a:lnTo>
                  <a:lnTo>
                    <a:pt x="82777" y="112732"/>
                  </a:lnTo>
                  <a:lnTo>
                    <a:pt x="84937" y="116430"/>
                  </a:lnTo>
                  <a:lnTo>
                    <a:pt x="88493" y="118895"/>
                  </a:lnTo>
                  <a:lnTo>
                    <a:pt x="98089" y="121634"/>
                  </a:lnTo>
                  <a:lnTo>
                    <a:pt x="102552" y="121306"/>
                  </a:lnTo>
                  <a:lnTo>
                    <a:pt x="136880" y="1047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1" name="SMARTInkShape-1739">
              <a:extLst>
                <a:ext uri="{FF2B5EF4-FFF2-40B4-BE49-F238E27FC236}">
                  <a16:creationId xmlns:a16="http://schemas.microsoft.com/office/drawing/2014/main" id="{FA060E32-1897-A0CB-6AC5-1742C93379C8}"/>
                </a:ext>
              </a:extLst>
            </p:cNvPr>
            <p:cNvSpPr/>
            <p:nvPr>
              <p:custDataLst>
                <p:tags r:id="rId105"/>
              </p:custDataLst>
            </p:nvPr>
          </p:nvSpPr>
          <p:spPr>
            <a:xfrm>
              <a:off x="3366362" y="5519559"/>
              <a:ext cx="195989" cy="127640"/>
            </a:xfrm>
            <a:custGeom>
              <a:avLst/>
              <a:gdLst/>
              <a:ahLst/>
              <a:cxnLst/>
              <a:rect l="0" t="0" r="0" b="0"/>
              <a:pathLst>
                <a:path w="195989" h="127640">
                  <a:moveTo>
                    <a:pt x="5488" y="33516"/>
                  </a:moveTo>
                  <a:lnTo>
                    <a:pt x="5488" y="33516"/>
                  </a:lnTo>
                  <a:lnTo>
                    <a:pt x="431" y="28460"/>
                  </a:lnTo>
                  <a:lnTo>
                    <a:pt x="0" y="26971"/>
                  </a:lnTo>
                  <a:lnTo>
                    <a:pt x="771" y="25977"/>
                  </a:lnTo>
                  <a:lnTo>
                    <a:pt x="2344" y="25315"/>
                  </a:lnTo>
                  <a:lnTo>
                    <a:pt x="13529" y="11160"/>
                  </a:lnTo>
                  <a:lnTo>
                    <a:pt x="35997" y="704"/>
                  </a:lnTo>
                  <a:lnTo>
                    <a:pt x="40644" y="0"/>
                  </a:lnTo>
                  <a:lnTo>
                    <a:pt x="51452" y="2039"/>
                  </a:lnTo>
                  <a:lnTo>
                    <a:pt x="64380" y="9137"/>
                  </a:lnTo>
                  <a:lnTo>
                    <a:pt x="74914" y="28056"/>
                  </a:lnTo>
                  <a:lnTo>
                    <a:pt x="91157" y="69329"/>
                  </a:lnTo>
                  <a:lnTo>
                    <a:pt x="107436" y="109515"/>
                  </a:lnTo>
                  <a:lnTo>
                    <a:pt x="108378" y="115932"/>
                  </a:lnTo>
                  <a:lnTo>
                    <a:pt x="107948" y="120210"/>
                  </a:lnTo>
                  <a:lnTo>
                    <a:pt x="106603" y="123062"/>
                  </a:lnTo>
                  <a:lnTo>
                    <a:pt x="104648" y="124963"/>
                  </a:lnTo>
                  <a:lnTo>
                    <a:pt x="96832" y="127075"/>
                  </a:lnTo>
                  <a:lnTo>
                    <a:pt x="91784" y="127639"/>
                  </a:lnTo>
                  <a:lnTo>
                    <a:pt x="87360" y="125898"/>
                  </a:lnTo>
                  <a:lnTo>
                    <a:pt x="79623" y="118319"/>
                  </a:lnTo>
                  <a:lnTo>
                    <a:pt x="75479" y="105073"/>
                  </a:lnTo>
                  <a:lnTo>
                    <a:pt x="74695" y="88603"/>
                  </a:lnTo>
                  <a:lnTo>
                    <a:pt x="77874" y="70699"/>
                  </a:lnTo>
                  <a:lnTo>
                    <a:pt x="90671" y="47826"/>
                  </a:lnTo>
                  <a:lnTo>
                    <a:pt x="112925" y="27642"/>
                  </a:lnTo>
                  <a:lnTo>
                    <a:pt x="146772" y="10523"/>
                  </a:lnTo>
                  <a:lnTo>
                    <a:pt x="169542" y="5676"/>
                  </a:lnTo>
                  <a:lnTo>
                    <a:pt x="195988" y="494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33" name="SMARTInkShape-1740">
            <a:extLst>
              <a:ext uri="{FF2B5EF4-FFF2-40B4-BE49-F238E27FC236}">
                <a16:creationId xmlns:a16="http://schemas.microsoft.com/office/drawing/2014/main" id="{9D81A3AD-8C66-D85C-C93D-B17A429EB281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3871784" y="5372100"/>
            <a:ext cx="214321" cy="238093"/>
          </a:xfrm>
          <a:custGeom>
            <a:avLst/>
            <a:gdLst/>
            <a:ahLst/>
            <a:cxnLst/>
            <a:rect l="0" t="0" r="0" b="0"/>
            <a:pathLst>
              <a:path w="214321" h="238093">
                <a:moveTo>
                  <a:pt x="90616" y="28575"/>
                </a:moveTo>
                <a:lnTo>
                  <a:pt x="90616" y="28575"/>
                </a:lnTo>
                <a:lnTo>
                  <a:pt x="90616" y="19166"/>
                </a:lnTo>
                <a:lnTo>
                  <a:pt x="81208" y="9642"/>
                </a:lnTo>
                <a:lnTo>
                  <a:pt x="76069" y="9560"/>
                </a:lnTo>
                <a:lnTo>
                  <a:pt x="70746" y="12362"/>
                </a:lnTo>
                <a:lnTo>
                  <a:pt x="64851" y="16078"/>
                </a:lnTo>
                <a:lnTo>
                  <a:pt x="55583" y="19228"/>
                </a:lnTo>
                <a:lnTo>
                  <a:pt x="49293" y="23715"/>
                </a:lnTo>
                <a:lnTo>
                  <a:pt x="20765" y="65027"/>
                </a:lnTo>
                <a:lnTo>
                  <a:pt x="9124" y="95748"/>
                </a:lnTo>
                <a:lnTo>
                  <a:pt x="2316" y="142718"/>
                </a:lnTo>
                <a:lnTo>
                  <a:pt x="0" y="149121"/>
                </a:lnTo>
                <a:lnTo>
                  <a:pt x="247" y="161878"/>
                </a:lnTo>
                <a:lnTo>
                  <a:pt x="7306" y="197199"/>
                </a:lnTo>
                <a:lnTo>
                  <a:pt x="21084" y="215528"/>
                </a:lnTo>
                <a:lnTo>
                  <a:pt x="31443" y="225315"/>
                </a:lnTo>
                <a:lnTo>
                  <a:pt x="46390" y="233859"/>
                </a:lnTo>
                <a:lnTo>
                  <a:pt x="59050" y="236861"/>
                </a:lnTo>
                <a:lnTo>
                  <a:pt x="106382" y="238092"/>
                </a:lnTo>
                <a:lnTo>
                  <a:pt x="122216" y="237056"/>
                </a:lnTo>
                <a:lnTo>
                  <a:pt x="140407" y="230583"/>
                </a:lnTo>
                <a:lnTo>
                  <a:pt x="150845" y="228424"/>
                </a:lnTo>
                <a:lnTo>
                  <a:pt x="166170" y="221235"/>
                </a:lnTo>
                <a:lnTo>
                  <a:pt x="169560" y="220515"/>
                </a:lnTo>
                <a:lnTo>
                  <a:pt x="183947" y="211001"/>
                </a:lnTo>
                <a:lnTo>
                  <a:pt x="198955" y="196420"/>
                </a:lnTo>
                <a:lnTo>
                  <a:pt x="202267" y="190309"/>
                </a:lnTo>
                <a:lnTo>
                  <a:pt x="213527" y="145872"/>
                </a:lnTo>
                <a:lnTo>
                  <a:pt x="214320" y="122090"/>
                </a:lnTo>
                <a:lnTo>
                  <a:pt x="205031" y="76297"/>
                </a:lnTo>
                <a:lnTo>
                  <a:pt x="204950" y="69526"/>
                </a:lnTo>
                <a:lnTo>
                  <a:pt x="196718" y="58724"/>
                </a:lnTo>
                <a:lnTo>
                  <a:pt x="189107" y="49856"/>
                </a:lnTo>
                <a:lnTo>
                  <a:pt x="186826" y="40996"/>
                </a:lnTo>
                <a:lnTo>
                  <a:pt x="186293" y="34801"/>
                </a:lnTo>
                <a:lnTo>
                  <a:pt x="185092" y="32726"/>
                </a:lnTo>
                <a:lnTo>
                  <a:pt x="183234" y="31342"/>
                </a:lnTo>
                <a:lnTo>
                  <a:pt x="177703" y="29122"/>
                </a:lnTo>
                <a:lnTo>
                  <a:pt x="176946" y="25996"/>
                </a:lnTo>
                <a:lnTo>
                  <a:pt x="176344" y="9953"/>
                </a:lnTo>
                <a:lnTo>
                  <a:pt x="168140" y="9563"/>
                </a:lnTo>
                <a:lnTo>
                  <a:pt x="167699" y="8491"/>
                </a:lnTo>
                <a:lnTo>
                  <a:pt x="167209" y="4479"/>
                </a:lnTo>
                <a:lnTo>
                  <a:pt x="166020" y="2986"/>
                </a:lnTo>
                <a:lnTo>
                  <a:pt x="157410" y="34"/>
                </a:lnTo>
                <a:lnTo>
                  <a:pt x="110094" y="0"/>
                </a:lnTo>
                <a:lnTo>
                  <a:pt x="82451" y="0"/>
                </a:lnTo>
                <a:lnTo>
                  <a:pt x="81998" y="1058"/>
                </a:lnTo>
                <a:lnTo>
                  <a:pt x="81210" y="8201"/>
                </a:lnTo>
                <a:lnTo>
                  <a:pt x="78322" y="8937"/>
                </a:lnTo>
                <a:lnTo>
                  <a:pt x="71962" y="9491"/>
                </a:lnTo>
                <a:lnTo>
                  <a:pt x="62041" y="19050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37" name="SMARTInkShape-Group463">
            <a:extLst>
              <a:ext uri="{FF2B5EF4-FFF2-40B4-BE49-F238E27FC236}">
                <a16:creationId xmlns:a16="http://schemas.microsoft.com/office/drawing/2014/main" id="{33D3445A-E130-2833-4E93-B4AB639FE132}"/>
              </a:ext>
            </a:extLst>
          </p:cNvPr>
          <p:cNvGrpSpPr/>
          <p:nvPr/>
        </p:nvGrpSpPr>
        <p:grpSpPr>
          <a:xfrm>
            <a:off x="4505442" y="5278301"/>
            <a:ext cx="323698" cy="331925"/>
            <a:chOff x="4505442" y="5278301"/>
            <a:chExt cx="323698" cy="331925"/>
          </a:xfrm>
        </p:grpSpPr>
        <p:sp>
          <p:nvSpPr>
            <p:cNvPr id="1134" name="SMARTInkShape-1741">
              <a:extLst>
                <a:ext uri="{FF2B5EF4-FFF2-40B4-BE49-F238E27FC236}">
                  <a16:creationId xmlns:a16="http://schemas.microsoft.com/office/drawing/2014/main" id="{15575694-13A0-A4D2-EE81-E854764C3AE2}"/>
                </a:ext>
              </a:extLst>
            </p:cNvPr>
            <p:cNvSpPr/>
            <p:nvPr>
              <p:custDataLst>
                <p:tags r:id="rId99"/>
              </p:custDataLst>
            </p:nvPr>
          </p:nvSpPr>
          <p:spPr>
            <a:xfrm>
              <a:off x="4640154" y="5278301"/>
              <a:ext cx="188986" cy="331925"/>
            </a:xfrm>
            <a:custGeom>
              <a:avLst/>
              <a:gdLst/>
              <a:ahLst/>
              <a:cxnLst/>
              <a:rect l="0" t="0" r="0" b="0"/>
              <a:pathLst>
                <a:path w="188986" h="331925">
                  <a:moveTo>
                    <a:pt x="46146" y="36649"/>
                  </a:moveTo>
                  <a:lnTo>
                    <a:pt x="46146" y="36649"/>
                  </a:lnTo>
                  <a:lnTo>
                    <a:pt x="46146" y="28448"/>
                  </a:lnTo>
                  <a:lnTo>
                    <a:pt x="45088" y="28007"/>
                  </a:lnTo>
                  <a:lnTo>
                    <a:pt x="32889" y="27240"/>
                  </a:lnTo>
                  <a:lnTo>
                    <a:pt x="30958" y="26143"/>
                  </a:lnTo>
                  <a:lnTo>
                    <a:pt x="29671" y="24353"/>
                  </a:lnTo>
                  <a:lnTo>
                    <a:pt x="28813" y="22101"/>
                  </a:lnTo>
                  <a:lnTo>
                    <a:pt x="27182" y="20600"/>
                  </a:lnTo>
                  <a:lnTo>
                    <a:pt x="16961" y="15370"/>
                  </a:lnTo>
                  <a:lnTo>
                    <a:pt x="0" y="0"/>
                  </a:lnTo>
                  <a:lnTo>
                    <a:pt x="4016" y="4035"/>
                  </a:lnTo>
                  <a:lnTo>
                    <a:pt x="6254" y="9101"/>
                  </a:lnTo>
                  <a:lnTo>
                    <a:pt x="6852" y="11934"/>
                  </a:lnTo>
                  <a:lnTo>
                    <a:pt x="34456" y="43616"/>
                  </a:lnTo>
                  <a:lnTo>
                    <a:pt x="79835" y="81153"/>
                  </a:lnTo>
                  <a:lnTo>
                    <a:pt x="109836" y="107212"/>
                  </a:lnTo>
                  <a:lnTo>
                    <a:pt x="139148" y="122715"/>
                  </a:lnTo>
                  <a:lnTo>
                    <a:pt x="178811" y="150393"/>
                  </a:lnTo>
                  <a:lnTo>
                    <a:pt x="184350" y="150785"/>
                  </a:lnTo>
                  <a:lnTo>
                    <a:pt x="185906" y="151898"/>
                  </a:lnTo>
                  <a:lnTo>
                    <a:pt x="186945" y="153698"/>
                  </a:lnTo>
                  <a:lnTo>
                    <a:pt x="188900" y="160078"/>
                  </a:lnTo>
                  <a:lnTo>
                    <a:pt x="188985" y="165413"/>
                  </a:lnTo>
                  <a:lnTo>
                    <a:pt x="162013" y="208770"/>
                  </a:lnTo>
                  <a:lnTo>
                    <a:pt x="121298" y="247751"/>
                  </a:lnTo>
                  <a:lnTo>
                    <a:pt x="77162" y="294225"/>
                  </a:lnTo>
                  <a:lnTo>
                    <a:pt x="68397" y="305643"/>
                  </a:lnTo>
                  <a:lnTo>
                    <a:pt x="36621" y="33192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5" name="SMARTInkShape-1742">
              <a:extLst>
                <a:ext uri="{FF2B5EF4-FFF2-40B4-BE49-F238E27FC236}">
                  <a16:creationId xmlns:a16="http://schemas.microsoft.com/office/drawing/2014/main" id="{DD1A01F9-1F34-E5D4-9BA3-519A921590AF}"/>
                </a:ext>
              </a:extLst>
            </p:cNvPr>
            <p:cNvSpPr/>
            <p:nvPr>
              <p:custDataLst>
                <p:tags r:id="rId100"/>
              </p:custDataLst>
            </p:nvPr>
          </p:nvSpPr>
          <p:spPr>
            <a:xfrm>
              <a:off x="4505442" y="5410200"/>
              <a:ext cx="218959" cy="24074"/>
            </a:xfrm>
            <a:custGeom>
              <a:avLst/>
              <a:gdLst/>
              <a:ahLst/>
              <a:cxnLst/>
              <a:rect l="0" t="0" r="0" b="0"/>
              <a:pathLst>
                <a:path w="218959" h="24074">
                  <a:moveTo>
                    <a:pt x="9408" y="9525"/>
                  </a:moveTo>
                  <a:lnTo>
                    <a:pt x="9408" y="9525"/>
                  </a:lnTo>
                  <a:lnTo>
                    <a:pt x="0" y="18934"/>
                  </a:lnTo>
                  <a:lnTo>
                    <a:pt x="4974" y="24073"/>
                  </a:lnTo>
                  <a:lnTo>
                    <a:pt x="18726" y="23751"/>
                  </a:lnTo>
                  <a:lnTo>
                    <a:pt x="56992" y="19979"/>
                  </a:lnTo>
                  <a:lnTo>
                    <a:pt x="102729" y="12686"/>
                  </a:lnTo>
                  <a:lnTo>
                    <a:pt x="149978" y="9942"/>
                  </a:lnTo>
                  <a:lnTo>
                    <a:pt x="218958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6" name="SMARTInkShape-1743">
              <a:extLst>
                <a:ext uri="{FF2B5EF4-FFF2-40B4-BE49-F238E27FC236}">
                  <a16:creationId xmlns:a16="http://schemas.microsoft.com/office/drawing/2014/main" id="{AF2DEBA3-DEA5-15B7-36BE-55F0E9836029}"/>
                </a:ext>
              </a:extLst>
            </p:cNvPr>
            <p:cNvSpPr/>
            <p:nvPr>
              <p:custDataLst>
                <p:tags r:id="rId101"/>
              </p:custDataLst>
            </p:nvPr>
          </p:nvSpPr>
          <p:spPr>
            <a:xfrm>
              <a:off x="4524375" y="5505450"/>
              <a:ext cx="209551" cy="7585"/>
            </a:xfrm>
            <a:custGeom>
              <a:avLst/>
              <a:gdLst/>
              <a:ahLst/>
              <a:cxnLst/>
              <a:rect l="0" t="0" r="0" b="0"/>
              <a:pathLst>
                <a:path w="209551" h="7585">
                  <a:moveTo>
                    <a:pt x="0" y="0"/>
                  </a:moveTo>
                  <a:lnTo>
                    <a:pt x="0" y="0"/>
                  </a:lnTo>
                  <a:lnTo>
                    <a:pt x="46522" y="0"/>
                  </a:lnTo>
                  <a:lnTo>
                    <a:pt x="91891" y="0"/>
                  </a:lnTo>
                  <a:lnTo>
                    <a:pt x="131628" y="6545"/>
                  </a:lnTo>
                  <a:lnTo>
                    <a:pt x="155183" y="7584"/>
                  </a:lnTo>
                  <a:lnTo>
                    <a:pt x="2095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40" name="SMARTInkShape-Group464">
            <a:extLst>
              <a:ext uri="{FF2B5EF4-FFF2-40B4-BE49-F238E27FC236}">
                <a16:creationId xmlns:a16="http://schemas.microsoft.com/office/drawing/2014/main" id="{29B31015-69AE-A96C-D00E-E9462C18CB25}"/>
              </a:ext>
            </a:extLst>
          </p:cNvPr>
          <p:cNvGrpSpPr/>
          <p:nvPr/>
        </p:nvGrpSpPr>
        <p:grpSpPr>
          <a:xfrm>
            <a:off x="5210175" y="5444806"/>
            <a:ext cx="375124" cy="168350"/>
            <a:chOff x="5210175" y="5444806"/>
            <a:chExt cx="375124" cy="168350"/>
          </a:xfrm>
        </p:grpSpPr>
        <p:sp>
          <p:nvSpPr>
            <p:cNvPr id="1138" name="SMARTInkShape-1744">
              <a:extLst>
                <a:ext uri="{FF2B5EF4-FFF2-40B4-BE49-F238E27FC236}">
                  <a16:creationId xmlns:a16="http://schemas.microsoft.com/office/drawing/2014/main" id="{A84A2186-5BAF-E169-F698-D3E4AB3A1AB4}"/>
                </a:ext>
              </a:extLst>
            </p:cNvPr>
            <p:cNvSpPr/>
            <p:nvPr>
              <p:custDataLst>
                <p:tags r:id="rId97"/>
              </p:custDataLst>
            </p:nvPr>
          </p:nvSpPr>
          <p:spPr>
            <a:xfrm>
              <a:off x="5210175" y="5444806"/>
              <a:ext cx="161926" cy="165420"/>
            </a:xfrm>
            <a:custGeom>
              <a:avLst/>
              <a:gdLst/>
              <a:ahLst/>
              <a:cxnLst/>
              <a:rect l="0" t="0" r="0" b="0"/>
              <a:pathLst>
                <a:path w="161926" h="165420">
                  <a:moveTo>
                    <a:pt x="0" y="22544"/>
                  </a:moveTo>
                  <a:lnTo>
                    <a:pt x="0" y="22544"/>
                  </a:lnTo>
                  <a:lnTo>
                    <a:pt x="8201" y="14343"/>
                  </a:lnTo>
                  <a:lnTo>
                    <a:pt x="14189" y="13411"/>
                  </a:lnTo>
                  <a:lnTo>
                    <a:pt x="22666" y="13135"/>
                  </a:lnTo>
                  <a:lnTo>
                    <a:pt x="24636" y="15213"/>
                  </a:lnTo>
                  <a:lnTo>
                    <a:pt x="26824" y="23166"/>
                  </a:lnTo>
                  <a:lnTo>
                    <a:pt x="28473" y="66138"/>
                  </a:lnTo>
                  <a:lnTo>
                    <a:pt x="27486" y="83556"/>
                  </a:lnTo>
                  <a:lnTo>
                    <a:pt x="18872" y="127575"/>
                  </a:lnTo>
                  <a:lnTo>
                    <a:pt x="9651" y="164662"/>
                  </a:lnTo>
                  <a:lnTo>
                    <a:pt x="9536" y="138838"/>
                  </a:lnTo>
                  <a:lnTo>
                    <a:pt x="27427" y="97752"/>
                  </a:lnTo>
                  <a:lnTo>
                    <a:pt x="51903" y="50989"/>
                  </a:lnTo>
                  <a:lnTo>
                    <a:pt x="77640" y="13590"/>
                  </a:lnTo>
                  <a:lnTo>
                    <a:pt x="93442" y="1429"/>
                  </a:lnTo>
                  <a:lnTo>
                    <a:pt x="98278" y="0"/>
                  </a:lnTo>
                  <a:lnTo>
                    <a:pt x="102560" y="107"/>
                  </a:lnTo>
                  <a:lnTo>
                    <a:pt x="106473" y="1236"/>
                  </a:lnTo>
                  <a:lnTo>
                    <a:pt x="113643" y="8134"/>
                  </a:lnTo>
                  <a:lnTo>
                    <a:pt x="123630" y="26741"/>
                  </a:lnTo>
                  <a:lnTo>
                    <a:pt x="136487" y="66529"/>
                  </a:lnTo>
                  <a:lnTo>
                    <a:pt x="147371" y="113742"/>
                  </a:lnTo>
                  <a:lnTo>
                    <a:pt x="151738" y="135892"/>
                  </a:lnTo>
                  <a:lnTo>
                    <a:pt x="152361" y="159014"/>
                  </a:lnTo>
                  <a:lnTo>
                    <a:pt x="153432" y="161149"/>
                  </a:lnTo>
                  <a:lnTo>
                    <a:pt x="161925" y="16541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9" name="SMARTInkShape-1745">
              <a:extLst>
                <a:ext uri="{FF2B5EF4-FFF2-40B4-BE49-F238E27FC236}">
                  <a16:creationId xmlns:a16="http://schemas.microsoft.com/office/drawing/2014/main" id="{642A5A8E-DA91-D66C-7F18-7663398B6CD6}"/>
                </a:ext>
              </a:extLst>
            </p:cNvPr>
            <p:cNvSpPr/>
            <p:nvPr>
              <p:custDataLst>
                <p:tags r:id="rId98"/>
              </p:custDataLst>
            </p:nvPr>
          </p:nvSpPr>
          <p:spPr>
            <a:xfrm>
              <a:off x="5486943" y="5477314"/>
              <a:ext cx="98356" cy="135842"/>
            </a:xfrm>
            <a:custGeom>
              <a:avLst/>
              <a:gdLst/>
              <a:ahLst/>
              <a:cxnLst/>
              <a:rect l="0" t="0" r="0" b="0"/>
              <a:pathLst>
                <a:path w="98356" h="135842">
                  <a:moveTo>
                    <a:pt x="18507" y="37661"/>
                  </a:moveTo>
                  <a:lnTo>
                    <a:pt x="18507" y="37661"/>
                  </a:lnTo>
                  <a:lnTo>
                    <a:pt x="18507" y="24404"/>
                  </a:lnTo>
                  <a:lnTo>
                    <a:pt x="21329" y="18363"/>
                  </a:lnTo>
                  <a:lnTo>
                    <a:pt x="26708" y="10918"/>
                  </a:lnTo>
                  <a:lnTo>
                    <a:pt x="27916" y="1046"/>
                  </a:lnTo>
                  <a:lnTo>
                    <a:pt x="26896" y="552"/>
                  </a:lnTo>
                  <a:lnTo>
                    <a:pt x="22941" y="0"/>
                  </a:lnTo>
                  <a:lnTo>
                    <a:pt x="17656" y="2579"/>
                  </a:lnTo>
                  <a:lnTo>
                    <a:pt x="14766" y="4748"/>
                  </a:lnTo>
                  <a:lnTo>
                    <a:pt x="5638" y="22970"/>
                  </a:lnTo>
                  <a:lnTo>
                    <a:pt x="677" y="63059"/>
                  </a:lnTo>
                  <a:lnTo>
                    <a:pt x="0" y="79288"/>
                  </a:lnTo>
                  <a:lnTo>
                    <a:pt x="5343" y="93557"/>
                  </a:lnTo>
                  <a:lnTo>
                    <a:pt x="39195" y="134131"/>
                  </a:lnTo>
                  <a:lnTo>
                    <a:pt x="43941" y="135841"/>
                  </a:lnTo>
                  <a:lnTo>
                    <a:pt x="72905" y="133506"/>
                  </a:lnTo>
                  <a:lnTo>
                    <a:pt x="78056" y="131191"/>
                  </a:lnTo>
                  <a:lnTo>
                    <a:pt x="86601" y="122975"/>
                  </a:lnTo>
                  <a:lnTo>
                    <a:pt x="97362" y="101392"/>
                  </a:lnTo>
                  <a:lnTo>
                    <a:pt x="98355" y="86800"/>
                  </a:lnTo>
                  <a:lnTo>
                    <a:pt x="87583" y="46131"/>
                  </a:lnTo>
                  <a:lnTo>
                    <a:pt x="81663" y="27667"/>
                  </a:lnTo>
                  <a:lnTo>
                    <a:pt x="77545" y="21474"/>
                  </a:lnTo>
                  <a:lnTo>
                    <a:pt x="72682" y="17344"/>
                  </a:lnTo>
                  <a:lnTo>
                    <a:pt x="58548" y="11534"/>
                  </a:lnTo>
                  <a:lnTo>
                    <a:pt x="28032" y="908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48" name="SMARTInkShape-Group465">
            <a:extLst>
              <a:ext uri="{FF2B5EF4-FFF2-40B4-BE49-F238E27FC236}">
                <a16:creationId xmlns:a16="http://schemas.microsoft.com/office/drawing/2014/main" id="{C46E555B-2630-3AEA-AF3D-B9698DF3B1D7}"/>
              </a:ext>
            </a:extLst>
          </p:cNvPr>
          <p:cNvGrpSpPr/>
          <p:nvPr/>
        </p:nvGrpSpPr>
        <p:grpSpPr>
          <a:xfrm>
            <a:off x="5976243" y="5277379"/>
            <a:ext cx="1005583" cy="351897"/>
            <a:chOff x="5976243" y="5277379"/>
            <a:chExt cx="1005583" cy="351897"/>
          </a:xfrm>
        </p:grpSpPr>
        <p:sp>
          <p:nvSpPr>
            <p:cNvPr id="1141" name="SMARTInkShape-1746">
              <a:extLst>
                <a:ext uri="{FF2B5EF4-FFF2-40B4-BE49-F238E27FC236}">
                  <a16:creationId xmlns:a16="http://schemas.microsoft.com/office/drawing/2014/main" id="{E724EB9E-8F87-1C13-9A49-263711AEF230}"/>
                </a:ext>
              </a:extLst>
            </p:cNvPr>
            <p:cNvSpPr/>
            <p:nvPr>
              <p:custDataLst>
                <p:tags r:id="rId90"/>
              </p:custDataLst>
            </p:nvPr>
          </p:nvSpPr>
          <p:spPr>
            <a:xfrm>
              <a:off x="5976243" y="5277379"/>
              <a:ext cx="33996" cy="351897"/>
            </a:xfrm>
            <a:custGeom>
              <a:avLst/>
              <a:gdLst/>
              <a:ahLst/>
              <a:cxnLst/>
              <a:rect l="0" t="0" r="0" b="0"/>
              <a:pathLst>
                <a:path w="33996" h="351897">
                  <a:moveTo>
                    <a:pt x="14982" y="37571"/>
                  </a:moveTo>
                  <a:lnTo>
                    <a:pt x="14982" y="37571"/>
                  </a:lnTo>
                  <a:lnTo>
                    <a:pt x="24683" y="19228"/>
                  </a:lnTo>
                  <a:lnTo>
                    <a:pt x="30792" y="11439"/>
                  </a:lnTo>
                  <a:lnTo>
                    <a:pt x="33905" y="0"/>
                  </a:lnTo>
                  <a:lnTo>
                    <a:pt x="33995" y="4684"/>
                  </a:lnTo>
                  <a:lnTo>
                    <a:pt x="31193" y="9903"/>
                  </a:lnTo>
                  <a:lnTo>
                    <a:pt x="28964" y="12774"/>
                  </a:lnTo>
                  <a:lnTo>
                    <a:pt x="24329" y="56466"/>
                  </a:lnTo>
                  <a:lnTo>
                    <a:pt x="19842" y="89360"/>
                  </a:lnTo>
                  <a:lnTo>
                    <a:pt x="14320" y="125147"/>
                  </a:lnTo>
                  <a:lnTo>
                    <a:pt x="9396" y="160102"/>
                  </a:lnTo>
                  <a:lnTo>
                    <a:pt x="6624" y="204640"/>
                  </a:lnTo>
                  <a:lnTo>
                    <a:pt x="5802" y="249820"/>
                  </a:lnTo>
                  <a:lnTo>
                    <a:pt x="4501" y="289430"/>
                  </a:lnTo>
                  <a:lnTo>
                    <a:pt x="0" y="320687"/>
                  </a:lnTo>
                  <a:lnTo>
                    <a:pt x="5457" y="35189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2" name="SMARTInkShape-1747">
              <a:extLst>
                <a:ext uri="{FF2B5EF4-FFF2-40B4-BE49-F238E27FC236}">
                  <a16:creationId xmlns:a16="http://schemas.microsoft.com/office/drawing/2014/main" id="{E18CE5B9-85C2-8927-6A32-FDE664F71155}"/>
                </a:ext>
              </a:extLst>
            </p:cNvPr>
            <p:cNvSpPr/>
            <p:nvPr>
              <p:custDataLst>
                <p:tags r:id="rId91"/>
              </p:custDataLst>
            </p:nvPr>
          </p:nvSpPr>
          <p:spPr>
            <a:xfrm>
              <a:off x="6097343" y="5457825"/>
              <a:ext cx="17708" cy="171451"/>
            </a:xfrm>
            <a:custGeom>
              <a:avLst/>
              <a:gdLst/>
              <a:ahLst/>
              <a:cxnLst/>
              <a:rect l="0" t="0" r="0" b="0"/>
              <a:pathLst>
                <a:path w="17708" h="171451">
                  <a:moveTo>
                    <a:pt x="17707" y="0"/>
                  </a:moveTo>
                  <a:lnTo>
                    <a:pt x="17707" y="0"/>
                  </a:lnTo>
                  <a:lnTo>
                    <a:pt x="17707" y="5056"/>
                  </a:lnTo>
                  <a:lnTo>
                    <a:pt x="8006" y="50420"/>
                  </a:lnTo>
                  <a:lnTo>
                    <a:pt x="817" y="90785"/>
                  </a:lnTo>
                  <a:lnTo>
                    <a:pt x="0" y="132958"/>
                  </a:lnTo>
                  <a:lnTo>
                    <a:pt x="6345" y="153460"/>
                  </a:lnTo>
                  <a:lnTo>
                    <a:pt x="17707" y="1714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3" name="SMARTInkShape-1748">
              <a:extLst>
                <a:ext uri="{FF2B5EF4-FFF2-40B4-BE49-F238E27FC236}">
                  <a16:creationId xmlns:a16="http://schemas.microsoft.com/office/drawing/2014/main" id="{A0CCE1D1-5052-7814-CCE1-46ABF07DEA3D}"/>
                </a:ext>
              </a:extLst>
            </p:cNvPr>
            <p:cNvSpPr/>
            <p:nvPr>
              <p:custDataLst>
                <p:tags r:id="rId92"/>
              </p:custDataLst>
            </p:nvPr>
          </p:nvSpPr>
          <p:spPr>
            <a:xfrm>
              <a:off x="6110968" y="5338299"/>
              <a:ext cx="32658" cy="24277"/>
            </a:xfrm>
            <a:custGeom>
              <a:avLst/>
              <a:gdLst/>
              <a:ahLst/>
              <a:cxnLst/>
              <a:rect l="0" t="0" r="0" b="0"/>
              <a:pathLst>
                <a:path w="32658" h="24277">
                  <a:moveTo>
                    <a:pt x="32657" y="14751"/>
                  </a:moveTo>
                  <a:lnTo>
                    <a:pt x="32657" y="14751"/>
                  </a:lnTo>
                  <a:lnTo>
                    <a:pt x="14757" y="7212"/>
                  </a:lnTo>
                  <a:lnTo>
                    <a:pt x="11198" y="6550"/>
                  </a:lnTo>
                  <a:lnTo>
                    <a:pt x="4423" y="2992"/>
                  </a:lnTo>
                  <a:lnTo>
                    <a:pt x="0" y="0"/>
                  </a:lnTo>
                  <a:lnTo>
                    <a:pt x="302" y="685"/>
                  </a:lnTo>
                  <a:lnTo>
                    <a:pt x="13607" y="2427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4" name="SMARTInkShape-1749">
              <a:extLst>
                <a:ext uri="{FF2B5EF4-FFF2-40B4-BE49-F238E27FC236}">
                  <a16:creationId xmlns:a16="http://schemas.microsoft.com/office/drawing/2014/main" id="{162DC7C4-E141-EE9C-0F32-79D0552DDD3F}"/>
                </a:ext>
              </a:extLst>
            </p:cNvPr>
            <p:cNvSpPr/>
            <p:nvPr>
              <p:custDataLst>
                <p:tags r:id="rId93"/>
              </p:custDataLst>
            </p:nvPr>
          </p:nvSpPr>
          <p:spPr>
            <a:xfrm>
              <a:off x="6200775" y="5444296"/>
              <a:ext cx="161926" cy="118305"/>
            </a:xfrm>
            <a:custGeom>
              <a:avLst/>
              <a:gdLst/>
              <a:ahLst/>
              <a:cxnLst/>
              <a:rect l="0" t="0" r="0" b="0"/>
              <a:pathLst>
                <a:path w="161926" h="118305">
                  <a:moveTo>
                    <a:pt x="0" y="42104"/>
                  </a:moveTo>
                  <a:lnTo>
                    <a:pt x="0" y="42104"/>
                  </a:lnTo>
                  <a:lnTo>
                    <a:pt x="0" y="37048"/>
                  </a:lnTo>
                  <a:lnTo>
                    <a:pt x="5056" y="23790"/>
                  </a:lnTo>
                  <a:lnTo>
                    <a:pt x="13183" y="15267"/>
                  </a:lnTo>
                  <a:lnTo>
                    <a:pt x="30592" y="1172"/>
                  </a:lnTo>
                  <a:lnTo>
                    <a:pt x="35211" y="0"/>
                  </a:lnTo>
                  <a:lnTo>
                    <a:pt x="53843" y="3268"/>
                  </a:lnTo>
                  <a:lnTo>
                    <a:pt x="61226" y="13899"/>
                  </a:lnTo>
                  <a:lnTo>
                    <a:pt x="65061" y="30454"/>
                  </a:lnTo>
                  <a:lnTo>
                    <a:pt x="63135" y="42571"/>
                  </a:lnTo>
                  <a:lnTo>
                    <a:pt x="58332" y="67596"/>
                  </a:lnTo>
                  <a:lnTo>
                    <a:pt x="57180" y="106342"/>
                  </a:lnTo>
                  <a:lnTo>
                    <a:pt x="66559" y="118169"/>
                  </a:lnTo>
                  <a:lnTo>
                    <a:pt x="66641" y="113208"/>
                  </a:lnTo>
                  <a:lnTo>
                    <a:pt x="85971" y="67534"/>
                  </a:lnTo>
                  <a:lnTo>
                    <a:pt x="95323" y="46817"/>
                  </a:lnTo>
                  <a:lnTo>
                    <a:pt x="107964" y="30335"/>
                  </a:lnTo>
                  <a:lnTo>
                    <a:pt x="126140" y="16887"/>
                  </a:lnTo>
                  <a:lnTo>
                    <a:pt x="132272" y="8292"/>
                  </a:lnTo>
                  <a:lnTo>
                    <a:pt x="141270" y="4568"/>
                  </a:lnTo>
                  <a:lnTo>
                    <a:pt x="147456" y="9227"/>
                  </a:lnTo>
                  <a:lnTo>
                    <a:pt x="150203" y="14439"/>
                  </a:lnTo>
                  <a:lnTo>
                    <a:pt x="160956" y="61757"/>
                  </a:lnTo>
                  <a:lnTo>
                    <a:pt x="161798" y="95740"/>
                  </a:lnTo>
                  <a:lnTo>
                    <a:pt x="159046" y="105806"/>
                  </a:lnTo>
                  <a:lnTo>
                    <a:pt x="153713" y="115835"/>
                  </a:lnTo>
                  <a:lnTo>
                    <a:pt x="154334" y="116658"/>
                  </a:lnTo>
                  <a:lnTo>
                    <a:pt x="161925" y="11830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5" name="SMARTInkShape-1750">
              <a:extLst>
                <a:ext uri="{FF2B5EF4-FFF2-40B4-BE49-F238E27FC236}">
                  <a16:creationId xmlns:a16="http://schemas.microsoft.com/office/drawing/2014/main" id="{18114253-505C-C64F-16D7-A7A2D32679B8}"/>
                </a:ext>
              </a:extLst>
            </p:cNvPr>
            <p:cNvSpPr/>
            <p:nvPr>
              <p:custDataLst>
                <p:tags r:id="rId94"/>
              </p:custDataLst>
            </p:nvPr>
          </p:nvSpPr>
          <p:spPr>
            <a:xfrm>
              <a:off x="6422261" y="5463634"/>
              <a:ext cx="102119" cy="126923"/>
            </a:xfrm>
            <a:custGeom>
              <a:avLst/>
              <a:gdLst/>
              <a:ahLst/>
              <a:cxnLst/>
              <a:rect l="0" t="0" r="0" b="0"/>
              <a:pathLst>
                <a:path w="102119" h="126923">
                  <a:moveTo>
                    <a:pt x="7114" y="51341"/>
                  </a:moveTo>
                  <a:lnTo>
                    <a:pt x="7114" y="51341"/>
                  </a:lnTo>
                  <a:lnTo>
                    <a:pt x="12170" y="56397"/>
                  </a:lnTo>
                  <a:lnTo>
                    <a:pt x="20297" y="58880"/>
                  </a:lnTo>
                  <a:lnTo>
                    <a:pt x="47521" y="63514"/>
                  </a:lnTo>
                  <a:lnTo>
                    <a:pt x="53102" y="65806"/>
                  </a:lnTo>
                  <a:lnTo>
                    <a:pt x="67770" y="65531"/>
                  </a:lnTo>
                  <a:lnTo>
                    <a:pt x="82755" y="61881"/>
                  </a:lnTo>
                  <a:lnTo>
                    <a:pt x="92944" y="56731"/>
                  </a:lnTo>
                  <a:lnTo>
                    <a:pt x="98177" y="50915"/>
                  </a:lnTo>
                  <a:lnTo>
                    <a:pt x="99573" y="47882"/>
                  </a:lnTo>
                  <a:lnTo>
                    <a:pt x="102118" y="12689"/>
                  </a:lnTo>
                  <a:lnTo>
                    <a:pt x="100084" y="8640"/>
                  </a:lnTo>
                  <a:lnTo>
                    <a:pt x="92178" y="1318"/>
                  </a:lnTo>
                  <a:lnTo>
                    <a:pt x="86049" y="0"/>
                  </a:lnTo>
                  <a:lnTo>
                    <a:pt x="70771" y="1359"/>
                  </a:lnTo>
                  <a:lnTo>
                    <a:pt x="59041" y="5491"/>
                  </a:lnTo>
                  <a:lnTo>
                    <a:pt x="37833" y="21823"/>
                  </a:lnTo>
                  <a:lnTo>
                    <a:pt x="14318" y="53036"/>
                  </a:lnTo>
                  <a:lnTo>
                    <a:pt x="3016" y="79360"/>
                  </a:lnTo>
                  <a:lnTo>
                    <a:pt x="0" y="94133"/>
                  </a:lnTo>
                  <a:lnTo>
                    <a:pt x="1483" y="104932"/>
                  </a:lnTo>
                  <a:lnTo>
                    <a:pt x="3360" y="109293"/>
                  </a:lnTo>
                  <a:lnTo>
                    <a:pt x="11090" y="116961"/>
                  </a:lnTo>
                  <a:lnTo>
                    <a:pt x="20522" y="122839"/>
                  </a:lnTo>
                  <a:lnTo>
                    <a:pt x="32841" y="126148"/>
                  </a:lnTo>
                  <a:lnTo>
                    <a:pt x="43596" y="126922"/>
                  </a:lnTo>
                  <a:lnTo>
                    <a:pt x="52609" y="124444"/>
                  </a:lnTo>
                  <a:lnTo>
                    <a:pt x="64264" y="11801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6" name="SMARTInkShape-1751">
              <a:extLst>
                <a:ext uri="{FF2B5EF4-FFF2-40B4-BE49-F238E27FC236}">
                  <a16:creationId xmlns:a16="http://schemas.microsoft.com/office/drawing/2014/main" id="{80640463-971E-B415-FE94-3A6DAE6A3116}"/>
                </a:ext>
              </a:extLst>
            </p:cNvPr>
            <p:cNvSpPr/>
            <p:nvPr>
              <p:custDataLst>
                <p:tags r:id="rId95"/>
              </p:custDataLst>
            </p:nvPr>
          </p:nvSpPr>
          <p:spPr>
            <a:xfrm>
              <a:off x="6588216" y="5467466"/>
              <a:ext cx="126910" cy="98197"/>
            </a:xfrm>
            <a:custGeom>
              <a:avLst/>
              <a:gdLst/>
              <a:ahLst/>
              <a:cxnLst/>
              <a:rect l="0" t="0" r="0" b="0"/>
              <a:pathLst>
                <a:path w="126910" h="98197">
                  <a:moveTo>
                    <a:pt x="50709" y="9409"/>
                  </a:moveTo>
                  <a:lnTo>
                    <a:pt x="50709" y="9409"/>
                  </a:lnTo>
                  <a:lnTo>
                    <a:pt x="55765" y="9409"/>
                  </a:lnTo>
                  <a:lnTo>
                    <a:pt x="57254" y="8351"/>
                  </a:lnTo>
                  <a:lnTo>
                    <a:pt x="58247" y="6587"/>
                  </a:lnTo>
                  <a:lnTo>
                    <a:pt x="60200" y="0"/>
                  </a:lnTo>
                  <a:lnTo>
                    <a:pt x="45019" y="8570"/>
                  </a:lnTo>
                  <a:lnTo>
                    <a:pt x="16817" y="35096"/>
                  </a:lnTo>
                  <a:lnTo>
                    <a:pt x="45" y="63841"/>
                  </a:lnTo>
                  <a:lnTo>
                    <a:pt x="0" y="70038"/>
                  </a:lnTo>
                  <a:lnTo>
                    <a:pt x="5593" y="82569"/>
                  </a:lnTo>
                  <a:lnTo>
                    <a:pt x="15586" y="96468"/>
                  </a:lnTo>
                  <a:lnTo>
                    <a:pt x="18828" y="98140"/>
                  </a:lnTo>
                  <a:lnTo>
                    <a:pt x="22046" y="98196"/>
                  </a:lnTo>
                  <a:lnTo>
                    <a:pt x="25251" y="97176"/>
                  </a:lnTo>
                  <a:lnTo>
                    <a:pt x="52555" y="73855"/>
                  </a:lnTo>
                  <a:lnTo>
                    <a:pt x="74973" y="27966"/>
                  </a:lnTo>
                  <a:lnTo>
                    <a:pt x="77368" y="22948"/>
                  </a:lnTo>
                  <a:lnTo>
                    <a:pt x="76948" y="21611"/>
                  </a:lnTo>
                  <a:lnTo>
                    <a:pt x="75611" y="20718"/>
                  </a:lnTo>
                  <a:lnTo>
                    <a:pt x="73660" y="20123"/>
                  </a:lnTo>
                  <a:lnTo>
                    <a:pt x="71302" y="21844"/>
                  </a:lnTo>
                  <a:lnTo>
                    <a:pt x="65858" y="29399"/>
                  </a:lnTo>
                  <a:lnTo>
                    <a:pt x="61901" y="40497"/>
                  </a:lnTo>
                  <a:lnTo>
                    <a:pt x="60728" y="50488"/>
                  </a:lnTo>
                  <a:lnTo>
                    <a:pt x="65437" y="65207"/>
                  </a:lnTo>
                  <a:lnTo>
                    <a:pt x="73535" y="77918"/>
                  </a:lnTo>
                  <a:lnTo>
                    <a:pt x="79551" y="82191"/>
                  </a:lnTo>
                  <a:lnTo>
                    <a:pt x="88888" y="84596"/>
                  </a:lnTo>
                  <a:lnTo>
                    <a:pt x="92036" y="84934"/>
                  </a:lnTo>
                  <a:lnTo>
                    <a:pt x="126909" y="7608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7" name="SMARTInkShape-1752">
              <a:extLst>
                <a:ext uri="{FF2B5EF4-FFF2-40B4-BE49-F238E27FC236}">
                  <a16:creationId xmlns:a16="http://schemas.microsoft.com/office/drawing/2014/main" id="{24FC407A-AA79-C1FC-0342-B604FFD94750}"/>
                </a:ext>
              </a:extLst>
            </p:cNvPr>
            <p:cNvSpPr/>
            <p:nvPr>
              <p:custDataLst>
                <p:tags r:id="rId96"/>
              </p:custDataLst>
            </p:nvPr>
          </p:nvSpPr>
          <p:spPr>
            <a:xfrm>
              <a:off x="6762750" y="5410200"/>
              <a:ext cx="219076" cy="146997"/>
            </a:xfrm>
            <a:custGeom>
              <a:avLst/>
              <a:gdLst/>
              <a:ahLst/>
              <a:cxnLst/>
              <a:rect l="0" t="0" r="0" b="0"/>
              <a:pathLst>
                <a:path w="219076" h="146997">
                  <a:moveTo>
                    <a:pt x="0" y="19050"/>
                  </a:moveTo>
                  <a:lnTo>
                    <a:pt x="0" y="19050"/>
                  </a:lnTo>
                  <a:lnTo>
                    <a:pt x="0" y="13994"/>
                  </a:lnTo>
                  <a:lnTo>
                    <a:pt x="5645" y="8689"/>
                  </a:lnTo>
                  <a:lnTo>
                    <a:pt x="14151" y="3862"/>
                  </a:lnTo>
                  <a:lnTo>
                    <a:pt x="25947" y="1145"/>
                  </a:lnTo>
                  <a:lnTo>
                    <a:pt x="36579" y="508"/>
                  </a:lnTo>
                  <a:lnTo>
                    <a:pt x="45538" y="3049"/>
                  </a:lnTo>
                  <a:lnTo>
                    <a:pt x="49408" y="5207"/>
                  </a:lnTo>
                  <a:lnTo>
                    <a:pt x="56531" y="16073"/>
                  </a:lnTo>
                  <a:lnTo>
                    <a:pt x="71885" y="56954"/>
                  </a:lnTo>
                  <a:lnTo>
                    <a:pt x="78770" y="104578"/>
                  </a:lnTo>
                  <a:lnTo>
                    <a:pt x="81088" y="110993"/>
                  </a:lnTo>
                  <a:lnTo>
                    <a:pt x="81576" y="116329"/>
                  </a:lnTo>
                  <a:lnTo>
                    <a:pt x="79295" y="125080"/>
                  </a:lnTo>
                  <a:lnTo>
                    <a:pt x="69207" y="139321"/>
                  </a:lnTo>
                  <a:lnTo>
                    <a:pt x="63214" y="145881"/>
                  </a:lnTo>
                  <a:lnTo>
                    <a:pt x="60134" y="146996"/>
                  </a:lnTo>
                  <a:lnTo>
                    <a:pt x="57022" y="146681"/>
                  </a:lnTo>
                  <a:lnTo>
                    <a:pt x="53890" y="145412"/>
                  </a:lnTo>
                  <a:lnTo>
                    <a:pt x="51801" y="143508"/>
                  </a:lnTo>
                  <a:lnTo>
                    <a:pt x="40330" y="123676"/>
                  </a:lnTo>
                  <a:lnTo>
                    <a:pt x="39588" y="120551"/>
                  </a:lnTo>
                  <a:lnTo>
                    <a:pt x="40150" y="117409"/>
                  </a:lnTo>
                  <a:lnTo>
                    <a:pt x="60529" y="75670"/>
                  </a:lnTo>
                  <a:lnTo>
                    <a:pt x="69911" y="64284"/>
                  </a:lnTo>
                  <a:lnTo>
                    <a:pt x="100720" y="42379"/>
                  </a:lnTo>
                  <a:lnTo>
                    <a:pt x="138851" y="30812"/>
                  </a:lnTo>
                  <a:lnTo>
                    <a:pt x="147437" y="28510"/>
                  </a:lnTo>
                  <a:lnTo>
                    <a:pt x="159278" y="22323"/>
                  </a:lnTo>
                  <a:lnTo>
                    <a:pt x="2190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62" name="SMARTInkShape-Group466">
            <a:extLst>
              <a:ext uri="{FF2B5EF4-FFF2-40B4-BE49-F238E27FC236}">
                <a16:creationId xmlns:a16="http://schemas.microsoft.com/office/drawing/2014/main" id="{75D868BA-933A-FC0B-6C49-9F1DFD511E65}"/>
              </a:ext>
            </a:extLst>
          </p:cNvPr>
          <p:cNvGrpSpPr/>
          <p:nvPr/>
        </p:nvGrpSpPr>
        <p:grpSpPr>
          <a:xfrm>
            <a:off x="7391516" y="5201311"/>
            <a:ext cx="1756103" cy="418440"/>
            <a:chOff x="7391516" y="5201311"/>
            <a:chExt cx="1756103" cy="418440"/>
          </a:xfrm>
        </p:grpSpPr>
        <p:sp>
          <p:nvSpPr>
            <p:cNvPr id="1149" name="SMARTInkShape-1753">
              <a:extLst>
                <a:ext uri="{FF2B5EF4-FFF2-40B4-BE49-F238E27FC236}">
                  <a16:creationId xmlns:a16="http://schemas.microsoft.com/office/drawing/2014/main" id="{E189AF3A-F3BE-922E-6333-62E7F710FD6B}"/>
                </a:ext>
              </a:extLst>
            </p:cNvPr>
            <p:cNvSpPr/>
            <p:nvPr>
              <p:custDataLst>
                <p:tags r:id="rId77"/>
              </p:custDataLst>
            </p:nvPr>
          </p:nvSpPr>
          <p:spPr>
            <a:xfrm>
              <a:off x="7391516" y="5400675"/>
              <a:ext cx="180860" cy="151454"/>
            </a:xfrm>
            <a:custGeom>
              <a:avLst/>
              <a:gdLst/>
              <a:ahLst/>
              <a:cxnLst/>
              <a:rect l="0" t="0" r="0" b="0"/>
              <a:pathLst>
                <a:path w="180860" h="151454">
                  <a:moveTo>
                    <a:pt x="9409" y="38100"/>
                  </a:moveTo>
                  <a:lnTo>
                    <a:pt x="9409" y="38100"/>
                  </a:lnTo>
                  <a:lnTo>
                    <a:pt x="9409" y="43156"/>
                  </a:lnTo>
                  <a:lnTo>
                    <a:pt x="8351" y="44645"/>
                  </a:lnTo>
                  <a:lnTo>
                    <a:pt x="6587" y="45639"/>
                  </a:lnTo>
                  <a:lnTo>
                    <a:pt x="0" y="47591"/>
                  </a:lnTo>
                  <a:lnTo>
                    <a:pt x="31409" y="30291"/>
                  </a:lnTo>
                  <a:lnTo>
                    <a:pt x="46149" y="29083"/>
                  </a:lnTo>
                  <a:lnTo>
                    <a:pt x="49778" y="29972"/>
                  </a:lnTo>
                  <a:lnTo>
                    <a:pt x="52196" y="31624"/>
                  </a:lnTo>
                  <a:lnTo>
                    <a:pt x="55942" y="38396"/>
                  </a:lnTo>
                  <a:lnTo>
                    <a:pt x="61135" y="51991"/>
                  </a:lnTo>
                  <a:lnTo>
                    <a:pt x="59895" y="87606"/>
                  </a:lnTo>
                  <a:lnTo>
                    <a:pt x="56540" y="129723"/>
                  </a:lnTo>
                  <a:lnTo>
                    <a:pt x="52229" y="141616"/>
                  </a:lnTo>
                  <a:lnTo>
                    <a:pt x="49597" y="145210"/>
                  </a:lnTo>
                  <a:lnTo>
                    <a:pt x="43851" y="149205"/>
                  </a:lnTo>
                  <a:lnTo>
                    <a:pt x="34666" y="151453"/>
                  </a:lnTo>
                  <a:lnTo>
                    <a:pt x="32597" y="150711"/>
                  </a:lnTo>
                  <a:lnTo>
                    <a:pt x="31218" y="149157"/>
                  </a:lnTo>
                  <a:lnTo>
                    <a:pt x="30298" y="147063"/>
                  </a:lnTo>
                  <a:lnTo>
                    <a:pt x="29003" y="123890"/>
                  </a:lnTo>
                  <a:lnTo>
                    <a:pt x="34345" y="104804"/>
                  </a:lnTo>
                  <a:lnTo>
                    <a:pt x="49253" y="79031"/>
                  </a:lnTo>
                  <a:lnTo>
                    <a:pt x="73253" y="51360"/>
                  </a:lnTo>
                  <a:lnTo>
                    <a:pt x="119783" y="29485"/>
                  </a:lnTo>
                  <a:lnTo>
                    <a:pt x="180859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0" name="SMARTInkShape-1754">
              <a:extLst>
                <a:ext uri="{FF2B5EF4-FFF2-40B4-BE49-F238E27FC236}">
                  <a16:creationId xmlns:a16="http://schemas.microsoft.com/office/drawing/2014/main" id="{87F99756-CB62-21A9-74FD-D1DFB266FE04}"/>
                </a:ext>
              </a:extLst>
            </p:cNvPr>
            <p:cNvSpPr/>
            <p:nvPr>
              <p:custDataLst>
                <p:tags r:id="rId78"/>
              </p:custDataLst>
            </p:nvPr>
          </p:nvSpPr>
          <p:spPr>
            <a:xfrm>
              <a:off x="7611646" y="5384045"/>
              <a:ext cx="160755" cy="158732"/>
            </a:xfrm>
            <a:custGeom>
              <a:avLst/>
              <a:gdLst/>
              <a:ahLst/>
              <a:cxnLst/>
              <a:rect l="0" t="0" r="0" b="0"/>
              <a:pathLst>
                <a:path w="160755" h="158732">
                  <a:moveTo>
                    <a:pt x="17879" y="35680"/>
                  </a:moveTo>
                  <a:lnTo>
                    <a:pt x="17879" y="35680"/>
                  </a:lnTo>
                  <a:lnTo>
                    <a:pt x="39999" y="54978"/>
                  </a:lnTo>
                  <a:lnTo>
                    <a:pt x="72476" y="70980"/>
                  </a:lnTo>
                  <a:lnTo>
                    <a:pt x="92281" y="73227"/>
                  </a:lnTo>
                  <a:lnTo>
                    <a:pt x="110362" y="68560"/>
                  </a:lnTo>
                  <a:lnTo>
                    <a:pt x="129125" y="55418"/>
                  </a:lnTo>
                  <a:lnTo>
                    <a:pt x="143033" y="38118"/>
                  </a:lnTo>
                  <a:lnTo>
                    <a:pt x="144708" y="32014"/>
                  </a:lnTo>
                  <a:lnTo>
                    <a:pt x="143744" y="19587"/>
                  </a:lnTo>
                  <a:lnTo>
                    <a:pt x="139789" y="9830"/>
                  </a:lnTo>
                  <a:lnTo>
                    <a:pt x="137252" y="5747"/>
                  </a:lnTo>
                  <a:lnTo>
                    <a:pt x="132386" y="3025"/>
                  </a:lnTo>
                  <a:lnTo>
                    <a:pt x="118513" y="0"/>
                  </a:lnTo>
                  <a:lnTo>
                    <a:pt x="87795" y="8409"/>
                  </a:lnTo>
                  <a:lnTo>
                    <a:pt x="40178" y="43809"/>
                  </a:lnTo>
                  <a:lnTo>
                    <a:pt x="12172" y="75385"/>
                  </a:lnTo>
                  <a:lnTo>
                    <a:pt x="4759" y="93544"/>
                  </a:lnTo>
                  <a:lnTo>
                    <a:pt x="0" y="126014"/>
                  </a:lnTo>
                  <a:lnTo>
                    <a:pt x="2785" y="132944"/>
                  </a:lnTo>
                  <a:lnTo>
                    <a:pt x="14345" y="146289"/>
                  </a:lnTo>
                  <a:lnTo>
                    <a:pt x="30067" y="153631"/>
                  </a:lnTo>
                  <a:lnTo>
                    <a:pt x="76438" y="158731"/>
                  </a:lnTo>
                  <a:lnTo>
                    <a:pt x="117915" y="156530"/>
                  </a:lnTo>
                  <a:lnTo>
                    <a:pt x="160754" y="14998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1" name="SMARTInkShape-1755">
              <a:extLst>
                <a:ext uri="{FF2B5EF4-FFF2-40B4-BE49-F238E27FC236}">
                  <a16:creationId xmlns:a16="http://schemas.microsoft.com/office/drawing/2014/main" id="{10984192-A6D8-1479-1959-785A2643BEEB}"/>
                </a:ext>
              </a:extLst>
            </p:cNvPr>
            <p:cNvSpPr/>
            <p:nvPr>
              <p:custDataLst>
                <p:tags r:id="rId79"/>
              </p:custDataLst>
            </p:nvPr>
          </p:nvSpPr>
          <p:spPr>
            <a:xfrm>
              <a:off x="7848600" y="5221024"/>
              <a:ext cx="47626" cy="341577"/>
            </a:xfrm>
            <a:custGeom>
              <a:avLst/>
              <a:gdLst/>
              <a:ahLst/>
              <a:cxnLst/>
              <a:rect l="0" t="0" r="0" b="0"/>
              <a:pathLst>
                <a:path w="47626" h="341577">
                  <a:moveTo>
                    <a:pt x="0" y="8201"/>
                  </a:moveTo>
                  <a:lnTo>
                    <a:pt x="0" y="8201"/>
                  </a:lnTo>
                  <a:lnTo>
                    <a:pt x="0" y="0"/>
                  </a:lnTo>
                  <a:lnTo>
                    <a:pt x="5056" y="9182"/>
                  </a:lnTo>
                  <a:lnTo>
                    <a:pt x="8937" y="52401"/>
                  </a:lnTo>
                  <a:lnTo>
                    <a:pt x="9351" y="85150"/>
                  </a:lnTo>
                  <a:lnTo>
                    <a:pt x="9447" y="117542"/>
                  </a:lnTo>
                  <a:lnTo>
                    <a:pt x="9491" y="153105"/>
                  </a:lnTo>
                  <a:lnTo>
                    <a:pt x="9509" y="187255"/>
                  </a:lnTo>
                  <a:lnTo>
                    <a:pt x="12343" y="227766"/>
                  </a:lnTo>
                  <a:lnTo>
                    <a:pt x="17725" y="270529"/>
                  </a:lnTo>
                  <a:lnTo>
                    <a:pt x="47625" y="34157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2" name="SMARTInkShape-1756">
              <a:extLst>
                <a:ext uri="{FF2B5EF4-FFF2-40B4-BE49-F238E27FC236}">
                  <a16:creationId xmlns:a16="http://schemas.microsoft.com/office/drawing/2014/main" id="{BD8EAEC4-8C8D-0727-2F23-7E25B329122E}"/>
                </a:ext>
              </a:extLst>
            </p:cNvPr>
            <p:cNvSpPr/>
            <p:nvPr>
              <p:custDataLst>
                <p:tags r:id="rId80"/>
              </p:custDataLst>
            </p:nvPr>
          </p:nvSpPr>
          <p:spPr>
            <a:xfrm>
              <a:off x="8029575" y="5201311"/>
              <a:ext cx="171451" cy="132690"/>
            </a:xfrm>
            <a:custGeom>
              <a:avLst/>
              <a:gdLst/>
              <a:ahLst/>
              <a:cxnLst/>
              <a:rect l="0" t="0" r="0" b="0"/>
              <a:pathLst>
                <a:path w="171451" h="132690">
                  <a:moveTo>
                    <a:pt x="0" y="85064"/>
                  </a:moveTo>
                  <a:lnTo>
                    <a:pt x="0" y="85064"/>
                  </a:lnTo>
                  <a:lnTo>
                    <a:pt x="0" y="80008"/>
                  </a:lnTo>
                  <a:lnTo>
                    <a:pt x="2822" y="74703"/>
                  </a:lnTo>
                  <a:lnTo>
                    <a:pt x="22390" y="53266"/>
                  </a:lnTo>
                  <a:lnTo>
                    <a:pt x="28649" y="49764"/>
                  </a:lnTo>
                  <a:lnTo>
                    <a:pt x="36233" y="47517"/>
                  </a:lnTo>
                  <a:lnTo>
                    <a:pt x="40092" y="50032"/>
                  </a:lnTo>
                  <a:lnTo>
                    <a:pt x="42603" y="52184"/>
                  </a:lnTo>
                  <a:lnTo>
                    <a:pt x="45393" y="60220"/>
                  </a:lnTo>
                  <a:lnTo>
                    <a:pt x="47494" y="104302"/>
                  </a:lnTo>
                  <a:lnTo>
                    <a:pt x="47614" y="129221"/>
                  </a:lnTo>
                  <a:lnTo>
                    <a:pt x="48676" y="129320"/>
                  </a:lnTo>
                  <a:lnTo>
                    <a:pt x="52678" y="126604"/>
                  </a:lnTo>
                  <a:lnTo>
                    <a:pt x="55163" y="119049"/>
                  </a:lnTo>
                  <a:lnTo>
                    <a:pt x="59005" y="88755"/>
                  </a:lnTo>
                  <a:lnTo>
                    <a:pt x="74999" y="48006"/>
                  </a:lnTo>
                  <a:lnTo>
                    <a:pt x="88664" y="19183"/>
                  </a:lnTo>
                  <a:lnTo>
                    <a:pt x="98354" y="6865"/>
                  </a:lnTo>
                  <a:lnTo>
                    <a:pt x="104744" y="2683"/>
                  </a:lnTo>
                  <a:lnTo>
                    <a:pt x="114291" y="330"/>
                  </a:lnTo>
                  <a:lnTo>
                    <a:pt x="117469" y="0"/>
                  </a:lnTo>
                  <a:lnTo>
                    <a:pt x="120646" y="1897"/>
                  </a:lnTo>
                  <a:lnTo>
                    <a:pt x="130174" y="14678"/>
                  </a:lnTo>
                  <a:lnTo>
                    <a:pt x="149225" y="56917"/>
                  </a:lnTo>
                  <a:lnTo>
                    <a:pt x="165100" y="101165"/>
                  </a:lnTo>
                  <a:lnTo>
                    <a:pt x="171450" y="13268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3" name="SMARTInkShape-1757">
              <a:extLst>
                <a:ext uri="{FF2B5EF4-FFF2-40B4-BE49-F238E27FC236}">
                  <a16:creationId xmlns:a16="http://schemas.microsoft.com/office/drawing/2014/main" id="{11C43EFB-53D6-20A9-82B7-98BA9DD7CBCC}"/>
                </a:ext>
              </a:extLst>
            </p:cNvPr>
            <p:cNvSpPr/>
            <p:nvPr>
              <p:custDataLst>
                <p:tags r:id="rId81"/>
              </p:custDataLst>
            </p:nvPr>
          </p:nvSpPr>
          <p:spPr>
            <a:xfrm>
              <a:off x="8096250" y="5381625"/>
              <a:ext cx="171451" cy="95251"/>
            </a:xfrm>
            <a:custGeom>
              <a:avLst/>
              <a:gdLst/>
              <a:ahLst/>
              <a:cxnLst/>
              <a:rect l="0" t="0" r="0" b="0"/>
              <a:pathLst>
                <a:path w="171451" h="95251">
                  <a:moveTo>
                    <a:pt x="0" y="95250"/>
                  </a:moveTo>
                  <a:lnTo>
                    <a:pt x="0" y="95250"/>
                  </a:lnTo>
                  <a:lnTo>
                    <a:pt x="0" y="90194"/>
                  </a:lnTo>
                  <a:lnTo>
                    <a:pt x="44290" y="61097"/>
                  </a:lnTo>
                  <a:lnTo>
                    <a:pt x="86540" y="39495"/>
                  </a:lnTo>
                  <a:lnTo>
                    <a:pt x="109836" y="24186"/>
                  </a:lnTo>
                  <a:lnTo>
                    <a:pt x="130900" y="17242"/>
                  </a:lnTo>
                  <a:lnTo>
                    <a:pt x="138611" y="12954"/>
                  </a:lnTo>
                  <a:lnTo>
                    <a:pt x="148903" y="9483"/>
                  </a:lnTo>
                  <a:lnTo>
                    <a:pt x="158655" y="3279"/>
                  </a:lnTo>
                  <a:lnTo>
                    <a:pt x="1714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4" name="SMARTInkShape-1758">
              <a:extLst>
                <a:ext uri="{FF2B5EF4-FFF2-40B4-BE49-F238E27FC236}">
                  <a16:creationId xmlns:a16="http://schemas.microsoft.com/office/drawing/2014/main" id="{8F01ED22-0E99-2F1C-0FE7-623EFD0C8B3B}"/>
                </a:ext>
              </a:extLst>
            </p:cNvPr>
            <p:cNvSpPr/>
            <p:nvPr>
              <p:custDataLst>
                <p:tags r:id="rId82"/>
              </p:custDataLst>
            </p:nvPr>
          </p:nvSpPr>
          <p:spPr>
            <a:xfrm>
              <a:off x="8144660" y="5524500"/>
              <a:ext cx="18266" cy="15014"/>
            </a:xfrm>
            <a:custGeom>
              <a:avLst/>
              <a:gdLst/>
              <a:ahLst/>
              <a:cxnLst/>
              <a:rect l="0" t="0" r="0" b="0"/>
              <a:pathLst>
                <a:path w="18266" h="15014">
                  <a:moveTo>
                    <a:pt x="18265" y="9525"/>
                  </a:moveTo>
                  <a:lnTo>
                    <a:pt x="18265" y="9525"/>
                  </a:lnTo>
                  <a:lnTo>
                    <a:pt x="8152" y="14581"/>
                  </a:lnTo>
                  <a:lnTo>
                    <a:pt x="5173" y="15013"/>
                  </a:lnTo>
                  <a:lnTo>
                    <a:pt x="3187" y="14241"/>
                  </a:lnTo>
                  <a:lnTo>
                    <a:pt x="0" y="10457"/>
                  </a:lnTo>
                  <a:lnTo>
                    <a:pt x="874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5" name="SMARTInkShape-1759">
              <a:extLst>
                <a:ext uri="{FF2B5EF4-FFF2-40B4-BE49-F238E27FC236}">
                  <a16:creationId xmlns:a16="http://schemas.microsoft.com/office/drawing/2014/main" id="{CDCBE154-DB5B-E0E1-A4A0-D70D4E1FEE5A}"/>
                </a:ext>
              </a:extLst>
            </p:cNvPr>
            <p:cNvSpPr/>
            <p:nvPr>
              <p:custDataLst>
                <p:tags r:id="rId83"/>
              </p:custDataLst>
            </p:nvPr>
          </p:nvSpPr>
          <p:spPr>
            <a:xfrm>
              <a:off x="8229600" y="5486400"/>
              <a:ext cx="38101" cy="1"/>
            </a:xfrm>
            <a:custGeom>
              <a:avLst/>
              <a:gdLst/>
              <a:ahLst/>
              <a:cxnLst/>
              <a:rect l="0" t="0" r="0" b="0"/>
              <a:pathLst>
                <a:path w="38101" h="1">
                  <a:moveTo>
                    <a:pt x="38100" y="0"/>
                  </a:moveTo>
                  <a:lnTo>
                    <a:pt x="38100" y="0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6" name="SMARTInkShape-1760">
              <a:extLst>
                <a:ext uri="{FF2B5EF4-FFF2-40B4-BE49-F238E27FC236}">
                  <a16:creationId xmlns:a16="http://schemas.microsoft.com/office/drawing/2014/main" id="{9A9A8E34-2254-625A-1F23-580776A10668}"/>
                </a:ext>
              </a:extLst>
            </p:cNvPr>
            <p:cNvSpPr/>
            <p:nvPr>
              <p:custDataLst>
                <p:tags r:id="rId84"/>
              </p:custDataLst>
            </p:nvPr>
          </p:nvSpPr>
          <p:spPr>
            <a:xfrm>
              <a:off x="8458200" y="5343525"/>
              <a:ext cx="168968" cy="198655"/>
            </a:xfrm>
            <a:custGeom>
              <a:avLst/>
              <a:gdLst/>
              <a:ahLst/>
              <a:cxnLst/>
              <a:rect l="0" t="0" r="0" b="0"/>
              <a:pathLst>
                <a:path w="168968" h="198655">
                  <a:moveTo>
                    <a:pt x="123825" y="0"/>
                  </a:moveTo>
                  <a:lnTo>
                    <a:pt x="123825" y="0"/>
                  </a:lnTo>
                  <a:lnTo>
                    <a:pt x="133234" y="0"/>
                  </a:lnTo>
                  <a:lnTo>
                    <a:pt x="91928" y="19298"/>
                  </a:lnTo>
                  <a:lnTo>
                    <a:pt x="46275" y="42839"/>
                  </a:lnTo>
                  <a:lnTo>
                    <a:pt x="43550" y="44434"/>
                  </a:lnTo>
                  <a:lnTo>
                    <a:pt x="41733" y="46556"/>
                  </a:lnTo>
                  <a:lnTo>
                    <a:pt x="39715" y="51736"/>
                  </a:lnTo>
                  <a:lnTo>
                    <a:pt x="42352" y="53541"/>
                  </a:lnTo>
                  <a:lnTo>
                    <a:pt x="86934" y="64438"/>
                  </a:lnTo>
                  <a:lnTo>
                    <a:pt x="113600" y="74360"/>
                  </a:lnTo>
                  <a:lnTo>
                    <a:pt x="148716" y="102194"/>
                  </a:lnTo>
                  <a:lnTo>
                    <a:pt x="163068" y="125882"/>
                  </a:lnTo>
                  <a:lnTo>
                    <a:pt x="168967" y="147953"/>
                  </a:lnTo>
                  <a:lnTo>
                    <a:pt x="167678" y="154727"/>
                  </a:lnTo>
                  <a:lnTo>
                    <a:pt x="160601" y="167898"/>
                  </a:lnTo>
                  <a:lnTo>
                    <a:pt x="144718" y="182157"/>
                  </a:lnTo>
                  <a:lnTo>
                    <a:pt x="121548" y="193085"/>
                  </a:lnTo>
                  <a:lnTo>
                    <a:pt x="77670" y="198654"/>
                  </a:lnTo>
                  <a:lnTo>
                    <a:pt x="43945" y="198560"/>
                  </a:lnTo>
                  <a:lnTo>
                    <a:pt x="0" y="1809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7" name="SMARTInkShape-1761">
              <a:extLst>
                <a:ext uri="{FF2B5EF4-FFF2-40B4-BE49-F238E27FC236}">
                  <a16:creationId xmlns:a16="http://schemas.microsoft.com/office/drawing/2014/main" id="{0AD4D94D-62AB-9B60-8E73-E224DC90972E}"/>
                </a:ext>
              </a:extLst>
            </p:cNvPr>
            <p:cNvSpPr/>
            <p:nvPr>
              <p:custDataLst>
                <p:tags r:id="rId85"/>
              </p:custDataLst>
            </p:nvPr>
          </p:nvSpPr>
          <p:spPr>
            <a:xfrm>
              <a:off x="8620125" y="5210342"/>
              <a:ext cx="142876" cy="284268"/>
            </a:xfrm>
            <a:custGeom>
              <a:avLst/>
              <a:gdLst/>
              <a:ahLst/>
              <a:cxnLst/>
              <a:rect l="0" t="0" r="0" b="0"/>
              <a:pathLst>
                <a:path w="142876" h="284268">
                  <a:moveTo>
                    <a:pt x="0" y="47458"/>
                  </a:moveTo>
                  <a:lnTo>
                    <a:pt x="0" y="47458"/>
                  </a:lnTo>
                  <a:lnTo>
                    <a:pt x="0" y="25999"/>
                  </a:lnTo>
                  <a:lnTo>
                    <a:pt x="2822" y="19224"/>
                  </a:lnTo>
                  <a:lnTo>
                    <a:pt x="18900" y="0"/>
                  </a:lnTo>
                  <a:lnTo>
                    <a:pt x="29391" y="41300"/>
                  </a:lnTo>
                  <a:lnTo>
                    <a:pt x="35520" y="79853"/>
                  </a:lnTo>
                  <a:lnTo>
                    <a:pt x="36954" y="110539"/>
                  </a:lnTo>
                  <a:lnTo>
                    <a:pt x="37590" y="145345"/>
                  </a:lnTo>
                  <a:lnTo>
                    <a:pt x="37998" y="191128"/>
                  </a:lnTo>
                  <a:lnTo>
                    <a:pt x="38081" y="235920"/>
                  </a:lnTo>
                  <a:lnTo>
                    <a:pt x="38099" y="281143"/>
                  </a:lnTo>
                  <a:lnTo>
                    <a:pt x="39157" y="282623"/>
                  </a:lnTo>
                  <a:lnTo>
                    <a:pt x="43156" y="284267"/>
                  </a:lnTo>
                  <a:lnTo>
                    <a:pt x="44645" y="282589"/>
                  </a:lnTo>
                  <a:lnTo>
                    <a:pt x="48858" y="270114"/>
                  </a:lnTo>
                  <a:lnTo>
                    <a:pt x="73496" y="227994"/>
                  </a:lnTo>
                  <a:lnTo>
                    <a:pt x="89981" y="208076"/>
                  </a:lnTo>
                  <a:lnTo>
                    <a:pt x="107211" y="196061"/>
                  </a:lnTo>
                  <a:lnTo>
                    <a:pt x="119490" y="192031"/>
                  </a:lnTo>
                  <a:lnTo>
                    <a:pt x="126485" y="191088"/>
                  </a:lnTo>
                  <a:lnTo>
                    <a:pt x="129832" y="195069"/>
                  </a:lnTo>
                  <a:lnTo>
                    <a:pt x="138540" y="218783"/>
                  </a:lnTo>
                  <a:lnTo>
                    <a:pt x="142707" y="264553"/>
                  </a:lnTo>
                  <a:lnTo>
                    <a:pt x="142875" y="27605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8" name="SMARTInkShape-1762">
              <a:extLst>
                <a:ext uri="{FF2B5EF4-FFF2-40B4-BE49-F238E27FC236}">
                  <a16:creationId xmlns:a16="http://schemas.microsoft.com/office/drawing/2014/main" id="{EF845030-432C-4F72-B10C-E3D7CCB4271F}"/>
                </a:ext>
              </a:extLst>
            </p:cNvPr>
            <p:cNvSpPr/>
            <p:nvPr>
              <p:custDataLst>
                <p:tags r:id="rId86"/>
              </p:custDataLst>
            </p:nvPr>
          </p:nvSpPr>
          <p:spPr>
            <a:xfrm>
              <a:off x="8848725" y="5357969"/>
              <a:ext cx="18624" cy="137957"/>
            </a:xfrm>
            <a:custGeom>
              <a:avLst/>
              <a:gdLst/>
              <a:ahLst/>
              <a:cxnLst/>
              <a:rect l="0" t="0" r="0" b="0"/>
              <a:pathLst>
                <a:path w="18624" h="137957">
                  <a:moveTo>
                    <a:pt x="0" y="14131"/>
                  </a:moveTo>
                  <a:lnTo>
                    <a:pt x="0" y="14131"/>
                  </a:lnTo>
                  <a:lnTo>
                    <a:pt x="5057" y="9075"/>
                  </a:lnTo>
                  <a:lnTo>
                    <a:pt x="7540" y="3770"/>
                  </a:lnTo>
                  <a:lnTo>
                    <a:pt x="8201" y="874"/>
                  </a:lnTo>
                  <a:lnTo>
                    <a:pt x="9701" y="0"/>
                  </a:lnTo>
                  <a:lnTo>
                    <a:pt x="11760" y="478"/>
                  </a:lnTo>
                  <a:lnTo>
                    <a:pt x="14191" y="1854"/>
                  </a:lnTo>
                  <a:lnTo>
                    <a:pt x="15810" y="4888"/>
                  </a:lnTo>
                  <a:lnTo>
                    <a:pt x="18623" y="25823"/>
                  </a:lnTo>
                  <a:lnTo>
                    <a:pt x="16172" y="70835"/>
                  </a:lnTo>
                  <a:lnTo>
                    <a:pt x="9525" y="13795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9" name="SMARTInkShape-1763">
              <a:extLst>
                <a:ext uri="{FF2B5EF4-FFF2-40B4-BE49-F238E27FC236}">
                  <a16:creationId xmlns:a16="http://schemas.microsoft.com/office/drawing/2014/main" id="{79900773-244A-8C03-174B-788FDAAB6FF4}"/>
                </a:ext>
              </a:extLst>
            </p:cNvPr>
            <p:cNvSpPr/>
            <p:nvPr>
              <p:custDataLst>
                <p:tags r:id="rId87"/>
              </p:custDataLst>
            </p:nvPr>
          </p:nvSpPr>
          <p:spPr>
            <a:xfrm>
              <a:off x="8867775" y="5257800"/>
              <a:ext cx="9526" cy="28576"/>
            </a:xfrm>
            <a:custGeom>
              <a:avLst/>
              <a:gdLst/>
              <a:ahLst/>
              <a:cxnLst/>
              <a:rect l="0" t="0" r="0" b="0"/>
              <a:pathLst>
                <a:path w="9526" h="28576">
                  <a:moveTo>
                    <a:pt x="9525" y="28575"/>
                  </a:moveTo>
                  <a:lnTo>
                    <a:pt x="9525" y="28575"/>
                  </a:lnTo>
                  <a:lnTo>
                    <a:pt x="1324" y="20374"/>
                  </a:lnTo>
                  <a:lnTo>
                    <a:pt x="391" y="14386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0" name="SMARTInkShape-1764">
              <a:extLst>
                <a:ext uri="{FF2B5EF4-FFF2-40B4-BE49-F238E27FC236}">
                  <a16:creationId xmlns:a16="http://schemas.microsoft.com/office/drawing/2014/main" id="{3A2DC8CD-A0B8-3D61-75B1-A103A7C83AC6}"/>
                </a:ext>
              </a:extLst>
            </p:cNvPr>
            <p:cNvSpPr/>
            <p:nvPr>
              <p:custDataLst>
                <p:tags r:id="rId88"/>
              </p:custDataLst>
            </p:nvPr>
          </p:nvSpPr>
          <p:spPr>
            <a:xfrm>
              <a:off x="9001125" y="5381625"/>
              <a:ext cx="9352" cy="238126"/>
            </a:xfrm>
            <a:custGeom>
              <a:avLst/>
              <a:gdLst/>
              <a:ahLst/>
              <a:cxnLst/>
              <a:rect l="0" t="0" r="0" b="0"/>
              <a:pathLst>
                <a:path w="9352" h="238126">
                  <a:moveTo>
                    <a:pt x="0" y="0"/>
                  </a:moveTo>
                  <a:lnTo>
                    <a:pt x="0" y="0"/>
                  </a:lnTo>
                  <a:lnTo>
                    <a:pt x="5057" y="5056"/>
                  </a:lnTo>
                  <a:lnTo>
                    <a:pt x="7540" y="10361"/>
                  </a:lnTo>
                  <a:lnTo>
                    <a:pt x="9351" y="49372"/>
                  </a:lnTo>
                  <a:lnTo>
                    <a:pt x="4435" y="91126"/>
                  </a:lnTo>
                  <a:lnTo>
                    <a:pt x="877" y="132536"/>
                  </a:lnTo>
                  <a:lnTo>
                    <a:pt x="173" y="174112"/>
                  </a:lnTo>
                  <a:lnTo>
                    <a:pt x="0" y="2381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1" name="SMARTInkShape-1765">
              <a:extLst>
                <a:ext uri="{FF2B5EF4-FFF2-40B4-BE49-F238E27FC236}">
                  <a16:creationId xmlns:a16="http://schemas.microsoft.com/office/drawing/2014/main" id="{B41A5930-6158-E4CF-37B2-8F30A1B2253F}"/>
                </a:ext>
              </a:extLst>
            </p:cNvPr>
            <p:cNvSpPr/>
            <p:nvPr>
              <p:custDataLst>
                <p:tags r:id="rId89"/>
              </p:custDataLst>
            </p:nvPr>
          </p:nvSpPr>
          <p:spPr>
            <a:xfrm>
              <a:off x="8982075" y="5334278"/>
              <a:ext cx="165544" cy="132884"/>
            </a:xfrm>
            <a:custGeom>
              <a:avLst/>
              <a:gdLst/>
              <a:ahLst/>
              <a:cxnLst/>
              <a:rect l="0" t="0" r="0" b="0"/>
              <a:pathLst>
                <a:path w="165544" h="132884">
                  <a:moveTo>
                    <a:pt x="19050" y="47347"/>
                  </a:moveTo>
                  <a:lnTo>
                    <a:pt x="19050" y="47347"/>
                  </a:lnTo>
                  <a:lnTo>
                    <a:pt x="19050" y="42291"/>
                  </a:lnTo>
                  <a:lnTo>
                    <a:pt x="21167" y="40802"/>
                  </a:lnTo>
                  <a:lnTo>
                    <a:pt x="33200" y="37646"/>
                  </a:lnTo>
                  <a:lnTo>
                    <a:pt x="80760" y="6847"/>
                  </a:lnTo>
                  <a:lnTo>
                    <a:pt x="119369" y="660"/>
                  </a:lnTo>
                  <a:lnTo>
                    <a:pt x="139321" y="0"/>
                  </a:lnTo>
                  <a:lnTo>
                    <a:pt x="144738" y="2024"/>
                  </a:lnTo>
                  <a:lnTo>
                    <a:pt x="153581" y="9917"/>
                  </a:lnTo>
                  <a:lnTo>
                    <a:pt x="164510" y="26261"/>
                  </a:lnTo>
                  <a:lnTo>
                    <a:pt x="165543" y="43972"/>
                  </a:lnTo>
                  <a:lnTo>
                    <a:pt x="162475" y="62781"/>
                  </a:lnTo>
                  <a:lnTo>
                    <a:pt x="157582" y="74667"/>
                  </a:lnTo>
                  <a:lnTo>
                    <a:pt x="138767" y="97423"/>
                  </a:lnTo>
                  <a:lnTo>
                    <a:pt x="95476" y="125822"/>
                  </a:lnTo>
                  <a:lnTo>
                    <a:pt x="84414" y="129850"/>
                  </a:lnTo>
                  <a:lnTo>
                    <a:pt x="44344" y="132883"/>
                  </a:lnTo>
                  <a:lnTo>
                    <a:pt x="23134" y="127960"/>
                  </a:lnTo>
                  <a:lnTo>
                    <a:pt x="0" y="11402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63" name="SMARTInkShape-1766">
            <a:extLst>
              <a:ext uri="{FF2B5EF4-FFF2-40B4-BE49-F238E27FC236}">
                <a16:creationId xmlns:a16="http://schemas.microsoft.com/office/drawing/2014/main" id="{190F783B-0FB2-60A3-1DFE-0C1AD38560DD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5934075" y="5638800"/>
            <a:ext cx="933451" cy="85726"/>
          </a:xfrm>
          <a:custGeom>
            <a:avLst/>
            <a:gdLst/>
            <a:ahLst/>
            <a:cxnLst/>
            <a:rect l="0" t="0" r="0" b="0"/>
            <a:pathLst>
              <a:path w="933451" h="85726">
                <a:moveTo>
                  <a:pt x="0" y="85725"/>
                </a:moveTo>
                <a:lnTo>
                  <a:pt x="0" y="85725"/>
                </a:lnTo>
                <a:lnTo>
                  <a:pt x="40704" y="85725"/>
                </a:lnTo>
                <a:lnTo>
                  <a:pt x="77560" y="80669"/>
                </a:lnTo>
                <a:lnTo>
                  <a:pt x="116723" y="76024"/>
                </a:lnTo>
                <a:lnTo>
                  <a:pt x="160209" y="66013"/>
                </a:lnTo>
                <a:lnTo>
                  <a:pt x="199686" y="53844"/>
                </a:lnTo>
                <a:lnTo>
                  <a:pt x="245663" y="47794"/>
                </a:lnTo>
                <a:lnTo>
                  <a:pt x="282927" y="41444"/>
                </a:lnTo>
                <a:lnTo>
                  <a:pt x="320779" y="39091"/>
                </a:lnTo>
                <a:lnTo>
                  <a:pt x="359865" y="38393"/>
                </a:lnTo>
                <a:lnTo>
                  <a:pt x="403431" y="38187"/>
                </a:lnTo>
                <a:lnTo>
                  <a:pt x="444678" y="37068"/>
                </a:lnTo>
                <a:lnTo>
                  <a:pt x="488885" y="31561"/>
                </a:lnTo>
                <a:lnTo>
                  <a:pt x="532440" y="29460"/>
                </a:lnTo>
                <a:lnTo>
                  <a:pt x="570368" y="28968"/>
                </a:lnTo>
                <a:lnTo>
                  <a:pt x="613145" y="28691"/>
                </a:lnTo>
                <a:lnTo>
                  <a:pt x="650984" y="28609"/>
                </a:lnTo>
                <a:lnTo>
                  <a:pt x="696489" y="25758"/>
                </a:lnTo>
                <a:lnTo>
                  <a:pt x="733655" y="20375"/>
                </a:lnTo>
                <a:lnTo>
                  <a:pt x="777059" y="12766"/>
                </a:lnTo>
                <a:lnTo>
                  <a:pt x="813853" y="10165"/>
                </a:lnTo>
                <a:lnTo>
                  <a:pt x="856204" y="9651"/>
                </a:lnTo>
                <a:lnTo>
                  <a:pt x="903558" y="9527"/>
                </a:lnTo>
                <a:lnTo>
                  <a:pt x="923389" y="9525"/>
                </a:lnTo>
                <a:lnTo>
                  <a:pt x="933450" y="0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85" name="SMARTInkShape-Group468">
            <a:extLst>
              <a:ext uri="{FF2B5EF4-FFF2-40B4-BE49-F238E27FC236}">
                <a16:creationId xmlns:a16="http://schemas.microsoft.com/office/drawing/2014/main" id="{90DAEDB1-02A8-5189-E5FB-064DF7CCD03D}"/>
              </a:ext>
            </a:extLst>
          </p:cNvPr>
          <p:cNvGrpSpPr/>
          <p:nvPr/>
        </p:nvGrpSpPr>
        <p:grpSpPr>
          <a:xfrm>
            <a:off x="9420225" y="5010150"/>
            <a:ext cx="1123950" cy="857251"/>
            <a:chOff x="9420225" y="5010150"/>
            <a:chExt cx="1123950" cy="857251"/>
          </a:xfrm>
        </p:grpSpPr>
        <p:sp>
          <p:nvSpPr>
            <p:cNvPr id="1164" name="SMARTInkShape-1767">
              <a:extLst>
                <a:ext uri="{FF2B5EF4-FFF2-40B4-BE49-F238E27FC236}">
                  <a16:creationId xmlns:a16="http://schemas.microsoft.com/office/drawing/2014/main" id="{7AFCF726-1129-49C9-28D5-9CC13ED4F2ED}"/>
                </a:ext>
              </a:extLst>
            </p:cNvPr>
            <p:cNvSpPr/>
            <p:nvPr>
              <p:custDataLst>
                <p:tags r:id="rId56"/>
              </p:custDataLst>
            </p:nvPr>
          </p:nvSpPr>
          <p:spPr>
            <a:xfrm>
              <a:off x="9525000" y="5010150"/>
              <a:ext cx="19051" cy="857251"/>
            </a:xfrm>
            <a:custGeom>
              <a:avLst/>
              <a:gdLst/>
              <a:ahLst/>
              <a:cxnLst/>
              <a:rect l="0" t="0" r="0" b="0"/>
              <a:pathLst>
                <a:path w="19051" h="857251">
                  <a:moveTo>
                    <a:pt x="19050" y="0"/>
                  </a:moveTo>
                  <a:lnTo>
                    <a:pt x="19050" y="0"/>
                  </a:lnTo>
                  <a:lnTo>
                    <a:pt x="19050" y="44536"/>
                  </a:lnTo>
                  <a:lnTo>
                    <a:pt x="19050" y="88900"/>
                  </a:lnTo>
                  <a:lnTo>
                    <a:pt x="19050" y="136409"/>
                  </a:lnTo>
                  <a:lnTo>
                    <a:pt x="19050" y="173298"/>
                  </a:lnTo>
                  <a:lnTo>
                    <a:pt x="16228" y="180386"/>
                  </a:lnTo>
                  <a:lnTo>
                    <a:pt x="12504" y="187063"/>
                  </a:lnTo>
                  <a:lnTo>
                    <a:pt x="10406" y="197831"/>
                  </a:lnTo>
                  <a:lnTo>
                    <a:pt x="9541" y="240771"/>
                  </a:lnTo>
                  <a:lnTo>
                    <a:pt x="9525" y="281691"/>
                  </a:lnTo>
                  <a:lnTo>
                    <a:pt x="9525" y="323493"/>
                  </a:lnTo>
                  <a:lnTo>
                    <a:pt x="10583" y="336392"/>
                  </a:lnTo>
                  <a:lnTo>
                    <a:pt x="18462" y="380991"/>
                  </a:lnTo>
                  <a:lnTo>
                    <a:pt x="19047" y="428608"/>
                  </a:lnTo>
                  <a:lnTo>
                    <a:pt x="19050" y="471143"/>
                  </a:lnTo>
                  <a:lnTo>
                    <a:pt x="19050" y="514932"/>
                  </a:lnTo>
                  <a:lnTo>
                    <a:pt x="11510" y="554513"/>
                  </a:lnTo>
                  <a:lnTo>
                    <a:pt x="9699" y="599420"/>
                  </a:lnTo>
                  <a:lnTo>
                    <a:pt x="9541" y="640940"/>
                  </a:lnTo>
                  <a:lnTo>
                    <a:pt x="9526" y="685207"/>
                  </a:lnTo>
                  <a:lnTo>
                    <a:pt x="9525" y="728564"/>
                  </a:lnTo>
                  <a:lnTo>
                    <a:pt x="8467" y="774882"/>
                  </a:lnTo>
                  <a:lnTo>
                    <a:pt x="881" y="812816"/>
                  </a:lnTo>
                  <a:lnTo>
                    <a:pt x="0" y="85725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5" name="SMARTInkShape-1768">
              <a:extLst>
                <a:ext uri="{FF2B5EF4-FFF2-40B4-BE49-F238E27FC236}">
                  <a16:creationId xmlns:a16="http://schemas.microsoft.com/office/drawing/2014/main" id="{0472CAF2-886C-2D32-4DD5-63060DED7E89}"/>
                </a:ext>
              </a:extLst>
            </p:cNvPr>
            <p:cNvSpPr/>
            <p:nvPr>
              <p:custDataLst>
                <p:tags r:id="rId57"/>
              </p:custDataLst>
            </p:nvPr>
          </p:nvSpPr>
          <p:spPr>
            <a:xfrm>
              <a:off x="9420225" y="5686425"/>
              <a:ext cx="1123950" cy="57151"/>
            </a:xfrm>
            <a:custGeom>
              <a:avLst/>
              <a:gdLst/>
              <a:ahLst/>
              <a:cxnLst/>
              <a:rect l="0" t="0" r="0" b="0"/>
              <a:pathLst>
                <a:path w="1123950" h="57151">
                  <a:moveTo>
                    <a:pt x="0" y="0"/>
                  </a:moveTo>
                  <a:lnTo>
                    <a:pt x="0" y="0"/>
                  </a:lnTo>
                  <a:lnTo>
                    <a:pt x="5057" y="0"/>
                  </a:lnTo>
                  <a:lnTo>
                    <a:pt x="6546" y="1058"/>
                  </a:lnTo>
                  <a:lnTo>
                    <a:pt x="7540" y="2822"/>
                  </a:lnTo>
                  <a:lnTo>
                    <a:pt x="9134" y="8201"/>
                  </a:lnTo>
                  <a:lnTo>
                    <a:pt x="12173" y="8937"/>
                  </a:lnTo>
                  <a:lnTo>
                    <a:pt x="57168" y="9525"/>
                  </a:lnTo>
                  <a:lnTo>
                    <a:pt x="69853" y="9525"/>
                  </a:lnTo>
                  <a:lnTo>
                    <a:pt x="114126" y="18875"/>
                  </a:lnTo>
                  <a:lnTo>
                    <a:pt x="159346" y="19045"/>
                  </a:lnTo>
                  <a:lnTo>
                    <a:pt x="203471" y="19050"/>
                  </a:lnTo>
                  <a:lnTo>
                    <a:pt x="247666" y="19050"/>
                  </a:lnTo>
                  <a:lnTo>
                    <a:pt x="292101" y="19050"/>
                  </a:lnTo>
                  <a:lnTo>
                    <a:pt x="338401" y="19050"/>
                  </a:lnTo>
                  <a:lnTo>
                    <a:pt x="385911" y="19050"/>
                  </a:lnTo>
                  <a:lnTo>
                    <a:pt x="432774" y="19050"/>
                  </a:lnTo>
                  <a:lnTo>
                    <a:pt x="478535" y="20108"/>
                  </a:lnTo>
                  <a:lnTo>
                    <a:pt x="523993" y="27692"/>
                  </a:lnTo>
                  <a:lnTo>
                    <a:pt x="571321" y="28523"/>
                  </a:lnTo>
                  <a:lnTo>
                    <a:pt x="584122" y="29611"/>
                  </a:lnTo>
                  <a:lnTo>
                    <a:pt x="628839" y="37215"/>
                  </a:lnTo>
                  <a:lnTo>
                    <a:pt x="670721" y="38022"/>
                  </a:lnTo>
                  <a:lnTo>
                    <a:pt x="716645" y="38093"/>
                  </a:lnTo>
                  <a:lnTo>
                    <a:pt x="754512" y="39158"/>
                  </a:lnTo>
                  <a:lnTo>
                    <a:pt x="773495" y="45639"/>
                  </a:lnTo>
                  <a:lnTo>
                    <a:pt x="815855" y="47547"/>
                  </a:lnTo>
                  <a:lnTo>
                    <a:pt x="860295" y="47625"/>
                  </a:lnTo>
                  <a:lnTo>
                    <a:pt x="887664" y="47625"/>
                  </a:lnTo>
                  <a:lnTo>
                    <a:pt x="894757" y="50447"/>
                  </a:lnTo>
                  <a:lnTo>
                    <a:pt x="898130" y="52681"/>
                  </a:lnTo>
                  <a:lnTo>
                    <a:pt x="901436" y="53113"/>
                  </a:lnTo>
                  <a:lnTo>
                    <a:pt x="922596" y="48557"/>
                  </a:lnTo>
                  <a:lnTo>
                    <a:pt x="931448" y="50862"/>
                  </a:lnTo>
                  <a:lnTo>
                    <a:pt x="938910" y="54355"/>
                  </a:lnTo>
                  <a:lnTo>
                    <a:pt x="955557" y="56782"/>
                  </a:lnTo>
                  <a:lnTo>
                    <a:pt x="1003182" y="57147"/>
                  </a:lnTo>
                  <a:lnTo>
                    <a:pt x="1047750" y="57150"/>
                  </a:lnTo>
                  <a:lnTo>
                    <a:pt x="1092278" y="57150"/>
                  </a:lnTo>
                  <a:lnTo>
                    <a:pt x="1123949" y="57150"/>
                  </a:lnTo>
                  <a:lnTo>
                    <a:pt x="1114425" y="5715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6" name="SMARTInkShape-1769">
              <a:extLst>
                <a:ext uri="{FF2B5EF4-FFF2-40B4-BE49-F238E27FC236}">
                  <a16:creationId xmlns:a16="http://schemas.microsoft.com/office/drawing/2014/main" id="{2053FE36-CDA5-7729-8CB0-0E34C892D9F1}"/>
                </a:ext>
              </a:extLst>
            </p:cNvPr>
            <p:cNvSpPr/>
            <p:nvPr>
              <p:custDataLst>
                <p:tags r:id="rId58"/>
              </p:custDataLst>
            </p:nvPr>
          </p:nvSpPr>
          <p:spPr>
            <a:xfrm>
              <a:off x="9867900" y="5534025"/>
              <a:ext cx="1" cy="9526"/>
            </a:xfrm>
            <a:custGeom>
              <a:avLst/>
              <a:gdLst/>
              <a:ahLst/>
              <a:cxnLst/>
              <a:rect l="0" t="0" r="0" b="0"/>
              <a:pathLst>
                <a:path w="1" h="9526">
                  <a:moveTo>
                    <a:pt x="0" y="0"/>
                  </a:moveTo>
                  <a:lnTo>
                    <a:pt x="0" y="0"/>
                  </a:lnTo>
                  <a:lnTo>
                    <a:pt x="0" y="5488"/>
                  </a:lnTo>
                  <a:lnTo>
                    <a:pt x="0" y="3144"/>
                  </a:lnTo>
                  <a:lnTo>
                    <a:pt x="0" y="952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7" name="SMARTInkShape-1770">
              <a:extLst>
                <a:ext uri="{FF2B5EF4-FFF2-40B4-BE49-F238E27FC236}">
                  <a16:creationId xmlns:a16="http://schemas.microsoft.com/office/drawing/2014/main" id="{146E483F-6F26-D70F-3ED5-BD2166FFC1D5}"/>
                </a:ext>
              </a:extLst>
            </p:cNvPr>
            <p:cNvSpPr/>
            <p:nvPr>
              <p:custDataLst>
                <p:tags r:id="rId59"/>
              </p:custDataLst>
            </p:nvPr>
          </p:nvSpPr>
          <p:spPr>
            <a:xfrm>
              <a:off x="10096500" y="5495925"/>
              <a:ext cx="9526" cy="9526"/>
            </a:xfrm>
            <a:custGeom>
              <a:avLst/>
              <a:gdLst/>
              <a:ahLst/>
              <a:cxnLst/>
              <a:rect l="0" t="0" r="0" b="0"/>
              <a:pathLst>
                <a:path w="9526" h="9526">
                  <a:moveTo>
                    <a:pt x="9525" y="0"/>
                  </a:moveTo>
                  <a:lnTo>
                    <a:pt x="9525" y="0"/>
                  </a:lnTo>
                  <a:lnTo>
                    <a:pt x="0" y="952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8" name="SMARTInkShape-1771">
              <a:extLst>
                <a:ext uri="{FF2B5EF4-FFF2-40B4-BE49-F238E27FC236}">
                  <a16:creationId xmlns:a16="http://schemas.microsoft.com/office/drawing/2014/main" id="{68970D2B-AB25-EEBC-EF2F-EC179CB35DCD}"/>
                </a:ext>
              </a:extLst>
            </p:cNvPr>
            <p:cNvSpPr/>
            <p:nvPr>
              <p:custDataLst>
                <p:tags r:id="rId60"/>
              </p:custDataLst>
            </p:nvPr>
          </p:nvSpPr>
          <p:spPr>
            <a:xfrm>
              <a:off x="10001250" y="5314950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9" name="SMARTInkShape-1772">
              <a:extLst>
                <a:ext uri="{FF2B5EF4-FFF2-40B4-BE49-F238E27FC236}">
                  <a16:creationId xmlns:a16="http://schemas.microsoft.com/office/drawing/2014/main" id="{6E83ABD3-5068-E26E-1C30-3F5AF590E35C}"/>
                </a:ext>
              </a:extLst>
            </p:cNvPr>
            <p:cNvSpPr/>
            <p:nvPr>
              <p:custDataLst>
                <p:tags r:id="rId61"/>
              </p:custDataLst>
            </p:nvPr>
          </p:nvSpPr>
          <p:spPr>
            <a:xfrm>
              <a:off x="9839325" y="5343525"/>
              <a:ext cx="38101" cy="1"/>
            </a:xfrm>
            <a:custGeom>
              <a:avLst/>
              <a:gdLst/>
              <a:ahLst/>
              <a:cxnLst/>
              <a:rect l="0" t="0" r="0" b="0"/>
              <a:pathLst>
                <a:path w="38101" h="1">
                  <a:moveTo>
                    <a:pt x="38100" y="0"/>
                  </a:moveTo>
                  <a:lnTo>
                    <a:pt x="38100" y="0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0" name="SMARTInkShape-1773">
              <a:extLst>
                <a:ext uri="{FF2B5EF4-FFF2-40B4-BE49-F238E27FC236}">
                  <a16:creationId xmlns:a16="http://schemas.microsoft.com/office/drawing/2014/main" id="{FAED38CA-2A03-3BBC-A918-4C0A9D7F2789}"/>
                </a:ext>
              </a:extLst>
            </p:cNvPr>
            <p:cNvSpPr/>
            <p:nvPr>
              <p:custDataLst>
                <p:tags r:id="rId62"/>
              </p:custDataLst>
            </p:nvPr>
          </p:nvSpPr>
          <p:spPr>
            <a:xfrm>
              <a:off x="9801225" y="5495925"/>
              <a:ext cx="9526" cy="9526"/>
            </a:xfrm>
            <a:custGeom>
              <a:avLst/>
              <a:gdLst/>
              <a:ahLst/>
              <a:cxnLst/>
              <a:rect l="0" t="0" r="0" b="0"/>
              <a:pathLst>
                <a:path w="9526" h="9526">
                  <a:moveTo>
                    <a:pt x="9525" y="0"/>
                  </a:moveTo>
                  <a:lnTo>
                    <a:pt x="9525" y="0"/>
                  </a:lnTo>
                  <a:lnTo>
                    <a:pt x="9525" y="5056"/>
                  </a:lnTo>
                  <a:lnTo>
                    <a:pt x="8467" y="6545"/>
                  </a:lnTo>
                  <a:lnTo>
                    <a:pt x="6701" y="7539"/>
                  </a:lnTo>
                  <a:lnTo>
                    <a:pt x="0" y="952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1" name="SMARTInkShape-1774">
              <a:extLst>
                <a:ext uri="{FF2B5EF4-FFF2-40B4-BE49-F238E27FC236}">
                  <a16:creationId xmlns:a16="http://schemas.microsoft.com/office/drawing/2014/main" id="{287493AC-3BAA-EC7E-8E72-5166B311245B}"/>
                </a:ext>
              </a:extLst>
            </p:cNvPr>
            <p:cNvSpPr/>
            <p:nvPr>
              <p:custDataLst>
                <p:tags r:id="rId63"/>
              </p:custDataLst>
            </p:nvPr>
          </p:nvSpPr>
          <p:spPr>
            <a:xfrm>
              <a:off x="10048875" y="5486400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2" name="SMARTInkShape-1775">
              <a:extLst>
                <a:ext uri="{FF2B5EF4-FFF2-40B4-BE49-F238E27FC236}">
                  <a16:creationId xmlns:a16="http://schemas.microsoft.com/office/drawing/2014/main" id="{19C0BE3E-14A6-CC31-F03F-C2A0D0BF4DAC}"/>
                </a:ext>
              </a:extLst>
            </p:cNvPr>
            <p:cNvSpPr/>
            <p:nvPr>
              <p:custDataLst>
                <p:tags r:id="rId64"/>
              </p:custDataLst>
            </p:nvPr>
          </p:nvSpPr>
          <p:spPr>
            <a:xfrm>
              <a:off x="9991725" y="5391150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9525" y="0"/>
                  </a:moveTo>
                  <a:lnTo>
                    <a:pt x="9525" y="0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3" name="SMARTInkShape-1776">
              <a:extLst>
                <a:ext uri="{FF2B5EF4-FFF2-40B4-BE49-F238E27FC236}">
                  <a16:creationId xmlns:a16="http://schemas.microsoft.com/office/drawing/2014/main" id="{313908EC-9A02-5972-2A5B-8A07F29E4A24}"/>
                </a:ext>
              </a:extLst>
            </p:cNvPr>
            <p:cNvSpPr/>
            <p:nvPr>
              <p:custDataLst>
                <p:tags r:id="rId65"/>
              </p:custDataLst>
            </p:nvPr>
          </p:nvSpPr>
          <p:spPr>
            <a:xfrm>
              <a:off x="9915525" y="5305425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9525" y="0"/>
                  </a:moveTo>
                  <a:lnTo>
                    <a:pt x="9525" y="0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4" name="SMARTInkShape-1777">
              <a:extLst>
                <a:ext uri="{FF2B5EF4-FFF2-40B4-BE49-F238E27FC236}">
                  <a16:creationId xmlns:a16="http://schemas.microsoft.com/office/drawing/2014/main" id="{0C5A1979-8B66-D82A-877E-647C99F83037}"/>
                </a:ext>
              </a:extLst>
            </p:cNvPr>
            <p:cNvSpPr/>
            <p:nvPr>
              <p:custDataLst>
                <p:tags r:id="rId66"/>
              </p:custDataLst>
            </p:nvPr>
          </p:nvSpPr>
          <p:spPr>
            <a:xfrm>
              <a:off x="10029825" y="5172075"/>
              <a:ext cx="9526" cy="9526"/>
            </a:xfrm>
            <a:custGeom>
              <a:avLst/>
              <a:gdLst/>
              <a:ahLst/>
              <a:cxnLst/>
              <a:rect l="0" t="0" r="0" b="0"/>
              <a:pathLst>
                <a:path w="9526" h="9526">
                  <a:moveTo>
                    <a:pt x="9525" y="9525"/>
                  </a:moveTo>
                  <a:lnTo>
                    <a:pt x="9525" y="9525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5" name="SMARTInkShape-1778">
              <a:extLst>
                <a:ext uri="{FF2B5EF4-FFF2-40B4-BE49-F238E27FC236}">
                  <a16:creationId xmlns:a16="http://schemas.microsoft.com/office/drawing/2014/main" id="{5FA6EBC2-BC77-3F58-79A2-88E254CC263A}"/>
                </a:ext>
              </a:extLst>
            </p:cNvPr>
            <p:cNvSpPr/>
            <p:nvPr>
              <p:custDataLst>
                <p:tags r:id="rId67"/>
              </p:custDataLst>
            </p:nvPr>
          </p:nvSpPr>
          <p:spPr>
            <a:xfrm>
              <a:off x="10182225" y="5219700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6" name="SMARTInkShape-1779">
              <a:extLst>
                <a:ext uri="{FF2B5EF4-FFF2-40B4-BE49-F238E27FC236}">
                  <a16:creationId xmlns:a16="http://schemas.microsoft.com/office/drawing/2014/main" id="{85B3E323-DCB4-0DFC-CADE-3FB7C30DB70C}"/>
                </a:ext>
              </a:extLst>
            </p:cNvPr>
            <p:cNvSpPr/>
            <p:nvPr>
              <p:custDataLst>
                <p:tags r:id="rId68"/>
              </p:custDataLst>
            </p:nvPr>
          </p:nvSpPr>
          <p:spPr>
            <a:xfrm>
              <a:off x="10325100" y="5391150"/>
              <a:ext cx="1" cy="5489"/>
            </a:xfrm>
            <a:custGeom>
              <a:avLst/>
              <a:gdLst/>
              <a:ahLst/>
              <a:cxnLst/>
              <a:rect l="0" t="0" r="0" b="0"/>
              <a:pathLst>
                <a:path w="1" h="5489">
                  <a:moveTo>
                    <a:pt x="0" y="0"/>
                  </a:moveTo>
                  <a:lnTo>
                    <a:pt x="0" y="0"/>
                  </a:lnTo>
                  <a:lnTo>
                    <a:pt x="0" y="5488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7" name="SMARTInkShape-1780">
              <a:extLst>
                <a:ext uri="{FF2B5EF4-FFF2-40B4-BE49-F238E27FC236}">
                  <a16:creationId xmlns:a16="http://schemas.microsoft.com/office/drawing/2014/main" id="{542D9463-EB78-40A5-CB41-4055D5BF7E59}"/>
                </a:ext>
              </a:extLst>
            </p:cNvPr>
            <p:cNvSpPr/>
            <p:nvPr>
              <p:custDataLst>
                <p:tags r:id="rId69"/>
              </p:custDataLst>
            </p:nvPr>
          </p:nvSpPr>
          <p:spPr>
            <a:xfrm>
              <a:off x="10182340" y="5524500"/>
              <a:ext cx="9411" cy="28576"/>
            </a:xfrm>
            <a:custGeom>
              <a:avLst/>
              <a:gdLst/>
              <a:ahLst/>
              <a:cxnLst/>
              <a:rect l="0" t="0" r="0" b="0"/>
              <a:pathLst>
                <a:path w="9411" h="28576">
                  <a:moveTo>
                    <a:pt x="9410" y="0"/>
                  </a:moveTo>
                  <a:lnTo>
                    <a:pt x="9410" y="0"/>
                  </a:lnTo>
                  <a:lnTo>
                    <a:pt x="4353" y="5056"/>
                  </a:lnTo>
                  <a:lnTo>
                    <a:pt x="1872" y="10361"/>
                  </a:lnTo>
                  <a:lnTo>
                    <a:pt x="0" y="23598"/>
                  </a:lnTo>
                  <a:lnTo>
                    <a:pt x="1022" y="25256"/>
                  </a:lnTo>
                  <a:lnTo>
                    <a:pt x="9410" y="2857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8" name="SMARTInkShape-1781">
              <a:extLst>
                <a:ext uri="{FF2B5EF4-FFF2-40B4-BE49-F238E27FC236}">
                  <a16:creationId xmlns:a16="http://schemas.microsoft.com/office/drawing/2014/main" id="{7370AD38-05FF-F648-868D-22A11FD1808F}"/>
                </a:ext>
              </a:extLst>
            </p:cNvPr>
            <p:cNvSpPr/>
            <p:nvPr>
              <p:custDataLst>
                <p:tags r:id="rId70"/>
              </p:custDataLst>
            </p:nvPr>
          </p:nvSpPr>
          <p:spPr>
            <a:xfrm>
              <a:off x="10020300" y="5534025"/>
              <a:ext cx="19051" cy="9526"/>
            </a:xfrm>
            <a:custGeom>
              <a:avLst/>
              <a:gdLst/>
              <a:ahLst/>
              <a:cxnLst/>
              <a:rect l="0" t="0" r="0" b="0"/>
              <a:pathLst>
                <a:path w="19051" h="9526">
                  <a:moveTo>
                    <a:pt x="19050" y="9525"/>
                  </a:moveTo>
                  <a:lnTo>
                    <a:pt x="19050" y="9525"/>
                  </a:lnTo>
                  <a:lnTo>
                    <a:pt x="233" y="9525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9" name="SMARTInkShape-1782">
              <a:extLst>
                <a:ext uri="{FF2B5EF4-FFF2-40B4-BE49-F238E27FC236}">
                  <a16:creationId xmlns:a16="http://schemas.microsoft.com/office/drawing/2014/main" id="{99222940-743B-6497-F6E8-48B4CDDF915D}"/>
                </a:ext>
              </a:extLst>
            </p:cNvPr>
            <p:cNvSpPr/>
            <p:nvPr>
              <p:custDataLst>
                <p:tags r:id="rId71"/>
              </p:custDataLst>
            </p:nvPr>
          </p:nvSpPr>
          <p:spPr>
            <a:xfrm>
              <a:off x="10012490" y="5363899"/>
              <a:ext cx="17336" cy="8202"/>
            </a:xfrm>
            <a:custGeom>
              <a:avLst/>
              <a:gdLst/>
              <a:ahLst/>
              <a:cxnLst/>
              <a:rect l="0" t="0" r="0" b="0"/>
              <a:pathLst>
                <a:path w="17336" h="8202">
                  <a:moveTo>
                    <a:pt x="17335" y="8201"/>
                  </a:moveTo>
                  <a:lnTo>
                    <a:pt x="17335" y="8201"/>
                  </a:lnTo>
                  <a:lnTo>
                    <a:pt x="12278" y="8201"/>
                  </a:lnTo>
                  <a:lnTo>
                    <a:pt x="6974" y="5379"/>
                  </a:lnTo>
                  <a:lnTo>
                    <a:pt x="0" y="0"/>
                  </a:lnTo>
                  <a:lnTo>
                    <a:pt x="3850" y="412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0" name="SMARTInkShape-1783">
              <a:extLst>
                <a:ext uri="{FF2B5EF4-FFF2-40B4-BE49-F238E27FC236}">
                  <a16:creationId xmlns:a16="http://schemas.microsoft.com/office/drawing/2014/main" id="{EB1982BE-2EA3-9041-6DDA-C06EF3040966}"/>
                </a:ext>
              </a:extLst>
            </p:cNvPr>
            <p:cNvSpPr/>
            <p:nvPr>
              <p:custDataLst>
                <p:tags r:id="rId72"/>
              </p:custDataLst>
            </p:nvPr>
          </p:nvSpPr>
          <p:spPr>
            <a:xfrm>
              <a:off x="10191750" y="5372100"/>
              <a:ext cx="19051" cy="9526"/>
            </a:xfrm>
            <a:custGeom>
              <a:avLst/>
              <a:gdLst/>
              <a:ahLst/>
              <a:cxnLst/>
              <a:rect l="0" t="0" r="0" b="0"/>
              <a:pathLst>
                <a:path w="19051" h="9526">
                  <a:moveTo>
                    <a:pt x="19050" y="0"/>
                  </a:moveTo>
                  <a:lnTo>
                    <a:pt x="19050" y="0"/>
                  </a:lnTo>
                  <a:lnTo>
                    <a:pt x="13993" y="0"/>
                  </a:lnTo>
                  <a:lnTo>
                    <a:pt x="12504" y="1058"/>
                  </a:lnTo>
                  <a:lnTo>
                    <a:pt x="11512" y="2822"/>
                  </a:lnTo>
                  <a:lnTo>
                    <a:pt x="10848" y="5056"/>
                  </a:lnTo>
                  <a:lnTo>
                    <a:pt x="9348" y="6545"/>
                  </a:lnTo>
                  <a:lnTo>
                    <a:pt x="0" y="952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1" name="SMARTInkShape-1784">
              <a:extLst>
                <a:ext uri="{FF2B5EF4-FFF2-40B4-BE49-F238E27FC236}">
                  <a16:creationId xmlns:a16="http://schemas.microsoft.com/office/drawing/2014/main" id="{213E9C0F-8069-C346-5866-39C7496ACD9C}"/>
                </a:ext>
              </a:extLst>
            </p:cNvPr>
            <p:cNvSpPr/>
            <p:nvPr>
              <p:custDataLst>
                <p:tags r:id="rId73"/>
              </p:custDataLst>
            </p:nvPr>
          </p:nvSpPr>
          <p:spPr>
            <a:xfrm>
              <a:off x="10096500" y="5305425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2" name="SMARTInkShape-1785">
              <a:extLst>
                <a:ext uri="{FF2B5EF4-FFF2-40B4-BE49-F238E27FC236}">
                  <a16:creationId xmlns:a16="http://schemas.microsoft.com/office/drawing/2014/main" id="{315CDAFF-388A-B3EA-C349-AE62B30CE8FF}"/>
                </a:ext>
              </a:extLst>
            </p:cNvPr>
            <p:cNvSpPr/>
            <p:nvPr>
              <p:custDataLst>
                <p:tags r:id="rId74"/>
              </p:custDataLst>
            </p:nvPr>
          </p:nvSpPr>
          <p:spPr>
            <a:xfrm>
              <a:off x="9934575" y="5133975"/>
              <a:ext cx="19051" cy="19051"/>
            </a:xfrm>
            <a:custGeom>
              <a:avLst/>
              <a:gdLst/>
              <a:ahLst/>
              <a:cxnLst/>
              <a:rect l="0" t="0" r="0" b="0"/>
              <a:pathLst>
                <a:path w="19051" h="19051">
                  <a:moveTo>
                    <a:pt x="19050" y="19050"/>
                  </a:moveTo>
                  <a:lnTo>
                    <a:pt x="19050" y="19050"/>
                  </a:lnTo>
                  <a:lnTo>
                    <a:pt x="13993" y="19050"/>
                  </a:lnTo>
                  <a:lnTo>
                    <a:pt x="8689" y="16228"/>
                  </a:lnTo>
                  <a:lnTo>
                    <a:pt x="1715" y="10849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3" name="SMARTInkShape-1786">
              <a:extLst>
                <a:ext uri="{FF2B5EF4-FFF2-40B4-BE49-F238E27FC236}">
                  <a16:creationId xmlns:a16="http://schemas.microsoft.com/office/drawing/2014/main" id="{D7B79B0E-EB6D-EF11-97A1-ACB937EB8AEC}"/>
                </a:ext>
              </a:extLst>
            </p:cNvPr>
            <p:cNvSpPr/>
            <p:nvPr>
              <p:custDataLst>
                <p:tags r:id="rId75"/>
              </p:custDataLst>
            </p:nvPr>
          </p:nvSpPr>
          <p:spPr>
            <a:xfrm>
              <a:off x="9877425" y="5343525"/>
              <a:ext cx="9526" cy="9526"/>
            </a:xfrm>
            <a:custGeom>
              <a:avLst/>
              <a:gdLst/>
              <a:ahLst/>
              <a:cxnLst/>
              <a:rect l="0" t="0" r="0" b="0"/>
              <a:pathLst>
                <a:path w="9526" h="9526">
                  <a:moveTo>
                    <a:pt x="9525" y="0"/>
                  </a:moveTo>
                  <a:lnTo>
                    <a:pt x="9525" y="0"/>
                  </a:lnTo>
                  <a:lnTo>
                    <a:pt x="0" y="952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4" name="SMARTInkShape-1787">
              <a:extLst>
                <a:ext uri="{FF2B5EF4-FFF2-40B4-BE49-F238E27FC236}">
                  <a16:creationId xmlns:a16="http://schemas.microsoft.com/office/drawing/2014/main" id="{78E789AB-8423-BBAD-3217-975A1805B08A}"/>
                </a:ext>
              </a:extLst>
            </p:cNvPr>
            <p:cNvSpPr/>
            <p:nvPr>
              <p:custDataLst>
                <p:tags r:id="rId76"/>
              </p:custDataLst>
            </p:nvPr>
          </p:nvSpPr>
          <p:spPr>
            <a:xfrm>
              <a:off x="9944100" y="5448300"/>
              <a:ext cx="1" cy="9526"/>
            </a:xfrm>
            <a:custGeom>
              <a:avLst/>
              <a:gdLst/>
              <a:ahLst/>
              <a:cxnLst/>
              <a:rect l="0" t="0" r="0" b="0"/>
              <a:pathLst>
                <a:path w="1" h="9526">
                  <a:moveTo>
                    <a:pt x="0" y="0"/>
                  </a:moveTo>
                  <a:lnTo>
                    <a:pt x="0" y="0"/>
                  </a:lnTo>
                  <a:lnTo>
                    <a:pt x="0" y="952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15" name="SMARTInkShape-Group469">
            <a:extLst>
              <a:ext uri="{FF2B5EF4-FFF2-40B4-BE49-F238E27FC236}">
                <a16:creationId xmlns:a16="http://schemas.microsoft.com/office/drawing/2014/main" id="{ED515809-4203-7D43-8664-E8FEE7245D30}"/>
              </a:ext>
            </a:extLst>
          </p:cNvPr>
          <p:cNvGrpSpPr/>
          <p:nvPr/>
        </p:nvGrpSpPr>
        <p:grpSpPr>
          <a:xfrm>
            <a:off x="10972800" y="5039152"/>
            <a:ext cx="885826" cy="666324"/>
            <a:chOff x="10972800" y="5039152"/>
            <a:chExt cx="885826" cy="666324"/>
          </a:xfrm>
        </p:grpSpPr>
        <p:sp>
          <p:nvSpPr>
            <p:cNvPr id="1186" name="SMARTInkShape-1788">
              <a:extLst>
                <a:ext uri="{FF2B5EF4-FFF2-40B4-BE49-F238E27FC236}">
                  <a16:creationId xmlns:a16="http://schemas.microsoft.com/office/drawing/2014/main" id="{F8CCC963-835B-4C9B-08C0-324D30DB7B23}"/>
                </a:ext>
              </a:extLst>
            </p:cNvPr>
            <p:cNvSpPr/>
            <p:nvPr>
              <p:custDataLst>
                <p:tags r:id="rId27"/>
              </p:custDataLst>
            </p:nvPr>
          </p:nvSpPr>
          <p:spPr>
            <a:xfrm>
              <a:off x="11191875" y="5372100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7" name="SMARTInkShape-1789">
              <a:extLst>
                <a:ext uri="{FF2B5EF4-FFF2-40B4-BE49-F238E27FC236}">
                  <a16:creationId xmlns:a16="http://schemas.microsoft.com/office/drawing/2014/main" id="{D546E68D-EAE1-BEDF-20AF-7FFE0A6D0017}"/>
                </a:ext>
              </a:extLst>
            </p:cNvPr>
            <p:cNvSpPr/>
            <p:nvPr>
              <p:custDataLst>
                <p:tags r:id="rId28"/>
              </p:custDataLst>
            </p:nvPr>
          </p:nvSpPr>
          <p:spPr>
            <a:xfrm>
              <a:off x="10972800" y="5591175"/>
              <a:ext cx="885826" cy="28460"/>
            </a:xfrm>
            <a:custGeom>
              <a:avLst/>
              <a:gdLst/>
              <a:ahLst/>
              <a:cxnLst/>
              <a:rect l="0" t="0" r="0" b="0"/>
              <a:pathLst>
                <a:path w="885826" h="28460">
                  <a:moveTo>
                    <a:pt x="0" y="0"/>
                  </a:moveTo>
                  <a:lnTo>
                    <a:pt x="0" y="0"/>
                  </a:lnTo>
                  <a:lnTo>
                    <a:pt x="43621" y="0"/>
                  </a:lnTo>
                  <a:lnTo>
                    <a:pt x="89188" y="0"/>
                  </a:lnTo>
                  <a:lnTo>
                    <a:pt x="130153" y="0"/>
                  </a:lnTo>
                  <a:lnTo>
                    <a:pt x="167680" y="0"/>
                  </a:lnTo>
                  <a:lnTo>
                    <a:pt x="208805" y="0"/>
                  </a:lnTo>
                  <a:lnTo>
                    <a:pt x="248562" y="0"/>
                  </a:lnTo>
                  <a:lnTo>
                    <a:pt x="290438" y="0"/>
                  </a:lnTo>
                  <a:lnTo>
                    <a:pt x="335050" y="1058"/>
                  </a:lnTo>
                  <a:lnTo>
                    <a:pt x="376313" y="7539"/>
                  </a:lnTo>
                  <a:lnTo>
                    <a:pt x="398661" y="11759"/>
                  </a:lnTo>
                  <a:lnTo>
                    <a:pt x="405474" y="14189"/>
                  </a:lnTo>
                  <a:lnTo>
                    <a:pt x="421510" y="14066"/>
                  </a:lnTo>
                  <a:lnTo>
                    <a:pt x="447563" y="10422"/>
                  </a:lnTo>
                  <a:lnTo>
                    <a:pt x="490188" y="18219"/>
                  </a:lnTo>
                  <a:lnTo>
                    <a:pt x="533981" y="18940"/>
                  </a:lnTo>
                  <a:lnTo>
                    <a:pt x="573563" y="19036"/>
                  </a:lnTo>
                  <a:lnTo>
                    <a:pt x="610734" y="20106"/>
                  </a:lnTo>
                  <a:lnTo>
                    <a:pt x="630442" y="26589"/>
                  </a:lnTo>
                  <a:lnTo>
                    <a:pt x="668148" y="28459"/>
                  </a:lnTo>
                  <a:lnTo>
                    <a:pt x="711731" y="19634"/>
                  </a:lnTo>
                  <a:lnTo>
                    <a:pt x="759356" y="19067"/>
                  </a:lnTo>
                  <a:lnTo>
                    <a:pt x="805536" y="19050"/>
                  </a:lnTo>
                  <a:lnTo>
                    <a:pt x="822205" y="19050"/>
                  </a:lnTo>
                  <a:lnTo>
                    <a:pt x="828622" y="16228"/>
                  </a:lnTo>
                  <a:lnTo>
                    <a:pt x="835001" y="12505"/>
                  </a:lnTo>
                  <a:lnTo>
                    <a:pt x="847721" y="10113"/>
                  </a:lnTo>
                  <a:lnTo>
                    <a:pt x="855368" y="9641"/>
                  </a:lnTo>
                  <a:lnTo>
                    <a:pt x="861748" y="4502"/>
                  </a:lnTo>
                  <a:lnTo>
                    <a:pt x="863424" y="4060"/>
                  </a:lnTo>
                  <a:lnTo>
                    <a:pt x="864540" y="4824"/>
                  </a:lnTo>
                  <a:lnTo>
                    <a:pt x="865286" y="6391"/>
                  </a:lnTo>
                  <a:lnTo>
                    <a:pt x="866840" y="6378"/>
                  </a:lnTo>
                  <a:lnTo>
                    <a:pt x="874845" y="1049"/>
                  </a:lnTo>
                  <a:lnTo>
                    <a:pt x="878476" y="3288"/>
                  </a:lnTo>
                  <a:lnTo>
                    <a:pt x="885395" y="9160"/>
                  </a:lnTo>
                  <a:lnTo>
                    <a:pt x="885825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8" name="SMARTInkShape-1790">
              <a:extLst>
                <a:ext uri="{FF2B5EF4-FFF2-40B4-BE49-F238E27FC236}">
                  <a16:creationId xmlns:a16="http://schemas.microsoft.com/office/drawing/2014/main" id="{0F5E5083-3CA8-AD5B-D03F-80A892717078}"/>
                </a:ext>
              </a:extLst>
            </p:cNvPr>
            <p:cNvSpPr/>
            <p:nvPr>
              <p:custDataLst>
                <p:tags r:id="rId29"/>
              </p:custDataLst>
            </p:nvPr>
          </p:nvSpPr>
          <p:spPr>
            <a:xfrm>
              <a:off x="11058525" y="5039152"/>
              <a:ext cx="19051" cy="666324"/>
            </a:xfrm>
            <a:custGeom>
              <a:avLst/>
              <a:gdLst/>
              <a:ahLst/>
              <a:cxnLst/>
              <a:rect l="0" t="0" r="0" b="0"/>
              <a:pathLst>
                <a:path w="19051" h="666324">
                  <a:moveTo>
                    <a:pt x="19050" y="47198"/>
                  </a:moveTo>
                  <a:lnTo>
                    <a:pt x="19050" y="47198"/>
                  </a:lnTo>
                  <a:lnTo>
                    <a:pt x="19050" y="0"/>
                  </a:lnTo>
                  <a:lnTo>
                    <a:pt x="19050" y="44632"/>
                  </a:lnTo>
                  <a:lnTo>
                    <a:pt x="10408" y="91664"/>
                  </a:lnTo>
                  <a:lnTo>
                    <a:pt x="8543" y="136461"/>
                  </a:lnTo>
                  <a:lnTo>
                    <a:pt x="2002" y="174544"/>
                  </a:lnTo>
                  <a:lnTo>
                    <a:pt x="264" y="220836"/>
                  </a:lnTo>
                  <a:lnTo>
                    <a:pt x="25" y="262898"/>
                  </a:lnTo>
                  <a:lnTo>
                    <a:pt x="2" y="307892"/>
                  </a:lnTo>
                  <a:lnTo>
                    <a:pt x="0" y="354195"/>
                  </a:lnTo>
                  <a:lnTo>
                    <a:pt x="0" y="401056"/>
                  </a:lnTo>
                  <a:lnTo>
                    <a:pt x="1058" y="439687"/>
                  </a:lnTo>
                  <a:lnTo>
                    <a:pt x="6546" y="454415"/>
                  </a:lnTo>
                  <a:lnTo>
                    <a:pt x="9351" y="501159"/>
                  </a:lnTo>
                  <a:lnTo>
                    <a:pt x="9518" y="546957"/>
                  </a:lnTo>
                  <a:lnTo>
                    <a:pt x="9525" y="582375"/>
                  </a:lnTo>
                  <a:lnTo>
                    <a:pt x="12349" y="589502"/>
                  </a:lnTo>
                  <a:lnTo>
                    <a:pt x="17727" y="597644"/>
                  </a:lnTo>
                  <a:lnTo>
                    <a:pt x="18659" y="604111"/>
                  </a:lnTo>
                  <a:lnTo>
                    <a:pt x="17730" y="605798"/>
                  </a:lnTo>
                  <a:lnTo>
                    <a:pt x="16054" y="606923"/>
                  </a:lnTo>
                  <a:lnTo>
                    <a:pt x="13876" y="607673"/>
                  </a:lnTo>
                  <a:lnTo>
                    <a:pt x="12426" y="609231"/>
                  </a:lnTo>
                  <a:lnTo>
                    <a:pt x="10815" y="613786"/>
                  </a:lnTo>
                  <a:lnTo>
                    <a:pt x="9639" y="634669"/>
                  </a:lnTo>
                  <a:lnTo>
                    <a:pt x="12397" y="639201"/>
                  </a:lnTo>
                  <a:lnTo>
                    <a:pt x="16093" y="644744"/>
                  </a:lnTo>
                  <a:lnTo>
                    <a:pt x="19047" y="656784"/>
                  </a:lnTo>
                  <a:lnTo>
                    <a:pt x="19049" y="661850"/>
                  </a:lnTo>
                  <a:lnTo>
                    <a:pt x="17992" y="663341"/>
                  </a:lnTo>
                  <a:lnTo>
                    <a:pt x="16226" y="664334"/>
                  </a:lnTo>
                  <a:lnTo>
                    <a:pt x="10848" y="665930"/>
                  </a:lnTo>
                  <a:lnTo>
                    <a:pt x="19050" y="666323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9" name="SMARTInkShape-1791">
              <a:extLst>
                <a:ext uri="{FF2B5EF4-FFF2-40B4-BE49-F238E27FC236}">
                  <a16:creationId xmlns:a16="http://schemas.microsoft.com/office/drawing/2014/main" id="{00EFF300-22F6-C39E-DE6B-67E4AAB9C8E0}"/>
                </a:ext>
              </a:extLst>
            </p:cNvPr>
            <p:cNvSpPr/>
            <p:nvPr>
              <p:custDataLst>
                <p:tags r:id="rId30"/>
              </p:custDataLst>
            </p:nvPr>
          </p:nvSpPr>
          <p:spPr>
            <a:xfrm>
              <a:off x="11173216" y="5467350"/>
              <a:ext cx="9135" cy="9526"/>
            </a:xfrm>
            <a:custGeom>
              <a:avLst/>
              <a:gdLst/>
              <a:ahLst/>
              <a:cxnLst/>
              <a:rect l="0" t="0" r="0" b="0"/>
              <a:pathLst>
                <a:path w="9135" h="9526">
                  <a:moveTo>
                    <a:pt x="9134" y="0"/>
                  </a:moveTo>
                  <a:lnTo>
                    <a:pt x="9134" y="0"/>
                  </a:lnTo>
                  <a:lnTo>
                    <a:pt x="4077" y="0"/>
                  </a:lnTo>
                  <a:lnTo>
                    <a:pt x="2588" y="1058"/>
                  </a:lnTo>
                  <a:lnTo>
                    <a:pt x="1596" y="2822"/>
                  </a:lnTo>
                  <a:lnTo>
                    <a:pt x="0" y="8201"/>
                  </a:lnTo>
                  <a:lnTo>
                    <a:pt x="929" y="8642"/>
                  </a:lnTo>
                  <a:lnTo>
                    <a:pt x="9134" y="952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0" name="SMARTInkShape-1792">
              <a:extLst>
                <a:ext uri="{FF2B5EF4-FFF2-40B4-BE49-F238E27FC236}">
                  <a16:creationId xmlns:a16="http://schemas.microsoft.com/office/drawing/2014/main" id="{68E380D0-E2FD-CC71-FE0F-ED54202C3573}"/>
                </a:ext>
              </a:extLst>
            </p:cNvPr>
            <p:cNvSpPr/>
            <p:nvPr>
              <p:custDataLst>
                <p:tags r:id="rId31"/>
              </p:custDataLst>
            </p:nvPr>
          </p:nvSpPr>
          <p:spPr>
            <a:xfrm>
              <a:off x="11287125" y="5343525"/>
              <a:ext cx="19051" cy="9526"/>
            </a:xfrm>
            <a:custGeom>
              <a:avLst/>
              <a:gdLst/>
              <a:ahLst/>
              <a:cxnLst/>
              <a:rect l="0" t="0" r="0" b="0"/>
              <a:pathLst>
                <a:path w="19051" h="9526">
                  <a:moveTo>
                    <a:pt x="19050" y="9525"/>
                  </a:moveTo>
                  <a:lnTo>
                    <a:pt x="19050" y="9525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1" name="SMARTInkShape-1793">
              <a:extLst>
                <a:ext uri="{FF2B5EF4-FFF2-40B4-BE49-F238E27FC236}">
                  <a16:creationId xmlns:a16="http://schemas.microsoft.com/office/drawing/2014/main" id="{6D1897B8-D124-8ED8-F0D7-6AC8BCCFC23E}"/>
                </a:ext>
              </a:extLst>
            </p:cNvPr>
            <p:cNvSpPr/>
            <p:nvPr>
              <p:custDataLst>
                <p:tags r:id="rId32"/>
              </p:custDataLst>
            </p:nvPr>
          </p:nvSpPr>
          <p:spPr>
            <a:xfrm>
              <a:off x="11225371" y="5334000"/>
              <a:ext cx="14130" cy="1"/>
            </a:xfrm>
            <a:custGeom>
              <a:avLst/>
              <a:gdLst/>
              <a:ahLst/>
              <a:cxnLst/>
              <a:rect l="0" t="0" r="0" b="0"/>
              <a:pathLst>
                <a:path w="14130" h="1">
                  <a:moveTo>
                    <a:pt x="14129" y="0"/>
                  </a:moveTo>
                  <a:lnTo>
                    <a:pt x="14129" y="0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2" name="SMARTInkShape-1794">
              <a:extLst>
                <a:ext uri="{FF2B5EF4-FFF2-40B4-BE49-F238E27FC236}">
                  <a16:creationId xmlns:a16="http://schemas.microsoft.com/office/drawing/2014/main" id="{7119A9ED-2A0B-0BC7-C620-C1FA3B5CEFF1}"/>
                </a:ext>
              </a:extLst>
            </p:cNvPr>
            <p:cNvSpPr/>
            <p:nvPr>
              <p:custDataLst>
                <p:tags r:id="rId33"/>
              </p:custDataLst>
            </p:nvPr>
          </p:nvSpPr>
          <p:spPr>
            <a:xfrm>
              <a:off x="11306175" y="5457825"/>
              <a:ext cx="9526" cy="9526"/>
            </a:xfrm>
            <a:custGeom>
              <a:avLst/>
              <a:gdLst/>
              <a:ahLst/>
              <a:cxnLst/>
              <a:rect l="0" t="0" r="0" b="0"/>
              <a:pathLst>
                <a:path w="9526" h="9526">
                  <a:moveTo>
                    <a:pt x="9525" y="0"/>
                  </a:moveTo>
                  <a:lnTo>
                    <a:pt x="9525" y="0"/>
                  </a:lnTo>
                  <a:lnTo>
                    <a:pt x="0" y="952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3" name="SMARTInkShape-1795">
              <a:extLst>
                <a:ext uri="{FF2B5EF4-FFF2-40B4-BE49-F238E27FC236}">
                  <a16:creationId xmlns:a16="http://schemas.microsoft.com/office/drawing/2014/main" id="{85BABE92-AEE4-7BD0-E98E-11271D62093A}"/>
                </a:ext>
              </a:extLst>
            </p:cNvPr>
            <p:cNvSpPr/>
            <p:nvPr>
              <p:custDataLst>
                <p:tags r:id="rId34"/>
              </p:custDataLst>
            </p:nvPr>
          </p:nvSpPr>
          <p:spPr>
            <a:xfrm>
              <a:off x="11306175" y="5448300"/>
              <a:ext cx="9526" cy="9526"/>
            </a:xfrm>
            <a:custGeom>
              <a:avLst/>
              <a:gdLst/>
              <a:ahLst/>
              <a:cxnLst/>
              <a:rect l="0" t="0" r="0" b="0"/>
              <a:pathLst>
                <a:path w="9526" h="9526">
                  <a:moveTo>
                    <a:pt x="0" y="9525"/>
                  </a:moveTo>
                  <a:lnTo>
                    <a:pt x="0" y="9525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4" name="SMARTInkShape-1796">
              <a:extLst>
                <a:ext uri="{FF2B5EF4-FFF2-40B4-BE49-F238E27FC236}">
                  <a16:creationId xmlns:a16="http://schemas.microsoft.com/office/drawing/2014/main" id="{A8A2D9DF-3944-04E6-452B-7114D79C74E2}"/>
                </a:ext>
              </a:extLst>
            </p:cNvPr>
            <p:cNvSpPr/>
            <p:nvPr>
              <p:custDataLst>
                <p:tags r:id="rId35"/>
              </p:custDataLst>
            </p:nvPr>
          </p:nvSpPr>
          <p:spPr>
            <a:xfrm>
              <a:off x="11316484" y="5314950"/>
              <a:ext cx="18267" cy="19051"/>
            </a:xfrm>
            <a:custGeom>
              <a:avLst/>
              <a:gdLst/>
              <a:ahLst/>
              <a:cxnLst/>
              <a:rect l="0" t="0" r="0" b="0"/>
              <a:pathLst>
                <a:path w="18267" h="19051">
                  <a:moveTo>
                    <a:pt x="18266" y="0"/>
                  </a:moveTo>
                  <a:lnTo>
                    <a:pt x="18266" y="0"/>
                  </a:lnTo>
                  <a:lnTo>
                    <a:pt x="8154" y="0"/>
                  </a:lnTo>
                  <a:lnTo>
                    <a:pt x="5175" y="1058"/>
                  </a:lnTo>
                  <a:lnTo>
                    <a:pt x="3189" y="2822"/>
                  </a:lnTo>
                  <a:lnTo>
                    <a:pt x="0" y="8201"/>
                  </a:lnTo>
                  <a:lnTo>
                    <a:pt x="2387" y="11759"/>
                  </a:lnTo>
                  <a:lnTo>
                    <a:pt x="8741" y="1905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5" name="SMARTInkShape-1797">
              <a:extLst>
                <a:ext uri="{FF2B5EF4-FFF2-40B4-BE49-F238E27FC236}">
                  <a16:creationId xmlns:a16="http://schemas.microsoft.com/office/drawing/2014/main" id="{A087FD86-6EA3-8900-7352-1383A36BE482}"/>
                </a:ext>
              </a:extLst>
            </p:cNvPr>
            <p:cNvSpPr/>
            <p:nvPr>
              <p:custDataLst>
                <p:tags r:id="rId36"/>
              </p:custDataLst>
            </p:nvPr>
          </p:nvSpPr>
          <p:spPr>
            <a:xfrm>
              <a:off x="11344275" y="5153025"/>
              <a:ext cx="9526" cy="9526"/>
            </a:xfrm>
            <a:custGeom>
              <a:avLst/>
              <a:gdLst/>
              <a:ahLst/>
              <a:cxnLst/>
              <a:rect l="0" t="0" r="0" b="0"/>
              <a:pathLst>
                <a:path w="9526" h="9526">
                  <a:moveTo>
                    <a:pt x="9525" y="9525"/>
                  </a:moveTo>
                  <a:lnTo>
                    <a:pt x="9525" y="9525"/>
                  </a:lnTo>
                  <a:lnTo>
                    <a:pt x="4468" y="9525"/>
                  </a:lnTo>
                  <a:lnTo>
                    <a:pt x="2979" y="8467"/>
                  </a:lnTo>
                  <a:lnTo>
                    <a:pt x="1987" y="6703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6" name="SMARTInkShape-1798">
              <a:extLst>
                <a:ext uri="{FF2B5EF4-FFF2-40B4-BE49-F238E27FC236}">
                  <a16:creationId xmlns:a16="http://schemas.microsoft.com/office/drawing/2014/main" id="{F06B58D6-5A53-BC2A-205A-FB042EC8D756}"/>
                </a:ext>
              </a:extLst>
            </p:cNvPr>
            <p:cNvSpPr/>
            <p:nvPr>
              <p:custDataLst>
                <p:tags r:id="rId37"/>
              </p:custDataLst>
            </p:nvPr>
          </p:nvSpPr>
          <p:spPr>
            <a:xfrm>
              <a:off x="11353800" y="5162550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7" name="SMARTInkShape-1799">
              <a:extLst>
                <a:ext uri="{FF2B5EF4-FFF2-40B4-BE49-F238E27FC236}">
                  <a16:creationId xmlns:a16="http://schemas.microsoft.com/office/drawing/2014/main" id="{72C6AA8B-835C-5CD3-2C4F-EB2D448F93B4}"/>
                </a:ext>
              </a:extLst>
            </p:cNvPr>
            <p:cNvSpPr/>
            <p:nvPr>
              <p:custDataLst>
                <p:tags r:id="rId38"/>
              </p:custDataLst>
            </p:nvPr>
          </p:nvSpPr>
          <p:spPr>
            <a:xfrm>
              <a:off x="11410950" y="5238750"/>
              <a:ext cx="9526" cy="9526"/>
            </a:xfrm>
            <a:custGeom>
              <a:avLst/>
              <a:gdLst/>
              <a:ahLst/>
              <a:cxnLst/>
              <a:rect l="0" t="0" r="0" b="0"/>
              <a:pathLst>
                <a:path w="9526" h="9526">
                  <a:moveTo>
                    <a:pt x="0" y="0"/>
                  </a:moveTo>
                  <a:lnTo>
                    <a:pt x="0" y="0"/>
                  </a:lnTo>
                  <a:lnTo>
                    <a:pt x="9525" y="952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8" name="SMARTInkShape-1800">
              <a:extLst>
                <a:ext uri="{FF2B5EF4-FFF2-40B4-BE49-F238E27FC236}">
                  <a16:creationId xmlns:a16="http://schemas.microsoft.com/office/drawing/2014/main" id="{256EDBFB-2252-928D-B564-178150079EFF}"/>
                </a:ext>
              </a:extLst>
            </p:cNvPr>
            <p:cNvSpPr/>
            <p:nvPr>
              <p:custDataLst>
                <p:tags r:id="rId39"/>
              </p:custDataLst>
            </p:nvPr>
          </p:nvSpPr>
          <p:spPr>
            <a:xfrm>
              <a:off x="11401425" y="5286375"/>
              <a:ext cx="9526" cy="9526"/>
            </a:xfrm>
            <a:custGeom>
              <a:avLst/>
              <a:gdLst/>
              <a:ahLst/>
              <a:cxnLst/>
              <a:rect l="0" t="0" r="0" b="0"/>
              <a:pathLst>
                <a:path w="9526" h="9526">
                  <a:moveTo>
                    <a:pt x="9525" y="0"/>
                  </a:moveTo>
                  <a:lnTo>
                    <a:pt x="9525" y="0"/>
                  </a:lnTo>
                  <a:lnTo>
                    <a:pt x="9525" y="5056"/>
                  </a:lnTo>
                  <a:lnTo>
                    <a:pt x="8467" y="6545"/>
                  </a:lnTo>
                  <a:lnTo>
                    <a:pt x="6701" y="7539"/>
                  </a:lnTo>
                  <a:lnTo>
                    <a:pt x="0" y="952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9" name="SMARTInkShape-1801">
              <a:extLst>
                <a:ext uri="{FF2B5EF4-FFF2-40B4-BE49-F238E27FC236}">
                  <a16:creationId xmlns:a16="http://schemas.microsoft.com/office/drawing/2014/main" id="{D2FED1C2-7203-7921-57F7-1E5654CE63F5}"/>
                </a:ext>
              </a:extLst>
            </p:cNvPr>
            <p:cNvSpPr/>
            <p:nvPr>
              <p:custDataLst>
                <p:tags r:id="rId40"/>
              </p:custDataLst>
            </p:nvPr>
          </p:nvSpPr>
          <p:spPr>
            <a:xfrm>
              <a:off x="11458575" y="5210175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0" name="SMARTInkShape-1802">
              <a:extLst>
                <a:ext uri="{FF2B5EF4-FFF2-40B4-BE49-F238E27FC236}">
                  <a16:creationId xmlns:a16="http://schemas.microsoft.com/office/drawing/2014/main" id="{FE70815F-41C6-45FB-69F7-3242510316E6}"/>
                </a:ext>
              </a:extLst>
            </p:cNvPr>
            <p:cNvSpPr/>
            <p:nvPr>
              <p:custDataLst>
                <p:tags r:id="rId41"/>
              </p:custDataLst>
            </p:nvPr>
          </p:nvSpPr>
          <p:spPr>
            <a:xfrm>
              <a:off x="11477625" y="5162550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9525" y="0"/>
                  </a:moveTo>
                  <a:lnTo>
                    <a:pt x="9525" y="0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1" name="SMARTInkShape-1803">
              <a:extLst>
                <a:ext uri="{FF2B5EF4-FFF2-40B4-BE49-F238E27FC236}">
                  <a16:creationId xmlns:a16="http://schemas.microsoft.com/office/drawing/2014/main" id="{02E11A7D-B941-DA33-1ACF-FA5F65E282EE}"/>
                </a:ext>
              </a:extLst>
            </p:cNvPr>
            <p:cNvSpPr/>
            <p:nvPr>
              <p:custDataLst>
                <p:tags r:id="rId42"/>
              </p:custDataLst>
            </p:nvPr>
          </p:nvSpPr>
          <p:spPr>
            <a:xfrm>
              <a:off x="11519762" y="5181600"/>
              <a:ext cx="5489" cy="9526"/>
            </a:xfrm>
            <a:custGeom>
              <a:avLst/>
              <a:gdLst/>
              <a:ahLst/>
              <a:cxnLst/>
              <a:rect l="0" t="0" r="0" b="0"/>
              <a:pathLst>
                <a:path w="5489" h="9526">
                  <a:moveTo>
                    <a:pt x="5488" y="0"/>
                  </a:moveTo>
                  <a:lnTo>
                    <a:pt x="5488" y="0"/>
                  </a:lnTo>
                  <a:lnTo>
                    <a:pt x="431" y="0"/>
                  </a:lnTo>
                  <a:lnTo>
                    <a:pt x="0" y="1058"/>
                  </a:lnTo>
                  <a:lnTo>
                    <a:pt x="5488" y="952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2" name="SMARTInkShape-1804">
              <a:extLst>
                <a:ext uri="{FF2B5EF4-FFF2-40B4-BE49-F238E27FC236}">
                  <a16:creationId xmlns:a16="http://schemas.microsoft.com/office/drawing/2014/main" id="{34BB583D-FF3F-F988-6C32-CA4DFC2C6C0B}"/>
                </a:ext>
              </a:extLst>
            </p:cNvPr>
            <p:cNvSpPr/>
            <p:nvPr>
              <p:custDataLst>
                <p:tags r:id="rId43"/>
              </p:custDataLst>
            </p:nvPr>
          </p:nvSpPr>
          <p:spPr>
            <a:xfrm>
              <a:off x="11582400" y="5229225"/>
              <a:ext cx="9526" cy="9526"/>
            </a:xfrm>
            <a:custGeom>
              <a:avLst/>
              <a:gdLst/>
              <a:ahLst/>
              <a:cxnLst/>
              <a:rect l="0" t="0" r="0" b="0"/>
              <a:pathLst>
                <a:path w="9526" h="9526">
                  <a:moveTo>
                    <a:pt x="9525" y="0"/>
                  </a:moveTo>
                  <a:lnTo>
                    <a:pt x="9525" y="0"/>
                  </a:lnTo>
                  <a:lnTo>
                    <a:pt x="0" y="952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3" name="SMARTInkShape-1805">
              <a:extLst>
                <a:ext uri="{FF2B5EF4-FFF2-40B4-BE49-F238E27FC236}">
                  <a16:creationId xmlns:a16="http://schemas.microsoft.com/office/drawing/2014/main" id="{15C1989E-BBE5-9633-D5AD-A0A0532EB5D1}"/>
                </a:ext>
              </a:extLst>
            </p:cNvPr>
            <p:cNvSpPr/>
            <p:nvPr>
              <p:custDataLst>
                <p:tags r:id="rId44"/>
              </p:custDataLst>
            </p:nvPr>
          </p:nvSpPr>
          <p:spPr>
            <a:xfrm>
              <a:off x="11620500" y="5295900"/>
              <a:ext cx="9526" cy="9526"/>
            </a:xfrm>
            <a:custGeom>
              <a:avLst/>
              <a:gdLst/>
              <a:ahLst/>
              <a:cxnLst/>
              <a:rect l="0" t="0" r="0" b="0"/>
              <a:pathLst>
                <a:path w="9526" h="9526">
                  <a:moveTo>
                    <a:pt x="9525" y="0"/>
                  </a:moveTo>
                  <a:lnTo>
                    <a:pt x="9525" y="0"/>
                  </a:lnTo>
                  <a:lnTo>
                    <a:pt x="4467" y="0"/>
                  </a:lnTo>
                  <a:lnTo>
                    <a:pt x="2979" y="1058"/>
                  </a:lnTo>
                  <a:lnTo>
                    <a:pt x="1987" y="2822"/>
                  </a:lnTo>
                  <a:lnTo>
                    <a:pt x="0" y="952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4" name="SMARTInkShape-1806">
              <a:extLst>
                <a:ext uri="{FF2B5EF4-FFF2-40B4-BE49-F238E27FC236}">
                  <a16:creationId xmlns:a16="http://schemas.microsoft.com/office/drawing/2014/main" id="{6A9398D4-AF6E-2D39-71AC-05ADD117975A}"/>
                </a:ext>
              </a:extLst>
            </p:cNvPr>
            <p:cNvSpPr/>
            <p:nvPr>
              <p:custDataLst>
                <p:tags r:id="rId45"/>
              </p:custDataLst>
            </p:nvPr>
          </p:nvSpPr>
          <p:spPr>
            <a:xfrm>
              <a:off x="11677650" y="5372100"/>
              <a:ext cx="9526" cy="9526"/>
            </a:xfrm>
            <a:custGeom>
              <a:avLst/>
              <a:gdLst/>
              <a:ahLst/>
              <a:cxnLst/>
              <a:rect l="0" t="0" r="0" b="0"/>
              <a:pathLst>
                <a:path w="9526" h="9526">
                  <a:moveTo>
                    <a:pt x="9525" y="0"/>
                  </a:moveTo>
                  <a:lnTo>
                    <a:pt x="9525" y="0"/>
                  </a:lnTo>
                  <a:lnTo>
                    <a:pt x="9525" y="5056"/>
                  </a:lnTo>
                  <a:lnTo>
                    <a:pt x="8467" y="6545"/>
                  </a:lnTo>
                  <a:lnTo>
                    <a:pt x="6701" y="7539"/>
                  </a:lnTo>
                  <a:lnTo>
                    <a:pt x="0" y="952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5" name="SMARTInkShape-1807">
              <a:extLst>
                <a:ext uri="{FF2B5EF4-FFF2-40B4-BE49-F238E27FC236}">
                  <a16:creationId xmlns:a16="http://schemas.microsoft.com/office/drawing/2014/main" id="{6616B4BE-7906-DDBF-D9E3-5D11D332CF97}"/>
                </a:ext>
              </a:extLst>
            </p:cNvPr>
            <p:cNvSpPr/>
            <p:nvPr>
              <p:custDataLst>
                <p:tags r:id="rId46"/>
              </p:custDataLst>
            </p:nvPr>
          </p:nvSpPr>
          <p:spPr>
            <a:xfrm>
              <a:off x="11734800" y="5410200"/>
              <a:ext cx="19051" cy="28576"/>
            </a:xfrm>
            <a:custGeom>
              <a:avLst/>
              <a:gdLst/>
              <a:ahLst/>
              <a:cxnLst/>
              <a:rect l="0" t="0" r="0" b="0"/>
              <a:pathLst>
                <a:path w="19051" h="28576">
                  <a:moveTo>
                    <a:pt x="0" y="0"/>
                  </a:moveTo>
                  <a:lnTo>
                    <a:pt x="0" y="0"/>
                  </a:lnTo>
                  <a:lnTo>
                    <a:pt x="0" y="5056"/>
                  </a:lnTo>
                  <a:lnTo>
                    <a:pt x="8202" y="25534"/>
                  </a:lnTo>
                  <a:lnTo>
                    <a:pt x="9702" y="26548"/>
                  </a:lnTo>
                  <a:lnTo>
                    <a:pt x="19050" y="2857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6" name="SMARTInkShape-1808">
              <a:extLst>
                <a:ext uri="{FF2B5EF4-FFF2-40B4-BE49-F238E27FC236}">
                  <a16:creationId xmlns:a16="http://schemas.microsoft.com/office/drawing/2014/main" id="{B052E833-B993-B212-A51D-D131CEF0814D}"/>
                </a:ext>
              </a:extLst>
            </p:cNvPr>
            <p:cNvSpPr/>
            <p:nvPr>
              <p:custDataLst>
                <p:tags r:id="rId47"/>
              </p:custDataLst>
            </p:nvPr>
          </p:nvSpPr>
          <p:spPr>
            <a:xfrm>
              <a:off x="11791950" y="5419725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7" name="SMARTInkShape-1809">
              <a:extLst>
                <a:ext uri="{FF2B5EF4-FFF2-40B4-BE49-F238E27FC236}">
                  <a16:creationId xmlns:a16="http://schemas.microsoft.com/office/drawing/2014/main" id="{27D0ECED-C24F-CB7E-3E10-3E2F192EC737}"/>
                </a:ext>
              </a:extLst>
            </p:cNvPr>
            <p:cNvSpPr/>
            <p:nvPr>
              <p:custDataLst>
                <p:tags r:id="rId48"/>
              </p:custDataLst>
            </p:nvPr>
          </p:nvSpPr>
          <p:spPr>
            <a:xfrm>
              <a:off x="11774223" y="5324475"/>
              <a:ext cx="8203" cy="1"/>
            </a:xfrm>
            <a:custGeom>
              <a:avLst/>
              <a:gdLst/>
              <a:ahLst/>
              <a:cxnLst/>
              <a:rect l="0" t="0" r="0" b="0"/>
              <a:pathLst>
                <a:path w="8203" h="1">
                  <a:moveTo>
                    <a:pt x="8202" y="0"/>
                  </a:moveTo>
                  <a:lnTo>
                    <a:pt x="8202" y="0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8" name="SMARTInkShape-1810">
              <a:extLst>
                <a:ext uri="{FF2B5EF4-FFF2-40B4-BE49-F238E27FC236}">
                  <a16:creationId xmlns:a16="http://schemas.microsoft.com/office/drawing/2014/main" id="{D4735D30-874A-A4ED-4C62-E803BD506BA7}"/>
                </a:ext>
              </a:extLst>
            </p:cNvPr>
            <p:cNvSpPr/>
            <p:nvPr>
              <p:custDataLst>
                <p:tags r:id="rId49"/>
              </p:custDataLst>
            </p:nvPr>
          </p:nvSpPr>
          <p:spPr>
            <a:xfrm>
              <a:off x="11687175" y="5257800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9525" y="0"/>
                  </a:moveTo>
                  <a:lnTo>
                    <a:pt x="9525" y="0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9" name="SMARTInkShape-1811">
              <a:extLst>
                <a:ext uri="{FF2B5EF4-FFF2-40B4-BE49-F238E27FC236}">
                  <a16:creationId xmlns:a16="http://schemas.microsoft.com/office/drawing/2014/main" id="{09330340-1585-E48E-8A85-4A40DE772E5D}"/>
                </a:ext>
              </a:extLst>
            </p:cNvPr>
            <p:cNvSpPr/>
            <p:nvPr>
              <p:custDataLst>
                <p:tags r:id="rId50"/>
              </p:custDataLst>
            </p:nvPr>
          </p:nvSpPr>
          <p:spPr>
            <a:xfrm>
              <a:off x="11563350" y="5143500"/>
              <a:ext cx="9526" cy="19051"/>
            </a:xfrm>
            <a:custGeom>
              <a:avLst/>
              <a:gdLst/>
              <a:ahLst/>
              <a:cxnLst/>
              <a:rect l="0" t="0" r="0" b="0"/>
              <a:pathLst>
                <a:path w="9526" h="19051">
                  <a:moveTo>
                    <a:pt x="9525" y="19050"/>
                  </a:moveTo>
                  <a:lnTo>
                    <a:pt x="9525" y="19050"/>
                  </a:lnTo>
                  <a:lnTo>
                    <a:pt x="4467" y="19050"/>
                  </a:lnTo>
                  <a:lnTo>
                    <a:pt x="2979" y="17992"/>
                  </a:lnTo>
                  <a:lnTo>
                    <a:pt x="1987" y="16228"/>
                  </a:lnTo>
                  <a:lnTo>
                    <a:pt x="115" y="9917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0" name="SMARTInkShape-1812">
              <a:extLst>
                <a:ext uri="{FF2B5EF4-FFF2-40B4-BE49-F238E27FC236}">
                  <a16:creationId xmlns:a16="http://schemas.microsoft.com/office/drawing/2014/main" id="{F4C30C1E-E791-D1AC-7333-5A762E28C6E8}"/>
                </a:ext>
              </a:extLst>
            </p:cNvPr>
            <p:cNvSpPr/>
            <p:nvPr>
              <p:custDataLst>
                <p:tags r:id="rId51"/>
              </p:custDataLst>
            </p:nvPr>
          </p:nvSpPr>
          <p:spPr>
            <a:xfrm>
              <a:off x="11420475" y="5048250"/>
              <a:ext cx="38101" cy="9526"/>
            </a:xfrm>
            <a:custGeom>
              <a:avLst/>
              <a:gdLst/>
              <a:ahLst/>
              <a:cxnLst/>
              <a:rect l="0" t="0" r="0" b="0"/>
              <a:pathLst>
                <a:path w="38101" h="9526">
                  <a:moveTo>
                    <a:pt x="38100" y="9525"/>
                  </a:moveTo>
                  <a:lnTo>
                    <a:pt x="38100" y="9525"/>
                  </a:lnTo>
                  <a:lnTo>
                    <a:pt x="16642" y="9525"/>
                  </a:lnTo>
                  <a:lnTo>
                    <a:pt x="14269" y="8467"/>
                  </a:lnTo>
                  <a:lnTo>
                    <a:pt x="12688" y="6703"/>
                  </a:lnTo>
                  <a:lnTo>
                    <a:pt x="11631" y="4469"/>
                  </a:lnTo>
                  <a:lnTo>
                    <a:pt x="9872" y="2980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1" name="SMARTInkShape-1813">
              <a:extLst>
                <a:ext uri="{FF2B5EF4-FFF2-40B4-BE49-F238E27FC236}">
                  <a16:creationId xmlns:a16="http://schemas.microsoft.com/office/drawing/2014/main" id="{11DEE249-4A96-6478-D87E-93193A4AA703}"/>
                </a:ext>
              </a:extLst>
            </p:cNvPr>
            <p:cNvSpPr/>
            <p:nvPr>
              <p:custDataLst>
                <p:tags r:id="rId52"/>
              </p:custDataLst>
            </p:nvPr>
          </p:nvSpPr>
          <p:spPr>
            <a:xfrm>
              <a:off x="11393223" y="5105400"/>
              <a:ext cx="8203" cy="28576"/>
            </a:xfrm>
            <a:custGeom>
              <a:avLst/>
              <a:gdLst/>
              <a:ahLst/>
              <a:cxnLst/>
              <a:rect l="0" t="0" r="0" b="0"/>
              <a:pathLst>
                <a:path w="8203" h="28576">
                  <a:moveTo>
                    <a:pt x="8202" y="0"/>
                  </a:moveTo>
                  <a:lnTo>
                    <a:pt x="8202" y="0"/>
                  </a:lnTo>
                  <a:lnTo>
                    <a:pt x="8202" y="13257"/>
                  </a:lnTo>
                  <a:lnTo>
                    <a:pt x="7144" y="15188"/>
                  </a:lnTo>
                  <a:lnTo>
                    <a:pt x="5378" y="16475"/>
                  </a:lnTo>
                  <a:lnTo>
                    <a:pt x="3145" y="17334"/>
                  </a:lnTo>
                  <a:lnTo>
                    <a:pt x="1656" y="18964"/>
                  </a:lnTo>
                  <a:lnTo>
                    <a:pt x="0" y="23598"/>
                  </a:lnTo>
                  <a:lnTo>
                    <a:pt x="618" y="25256"/>
                  </a:lnTo>
                  <a:lnTo>
                    <a:pt x="8202" y="2857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2" name="SMARTInkShape-1814">
              <a:extLst>
                <a:ext uri="{FF2B5EF4-FFF2-40B4-BE49-F238E27FC236}">
                  <a16:creationId xmlns:a16="http://schemas.microsoft.com/office/drawing/2014/main" id="{960E349C-C8F8-BC0F-29FF-5556DFE23B92}"/>
                </a:ext>
              </a:extLst>
            </p:cNvPr>
            <p:cNvSpPr/>
            <p:nvPr>
              <p:custDataLst>
                <p:tags r:id="rId53"/>
              </p:custDataLst>
            </p:nvPr>
          </p:nvSpPr>
          <p:spPr>
            <a:xfrm>
              <a:off x="11696700" y="5295900"/>
              <a:ext cx="19051" cy="9526"/>
            </a:xfrm>
            <a:custGeom>
              <a:avLst/>
              <a:gdLst/>
              <a:ahLst/>
              <a:cxnLst/>
              <a:rect l="0" t="0" r="0" b="0"/>
              <a:pathLst>
                <a:path w="19051" h="9526">
                  <a:moveTo>
                    <a:pt x="0" y="0"/>
                  </a:moveTo>
                  <a:lnTo>
                    <a:pt x="0" y="0"/>
                  </a:lnTo>
                  <a:lnTo>
                    <a:pt x="9134" y="0"/>
                  </a:lnTo>
                  <a:lnTo>
                    <a:pt x="19050" y="952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3" name="SMARTInkShape-1815">
              <a:extLst>
                <a:ext uri="{FF2B5EF4-FFF2-40B4-BE49-F238E27FC236}">
                  <a16:creationId xmlns:a16="http://schemas.microsoft.com/office/drawing/2014/main" id="{DD91497B-147E-C8E1-0717-3F7109BC2891}"/>
                </a:ext>
              </a:extLst>
            </p:cNvPr>
            <p:cNvSpPr/>
            <p:nvPr>
              <p:custDataLst>
                <p:tags r:id="rId54"/>
              </p:custDataLst>
            </p:nvPr>
          </p:nvSpPr>
          <p:spPr>
            <a:xfrm>
              <a:off x="11334750" y="5219700"/>
              <a:ext cx="19051" cy="9526"/>
            </a:xfrm>
            <a:custGeom>
              <a:avLst/>
              <a:gdLst/>
              <a:ahLst/>
              <a:cxnLst/>
              <a:rect l="0" t="0" r="0" b="0"/>
              <a:pathLst>
                <a:path w="19051" h="9526">
                  <a:moveTo>
                    <a:pt x="19050" y="0"/>
                  </a:moveTo>
                  <a:lnTo>
                    <a:pt x="19050" y="0"/>
                  </a:lnTo>
                  <a:lnTo>
                    <a:pt x="0" y="952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4" name="SMARTInkShape-1816">
              <a:extLst>
                <a:ext uri="{FF2B5EF4-FFF2-40B4-BE49-F238E27FC236}">
                  <a16:creationId xmlns:a16="http://schemas.microsoft.com/office/drawing/2014/main" id="{6E71B2D4-CED8-47BE-F759-05C34B8A2131}"/>
                </a:ext>
              </a:extLst>
            </p:cNvPr>
            <p:cNvSpPr/>
            <p:nvPr>
              <p:custDataLst>
                <p:tags r:id="rId55"/>
              </p:custDataLst>
            </p:nvPr>
          </p:nvSpPr>
          <p:spPr>
            <a:xfrm>
              <a:off x="11334750" y="5191125"/>
              <a:ext cx="9526" cy="47626"/>
            </a:xfrm>
            <a:custGeom>
              <a:avLst/>
              <a:gdLst/>
              <a:ahLst/>
              <a:cxnLst/>
              <a:rect l="0" t="0" r="0" b="0"/>
              <a:pathLst>
                <a:path w="9526" h="47626">
                  <a:moveTo>
                    <a:pt x="9525" y="0"/>
                  </a:moveTo>
                  <a:lnTo>
                    <a:pt x="9525" y="0"/>
                  </a:lnTo>
                  <a:lnTo>
                    <a:pt x="9525" y="5056"/>
                  </a:lnTo>
                  <a:lnTo>
                    <a:pt x="588" y="37585"/>
                  </a:lnTo>
                  <a:lnTo>
                    <a:pt x="0" y="4762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28" name="SMARTInkShape-Group470">
            <a:extLst>
              <a:ext uri="{FF2B5EF4-FFF2-40B4-BE49-F238E27FC236}">
                <a16:creationId xmlns:a16="http://schemas.microsoft.com/office/drawing/2014/main" id="{F5419969-0D78-BF94-473D-E84E71DF08B2}"/>
              </a:ext>
            </a:extLst>
          </p:cNvPr>
          <p:cNvGrpSpPr/>
          <p:nvPr/>
        </p:nvGrpSpPr>
        <p:grpSpPr>
          <a:xfrm>
            <a:off x="1752635" y="6115477"/>
            <a:ext cx="1617593" cy="418674"/>
            <a:chOff x="1752635" y="6115477"/>
            <a:chExt cx="1617593" cy="418674"/>
          </a:xfrm>
        </p:grpSpPr>
        <p:sp>
          <p:nvSpPr>
            <p:cNvPr id="1216" name="SMARTInkShape-1817">
              <a:extLst>
                <a:ext uri="{FF2B5EF4-FFF2-40B4-BE49-F238E27FC236}">
                  <a16:creationId xmlns:a16="http://schemas.microsoft.com/office/drawing/2014/main" id="{A786ED34-E7BE-4756-D705-E8BC97027C01}"/>
                </a:ext>
              </a:extLst>
            </p:cNvPr>
            <p:cNvSpPr/>
            <p:nvPr>
              <p:custDataLst>
                <p:tags r:id="rId15"/>
              </p:custDataLst>
            </p:nvPr>
          </p:nvSpPr>
          <p:spPr>
            <a:xfrm>
              <a:off x="1752635" y="6124575"/>
              <a:ext cx="199860" cy="266684"/>
            </a:xfrm>
            <a:custGeom>
              <a:avLst/>
              <a:gdLst/>
              <a:ahLst/>
              <a:cxnLst/>
              <a:rect l="0" t="0" r="0" b="0"/>
              <a:pathLst>
                <a:path w="199860" h="266684">
                  <a:moveTo>
                    <a:pt x="19015" y="76200"/>
                  </a:moveTo>
                  <a:lnTo>
                    <a:pt x="19015" y="76200"/>
                  </a:lnTo>
                  <a:lnTo>
                    <a:pt x="28540" y="76200"/>
                  </a:lnTo>
                  <a:lnTo>
                    <a:pt x="28540" y="70712"/>
                  </a:lnTo>
                  <a:lnTo>
                    <a:pt x="28540" y="76193"/>
                  </a:lnTo>
                  <a:lnTo>
                    <a:pt x="23484" y="76198"/>
                  </a:lnTo>
                  <a:lnTo>
                    <a:pt x="21994" y="77257"/>
                  </a:lnTo>
                  <a:lnTo>
                    <a:pt x="21001" y="79020"/>
                  </a:lnTo>
                  <a:lnTo>
                    <a:pt x="19277" y="85901"/>
                  </a:lnTo>
                  <a:lnTo>
                    <a:pt x="19131" y="90389"/>
                  </a:lnTo>
                  <a:lnTo>
                    <a:pt x="16244" y="95912"/>
                  </a:lnTo>
                  <a:lnTo>
                    <a:pt x="12492" y="101893"/>
                  </a:lnTo>
                  <a:lnTo>
                    <a:pt x="10083" y="114358"/>
                  </a:lnTo>
                  <a:lnTo>
                    <a:pt x="9885" y="117514"/>
                  </a:lnTo>
                  <a:lnTo>
                    <a:pt x="6843" y="123842"/>
                  </a:lnTo>
                  <a:lnTo>
                    <a:pt x="4551" y="127011"/>
                  </a:lnTo>
                  <a:lnTo>
                    <a:pt x="1324" y="141585"/>
                  </a:lnTo>
                  <a:lnTo>
                    <a:pt x="0" y="174509"/>
                  </a:lnTo>
                  <a:lnTo>
                    <a:pt x="2803" y="180923"/>
                  </a:lnTo>
                  <a:lnTo>
                    <a:pt x="6518" y="187302"/>
                  </a:lnTo>
                  <a:lnTo>
                    <a:pt x="8903" y="200020"/>
                  </a:lnTo>
                  <a:lnTo>
                    <a:pt x="9099" y="203197"/>
                  </a:lnTo>
                  <a:lnTo>
                    <a:pt x="12138" y="209549"/>
                  </a:lnTo>
                  <a:lnTo>
                    <a:pt x="15959" y="215900"/>
                  </a:lnTo>
                  <a:lnTo>
                    <a:pt x="19168" y="225425"/>
                  </a:lnTo>
                  <a:lnTo>
                    <a:pt x="23669" y="231775"/>
                  </a:lnTo>
                  <a:lnTo>
                    <a:pt x="29197" y="235303"/>
                  </a:lnTo>
                  <a:lnTo>
                    <a:pt x="35182" y="237929"/>
                  </a:lnTo>
                  <a:lnTo>
                    <a:pt x="57132" y="254527"/>
                  </a:lnTo>
                  <a:lnTo>
                    <a:pt x="72992" y="257885"/>
                  </a:lnTo>
                  <a:lnTo>
                    <a:pt x="85691" y="264645"/>
                  </a:lnTo>
                  <a:lnTo>
                    <a:pt x="131329" y="266683"/>
                  </a:lnTo>
                  <a:lnTo>
                    <a:pt x="139841" y="265635"/>
                  </a:lnTo>
                  <a:lnTo>
                    <a:pt x="170775" y="254941"/>
                  </a:lnTo>
                  <a:lnTo>
                    <a:pt x="177481" y="248774"/>
                  </a:lnTo>
                  <a:lnTo>
                    <a:pt x="186147" y="234460"/>
                  </a:lnTo>
                  <a:lnTo>
                    <a:pt x="196632" y="202181"/>
                  </a:lnTo>
                  <a:lnTo>
                    <a:pt x="199327" y="155335"/>
                  </a:lnTo>
                  <a:lnTo>
                    <a:pt x="199859" y="114880"/>
                  </a:lnTo>
                  <a:lnTo>
                    <a:pt x="192434" y="69574"/>
                  </a:lnTo>
                  <a:lnTo>
                    <a:pt x="189483" y="23594"/>
                  </a:lnTo>
                  <a:lnTo>
                    <a:pt x="182941" y="9795"/>
                  </a:lnTo>
                  <a:lnTo>
                    <a:pt x="182274" y="6530"/>
                  </a:lnTo>
                  <a:lnTo>
                    <a:pt x="182888" y="4354"/>
                  </a:lnTo>
                  <a:lnTo>
                    <a:pt x="184355" y="2903"/>
                  </a:lnTo>
                  <a:lnTo>
                    <a:pt x="19046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7" name="SMARTInkShape-1818">
              <a:extLst>
                <a:ext uri="{FF2B5EF4-FFF2-40B4-BE49-F238E27FC236}">
                  <a16:creationId xmlns:a16="http://schemas.microsoft.com/office/drawing/2014/main" id="{725DAE60-CF8E-A1BD-D9C4-F3991ECBFC7D}"/>
                </a:ext>
              </a:extLst>
            </p:cNvPr>
            <p:cNvSpPr/>
            <p:nvPr>
              <p:custDataLst>
                <p:tags r:id="rId16"/>
              </p:custDataLst>
            </p:nvPr>
          </p:nvSpPr>
          <p:spPr>
            <a:xfrm>
              <a:off x="2000250" y="6286909"/>
              <a:ext cx="152401" cy="142467"/>
            </a:xfrm>
            <a:custGeom>
              <a:avLst/>
              <a:gdLst/>
              <a:ahLst/>
              <a:cxnLst/>
              <a:rect l="0" t="0" r="0" b="0"/>
              <a:pathLst>
                <a:path w="152401" h="142467">
                  <a:moveTo>
                    <a:pt x="0" y="47216"/>
                  </a:moveTo>
                  <a:lnTo>
                    <a:pt x="0" y="47216"/>
                  </a:lnTo>
                  <a:lnTo>
                    <a:pt x="0" y="42160"/>
                  </a:lnTo>
                  <a:lnTo>
                    <a:pt x="1058" y="40671"/>
                  </a:lnTo>
                  <a:lnTo>
                    <a:pt x="2822" y="39677"/>
                  </a:lnTo>
                  <a:lnTo>
                    <a:pt x="5056" y="39015"/>
                  </a:lnTo>
                  <a:lnTo>
                    <a:pt x="10361" y="32635"/>
                  </a:lnTo>
                  <a:lnTo>
                    <a:pt x="29271" y="8482"/>
                  </a:lnTo>
                  <a:lnTo>
                    <a:pt x="36728" y="971"/>
                  </a:lnTo>
                  <a:lnTo>
                    <a:pt x="42750" y="0"/>
                  </a:lnTo>
                  <a:lnTo>
                    <a:pt x="44375" y="922"/>
                  </a:lnTo>
                  <a:lnTo>
                    <a:pt x="45458" y="2594"/>
                  </a:lnTo>
                  <a:lnTo>
                    <a:pt x="46983" y="10006"/>
                  </a:lnTo>
                  <a:lnTo>
                    <a:pt x="47498" y="21992"/>
                  </a:lnTo>
                  <a:lnTo>
                    <a:pt x="50391" y="28245"/>
                  </a:lnTo>
                  <a:lnTo>
                    <a:pt x="52644" y="31393"/>
                  </a:lnTo>
                  <a:lnTo>
                    <a:pt x="56260" y="58203"/>
                  </a:lnTo>
                  <a:lnTo>
                    <a:pt x="57115" y="102448"/>
                  </a:lnTo>
                  <a:lnTo>
                    <a:pt x="57147" y="112886"/>
                  </a:lnTo>
                  <a:lnTo>
                    <a:pt x="57150" y="100545"/>
                  </a:lnTo>
                  <a:lnTo>
                    <a:pt x="66851" y="70286"/>
                  </a:lnTo>
                  <a:lnTo>
                    <a:pt x="93200" y="38792"/>
                  </a:lnTo>
                  <a:lnTo>
                    <a:pt x="95701" y="30726"/>
                  </a:lnTo>
                  <a:lnTo>
                    <a:pt x="108427" y="15385"/>
                  </a:lnTo>
                  <a:lnTo>
                    <a:pt x="114512" y="11902"/>
                  </a:lnTo>
                  <a:lnTo>
                    <a:pt x="121985" y="9666"/>
                  </a:lnTo>
                  <a:lnTo>
                    <a:pt x="128336" y="4223"/>
                  </a:lnTo>
                  <a:lnTo>
                    <a:pt x="130008" y="3738"/>
                  </a:lnTo>
                  <a:lnTo>
                    <a:pt x="131122" y="4472"/>
                  </a:lnTo>
                  <a:lnTo>
                    <a:pt x="131864" y="6020"/>
                  </a:lnTo>
                  <a:lnTo>
                    <a:pt x="133418" y="7051"/>
                  </a:lnTo>
                  <a:lnTo>
                    <a:pt x="142444" y="9037"/>
                  </a:lnTo>
                  <a:lnTo>
                    <a:pt x="147804" y="9093"/>
                  </a:lnTo>
                  <a:lnTo>
                    <a:pt x="149336" y="11217"/>
                  </a:lnTo>
                  <a:lnTo>
                    <a:pt x="151492" y="24320"/>
                  </a:lnTo>
                  <a:lnTo>
                    <a:pt x="152347" y="69235"/>
                  </a:lnTo>
                  <a:lnTo>
                    <a:pt x="152397" y="114801"/>
                  </a:lnTo>
                  <a:lnTo>
                    <a:pt x="152400" y="14246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8" name="SMARTInkShape-1819">
              <a:extLst>
                <a:ext uri="{FF2B5EF4-FFF2-40B4-BE49-F238E27FC236}">
                  <a16:creationId xmlns:a16="http://schemas.microsoft.com/office/drawing/2014/main" id="{29CD419F-163C-A132-F517-61F9EC7D3C65}"/>
                </a:ext>
              </a:extLst>
            </p:cNvPr>
            <p:cNvSpPr/>
            <p:nvPr>
              <p:custDataLst>
                <p:tags r:id="rId17"/>
              </p:custDataLst>
            </p:nvPr>
          </p:nvSpPr>
          <p:spPr>
            <a:xfrm>
              <a:off x="2239433" y="6296025"/>
              <a:ext cx="17959" cy="123826"/>
            </a:xfrm>
            <a:custGeom>
              <a:avLst/>
              <a:gdLst/>
              <a:ahLst/>
              <a:cxnLst/>
              <a:rect l="0" t="0" r="0" b="0"/>
              <a:pathLst>
                <a:path w="17959" h="123826">
                  <a:moveTo>
                    <a:pt x="8467" y="0"/>
                  </a:moveTo>
                  <a:lnTo>
                    <a:pt x="8467" y="0"/>
                  </a:lnTo>
                  <a:lnTo>
                    <a:pt x="17958" y="0"/>
                  </a:lnTo>
                  <a:lnTo>
                    <a:pt x="11439" y="15210"/>
                  </a:lnTo>
                  <a:lnTo>
                    <a:pt x="3240" y="56508"/>
                  </a:lnTo>
                  <a:lnTo>
                    <a:pt x="5390" y="72012"/>
                  </a:lnTo>
                  <a:lnTo>
                    <a:pt x="0" y="101884"/>
                  </a:lnTo>
                  <a:lnTo>
                    <a:pt x="8467" y="1238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9" name="SMARTInkShape-1820">
              <a:extLst>
                <a:ext uri="{FF2B5EF4-FFF2-40B4-BE49-F238E27FC236}">
                  <a16:creationId xmlns:a16="http://schemas.microsoft.com/office/drawing/2014/main" id="{CB477CBD-B9E9-CC8E-C929-9B8B098E5859}"/>
                </a:ext>
              </a:extLst>
            </p:cNvPr>
            <p:cNvSpPr/>
            <p:nvPr>
              <p:custDataLst>
                <p:tags r:id="rId18"/>
              </p:custDataLst>
            </p:nvPr>
          </p:nvSpPr>
          <p:spPr>
            <a:xfrm>
              <a:off x="2247900" y="6200775"/>
              <a:ext cx="9526" cy="9526"/>
            </a:xfrm>
            <a:custGeom>
              <a:avLst/>
              <a:gdLst/>
              <a:ahLst/>
              <a:cxnLst/>
              <a:rect l="0" t="0" r="0" b="0"/>
              <a:pathLst>
                <a:path w="9526" h="9526">
                  <a:moveTo>
                    <a:pt x="9525" y="9525"/>
                  </a:moveTo>
                  <a:lnTo>
                    <a:pt x="9525" y="9525"/>
                  </a:lnTo>
                  <a:lnTo>
                    <a:pt x="9525" y="4469"/>
                  </a:lnTo>
                  <a:lnTo>
                    <a:pt x="8467" y="2980"/>
                  </a:lnTo>
                  <a:lnTo>
                    <a:pt x="6703" y="1986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0" name="SMARTInkShape-1821">
              <a:extLst>
                <a:ext uri="{FF2B5EF4-FFF2-40B4-BE49-F238E27FC236}">
                  <a16:creationId xmlns:a16="http://schemas.microsoft.com/office/drawing/2014/main" id="{718A79EE-359E-1ECC-E22A-6F0BE3C7055B}"/>
                </a:ext>
              </a:extLst>
            </p:cNvPr>
            <p:cNvSpPr/>
            <p:nvPr>
              <p:custDataLst>
                <p:tags r:id="rId19"/>
              </p:custDataLst>
            </p:nvPr>
          </p:nvSpPr>
          <p:spPr>
            <a:xfrm>
              <a:off x="2306382" y="6115477"/>
              <a:ext cx="122494" cy="342474"/>
            </a:xfrm>
            <a:custGeom>
              <a:avLst/>
              <a:gdLst/>
              <a:ahLst/>
              <a:cxnLst/>
              <a:rect l="0" t="0" r="0" b="0"/>
              <a:pathLst>
                <a:path w="122494" h="342474">
                  <a:moveTo>
                    <a:pt x="27243" y="18623"/>
                  </a:moveTo>
                  <a:lnTo>
                    <a:pt x="27243" y="18623"/>
                  </a:lnTo>
                  <a:lnTo>
                    <a:pt x="27243" y="0"/>
                  </a:lnTo>
                  <a:lnTo>
                    <a:pt x="27243" y="4756"/>
                  </a:lnTo>
                  <a:lnTo>
                    <a:pt x="18601" y="52096"/>
                  </a:lnTo>
                  <a:lnTo>
                    <a:pt x="15070" y="93596"/>
                  </a:lnTo>
                  <a:lnTo>
                    <a:pt x="9551" y="132681"/>
                  </a:lnTo>
                  <a:lnTo>
                    <a:pt x="13652" y="176596"/>
                  </a:lnTo>
                  <a:lnTo>
                    <a:pt x="11457" y="214654"/>
                  </a:lnTo>
                  <a:lnTo>
                    <a:pt x="9160" y="251097"/>
                  </a:lnTo>
                  <a:lnTo>
                    <a:pt x="8384" y="292673"/>
                  </a:lnTo>
                  <a:lnTo>
                    <a:pt x="7191" y="314430"/>
                  </a:lnTo>
                  <a:lnTo>
                    <a:pt x="0" y="330301"/>
                  </a:lnTo>
                  <a:lnTo>
                    <a:pt x="614" y="331183"/>
                  </a:lnTo>
                  <a:lnTo>
                    <a:pt x="4119" y="332165"/>
                  </a:lnTo>
                  <a:lnTo>
                    <a:pt x="49879" y="333993"/>
                  </a:lnTo>
                  <a:lnTo>
                    <a:pt x="91385" y="341147"/>
                  </a:lnTo>
                  <a:lnTo>
                    <a:pt x="122493" y="34247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1" name="SMARTInkShape-1822">
              <a:extLst>
                <a:ext uri="{FF2B5EF4-FFF2-40B4-BE49-F238E27FC236}">
                  <a16:creationId xmlns:a16="http://schemas.microsoft.com/office/drawing/2014/main" id="{731051AB-3675-9358-3C60-BEB1AD3E8D44}"/>
                </a:ext>
              </a:extLst>
            </p:cNvPr>
            <p:cNvSpPr/>
            <p:nvPr>
              <p:custDataLst>
                <p:tags r:id="rId20"/>
              </p:custDataLst>
            </p:nvPr>
          </p:nvSpPr>
          <p:spPr>
            <a:xfrm>
              <a:off x="2305050" y="6276975"/>
              <a:ext cx="85726" cy="9526"/>
            </a:xfrm>
            <a:custGeom>
              <a:avLst/>
              <a:gdLst/>
              <a:ahLst/>
              <a:cxnLst/>
              <a:rect l="0" t="0" r="0" b="0"/>
              <a:pathLst>
                <a:path w="85726" h="9526">
                  <a:moveTo>
                    <a:pt x="0" y="9525"/>
                  </a:moveTo>
                  <a:lnTo>
                    <a:pt x="0" y="9525"/>
                  </a:lnTo>
                  <a:lnTo>
                    <a:pt x="0" y="4469"/>
                  </a:lnTo>
                  <a:lnTo>
                    <a:pt x="1058" y="2980"/>
                  </a:lnTo>
                  <a:lnTo>
                    <a:pt x="2822" y="1986"/>
                  </a:lnTo>
                  <a:lnTo>
                    <a:pt x="13183" y="588"/>
                  </a:lnTo>
                  <a:lnTo>
                    <a:pt x="58371" y="23"/>
                  </a:lnTo>
                  <a:lnTo>
                    <a:pt x="857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2" name="SMARTInkShape-1823">
              <a:extLst>
                <a:ext uri="{FF2B5EF4-FFF2-40B4-BE49-F238E27FC236}">
                  <a16:creationId xmlns:a16="http://schemas.microsoft.com/office/drawing/2014/main" id="{F895D826-F1DB-74C4-33A6-1305DA6F2C2F}"/>
                </a:ext>
              </a:extLst>
            </p:cNvPr>
            <p:cNvSpPr/>
            <p:nvPr>
              <p:custDataLst>
                <p:tags r:id="rId21"/>
              </p:custDataLst>
            </p:nvPr>
          </p:nvSpPr>
          <p:spPr>
            <a:xfrm>
              <a:off x="2552700" y="6324600"/>
              <a:ext cx="104776" cy="5489"/>
            </a:xfrm>
            <a:custGeom>
              <a:avLst/>
              <a:gdLst/>
              <a:ahLst/>
              <a:cxnLst/>
              <a:rect l="0" t="0" r="0" b="0"/>
              <a:pathLst>
                <a:path w="104776" h="5489">
                  <a:moveTo>
                    <a:pt x="0" y="0"/>
                  </a:moveTo>
                  <a:lnTo>
                    <a:pt x="0" y="0"/>
                  </a:lnTo>
                  <a:lnTo>
                    <a:pt x="41757" y="0"/>
                  </a:lnTo>
                  <a:lnTo>
                    <a:pt x="60468" y="1058"/>
                  </a:lnTo>
                  <a:lnTo>
                    <a:pt x="79417" y="5488"/>
                  </a:lnTo>
                  <a:lnTo>
                    <a:pt x="1047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3" name="SMARTInkShape-1824">
              <a:extLst>
                <a:ext uri="{FF2B5EF4-FFF2-40B4-BE49-F238E27FC236}">
                  <a16:creationId xmlns:a16="http://schemas.microsoft.com/office/drawing/2014/main" id="{6F6615FA-0061-6161-F3BE-367195EE5AD6}"/>
                </a:ext>
              </a:extLst>
            </p:cNvPr>
            <p:cNvSpPr/>
            <p:nvPr>
              <p:custDataLst>
                <p:tags r:id="rId22"/>
              </p:custDataLst>
            </p:nvPr>
          </p:nvSpPr>
          <p:spPr>
            <a:xfrm>
              <a:off x="2763141" y="6134647"/>
              <a:ext cx="141940" cy="399504"/>
            </a:xfrm>
            <a:custGeom>
              <a:avLst/>
              <a:gdLst/>
              <a:ahLst/>
              <a:cxnLst/>
              <a:rect l="0" t="0" r="0" b="0"/>
              <a:pathLst>
                <a:path w="141940" h="399504">
                  <a:moveTo>
                    <a:pt x="122934" y="66128"/>
                  </a:moveTo>
                  <a:lnTo>
                    <a:pt x="122934" y="66128"/>
                  </a:lnTo>
                  <a:lnTo>
                    <a:pt x="127990" y="66128"/>
                  </a:lnTo>
                  <a:lnTo>
                    <a:pt x="133295" y="63306"/>
                  </a:lnTo>
                  <a:lnTo>
                    <a:pt x="136191" y="61072"/>
                  </a:lnTo>
                  <a:lnTo>
                    <a:pt x="139410" y="55767"/>
                  </a:lnTo>
                  <a:lnTo>
                    <a:pt x="141476" y="43738"/>
                  </a:lnTo>
                  <a:lnTo>
                    <a:pt x="141939" y="29896"/>
                  </a:lnTo>
                  <a:lnTo>
                    <a:pt x="135429" y="20792"/>
                  </a:lnTo>
                  <a:lnTo>
                    <a:pt x="132281" y="11890"/>
                  </a:lnTo>
                  <a:lnTo>
                    <a:pt x="127794" y="5686"/>
                  </a:lnTo>
                  <a:lnTo>
                    <a:pt x="116627" y="2223"/>
                  </a:lnTo>
                  <a:lnTo>
                    <a:pt x="98758" y="0"/>
                  </a:lnTo>
                  <a:lnTo>
                    <a:pt x="93492" y="2518"/>
                  </a:lnTo>
                  <a:lnTo>
                    <a:pt x="90606" y="4672"/>
                  </a:lnTo>
                  <a:lnTo>
                    <a:pt x="71824" y="10244"/>
                  </a:lnTo>
                  <a:lnTo>
                    <a:pt x="63882" y="18712"/>
                  </a:lnTo>
                  <a:lnTo>
                    <a:pt x="44079" y="62601"/>
                  </a:lnTo>
                  <a:lnTo>
                    <a:pt x="38614" y="70127"/>
                  </a:lnTo>
                  <a:lnTo>
                    <a:pt x="25866" y="111057"/>
                  </a:lnTo>
                  <a:lnTo>
                    <a:pt x="20443" y="148233"/>
                  </a:lnTo>
                  <a:lnTo>
                    <a:pt x="12064" y="189237"/>
                  </a:lnTo>
                  <a:lnTo>
                    <a:pt x="9311" y="227912"/>
                  </a:lnTo>
                  <a:lnTo>
                    <a:pt x="8768" y="266125"/>
                  </a:lnTo>
                  <a:lnTo>
                    <a:pt x="3617" y="304833"/>
                  </a:lnTo>
                  <a:lnTo>
                    <a:pt x="0" y="347995"/>
                  </a:lnTo>
                  <a:lnTo>
                    <a:pt x="431" y="366837"/>
                  </a:lnTo>
                  <a:lnTo>
                    <a:pt x="6792" y="388414"/>
                  </a:lnTo>
                  <a:lnTo>
                    <a:pt x="18159" y="39950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4" name="SMARTInkShape-1825">
              <a:extLst>
                <a:ext uri="{FF2B5EF4-FFF2-40B4-BE49-F238E27FC236}">
                  <a16:creationId xmlns:a16="http://schemas.microsoft.com/office/drawing/2014/main" id="{D0A3D1F7-413B-1291-CC6A-FDCACCE72F30}"/>
                </a:ext>
              </a:extLst>
            </p:cNvPr>
            <p:cNvSpPr/>
            <p:nvPr>
              <p:custDataLst>
                <p:tags r:id="rId23"/>
              </p:custDataLst>
            </p:nvPr>
          </p:nvSpPr>
          <p:spPr>
            <a:xfrm>
              <a:off x="2743200" y="6343650"/>
              <a:ext cx="104776" cy="19051"/>
            </a:xfrm>
            <a:custGeom>
              <a:avLst/>
              <a:gdLst/>
              <a:ahLst/>
              <a:cxnLst/>
              <a:rect l="0" t="0" r="0" b="0"/>
              <a:pathLst>
                <a:path w="104776" h="19051">
                  <a:moveTo>
                    <a:pt x="0" y="19050"/>
                  </a:moveTo>
                  <a:lnTo>
                    <a:pt x="0" y="19050"/>
                  </a:lnTo>
                  <a:lnTo>
                    <a:pt x="24910" y="17992"/>
                  </a:lnTo>
                  <a:lnTo>
                    <a:pt x="70168" y="9349"/>
                  </a:lnTo>
                  <a:lnTo>
                    <a:pt x="1047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5" name="SMARTInkShape-1826">
              <a:extLst>
                <a:ext uri="{FF2B5EF4-FFF2-40B4-BE49-F238E27FC236}">
                  <a16:creationId xmlns:a16="http://schemas.microsoft.com/office/drawing/2014/main" id="{B16850D3-7C17-204A-098D-3BEF46B47BD2}"/>
                </a:ext>
              </a:extLst>
            </p:cNvPr>
            <p:cNvSpPr/>
            <p:nvPr>
              <p:custDataLst>
                <p:tags r:id="rId24"/>
              </p:custDataLst>
            </p:nvPr>
          </p:nvSpPr>
          <p:spPr>
            <a:xfrm>
              <a:off x="2933700" y="6296025"/>
              <a:ext cx="161926" cy="139500"/>
            </a:xfrm>
            <a:custGeom>
              <a:avLst/>
              <a:gdLst/>
              <a:ahLst/>
              <a:cxnLst/>
              <a:rect l="0" t="0" r="0" b="0"/>
              <a:pathLst>
                <a:path w="161926" h="139500">
                  <a:moveTo>
                    <a:pt x="0" y="28575"/>
                  </a:moveTo>
                  <a:lnTo>
                    <a:pt x="0" y="28575"/>
                  </a:lnTo>
                  <a:lnTo>
                    <a:pt x="16246" y="13387"/>
                  </a:lnTo>
                  <a:lnTo>
                    <a:pt x="25510" y="10670"/>
                  </a:lnTo>
                  <a:lnTo>
                    <a:pt x="41290" y="9675"/>
                  </a:lnTo>
                  <a:lnTo>
                    <a:pt x="44460" y="12800"/>
                  </a:lnTo>
                  <a:lnTo>
                    <a:pt x="60326" y="49310"/>
                  </a:lnTo>
                  <a:lnTo>
                    <a:pt x="65421" y="87116"/>
                  </a:lnTo>
                  <a:lnTo>
                    <a:pt x="65245" y="118828"/>
                  </a:lnTo>
                  <a:lnTo>
                    <a:pt x="61454" y="131482"/>
                  </a:lnTo>
                  <a:lnTo>
                    <a:pt x="57902" y="135280"/>
                  </a:lnTo>
                  <a:lnTo>
                    <a:pt x="48312" y="139499"/>
                  </a:lnTo>
                  <a:lnTo>
                    <a:pt x="43849" y="138508"/>
                  </a:lnTo>
                  <a:lnTo>
                    <a:pt x="36070" y="131761"/>
                  </a:lnTo>
                  <a:lnTo>
                    <a:pt x="31906" y="118886"/>
                  </a:lnTo>
                  <a:lnTo>
                    <a:pt x="29233" y="84749"/>
                  </a:lnTo>
                  <a:lnTo>
                    <a:pt x="34512" y="66241"/>
                  </a:lnTo>
                  <a:lnTo>
                    <a:pt x="43914" y="49549"/>
                  </a:lnTo>
                  <a:lnTo>
                    <a:pt x="55148" y="38602"/>
                  </a:lnTo>
                  <a:lnTo>
                    <a:pt x="101648" y="13973"/>
                  </a:lnTo>
                  <a:lnTo>
                    <a:pt x="1619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6" name="SMARTInkShape-1827">
              <a:extLst>
                <a:ext uri="{FF2B5EF4-FFF2-40B4-BE49-F238E27FC236}">
                  <a16:creationId xmlns:a16="http://schemas.microsoft.com/office/drawing/2014/main" id="{4948FD67-A0C8-DEA8-0742-93CECB2AD4A4}"/>
                </a:ext>
              </a:extLst>
            </p:cNvPr>
            <p:cNvSpPr/>
            <p:nvPr>
              <p:custDataLst>
                <p:tags r:id="rId25"/>
              </p:custDataLst>
            </p:nvPr>
          </p:nvSpPr>
          <p:spPr>
            <a:xfrm>
              <a:off x="3088376" y="6286941"/>
              <a:ext cx="120948" cy="135632"/>
            </a:xfrm>
            <a:custGeom>
              <a:avLst/>
              <a:gdLst/>
              <a:ahLst/>
              <a:cxnLst/>
              <a:rect l="0" t="0" r="0" b="0"/>
              <a:pathLst>
                <a:path w="120948" h="135632">
                  <a:moveTo>
                    <a:pt x="26299" y="37659"/>
                  </a:moveTo>
                  <a:lnTo>
                    <a:pt x="26299" y="37659"/>
                  </a:lnTo>
                  <a:lnTo>
                    <a:pt x="26299" y="42715"/>
                  </a:lnTo>
                  <a:lnTo>
                    <a:pt x="27357" y="44204"/>
                  </a:lnTo>
                  <a:lnTo>
                    <a:pt x="29121" y="45198"/>
                  </a:lnTo>
                  <a:lnTo>
                    <a:pt x="42545" y="47980"/>
                  </a:lnTo>
                  <a:lnTo>
                    <a:pt x="48689" y="52124"/>
                  </a:lnTo>
                  <a:lnTo>
                    <a:pt x="51809" y="52594"/>
                  </a:lnTo>
                  <a:lnTo>
                    <a:pt x="54947" y="51849"/>
                  </a:lnTo>
                  <a:lnTo>
                    <a:pt x="62315" y="49258"/>
                  </a:lnTo>
                  <a:lnTo>
                    <a:pt x="84292" y="44773"/>
                  </a:lnTo>
                  <a:lnTo>
                    <a:pt x="99926" y="36944"/>
                  </a:lnTo>
                  <a:lnTo>
                    <a:pt x="114691" y="24818"/>
                  </a:lnTo>
                  <a:lnTo>
                    <a:pt x="118501" y="18546"/>
                  </a:lnTo>
                  <a:lnTo>
                    <a:pt x="120947" y="10952"/>
                  </a:lnTo>
                  <a:lnTo>
                    <a:pt x="118459" y="7092"/>
                  </a:lnTo>
                  <a:lnTo>
                    <a:pt x="116314" y="4582"/>
                  </a:lnTo>
                  <a:lnTo>
                    <a:pt x="108286" y="1791"/>
                  </a:lnTo>
                  <a:lnTo>
                    <a:pt x="80830" y="0"/>
                  </a:lnTo>
                  <a:lnTo>
                    <a:pt x="68879" y="2577"/>
                  </a:lnTo>
                  <a:lnTo>
                    <a:pt x="56202" y="7157"/>
                  </a:lnTo>
                  <a:lnTo>
                    <a:pt x="52584" y="7798"/>
                  </a:lnTo>
                  <a:lnTo>
                    <a:pt x="45742" y="11335"/>
                  </a:lnTo>
                  <a:lnTo>
                    <a:pt x="32727" y="22229"/>
                  </a:lnTo>
                  <a:lnTo>
                    <a:pt x="5405" y="62332"/>
                  </a:lnTo>
                  <a:lnTo>
                    <a:pt x="0" y="86950"/>
                  </a:lnTo>
                  <a:lnTo>
                    <a:pt x="1557" y="102252"/>
                  </a:lnTo>
                  <a:lnTo>
                    <a:pt x="3454" y="109296"/>
                  </a:lnTo>
                  <a:lnTo>
                    <a:pt x="11207" y="119944"/>
                  </a:lnTo>
                  <a:lnTo>
                    <a:pt x="33431" y="135405"/>
                  </a:lnTo>
                  <a:lnTo>
                    <a:pt x="40579" y="135631"/>
                  </a:lnTo>
                  <a:lnTo>
                    <a:pt x="92974" y="11385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7" name="SMARTInkShape-1828">
              <a:extLst>
                <a:ext uri="{FF2B5EF4-FFF2-40B4-BE49-F238E27FC236}">
                  <a16:creationId xmlns:a16="http://schemas.microsoft.com/office/drawing/2014/main" id="{81F0E8D7-CB62-E558-8BD1-00FEEC94B30B}"/>
                </a:ext>
              </a:extLst>
            </p:cNvPr>
            <p:cNvSpPr/>
            <p:nvPr>
              <p:custDataLst>
                <p:tags r:id="rId26"/>
              </p:custDataLst>
            </p:nvPr>
          </p:nvSpPr>
          <p:spPr>
            <a:xfrm>
              <a:off x="3212918" y="6299202"/>
              <a:ext cx="157310" cy="124701"/>
            </a:xfrm>
            <a:custGeom>
              <a:avLst/>
              <a:gdLst/>
              <a:ahLst/>
              <a:cxnLst/>
              <a:rect l="0" t="0" r="0" b="0"/>
              <a:pathLst>
                <a:path w="157310" h="124701">
                  <a:moveTo>
                    <a:pt x="35107" y="63498"/>
                  </a:moveTo>
                  <a:lnTo>
                    <a:pt x="35107" y="63498"/>
                  </a:lnTo>
                  <a:lnTo>
                    <a:pt x="76939" y="63498"/>
                  </a:lnTo>
                  <a:lnTo>
                    <a:pt x="92857" y="62440"/>
                  </a:lnTo>
                  <a:lnTo>
                    <a:pt x="121786" y="55297"/>
                  </a:lnTo>
                  <a:lnTo>
                    <a:pt x="146007" y="37687"/>
                  </a:lnTo>
                  <a:lnTo>
                    <a:pt x="153456" y="30686"/>
                  </a:lnTo>
                  <a:lnTo>
                    <a:pt x="156498" y="24926"/>
                  </a:lnTo>
                  <a:lnTo>
                    <a:pt x="157309" y="21908"/>
                  </a:lnTo>
                  <a:lnTo>
                    <a:pt x="152566" y="12911"/>
                  </a:lnTo>
                  <a:lnTo>
                    <a:pt x="148338" y="7548"/>
                  </a:lnTo>
                  <a:lnTo>
                    <a:pt x="135174" y="1590"/>
                  </a:lnTo>
                  <a:lnTo>
                    <a:pt x="118739" y="0"/>
                  </a:lnTo>
                  <a:lnTo>
                    <a:pt x="72931" y="10359"/>
                  </a:lnTo>
                  <a:lnTo>
                    <a:pt x="42657" y="23447"/>
                  </a:lnTo>
                  <a:lnTo>
                    <a:pt x="24879" y="38343"/>
                  </a:lnTo>
                  <a:lnTo>
                    <a:pt x="3740" y="67670"/>
                  </a:lnTo>
                  <a:lnTo>
                    <a:pt x="0" y="79815"/>
                  </a:lnTo>
                  <a:lnTo>
                    <a:pt x="3982" y="95093"/>
                  </a:lnTo>
                  <a:lnTo>
                    <a:pt x="11748" y="109290"/>
                  </a:lnTo>
                  <a:lnTo>
                    <a:pt x="18728" y="115599"/>
                  </a:lnTo>
                  <a:lnTo>
                    <a:pt x="38721" y="124209"/>
                  </a:lnTo>
                  <a:lnTo>
                    <a:pt x="55763" y="124700"/>
                  </a:lnTo>
                  <a:lnTo>
                    <a:pt x="100935" y="113578"/>
                  </a:lnTo>
                  <a:lnTo>
                    <a:pt x="149407" y="10159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37" name="SMARTInkShape-Group471">
            <a:extLst>
              <a:ext uri="{FF2B5EF4-FFF2-40B4-BE49-F238E27FC236}">
                <a16:creationId xmlns:a16="http://schemas.microsoft.com/office/drawing/2014/main" id="{172E00B4-A07E-8E3C-7740-B09148F6ECE8}"/>
              </a:ext>
            </a:extLst>
          </p:cNvPr>
          <p:cNvGrpSpPr/>
          <p:nvPr/>
        </p:nvGrpSpPr>
        <p:grpSpPr>
          <a:xfrm>
            <a:off x="3743442" y="6306566"/>
            <a:ext cx="1666759" cy="202859"/>
            <a:chOff x="3743442" y="6306566"/>
            <a:chExt cx="1666759" cy="202859"/>
          </a:xfrm>
        </p:grpSpPr>
        <p:sp>
          <p:nvSpPr>
            <p:cNvPr id="1229" name="SMARTInkShape-1829">
              <a:extLst>
                <a:ext uri="{FF2B5EF4-FFF2-40B4-BE49-F238E27FC236}">
                  <a16:creationId xmlns:a16="http://schemas.microsoft.com/office/drawing/2014/main" id="{1159DDD2-0ED7-FB5B-E4DA-9AD2F95ACE41}"/>
                </a:ext>
              </a:extLst>
            </p:cNvPr>
            <p:cNvSpPr/>
            <p:nvPr>
              <p:custDataLst>
                <p:tags r:id="rId7"/>
              </p:custDataLst>
            </p:nvPr>
          </p:nvSpPr>
          <p:spPr>
            <a:xfrm>
              <a:off x="3743442" y="6306566"/>
              <a:ext cx="333259" cy="160811"/>
            </a:xfrm>
            <a:custGeom>
              <a:avLst/>
              <a:gdLst/>
              <a:ahLst/>
              <a:cxnLst/>
              <a:rect l="0" t="0" r="0" b="0"/>
              <a:pathLst>
                <a:path w="333259" h="160811">
                  <a:moveTo>
                    <a:pt x="9408" y="37084"/>
                  </a:moveTo>
                  <a:lnTo>
                    <a:pt x="9408" y="37084"/>
                  </a:lnTo>
                  <a:lnTo>
                    <a:pt x="9408" y="27952"/>
                  </a:lnTo>
                  <a:lnTo>
                    <a:pt x="276" y="27569"/>
                  </a:lnTo>
                  <a:lnTo>
                    <a:pt x="0" y="22506"/>
                  </a:lnTo>
                  <a:lnTo>
                    <a:pt x="2077" y="21015"/>
                  </a:lnTo>
                  <a:lnTo>
                    <a:pt x="47811" y="9949"/>
                  </a:lnTo>
                  <a:lnTo>
                    <a:pt x="64414" y="13992"/>
                  </a:lnTo>
                  <a:lnTo>
                    <a:pt x="73719" y="24705"/>
                  </a:lnTo>
                  <a:lnTo>
                    <a:pt x="80324" y="40048"/>
                  </a:lnTo>
                  <a:lnTo>
                    <a:pt x="83260" y="57451"/>
                  </a:lnTo>
                  <a:lnTo>
                    <a:pt x="80582" y="101110"/>
                  </a:lnTo>
                  <a:lnTo>
                    <a:pt x="82316" y="115282"/>
                  </a:lnTo>
                  <a:lnTo>
                    <a:pt x="76091" y="160810"/>
                  </a:lnTo>
                  <a:lnTo>
                    <a:pt x="90235" y="137019"/>
                  </a:lnTo>
                  <a:lnTo>
                    <a:pt x="107606" y="90592"/>
                  </a:lnTo>
                  <a:lnTo>
                    <a:pt x="134040" y="48951"/>
                  </a:lnTo>
                  <a:lnTo>
                    <a:pt x="162973" y="18343"/>
                  </a:lnTo>
                  <a:lnTo>
                    <a:pt x="165759" y="17180"/>
                  </a:lnTo>
                  <a:lnTo>
                    <a:pt x="167617" y="17465"/>
                  </a:lnTo>
                  <a:lnTo>
                    <a:pt x="175289" y="22922"/>
                  </a:lnTo>
                  <a:lnTo>
                    <a:pt x="193908" y="42910"/>
                  </a:lnTo>
                  <a:lnTo>
                    <a:pt x="204363" y="67385"/>
                  </a:lnTo>
                  <a:lnTo>
                    <a:pt x="209137" y="111712"/>
                  </a:lnTo>
                  <a:lnTo>
                    <a:pt x="209416" y="122160"/>
                  </a:lnTo>
                  <a:lnTo>
                    <a:pt x="224013" y="77146"/>
                  </a:lnTo>
                  <a:lnTo>
                    <a:pt x="239506" y="50012"/>
                  </a:lnTo>
                  <a:lnTo>
                    <a:pt x="264468" y="21853"/>
                  </a:lnTo>
                  <a:lnTo>
                    <a:pt x="290977" y="4129"/>
                  </a:lnTo>
                  <a:lnTo>
                    <a:pt x="307032" y="0"/>
                  </a:lnTo>
                  <a:lnTo>
                    <a:pt x="313841" y="2258"/>
                  </a:lnTo>
                  <a:lnTo>
                    <a:pt x="317138" y="4342"/>
                  </a:lnTo>
                  <a:lnTo>
                    <a:pt x="320802" y="15124"/>
                  </a:lnTo>
                  <a:lnTo>
                    <a:pt x="323561" y="54112"/>
                  </a:lnTo>
                  <a:lnTo>
                    <a:pt x="320834" y="63350"/>
                  </a:lnTo>
                  <a:lnTo>
                    <a:pt x="318626" y="67295"/>
                  </a:lnTo>
                  <a:lnTo>
                    <a:pt x="314596" y="109208"/>
                  </a:lnTo>
                  <a:lnTo>
                    <a:pt x="314323" y="128892"/>
                  </a:lnTo>
                  <a:lnTo>
                    <a:pt x="315343" y="133214"/>
                  </a:lnTo>
                  <a:lnTo>
                    <a:pt x="317081" y="136095"/>
                  </a:lnTo>
                  <a:lnTo>
                    <a:pt x="319298" y="138017"/>
                  </a:lnTo>
                  <a:lnTo>
                    <a:pt x="321835" y="138239"/>
                  </a:lnTo>
                  <a:lnTo>
                    <a:pt x="333258" y="13233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0" name="SMARTInkShape-1830">
              <a:extLst>
                <a:ext uri="{FF2B5EF4-FFF2-40B4-BE49-F238E27FC236}">
                  <a16:creationId xmlns:a16="http://schemas.microsoft.com/office/drawing/2014/main" id="{46223011-0064-5456-D754-7AEE38A5BAC7}"/>
                </a:ext>
              </a:extLst>
            </p:cNvPr>
            <p:cNvSpPr/>
            <p:nvPr>
              <p:custDataLst>
                <p:tags r:id="rId8"/>
              </p:custDataLst>
            </p:nvPr>
          </p:nvSpPr>
          <p:spPr>
            <a:xfrm>
              <a:off x="4183961" y="6345439"/>
              <a:ext cx="149170" cy="138996"/>
            </a:xfrm>
            <a:custGeom>
              <a:avLst/>
              <a:gdLst/>
              <a:ahLst/>
              <a:cxnLst/>
              <a:rect l="0" t="0" r="0" b="0"/>
              <a:pathLst>
                <a:path w="149170" h="138996">
                  <a:moveTo>
                    <a:pt x="7039" y="36311"/>
                  </a:moveTo>
                  <a:lnTo>
                    <a:pt x="7039" y="36311"/>
                  </a:lnTo>
                  <a:lnTo>
                    <a:pt x="7039" y="41367"/>
                  </a:lnTo>
                  <a:lnTo>
                    <a:pt x="9156" y="42856"/>
                  </a:lnTo>
                  <a:lnTo>
                    <a:pt x="21189" y="46012"/>
                  </a:lnTo>
                  <a:lnTo>
                    <a:pt x="34045" y="52121"/>
                  </a:lnTo>
                  <a:lnTo>
                    <a:pt x="58080" y="53343"/>
                  </a:lnTo>
                  <a:lnTo>
                    <a:pt x="97946" y="44811"/>
                  </a:lnTo>
                  <a:lnTo>
                    <a:pt x="120052" y="38830"/>
                  </a:lnTo>
                  <a:lnTo>
                    <a:pt x="126831" y="37990"/>
                  </a:lnTo>
                  <a:lnTo>
                    <a:pt x="132408" y="35314"/>
                  </a:lnTo>
                  <a:lnTo>
                    <a:pt x="147400" y="20056"/>
                  </a:lnTo>
                  <a:lnTo>
                    <a:pt x="148797" y="15681"/>
                  </a:lnTo>
                  <a:lnTo>
                    <a:pt x="149169" y="13033"/>
                  </a:lnTo>
                  <a:lnTo>
                    <a:pt x="147301" y="10209"/>
                  </a:lnTo>
                  <a:lnTo>
                    <a:pt x="139580" y="4249"/>
                  </a:lnTo>
                  <a:lnTo>
                    <a:pt x="118277" y="0"/>
                  </a:lnTo>
                  <a:lnTo>
                    <a:pt x="91857" y="3797"/>
                  </a:lnTo>
                  <a:lnTo>
                    <a:pt x="47842" y="25118"/>
                  </a:lnTo>
                  <a:lnTo>
                    <a:pt x="33640" y="34511"/>
                  </a:lnTo>
                  <a:lnTo>
                    <a:pt x="14803" y="57650"/>
                  </a:lnTo>
                  <a:lnTo>
                    <a:pt x="3107" y="83556"/>
                  </a:lnTo>
                  <a:lnTo>
                    <a:pt x="0" y="98231"/>
                  </a:lnTo>
                  <a:lnTo>
                    <a:pt x="3307" y="123449"/>
                  </a:lnTo>
                  <a:lnTo>
                    <a:pt x="6668" y="129328"/>
                  </a:lnTo>
                  <a:lnTo>
                    <a:pt x="11025" y="133248"/>
                  </a:lnTo>
                  <a:lnTo>
                    <a:pt x="22569" y="137602"/>
                  </a:lnTo>
                  <a:lnTo>
                    <a:pt x="47976" y="138995"/>
                  </a:lnTo>
                  <a:lnTo>
                    <a:pt x="70036" y="135571"/>
                  </a:lnTo>
                  <a:lnTo>
                    <a:pt x="121339" y="10298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1" name="SMARTInkShape-1831">
              <a:extLst>
                <a:ext uri="{FF2B5EF4-FFF2-40B4-BE49-F238E27FC236}">
                  <a16:creationId xmlns:a16="http://schemas.microsoft.com/office/drawing/2014/main" id="{22E840EE-05DF-2E6B-DC18-B7FEC39E56F4}"/>
                </a:ext>
              </a:extLst>
            </p:cNvPr>
            <p:cNvSpPr/>
            <p:nvPr>
              <p:custDataLst>
                <p:tags r:id="rId9"/>
              </p:custDataLst>
            </p:nvPr>
          </p:nvSpPr>
          <p:spPr>
            <a:xfrm>
              <a:off x="4374088" y="6325535"/>
              <a:ext cx="169338" cy="150657"/>
            </a:xfrm>
            <a:custGeom>
              <a:avLst/>
              <a:gdLst/>
              <a:ahLst/>
              <a:cxnLst/>
              <a:rect l="0" t="0" r="0" b="0"/>
              <a:pathLst>
                <a:path w="169338" h="150657">
                  <a:moveTo>
                    <a:pt x="83612" y="37165"/>
                  </a:moveTo>
                  <a:lnTo>
                    <a:pt x="83612" y="37165"/>
                  </a:lnTo>
                  <a:lnTo>
                    <a:pt x="83612" y="32109"/>
                  </a:lnTo>
                  <a:lnTo>
                    <a:pt x="80790" y="26804"/>
                  </a:lnTo>
                  <a:lnTo>
                    <a:pt x="67365" y="6167"/>
                  </a:lnTo>
                  <a:lnTo>
                    <a:pt x="61222" y="2223"/>
                  </a:lnTo>
                  <a:lnTo>
                    <a:pt x="51814" y="0"/>
                  </a:lnTo>
                  <a:lnTo>
                    <a:pt x="32209" y="14511"/>
                  </a:lnTo>
                  <a:lnTo>
                    <a:pt x="12350" y="33709"/>
                  </a:lnTo>
                  <a:lnTo>
                    <a:pt x="5020" y="44801"/>
                  </a:lnTo>
                  <a:lnTo>
                    <a:pt x="0" y="68002"/>
                  </a:lnTo>
                  <a:lnTo>
                    <a:pt x="3570" y="94985"/>
                  </a:lnTo>
                  <a:lnTo>
                    <a:pt x="11330" y="118033"/>
                  </a:lnTo>
                  <a:lnTo>
                    <a:pt x="17267" y="126023"/>
                  </a:lnTo>
                  <a:lnTo>
                    <a:pt x="20332" y="128154"/>
                  </a:lnTo>
                  <a:lnTo>
                    <a:pt x="24492" y="128516"/>
                  </a:lnTo>
                  <a:lnTo>
                    <a:pt x="34759" y="126096"/>
                  </a:lnTo>
                  <a:lnTo>
                    <a:pt x="58597" y="108315"/>
                  </a:lnTo>
                  <a:lnTo>
                    <a:pt x="101552" y="66833"/>
                  </a:lnTo>
                  <a:lnTo>
                    <a:pt x="97276" y="71121"/>
                  </a:lnTo>
                  <a:lnTo>
                    <a:pt x="87891" y="110671"/>
                  </a:lnTo>
                  <a:lnTo>
                    <a:pt x="92171" y="132322"/>
                  </a:lnTo>
                  <a:lnTo>
                    <a:pt x="97293" y="142252"/>
                  </a:lnTo>
                  <a:lnTo>
                    <a:pt x="101200" y="145322"/>
                  </a:lnTo>
                  <a:lnTo>
                    <a:pt x="111184" y="148735"/>
                  </a:lnTo>
                  <a:lnTo>
                    <a:pt x="133762" y="150656"/>
                  </a:lnTo>
                  <a:lnTo>
                    <a:pt x="169337" y="14194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2" name="SMARTInkShape-1832">
              <a:extLst>
                <a:ext uri="{FF2B5EF4-FFF2-40B4-BE49-F238E27FC236}">
                  <a16:creationId xmlns:a16="http://schemas.microsoft.com/office/drawing/2014/main" id="{5EF2F598-1D98-B07B-500D-D49A47E0D810}"/>
                </a:ext>
              </a:extLst>
            </p:cNvPr>
            <p:cNvSpPr/>
            <p:nvPr>
              <p:custDataLst>
                <p:tags r:id="rId10"/>
              </p:custDataLst>
            </p:nvPr>
          </p:nvSpPr>
          <p:spPr>
            <a:xfrm>
              <a:off x="4533900" y="6326825"/>
              <a:ext cx="147090" cy="149225"/>
            </a:xfrm>
            <a:custGeom>
              <a:avLst/>
              <a:gdLst/>
              <a:ahLst/>
              <a:cxnLst/>
              <a:rect l="0" t="0" r="0" b="0"/>
              <a:pathLst>
                <a:path w="147090" h="149225">
                  <a:moveTo>
                    <a:pt x="133350" y="35875"/>
                  </a:moveTo>
                  <a:lnTo>
                    <a:pt x="133350" y="35875"/>
                  </a:lnTo>
                  <a:lnTo>
                    <a:pt x="133350" y="30819"/>
                  </a:lnTo>
                  <a:lnTo>
                    <a:pt x="138838" y="13081"/>
                  </a:lnTo>
                  <a:lnTo>
                    <a:pt x="136494" y="5283"/>
                  </a:lnTo>
                  <a:lnTo>
                    <a:pt x="134388" y="2781"/>
                  </a:lnTo>
                  <a:lnTo>
                    <a:pt x="129225" y="0"/>
                  </a:lnTo>
                  <a:lnTo>
                    <a:pt x="120581" y="1587"/>
                  </a:lnTo>
                  <a:lnTo>
                    <a:pt x="97784" y="11227"/>
                  </a:lnTo>
                  <a:lnTo>
                    <a:pt x="93764" y="15210"/>
                  </a:lnTo>
                  <a:lnTo>
                    <a:pt x="89298" y="25279"/>
                  </a:lnTo>
                  <a:lnTo>
                    <a:pt x="86784" y="37792"/>
                  </a:lnTo>
                  <a:lnTo>
                    <a:pt x="91095" y="53259"/>
                  </a:lnTo>
                  <a:lnTo>
                    <a:pt x="99048" y="62298"/>
                  </a:lnTo>
                  <a:lnTo>
                    <a:pt x="108579" y="68785"/>
                  </a:lnTo>
                  <a:lnTo>
                    <a:pt x="116344" y="71668"/>
                  </a:lnTo>
                  <a:lnTo>
                    <a:pt x="123322" y="78594"/>
                  </a:lnTo>
                  <a:lnTo>
                    <a:pt x="146021" y="105438"/>
                  </a:lnTo>
                  <a:lnTo>
                    <a:pt x="147089" y="108709"/>
                  </a:lnTo>
                  <a:lnTo>
                    <a:pt x="146743" y="111947"/>
                  </a:lnTo>
                  <a:lnTo>
                    <a:pt x="143535" y="118368"/>
                  </a:lnTo>
                  <a:lnTo>
                    <a:pt x="124787" y="139349"/>
                  </a:lnTo>
                  <a:lnTo>
                    <a:pt x="107672" y="145364"/>
                  </a:lnTo>
                  <a:lnTo>
                    <a:pt x="67247" y="149224"/>
                  </a:lnTo>
                  <a:lnTo>
                    <a:pt x="21947" y="142512"/>
                  </a:lnTo>
                  <a:lnTo>
                    <a:pt x="9754" y="140419"/>
                  </a:lnTo>
                  <a:lnTo>
                    <a:pt x="6503" y="138379"/>
                  </a:lnTo>
                  <a:lnTo>
                    <a:pt x="0" y="1311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3" name="SMARTInkShape-1833">
              <a:extLst>
                <a:ext uri="{FF2B5EF4-FFF2-40B4-BE49-F238E27FC236}">
                  <a16:creationId xmlns:a16="http://schemas.microsoft.com/office/drawing/2014/main" id="{EB3A23CF-C398-1E0F-AB85-043DB171C9AF}"/>
                </a:ext>
              </a:extLst>
            </p:cNvPr>
            <p:cNvSpPr/>
            <p:nvPr>
              <p:custDataLst>
                <p:tags r:id="rId11"/>
              </p:custDataLst>
            </p:nvPr>
          </p:nvSpPr>
          <p:spPr>
            <a:xfrm>
              <a:off x="4735757" y="6372225"/>
              <a:ext cx="111863" cy="137200"/>
            </a:xfrm>
            <a:custGeom>
              <a:avLst/>
              <a:gdLst/>
              <a:ahLst/>
              <a:cxnLst/>
              <a:rect l="0" t="0" r="0" b="0"/>
              <a:pathLst>
                <a:path w="111863" h="137200">
                  <a:moveTo>
                    <a:pt x="26743" y="0"/>
                  </a:moveTo>
                  <a:lnTo>
                    <a:pt x="26743" y="0"/>
                  </a:lnTo>
                  <a:lnTo>
                    <a:pt x="26743" y="5056"/>
                  </a:lnTo>
                  <a:lnTo>
                    <a:pt x="25685" y="6545"/>
                  </a:lnTo>
                  <a:lnTo>
                    <a:pt x="23921" y="7539"/>
                  </a:lnTo>
                  <a:lnTo>
                    <a:pt x="21686" y="8201"/>
                  </a:lnTo>
                  <a:lnTo>
                    <a:pt x="16382" y="14581"/>
                  </a:lnTo>
                  <a:lnTo>
                    <a:pt x="10496" y="26589"/>
                  </a:lnTo>
                  <a:lnTo>
                    <a:pt x="0" y="70673"/>
                  </a:lnTo>
                  <a:lnTo>
                    <a:pt x="3768" y="91377"/>
                  </a:lnTo>
                  <a:lnTo>
                    <a:pt x="21069" y="116279"/>
                  </a:lnTo>
                  <a:lnTo>
                    <a:pt x="33411" y="128880"/>
                  </a:lnTo>
                  <a:lnTo>
                    <a:pt x="44170" y="135949"/>
                  </a:lnTo>
                  <a:lnTo>
                    <a:pt x="50002" y="137199"/>
                  </a:lnTo>
                  <a:lnTo>
                    <a:pt x="62128" y="135766"/>
                  </a:lnTo>
                  <a:lnTo>
                    <a:pt x="80854" y="123953"/>
                  </a:lnTo>
                  <a:lnTo>
                    <a:pt x="90657" y="107302"/>
                  </a:lnTo>
                  <a:lnTo>
                    <a:pt x="105573" y="62118"/>
                  </a:lnTo>
                  <a:lnTo>
                    <a:pt x="111560" y="15823"/>
                  </a:lnTo>
                  <a:lnTo>
                    <a:pt x="111862" y="10549"/>
                  </a:lnTo>
                  <a:lnTo>
                    <a:pt x="111006" y="7033"/>
                  </a:lnTo>
                  <a:lnTo>
                    <a:pt x="109377" y="4688"/>
                  </a:lnTo>
                  <a:lnTo>
                    <a:pt x="107232" y="3125"/>
                  </a:lnTo>
                  <a:lnTo>
                    <a:pt x="93418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4" name="SMARTInkShape-1834">
              <a:extLst>
                <a:ext uri="{FF2B5EF4-FFF2-40B4-BE49-F238E27FC236}">
                  <a16:creationId xmlns:a16="http://schemas.microsoft.com/office/drawing/2014/main" id="{DEF23E98-1A5B-2762-BE5E-27B81E66BE14}"/>
                </a:ext>
              </a:extLst>
            </p:cNvPr>
            <p:cNvSpPr/>
            <p:nvPr>
              <p:custDataLst>
                <p:tags r:id="rId12"/>
              </p:custDataLst>
            </p:nvPr>
          </p:nvSpPr>
          <p:spPr>
            <a:xfrm>
              <a:off x="4925016" y="6353175"/>
              <a:ext cx="151810" cy="149863"/>
            </a:xfrm>
            <a:custGeom>
              <a:avLst/>
              <a:gdLst/>
              <a:ahLst/>
              <a:cxnLst/>
              <a:rect l="0" t="0" r="0" b="0"/>
              <a:pathLst>
                <a:path w="151810" h="149863">
                  <a:moveTo>
                    <a:pt x="8934" y="19050"/>
                  </a:moveTo>
                  <a:lnTo>
                    <a:pt x="8934" y="19050"/>
                  </a:lnTo>
                  <a:lnTo>
                    <a:pt x="35954" y="19050"/>
                  </a:lnTo>
                  <a:lnTo>
                    <a:pt x="50630" y="32307"/>
                  </a:lnTo>
                  <a:lnTo>
                    <a:pt x="53925" y="41170"/>
                  </a:lnTo>
                  <a:lnTo>
                    <a:pt x="56038" y="79277"/>
                  </a:lnTo>
                  <a:lnTo>
                    <a:pt x="51348" y="107333"/>
                  </a:lnTo>
                  <a:lnTo>
                    <a:pt x="43256" y="129051"/>
                  </a:lnTo>
                  <a:lnTo>
                    <a:pt x="34419" y="139553"/>
                  </a:lnTo>
                  <a:lnTo>
                    <a:pt x="24494" y="146690"/>
                  </a:lnTo>
                  <a:lnTo>
                    <a:pt x="16554" y="149862"/>
                  </a:lnTo>
                  <a:lnTo>
                    <a:pt x="12956" y="149651"/>
                  </a:lnTo>
                  <a:lnTo>
                    <a:pt x="6135" y="146591"/>
                  </a:lnTo>
                  <a:lnTo>
                    <a:pt x="3893" y="142179"/>
                  </a:lnTo>
                  <a:lnTo>
                    <a:pt x="0" y="113542"/>
                  </a:lnTo>
                  <a:lnTo>
                    <a:pt x="4641" y="97259"/>
                  </a:lnTo>
                  <a:lnTo>
                    <a:pt x="29091" y="56161"/>
                  </a:lnTo>
                  <a:lnTo>
                    <a:pt x="41176" y="40835"/>
                  </a:lnTo>
                  <a:lnTo>
                    <a:pt x="85163" y="18931"/>
                  </a:lnTo>
                  <a:lnTo>
                    <a:pt x="127953" y="2811"/>
                  </a:lnTo>
                  <a:lnTo>
                    <a:pt x="151809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5" name="SMARTInkShape-1835">
              <a:extLst>
                <a:ext uri="{FF2B5EF4-FFF2-40B4-BE49-F238E27FC236}">
                  <a16:creationId xmlns:a16="http://schemas.microsoft.com/office/drawing/2014/main" id="{DAC86087-7655-8390-0851-5C9036BEF277}"/>
                </a:ext>
              </a:extLst>
            </p:cNvPr>
            <p:cNvSpPr/>
            <p:nvPr>
              <p:custDataLst>
                <p:tags r:id="rId13"/>
              </p:custDataLst>
            </p:nvPr>
          </p:nvSpPr>
          <p:spPr>
            <a:xfrm>
              <a:off x="5069508" y="6344217"/>
              <a:ext cx="166655" cy="142294"/>
            </a:xfrm>
            <a:custGeom>
              <a:avLst/>
              <a:gdLst/>
              <a:ahLst/>
              <a:cxnLst/>
              <a:rect l="0" t="0" r="0" b="0"/>
              <a:pathLst>
                <a:path w="166655" h="142294">
                  <a:moveTo>
                    <a:pt x="16842" y="47058"/>
                  </a:moveTo>
                  <a:lnTo>
                    <a:pt x="16842" y="47058"/>
                  </a:lnTo>
                  <a:lnTo>
                    <a:pt x="21898" y="47058"/>
                  </a:lnTo>
                  <a:lnTo>
                    <a:pt x="23387" y="48116"/>
                  </a:lnTo>
                  <a:lnTo>
                    <a:pt x="24381" y="49880"/>
                  </a:lnTo>
                  <a:lnTo>
                    <a:pt x="25043" y="52114"/>
                  </a:lnTo>
                  <a:lnTo>
                    <a:pt x="31423" y="57419"/>
                  </a:lnTo>
                  <a:lnTo>
                    <a:pt x="40256" y="62246"/>
                  </a:lnTo>
                  <a:lnTo>
                    <a:pt x="53294" y="64963"/>
                  </a:lnTo>
                  <a:lnTo>
                    <a:pt x="74210" y="64711"/>
                  </a:lnTo>
                  <a:lnTo>
                    <a:pt x="100466" y="52806"/>
                  </a:lnTo>
                  <a:lnTo>
                    <a:pt x="143313" y="15684"/>
                  </a:lnTo>
                  <a:lnTo>
                    <a:pt x="147135" y="9125"/>
                  </a:lnTo>
                  <a:lnTo>
                    <a:pt x="149589" y="1347"/>
                  </a:lnTo>
                  <a:lnTo>
                    <a:pt x="134844" y="0"/>
                  </a:lnTo>
                  <a:lnTo>
                    <a:pt x="91206" y="12742"/>
                  </a:lnTo>
                  <a:lnTo>
                    <a:pt x="54579" y="33616"/>
                  </a:lnTo>
                  <a:lnTo>
                    <a:pt x="12969" y="71500"/>
                  </a:lnTo>
                  <a:lnTo>
                    <a:pt x="2759" y="87931"/>
                  </a:lnTo>
                  <a:lnTo>
                    <a:pt x="0" y="96269"/>
                  </a:lnTo>
                  <a:lnTo>
                    <a:pt x="1595" y="106324"/>
                  </a:lnTo>
                  <a:lnTo>
                    <a:pt x="3503" y="111969"/>
                  </a:lnTo>
                  <a:lnTo>
                    <a:pt x="14088" y="121063"/>
                  </a:lnTo>
                  <a:lnTo>
                    <a:pt x="46755" y="135524"/>
                  </a:lnTo>
                  <a:lnTo>
                    <a:pt x="89558" y="140298"/>
                  </a:lnTo>
                  <a:lnTo>
                    <a:pt x="130493" y="141911"/>
                  </a:lnTo>
                  <a:lnTo>
                    <a:pt x="166654" y="142293"/>
                  </a:lnTo>
                  <a:lnTo>
                    <a:pt x="166459" y="141239"/>
                  </a:lnTo>
                  <a:lnTo>
                    <a:pt x="159717" y="13278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6" name="SMARTInkShape-1836">
              <a:extLst>
                <a:ext uri="{FF2B5EF4-FFF2-40B4-BE49-F238E27FC236}">
                  <a16:creationId xmlns:a16="http://schemas.microsoft.com/office/drawing/2014/main" id="{1BB5D168-8D38-17D1-5DD8-1D7D764A0DA5}"/>
                </a:ext>
              </a:extLst>
            </p:cNvPr>
            <p:cNvSpPr/>
            <p:nvPr>
              <p:custDataLst>
                <p:tags r:id="rId14"/>
              </p:custDataLst>
            </p:nvPr>
          </p:nvSpPr>
          <p:spPr>
            <a:xfrm>
              <a:off x="5400675" y="6486525"/>
              <a:ext cx="9526" cy="9526"/>
            </a:xfrm>
            <a:custGeom>
              <a:avLst/>
              <a:gdLst/>
              <a:ahLst/>
              <a:cxnLst/>
              <a:rect l="0" t="0" r="0" b="0"/>
              <a:pathLst>
                <a:path w="9526" h="9526">
                  <a:moveTo>
                    <a:pt x="0" y="9525"/>
                  </a:moveTo>
                  <a:lnTo>
                    <a:pt x="0" y="9525"/>
                  </a:lnTo>
                  <a:lnTo>
                    <a:pt x="5056" y="9525"/>
                  </a:lnTo>
                  <a:lnTo>
                    <a:pt x="6545" y="8467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7439675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Avoiding Some </a:t>
            </a:r>
            <a:r>
              <a:rPr lang="en-US"/>
              <a:t>Correlation Pitfalls</a:t>
            </a:r>
            <a:endParaRPr lang="en-US" dirty="0"/>
          </a:p>
        </p:txBody>
      </p:sp>
      <p:pic>
        <p:nvPicPr>
          <p:cNvPr id="10" name="Picture 9" descr="A screenshot of a cell phone&#10;&#10;Description automatically generated">
            <a:extLst>
              <a:ext uri="{FF2B5EF4-FFF2-40B4-BE49-F238E27FC236}">
                <a16:creationId xmlns:a16="http://schemas.microsoft.com/office/drawing/2014/main" id="{9BAB74DA-8998-4BED-8284-18467C6A978B}"/>
              </a:ext>
            </a:extLst>
          </p:cNvPr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1685755"/>
            <a:ext cx="4169768" cy="2684154"/>
          </a:xfrm>
          <a:prstGeom prst="rect">
            <a:avLst/>
          </a:prstGeom>
        </p:spPr>
      </p:pic>
      <p:pic>
        <p:nvPicPr>
          <p:cNvPr id="12" name="Picture 11" descr="A screenshot of a cell phone&#10;&#10;Description automatically generated">
            <a:extLst>
              <a:ext uri="{FF2B5EF4-FFF2-40B4-BE49-F238E27FC236}">
                <a16:creationId xmlns:a16="http://schemas.microsoft.com/office/drawing/2014/main" id="{94E38770-4C4B-440B-96C5-CBFD423719B3}"/>
              </a:ext>
            </a:extLst>
          </p:cNvPr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1718807"/>
            <a:ext cx="4343400" cy="2606040"/>
          </a:xfrm>
          <a:prstGeom prst="rect">
            <a:avLst/>
          </a:prstGeom>
        </p:spPr>
      </p:pic>
      <p:pic>
        <p:nvPicPr>
          <p:cNvPr id="5" name="Picture 4" descr="A picture containing screenshot&#10;&#10;Description automatically generated">
            <a:extLst>
              <a:ext uri="{FF2B5EF4-FFF2-40B4-BE49-F238E27FC236}">
                <a16:creationId xmlns:a16="http://schemas.microsoft.com/office/drawing/2014/main" id="{3D30A16B-F5BF-4AB4-BD26-59293AD84A6A}"/>
              </a:ext>
            </a:extLst>
          </p:cNvPr>
          <p:cNvPicPr>
            <a:picLocks noChangeAspect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0" y="4439254"/>
            <a:ext cx="3017520" cy="2132501"/>
          </a:xfrm>
          <a:prstGeom prst="rect">
            <a:avLst/>
          </a:prstGeom>
        </p:spPr>
      </p:pic>
      <p:grpSp>
        <p:nvGrpSpPr>
          <p:cNvPr id="62" name="SMARTInkShape-Group472">
            <a:extLst>
              <a:ext uri="{FF2B5EF4-FFF2-40B4-BE49-F238E27FC236}">
                <a16:creationId xmlns:a16="http://schemas.microsoft.com/office/drawing/2014/main" id="{49CB35BF-18EE-5825-C704-152A089F1699}"/>
              </a:ext>
            </a:extLst>
          </p:cNvPr>
          <p:cNvGrpSpPr/>
          <p:nvPr/>
        </p:nvGrpSpPr>
        <p:grpSpPr>
          <a:xfrm>
            <a:off x="8688684" y="421601"/>
            <a:ext cx="1206351" cy="302300"/>
            <a:chOff x="8688684" y="421601"/>
            <a:chExt cx="1206351" cy="302300"/>
          </a:xfrm>
        </p:grpSpPr>
        <p:sp>
          <p:nvSpPr>
            <p:cNvPr id="56" name="SMARTInkShape-1837">
              <a:extLst>
                <a:ext uri="{FF2B5EF4-FFF2-40B4-BE49-F238E27FC236}">
                  <a16:creationId xmlns:a16="http://schemas.microsoft.com/office/drawing/2014/main" id="{1DF7609D-082F-201F-889F-EAC6023E1599}"/>
                </a:ext>
              </a:extLst>
            </p:cNvPr>
            <p:cNvSpPr/>
            <p:nvPr>
              <p:custDataLst>
                <p:tags r:id="rId18"/>
              </p:custDataLst>
            </p:nvPr>
          </p:nvSpPr>
          <p:spPr>
            <a:xfrm>
              <a:off x="9867900" y="421601"/>
              <a:ext cx="27135" cy="302300"/>
            </a:xfrm>
            <a:custGeom>
              <a:avLst/>
              <a:gdLst/>
              <a:ahLst/>
              <a:cxnLst/>
              <a:rect l="0" t="0" r="0" b="0"/>
              <a:pathLst>
                <a:path w="27135" h="302300">
                  <a:moveTo>
                    <a:pt x="9525" y="35599"/>
                  </a:moveTo>
                  <a:lnTo>
                    <a:pt x="9525" y="35599"/>
                  </a:lnTo>
                  <a:lnTo>
                    <a:pt x="19227" y="3126"/>
                  </a:lnTo>
                  <a:lnTo>
                    <a:pt x="21285" y="1250"/>
                  </a:lnTo>
                  <a:lnTo>
                    <a:pt x="23716" y="0"/>
                  </a:lnTo>
                  <a:lnTo>
                    <a:pt x="25335" y="1283"/>
                  </a:lnTo>
                  <a:lnTo>
                    <a:pt x="27134" y="8353"/>
                  </a:lnTo>
                  <a:lnTo>
                    <a:pt x="23668" y="46553"/>
                  </a:lnTo>
                  <a:lnTo>
                    <a:pt x="25336" y="63751"/>
                  </a:lnTo>
                  <a:lnTo>
                    <a:pt x="20606" y="100505"/>
                  </a:lnTo>
                  <a:lnTo>
                    <a:pt x="19357" y="142612"/>
                  </a:lnTo>
                  <a:lnTo>
                    <a:pt x="11550" y="185471"/>
                  </a:lnTo>
                  <a:lnTo>
                    <a:pt x="9925" y="223013"/>
                  </a:lnTo>
                  <a:lnTo>
                    <a:pt x="2038" y="267673"/>
                  </a:lnTo>
                  <a:lnTo>
                    <a:pt x="0" y="30229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SMARTInkShape-1838">
              <a:extLst>
                <a:ext uri="{FF2B5EF4-FFF2-40B4-BE49-F238E27FC236}">
                  <a16:creationId xmlns:a16="http://schemas.microsoft.com/office/drawing/2014/main" id="{A904008A-36A9-4F35-12F0-A75F049F8119}"/>
                </a:ext>
              </a:extLst>
            </p:cNvPr>
            <p:cNvSpPr/>
            <p:nvPr>
              <p:custDataLst>
                <p:tags r:id="rId19"/>
              </p:custDataLst>
            </p:nvPr>
          </p:nvSpPr>
          <p:spPr>
            <a:xfrm>
              <a:off x="9606402" y="524433"/>
              <a:ext cx="185299" cy="151121"/>
            </a:xfrm>
            <a:custGeom>
              <a:avLst/>
              <a:gdLst/>
              <a:ahLst/>
              <a:cxnLst/>
              <a:rect l="0" t="0" r="0" b="0"/>
              <a:pathLst>
                <a:path w="185299" h="151121">
                  <a:moveTo>
                    <a:pt x="23373" y="56592"/>
                  </a:moveTo>
                  <a:lnTo>
                    <a:pt x="23373" y="56592"/>
                  </a:lnTo>
                  <a:lnTo>
                    <a:pt x="23373" y="61648"/>
                  </a:lnTo>
                  <a:lnTo>
                    <a:pt x="26195" y="66953"/>
                  </a:lnTo>
                  <a:lnTo>
                    <a:pt x="28430" y="69850"/>
                  </a:lnTo>
                  <a:lnTo>
                    <a:pt x="33734" y="73068"/>
                  </a:lnTo>
                  <a:lnTo>
                    <a:pt x="36630" y="73926"/>
                  </a:lnTo>
                  <a:lnTo>
                    <a:pt x="39619" y="73439"/>
                  </a:lnTo>
                  <a:lnTo>
                    <a:pt x="52022" y="67877"/>
                  </a:lnTo>
                  <a:lnTo>
                    <a:pt x="55172" y="67290"/>
                  </a:lnTo>
                  <a:lnTo>
                    <a:pt x="95715" y="41297"/>
                  </a:lnTo>
                  <a:lnTo>
                    <a:pt x="136368" y="24918"/>
                  </a:lnTo>
                  <a:lnTo>
                    <a:pt x="142385" y="18526"/>
                  </a:lnTo>
                  <a:lnTo>
                    <a:pt x="145059" y="12157"/>
                  </a:lnTo>
                  <a:lnTo>
                    <a:pt x="146247" y="5799"/>
                  </a:lnTo>
                  <a:lnTo>
                    <a:pt x="145506" y="3680"/>
                  </a:lnTo>
                  <a:lnTo>
                    <a:pt x="143952" y="2267"/>
                  </a:lnTo>
                  <a:lnTo>
                    <a:pt x="139405" y="698"/>
                  </a:lnTo>
                  <a:lnTo>
                    <a:pt x="133857" y="0"/>
                  </a:lnTo>
                  <a:lnTo>
                    <a:pt x="90277" y="9877"/>
                  </a:lnTo>
                  <a:lnTo>
                    <a:pt x="72158" y="16780"/>
                  </a:lnTo>
                  <a:lnTo>
                    <a:pt x="36644" y="44503"/>
                  </a:lnTo>
                  <a:lnTo>
                    <a:pt x="29271" y="54041"/>
                  </a:lnTo>
                  <a:lnTo>
                    <a:pt x="23878" y="62867"/>
                  </a:lnTo>
                  <a:lnTo>
                    <a:pt x="11058" y="79736"/>
                  </a:lnTo>
                  <a:lnTo>
                    <a:pt x="153" y="110688"/>
                  </a:lnTo>
                  <a:lnTo>
                    <a:pt x="0" y="123321"/>
                  </a:lnTo>
                  <a:lnTo>
                    <a:pt x="1440" y="129653"/>
                  </a:lnTo>
                  <a:lnTo>
                    <a:pt x="8686" y="139511"/>
                  </a:lnTo>
                  <a:lnTo>
                    <a:pt x="13582" y="143621"/>
                  </a:lnTo>
                  <a:lnTo>
                    <a:pt x="27488" y="148188"/>
                  </a:lnTo>
                  <a:lnTo>
                    <a:pt x="62286" y="151120"/>
                  </a:lnTo>
                  <a:lnTo>
                    <a:pt x="90289" y="146572"/>
                  </a:lnTo>
                  <a:lnTo>
                    <a:pt x="135024" y="131807"/>
                  </a:lnTo>
                  <a:lnTo>
                    <a:pt x="185298" y="11374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SMARTInkShape-1839">
              <a:extLst>
                <a:ext uri="{FF2B5EF4-FFF2-40B4-BE49-F238E27FC236}">
                  <a16:creationId xmlns:a16="http://schemas.microsoft.com/office/drawing/2014/main" id="{C419C649-585F-40A8-F6FD-5132248BD3E4}"/>
                </a:ext>
              </a:extLst>
            </p:cNvPr>
            <p:cNvSpPr/>
            <p:nvPr>
              <p:custDataLst>
                <p:tags r:id="rId20"/>
              </p:custDataLst>
            </p:nvPr>
          </p:nvSpPr>
          <p:spPr>
            <a:xfrm>
              <a:off x="9382125" y="495300"/>
              <a:ext cx="228601" cy="165448"/>
            </a:xfrm>
            <a:custGeom>
              <a:avLst/>
              <a:gdLst/>
              <a:ahLst/>
              <a:cxnLst/>
              <a:rect l="0" t="0" r="0" b="0"/>
              <a:pathLst>
                <a:path w="228601" h="165448">
                  <a:moveTo>
                    <a:pt x="0" y="95250"/>
                  </a:moveTo>
                  <a:lnTo>
                    <a:pt x="0" y="95250"/>
                  </a:lnTo>
                  <a:lnTo>
                    <a:pt x="20722" y="77350"/>
                  </a:lnTo>
                  <a:lnTo>
                    <a:pt x="58542" y="50898"/>
                  </a:lnTo>
                  <a:lnTo>
                    <a:pt x="69321" y="48595"/>
                  </a:lnTo>
                  <a:lnTo>
                    <a:pt x="78787" y="56523"/>
                  </a:lnTo>
                  <a:lnTo>
                    <a:pt x="87933" y="69571"/>
                  </a:lnTo>
                  <a:lnTo>
                    <a:pt x="99343" y="106620"/>
                  </a:lnTo>
                  <a:lnTo>
                    <a:pt x="99538" y="124645"/>
                  </a:lnTo>
                  <a:lnTo>
                    <a:pt x="94756" y="156349"/>
                  </a:lnTo>
                  <a:lnTo>
                    <a:pt x="90444" y="164033"/>
                  </a:lnTo>
                  <a:lnTo>
                    <a:pt x="87812" y="165447"/>
                  </a:lnTo>
                  <a:lnTo>
                    <a:pt x="84999" y="165331"/>
                  </a:lnTo>
                  <a:lnTo>
                    <a:pt x="82066" y="164196"/>
                  </a:lnTo>
                  <a:lnTo>
                    <a:pt x="78808" y="151645"/>
                  </a:lnTo>
                  <a:lnTo>
                    <a:pt x="77601" y="112280"/>
                  </a:lnTo>
                  <a:lnTo>
                    <a:pt x="84965" y="91359"/>
                  </a:lnTo>
                  <a:lnTo>
                    <a:pt x="101139" y="66580"/>
                  </a:lnTo>
                  <a:lnTo>
                    <a:pt x="125571" y="46421"/>
                  </a:lnTo>
                  <a:lnTo>
                    <a:pt x="171680" y="26078"/>
                  </a:lnTo>
                  <a:lnTo>
                    <a:pt x="2286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SMARTInkShape-1840">
              <a:extLst>
                <a:ext uri="{FF2B5EF4-FFF2-40B4-BE49-F238E27FC236}">
                  <a16:creationId xmlns:a16="http://schemas.microsoft.com/office/drawing/2014/main" id="{7755796C-34BF-0591-FBAE-7741BB5660F6}"/>
                </a:ext>
              </a:extLst>
            </p:cNvPr>
            <p:cNvSpPr/>
            <p:nvPr>
              <p:custDataLst>
                <p:tags r:id="rId21"/>
              </p:custDataLst>
            </p:nvPr>
          </p:nvSpPr>
          <p:spPr>
            <a:xfrm>
              <a:off x="9172575" y="542925"/>
              <a:ext cx="219076" cy="140943"/>
            </a:xfrm>
            <a:custGeom>
              <a:avLst/>
              <a:gdLst/>
              <a:ahLst/>
              <a:cxnLst/>
              <a:rect l="0" t="0" r="0" b="0"/>
              <a:pathLst>
                <a:path w="219076" h="140943">
                  <a:moveTo>
                    <a:pt x="0" y="66675"/>
                  </a:moveTo>
                  <a:lnTo>
                    <a:pt x="0" y="66675"/>
                  </a:lnTo>
                  <a:lnTo>
                    <a:pt x="0" y="61619"/>
                  </a:lnTo>
                  <a:lnTo>
                    <a:pt x="5057" y="48361"/>
                  </a:lnTo>
                  <a:lnTo>
                    <a:pt x="17905" y="29000"/>
                  </a:lnTo>
                  <a:lnTo>
                    <a:pt x="18542" y="24178"/>
                  </a:lnTo>
                  <a:lnTo>
                    <a:pt x="21646" y="18507"/>
                  </a:lnTo>
                  <a:lnTo>
                    <a:pt x="33226" y="4994"/>
                  </a:lnTo>
                  <a:lnTo>
                    <a:pt x="41578" y="2220"/>
                  </a:lnTo>
                  <a:lnTo>
                    <a:pt x="46767" y="1480"/>
                  </a:lnTo>
                  <a:lnTo>
                    <a:pt x="64186" y="5495"/>
                  </a:lnTo>
                  <a:lnTo>
                    <a:pt x="73682" y="16201"/>
                  </a:lnTo>
                  <a:lnTo>
                    <a:pt x="96173" y="58029"/>
                  </a:lnTo>
                  <a:lnTo>
                    <a:pt x="94936" y="87044"/>
                  </a:lnTo>
                  <a:lnTo>
                    <a:pt x="86358" y="133090"/>
                  </a:lnTo>
                  <a:lnTo>
                    <a:pt x="86147" y="136352"/>
                  </a:lnTo>
                  <a:lnTo>
                    <a:pt x="84948" y="138526"/>
                  </a:lnTo>
                  <a:lnTo>
                    <a:pt x="83090" y="139976"/>
                  </a:lnTo>
                  <a:lnTo>
                    <a:pt x="80794" y="140942"/>
                  </a:lnTo>
                  <a:lnTo>
                    <a:pt x="78205" y="139470"/>
                  </a:lnTo>
                  <a:lnTo>
                    <a:pt x="72505" y="132189"/>
                  </a:lnTo>
                  <a:lnTo>
                    <a:pt x="68402" y="111134"/>
                  </a:lnTo>
                  <a:lnTo>
                    <a:pt x="68074" y="77691"/>
                  </a:lnTo>
                  <a:lnTo>
                    <a:pt x="79977" y="49951"/>
                  </a:lnTo>
                  <a:lnTo>
                    <a:pt x="88816" y="40545"/>
                  </a:lnTo>
                  <a:lnTo>
                    <a:pt x="129061" y="12795"/>
                  </a:lnTo>
                  <a:lnTo>
                    <a:pt x="160137" y="2841"/>
                  </a:lnTo>
                  <a:lnTo>
                    <a:pt x="2190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SMARTInkShape-1841">
              <a:extLst>
                <a:ext uri="{FF2B5EF4-FFF2-40B4-BE49-F238E27FC236}">
                  <a16:creationId xmlns:a16="http://schemas.microsoft.com/office/drawing/2014/main" id="{BA26DEDE-B908-A224-A57C-E4DBD680EDF5}"/>
                </a:ext>
              </a:extLst>
            </p:cNvPr>
            <p:cNvSpPr/>
            <p:nvPr>
              <p:custDataLst>
                <p:tags r:id="rId22"/>
              </p:custDataLst>
            </p:nvPr>
          </p:nvSpPr>
          <p:spPr>
            <a:xfrm>
              <a:off x="8993951" y="524270"/>
              <a:ext cx="89042" cy="126131"/>
            </a:xfrm>
            <a:custGeom>
              <a:avLst/>
              <a:gdLst/>
              <a:ahLst/>
              <a:cxnLst/>
              <a:rect l="0" t="0" r="0" b="0"/>
              <a:pathLst>
                <a:path w="89042" h="126131">
                  <a:moveTo>
                    <a:pt x="54799" y="18655"/>
                  </a:moveTo>
                  <a:lnTo>
                    <a:pt x="54799" y="18655"/>
                  </a:lnTo>
                  <a:lnTo>
                    <a:pt x="54799" y="4108"/>
                  </a:lnTo>
                  <a:lnTo>
                    <a:pt x="53741" y="2607"/>
                  </a:lnTo>
                  <a:lnTo>
                    <a:pt x="51977" y="1606"/>
                  </a:lnTo>
                  <a:lnTo>
                    <a:pt x="46598" y="0"/>
                  </a:lnTo>
                  <a:lnTo>
                    <a:pt x="35553" y="4779"/>
                  </a:lnTo>
                  <a:lnTo>
                    <a:pt x="18876" y="23010"/>
                  </a:lnTo>
                  <a:lnTo>
                    <a:pt x="5586" y="48520"/>
                  </a:lnTo>
                  <a:lnTo>
                    <a:pt x="0" y="76187"/>
                  </a:lnTo>
                  <a:lnTo>
                    <a:pt x="3401" y="99437"/>
                  </a:lnTo>
                  <a:lnTo>
                    <a:pt x="11142" y="110297"/>
                  </a:lnTo>
                  <a:lnTo>
                    <a:pt x="22696" y="118651"/>
                  </a:lnTo>
                  <a:lnTo>
                    <a:pt x="38413" y="125892"/>
                  </a:lnTo>
                  <a:lnTo>
                    <a:pt x="45993" y="126130"/>
                  </a:lnTo>
                  <a:lnTo>
                    <a:pt x="79876" y="110877"/>
                  </a:lnTo>
                  <a:lnTo>
                    <a:pt x="84217" y="105536"/>
                  </a:lnTo>
                  <a:lnTo>
                    <a:pt x="89041" y="91135"/>
                  </a:lnTo>
                  <a:lnTo>
                    <a:pt x="84852" y="49562"/>
                  </a:lnTo>
                  <a:lnTo>
                    <a:pt x="84359" y="42435"/>
                  </a:lnTo>
                  <a:lnTo>
                    <a:pt x="81914" y="36625"/>
                  </a:lnTo>
                  <a:lnTo>
                    <a:pt x="62002" y="16174"/>
                  </a:lnTo>
                  <a:lnTo>
                    <a:pt x="26224" y="913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SMARTInkShape-1842">
              <a:extLst>
                <a:ext uri="{FF2B5EF4-FFF2-40B4-BE49-F238E27FC236}">
                  <a16:creationId xmlns:a16="http://schemas.microsoft.com/office/drawing/2014/main" id="{F0C4405B-233D-3BAC-D065-989B4AB00557}"/>
                </a:ext>
              </a:extLst>
            </p:cNvPr>
            <p:cNvSpPr/>
            <p:nvPr>
              <p:custDataLst>
                <p:tags r:id="rId23"/>
              </p:custDataLst>
            </p:nvPr>
          </p:nvSpPr>
          <p:spPr>
            <a:xfrm>
              <a:off x="8688684" y="442133"/>
              <a:ext cx="226717" cy="194387"/>
            </a:xfrm>
            <a:custGeom>
              <a:avLst/>
              <a:gdLst/>
              <a:ahLst/>
              <a:cxnLst/>
              <a:rect l="0" t="0" r="0" b="0"/>
              <a:pathLst>
                <a:path w="226717" h="194387">
                  <a:moveTo>
                    <a:pt x="121941" y="15067"/>
                  </a:moveTo>
                  <a:lnTo>
                    <a:pt x="121941" y="15067"/>
                  </a:lnTo>
                  <a:lnTo>
                    <a:pt x="126998" y="15067"/>
                  </a:lnTo>
                  <a:lnTo>
                    <a:pt x="127429" y="14009"/>
                  </a:lnTo>
                  <a:lnTo>
                    <a:pt x="125086" y="10011"/>
                  </a:lnTo>
                  <a:lnTo>
                    <a:pt x="125097" y="8521"/>
                  </a:lnTo>
                  <a:lnTo>
                    <a:pt x="126161" y="7528"/>
                  </a:lnTo>
                  <a:lnTo>
                    <a:pt x="131156" y="5658"/>
                  </a:lnTo>
                  <a:lnTo>
                    <a:pt x="160007" y="5542"/>
                  </a:lnTo>
                  <a:lnTo>
                    <a:pt x="160034" y="54"/>
                  </a:lnTo>
                  <a:lnTo>
                    <a:pt x="160041" y="5266"/>
                  </a:lnTo>
                  <a:lnTo>
                    <a:pt x="160041" y="0"/>
                  </a:lnTo>
                  <a:lnTo>
                    <a:pt x="160041" y="5460"/>
                  </a:lnTo>
                  <a:lnTo>
                    <a:pt x="154553" y="5526"/>
                  </a:lnTo>
                  <a:lnTo>
                    <a:pt x="156896" y="5535"/>
                  </a:lnTo>
                  <a:lnTo>
                    <a:pt x="155821" y="5539"/>
                  </a:lnTo>
                  <a:lnTo>
                    <a:pt x="127221" y="5542"/>
                  </a:lnTo>
                  <a:lnTo>
                    <a:pt x="121466" y="8364"/>
                  </a:lnTo>
                  <a:lnTo>
                    <a:pt x="115380" y="12088"/>
                  </a:lnTo>
                  <a:lnTo>
                    <a:pt x="89976" y="22410"/>
                  </a:lnTo>
                  <a:lnTo>
                    <a:pt x="43924" y="56353"/>
                  </a:lnTo>
                  <a:lnTo>
                    <a:pt x="30135" y="70103"/>
                  </a:lnTo>
                  <a:lnTo>
                    <a:pt x="4476" y="113688"/>
                  </a:lnTo>
                  <a:lnTo>
                    <a:pt x="0" y="134834"/>
                  </a:lnTo>
                  <a:lnTo>
                    <a:pt x="1775" y="148025"/>
                  </a:lnTo>
                  <a:lnTo>
                    <a:pt x="3731" y="154505"/>
                  </a:lnTo>
                  <a:lnTo>
                    <a:pt x="14369" y="167351"/>
                  </a:lnTo>
                  <a:lnTo>
                    <a:pt x="21652" y="173739"/>
                  </a:lnTo>
                  <a:lnTo>
                    <a:pt x="41032" y="180838"/>
                  </a:lnTo>
                  <a:lnTo>
                    <a:pt x="87968" y="190452"/>
                  </a:lnTo>
                  <a:lnTo>
                    <a:pt x="125398" y="194386"/>
                  </a:lnTo>
                  <a:lnTo>
                    <a:pt x="162880" y="189169"/>
                  </a:lnTo>
                  <a:lnTo>
                    <a:pt x="226716" y="17699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9" name="SMARTInkShape-Group473">
            <a:extLst>
              <a:ext uri="{FF2B5EF4-FFF2-40B4-BE49-F238E27FC236}">
                <a16:creationId xmlns:a16="http://schemas.microsoft.com/office/drawing/2014/main" id="{9321E902-0E11-3998-A189-15E7FB48D8C9}"/>
              </a:ext>
            </a:extLst>
          </p:cNvPr>
          <p:cNvGrpSpPr/>
          <p:nvPr/>
        </p:nvGrpSpPr>
        <p:grpSpPr>
          <a:xfrm>
            <a:off x="9686925" y="451040"/>
            <a:ext cx="2133601" cy="1406336"/>
            <a:chOff x="9686925" y="451040"/>
            <a:chExt cx="2133601" cy="1406336"/>
          </a:xfrm>
        </p:grpSpPr>
        <p:sp>
          <p:nvSpPr>
            <p:cNvPr id="63" name="SMARTInkShape-1843">
              <a:extLst>
                <a:ext uri="{FF2B5EF4-FFF2-40B4-BE49-F238E27FC236}">
                  <a16:creationId xmlns:a16="http://schemas.microsoft.com/office/drawing/2014/main" id="{135F3158-D501-586F-BF1D-8C36879FA01F}"/>
                </a:ext>
              </a:extLst>
            </p:cNvPr>
            <p:cNvSpPr/>
            <p:nvPr>
              <p:custDataLst>
                <p:tags r:id="rId2"/>
              </p:custDataLst>
            </p:nvPr>
          </p:nvSpPr>
          <p:spPr>
            <a:xfrm>
              <a:off x="11439563" y="1676403"/>
              <a:ext cx="380963" cy="180973"/>
            </a:xfrm>
            <a:custGeom>
              <a:avLst/>
              <a:gdLst/>
              <a:ahLst/>
              <a:cxnLst/>
              <a:rect l="0" t="0" r="0" b="0"/>
              <a:pathLst>
                <a:path w="380963" h="180973">
                  <a:moveTo>
                    <a:pt x="38062" y="38097"/>
                  </a:moveTo>
                  <a:lnTo>
                    <a:pt x="38062" y="38097"/>
                  </a:lnTo>
                  <a:lnTo>
                    <a:pt x="38062" y="33041"/>
                  </a:lnTo>
                  <a:lnTo>
                    <a:pt x="40886" y="27736"/>
                  </a:lnTo>
                  <a:lnTo>
                    <a:pt x="47196" y="19555"/>
                  </a:lnTo>
                  <a:lnTo>
                    <a:pt x="47472" y="14141"/>
                  </a:lnTo>
                  <a:lnTo>
                    <a:pt x="48569" y="12601"/>
                  </a:lnTo>
                  <a:lnTo>
                    <a:pt x="50358" y="11575"/>
                  </a:lnTo>
                  <a:lnTo>
                    <a:pt x="56994" y="9558"/>
                  </a:lnTo>
                  <a:lnTo>
                    <a:pt x="57112" y="31"/>
                  </a:lnTo>
                  <a:lnTo>
                    <a:pt x="48910" y="0"/>
                  </a:lnTo>
                  <a:lnTo>
                    <a:pt x="24930" y="22663"/>
                  </a:lnTo>
                  <a:lnTo>
                    <a:pt x="21644" y="28768"/>
                  </a:lnTo>
                  <a:lnTo>
                    <a:pt x="19124" y="35009"/>
                  </a:lnTo>
                  <a:lnTo>
                    <a:pt x="12813" y="44473"/>
                  </a:lnTo>
                  <a:lnTo>
                    <a:pt x="9413" y="53980"/>
                  </a:lnTo>
                  <a:lnTo>
                    <a:pt x="3233" y="64558"/>
                  </a:lnTo>
                  <a:lnTo>
                    <a:pt x="0" y="107831"/>
                  </a:lnTo>
                  <a:lnTo>
                    <a:pt x="2801" y="114245"/>
                  </a:lnTo>
                  <a:lnTo>
                    <a:pt x="6517" y="120624"/>
                  </a:lnTo>
                  <a:lnTo>
                    <a:pt x="8167" y="126987"/>
                  </a:lnTo>
                  <a:lnTo>
                    <a:pt x="9665" y="129107"/>
                  </a:lnTo>
                  <a:lnTo>
                    <a:pt x="11723" y="130520"/>
                  </a:lnTo>
                  <a:lnTo>
                    <a:pt x="17573" y="132789"/>
                  </a:lnTo>
                  <a:lnTo>
                    <a:pt x="23642" y="138238"/>
                  </a:lnTo>
                  <a:lnTo>
                    <a:pt x="26332" y="138724"/>
                  </a:lnTo>
                  <a:lnTo>
                    <a:pt x="29184" y="137990"/>
                  </a:lnTo>
                  <a:lnTo>
                    <a:pt x="37542" y="133619"/>
                  </a:lnTo>
                  <a:lnTo>
                    <a:pt x="42965" y="128371"/>
                  </a:lnTo>
                  <a:lnTo>
                    <a:pt x="45532" y="123021"/>
                  </a:lnTo>
                  <a:lnTo>
                    <a:pt x="46217" y="120113"/>
                  </a:lnTo>
                  <a:lnTo>
                    <a:pt x="52238" y="110964"/>
                  </a:lnTo>
                  <a:lnTo>
                    <a:pt x="52805" y="107842"/>
                  </a:lnTo>
                  <a:lnTo>
                    <a:pt x="52124" y="104702"/>
                  </a:lnTo>
                  <a:lnTo>
                    <a:pt x="49603" y="98391"/>
                  </a:lnTo>
                  <a:lnTo>
                    <a:pt x="47590" y="51855"/>
                  </a:lnTo>
                  <a:lnTo>
                    <a:pt x="47587" y="38538"/>
                  </a:lnTo>
                  <a:lnTo>
                    <a:pt x="52644" y="38228"/>
                  </a:lnTo>
                  <a:lnTo>
                    <a:pt x="54133" y="37126"/>
                  </a:lnTo>
                  <a:lnTo>
                    <a:pt x="65196" y="20767"/>
                  </a:lnTo>
                  <a:lnTo>
                    <a:pt x="68817" y="19811"/>
                  </a:lnTo>
                  <a:lnTo>
                    <a:pt x="115028" y="19047"/>
                  </a:lnTo>
                  <a:lnTo>
                    <a:pt x="119189" y="19047"/>
                  </a:lnTo>
                  <a:lnTo>
                    <a:pt x="120721" y="20105"/>
                  </a:lnTo>
                  <a:lnTo>
                    <a:pt x="121744" y="21869"/>
                  </a:lnTo>
                  <a:lnTo>
                    <a:pt x="122426" y="24103"/>
                  </a:lnTo>
                  <a:lnTo>
                    <a:pt x="131147" y="38345"/>
                  </a:lnTo>
                  <a:lnTo>
                    <a:pt x="133274" y="60719"/>
                  </a:lnTo>
                  <a:lnTo>
                    <a:pt x="133312" y="107948"/>
                  </a:lnTo>
                  <a:lnTo>
                    <a:pt x="133312" y="114282"/>
                  </a:lnTo>
                  <a:lnTo>
                    <a:pt x="138370" y="114293"/>
                  </a:lnTo>
                  <a:lnTo>
                    <a:pt x="139858" y="113236"/>
                  </a:lnTo>
                  <a:lnTo>
                    <a:pt x="140850" y="111473"/>
                  </a:lnTo>
                  <a:lnTo>
                    <a:pt x="141514" y="109239"/>
                  </a:lnTo>
                  <a:lnTo>
                    <a:pt x="153023" y="94999"/>
                  </a:lnTo>
                  <a:lnTo>
                    <a:pt x="160064" y="88787"/>
                  </a:lnTo>
                  <a:lnTo>
                    <a:pt x="174870" y="78281"/>
                  </a:lnTo>
                  <a:lnTo>
                    <a:pt x="202640" y="40670"/>
                  </a:lnTo>
                  <a:lnTo>
                    <a:pt x="237908" y="12411"/>
                  </a:lnTo>
                  <a:lnTo>
                    <a:pt x="255246" y="9691"/>
                  </a:lnTo>
                  <a:lnTo>
                    <a:pt x="265173" y="9537"/>
                  </a:lnTo>
                  <a:lnTo>
                    <a:pt x="271278" y="14583"/>
                  </a:lnTo>
                  <a:lnTo>
                    <a:pt x="274007" y="19885"/>
                  </a:lnTo>
                  <a:lnTo>
                    <a:pt x="275899" y="36091"/>
                  </a:lnTo>
                  <a:lnTo>
                    <a:pt x="277161" y="52084"/>
                  </a:lnTo>
                  <a:lnTo>
                    <a:pt x="284821" y="75918"/>
                  </a:lnTo>
                  <a:lnTo>
                    <a:pt x="286506" y="90696"/>
                  </a:lnTo>
                  <a:lnTo>
                    <a:pt x="293238" y="107422"/>
                  </a:lnTo>
                  <a:lnTo>
                    <a:pt x="311534" y="133131"/>
                  </a:lnTo>
                  <a:lnTo>
                    <a:pt x="314122" y="139601"/>
                  </a:lnTo>
                  <a:lnTo>
                    <a:pt x="327384" y="155559"/>
                  </a:lnTo>
                  <a:lnTo>
                    <a:pt x="341686" y="165093"/>
                  </a:lnTo>
                  <a:lnTo>
                    <a:pt x="380962" y="18097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SMARTInkShape-1844">
              <a:extLst>
                <a:ext uri="{FF2B5EF4-FFF2-40B4-BE49-F238E27FC236}">
                  <a16:creationId xmlns:a16="http://schemas.microsoft.com/office/drawing/2014/main" id="{ADAF13E6-E901-2D0F-A956-AB384DBE83EF}"/>
                </a:ext>
              </a:extLst>
            </p:cNvPr>
            <p:cNvSpPr/>
            <p:nvPr>
              <p:custDataLst>
                <p:tags r:id="rId3"/>
              </p:custDataLst>
            </p:nvPr>
          </p:nvSpPr>
          <p:spPr>
            <a:xfrm>
              <a:off x="11372850" y="1562100"/>
              <a:ext cx="9526" cy="28576"/>
            </a:xfrm>
            <a:custGeom>
              <a:avLst/>
              <a:gdLst/>
              <a:ahLst/>
              <a:cxnLst/>
              <a:rect l="0" t="0" r="0" b="0"/>
              <a:pathLst>
                <a:path w="9526" h="28576">
                  <a:moveTo>
                    <a:pt x="0" y="28575"/>
                  </a:moveTo>
                  <a:lnTo>
                    <a:pt x="0" y="28575"/>
                  </a:lnTo>
                  <a:lnTo>
                    <a:pt x="0" y="23519"/>
                  </a:lnTo>
                  <a:lnTo>
                    <a:pt x="1058" y="22029"/>
                  </a:lnTo>
                  <a:lnTo>
                    <a:pt x="2824" y="21036"/>
                  </a:lnTo>
                  <a:lnTo>
                    <a:pt x="5057" y="20374"/>
                  </a:lnTo>
                  <a:lnTo>
                    <a:pt x="6546" y="18874"/>
                  </a:lnTo>
                  <a:lnTo>
                    <a:pt x="8202" y="14386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SMARTInkShape-1845">
              <a:extLst>
                <a:ext uri="{FF2B5EF4-FFF2-40B4-BE49-F238E27FC236}">
                  <a16:creationId xmlns:a16="http://schemas.microsoft.com/office/drawing/2014/main" id="{B3FD5AAF-6460-341B-958A-9BC5BFF525C7}"/>
                </a:ext>
              </a:extLst>
            </p:cNvPr>
            <p:cNvSpPr/>
            <p:nvPr>
              <p:custDataLst>
                <p:tags r:id="rId4"/>
              </p:custDataLst>
            </p:nvPr>
          </p:nvSpPr>
          <p:spPr>
            <a:xfrm>
              <a:off x="11325662" y="1685925"/>
              <a:ext cx="28139" cy="123826"/>
            </a:xfrm>
            <a:custGeom>
              <a:avLst/>
              <a:gdLst/>
              <a:ahLst/>
              <a:cxnLst/>
              <a:rect l="0" t="0" r="0" b="0"/>
              <a:pathLst>
                <a:path w="28139" h="123826">
                  <a:moveTo>
                    <a:pt x="28138" y="0"/>
                  </a:moveTo>
                  <a:lnTo>
                    <a:pt x="28138" y="0"/>
                  </a:lnTo>
                  <a:lnTo>
                    <a:pt x="28138" y="8201"/>
                  </a:lnTo>
                  <a:lnTo>
                    <a:pt x="11662" y="55608"/>
                  </a:lnTo>
                  <a:lnTo>
                    <a:pt x="1037" y="99598"/>
                  </a:lnTo>
                  <a:lnTo>
                    <a:pt x="0" y="113354"/>
                  </a:lnTo>
                  <a:lnTo>
                    <a:pt x="913" y="116844"/>
                  </a:lnTo>
                  <a:lnTo>
                    <a:pt x="9088" y="1238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SMARTInkShape-1846">
              <a:extLst>
                <a:ext uri="{FF2B5EF4-FFF2-40B4-BE49-F238E27FC236}">
                  <a16:creationId xmlns:a16="http://schemas.microsoft.com/office/drawing/2014/main" id="{D956EFE7-A03D-7C92-D2BD-3BB165311009}"/>
                </a:ext>
              </a:extLst>
            </p:cNvPr>
            <p:cNvSpPr/>
            <p:nvPr>
              <p:custDataLst>
                <p:tags r:id="rId5"/>
              </p:custDataLst>
            </p:nvPr>
          </p:nvSpPr>
          <p:spPr>
            <a:xfrm>
              <a:off x="11153775" y="1676400"/>
              <a:ext cx="161926" cy="19051"/>
            </a:xfrm>
            <a:custGeom>
              <a:avLst/>
              <a:gdLst/>
              <a:ahLst/>
              <a:cxnLst/>
              <a:rect l="0" t="0" r="0" b="0"/>
              <a:pathLst>
                <a:path w="161926" h="19051">
                  <a:moveTo>
                    <a:pt x="0" y="19050"/>
                  </a:moveTo>
                  <a:lnTo>
                    <a:pt x="0" y="19050"/>
                  </a:lnTo>
                  <a:lnTo>
                    <a:pt x="5057" y="19050"/>
                  </a:lnTo>
                  <a:lnTo>
                    <a:pt x="10361" y="16228"/>
                  </a:lnTo>
                  <a:lnTo>
                    <a:pt x="13257" y="13994"/>
                  </a:lnTo>
                  <a:lnTo>
                    <a:pt x="39660" y="10408"/>
                  </a:lnTo>
                  <a:lnTo>
                    <a:pt x="86839" y="8544"/>
                  </a:lnTo>
                  <a:lnTo>
                    <a:pt x="129880" y="889"/>
                  </a:lnTo>
                  <a:lnTo>
                    <a:pt x="1619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SMARTInkShape-1847">
              <a:extLst>
                <a:ext uri="{FF2B5EF4-FFF2-40B4-BE49-F238E27FC236}">
                  <a16:creationId xmlns:a16="http://schemas.microsoft.com/office/drawing/2014/main" id="{217E2C80-4E7E-4A5C-327D-2544837F517B}"/>
                </a:ext>
              </a:extLst>
            </p:cNvPr>
            <p:cNvSpPr/>
            <p:nvPr>
              <p:custDataLst>
                <p:tags r:id="rId6"/>
              </p:custDataLst>
            </p:nvPr>
          </p:nvSpPr>
          <p:spPr>
            <a:xfrm>
              <a:off x="11155021" y="1509666"/>
              <a:ext cx="122580" cy="325617"/>
            </a:xfrm>
            <a:custGeom>
              <a:avLst/>
              <a:gdLst/>
              <a:ahLst/>
              <a:cxnLst/>
              <a:rect l="0" t="0" r="0" b="0"/>
              <a:pathLst>
                <a:path w="122580" h="325617">
                  <a:moveTo>
                    <a:pt x="36854" y="42909"/>
                  </a:moveTo>
                  <a:lnTo>
                    <a:pt x="36854" y="42909"/>
                  </a:lnTo>
                  <a:lnTo>
                    <a:pt x="36854" y="32796"/>
                  </a:lnTo>
                  <a:lnTo>
                    <a:pt x="42498" y="22187"/>
                  </a:lnTo>
                  <a:lnTo>
                    <a:pt x="48887" y="12532"/>
                  </a:lnTo>
                  <a:lnTo>
                    <a:pt x="49110" y="9958"/>
                  </a:lnTo>
                  <a:lnTo>
                    <a:pt x="47592" y="6039"/>
                  </a:lnTo>
                  <a:lnTo>
                    <a:pt x="46739" y="0"/>
                  </a:lnTo>
                  <a:lnTo>
                    <a:pt x="41325" y="46472"/>
                  </a:lnTo>
                  <a:lnTo>
                    <a:pt x="38178" y="84299"/>
                  </a:lnTo>
                  <a:lnTo>
                    <a:pt x="32188" y="127375"/>
                  </a:lnTo>
                  <a:lnTo>
                    <a:pt x="23713" y="163539"/>
                  </a:lnTo>
                  <a:lnTo>
                    <a:pt x="14499" y="199419"/>
                  </a:lnTo>
                  <a:lnTo>
                    <a:pt x="5064" y="236861"/>
                  </a:lnTo>
                  <a:lnTo>
                    <a:pt x="0" y="279834"/>
                  </a:lnTo>
                  <a:lnTo>
                    <a:pt x="183" y="307137"/>
                  </a:lnTo>
                  <a:lnTo>
                    <a:pt x="3975" y="318388"/>
                  </a:lnTo>
                  <a:lnTo>
                    <a:pt x="7526" y="321812"/>
                  </a:lnTo>
                  <a:lnTo>
                    <a:pt x="17116" y="325616"/>
                  </a:lnTo>
                  <a:lnTo>
                    <a:pt x="28435" y="324484"/>
                  </a:lnTo>
                  <a:lnTo>
                    <a:pt x="71844" y="314391"/>
                  </a:lnTo>
                  <a:lnTo>
                    <a:pt x="122579" y="29055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SMARTInkShape-1848">
              <a:extLst>
                <a:ext uri="{FF2B5EF4-FFF2-40B4-BE49-F238E27FC236}">
                  <a16:creationId xmlns:a16="http://schemas.microsoft.com/office/drawing/2014/main" id="{99EAC2C2-EFA3-C7A6-1E7B-E903CADFBCDE}"/>
                </a:ext>
              </a:extLst>
            </p:cNvPr>
            <p:cNvSpPr/>
            <p:nvPr>
              <p:custDataLst>
                <p:tags r:id="rId7"/>
              </p:custDataLst>
            </p:nvPr>
          </p:nvSpPr>
          <p:spPr>
            <a:xfrm>
              <a:off x="10925511" y="1657896"/>
              <a:ext cx="171115" cy="154706"/>
            </a:xfrm>
            <a:custGeom>
              <a:avLst/>
              <a:gdLst/>
              <a:ahLst/>
              <a:cxnLst/>
              <a:rect l="0" t="0" r="0" b="0"/>
              <a:pathLst>
                <a:path w="171115" h="154706">
                  <a:moveTo>
                    <a:pt x="85389" y="37554"/>
                  </a:moveTo>
                  <a:lnTo>
                    <a:pt x="85389" y="37554"/>
                  </a:lnTo>
                  <a:lnTo>
                    <a:pt x="99580" y="37554"/>
                  </a:lnTo>
                  <a:lnTo>
                    <a:pt x="100141" y="36496"/>
                  </a:lnTo>
                  <a:lnTo>
                    <a:pt x="99456" y="34732"/>
                  </a:lnTo>
                  <a:lnTo>
                    <a:pt x="95811" y="29353"/>
                  </a:lnTo>
                  <a:lnTo>
                    <a:pt x="94936" y="5673"/>
                  </a:lnTo>
                  <a:lnTo>
                    <a:pt x="93870" y="3600"/>
                  </a:lnTo>
                  <a:lnTo>
                    <a:pt x="92102" y="2218"/>
                  </a:lnTo>
                  <a:lnTo>
                    <a:pt x="87314" y="683"/>
                  </a:lnTo>
                  <a:lnTo>
                    <a:pt x="81659" y="0"/>
                  </a:lnTo>
                  <a:lnTo>
                    <a:pt x="75618" y="2519"/>
                  </a:lnTo>
                  <a:lnTo>
                    <a:pt x="38893" y="31956"/>
                  </a:lnTo>
                  <a:lnTo>
                    <a:pt x="8280" y="75113"/>
                  </a:lnTo>
                  <a:lnTo>
                    <a:pt x="2216" y="97836"/>
                  </a:lnTo>
                  <a:lnTo>
                    <a:pt x="0" y="137685"/>
                  </a:lnTo>
                  <a:lnTo>
                    <a:pt x="2005" y="143466"/>
                  </a:lnTo>
                  <a:lnTo>
                    <a:pt x="9877" y="152712"/>
                  </a:lnTo>
                  <a:lnTo>
                    <a:pt x="13880" y="154543"/>
                  </a:lnTo>
                  <a:lnTo>
                    <a:pt x="17608" y="154705"/>
                  </a:lnTo>
                  <a:lnTo>
                    <a:pt x="21152" y="153755"/>
                  </a:lnTo>
                  <a:lnTo>
                    <a:pt x="36253" y="142304"/>
                  </a:lnTo>
                  <a:lnTo>
                    <a:pt x="69392" y="96472"/>
                  </a:lnTo>
                  <a:lnTo>
                    <a:pt x="93961" y="67207"/>
                  </a:lnTo>
                  <a:lnTo>
                    <a:pt x="94278" y="67906"/>
                  </a:lnTo>
                  <a:lnTo>
                    <a:pt x="94632" y="71505"/>
                  </a:lnTo>
                  <a:lnTo>
                    <a:pt x="86255" y="116547"/>
                  </a:lnTo>
                  <a:lnTo>
                    <a:pt x="86704" y="134807"/>
                  </a:lnTo>
                  <a:lnTo>
                    <a:pt x="90560" y="143572"/>
                  </a:lnTo>
                  <a:lnTo>
                    <a:pt x="93069" y="146333"/>
                  </a:lnTo>
                  <a:lnTo>
                    <a:pt x="98680" y="149400"/>
                  </a:lnTo>
                  <a:lnTo>
                    <a:pt x="107523" y="147941"/>
                  </a:lnTo>
                  <a:lnTo>
                    <a:pt x="143141" y="134405"/>
                  </a:lnTo>
                  <a:lnTo>
                    <a:pt x="171114" y="11375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SMARTInkShape-1849">
              <a:extLst>
                <a:ext uri="{FF2B5EF4-FFF2-40B4-BE49-F238E27FC236}">
                  <a16:creationId xmlns:a16="http://schemas.microsoft.com/office/drawing/2014/main" id="{7E78D397-B47F-EFFF-457F-334EFB696776}"/>
                </a:ext>
              </a:extLst>
            </p:cNvPr>
            <p:cNvSpPr/>
            <p:nvPr>
              <p:custDataLst>
                <p:tags r:id="rId8"/>
              </p:custDataLst>
            </p:nvPr>
          </p:nvSpPr>
          <p:spPr>
            <a:xfrm>
              <a:off x="10763250" y="1642337"/>
              <a:ext cx="137326" cy="141852"/>
            </a:xfrm>
            <a:custGeom>
              <a:avLst/>
              <a:gdLst/>
              <a:ahLst/>
              <a:cxnLst/>
              <a:rect l="0" t="0" r="0" b="0"/>
              <a:pathLst>
                <a:path w="137326" h="141852">
                  <a:moveTo>
                    <a:pt x="123825" y="5488"/>
                  </a:moveTo>
                  <a:lnTo>
                    <a:pt x="123825" y="5488"/>
                  </a:lnTo>
                  <a:lnTo>
                    <a:pt x="115623" y="5488"/>
                  </a:lnTo>
                  <a:lnTo>
                    <a:pt x="104580" y="432"/>
                  </a:lnTo>
                  <a:lnTo>
                    <a:pt x="100412" y="0"/>
                  </a:lnTo>
                  <a:lnTo>
                    <a:pt x="81304" y="5212"/>
                  </a:lnTo>
                  <a:lnTo>
                    <a:pt x="79604" y="6362"/>
                  </a:lnTo>
                  <a:lnTo>
                    <a:pt x="78469" y="8188"/>
                  </a:lnTo>
                  <a:lnTo>
                    <a:pt x="77713" y="10463"/>
                  </a:lnTo>
                  <a:lnTo>
                    <a:pt x="78267" y="13038"/>
                  </a:lnTo>
                  <a:lnTo>
                    <a:pt x="84103" y="21719"/>
                  </a:lnTo>
                  <a:lnTo>
                    <a:pt x="107687" y="51148"/>
                  </a:lnTo>
                  <a:lnTo>
                    <a:pt x="117711" y="59648"/>
                  </a:lnTo>
                  <a:lnTo>
                    <a:pt x="136138" y="88480"/>
                  </a:lnTo>
                  <a:lnTo>
                    <a:pt x="137325" y="94683"/>
                  </a:lnTo>
                  <a:lnTo>
                    <a:pt x="135822" y="107219"/>
                  </a:lnTo>
                  <a:lnTo>
                    <a:pt x="129025" y="121120"/>
                  </a:lnTo>
                  <a:lnTo>
                    <a:pt x="117670" y="128494"/>
                  </a:lnTo>
                  <a:lnTo>
                    <a:pt x="74396" y="141851"/>
                  </a:lnTo>
                  <a:lnTo>
                    <a:pt x="40388" y="141377"/>
                  </a:lnTo>
                  <a:lnTo>
                    <a:pt x="0" y="12931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SMARTInkShape-1850">
              <a:extLst>
                <a:ext uri="{FF2B5EF4-FFF2-40B4-BE49-F238E27FC236}">
                  <a16:creationId xmlns:a16="http://schemas.microsoft.com/office/drawing/2014/main" id="{A914B999-85C5-775C-F313-22A7B245F0F4}"/>
                </a:ext>
              </a:extLst>
            </p:cNvPr>
            <p:cNvSpPr/>
            <p:nvPr>
              <p:custDataLst>
                <p:tags r:id="rId9"/>
              </p:custDataLst>
            </p:nvPr>
          </p:nvSpPr>
          <p:spPr>
            <a:xfrm>
              <a:off x="10413259" y="1648228"/>
              <a:ext cx="378567" cy="145423"/>
            </a:xfrm>
            <a:custGeom>
              <a:avLst/>
              <a:gdLst/>
              <a:ahLst/>
              <a:cxnLst/>
              <a:rect l="0" t="0" r="0" b="0"/>
              <a:pathLst>
                <a:path w="378567" h="145423">
                  <a:moveTo>
                    <a:pt x="92816" y="28172"/>
                  </a:moveTo>
                  <a:lnTo>
                    <a:pt x="92816" y="28172"/>
                  </a:lnTo>
                  <a:lnTo>
                    <a:pt x="101950" y="19039"/>
                  </a:lnTo>
                  <a:lnTo>
                    <a:pt x="102306" y="10480"/>
                  </a:lnTo>
                  <a:lnTo>
                    <a:pt x="101260" y="10028"/>
                  </a:lnTo>
                  <a:lnTo>
                    <a:pt x="97275" y="9524"/>
                  </a:lnTo>
                  <a:lnTo>
                    <a:pt x="95789" y="8332"/>
                  </a:lnTo>
                  <a:lnTo>
                    <a:pt x="94138" y="4185"/>
                  </a:lnTo>
                  <a:lnTo>
                    <a:pt x="92639" y="2656"/>
                  </a:lnTo>
                  <a:lnTo>
                    <a:pt x="88150" y="956"/>
                  </a:lnTo>
                  <a:lnTo>
                    <a:pt x="74619" y="0"/>
                  </a:lnTo>
                  <a:lnTo>
                    <a:pt x="57203" y="4773"/>
                  </a:lnTo>
                  <a:lnTo>
                    <a:pt x="38636" y="17946"/>
                  </a:lnTo>
                  <a:lnTo>
                    <a:pt x="14459" y="48965"/>
                  </a:lnTo>
                  <a:lnTo>
                    <a:pt x="3042" y="75255"/>
                  </a:lnTo>
                  <a:lnTo>
                    <a:pt x="0" y="90020"/>
                  </a:lnTo>
                  <a:lnTo>
                    <a:pt x="1470" y="103638"/>
                  </a:lnTo>
                  <a:lnTo>
                    <a:pt x="5981" y="129627"/>
                  </a:lnTo>
                  <a:lnTo>
                    <a:pt x="9526" y="134967"/>
                  </a:lnTo>
                  <a:lnTo>
                    <a:pt x="21930" y="143723"/>
                  </a:lnTo>
                  <a:lnTo>
                    <a:pt x="28625" y="145422"/>
                  </a:lnTo>
                  <a:lnTo>
                    <a:pt x="41709" y="144489"/>
                  </a:lnTo>
                  <a:lnTo>
                    <a:pt x="60975" y="138013"/>
                  </a:lnTo>
                  <a:lnTo>
                    <a:pt x="80089" y="119279"/>
                  </a:lnTo>
                  <a:lnTo>
                    <a:pt x="104956" y="79166"/>
                  </a:lnTo>
                  <a:lnTo>
                    <a:pt x="121351" y="37761"/>
                  </a:lnTo>
                  <a:lnTo>
                    <a:pt x="121379" y="37716"/>
                  </a:lnTo>
                  <a:lnTo>
                    <a:pt x="121388" y="42759"/>
                  </a:lnTo>
                  <a:lnTo>
                    <a:pt x="120331" y="44247"/>
                  </a:lnTo>
                  <a:lnTo>
                    <a:pt x="118567" y="45238"/>
                  </a:lnTo>
                  <a:lnTo>
                    <a:pt x="116333" y="45900"/>
                  </a:lnTo>
                  <a:lnTo>
                    <a:pt x="113853" y="55101"/>
                  </a:lnTo>
                  <a:lnTo>
                    <a:pt x="112257" y="81822"/>
                  </a:lnTo>
                  <a:lnTo>
                    <a:pt x="114862" y="91880"/>
                  </a:lnTo>
                  <a:lnTo>
                    <a:pt x="125158" y="106961"/>
                  </a:lnTo>
                  <a:lnTo>
                    <a:pt x="134001" y="110814"/>
                  </a:lnTo>
                  <a:lnTo>
                    <a:pt x="164349" y="113881"/>
                  </a:lnTo>
                  <a:lnTo>
                    <a:pt x="165906" y="112828"/>
                  </a:lnTo>
                  <a:lnTo>
                    <a:pt x="166942" y="111068"/>
                  </a:lnTo>
                  <a:lnTo>
                    <a:pt x="167633" y="108836"/>
                  </a:lnTo>
                  <a:lnTo>
                    <a:pt x="179195" y="94599"/>
                  </a:lnTo>
                  <a:lnTo>
                    <a:pt x="197649" y="72953"/>
                  </a:lnTo>
                  <a:lnTo>
                    <a:pt x="204311" y="58727"/>
                  </a:lnTo>
                  <a:lnTo>
                    <a:pt x="206928" y="51277"/>
                  </a:lnTo>
                  <a:lnTo>
                    <a:pt x="211619" y="44438"/>
                  </a:lnTo>
                  <a:lnTo>
                    <a:pt x="212235" y="40074"/>
                  </a:lnTo>
                  <a:lnTo>
                    <a:pt x="210161" y="25936"/>
                  </a:lnTo>
                  <a:lnTo>
                    <a:pt x="211264" y="23507"/>
                  </a:lnTo>
                  <a:lnTo>
                    <a:pt x="213057" y="21887"/>
                  </a:lnTo>
                  <a:lnTo>
                    <a:pt x="215047" y="17265"/>
                  </a:lnTo>
                  <a:lnTo>
                    <a:pt x="215578" y="14551"/>
                  </a:lnTo>
                  <a:lnTo>
                    <a:pt x="216991" y="12741"/>
                  </a:lnTo>
                  <a:lnTo>
                    <a:pt x="221383" y="10730"/>
                  </a:lnTo>
                  <a:lnTo>
                    <a:pt x="221916" y="11253"/>
                  </a:lnTo>
                  <a:lnTo>
                    <a:pt x="218675" y="18102"/>
                  </a:lnTo>
                  <a:lnTo>
                    <a:pt x="216910" y="34699"/>
                  </a:lnTo>
                  <a:lnTo>
                    <a:pt x="226356" y="78657"/>
                  </a:lnTo>
                  <a:lnTo>
                    <a:pt x="230836" y="91532"/>
                  </a:lnTo>
                  <a:lnTo>
                    <a:pt x="239178" y="101487"/>
                  </a:lnTo>
                  <a:lnTo>
                    <a:pt x="251668" y="111446"/>
                  </a:lnTo>
                  <a:lnTo>
                    <a:pt x="256196" y="112808"/>
                  </a:lnTo>
                  <a:lnTo>
                    <a:pt x="258887" y="113171"/>
                  </a:lnTo>
                  <a:lnTo>
                    <a:pt x="260679" y="112354"/>
                  </a:lnTo>
                  <a:lnTo>
                    <a:pt x="261875" y="110752"/>
                  </a:lnTo>
                  <a:lnTo>
                    <a:pt x="271556" y="91062"/>
                  </a:lnTo>
                  <a:lnTo>
                    <a:pt x="279362" y="78674"/>
                  </a:lnTo>
                  <a:lnTo>
                    <a:pt x="290574" y="39313"/>
                  </a:lnTo>
                  <a:lnTo>
                    <a:pt x="297343" y="31473"/>
                  </a:lnTo>
                  <a:lnTo>
                    <a:pt x="296900" y="30372"/>
                  </a:lnTo>
                  <a:lnTo>
                    <a:pt x="293643" y="28607"/>
                  </a:lnTo>
                  <a:lnTo>
                    <a:pt x="293079" y="38414"/>
                  </a:lnTo>
                  <a:lnTo>
                    <a:pt x="300410" y="77146"/>
                  </a:lnTo>
                  <a:lnTo>
                    <a:pt x="302555" y="93330"/>
                  </a:lnTo>
                  <a:lnTo>
                    <a:pt x="310452" y="116036"/>
                  </a:lnTo>
                  <a:lnTo>
                    <a:pt x="314107" y="117440"/>
                  </a:lnTo>
                  <a:lnTo>
                    <a:pt x="326634" y="116177"/>
                  </a:lnTo>
                  <a:lnTo>
                    <a:pt x="337140" y="112088"/>
                  </a:lnTo>
                  <a:lnTo>
                    <a:pt x="378566" y="6627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SMARTInkShape-1851">
              <a:extLst>
                <a:ext uri="{FF2B5EF4-FFF2-40B4-BE49-F238E27FC236}">
                  <a16:creationId xmlns:a16="http://schemas.microsoft.com/office/drawing/2014/main" id="{F88DD339-4D3C-87CB-8E09-7C9FB6E13A28}"/>
                </a:ext>
              </a:extLst>
            </p:cNvPr>
            <p:cNvSpPr/>
            <p:nvPr>
              <p:custDataLst>
                <p:tags r:id="rId10"/>
              </p:custDataLst>
            </p:nvPr>
          </p:nvSpPr>
          <p:spPr>
            <a:xfrm>
              <a:off x="10133111" y="1632191"/>
              <a:ext cx="201515" cy="156172"/>
            </a:xfrm>
            <a:custGeom>
              <a:avLst/>
              <a:gdLst/>
              <a:ahLst/>
              <a:cxnLst/>
              <a:rect l="0" t="0" r="0" b="0"/>
              <a:pathLst>
                <a:path w="201515" h="156172">
                  <a:moveTo>
                    <a:pt x="144364" y="6109"/>
                  </a:moveTo>
                  <a:lnTo>
                    <a:pt x="144364" y="6109"/>
                  </a:lnTo>
                  <a:lnTo>
                    <a:pt x="153498" y="6109"/>
                  </a:lnTo>
                  <a:lnTo>
                    <a:pt x="153812" y="621"/>
                  </a:lnTo>
                  <a:lnTo>
                    <a:pt x="153854" y="2964"/>
                  </a:lnTo>
                  <a:lnTo>
                    <a:pt x="152808" y="2954"/>
                  </a:lnTo>
                  <a:lnTo>
                    <a:pt x="148823" y="121"/>
                  </a:lnTo>
                  <a:lnTo>
                    <a:pt x="145220" y="0"/>
                  </a:lnTo>
                  <a:lnTo>
                    <a:pt x="103470" y="14096"/>
                  </a:lnTo>
                  <a:lnTo>
                    <a:pt x="60323" y="36611"/>
                  </a:lnTo>
                  <a:lnTo>
                    <a:pt x="30631" y="57917"/>
                  </a:lnTo>
                  <a:lnTo>
                    <a:pt x="3694" y="88792"/>
                  </a:lnTo>
                  <a:lnTo>
                    <a:pt x="842" y="94039"/>
                  </a:lnTo>
                  <a:lnTo>
                    <a:pt x="0" y="98596"/>
                  </a:lnTo>
                  <a:lnTo>
                    <a:pt x="1886" y="107539"/>
                  </a:lnTo>
                  <a:lnTo>
                    <a:pt x="6252" y="118570"/>
                  </a:lnTo>
                  <a:lnTo>
                    <a:pt x="14542" y="127705"/>
                  </a:lnTo>
                  <a:lnTo>
                    <a:pt x="33931" y="138799"/>
                  </a:lnTo>
                  <a:lnTo>
                    <a:pt x="66165" y="154189"/>
                  </a:lnTo>
                  <a:lnTo>
                    <a:pt x="94618" y="156171"/>
                  </a:lnTo>
                  <a:lnTo>
                    <a:pt x="141080" y="150140"/>
                  </a:lnTo>
                  <a:lnTo>
                    <a:pt x="201514" y="13945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SMARTInkShape-1852">
              <a:extLst>
                <a:ext uri="{FF2B5EF4-FFF2-40B4-BE49-F238E27FC236}">
                  <a16:creationId xmlns:a16="http://schemas.microsoft.com/office/drawing/2014/main" id="{EB3AC8F6-6A92-99F4-7CDC-F6FB40DB6BBB}"/>
                </a:ext>
              </a:extLst>
            </p:cNvPr>
            <p:cNvSpPr/>
            <p:nvPr>
              <p:custDataLst>
                <p:tags r:id="rId11"/>
              </p:custDataLst>
            </p:nvPr>
          </p:nvSpPr>
          <p:spPr>
            <a:xfrm>
              <a:off x="9925110" y="915025"/>
              <a:ext cx="380040" cy="481087"/>
            </a:xfrm>
            <a:custGeom>
              <a:avLst/>
              <a:gdLst/>
              <a:ahLst/>
              <a:cxnLst/>
              <a:rect l="0" t="0" r="0" b="0"/>
              <a:pathLst>
                <a:path w="380040" h="481087">
                  <a:moveTo>
                    <a:pt x="352365" y="27950"/>
                  </a:moveTo>
                  <a:lnTo>
                    <a:pt x="352365" y="27950"/>
                  </a:lnTo>
                  <a:lnTo>
                    <a:pt x="357422" y="17837"/>
                  </a:lnTo>
                  <a:lnTo>
                    <a:pt x="365549" y="10050"/>
                  </a:lnTo>
                  <a:lnTo>
                    <a:pt x="380039" y="0"/>
                  </a:lnTo>
                  <a:lnTo>
                    <a:pt x="341848" y="44997"/>
                  </a:lnTo>
                  <a:lnTo>
                    <a:pt x="303146" y="91356"/>
                  </a:lnTo>
                  <a:lnTo>
                    <a:pt x="280750" y="127288"/>
                  </a:lnTo>
                  <a:lnTo>
                    <a:pt x="245537" y="169802"/>
                  </a:lnTo>
                  <a:lnTo>
                    <a:pt x="211706" y="210856"/>
                  </a:lnTo>
                  <a:lnTo>
                    <a:pt x="181570" y="254888"/>
                  </a:lnTo>
                  <a:lnTo>
                    <a:pt x="147478" y="296392"/>
                  </a:lnTo>
                  <a:lnTo>
                    <a:pt x="112182" y="340738"/>
                  </a:lnTo>
                  <a:lnTo>
                    <a:pt x="78555" y="380071"/>
                  </a:lnTo>
                  <a:lnTo>
                    <a:pt x="41075" y="427137"/>
                  </a:lnTo>
                  <a:lnTo>
                    <a:pt x="16020" y="464066"/>
                  </a:lnTo>
                  <a:lnTo>
                    <a:pt x="144" y="475491"/>
                  </a:lnTo>
                  <a:lnTo>
                    <a:pt x="0" y="480642"/>
                  </a:lnTo>
                  <a:lnTo>
                    <a:pt x="1038" y="481086"/>
                  </a:lnTo>
                  <a:lnTo>
                    <a:pt x="9465" y="4756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SMARTInkShape-1853">
              <a:extLst>
                <a:ext uri="{FF2B5EF4-FFF2-40B4-BE49-F238E27FC236}">
                  <a16:creationId xmlns:a16="http://schemas.microsoft.com/office/drawing/2014/main" id="{53C3FEE4-7D82-A134-58A6-4F561AC6ED24}"/>
                </a:ext>
              </a:extLst>
            </p:cNvPr>
            <p:cNvSpPr/>
            <p:nvPr>
              <p:custDataLst>
                <p:tags r:id="rId12"/>
              </p:custDataLst>
            </p:nvPr>
          </p:nvSpPr>
          <p:spPr>
            <a:xfrm>
              <a:off x="9993018" y="962025"/>
              <a:ext cx="227093" cy="390526"/>
            </a:xfrm>
            <a:custGeom>
              <a:avLst/>
              <a:gdLst/>
              <a:ahLst/>
              <a:cxnLst/>
              <a:rect l="0" t="0" r="0" b="0"/>
              <a:pathLst>
                <a:path w="227093" h="390526">
                  <a:moveTo>
                    <a:pt x="74907" y="57150"/>
                  </a:moveTo>
                  <a:lnTo>
                    <a:pt x="74907" y="57150"/>
                  </a:lnTo>
                  <a:lnTo>
                    <a:pt x="64795" y="52093"/>
                  </a:lnTo>
                  <a:lnTo>
                    <a:pt x="61816" y="49546"/>
                  </a:lnTo>
                  <a:lnTo>
                    <a:pt x="56641" y="39816"/>
                  </a:lnTo>
                  <a:lnTo>
                    <a:pt x="56090" y="33552"/>
                  </a:lnTo>
                  <a:lnTo>
                    <a:pt x="57070" y="31893"/>
                  </a:lnTo>
                  <a:lnTo>
                    <a:pt x="58782" y="30787"/>
                  </a:lnTo>
                  <a:lnTo>
                    <a:pt x="60982" y="30050"/>
                  </a:lnTo>
                  <a:lnTo>
                    <a:pt x="62450" y="28500"/>
                  </a:lnTo>
                  <a:lnTo>
                    <a:pt x="64079" y="23955"/>
                  </a:lnTo>
                  <a:lnTo>
                    <a:pt x="63454" y="22320"/>
                  </a:lnTo>
                  <a:lnTo>
                    <a:pt x="61981" y="21230"/>
                  </a:lnTo>
                  <a:lnTo>
                    <a:pt x="57066" y="19481"/>
                  </a:lnTo>
                  <a:lnTo>
                    <a:pt x="56394" y="16419"/>
                  </a:lnTo>
                  <a:lnTo>
                    <a:pt x="55888" y="4872"/>
                  </a:lnTo>
                  <a:lnTo>
                    <a:pt x="54819" y="3248"/>
                  </a:lnTo>
                  <a:lnTo>
                    <a:pt x="53049" y="2165"/>
                  </a:lnTo>
                  <a:lnTo>
                    <a:pt x="46332" y="0"/>
                  </a:lnTo>
                  <a:lnTo>
                    <a:pt x="70182" y="40098"/>
                  </a:lnTo>
                  <a:lnTo>
                    <a:pt x="100522" y="85988"/>
                  </a:lnTo>
                  <a:lnTo>
                    <a:pt x="145471" y="130879"/>
                  </a:lnTo>
                  <a:lnTo>
                    <a:pt x="151779" y="140718"/>
                  </a:lnTo>
                  <a:lnTo>
                    <a:pt x="192023" y="183543"/>
                  </a:lnTo>
                  <a:lnTo>
                    <a:pt x="221788" y="214592"/>
                  </a:lnTo>
                  <a:lnTo>
                    <a:pt x="227092" y="227992"/>
                  </a:lnTo>
                  <a:lnTo>
                    <a:pt x="187197" y="252415"/>
                  </a:lnTo>
                  <a:lnTo>
                    <a:pt x="147888" y="276539"/>
                  </a:lnTo>
                  <a:lnTo>
                    <a:pt x="112054" y="295368"/>
                  </a:lnTo>
                  <a:lnTo>
                    <a:pt x="67075" y="320693"/>
                  </a:lnTo>
                  <a:lnTo>
                    <a:pt x="20802" y="352427"/>
                  </a:lnTo>
                  <a:lnTo>
                    <a:pt x="8527" y="365126"/>
                  </a:lnTo>
                  <a:lnTo>
                    <a:pt x="0" y="386762"/>
                  </a:lnTo>
                  <a:lnTo>
                    <a:pt x="626" y="388017"/>
                  </a:lnTo>
                  <a:lnTo>
                    <a:pt x="8232" y="390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SMARTInkShape-1854">
              <a:extLst>
                <a:ext uri="{FF2B5EF4-FFF2-40B4-BE49-F238E27FC236}">
                  <a16:creationId xmlns:a16="http://schemas.microsoft.com/office/drawing/2014/main" id="{1981D3A0-123D-F4E9-CE42-10296C9DC561}"/>
                </a:ext>
              </a:extLst>
            </p:cNvPr>
            <p:cNvSpPr/>
            <p:nvPr>
              <p:custDataLst>
                <p:tags r:id="rId13"/>
              </p:custDataLst>
            </p:nvPr>
          </p:nvSpPr>
          <p:spPr>
            <a:xfrm>
              <a:off x="9686925" y="1200150"/>
              <a:ext cx="428626" cy="9526"/>
            </a:xfrm>
            <a:custGeom>
              <a:avLst/>
              <a:gdLst/>
              <a:ahLst/>
              <a:cxnLst/>
              <a:rect l="0" t="0" r="0" b="0"/>
              <a:pathLst>
                <a:path w="428626" h="9526">
                  <a:moveTo>
                    <a:pt x="0" y="0"/>
                  </a:moveTo>
                  <a:lnTo>
                    <a:pt x="0" y="0"/>
                  </a:lnTo>
                  <a:lnTo>
                    <a:pt x="42378" y="0"/>
                  </a:lnTo>
                  <a:lnTo>
                    <a:pt x="82647" y="0"/>
                  </a:lnTo>
                  <a:lnTo>
                    <a:pt x="120209" y="0"/>
                  </a:lnTo>
                  <a:lnTo>
                    <a:pt x="160737" y="0"/>
                  </a:lnTo>
                  <a:lnTo>
                    <a:pt x="194204" y="0"/>
                  </a:lnTo>
                  <a:lnTo>
                    <a:pt x="233577" y="5056"/>
                  </a:lnTo>
                  <a:lnTo>
                    <a:pt x="276384" y="8642"/>
                  </a:lnTo>
                  <a:lnTo>
                    <a:pt x="313197" y="9263"/>
                  </a:lnTo>
                  <a:lnTo>
                    <a:pt x="355030" y="9447"/>
                  </a:lnTo>
                  <a:lnTo>
                    <a:pt x="428625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SMARTInkShape-1855">
              <a:extLst>
                <a:ext uri="{FF2B5EF4-FFF2-40B4-BE49-F238E27FC236}">
                  <a16:creationId xmlns:a16="http://schemas.microsoft.com/office/drawing/2014/main" id="{7002DFCE-91FB-0D70-8EF7-B29BD30F36C1}"/>
                </a:ext>
              </a:extLst>
            </p:cNvPr>
            <p:cNvSpPr/>
            <p:nvPr>
              <p:custDataLst>
                <p:tags r:id="rId14"/>
              </p:custDataLst>
            </p:nvPr>
          </p:nvSpPr>
          <p:spPr>
            <a:xfrm>
              <a:off x="10353675" y="714375"/>
              <a:ext cx="28576" cy="9410"/>
            </a:xfrm>
            <a:custGeom>
              <a:avLst/>
              <a:gdLst/>
              <a:ahLst/>
              <a:cxnLst/>
              <a:rect l="0" t="0" r="0" b="0"/>
              <a:pathLst>
                <a:path w="28576" h="9410">
                  <a:moveTo>
                    <a:pt x="0" y="0"/>
                  </a:moveTo>
                  <a:lnTo>
                    <a:pt x="0" y="0"/>
                  </a:lnTo>
                  <a:lnTo>
                    <a:pt x="0" y="5057"/>
                  </a:lnTo>
                  <a:lnTo>
                    <a:pt x="1058" y="6546"/>
                  </a:lnTo>
                  <a:lnTo>
                    <a:pt x="2824" y="7539"/>
                  </a:lnTo>
                  <a:lnTo>
                    <a:pt x="9134" y="9409"/>
                  </a:lnTo>
                  <a:lnTo>
                    <a:pt x="21481" y="4014"/>
                  </a:lnTo>
                  <a:lnTo>
                    <a:pt x="21729" y="4793"/>
                  </a:lnTo>
                  <a:lnTo>
                    <a:pt x="20836" y="6370"/>
                  </a:lnTo>
                  <a:lnTo>
                    <a:pt x="21299" y="6364"/>
                  </a:lnTo>
                  <a:lnTo>
                    <a:pt x="285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SMARTInkShape-1856">
              <a:extLst>
                <a:ext uri="{FF2B5EF4-FFF2-40B4-BE49-F238E27FC236}">
                  <a16:creationId xmlns:a16="http://schemas.microsoft.com/office/drawing/2014/main" id="{037A9B06-CA61-E722-6B77-6DD2A7855D1C}"/>
                </a:ext>
              </a:extLst>
            </p:cNvPr>
            <p:cNvSpPr/>
            <p:nvPr>
              <p:custDataLst>
                <p:tags r:id="rId15"/>
              </p:custDataLst>
            </p:nvPr>
          </p:nvSpPr>
          <p:spPr>
            <a:xfrm>
              <a:off x="10210800" y="742950"/>
              <a:ext cx="9526" cy="14131"/>
            </a:xfrm>
            <a:custGeom>
              <a:avLst/>
              <a:gdLst/>
              <a:ahLst/>
              <a:cxnLst/>
              <a:rect l="0" t="0" r="0" b="0"/>
              <a:pathLst>
                <a:path w="9526" h="14131">
                  <a:moveTo>
                    <a:pt x="9525" y="0"/>
                  </a:moveTo>
                  <a:lnTo>
                    <a:pt x="9525" y="0"/>
                  </a:lnTo>
                  <a:lnTo>
                    <a:pt x="4468" y="5057"/>
                  </a:lnTo>
                  <a:lnTo>
                    <a:pt x="1987" y="10361"/>
                  </a:lnTo>
                  <a:lnTo>
                    <a:pt x="1323" y="13257"/>
                  </a:lnTo>
                  <a:lnTo>
                    <a:pt x="883" y="14130"/>
                  </a:lnTo>
                  <a:lnTo>
                    <a:pt x="0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SMARTInkShape-1857">
              <a:extLst>
                <a:ext uri="{FF2B5EF4-FFF2-40B4-BE49-F238E27FC236}">
                  <a16:creationId xmlns:a16="http://schemas.microsoft.com/office/drawing/2014/main" id="{C2A3096D-4947-DA39-5021-7216F24FDCE4}"/>
                </a:ext>
              </a:extLst>
            </p:cNvPr>
            <p:cNvSpPr/>
            <p:nvPr>
              <p:custDataLst>
                <p:tags r:id="rId16"/>
              </p:custDataLst>
            </p:nvPr>
          </p:nvSpPr>
          <p:spPr>
            <a:xfrm>
              <a:off x="10191750" y="557149"/>
              <a:ext cx="209551" cy="81027"/>
            </a:xfrm>
            <a:custGeom>
              <a:avLst/>
              <a:gdLst/>
              <a:ahLst/>
              <a:cxnLst/>
              <a:rect l="0" t="0" r="0" b="0"/>
              <a:pathLst>
                <a:path w="209551" h="81027">
                  <a:moveTo>
                    <a:pt x="0" y="81026"/>
                  </a:moveTo>
                  <a:lnTo>
                    <a:pt x="0" y="81026"/>
                  </a:lnTo>
                  <a:lnTo>
                    <a:pt x="39772" y="62712"/>
                  </a:lnTo>
                  <a:lnTo>
                    <a:pt x="85945" y="35902"/>
                  </a:lnTo>
                  <a:lnTo>
                    <a:pt x="128925" y="16139"/>
                  </a:lnTo>
                  <a:lnTo>
                    <a:pt x="169518" y="6002"/>
                  </a:lnTo>
                  <a:lnTo>
                    <a:pt x="191102" y="0"/>
                  </a:lnTo>
                  <a:lnTo>
                    <a:pt x="209550" y="482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SMARTInkShape-1858">
              <a:extLst>
                <a:ext uri="{FF2B5EF4-FFF2-40B4-BE49-F238E27FC236}">
                  <a16:creationId xmlns:a16="http://schemas.microsoft.com/office/drawing/2014/main" id="{93DD6BB7-409C-3BEC-9828-7CC520CD7D20}"/>
                </a:ext>
              </a:extLst>
            </p:cNvPr>
            <p:cNvSpPr/>
            <p:nvPr>
              <p:custDataLst>
                <p:tags r:id="rId17"/>
              </p:custDataLst>
            </p:nvPr>
          </p:nvSpPr>
          <p:spPr>
            <a:xfrm>
              <a:off x="10115550" y="451040"/>
              <a:ext cx="169209" cy="139511"/>
            </a:xfrm>
            <a:custGeom>
              <a:avLst/>
              <a:gdLst/>
              <a:ahLst/>
              <a:cxnLst/>
              <a:rect l="0" t="0" r="0" b="0"/>
              <a:pathLst>
                <a:path w="169209" h="139511">
                  <a:moveTo>
                    <a:pt x="0" y="63310"/>
                  </a:moveTo>
                  <a:lnTo>
                    <a:pt x="0" y="63310"/>
                  </a:lnTo>
                  <a:lnTo>
                    <a:pt x="0" y="58254"/>
                  </a:lnTo>
                  <a:lnTo>
                    <a:pt x="2824" y="52949"/>
                  </a:lnTo>
                  <a:lnTo>
                    <a:pt x="36615" y="17173"/>
                  </a:lnTo>
                  <a:lnTo>
                    <a:pt x="47773" y="21182"/>
                  </a:lnTo>
                  <a:lnTo>
                    <a:pt x="50899" y="23583"/>
                  </a:lnTo>
                  <a:lnTo>
                    <a:pt x="54372" y="29073"/>
                  </a:lnTo>
                  <a:lnTo>
                    <a:pt x="63533" y="73443"/>
                  </a:lnTo>
                  <a:lnTo>
                    <a:pt x="65279" y="87569"/>
                  </a:lnTo>
                  <a:lnTo>
                    <a:pt x="63231" y="98081"/>
                  </a:lnTo>
                  <a:lnTo>
                    <a:pt x="57255" y="110712"/>
                  </a:lnTo>
                  <a:lnTo>
                    <a:pt x="66891" y="94624"/>
                  </a:lnTo>
                  <a:lnTo>
                    <a:pt x="88708" y="67614"/>
                  </a:lnTo>
                  <a:lnTo>
                    <a:pt x="112576" y="29560"/>
                  </a:lnTo>
                  <a:lnTo>
                    <a:pt x="136494" y="4420"/>
                  </a:lnTo>
                  <a:lnTo>
                    <a:pt x="144626" y="95"/>
                  </a:lnTo>
                  <a:lnTo>
                    <a:pt x="147218" y="0"/>
                  </a:lnTo>
                  <a:lnTo>
                    <a:pt x="148944" y="995"/>
                  </a:lnTo>
                  <a:lnTo>
                    <a:pt x="156774" y="15253"/>
                  </a:lnTo>
                  <a:lnTo>
                    <a:pt x="168786" y="59699"/>
                  </a:lnTo>
                  <a:lnTo>
                    <a:pt x="169208" y="76522"/>
                  </a:lnTo>
                  <a:lnTo>
                    <a:pt x="161646" y="123649"/>
                  </a:lnTo>
                  <a:lnTo>
                    <a:pt x="152400" y="13951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0" name="SMARTInkShape-1859">
            <a:extLst>
              <a:ext uri="{FF2B5EF4-FFF2-40B4-BE49-F238E27FC236}">
                <a16:creationId xmlns:a16="http://schemas.microsoft.com/office/drawing/2014/main" id="{769800AA-0B4C-ABA8-ADD0-B04898F5CDCD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9553575" y="1104900"/>
            <a:ext cx="533401" cy="28576"/>
          </a:xfrm>
          <a:custGeom>
            <a:avLst/>
            <a:gdLst/>
            <a:ahLst/>
            <a:cxnLst/>
            <a:rect l="0" t="0" r="0" b="0"/>
            <a:pathLst>
              <a:path w="533401" h="28576">
                <a:moveTo>
                  <a:pt x="0" y="0"/>
                </a:moveTo>
                <a:lnTo>
                  <a:pt x="0" y="0"/>
                </a:lnTo>
                <a:lnTo>
                  <a:pt x="43274" y="0"/>
                </a:lnTo>
                <a:lnTo>
                  <a:pt x="86904" y="0"/>
                </a:lnTo>
                <a:lnTo>
                  <a:pt x="123468" y="0"/>
                </a:lnTo>
                <a:lnTo>
                  <a:pt x="165817" y="0"/>
                </a:lnTo>
                <a:lnTo>
                  <a:pt x="205647" y="1058"/>
                </a:lnTo>
                <a:lnTo>
                  <a:pt x="244260" y="6546"/>
                </a:lnTo>
                <a:lnTo>
                  <a:pt x="282511" y="8642"/>
                </a:lnTo>
                <a:lnTo>
                  <a:pt x="320657" y="9263"/>
                </a:lnTo>
                <a:lnTo>
                  <a:pt x="360886" y="9447"/>
                </a:lnTo>
                <a:lnTo>
                  <a:pt x="394285" y="9491"/>
                </a:lnTo>
                <a:lnTo>
                  <a:pt x="438677" y="14571"/>
                </a:lnTo>
                <a:lnTo>
                  <a:pt x="478641" y="17723"/>
                </a:lnTo>
                <a:lnTo>
                  <a:pt x="533400" y="28575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94026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42</Words>
  <Application>Microsoft Office PowerPoint</Application>
  <PresentationFormat>Widescreen</PresentationFormat>
  <Paragraphs>11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Aptos</vt:lpstr>
      <vt:lpstr>Aptos Display</vt:lpstr>
      <vt:lpstr>Arial</vt:lpstr>
      <vt:lpstr>Office Theme</vt:lpstr>
      <vt:lpstr>Section 5.1</vt:lpstr>
      <vt:lpstr>Correlation</vt:lpstr>
      <vt:lpstr>Correlation (cont.)</vt:lpstr>
      <vt:lpstr>Scatterplots</vt:lpstr>
      <vt:lpstr>Scatterplots (cont.)</vt:lpstr>
      <vt:lpstr>(Sample) Correlation Coefficient</vt:lpstr>
      <vt:lpstr>Correlation Coefficient (cont.) </vt:lpstr>
      <vt:lpstr>Correlation Coefficient (cont.) </vt:lpstr>
      <vt:lpstr>Avoiding Some Correlation Pitfalls</vt:lpstr>
    </vt:vector>
  </TitlesOfParts>
  <Company>Appalachian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Roy, Jayjit</dc:creator>
  <cp:lastModifiedBy>Roy, Jayjit</cp:lastModifiedBy>
  <cp:revision>3</cp:revision>
  <dcterms:created xsi:type="dcterms:W3CDTF">2024-08-26T13:05:24Z</dcterms:created>
  <dcterms:modified xsi:type="dcterms:W3CDTF">2024-08-28T14:12:18Z</dcterms:modified>
</cp:coreProperties>
</file>