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8" d="100"/>
          <a:sy n="58" d="100"/>
        </p:scale>
        <p:origin x="10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8115F-E2CB-49E3-A7CB-E20F07DE6E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AAB966-E7DD-E065-55C7-D8C1CF71A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D0E64-3433-E6FE-76F0-0A752F20C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7F69D-BC8C-B5B3-0827-3C24D18F2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0FCC78-9A31-EF44-8356-2632B6086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565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4798A-54AB-642A-BB4B-00F8B14B2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1BE434-710F-9277-1198-38BCAC20A6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C4C190-D9ED-1F39-8791-70FA3574B3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F8121-4CA9-9049-F57F-F34D04081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290BD5-6B9C-0772-0040-489B31CF1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782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10DA6C-698B-ADDE-A65E-3472577335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65BD4C-83AC-64C5-2C25-64DACD281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713EA-5B60-EB37-B800-D20916BBD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8278B-1599-6948-FCC4-4868ACDC4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FDA7A-062D-F52F-C10C-23C1F3D5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058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FB7F33-A8D8-5459-9CC8-61B472A3D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23676-80CA-7C85-F5C4-73079DB645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978CF-20EF-7BF7-2E61-03527DA7A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4A4F42-029A-455F-39AA-57278415A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7C2084-8AB5-2262-B5F3-EB62C091E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013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EBD11-BE5D-956F-C45C-975A3AC8C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6A29AC-4BFB-250C-5C25-7D7B2CF34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AA473-2E38-0393-0A56-978FDF103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2902-B210-8613-8E2C-D9502CB3C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B3DBC-000A-5CD2-709F-BE1FDCDFD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48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6E3FD-9E62-12E3-6F08-EFC3A4B18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D77B0-1959-DC05-D67B-D200EBB940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D32A9B-17A9-2F9A-8C89-19BC57F7C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84C80-9873-8E76-8806-726D37F9B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48BE94-15C5-8F4F-7C16-E3DAF6794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6D7B08-5128-9211-4EBB-DF4C1817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65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A81AB-58DD-4B14-D6C9-DBB857A6C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7BA70-CF92-C53C-F89F-2005F2779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1E75E-AC62-C3C0-70BE-C0C8B6E4E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7B9691-9036-78E9-D910-281F7CDE6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01C6E8-04A7-D31D-3914-9E0A1AE533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F30CA2-861F-7A62-98E0-736DA07AC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A52C0F-2E2C-ABB4-9BCD-1C0DEEBD0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F17E33-DAA6-C0DA-FD2A-F93E8D2A7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015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EBD4-642B-AD38-3CEC-99F97EFEE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6339A6-D345-76E6-2C88-234AFE854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054C3C-CE3B-A7FA-B599-2FC86F21F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0EFD6-AFBF-9082-1E7D-39F16691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165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6CC65B-816B-80D7-DC32-E0F8C4338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388C94-FF93-5DC6-B6B4-34294118C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8858A-F79F-91B2-2F0D-B04C75BDF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3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C24F9-892E-1A98-0CA4-CEB040813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08B57E-66FB-7036-E6F8-ECCC34BFBA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61CB5-6EBB-1D29-E722-C60BCCDBA8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1A462-7458-A4DE-486C-4EA815C0A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C45381-8459-9446-7A7F-09C03E691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04A4E-A293-799F-B936-8C0BE5358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03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9563BA-3981-10EF-502B-D7776746D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0CC2FD-4A7B-A7D8-B0E2-98FC7E7D1E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424544-E988-BF15-944D-255C3C168E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61EC16-B286-2C19-E99A-4C1F1A3D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F027B1-5637-43DA-1349-2FBA1C0D5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32898A-D78A-9211-DA93-45073204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033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9030FD-CDBB-C2C7-0603-BB341B1B0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59484F-D8EB-5E93-4756-E0CB8BABB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AB689-DF2B-83F1-86EB-CE6A62001D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DC925B-D849-4835-B0D6-D90E1719EEDF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ED462-C181-6449-EDAA-F5C266385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13DFE-7CF4-5374-C04D-38AB867AA5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E37A8A-FE38-4EC0-8063-F438FFB109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696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image" Target="../media/image1.jfif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5" Type="http://schemas.openxmlformats.org/officeDocument/2006/relationships/tags" Target="../tags/tag15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36" Type="http://schemas.openxmlformats.org/officeDocument/2006/relationships/tags" Target="../tags/tag36.xml"/><Relationship Id="rId49" Type="http://schemas.openxmlformats.org/officeDocument/2006/relationships/tags" Target="../tags/tag49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44" Type="http://schemas.openxmlformats.org/officeDocument/2006/relationships/tags" Target="../tags/tag44.xml"/><Relationship Id="rId52" Type="http://schemas.openxmlformats.org/officeDocument/2006/relationships/tags" Target="../tags/tag52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09800" y="2130553"/>
            <a:ext cx="7772400" cy="1470025"/>
          </a:xfrm>
          <a:prstGeom prst="rect">
            <a:avLst/>
          </a:prstGeom>
        </p:spPr>
        <p:txBody>
          <a:bodyPr anchor="ctr" anchorCtr="0"/>
          <a:lstStyle/>
          <a:p>
            <a:pPr algn="ctr" eaLnBrk="1" hangingPunct="1"/>
            <a:r>
              <a:rPr lang="en-US" b="1" dirty="0">
                <a:latin typeface="Arial" charset="0"/>
                <a:cs typeface="Arial" charset="0"/>
              </a:rPr>
              <a:t>Section 4.6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2895600" y="3502152"/>
            <a:ext cx="6400800" cy="1752600"/>
          </a:xfrm>
          <a:prstGeom prst="rect">
            <a:avLst/>
          </a:prstGeom>
        </p:spPr>
        <p:txBody>
          <a:bodyPr rtlCol="0" anchor="t" anchorCtr="1">
            <a:normAutofit/>
          </a:bodyPr>
          <a:lstStyle/>
          <a:p>
            <a:pPr algn="ctr">
              <a:buNone/>
              <a:defRPr/>
            </a:pPr>
            <a:r>
              <a:rPr lang="en-US" b="1" i="1" dirty="0"/>
              <a:t>Proportions and Percentages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9177"/>
            <a:ext cx="10515600" cy="1325563"/>
          </a:xfrm>
        </p:spPr>
        <p:txBody>
          <a:bodyPr/>
          <a:lstStyle/>
          <a:p>
            <a:r>
              <a:rPr lang="en-US" dirty="0"/>
              <a:t>Proportion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34A8620-91C4-42A9-AE8E-C7008B99F6F0}"/>
              </a:ext>
            </a:extLst>
          </p:cNvPr>
          <p:cNvSpPr txBox="1"/>
          <p:nvPr/>
        </p:nvSpPr>
        <p:spPr>
          <a:xfrm>
            <a:off x="1981200" y="1143001"/>
            <a:ext cx="82296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/>
              <a:t>Measures the fraction of a group that possesses some characteristic. </a:t>
            </a:r>
          </a:p>
        </p:txBody>
      </p:sp>
      <p:pic>
        <p:nvPicPr>
          <p:cNvPr id="9" name="Picture 8" descr="Chart&#10;&#10;Description automatically generated">
            <a:extLst>
              <a:ext uri="{FF2B5EF4-FFF2-40B4-BE49-F238E27FC236}">
                <a16:creationId xmlns:a16="http://schemas.microsoft.com/office/drawing/2014/main" id="{36755CD9-4ECE-4E4F-8763-1A1D3F9EE48C}"/>
              </a:ext>
            </a:extLst>
          </p:cNvPr>
          <p:cNvPicPr>
            <a:picLocks noChangeAspect="1"/>
          </p:cNvPicPr>
          <p:nvPr/>
        </p:nvPicPr>
        <p:blipFill>
          <a:blip r:embed="rId1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00" y="2188032"/>
            <a:ext cx="4572000" cy="34290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96BEA1E-2E95-4841-A8F4-A90EAE47DFB5}"/>
              </a:ext>
            </a:extLst>
          </p:cNvPr>
          <p:cNvSpPr txBox="1"/>
          <p:nvPr/>
        </p:nvSpPr>
        <p:spPr>
          <a:xfrm>
            <a:off x="1349829" y="5859182"/>
            <a:ext cx="901337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/>
              <a:t>https://www.businessinsider.com/the-most-common-college-major-on-wall-street-2015-11#an-overall-look-at-a-handful-of-majors-across-all-levels-shows-a-similar-result-51-of-total-wall-street-respondents-are-accounting-business-and-finance-majors-followed-by-economics-and-then-engineering-5</a:t>
            </a:r>
          </a:p>
        </p:txBody>
      </p:sp>
      <p:grpSp>
        <p:nvGrpSpPr>
          <p:cNvPr id="12" name="SMARTInkShape-Group1">
            <a:extLst>
              <a:ext uri="{FF2B5EF4-FFF2-40B4-BE49-F238E27FC236}">
                <a16:creationId xmlns:a16="http://schemas.microsoft.com/office/drawing/2014/main" id="{52708C0B-958B-99AE-01AC-9B8D2284973E}"/>
              </a:ext>
            </a:extLst>
          </p:cNvPr>
          <p:cNvGrpSpPr/>
          <p:nvPr/>
        </p:nvGrpSpPr>
        <p:grpSpPr>
          <a:xfrm>
            <a:off x="381000" y="2457577"/>
            <a:ext cx="552451" cy="371208"/>
            <a:chOff x="381000" y="2457577"/>
            <a:chExt cx="552451" cy="371208"/>
          </a:xfrm>
        </p:grpSpPr>
        <p:sp>
          <p:nvSpPr>
            <p:cNvPr id="3" name="SMARTInkShape-1">
              <a:extLst>
                <a:ext uri="{FF2B5EF4-FFF2-40B4-BE49-F238E27FC236}">
                  <a16:creationId xmlns:a16="http://schemas.microsoft.com/office/drawing/2014/main" id="{8F1CE7CF-A785-35B3-BD97-E160AABE413C}"/>
                </a:ext>
              </a:extLst>
            </p:cNvPr>
            <p:cNvSpPr/>
            <p:nvPr>
              <p:custDataLst>
                <p:tags r:id="rId105"/>
              </p:custDataLst>
            </p:nvPr>
          </p:nvSpPr>
          <p:spPr>
            <a:xfrm>
              <a:off x="381000" y="2552700"/>
              <a:ext cx="28460" cy="276085"/>
            </a:xfrm>
            <a:custGeom>
              <a:avLst/>
              <a:gdLst/>
              <a:ahLst/>
              <a:cxnLst/>
              <a:rect l="0" t="0" r="0" b="0"/>
              <a:pathLst>
                <a:path w="28460" h="276085">
                  <a:moveTo>
                    <a:pt x="19050" y="0"/>
                  </a:moveTo>
                  <a:lnTo>
                    <a:pt x="19050" y="0"/>
                  </a:lnTo>
                  <a:lnTo>
                    <a:pt x="19050" y="8201"/>
                  </a:lnTo>
                  <a:lnTo>
                    <a:pt x="19050" y="0"/>
                  </a:lnTo>
                  <a:lnTo>
                    <a:pt x="24106" y="0"/>
                  </a:lnTo>
                  <a:lnTo>
                    <a:pt x="25596" y="2117"/>
                  </a:lnTo>
                  <a:lnTo>
                    <a:pt x="28183" y="21459"/>
                  </a:lnTo>
                  <a:lnTo>
                    <a:pt x="28459" y="31523"/>
                  </a:lnTo>
                  <a:lnTo>
                    <a:pt x="20364" y="72238"/>
                  </a:lnTo>
                  <a:lnTo>
                    <a:pt x="19165" y="119257"/>
                  </a:lnTo>
                  <a:lnTo>
                    <a:pt x="10859" y="163684"/>
                  </a:lnTo>
                  <a:lnTo>
                    <a:pt x="9603" y="205910"/>
                  </a:lnTo>
                  <a:lnTo>
                    <a:pt x="9528" y="240848"/>
                  </a:lnTo>
                  <a:lnTo>
                    <a:pt x="10" y="276084"/>
                  </a:lnTo>
                  <a:lnTo>
                    <a:pt x="0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2">
              <a:extLst>
                <a:ext uri="{FF2B5EF4-FFF2-40B4-BE49-F238E27FC236}">
                  <a16:creationId xmlns:a16="http://schemas.microsoft.com/office/drawing/2014/main" id="{EDF1343B-9484-EFC4-C022-449AB73A27C9}"/>
                </a:ext>
              </a:extLst>
            </p:cNvPr>
            <p:cNvSpPr/>
            <p:nvPr>
              <p:custDataLst>
                <p:tags r:id="rId106"/>
              </p:custDataLst>
            </p:nvPr>
          </p:nvSpPr>
          <p:spPr>
            <a:xfrm>
              <a:off x="419100" y="2478383"/>
              <a:ext cx="132782" cy="108243"/>
            </a:xfrm>
            <a:custGeom>
              <a:avLst/>
              <a:gdLst/>
              <a:ahLst/>
              <a:cxnLst/>
              <a:rect l="0" t="0" r="0" b="0"/>
              <a:pathLst>
                <a:path w="132782" h="108243">
                  <a:moveTo>
                    <a:pt x="0" y="64792"/>
                  </a:moveTo>
                  <a:lnTo>
                    <a:pt x="0" y="64792"/>
                  </a:lnTo>
                  <a:lnTo>
                    <a:pt x="5056" y="64792"/>
                  </a:lnTo>
                  <a:lnTo>
                    <a:pt x="6546" y="62675"/>
                  </a:lnTo>
                  <a:lnTo>
                    <a:pt x="8201" y="54679"/>
                  </a:lnTo>
                  <a:lnTo>
                    <a:pt x="10759" y="50642"/>
                  </a:lnTo>
                  <a:lnTo>
                    <a:pt x="54982" y="10830"/>
                  </a:lnTo>
                  <a:lnTo>
                    <a:pt x="70031" y="2354"/>
                  </a:lnTo>
                  <a:lnTo>
                    <a:pt x="78044" y="0"/>
                  </a:lnTo>
                  <a:lnTo>
                    <a:pt x="87956" y="1776"/>
                  </a:lnTo>
                  <a:lnTo>
                    <a:pt x="113660" y="9949"/>
                  </a:lnTo>
                  <a:lnTo>
                    <a:pt x="117048" y="12355"/>
                  </a:lnTo>
                  <a:lnTo>
                    <a:pt x="126874" y="25854"/>
                  </a:lnTo>
                  <a:lnTo>
                    <a:pt x="132071" y="54866"/>
                  </a:lnTo>
                  <a:lnTo>
                    <a:pt x="132781" y="64967"/>
                  </a:lnTo>
                  <a:lnTo>
                    <a:pt x="128125" y="81660"/>
                  </a:lnTo>
                  <a:lnTo>
                    <a:pt x="120092" y="90986"/>
                  </a:lnTo>
                  <a:lnTo>
                    <a:pt x="109466" y="97600"/>
                  </a:lnTo>
                  <a:lnTo>
                    <a:pt x="85397" y="101847"/>
                  </a:lnTo>
                  <a:lnTo>
                    <a:pt x="73938" y="103486"/>
                  </a:lnTo>
                  <a:lnTo>
                    <a:pt x="65317" y="107742"/>
                  </a:lnTo>
                  <a:lnTo>
                    <a:pt x="61536" y="108242"/>
                  </a:lnTo>
                  <a:lnTo>
                    <a:pt x="23139" y="102014"/>
                  </a:lnTo>
                  <a:lnTo>
                    <a:pt x="9525" y="933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SMARTInkShape-3">
              <a:extLst>
                <a:ext uri="{FF2B5EF4-FFF2-40B4-BE49-F238E27FC236}">
                  <a16:creationId xmlns:a16="http://schemas.microsoft.com/office/drawing/2014/main" id="{D7DB09AD-C8F6-B620-D86A-A9FDFB02EC24}"/>
                </a:ext>
              </a:extLst>
            </p:cNvPr>
            <p:cNvSpPr/>
            <p:nvPr>
              <p:custDataLst>
                <p:tags r:id="rId107"/>
              </p:custDataLst>
            </p:nvPr>
          </p:nvSpPr>
          <p:spPr>
            <a:xfrm>
              <a:off x="628661" y="2495553"/>
              <a:ext cx="85274" cy="103400"/>
            </a:xfrm>
            <a:custGeom>
              <a:avLst/>
              <a:gdLst/>
              <a:ahLst/>
              <a:cxnLst/>
              <a:rect l="0" t="0" r="0" b="0"/>
              <a:pathLst>
                <a:path w="85274" h="103400">
                  <a:moveTo>
                    <a:pt x="47614" y="38097"/>
                  </a:moveTo>
                  <a:lnTo>
                    <a:pt x="47614" y="38097"/>
                  </a:lnTo>
                  <a:lnTo>
                    <a:pt x="47614" y="33041"/>
                  </a:lnTo>
                  <a:lnTo>
                    <a:pt x="48672" y="31551"/>
                  </a:lnTo>
                  <a:lnTo>
                    <a:pt x="50436" y="30558"/>
                  </a:lnTo>
                  <a:lnTo>
                    <a:pt x="52671" y="29896"/>
                  </a:lnTo>
                  <a:lnTo>
                    <a:pt x="54160" y="28396"/>
                  </a:lnTo>
                  <a:lnTo>
                    <a:pt x="57129" y="19084"/>
                  </a:lnTo>
                  <a:lnTo>
                    <a:pt x="47730" y="9638"/>
                  </a:lnTo>
                  <a:lnTo>
                    <a:pt x="42592" y="9557"/>
                  </a:lnTo>
                  <a:lnTo>
                    <a:pt x="41091" y="8487"/>
                  </a:lnTo>
                  <a:lnTo>
                    <a:pt x="40090" y="6715"/>
                  </a:lnTo>
                  <a:lnTo>
                    <a:pt x="38206" y="390"/>
                  </a:lnTo>
                  <a:lnTo>
                    <a:pt x="23625" y="0"/>
                  </a:lnTo>
                  <a:lnTo>
                    <a:pt x="22096" y="1057"/>
                  </a:lnTo>
                  <a:lnTo>
                    <a:pt x="21077" y="2821"/>
                  </a:lnTo>
                  <a:lnTo>
                    <a:pt x="20398" y="5055"/>
                  </a:lnTo>
                  <a:lnTo>
                    <a:pt x="11679" y="19294"/>
                  </a:lnTo>
                  <a:lnTo>
                    <a:pt x="10957" y="22387"/>
                  </a:lnTo>
                  <a:lnTo>
                    <a:pt x="9418" y="24449"/>
                  </a:lnTo>
                  <a:lnTo>
                    <a:pt x="7333" y="25823"/>
                  </a:lnTo>
                  <a:lnTo>
                    <a:pt x="4885" y="26740"/>
                  </a:lnTo>
                  <a:lnTo>
                    <a:pt x="3253" y="28409"/>
                  </a:lnTo>
                  <a:lnTo>
                    <a:pt x="1440" y="33086"/>
                  </a:lnTo>
                  <a:lnTo>
                    <a:pt x="0" y="69857"/>
                  </a:lnTo>
                  <a:lnTo>
                    <a:pt x="2816" y="76202"/>
                  </a:lnTo>
                  <a:lnTo>
                    <a:pt x="13247" y="88898"/>
                  </a:lnTo>
                  <a:lnTo>
                    <a:pt x="19287" y="92425"/>
                  </a:lnTo>
                  <a:lnTo>
                    <a:pt x="31788" y="94689"/>
                  </a:lnTo>
                  <a:lnTo>
                    <a:pt x="33888" y="95934"/>
                  </a:lnTo>
                  <a:lnTo>
                    <a:pt x="35289" y="97821"/>
                  </a:lnTo>
                  <a:lnTo>
                    <a:pt x="36222" y="100138"/>
                  </a:lnTo>
                  <a:lnTo>
                    <a:pt x="37903" y="101683"/>
                  </a:lnTo>
                  <a:lnTo>
                    <a:pt x="42592" y="103399"/>
                  </a:lnTo>
                  <a:lnTo>
                    <a:pt x="45325" y="102798"/>
                  </a:lnTo>
                  <a:lnTo>
                    <a:pt x="57314" y="97052"/>
                  </a:lnTo>
                  <a:lnTo>
                    <a:pt x="69874" y="95604"/>
                  </a:lnTo>
                  <a:lnTo>
                    <a:pt x="71979" y="94427"/>
                  </a:lnTo>
                  <a:lnTo>
                    <a:pt x="73382" y="92583"/>
                  </a:lnTo>
                  <a:lnTo>
                    <a:pt x="76000" y="87713"/>
                  </a:lnTo>
                  <a:lnTo>
                    <a:pt x="80691" y="82021"/>
                  </a:lnTo>
                  <a:lnTo>
                    <a:pt x="83482" y="73141"/>
                  </a:lnTo>
                  <a:lnTo>
                    <a:pt x="85273" y="55250"/>
                  </a:lnTo>
                  <a:lnTo>
                    <a:pt x="82696" y="48190"/>
                  </a:lnTo>
                  <a:lnTo>
                    <a:pt x="79081" y="41525"/>
                  </a:lnTo>
                  <a:lnTo>
                    <a:pt x="76760" y="28622"/>
                  </a:lnTo>
                  <a:lnTo>
                    <a:pt x="76570" y="25430"/>
                  </a:lnTo>
                  <a:lnTo>
                    <a:pt x="73536" y="19062"/>
                  </a:lnTo>
                  <a:lnTo>
                    <a:pt x="67066" y="10080"/>
                  </a:lnTo>
                  <a:lnTo>
                    <a:pt x="57139" y="95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SMARTInkShape-4">
              <a:extLst>
                <a:ext uri="{FF2B5EF4-FFF2-40B4-BE49-F238E27FC236}">
                  <a16:creationId xmlns:a16="http://schemas.microsoft.com/office/drawing/2014/main" id="{D570906C-E3CB-5287-08B7-5D336E527EAB}"/>
                </a:ext>
              </a:extLst>
            </p:cNvPr>
            <p:cNvSpPr/>
            <p:nvPr>
              <p:custDataLst>
                <p:tags r:id="rId108"/>
              </p:custDataLst>
            </p:nvPr>
          </p:nvSpPr>
          <p:spPr>
            <a:xfrm>
              <a:off x="762000" y="2505112"/>
              <a:ext cx="47626" cy="247614"/>
            </a:xfrm>
            <a:custGeom>
              <a:avLst/>
              <a:gdLst/>
              <a:ahLst/>
              <a:cxnLst/>
              <a:rect l="0" t="0" r="0" b="0"/>
              <a:pathLst>
                <a:path w="47626" h="247614">
                  <a:moveTo>
                    <a:pt x="38100" y="19013"/>
                  </a:moveTo>
                  <a:lnTo>
                    <a:pt x="38100" y="19013"/>
                  </a:lnTo>
                  <a:lnTo>
                    <a:pt x="46301" y="10812"/>
                  </a:lnTo>
                  <a:lnTo>
                    <a:pt x="47622" y="0"/>
                  </a:lnTo>
                  <a:lnTo>
                    <a:pt x="47625" y="13224"/>
                  </a:lnTo>
                  <a:lnTo>
                    <a:pt x="44803" y="19262"/>
                  </a:lnTo>
                  <a:lnTo>
                    <a:pt x="42568" y="22354"/>
                  </a:lnTo>
                  <a:lnTo>
                    <a:pt x="27913" y="66892"/>
                  </a:lnTo>
                  <a:lnTo>
                    <a:pt x="22989" y="80509"/>
                  </a:lnTo>
                  <a:lnTo>
                    <a:pt x="17006" y="109477"/>
                  </a:lnTo>
                  <a:lnTo>
                    <a:pt x="14512" y="114247"/>
                  </a:lnTo>
                  <a:lnTo>
                    <a:pt x="9963" y="157667"/>
                  </a:lnTo>
                  <a:lnTo>
                    <a:pt x="606" y="201933"/>
                  </a:lnTo>
                  <a:lnTo>
                    <a:pt x="0" y="24761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SMARTInkShape-5">
              <a:extLst>
                <a:ext uri="{FF2B5EF4-FFF2-40B4-BE49-F238E27FC236}">
                  <a16:creationId xmlns:a16="http://schemas.microsoft.com/office/drawing/2014/main" id="{C27843A1-3764-CCA1-51D0-4964EE543443}"/>
                </a:ext>
              </a:extLst>
            </p:cNvPr>
            <p:cNvSpPr/>
            <p:nvPr>
              <p:custDataLst>
                <p:tags r:id="rId109"/>
              </p:custDataLst>
            </p:nvPr>
          </p:nvSpPr>
          <p:spPr>
            <a:xfrm>
              <a:off x="781050" y="2457577"/>
              <a:ext cx="95131" cy="123663"/>
            </a:xfrm>
            <a:custGeom>
              <a:avLst/>
              <a:gdLst/>
              <a:ahLst/>
              <a:cxnLst/>
              <a:rect l="0" t="0" r="0" b="0"/>
              <a:pathLst>
                <a:path w="95131" h="123663">
                  <a:moveTo>
                    <a:pt x="0" y="76073"/>
                  </a:moveTo>
                  <a:lnTo>
                    <a:pt x="0" y="76073"/>
                  </a:lnTo>
                  <a:lnTo>
                    <a:pt x="0" y="57531"/>
                  </a:lnTo>
                  <a:lnTo>
                    <a:pt x="6546" y="49519"/>
                  </a:lnTo>
                  <a:lnTo>
                    <a:pt x="9133" y="39703"/>
                  </a:lnTo>
                  <a:lnTo>
                    <a:pt x="9409" y="33429"/>
                  </a:lnTo>
                  <a:lnTo>
                    <a:pt x="10506" y="31769"/>
                  </a:lnTo>
                  <a:lnTo>
                    <a:pt x="12296" y="30662"/>
                  </a:lnTo>
                  <a:lnTo>
                    <a:pt x="14547" y="29924"/>
                  </a:lnTo>
                  <a:lnTo>
                    <a:pt x="16048" y="28374"/>
                  </a:lnTo>
                  <a:lnTo>
                    <a:pt x="17716" y="23829"/>
                  </a:lnTo>
                  <a:lnTo>
                    <a:pt x="19219" y="22193"/>
                  </a:lnTo>
                  <a:lnTo>
                    <a:pt x="27134" y="19354"/>
                  </a:lnTo>
                  <a:lnTo>
                    <a:pt x="27935" y="16292"/>
                  </a:lnTo>
                  <a:lnTo>
                    <a:pt x="28148" y="13994"/>
                  </a:lnTo>
                  <a:lnTo>
                    <a:pt x="29349" y="12462"/>
                  </a:lnTo>
                  <a:lnTo>
                    <a:pt x="33505" y="10760"/>
                  </a:lnTo>
                  <a:lnTo>
                    <a:pt x="35037" y="9247"/>
                  </a:lnTo>
                  <a:lnTo>
                    <a:pt x="36739" y="4745"/>
                  </a:lnTo>
                  <a:lnTo>
                    <a:pt x="38251" y="3121"/>
                  </a:lnTo>
                  <a:lnTo>
                    <a:pt x="47197" y="0"/>
                  </a:lnTo>
                  <a:lnTo>
                    <a:pt x="55789" y="8085"/>
                  </a:lnTo>
                  <a:lnTo>
                    <a:pt x="64485" y="10197"/>
                  </a:lnTo>
                  <a:lnTo>
                    <a:pt x="70288" y="14339"/>
                  </a:lnTo>
                  <a:lnTo>
                    <a:pt x="73572" y="19708"/>
                  </a:lnTo>
                  <a:lnTo>
                    <a:pt x="76091" y="25622"/>
                  </a:lnTo>
                  <a:lnTo>
                    <a:pt x="80737" y="31778"/>
                  </a:lnTo>
                  <a:lnTo>
                    <a:pt x="83508" y="40864"/>
                  </a:lnTo>
                  <a:lnTo>
                    <a:pt x="86491" y="62499"/>
                  </a:lnTo>
                  <a:lnTo>
                    <a:pt x="93206" y="75900"/>
                  </a:lnTo>
                  <a:lnTo>
                    <a:pt x="95130" y="98288"/>
                  </a:lnTo>
                  <a:lnTo>
                    <a:pt x="92375" y="104643"/>
                  </a:lnTo>
                  <a:lnTo>
                    <a:pt x="87038" y="112291"/>
                  </a:lnTo>
                  <a:lnTo>
                    <a:pt x="83487" y="113336"/>
                  </a:lnTo>
                  <a:lnTo>
                    <a:pt x="81058" y="113615"/>
                  </a:lnTo>
                  <a:lnTo>
                    <a:pt x="75537" y="116747"/>
                  </a:lnTo>
                  <a:lnTo>
                    <a:pt x="69555" y="120609"/>
                  </a:lnTo>
                  <a:lnTo>
                    <a:pt x="60238" y="122783"/>
                  </a:lnTo>
                  <a:lnTo>
                    <a:pt x="34922" y="123662"/>
                  </a:lnTo>
                  <a:lnTo>
                    <a:pt x="32806" y="122616"/>
                  </a:lnTo>
                  <a:lnTo>
                    <a:pt x="31396" y="120860"/>
                  </a:lnTo>
                  <a:lnTo>
                    <a:pt x="28575" y="1141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6">
              <a:extLst>
                <a:ext uri="{FF2B5EF4-FFF2-40B4-BE49-F238E27FC236}">
                  <a16:creationId xmlns:a16="http://schemas.microsoft.com/office/drawing/2014/main" id="{00829CE3-8C81-EC8B-D335-FEE8C5FAFEC2}"/>
                </a:ext>
              </a:extLst>
            </p:cNvPr>
            <p:cNvSpPr/>
            <p:nvPr>
              <p:custDataLst>
                <p:tags r:id="rId110"/>
              </p:custDataLst>
            </p:nvPr>
          </p:nvSpPr>
          <p:spPr>
            <a:xfrm>
              <a:off x="923925" y="257175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6546" y="1058"/>
                  </a:lnTo>
                  <a:lnTo>
                    <a:pt x="7539" y="2822"/>
                  </a:lnTo>
                  <a:lnTo>
                    <a:pt x="9525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SMARTInkShape-Group2">
            <a:extLst>
              <a:ext uri="{FF2B5EF4-FFF2-40B4-BE49-F238E27FC236}">
                <a16:creationId xmlns:a16="http://schemas.microsoft.com/office/drawing/2014/main" id="{FFFCAD6C-4CD0-D427-668C-C342A6EF7D20}"/>
              </a:ext>
            </a:extLst>
          </p:cNvPr>
          <p:cNvGrpSpPr/>
          <p:nvPr/>
        </p:nvGrpSpPr>
        <p:grpSpPr>
          <a:xfrm>
            <a:off x="1323975" y="2458041"/>
            <a:ext cx="771526" cy="361360"/>
            <a:chOff x="1323975" y="2458041"/>
            <a:chExt cx="771526" cy="361360"/>
          </a:xfrm>
        </p:grpSpPr>
        <p:sp>
          <p:nvSpPr>
            <p:cNvPr id="13" name="SMARTInkShape-7">
              <a:extLst>
                <a:ext uri="{FF2B5EF4-FFF2-40B4-BE49-F238E27FC236}">
                  <a16:creationId xmlns:a16="http://schemas.microsoft.com/office/drawing/2014/main" id="{48411002-36A8-9579-37BB-8A99EEFE542D}"/>
                </a:ext>
              </a:extLst>
            </p:cNvPr>
            <p:cNvSpPr/>
            <p:nvPr>
              <p:custDataLst>
                <p:tags r:id="rId98"/>
              </p:custDataLst>
            </p:nvPr>
          </p:nvSpPr>
          <p:spPr>
            <a:xfrm>
              <a:off x="1323975" y="2514600"/>
              <a:ext cx="47626" cy="304801"/>
            </a:xfrm>
            <a:custGeom>
              <a:avLst/>
              <a:gdLst/>
              <a:ahLst/>
              <a:cxnLst/>
              <a:rect l="0" t="0" r="0" b="0"/>
              <a:pathLst>
                <a:path w="47626" h="304801">
                  <a:moveTo>
                    <a:pt x="47625" y="0"/>
                  </a:moveTo>
                  <a:lnTo>
                    <a:pt x="47625" y="0"/>
                  </a:lnTo>
                  <a:lnTo>
                    <a:pt x="47625" y="46741"/>
                  </a:lnTo>
                  <a:lnTo>
                    <a:pt x="42568" y="92754"/>
                  </a:lnTo>
                  <a:lnTo>
                    <a:pt x="31378" y="139442"/>
                  </a:lnTo>
                  <a:lnTo>
                    <a:pt x="23173" y="166317"/>
                  </a:lnTo>
                  <a:lnTo>
                    <a:pt x="17042" y="212730"/>
                  </a:lnTo>
                  <a:lnTo>
                    <a:pt x="7363" y="256618"/>
                  </a:lnTo>
                  <a:lnTo>
                    <a:pt x="3272" y="270686"/>
                  </a:lnTo>
                  <a:lnTo>
                    <a:pt x="0" y="3048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8">
              <a:extLst>
                <a:ext uri="{FF2B5EF4-FFF2-40B4-BE49-F238E27FC236}">
                  <a16:creationId xmlns:a16="http://schemas.microsoft.com/office/drawing/2014/main" id="{26F09ED9-A3AB-4111-5F97-1874115DA34D}"/>
                </a:ext>
              </a:extLst>
            </p:cNvPr>
            <p:cNvSpPr/>
            <p:nvPr>
              <p:custDataLst>
                <p:tags r:id="rId99"/>
              </p:custDataLst>
            </p:nvPr>
          </p:nvSpPr>
          <p:spPr>
            <a:xfrm>
              <a:off x="1323975" y="2480883"/>
              <a:ext cx="132796" cy="127026"/>
            </a:xfrm>
            <a:custGeom>
              <a:avLst/>
              <a:gdLst/>
              <a:ahLst/>
              <a:cxnLst/>
              <a:rect l="0" t="0" r="0" b="0"/>
              <a:pathLst>
                <a:path w="132796" h="127026">
                  <a:moveTo>
                    <a:pt x="38100" y="43242"/>
                  </a:moveTo>
                  <a:lnTo>
                    <a:pt x="38100" y="43242"/>
                  </a:lnTo>
                  <a:lnTo>
                    <a:pt x="38100" y="25550"/>
                  </a:lnTo>
                  <a:lnTo>
                    <a:pt x="44646" y="16856"/>
                  </a:lnTo>
                  <a:lnTo>
                    <a:pt x="46301" y="11054"/>
                  </a:lnTo>
                  <a:lnTo>
                    <a:pt x="47801" y="9083"/>
                  </a:lnTo>
                  <a:lnTo>
                    <a:pt x="52289" y="6894"/>
                  </a:lnTo>
                  <a:lnTo>
                    <a:pt x="70879" y="604"/>
                  </a:lnTo>
                  <a:lnTo>
                    <a:pt x="76886" y="0"/>
                  </a:lnTo>
                  <a:lnTo>
                    <a:pt x="111343" y="6148"/>
                  </a:lnTo>
                  <a:lnTo>
                    <a:pt x="127029" y="18393"/>
                  </a:lnTo>
                  <a:lnTo>
                    <a:pt x="130540" y="30081"/>
                  </a:lnTo>
                  <a:lnTo>
                    <a:pt x="132795" y="63455"/>
                  </a:lnTo>
                  <a:lnTo>
                    <a:pt x="127459" y="79037"/>
                  </a:lnTo>
                  <a:lnTo>
                    <a:pt x="111843" y="101230"/>
                  </a:lnTo>
                  <a:lnTo>
                    <a:pt x="96756" y="112400"/>
                  </a:lnTo>
                  <a:lnTo>
                    <a:pt x="66149" y="124597"/>
                  </a:lnTo>
                  <a:lnTo>
                    <a:pt x="51977" y="127025"/>
                  </a:lnTo>
                  <a:lnTo>
                    <a:pt x="27042" y="123335"/>
                  </a:lnTo>
                  <a:lnTo>
                    <a:pt x="17311" y="118350"/>
                  </a:lnTo>
                  <a:lnTo>
                    <a:pt x="0" y="10039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9">
              <a:extLst>
                <a:ext uri="{FF2B5EF4-FFF2-40B4-BE49-F238E27FC236}">
                  <a16:creationId xmlns:a16="http://schemas.microsoft.com/office/drawing/2014/main" id="{49102B94-36B2-BFE9-BF62-B1650B3B0196}"/>
                </a:ext>
              </a:extLst>
            </p:cNvPr>
            <p:cNvSpPr/>
            <p:nvPr>
              <p:custDataLst>
                <p:tags r:id="rId100"/>
              </p:custDataLst>
            </p:nvPr>
          </p:nvSpPr>
          <p:spPr>
            <a:xfrm>
              <a:off x="1514475" y="2505652"/>
              <a:ext cx="200026" cy="118114"/>
            </a:xfrm>
            <a:custGeom>
              <a:avLst/>
              <a:gdLst/>
              <a:ahLst/>
              <a:cxnLst/>
              <a:rect l="0" t="0" r="0" b="0"/>
              <a:pathLst>
                <a:path w="200026" h="118114">
                  <a:moveTo>
                    <a:pt x="0" y="37523"/>
                  </a:moveTo>
                  <a:lnTo>
                    <a:pt x="0" y="37523"/>
                  </a:lnTo>
                  <a:lnTo>
                    <a:pt x="13257" y="16064"/>
                  </a:lnTo>
                  <a:lnTo>
                    <a:pt x="22390" y="6000"/>
                  </a:lnTo>
                  <a:lnTo>
                    <a:pt x="31471" y="2346"/>
                  </a:lnTo>
                  <a:lnTo>
                    <a:pt x="49490" y="0"/>
                  </a:lnTo>
                  <a:lnTo>
                    <a:pt x="56568" y="2502"/>
                  </a:lnTo>
                  <a:lnTo>
                    <a:pt x="74792" y="17788"/>
                  </a:lnTo>
                  <a:lnTo>
                    <a:pt x="87542" y="40142"/>
                  </a:lnTo>
                  <a:lnTo>
                    <a:pt x="92966" y="56761"/>
                  </a:lnTo>
                  <a:lnTo>
                    <a:pt x="95191" y="100522"/>
                  </a:lnTo>
                  <a:lnTo>
                    <a:pt x="92401" y="105387"/>
                  </a:lnTo>
                  <a:lnTo>
                    <a:pt x="81988" y="117133"/>
                  </a:lnTo>
                  <a:lnTo>
                    <a:pt x="77942" y="118113"/>
                  </a:lnTo>
                  <a:lnTo>
                    <a:pt x="67802" y="116380"/>
                  </a:lnTo>
                  <a:lnTo>
                    <a:pt x="50193" y="109454"/>
                  </a:lnTo>
                  <a:lnTo>
                    <a:pt x="46162" y="104527"/>
                  </a:lnTo>
                  <a:lnTo>
                    <a:pt x="33320" y="70974"/>
                  </a:lnTo>
                  <a:lnTo>
                    <a:pt x="33855" y="67232"/>
                  </a:lnTo>
                  <a:lnTo>
                    <a:pt x="36842" y="56909"/>
                  </a:lnTo>
                  <a:lnTo>
                    <a:pt x="37262" y="53622"/>
                  </a:lnTo>
                  <a:lnTo>
                    <a:pt x="40550" y="47147"/>
                  </a:lnTo>
                  <a:lnTo>
                    <a:pt x="47655" y="39684"/>
                  </a:lnTo>
                  <a:lnTo>
                    <a:pt x="78087" y="20468"/>
                  </a:lnTo>
                  <a:lnTo>
                    <a:pt x="96089" y="14068"/>
                  </a:lnTo>
                  <a:lnTo>
                    <a:pt x="142985" y="4566"/>
                  </a:lnTo>
                  <a:lnTo>
                    <a:pt x="156330" y="4531"/>
                  </a:lnTo>
                  <a:lnTo>
                    <a:pt x="200025" y="894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SMARTInkShape-10">
              <a:extLst>
                <a:ext uri="{FF2B5EF4-FFF2-40B4-BE49-F238E27FC236}">
                  <a16:creationId xmlns:a16="http://schemas.microsoft.com/office/drawing/2014/main" id="{B8DF29BC-B365-5B93-2EDF-F994657E0558}"/>
                </a:ext>
              </a:extLst>
            </p:cNvPr>
            <p:cNvSpPr/>
            <p:nvPr>
              <p:custDataLst>
                <p:tags r:id="rId101"/>
              </p:custDataLst>
            </p:nvPr>
          </p:nvSpPr>
          <p:spPr>
            <a:xfrm>
              <a:off x="1734178" y="2478630"/>
              <a:ext cx="72081" cy="119139"/>
            </a:xfrm>
            <a:custGeom>
              <a:avLst/>
              <a:gdLst/>
              <a:ahLst/>
              <a:cxnLst/>
              <a:rect l="0" t="0" r="0" b="0"/>
              <a:pathLst>
                <a:path w="72081" h="119139">
                  <a:moveTo>
                    <a:pt x="37472" y="45495"/>
                  </a:moveTo>
                  <a:lnTo>
                    <a:pt x="37472" y="45495"/>
                  </a:lnTo>
                  <a:lnTo>
                    <a:pt x="37472" y="18282"/>
                  </a:lnTo>
                  <a:lnTo>
                    <a:pt x="36414" y="17828"/>
                  </a:lnTo>
                  <a:lnTo>
                    <a:pt x="28339" y="16955"/>
                  </a:lnTo>
                  <a:lnTo>
                    <a:pt x="6523" y="51639"/>
                  </a:lnTo>
                  <a:lnTo>
                    <a:pt x="785" y="83750"/>
                  </a:lnTo>
                  <a:lnTo>
                    <a:pt x="0" y="98128"/>
                  </a:lnTo>
                  <a:lnTo>
                    <a:pt x="2966" y="103867"/>
                  </a:lnTo>
                  <a:lnTo>
                    <a:pt x="14727" y="113066"/>
                  </a:lnTo>
                  <a:lnTo>
                    <a:pt x="29087" y="119138"/>
                  </a:lnTo>
                  <a:lnTo>
                    <a:pt x="39390" y="117736"/>
                  </a:lnTo>
                  <a:lnTo>
                    <a:pt x="45100" y="115881"/>
                  </a:lnTo>
                  <a:lnTo>
                    <a:pt x="57090" y="102530"/>
                  </a:lnTo>
                  <a:lnTo>
                    <a:pt x="67358" y="82486"/>
                  </a:lnTo>
                  <a:lnTo>
                    <a:pt x="72080" y="49517"/>
                  </a:lnTo>
                  <a:lnTo>
                    <a:pt x="67247" y="26461"/>
                  </a:lnTo>
                  <a:lnTo>
                    <a:pt x="56132" y="8652"/>
                  </a:lnTo>
                  <a:lnTo>
                    <a:pt x="53087" y="5058"/>
                  </a:lnTo>
                  <a:lnTo>
                    <a:pt x="44059" y="1065"/>
                  </a:lnTo>
                  <a:lnTo>
                    <a:pt x="38688" y="0"/>
                  </a:lnTo>
                  <a:lnTo>
                    <a:pt x="34050" y="348"/>
                  </a:lnTo>
                  <a:lnTo>
                    <a:pt x="18422" y="739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SMARTInkShape-11">
              <a:extLst>
                <a:ext uri="{FF2B5EF4-FFF2-40B4-BE49-F238E27FC236}">
                  <a16:creationId xmlns:a16="http://schemas.microsoft.com/office/drawing/2014/main" id="{22004EE8-DDCB-5E72-4D6B-096E9DF93F91}"/>
                </a:ext>
              </a:extLst>
            </p:cNvPr>
            <p:cNvSpPr/>
            <p:nvPr>
              <p:custDataLst>
                <p:tags r:id="rId102"/>
              </p:custDataLst>
            </p:nvPr>
          </p:nvSpPr>
          <p:spPr>
            <a:xfrm>
              <a:off x="1847850" y="2498590"/>
              <a:ext cx="56643" cy="273186"/>
            </a:xfrm>
            <a:custGeom>
              <a:avLst/>
              <a:gdLst/>
              <a:ahLst/>
              <a:cxnLst/>
              <a:rect l="0" t="0" r="0" b="0"/>
              <a:pathLst>
                <a:path w="56643" h="273186">
                  <a:moveTo>
                    <a:pt x="38100" y="25535"/>
                  </a:moveTo>
                  <a:lnTo>
                    <a:pt x="38100" y="25535"/>
                  </a:lnTo>
                  <a:lnTo>
                    <a:pt x="45704" y="16872"/>
                  </a:lnTo>
                  <a:lnTo>
                    <a:pt x="55434" y="0"/>
                  </a:lnTo>
                  <a:lnTo>
                    <a:pt x="56006" y="45"/>
                  </a:lnTo>
                  <a:lnTo>
                    <a:pt x="56642" y="2917"/>
                  </a:lnTo>
                  <a:lnTo>
                    <a:pt x="43848" y="49089"/>
                  </a:lnTo>
                  <a:lnTo>
                    <a:pt x="30832" y="96335"/>
                  </a:lnTo>
                  <a:lnTo>
                    <a:pt x="21691" y="133947"/>
                  </a:lnTo>
                  <a:lnTo>
                    <a:pt x="17010" y="163843"/>
                  </a:lnTo>
                  <a:lnTo>
                    <a:pt x="11743" y="191751"/>
                  </a:lnTo>
                  <a:lnTo>
                    <a:pt x="8759" y="235258"/>
                  </a:lnTo>
                  <a:lnTo>
                    <a:pt x="2044" y="255737"/>
                  </a:lnTo>
                  <a:lnTo>
                    <a:pt x="0" y="27318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12">
              <a:extLst>
                <a:ext uri="{FF2B5EF4-FFF2-40B4-BE49-F238E27FC236}">
                  <a16:creationId xmlns:a16="http://schemas.microsoft.com/office/drawing/2014/main" id="{988F0CAD-BA0C-6775-0B88-0ED4A0D3D53B}"/>
                </a:ext>
              </a:extLst>
            </p:cNvPr>
            <p:cNvSpPr/>
            <p:nvPr>
              <p:custDataLst>
                <p:tags r:id="rId103"/>
              </p:custDataLst>
            </p:nvPr>
          </p:nvSpPr>
          <p:spPr>
            <a:xfrm>
              <a:off x="1885950" y="2458041"/>
              <a:ext cx="114135" cy="94660"/>
            </a:xfrm>
            <a:custGeom>
              <a:avLst/>
              <a:gdLst/>
              <a:ahLst/>
              <a:cxnLst/>
              <a:rect l="0" t="0" r="0" b="0"/>
              <a:pathLst>
                <a:path w="114135" h="94660">
                  <a:moveTo>
                    <a:pt x="0" y="85134"/>
                  </a:moveTo>
                  <a:lnTo>
                    <a:pt x="0" y="85134"/>
                  </a:lnTo>
                  <a:lnTo>
                    <a:pt x="0" y="61454"/>
                  </a:lnTo>
                  <a:lnTo>
                    <a:pt x="1058" y="59822"/>
                  </a:lnTo>
                  <a:lnTo>
                    <a:pt x="2822" y="58735"/>
                  </a:lnTo>
                  <a:lnTo>
                    <a:pt x="5056" y="58009"/>
                  </a:lnTo>
                  <a:lnTo>
                    <a:pt x="6546" y="56468"/>
                  </a:lnTo>
                  <a:lnTo>
                    <a:pt x="11759" y="46388"/>
                  </a:lnTo>
                  <a:lnTo>
                    <a:pt x="31593" y="20388"/>
                  </a:lnTo>
                  <a:lnTo>
                    <a:pt x="40500" y="12967"/>
                  </a:lnTo>
                  <a:lnTo>
                    <a:pt x="46572" y="3896"/>
                  </a:lnTo>
                  <a:lnTo>
                    <a:pt x="51743" y="1403"/>
                  </a:lnTo>
                  <a:lnTo>
                    <a:pt x="65661" y="0"/>
                  </a:lnTo>
                  <a:lnTo>
                    <a:pt x="74338" y="2494"/>
                  </a:lnTo>
                  <a:lnTo>
                    <a:pt x="81723" y="6072"/>
                  </a:lnTo>
                  <a:lnTo>
                    <a:pt x="91830" y="9144"/>
                  </a:lnTo>
                  <a:lnTo>
                    <a:pt x="107918" y="22080"/>
                  </a:lnTo>
                  <a:lnTo>
                    <a:pt x="111463" y="31004"/>
                  </a:lnTo>
                  <a:lnTo>
                    <a:pt x="114134" y="67554"/>
                  </a:lnTo>
                  <a:lnTo>
                    <a:pt x="111404" y="74851"/>
                  </a:lnTo>
                  <a:lnTo>
                    <a:pt x="101028" y="88159"/>
                  </a:lnTo>
                  <a:lnTo>
                    <a:pt x="89351" y="91770"/>
                  </a:lnTo>
                  <a:lnTo>
                    <a:pt x="45121" y="94406"/>
                  </a:lnTo>
                  <a:lnTo>
                    <a:pt x="9525" y="946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13">
              <a:extLst>
                <a:ext uri="{FF2B5EF4-FFF2-40B4-BE49-F238E27FC236}">
                  <a16:creationId xmlns:a16="http://schemas.microsoft.com/office/drawing/2014/main" id="{6E52A318-B9FC-B61E-0958-055451B7D50D}"/>
                </a:ext>
              </a:extLst>
            </p:cNvPr>
            <p:cNvSpPr/>
            <p:nvPr>
              <p:custDataLst>
                <p:tags r:id="rId104"/>
              </p:custDataLst>
            </p:nvPr>
          </p:nvSpPr>
          <p:spPr>
            <a:xfrm>
              <a:off x="2095500" y="2638425"/>
              <a:ext cx="1" cy="9526"/>
            </a:xfrm>
            <a:custGeom>
              <a:avLst/>
              <a:gdLst/>
              <a:ahLst/>
              <a:cxnLst/>
              <a:rect l="0" t="0" r="0" b="0"/>
              <a:pathLst>
                <a:path w="1" h="9526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SMARTInkShape-Group3">
            <a:extLst>
              <a:ext uri="{FF2B5EF4-FFF2-40B4-BE49-F238E27FC236}">
                <a16:creationId xmlns:a16="http://schemas.microsoft.com/office/drawing/2014/main" id="{A8D7D3DA-ACCD-2834-E64B-7A1D10759F5D}"/>
              </a:ext>
            </a:extLst>
          </p:cNvPr>
          <p:cNvGrpSpPr/>
          <p:nvPr/>
        </p:nvGrpSpPr>
        <p:grpSpPr>
          <a:xfrm>
            <a:off x="419100" y="3419592"/>
            <a:ext cx="628651" cy="399934"/>
            <a:chOff x="419100" y="3419592"/>
            <a:chExt cx="628651" cy="399934"/>
          </a:xfrm>
        </p:grpSpPr>
        <p:sp>
          <p:nvSpPr>
            <p:cNvPr id="21" name="SMARTInkShape-14">
              <a:extLst>
                <a:ext uri="{FF2B5EF4-FFF2-40B4-BE49-F238E27FC236}">
                  <a16:creationId xmlns:a16="http://schemas.microsoft.com/office/drawing/2014/main" id="{EE55D147-482F-F9B9-EFED-8B3ECDEB250A}"/>
                </a:ext>
              </a:extLst>
            </p:cNvPr>
            <p:cNvSpPr/>
            <p:nvPr>
              <p:custDataLst>
                <p:tags r:id="rId94"/>
              </p:custDataLst>
            </p:nvPr>
          </p:nvSpPr>
          <p:spPr>
            <a:xfrm>
              <a:off x="419100" y="3419592"/>
              <a:ext cx="18659" cy="399934"/>
            </a:xfrm>
            <a:custGeom>
              <a:avLst/>
              <a:gdLst/>
              <a:ahLst/>
              <a:cxnLst/>
              <a:rect l="0" t="0" r="0" b="0"/>
              <a:pathLst>
                <a:path w="18659" h="399934">
                  <a:moveTo>
                    <a:pt x="0" y="37983"/>
                  </a:moveTo>
                  <a:lnTo>
                    <a:pt x="0" y="37983"/>
                  </a:lnTo>
                  <a:lnTo>
                    <a:pt x="0" y="32926"/>
                  </a:lnTo>
                  <a:lnTo>
                    <a:pt x="1058" y="31437"/>
                  </a:lnTo>
                  <a:lnTo>
                    <a:pt x="2822" y="30444"/>
                  </a:lnTo>
                  <a:lnTo>
                    <a:pt x="5056" y="29782"/>
                  </a:lnTo>
                  <a:lnTo>
                    <a:pt x="6546" y="28282"/>
                  </a:lnTo>
                  <a:lnTo>
                    <a:pt x="9133" y="20373"/>
                  </a:lnTo>
                  <a:lnTo>
                    <a:pt x="9524" y="4389"/>
                  </a:lnTo>
                  <a:lnTo>
                    <a:pt x="10583" y="2887"/>
                  </a:lnTo>
                  <a:lnTo>
                    <a:pt x="12347" y="1886"/>
                  </a:lnTo>
                  <a:lnTo>
                    <a:pt x="18658" y="0"/>
                  </a:lnTo>
                  <a:lnTo>
                    <a:pt x="13877" y="4974"/>
                  </a:lnTo>
                  <a:lnTo>
                    <a:pt x="11459" y="13082"/>
                  </a:lnTo>
                  <a:lnTo>
                    <a:pt x="9780" y="55792"/>
                  </a:lnTo>
                  <a:lnTo>
                    <a:pt x="9575" y="97710"/>
                  </a:lnTo>
                  <a:lnTo>
                    <a:pt x="9540" y="133997"/>
                  </a:lnTo>
                  <a:lnTo>
                    <a:pt x="9528" y="174071"/>
                  </a:lnTo>
                  <a:lnTo>
                    <a:pt x="9526" y="210833"/>
                  </a:lnTo>
                  <a:lnTo>
                    <a:pt x="9525" y="250182"/>
                  </a:lnTo>
                  <a:lnTo>
                    <a:pt x="9525" y="288652"/>
                  </a:lnTo>
                  <a:lnTo>
                    <a:pt x="9525" y="329671"/>
                  </a:lnTo>
                  <a:lnTo>
                    <a:pt x="9525" y="375015"/>
                  </a:lnTo>
                  <a:lnTo>
                    <a:pt x="9525" y="39993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SMARTInkShape-15">
              <a:extLst>
                <a:ext uri="{FF2B5EF4-FFF2-40B4-BE49-F238E27FC236}">
                  <a16:creationId xmlns:a16="http://schemas.microsoft.com/office/drawing/2014/main" id="{9169CB63-4BAF-7FDC-B2F7-2271A2853D25}"/>
                </a:ext>
              </a:extLst>
            </p:cNvPr>
            <p:cNvSpPr/>
            <p:nvPr>
              <p:custDataLst>
                <p:tags r:id="rId95"/>
              </p:custDataLst>
            </p:nvPr>
          </p:nvSpPr>
          <p:spPr>
            <a:xfrm>
              <a:off x="428625" y="3476790"/>
              <a:ext cx="140996" cy="114131"/>
            </a:xfrm>
            <a:custGeom>
              <a:avLst/>
              <a:gdLst/>
              <a:ahLst/>
              <a:cxnLst/>
              <a:rect l="0" t="0" r="0" b="0"/>
              <a:pathLst>
                <a:path w="140996" h="114131">
                  <a:moveTo>
                    <a:pt x="9525" y="76035"/>
                  </a:moveTo>
                  <a:lnTo>
                    <a:pt x="9525" y="76035"/>
                  </a:lnTo>
                  <a:lnTo>
                    <a:pt x="9525" y="70978"/>
                  </a:lnTo>
                  <a:lnTo>
                    <a:pt x="12347" y="65674"/>
                  </a:lnTo>
                  <a:lnTo>
                    <a:pt x="17726" y="58702"/>
                  </a:lnTo>
                  <a:lnTo>
                    <a:pt x="19847" y="49720"/>
                  </a:lnTo>
                  <a:lnTo>
                    <a:pt x="41430" y="25199"/>
                  </a:lnTo>
                  <a:lnTo>
                    <a:pt x="86281" y="4066"/>
                  </a:lnTo>
                  <a:lnTo>
                    <a:pt x="93651" y="1088"/>
                  </a:lnTo>
                  <a:lnTo>
                    <a:pt x="108158" y="0"/>
                  </a:lnTo>
                  <a:lnTo>
                    <a:pt x="111263" y="2062"/>
                  </a:lnTo>
                  <a:lnTo>
                    <a:pt x="136530" y="36418"/>
                  </a:lnTo>
                  <a:lnTo>
                    <a:pt x="140995" y="59358"/>
                  </a:lnTo>
                  <a:lnTo>
                    <a:pt x="137262" y="81207"/>
                  </a:lnTo>
                  <a:lnTo>
                    <a:pt x="129453" y="96030"/>
                  </a:lnTo>
                  <a:lnTo>
                    <a:pt x="117859" y="103619"/>
                  </a:lnTo>
                  <a:lnTo>
                    <a:pt x="96305" y="111019"/>
                  </a:lnTo>
                  <a:lnTo>
                    <a:pt x="49102" y="114081"/>
                  </a:lnTo>
                  <a:lnTo>
                    <a:pt x="12551" y="114130"/>
                  </a:lnTo>
                  <a:lnTo>
                    <a:pt x="8367" y="113073"/>
                  </a:lnTo>
                  <a:lnTo>
                    <a:pt x="5578" y="111311"/>
                  </a:lnTo>
                  <a:lnTo>
                    <a:pt x="0" y="1046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SMARTInkShape-16">
              <a:extLst>
                <a:ext uri="{FF2B5EF4-FFF2-40B4-BE49-F238E27FC236}">
                  <a16:creationId xmlns:a16="http://schemas.microsoft.com/office/drawing/2014/main" id="{ECA21A38-D284-6C26-C8AB-5917452F495B}"/>
                </a:ext>
              </a:extLst>
            </p:cNvPr>
            <p:cNvSpPr/>
            <p:nvPr>
              <p:custDataLst>
                <p:tags r:id="rId96"/>
              </p:custDataLst>
            </p:nvPr>
          </p:nvSpPr>
          <p:spPr>
            <a:xfrm>
              <a:off x="819184" y="3505200"/>
              <a:ext cx="133317" cy="9526"/>
            </a:xfrm>
            <a:custGeom>
              <a:avLst/>
              <a:gdLst/>
              <a:ahLst/>
              <a:cxnLst/>
              <a:rect l="0" t="0" r="0" b="0"/>
              <a:pathLst>
                <a:path w="133317" h="9526">
                  <a:moveTo>
                    <a:pt x="9491" y="9525"/>
                  </a:moveTo>
                  <a:lnTo>
                    <a:pt x="9491" y="9525"/>
                  </a:lnTo>
                  <a:lnTo>
                    <a:pt x="0" y="9525"/>
                  </a:lnTo>
                  <a:lnTo>
                    <a:pt x="5033" y="9525"/>
                  </a:lnTo>
                  <a:lnTo>
                    <a:pt x="10332" y="6703"/>
                  </a:lnTo>
                  <a:lnTo>
                    <a:pt x="13227" y="4468"/>
                  </a:lnTo>
                  <a:lnTo>
                    <a:pt x="39627" y="883"/>
                  </a:lnTo>
                  <a:lnTo>
                    <a:pt x="85745" y="78"/>
                  </a:lnTo>
                  <a:lnTo>
                    <a:pt x="133316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SMARTInkShape-17">
              <a:extLst>
                <a:ext uri="{FF2B5EF4-FFF2-40B4-BE49-F238E27FC236}">
                  <a16:creationId xmlns:a16="http://schemas.microsoft.com/office/drawing/2014/main" id="{F250A4EB-47AB-15BD-DB9D-B9392B8F24D5}"/>
                </a:ext>
              </a:extLst>
            </p:cNvPr>
            <p:cNvSpPr/>
            <p:nvPr>
              <p:custDataLst>
                <p:tags r:id="rId97"/>
              </p:custDataLst>
            </p:nvPr>
          </p:nvSpPr>
          <p:spPr>
            <a:xfrm>
              <a:off x="848117" y="3571875"/>
              <a:ext cx="199634" cy="19051"/>
            </a:xfrm>
            <a:custGeom>
              <a:avLst/>
              <a:gdLst/>
              <a:ahLst/>
              <a:cxnLst/>
              <a:rect l="0" t="0" r="0" b="0"/>
              <a:pathLst>
                <a:path w="199634" h="19051">
                  <a:moveTo>
                    <a:pt x="9133" y="0"/>
                  </a:moveTo>
                  <a:lnTo>
                    <a:pt x="9133" y="0"/>
                  </a:lnTo>
                  <a:lnTo>
                    <a:pt x="0" y="0"/>
                  </a:lnTo>
                  <a:lnTo>
                    <a:pt x="14894" y="6546"/>
                  </a:lnTo>
                  <a:lnTo>
                    <a:pt x="59298" y="9263"/>
                  </a:lnTo>
                  <a:lnTo>
                    <a:pt x="99867" y="9473"/>
                  </a:lnTo>
                  <a:lnTo>
                    <a:pt x="142087" y="9520"/>
                  </a:lnTo>
                  <a:lnTo>
                    <a:pt x="185156" y="16071"/>
                  </a:lnTo>
                  <a:lnTo>
                    <a:pt x="199633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1" name="SMARTInkShape-Group4">
            <a:extLst>
              <a:ext uri="{FF2B5EF4-FFF2-40B4-BE49-F238E27FC236}">
                <a16:creationId xmlns:a16="http://schemas.microsoft.com/office/drawing/2014/main" id="{7334BB46-7CA5-7002-437E-9EF6193B291A}"/>
              </a:ext>
            </a:extLst>
          </p:cNvPr>
          <p:cNvGrpSpPr/>
          <p:nvPr/>
        </p:nvGrpSpPr>
        <p:grpSpPr>
          <a:xfrm>
            <a:off x="1343025" y="3228985"/>
            <a:ext cx="514351" cy="933441"/>
            <a:chOff x="1343025" y="3228985"/>
            <a:chExt cx="514351" cy="933441"/>
          </a:xfrm>
        </p:grpSpPr>
        <p:sp>
          <p:nvSpPr>
            <p:cNvPr id="26" name="SMARTInkShape-18">
              <a:extLst>
                <a:ext uri="{FF2B5EF4-FFF2-40B4-BE49-F238E27FC236}">
                  <a16:creationId xmlns:a16="http://schemas.microsoft.com/office/drawing/2014/main" id="{25BCD629-F1E8-F9ED-2C6D-7FCF648B6A9C}"/>
                </a:ext>
              </a:extLst>
            </p:cNvPr>
            <p:cNvSpPr/>
            <p:nvPr>
              <p:custDataLst>
                <p:tags r:id="rId89"/>
              </p:custDataLst>
            </p:nvPr>
          </p:nvSpPr>
          <p:spPr>
            <a:xfrm>
              <a:off x="1466850" y="3249349"/>
              <a:ext cx="152401" cy="141552"/>
            </a:xfrm>
            <a:custGeom>
              <a:avLst/>
              <a:gdLst/>
              <a:ahLst/>
              <a:cxnLst/>
              <a:rect l="0" t="0" r="0" b="0"/>
              <a:pathLst>
                <a:path w="152401" h="141552">
                  <a:moveTo>
                    <a:pt x="0" y="8201"/>
                  </a:moveTo>
                  <a:lnTo>
                    <a:pt x="0" y="8201"/>
                  </a:lnTo>
                  <a:lnTo>
                    <a:pt x="0" y="0"/>
                  </a:lnTo>
                  <a:lnTo>
                    <a:pt x="35648" y="26157"/>
                  </a:lnTo>
                  <a:lnTo>
                    <a:pt x="66770" y="66461"/>
                  </a:lnTo>
                  <a:lnTo>
                    <a:pt x="97873" y="105576"/>
                  </a:lnTo>
                  <a:lnTo>
                    <a:pt x="139263" y="138318"/>
                  </a:lnTo>
                  <a:lnTo>
                    <a:pt x="152400" y="1415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SMARTInkShape-19">
              <a:extLst>
                <a:ext uri="{FF2B5EF4-FFF2-40B4-BE49-F238E27FC236}">
                  <a16:creationId xmlns:a16="http://schemas.microsoft.com/office/drawing/2014/main" id="{5B5D5E2D-4206-09F2-8010-2C694F08C90E}"/>
                </a:ext>
              </a:extLst>
            </p:cNvPr>
            <p:cNvSpPr/>
            <p:nvPr>
              <p:custDataLst>
                <p:tags r:id="rId90"/>
              </p:custDataLst>
            </p:nvPr>
          </p:nvSpPr>
          <p:spPr>
            <a:xfrm>
              <a:off x="1438275" y="3228985"/>
              <a:ext cx="161926" cy="171441"/>
            </a:xfrm>
            <a:custGeom>
              <a:avLst/>
              <a:gdLst/>
              <a:ahLst/>
              <a:cxnLst/>
              <a:rect l="0" t="0" r="0" b="0"/>
              <a:pathLst>
                <a:path w="161926" h="171441">
                  <a:moveTo>
                    <a:pt x="161925" y="9515"/>
                  </a:moveTo>
                  <a:lnTo>
                    <a:pt x="161925" y="9515"/>
                  </a:lnTo>
                  <a:lnTo>
                    <a:pt x="161925" y="25"/>
                  </a:lnTo>
                  <a:lnTo>
                    <a:pt x="156869" y="0"/>
                  </a:lnTo>
                  <a:lnTo>
                    <a:pt x="113979" y="42806"/>
                  </a:lnTo>
                  <a:lnTo>
                    <a:pt x="77020" y="85278"/>
                  </a:lnTo>
                  <a:lnTo>
                    <a:pt x="44883" y="126673"/>
                  </a:lnTo>
                  <a:lnTo>
                    <a:pt x="10517" y="170321"/>
                  </a:lnTo>
                  <a:lnTo>
                    <a:pt x="0" y="1714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SMARTInkShape-20">
              <a:extLst>
                <a:ext uri="{FF2B5EF4-FFF2-40B4-BE49-F238E27FC236}">
                  <a16:creationId xmlns:a16="http://schemas.microsoft.com/office/drawing/2014/main" id="{70D34997-A206-1BE4-D8DF-2C29C99F4636}"/>
                </a:ext>
              </a:extLst>
            </p:cNvPr>
            <p:cNvSpPr/>
            <p:nvPr>
              <p:custDataLst>
                <p:tags r:id="rId91"/>
              </p:custDataLst>
            </p:nvPr>
          </p:nvSpPr>
          <p:spPr>
            <a:xfrm>
              <a:off x="1343025" y="3600465"/>
              <a:ext cx="514351" cy="24524"/>
            </a:xfrm>
            <a:custGeom>
              <a:avLst/>
              <a:gdLst/>
              <a:ahLst/>
              <a:cxnLst/>
              <a:rect l="0" t="0" r="0" b="0"/>
              <a:pathLst>
                <a:path w="514351" h="24524">
                  <a:moveTo>
                    <a:pt x="0" y="19035"/>
                  </a:moveTo>
                  <a:lnTo>
                    <a:pt x="0" y="19035"/>
                  </a:lnTo>
                  <a:lnTo>
                    <a:pt x="0" y="24092"/>
                  </a:lnTo>
                  <a:lnTo>
                    <a:pt x="2117" y="24523"/>
                  </a:lnTo>
                  <a:lnTo>
                    <a:pt x="47062" y="19449"/>
                  </a:lnTo>
                  <a:lnTo>
                    <a:pt x="93257" y="19117"/>
                  </a:lnTo>
                  <a:lnTo>
                    <a:pt x="140561" y="17993"/>
                  </a:lnTo>
                  <a:lnTo>
                    <a:pt x="178055" y="12494"/>
                  </a:lnTo>
                  <a:lnTo>
                    <a:pt x="217034" y="10394"/>
                  </a:lnTo>
                  <a:lnTo>
                    <a:pt x="260568" y="9772"/>
                  </a:lnTo>
                  <a:lnTo>
                    <a:pt x="300749" y="8529"/>
                  </a:lnTo>
                  <a:lnTo>
                    <a:pt x="339466" y="2987"/>
                  </a:lnTo>
                  <a:lnTo>
                    <a:pt x="376690" y="874"/>
                  </a:lnTo>
                  <a:lnTo>
                    <a:pt x="418249" y="161"/>
                  </a:lnTo>
                  <a:lnTo>
                    <a:pt x="465814" y="0"/>
                  </a:lnTo>
                  <a:lnTo>
                    <a:pt x="488327" y="2812"/>
                  </a:lnTo>
                  <a:lnTo>
                    <a:pt x="514350" y="951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21">
              <a:extLst>
                <a:ext uri="{FF2B5EF4-FFF2-40B4-BE49-F238E27FC236}">
                  <a16:creationId xmlns:a16="http://schemas.microsoft.com/office/drawing/2014/main" id="{A7179233-4F33-0632-F413-1360EE525FF5}"/>
                </a:ext>
              </a:extLst>
            </p:cNvPr>
            <p:cNvSpPr/>
            <p:nvPr>
              <p:custDataLst>
                <p:tags r:id="rId92"/>
              </p:custDataLst>
            </p:nvPr>
          </p:nvSpPr>
          <p:spPr>
            <a:xfrm>
              <a:off x="1390770" y="3933825"/>
              <a:ext cx="37946" cy="228601"/>
            </a:xfrm>
            <a:custGeom>
              <a:avLst/>
              <a:gdLst/>
              <a:ahLst/>
              <a:cxnLst/>
              <a:rect l="0" t="0" r="0" b="0"/>
              <a:pathLst>
                <a:path w="37946" h="228601">
                  <a:moveTo>
                    <a:pt x="28455" y="0"/>
                  </a:moveTo>
                  <a:lnTo>
                    <a:pt x="28455" y="0"/>
                  </a:lnTo>
                  <a:lnTo>
                    <a:pt x="37945" y="0"/>
                  </a:lnTo>
                  <a:lnTo>
                    <a:pt x="32913" y="0"/>
                  </a:lnTo>
                  <a:lnTo>
                    <a:pt x="31427" y="1058"/>
                  </a:lnTo>
                  <a:lnTo>
                    <a:pt x="30436" y="2822"/>
                  </a:lnTo>
                  <a:lnTo>
                    <a:pt x="28571" y="17333"/>
                  </a:lnTo>
                  <a:lnTo>
                    <a:pt x="27419" y="40465"/>
                  </a:lnTo>
                  <a:lnTo>
                    <a:pt x="18756" y="86908"/>
                  </a:lnTo>
                  <a:lnTo>
                    <a:pt x="10846" y="133506"/>
                  </a:lnTo>
                  <a:lnTo>
                    <a:pt x="4475" y="174112"/>
                  </a:lnTo>
                  <a:lnTo>
                    <a:pt x="0" y="221597"/>
                  </a:lnTo>
                  <a:lnTo>
                    <a:pt x="1018" y="223931"/>
                  </a:lnTo>
                  <a:lnTo>
                    <a:pt x="9405" y="2286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22">
              <a:extLst>
                <a:ext uri="{FF2B5EF4-FFF2-40B4-BE49-F238E27FC236}">
                  <a16:creationId xmlns:a16="http://schemas.microsoft.com/office/drawing/2014/main" id="{5A42A271-0251-34C8-7892-385FF9C20A64}"/>
                </a:ext>
              </a:extLst>
            </p:cNvPr>
            <p:cNvSpPr/>
            <p:nvPr>
              <p:custDataLst>
                <p:tags r:id="rId93"/>
              </p:custDataLst>
            </p:nvPr>
          </p:nvSpPr>
          <p:spPr>
            <a:xfrm>
              <a:off x="1409700" y="3848239"/>
              <a:ext cx="228601" cy="256996"/>
            </a:xfrm>
            <a:custGeom>
              <a:avLst/>
              <a:gdLst/>
              <a:ahLst/>
              <a:cxnLst/>
              <a:rect l="0" t="0" r="0" b="0"/>
              <a:pathLst>
                <a:path w="228601" h="256996">
                  <a:moveTo>
                    <a:pt x="0" y="85586"/>
                  </a:moveTo>
                  <a:lnTo>
                    <a:pt x="0" y="85586"/>
                  </a:lnTo>
                  <a:lnTo>
                    <a:pt x="5057" y="85586"/>
                  </a:lnTo>
                  <a:lnTo>
                    <a:pt x="6546" y="84528"/>
                  </a:lnTo>
                  <a:lnTo>
                    <a:pt x="7539" y="82764"/>
                  </a:lnTo>
                  <a:lnTo>
                    <a:pt x="9524" y="76064"/>
                  </a:lnTo>
                  <a:lnTo>
                    <a:pt x="17129" y="84724"/>
                  </a:lnTo>
                  <a:lnTo>
                    <a:pt x="51029" y="126828"/>
                  </a:lnTo>
                  <a:lnTo>
                    <a:pt x="92518" y="168569"/>
                  </a:lnTo>
                  <a:lnTo>
                    <a:pt x="134434" y="213650"/>
                  </a:lnTo>
                  <a:lnTo>
                    <a:pt x="141432" y="223602"/>
                  </a:lnTo>
                  <a:lnTo>
                    <a:pt x="149738" y="229138"/>
                  </a:lnTo>
                  <a:lnTo>
                    <a:pt x="171412" y="256995"/>
                  </a:lnTo>
                  <a:lnTo>
                    <a:pt x="190746" y="210900"/>
                  </a:lnTo>
                  <a:lnTo>
                    <a:pt x="195901" y="196314"/>
                  </a:lnTo>
                  <a:lnTo>
                    <a:pt x="202033" y="155436"/>
                  </a:lnTo>
                  <a:lnTo>
                    <a:pt x="208560" y="109875"/>
                  </a:lnTo>
                  <a:lnTo>
                    <a:pt x="209420" y="65972"/>
                  </a:lnTo>
                  <a:lnTo>
                    <a:pt x="217739" y="19449"/>
                  </a:lnTo>
                  <a:lnTo>
                    <a:pt x="218679" y="12368"/>
                  </a:lnTo>
                  <a:lnTo>
                    <a:pt x="216077" y="7889"/>
                  </a:lnTo>
                  <a:lnTo>
                    <a:pt x="209932" y="331"/>
                  </a:lnTo>
                  <a:lnTo>
                    <a:pt x="214720" y="0"/>
                  </a:lnTo>
                  <a:lnTo>
                    <a:pt x="216171" y="1012"/>
                  </a:lnTo>
                  <a:lnTo>
                    <a:pt x="217139" y="2745"/>
                  </a:lnTo>
                  <a:lnTo>
                    <a:pt x="217785" y="4959"/>
                  </a:lnTo>
                  <a:lnTo>
                    <a:pt x="219273" y="6434"/>
                  </a:lnTo>
                  <a:lnTo>
                    <a:pt x="228600" y="938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8" name="SMARTInkShape-Group5">
            <a:extLst>
              <a:ext uri="{FF2B5EF4-FFF2-40B4-BE49-F238E27FC236}">
                <a16:creationId xmlns:a16="http://schemas.microsoft.com/office/drawing/2014/main" id="{F8A2C5B0-29D3-962D-DEB1-8BE871B201E8}"/>
              </a:ext>
            </a:extLst>
          </p:cNvPr>
          <p:cNvGrpSpPr/>
          <p:nvPr/>
        </p:nvGrpSpPr>
        <p:grpSpPr>
          <a:xfrm>
            <a:off x="1666875" y="4162425"/>
            <a:ext cx="981076" cy="1400176"/>
            <a:chOff x="1666875" y="4162425"/>
            <a:chExt cx="981076" cy="1400176"/>
          </a:xfrm>
        </p:grpSpPr>
        <p:sp>
          <p:nvSpPr>
            <p:cNvPr id="32" name="SMARTInkShape-23">
              <a:extLst>
                <a:ext uri="{FF2B5EF4-FFF2-40B4-BE49-F238E27FC236}">
                  <a16:creationId xmlns:a16="http://schemas.microsoft.com/office/drawing/2014/main" id="{E9E365E8-3D24-F2AF-047E-83844B338206}"/>
                </a:ext>
              </a:extLst>
            </p:cNvPr>
            <p:cNvSpPr/>
            <p:nvPr>
              <p:custDataLst>
                <p:tags r:id="rId73"/>
              </p:custDataLst>
            </p:nvPr>
          </p:nvSpPr>
          <p:spPr>
            <a:xfrm>
              <a:off x="1666875" y="4162425"/>
              <a:ext cx="285711" cy="247368"/>
            </a:xfrm>
            <a:custGeom>
              <a:avLst/>
              <a:gdLst/>
              <a:ahLst/>
              <a:cxnLst/>
              <a:rect l="0" t="0" r="0" b="0"/>
              <a:pathLst>
                <a:path w="285711" h="247368">
                  <a:moveTo>
                    <a:pt x="0" y="9525"/>
                  </a:moveTo>
                  <a:lnTo>
                    <a:pt x="0" y="9525"/>
                  </a:lnTo>
                  <a:lnTo>
                    <a:pt x="0" y="0"/>
                  </a:lnTo>
                  <a:lnTo>
                    <a:pt x="8662" y="7605"/>
                  </a:lnTo>
                  <a:lnTo>
                    <a:pt x="54980" y="44658"/>
                  </a:lnTo>
                  <a:lnTo>
                    <a:pt x="97816" y="79672"/>
                  </a:lnTo>
                  <a:lnTo>
                    <a:pt x="137530" y="116443"/>
                  </a:lnTo>
                  <a:lnTo>
                    <a:pt x="184321" y="146935"/>
                  </a:lnTo>
                  <a:lnTo>
                    <a:pt x="229041" y="182973"/>
                  </a:lnTo>
                  <a:lnTo>
                    <a:pt x="270391" y="215274"/>
                  </a:lnTo>
                  <a:lnTo>
                    <a:pt x="285614" y="247367"/>
                  </a:lnTo>
                  <a:lnTo>
                    <a:pt x="285710" y="242510"/>
                  </a:lnTo>
                  <a:lnTo>
                    <a:pt x="284665" y="241048"/>
                  </a:lnTo>
                  <a:lnTo>
                    <a:pt x="276225" y="2381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4">
              <a:extLst>
                <a:ext uri="{FF2B5EF4-FFF2-40B4-BE49-F238E27FC236}">
                  <a16:creationId xmlns:a16="http://schemas.microsoft.com/office/drawing/2014/main" id="{FCA8C988-8AA1-F671-17B7-BFDE9F025977}"/>
                </a:ext>
              </a:extLst>
            </p:cNvPr>
            <p:cNvSpPr/>
            <p:nvPr>
              <p:custDataLst>
                <p:tags r:id="rId74"/>
              </p:custDataLst>
            </p:nvPr>
          </p:nvSpPr>
          <p:spPr>
            <a:xfrm>
              <a:off x="1866900" y="4257678"/>
              <a:ext cx="161324" cy="219073"/>
            </a:xfrm>
            <a:custGeom>
              <a:avLst/>
              <a:gdLst/>
              <a:ahLst/>
              <a:cxnLst/>
              <a:rect l="0" t="0" r="0" b="0"/>
              <a:pathLst>
                <a:path w="161324" h="219073">
                  <a:moveTo>
                    <a:pt x="95250" y="28572"/>
                  </a:moveTo>
                  <a:lnTo>
                    <a:pt x="95250" y="28572"/>
                  </a:lnTo>
                  <a:lnTo>
                    <a:pt x="90194" y="28572"/>
                  </a:lnTo>
                  <a:lnTo>
                    <a:pt x="88704" y="27514"/>
                  </a:lnTo>
                  <a:lnTo>
                    <a:pt x="87711" y="25750"/>
                  </a:lnTo>
                  <a:lnTo>
                    <a:pt x="85759" y="10030"/>
                  </a:lnTo>
                  <a:lnTo>
                    <a:pt x="85725" y="0"/>
                  </a:lnTo>
                  <a:lnTo>
                    <a:pt x="86783" y="9718"/>
                  </a:lnTo>
                  <a:lnTo>
                    <a:pt x="103030" y="51455"/>
                  </a:lnTo>
                  <a:lnTo>
                    <a:pt x="124735" y="89301"/>
                  </a:lnTo>
                  <a:lnTo>
                    <a:pt x="151644" y="133975"/>
                  </a:lnTo>
                  <a:lnTo>
                    <a:pt x="157355" y="146326"/>
                  </a:lnTo>
                  <a:lnTo>
                    <a:pt x="161323" y="172777"/>
                  </a:lnTo>
                  <a:lnTo>
                    <a:pt x="159407" y="176566"/>
                  </a:lnTo>
                  <a:lnTo>
                    <a:pt x="151634" y="183600"/>
                  </a:lnTo>
                  <a:lnTo>
                    <a:pt x="122850" y="195680"/>
                  </a:lnTo>
                  <a:lnTo>
                    <a:pt x="78137" y="199853"/>
                  </a:lnTo>
                  <a:lnTo>
                    <a:pt x="59218" y="201047"/>
                  </a:lnTo>
                  <a:lnTo>
                    <a:pt x="13249" y="209285"/>
                  </a:lnTo>
                  <a:lnTo>
                    <a:pt x="579" y="209537"/>
                  </a:lnTo>
                  <a:lnTo>
                    <a:pt x="0" y="21907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25">
              <a:extLst>
                <a:ext uri="{FF2B5EF4-FFF2-40B4-BE49-F238E27FC236}">
                  <a16:creationId xmlns:a16="http://schemas.microsoft.com/office/drawing/2014/main" id="{1E117271-3300-18D5-9636-CB8D89D117F5}"/>
                </a:ext>
              </a:extLst>
            </p:cNvPr>
            <p:cNvSpPr/>
            <p:nvPr>
              <p:custDataLst>
                <p:tags r:id="rId75"/>
              </p:custDataLst>
            </p:nvPr>
          </p:nvSpPr>
          <p:spPr>
            <a:xfrm>
              <a:off x="1809750" y="4700124"/>
              <a:ext cx="66673" cy="243352"/>
            </a:xfrm>
            <a:custGeom>
              <a:avLst/>
              <a:gdLst/>
              <a:ahLst/>
              <a:cxnLst/>
              <a:rect l="0" t="0" r="0" b="0"/>
              <a:pathLst>
                <a:path w="66673" h="243352">
                  <a:moveTo>
                    <a:pt x="57150" y="14751"/>
                  </a:moveTo>
                  <a:lnTo>
                    <a:pt x="57150" y="14751"/>
                  </a:lnTo>
                  <a:lnTo>
                    <a:pt x="57150" y="6550"/>
                  </a:lnTo>
                  <a:lnTo>
                    <a:pt x="62206" y="562"/>
                  </a:lnTo>
                  <a:lnTo>
                    <a:pt x="63696" y="0"/>
                  </a:lnTo>
                  <a:lnTo>
                    <a:pt x="64689" y="684"/>
                  </a:lnTo>
                  <a:lnTo>
                    <a:pt x="66665" y="5202"/>
                  </a:lnTo>
                  <a:lnTo>
                    <a:pt x="66672" y="10275"/>
                  </a:lnTo>
                  <a:lnTo>
                    <a:pt x="53417" y="50986"/>
                  </a:lnTo>
                  <a:lnTo>
                    <a:pt x="41165" y="96070"/>
                  </a:lnTo>
                  <a:lnTo>
                    <a:pt x="28553" y="133198"/>
                  </a:lnTo>
                  <a:lnTo>
                    <a:pt x="15871" y="175614"/>
                  </a:lnTo>
                  <a:lnTo>
                    <a:pt x="0" y="2433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26">
              <a:extLst>
                <a:ext uri="{FF2B5EF4-FFF2-40B4-BE49-F238E27FC236}">
                  <a16:creationId xmlns:a16="http://schemas.microsoft.com/office/drawing/2014/main" id="{3E222862-7F90-D07E-525A-E5F3B2A83852}"/>
                </a:ext>
              </a:extLst>
            </p:cNvPr>
            <p:cNvSpPr/>
            <p:nvPr>
              <p:custDataLst>
                <p:tags r:id="rId76"/>
              </p:custDataLst>
            </p:nvPr>
          </p:nvSpPr>
          <p:spPr>
            <a:xfrm>
              <a:off x="1933575" y="4678607"/>
              <a:ext cx="28566" cy="264869"/>
            </a:xfrm>
            <a:custGeom>
              <a:avLst/>
              <a:gdLst/>
              <a:ahLst/>
              <a:cxnLst/>
              <a:rect l="0" t="0" r="0" b="0"/>
              <a:pathLst>
                <a:path w="28566" h="264869">
                  <a:moveTo>
                    <a:pt x="19050" y="26743"/>
                  </a:moveTo>
                  <a:lnTo>
                    <a:pt x="19050" y="26743"/>
                  </a:lnTo>
                  <a:lnTo>
                    <a:pt x="24106" y="21686"/>
                  </a:lnTo>
                  <a:lnTo>
                    <a:pt x="26589" y="16382"/>
                  </a:lnTo>
                  <a:lnTo>
                    <a:pt x="28459" y="0"/>
                  </a:lnTo>
                  <a:lnTo>
                    <a:pt x="28565" y="11586"/>
                  </a:lnTo>
                  <a:lnTo>
                    <a:pt x="19932" y="52536"/>
                  </a:lnTo>
                  <a:lnTo>
                    <a:pt x="18069" y="95931"/>
                  </a:lnTo>
                  <a:lnTo>
                    <a:pt x="10414" y="136751"/>
                  </a:lnTo>
                  <a:lnTo>
                    <a:pt x="9642" y="182837"/>
                  </a:lnTo>
                  <a:lnTo>
                    <a:pt x="2002" y="227254"/>
                  </a:lnTo>
                  <a:lnTo>
                    <a:pt x="0" y="2648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SMARTInkShape-27">
              <a:extLst>
                <a:ext uri="{FF2B5EF4-FFF2-40B4-BE49-F238E27FC236}">
                  <a16:creationId xmlns:a16="http://schemas.microsoft.com/office/drawing/2014/main" id="{78C192E4-79B8-988B-688E-94A7C973C2E8}"/>
                </a:ext>
              </a:extLst>
            </p:cNvPr>
            <p:cNvSpPr/>
            <p:nvPr>
              <p:custDataLst>
                <p:tags r:id="rId77"/>
              </p:custDataLst>
            </p:nvPr>
          </p:nvSpPr>
          <p:spPr>
            <a:xfrm>
              <a:off x="1743628" y="4743569"/>
              <a:ext cx="218523" cy="37982"/>
            </a:xfrm>
            <a:custGeom>
              <a:avLst/>
              <a:gdLst/>
              <a:ahLst/>
              <a:cxnLst/>
              <a:rect l="0" t="0" r="0" b="0"/>
              <a:pathLst>
                <a:path w="218523" h="37982">
                  <a:moveTo>
                    <a:pt x="37547" y="37981"/>
                  </a:moveTo>
                  <a:lnTo>
                    <a:pt x="37547" y="37981"/>
                  </a:lnTo>
                  <a:lnTo>
                    <a:pt x="21300" y="22793"/>
                  </a:lnTo>
                  <a:lnTo>
                    <a:pt x="12037" y="20075"/>
                  </a:lnTo>
                  <a:lnTo>
                    <a:pt x="0" y="18976"/>
                  </a:lnTo>
                  <a:lnTo>
                    <a:pt x="30914" y="17876"/>
                  </a:lnTo>
                  <a:lnTo>
                    <a:pt x="46047" y="12386"/>
                  </a:lnTo>
                  <a:lnTo>
                    <a:pt x="87478" y="9995"/>
                  </a:lnTo>
                  <a:lnTo>
                    <a:pt x="123955" y="6758"/>
                  </a:lnTo>
                  <a:lnTo>
                    <a:pt x="164094" y="1239"/>
                  </a:lnTo>
                  <a:lnTo>
                    <a:pt x="208648" y="0"/>
                  </a:lnTo>
                  <a:lnTo>
                    <a:pt x="211939" y="1019"/>
                  </a:lnTo>
                  <a:lnTo>
                    <a:pt x="214134" y="2756"/>
                  </a:lnTo>
                  <a:lnTo>
                    <a:pt x="218522" y="940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SMARTInkShape-28">
              <a:extLst>
                <a:ext uri="{FF2B5EF4-FFF2-40B4-BE49-F238E27FC236}">
                  <a16:creationId xmlns:a16="http://schemas.microsoft.com/office/drawing/2014/main" id="{08C05357-EB32-907B-FC48-AFC3BBFEFDE9}"/>
                </a:ext>
              </a:extLst>
            </p:cNvPr>
            <p:cNvSpPr/>
            <p:nvPr>
              <p:custDataLst>
                <p:tags r:id="rId78"/>
              </p:custDataLst>
            </p:nvPr>
          </p:nvSpPr>
          <p:spPr>
            <a:xfrm>
              <a:off x="1743075" y="4802536"/>
              <a:ext cx="247651" cy="17115"/>
            </a:xfrm>
            <a:custGeom>
              <a:avLst/>
              <a:gdLst/>
              <a:ahLst/>
              <a:cxnLst/>
              <a:rect l="0" t="0" r="0" b="0"/>
              <a:pathLst>
                <a:path w="247651" h="17115">
                  <a:moveTo>
                    <a:pt x="0" y="7589"/>
                  </a:moveTo>
                  <a:lnTo>
                    <a:pt x="0" y="7589"/>
                  </a:lnTo>
                  <a:lnTo>
                    <a:pt x="0" y="2101"/>
                  </a:lnTo>
                  <a:lnTo>
                    <a:pt x="0" y="4445"/>
                  </a:lnTo>
                  <a:lnTo>
                    <a:pt x="1058" y="5493"/>
                  </a:lnTo>
                  <a:lnTo>
                    <a:pt x="5056" y="6657"/>
                  </a:lnTo>
                  <a:lnTo>
                    <a:pt x="48905" y="7507"/>
                  </a:lnTo>
                  <a:lnTo>
                    <a:pt x="95419" y="39"/>
                  </a:lnTo>
                  <a:lnTo>
                    <a:pt x="113317" y="0"/>
                  </a:lnTo>
                  <a:lnTo>
                    <a:pt x="158859" y="7052"/>
                  </a:lnTo>
                  <a:lnTo>
                    <a:pt x="178454" y="8577"/>
                  </a:lnTo>
                  <a:lnTo>
                    <a:pt x="197985" y="14114"/>
                  </a:lnTo>
                  <a:lnTo>
                    <a:pt x="247650" y="171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29">
              <a:extLst>
                <a:ext uri="{FF2B5EF4-FFF2-40B4-BE49-F238E27FC236}">
                  <a16:creationId xmlns:a16="http://schemas.microsoft.com/office/drawing/2014/main" id="{D229A99A-762C-A84B-8BC2-4C2DA0E46DC2}"/>
                </a:ext>
              </a:extLst>
            </p:cNvPr>
            <p:cNvSpPr/>
            <p:nvPr>
              <p:custDataLst>
                <p:tags r:id="rId79"/>
              </p:custDataLst>
            </p:nvPr>
          </p:nvSpPr>
          <p:spPr>
            <a:xfrm>
              <a:off x="2164063" y="4800600"/>
              <a:ext cx="104589" cy="118159"/>
            </a:xfrm>
            <a:custGeom>
              <a:avLst/>
              <a:gdLst/>
              <a:ahLst/>
              <a:cxnLst/>
              <a:rect l="0" t="0" r="0" b="0"/>
              <a:pathLst>
                <a:path w="104589" h="118159">
                  <a:moveTo>
                    <a:pt x="74312" y="28575"/>
                  </a:moveTo>
                  <a:lnTo>
                    <a:pt x="74312" y="28575"/>
                  </a:lnTo>
                  <a:lnTo>
                    <a:pt x="74312" y="1369"/>
                  </a:lnTo>
                  <a:lnTo>
                    <a:pt x="73254" y="912"/>
                  </a:lnTo>
                  <a:lnTo>
                    <a:pt x="45552" y="0"/>
                  </a:lnTo>
                  <a:lnTo>
                    <a:pt x="37541" y="2823"/>
                  </a:lnTo>
                  <a:lnTo>
                    <a:pt x="23775" y="13257"/>
                  </a:lnTo>
                  <a:lnTo>
                    <a:pt x="4485" y="53258"/>
                  </a:lnTo>
                  <a:lnTo>
                    <a:pt x="0" y="72813"/>
                  </a:lnTo>
                  <a:lnTo>
                    <a:pt x="1488" y="79234"/>
                  </a:lnTo>
                  <a:lnTo>
                    <a:pt x="17623" y="109858"/>
                  </a:lnTo>
                  <a:lnTo>
                    <a:pt x="26539" y="116912"/>
                  </a:lnTo>
                  <a:lnTo>
                    <a:pt x="31880" y="118158"/>
                  </a:lnTo>
                  <a:lnTo>
                    <a:pt x="56821" y="115017"/>
                  </a:lnTo>
                  <a:lnTo>
                    <a:pt x="72540" y="104399"/>
                  </a:lnTo>
                  <a:lnTo>
                    <a:pt x="101159" y="64482"/>
                  </a:lnTo>
                  <a:lnTo>
                    <a:pt x="104588" y="46650"/>
                  </a:lnTo>
                  <a:lnTo>
                    <a:pt x="102053" y="15080"/>
                  </a:lnTo>
                  <a:lnTo>
                    <a:pt x="97930" y="7408"/>
                  </a:lnTo>
                  <a:lnTo>
                    <a:pt x="94291" y="4939"/>
                  </a:lnTo>
                  <a:lnTo>
                    <a:pt x="84603" y="2195"/>
                  </a:lnTo>
                  <a:lnTo>
                    <a:pt x="55262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30">
              <a:extLst>
                <a:ext uri="{FF2B5EF4-FFF2-40B4-BE49-F238E27FC236}">
                  <a16:creationId xmlns:a16="http://schemas.microsoft.com/office/drawing/2014/main" id="{B5D3C3DE-D216-7EFE-DF34-0DDCFE60A36F}"/>
                </a:ext>
              </a:extLst>
            </p:cNvPr>
            <p:cNvSpPr/>
            <p:nvPr>
              <p:custDataLst>
                <p:tags r:id="rId80"/>
              </p:custDataLst>
            </p:nvPr>
          </p:nvSpPr>
          <p:spPr>
            <a:xfrm>
              <a:off x="2296850" y="4686419"/>
              <a:ext cx="88273" cy="255099"/>
            </a:xfrm>
            <a:custGeom>
              <a:avLst/>
              <a:gdLst/>
              <a:ahLst/>
              <a:cxnLst/>
              <a:rect l="0" t="0" r="0" b="0"/>
              <a:pathLst>
                <a:path w="88273" h="255099">
                  <a:moveTo>
                    <a:pt x="8200" y="18931"/>
                  </a:moveTo>
                  <a:lnTo>
                    <a:pt x="8200" y="18931"/>
                  </a:lnTo>
                  <a:lnTo>
                    <a:pt x="8200" y="0"/>
                  </a:lnTo>
                  <a:lnTo>
                    <a:pt x="8200" y="4973"/>
                  </a:lnTo>
                  <a:lnTo>
                    <a:pt x="13688" y="24797"/>
                  </a:lnTo>
                  <a:lnTo>
                    <a:pt x="9598" y="63834"/>
                  </a:lnTo>
                  <a:lnTo>
                    <a:pt x="8614" y="101027"/>
                  </a:lnTo>
                  <a:lnTo>
                    <a:pt x="3225" y="147096"/>
                  </a:lnTo>
                  <a:lnTo>
                    <a:pt x="23" y="184376"/>
                  </a:lnTo>
                  <a:lnTo>
                    <a:pt x="0" y="218632"/>
                  </a:lnTo>
                  <a:lnTo>
                    <a:pt x="3850" y="228690"/>
                  </a:lnTo>
                  <a:lnTo>
                    <a:pt x="11967" y="240302"/>
                  </a:lnTo>
                  <a:lnTo>
                    <a:pt x="26132" y="250446"/>
                  </a:lnTo>
                  <a:lnTo>
                    <a:pt x="43734" y="255098"/>
                  </a:lnTo>
                  <a:lnTo>
                    <a:pt x="49881" y="253634"/>
                  </a:lnTo>
                  <a:lnTo>
                    <a:pt x="62356" y="246363"/>
                  </a:lnTo>
                  <a:lnTo>
                    <a:pt x="72133" y="230431"/>
                  </a:lnTo>
                  <a:lnTo>
                    <a:pt x="88272" y="195263"/>
                  </a:lnTo>
                  <a:lnTo>
                    <a:pt x="86827" y="183378"/>
                  </a:lnTo>
                  <a:lnTo>
                    <a:pt x="80062" y="164788"/>
                  </a:lnTo>
                  <a:lnTo>
                    <a:pt x="76217" y="160619"/>
                  </a:lnTo>
                  <a:lnTo>
                    <a:pt x="66299" y="155987"/>
                  </a:lnTo>
                  <a:lnTo>
                    <a:pt x="46300" y="15228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31">
              <a:extLst>
                <a:ext uri="{FF2B5EF4-FFF2-40B4-BE49-F238E27FC236}">
                  <a16:creationId xmlns:a16="http://schemas.microsoft.com/office/drawing/2014/main" id="{5DAE4DC5-F4EA-B80F-F166-0B125002718D}"/>
                </a:ext>
              </a:extLst>
            </p:cNvPr>
            <p:cNvSpPr/>
            <p:nvPr>
              <p:custDataLst>
                <p:tags r:id="rId81"/>
              </p:custDataLst>
            </p:nvPr>
          </p:nvSpPr>
          <p:spPr>
            <a:xfrm>
              <a:off x="2409825" y="4763332"/>
              <a:ext cx="94292" cy="113469"/>
            </a:xfrm>
            <a:custGeom>
              <a:avLst/>
              <a:gdLst/>
              <a:ahLst/>
              <a:cxnLst/>
              <a:rect l="0" t="0" r="0" b="0"/>
              <a:pathLst>
                <a:path w="94292" h="113469">
                  <a:moveTo>
                    <a:pt x="66675" y="46793"/>
                  </a:moveTo>
                  <a:lnTo>
                    <a:pt x="66675" y="46793"/>
                  </a:lnTo>
                  <a:lnTo>
                    <a:pt x="71731" y="41736"/>
                  </a:lnTo>
                  <a:lnTo>
                    <a:pt x="74214" y="36432"/>
                  </a:lnTo>
                  <a:lnTo>
                    <a:pt x="76084" y="20050"/>
                  </a:lnTo>
                  <a:lnTo>
                    <a:pt x="67989" y="1977"/>
                  </a:lnTo>
                  <a:lnTo>
                    <a:pt x="66493" y="1040"/>
                  </a:lnTo>
                  <a:lnTo>
                    <a:pt x="62008" y="0"/>
                  </a:lnTo>
                  <a:lnTo>
                    <a:pt x="48476" y="4471"/>
                  </a:lnTo>
                  <a:lnTo>
                    <a:pt x="29105" y="15676"/>
                  </a:lnTo>
                  <a:lnTo>
                    <a:pt x="25753" y="16524"/>
                  </a:lnTo>
                  <a:lnTo>
                    <a:pt x="23519" y="18146"/>
                  </a:lnTo>
                  <a:lnTo>
                    <a:pt x="22029" y="20287"/>
                  </a:lnTo>
                  <a:lnTo>
                    <a:pt x="21036" y="22772"/>
                  </a:lnTo>
                  <a:lnTo>
                    <a:pt x="22755" y="31178"/>
                  </a:lnTo>
                  <a:lnTo>
                    <a:pt x="27425" y="43708"/>
                  </a:lnTo>
                  <a:lnTo>
                    <a:pt x="59136" y="77304"/>
                  </a:lnTo>
                  <a:lnTo>
                    <a:pt x="66147" y="81520"/>
                  </a:lnTo>
                  <a:lnTo>
                    <a:pt x="84327" y="89283"/>
                  </a:lnTo>
                  <a:lnTo>
                    <a:pt x="87968" y="92053"/>
                  </a:lnTo>
                  <a:lnTo>
                    <a:pt x="94291" y="102168"/>
                  </a:lnTo>
                  <a:lnTo>
                    <a:pt x="92002" y="105977"/>
                  </a:lnTo>
                  <a:lnTo>
                    <a:pt x="89909" y="108473"/>
                  </a:lnTo>
                  <a:lnTo>
                    <a:pt x="84762" y="111248"/>
                  </a:lnTo>
                  <a:lnTo>
                    <a:pt x="68665" y="113176"/>
                  </a:lnTo>
                  <a:lnTo>
                    <a:pt x="23603" y="113451"/>
                  </a:lnTo>
                  <a:lnTo>
                    <a:pt x="0" y="11346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32">
              <a:extLst>
                <a:ext uri="{FF2B5EF4-FFF2-40B4-BE49-F238E27FC236}">
                  <a16:creationId xmlns:a16="http://schemas.microsoft.com/office/drawing/2014/main" id="{5E39A193-ED15-1532-CFB1-523A169E6CD3}"/>
                </a:ext>
              </a:extLst>
            </p:cNvPr>
            <p:cNvSpPr/>
            <p:nvPr>
              <p:custDataLst>
                <p:tags r:id="rId82"/>
              </p:custDataLst>
            </p:nvPr>
          </p:nvSpPr>
          <p:spPr>
            <a:xfrm>
              <a:off x="2562225" y="4895850"/>
              <a:ext cx="1" cy="8202"/>
            </a:xfrm>
            <a:custGeom>
              <a:avLst/>
              <a:gdLst/>
              <a:ahLst/>
              <a:cxnLst/>
              <a:rect l="0" t="0" r="0" b="0"/>
              <a:pathLst>
                <a:path w="1" h="8202">
                  <a:moveTo>
                    <a:pt x="0" y="0"/>
                  </a:moveTo>
                  <a:lnTo>
                    <a:pt x="0" y="0"/>
                  </a:lnTo>
                  <a:lnTo>
                    <a:pt x="0" y="8201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SMARTInkShape-33">
              <a:extLst>
                <a:ext uri="{FF2B5EF4-FFF2-40B4-BE49-F238E27FC236}">
                  <a16:creationId xmlns:a16="http://schemas.microsoft.com/office/drawing/2014/main" id="{90DE300B-0A42-D25D-0AD8-5D84F9FD2692}"/>
                </a:ext>
              </a:extLst>
            </p:cNvPr>
            <p:cNvSpPr/>
            <p:nvPr>
              <p:custDataLst>
                <p:tags r:id="rId83"/>
              </p:custDataLst>
            </p:nvPr>
          </p:nvSpPr>
          <p:spPr>
            <a:xfrm>
              <a:off x="2114550" y="5257916"/>
              <a:ext cx="47510" cy="304685"/>
            </a:xfrm>
            <a:custGeom>
              <a:avLst/>
              <a:gdLst/>
              <a:ahLst/>
              <a:cxnLst/>
              <a:rect l="0" t="0" r="0" b="0"/>
              <a:pathLst>
                <a:path w="47510" h="304685">
                  <a:moveTo>
                    <a:pt x="38100" y="9409"/>
                  </a:moveTo>
                  <a:lnTo>
                    <a:pt x="38100" y="9409"/>
                  </a:lnTo>
                  <a:lnTo>
                    <a:pt x="47509" y="0"/>
                  </a:lnTo>
                  <a:lnTo>
                    <a:pt x="44787" y="26266"/>
                  </a:lnTo>
                  <a:lnTo>
                    <a:pt x="40081" y="64851"/>
                  </a:lnTo>
                  <a:lnTo>
                    <a:pt x="35865" y="108034"/>
                  </a:lnTo>
                  <a:lnTo>
                    <a:pt x="30015" y="151069"/>
                  </a:lnTo>
                  <a:lnTo>
                    <a:pt x="21255" y="192261"/>
                  </a:lnTo>
                  <a:lnTo>
                    <a:pt x="13471" y="233038"/>
                  </a:lnTo>
                  <a:lnTo>
                    <a:pt x="0" y="30468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SMARTInkShape-34">
              <a:extLst>
                <a:ext uri="{FF2B5EF4-FFF2-40B4-BE49-F238E27FC236}">
                  <a16:creationId xmlns:a16="http://schemas.microsoft.com/office/drawing/2014/main" id="{8A5C1592-9C3E-59CC-F33E-B997FB300A56}"/>
                </a:ext>
              </a:extLst>
            </p:cNvPr>
            <p:cNvSpPr/>
            <p:nvPr>
              <p:custDataLst>
                <p:tags r:id="rId84"/>
              </p:custDataLst>
            </p:nvPr>
          </p:nvSpPr>
          <p:spPr>
            <a:xfrm>
              <a:off x="2152650" y="5238891"/>
              <a:ext cx="112529" cy="95110"/>
            </a:xfrm>
            <a:custGeom>
              <a:avLst/>
              <a:gdLst/>
              <a:ahLst/>
              <a:cxnLst/>
              <a:rect l="0" t="0" r="0" b="0"/>
              <a:pathLst>
                <a:path w="112529" h="95110">
                  <a:moveTo>
                    <a:pt x="0" y="47484"/>
                  </a:moveTo>
                  <a:lnTo>
                    <a:pt x="0" y="47484"/>
                  </a:lnTo>
                  <a:lnTo>
                    <a:pt x="0" y="42428"/>
                  </a:lnTo>
                  <a:lnTo>
                    <a:pt x="5644" y="37123"/>
                  </a:lnTo>
                  <a:lnTo>
                    <a:pt x="39724" y="12541"/>
                  </a:lnTo>
                  <a:lnTo>
                    <a:pt x="80694" y="927"/>
                  </a:lnTo>
                  <a:lnTo>
                    <a:pt x="93124" y="0"/>
                  </a:lnTo>
                  <a:lnTo>
                    <a:pt x="102435" y="7491"/>
                  </a:lnTo>
                  <a:lnTo>
                    <a:pt x="108321" y="13129"/>
                  </a:lnTo>
                  <a:lnTo>
                    <a:pt x="111643" y="21985"/>
                  </a:lnTo>
                  <a:lnTo>
                    <a:pt x="112528" y="27310"/>
                  </a:lnTo>
                  <a:lnTo>
                    <a:pt x="108719" y="49973"/>
                  </a:lnTo>
                  <a:lnTo>
                    <a:pt x="95831" y="71740"/>
                  </a:lnTo>
                  <a:lnTo>
                    <a:pt x="87394" y="79431"/>
                  </a:lnTo>
                  <a:lnTo>
                    <a:pt x="59283" y="92583"/>
                  </a:lnTo>
                  <a:lnTo>
                    <a:pt x="0" y="9510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35">
              <a:extLst>
                <a:ext uri="{FF2B5EF4-FFF2-40B4-BE49-F238E27FC236}">
                  <a16:creationId xmlns:a16="http://schemas.microsoft.com/office/drawing/2014/main" id="{A9E7CCC2-247D-9800-69E2-B7DABF0B9490}"/>
                </a:ext>
              </a:extLst>
            </p:cNvPr>
            <p:cNvSpPr/>
            <p:nvPr>
              <p:custDataLst>
                <p:tags r:id="rId85"/>
              </p:custDataLst>
            </p:nvPr>
          </p:nvSpPr>
          <p:spPr>
            <a:xfrm>
              <a:off x="2319058" y="5248275"/>
              <a:ext cx="79448" cy="113604"/>
            </a:xfrm>
            <a:custGeom>
              <a:avLst/>
              <a:gdLst/>
              <a:ahLst/>
              <a:cxnLst/>
              <a:rect l="0" t="0" r="0" b="0"/>
              <a:pathLst>
                <a:path w="79448" h="113604">
                  <a:moveTo>
                    <a:pt x="24092" y="28575"/>
                  </a:moveTo>
                  <a:lnTo>
                    <a:pt x="24092" y="28575"/>
                  </a:lnTo>
                  <a:lnTo>
                    <a:pt x="29148" y="28575"/>
                  </a:lnTo>
                  <a:lnTo>
                    <a:pt x="34453" y="25753"/>
                  </a:lnTo>
                  <a:lnTo>
                    <a:pt x="40338" y="22030"/>
                  </a:lnTo>
                  <a:lnTo>
                    <a:pt x="46482" y="20374"/>
                  </a:lnTo>
                  <a:lnTo>
                    <a:pt x="48544" y="18874"/>
                  </a:lnTo>
                  <a:lnTo>
                    <a:pt x="49918" y="16816"/>
                  </a:lnTo>
                  <a:lnTo>
                    <a:pt x="52124" y="10966"/>
                  </a:lnTo>
                  <a:lnTo>
                    <a:pt x="51247" y="10485"/>
                  </a:lnTo>
                  <a:lnTo>
                    <a:pt x="39362" y="9651"/>
                  </a:lnTo>
                  <a:lnTo>
                    <a:pt x="25206" y="19675"/>
                  </a:lnTo>
                  <a:lnTo>
                    <a:pt x="12663" y="36052"/>
                  </a:lnTo>
                  <a:lnTo>
                    <a:pt x="0" y="81538"/>
                  </a:lnTo>
                  <a:lnTo>
                    <a:pt x="2095" y="93036"/>
                  </a:lnTo>
                  <a:lnTo>
                    <a:pt x="9226" y="106353"/>
                  </a:lnTo>
                  <a:lnTo>
                    <a:pt x="23482" y="110768"/>
                  </a:lnTo>
                  <a:lnTo>
                    <a:pt x="51959" y="113603"/>
                  </a:lnTo>
                  <a:lnTo>
                    <a:pt x="55370" y="112776"/>
                  </a:lnTo>
                  <a:lnTo>
                    <a:pt x="57644" y="111167"/>
                  </a:lnTo>
                  <a:lnTo>
                    <a:pt x="75183" y="91892"/>
                  </a:lnTo>
                  <a:lnTo>
                    <a:pt x="79447" y="62270"/>
                  </a:lnTo>
                  <a:lnTo>
                    <a:pt x="72884" y="18763"/>
                  </a:lnTo>
                  <a:lnTo>
                    <a:pt x="71436" y="15684"/>
                  </a:lnTo>
                  <a:lnTo>
                    <a:pt x="69413" y="13631"/>
                  </a:lnTo>
                  <a:lnTo>
                    <a:pt x="67006" y="12262"/>
                  </a:lnTo>
                  <a:lnTo>
                    <a:pt x="65401" y="10291"/>
                  </a:lnTo>
                  <a:lnTo>
                    <a:pt x="63618" y="5279"/>
                  </a:lnTo>
                  <a:lnTo>
                    <a:pt x="62084" y="3520"/>
                  </a:lnTo>
                  <a:lnTo>
                    <a:pt x="52667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36">
              <a:extLst>
                <a:ext uri="{FF2B5EF4-FFF2-40B4-BE49-F238E27FC236}">
                  <a16:creationId xmlns:a16="http://schemas.microsoft.com/office/drawing/2014/main" id="{CC4EC509-907B-3984-B271-8D4F4AA08C57}"/>
                </a:ext>
              </a:extLst>
            </p:cNvPr>
            <p:cNvSpPr/>
            <p:nvPr>
              <p:custDataLst>
                <p:tags r:id="rId86"/>
              </p:custDataLst>
            </p:nvPr>
          </p:nvSpPr>
          <p:spPr>
            <a:xfrm>
              <a:off x="2486025" y="5259908"/>
              <a:ext cx="18659" cy="245543"/>
            </a:xfrm>
            <a:custGeom>
              <a:avLst/>
              <a:gdLst/>
              <a:ahLst/>
              <a:cxnLst/>
              <a:rect l="0" t="0" r="0" b="0"/>
              <a:pathLst>
                <a:path w="18659" h="245543">
                  <a:moveTo>
                    <a:pt x="9525" y="26467"/>
                  </a:moveTo>
                  <a:lnTo>
                    <a:pt x="9525" y="26467"/>
                  </a:lnTo>
                  <a:lnTo>
                    <a:pt x="9525" y="16354"/>
                  </a:lnTo>
                  <a:lnTo>
                    <a:pt x="12347" y="8567"/>
                  </a:lnTo>
                  <a:lnTo>
                    <a:pt x="17726" y="0"/>
                  </a:lnTo>
                  <a:lnTo>
                    <a:pt x="18658" y="13686"/>
                  </a:lnTo>
                  <a:lnTo>
                    <a:pt x="12427" y="55418"/>
                  </a:lnTo>
                  <a:lnTo>
                    <a:pt x="10385" y="98310"/>
                  </a:lnTo>
                  <a:lnTo>
                    <a:pt x="8721" y="142417"/>
                  </a:lnTo>
                  <a:lnTo>
                    <a:pt x="2036" y="189659"/>
                  </a:lnTo>
                  <a:lnTo>
                    <a:pt x="0" y="24554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SMARTInkShape-37">
              <a:extLst>
                <a:ext uri="{FF2B5EF4-FFF2-40B4-BE49-F238E27FC236}">
                  <a16:creationId xmlns:a16="http://schemas.microsoft.com/office/drawing/2014/main" id="{5E4EBD09-8D5E-2E5A-9018-A0152C7574F3}"/>
                </a:ext>
              </a:extLst>
            </p:cNvPr>
            <p:cNvSpPr/>
            <p:nvPr>
              <p:custDataLst>
                <p:tags r:id="rId87"/>
              </p:custDataLst>
            </p:nvPr>
          </p:nvSpPr>
          <p:spPr>
            <a:xfrm>
              <a:off x="2466975" y="5212581"/>
              <a:ext cx="129589" cy="121420"/>
            </a:xfrm>
            <a:custGeom>
              <a:avLst/>
              <a:gdLst/>
              <a:ahLst/>
              <a:cxnLst/>
              <a:rect l="0" t="0" r="0" b="0"/>
              <a:pathLst>
                <a:path w="129589" h="121420">
                  <a:moveTo>
                    <a:pt x="9525" y="83319"/>
                  </a:moveTo>
                  <a:lnTo>
                    <a:pt x="9525" y="83319"/>
                  </a:lnTo>
                  <a:lnTo>
                    <a:pt x="10583" y="48729"/>
                  </a:lnTo>
                  <a:lnTo>
                    <a:pt x="14581" y="37607"/>
                  </a:lnTo>
                  <a:lnTo>
                    <a:pt x="27839" y="19445"/>
                  </a:lnTo>
                  <a:lnTo>
                    <a:pt x="45173" y="5714"/>
                  </a:lnTo>
                  <a:lnTo>
                    <a:pt x="57471" y="1203"/>
                  </a:lnTo>
                  <a:lnTo>
                    <a:pt x="63714" y="0"/>
                  </a:lnTo>
                  <a:lnTo>
                    <a:pt x="76295" y="1486"/>
                  </a:lnTo>
                  <a:lnTo>
                    <a:pt x="88942" y="6733"/>
                  </a:lnTo>
                  <a:lnTo>
                    <a:pt x="107962" y="22644"/>
                  </a:lnTo>
                  <a:lnTo>
                    <a:pt x="124887" y="45938"/>
                  </a:lnTo>
                  <a:lnTo>
                    <a:pt x="129588" y="60003"/>
                  </a:lnTo>
                  <a:lnTo>
                    <a:pt x="128856" y="73309"/>
                  </a:lnTo>
                  <a:lnTo>
                    <a:pt x="123944" y="86278"/>
                  </a:lnTo>
                  <a:lnTo>
                    <a:pt x="114706" y="99098"/>
                  </a:lnTo>
                  <a:lnTo>
                    <a:pt x="97900" y="109029"/>
                  </a:lnTo>
                  <a:lnTo>
                    <a:pt x="67460" y="117748"/>
                  </a:lnTo>
                  <a:lnTo>
                    <a:pt x="0" y="12141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SMARTInkShape-38">
              <a:extLst>
                <a:ext uri="{FF2B5EF4-FFF2-40B4-BE49-F238E27FC236}">
                  <a16:creationId xmlns:a16="http://schemas.microsoft.com/office/drawing/2014/main" id="{C3772A57-751E-958B-40D6-0F765E281A3E}"/>
                </a:ext>
              </a:extLst>
            </p:cNvPr>
            <p:cNvSpPr/>
            <p:nvPr>
              <p:custDataLst>
                <p:tags r:id="rId88"/>
              </p:custDataLst>
            </p:nvPr>
          </p:nvSpPr>
          <p:spPr>
            <a:xfrm>
              <a:off x="2628900" y="5343525"/>
              <a:ext cx="19051" cy="1"/>
            </a:xfrm>
            <a:custGeom>
              <a:avLst/>
              <a:gdLst/>
              <a:ahLst/>
              <a:cxnLst/>
              <a:rect l="0" t="0" r="0" b="0"/>
              <a:pathLst>
                <a:path w="19051" h="1">
                  <a:moveTo>
                    <a:pt x="19050" y="0"/>
                  </a:moveTo>
                  <a:lnTo>
                    <a:pt x="19050" y="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SMARTInkShape-Group6">
            <a:extLst>
              <a:ext uri="{FF2B5EF4-FFF2-40B4-BE49-F238E27FC236}">
                <a16:creationId xmlns:a16="http://schemas.microsoft.com/office/drawing/2014/main" id="{9257EAA9-DF58-7DF4-67AC-C73FC8934380}"/>
              </a:ext>
            </a:extLst>
          </p:cNvPr>
          <p:cNvGrpSpPr/>
          <p:nvPr/>
        </p:nvGrpSpPr>
        <p:grpSpPr>
          <a:xfrm>
            <a:off x="2852273" y="4695825"/>
            <a:ext cx="338603" cy="247651"/>
            <a:chOff x="2852273" y="4695825"/>
            <a:chExt cx="338603" cy="247651"/>
          </a:xfrm>
        </p:grpSpPr>
        <p:sp>
          <p:nvSpPr>
            <p:cNvPr id="49" name="SMARTInkShape-39">
              <a:extLst>
                <a:ext uri="{FF2B5EF4-FFF2-40B4-BE49-F238E27FC236}">
                  <a16:creationId xmlns:a16="http://schemas.microsoft.com/office/drawing/2014/main" id="{25E2FECD-A5B7-ECF6-2F71-2BDBA2C266B0}"/>
                </a:ext>
              </a:extLst>
            </p:cNvPr>
            <p:cNvSpPr/>
            <p:nvPr>
              <p:custDataLst>
                <p:tags r:id="rId70"/>
              </p:custDataLst>
            </p:nvPr>
          </p:nvSpPr>
          <p:spPr>
            <a:xfrm>
              <a:off x="2852273" y="4791075"/>
              <a:ext cx="14718" cy="123826"/>
            </a:xfrm>
            <a:custGeom>
              <a:avLst/>
              <a:gdLst/>
              <a:ahLst/>
              <a:cxnLst/>
              <a:rect l="0" t="0" r="0" b="0"/>
              <a:pathLst>
                <a:path w="14718" h="123826">
                  <a:moveTo>
                    <a:pt x="5227" y="0"/>
                  </a:moveTo>
                  <a:lnTo>
                    <a:pt x="5227" y="0"/>
                  </a:lnTo>
                  <a:lnTo>
                    <a:pt x="14717" y="0"/>
                  </a:lnTo>
                  <a:lnTo>
                    <a:pt x="13687" y="15209"/>
                  </a:lnTo>
                  <a:lnTo>
                    <a:pt x="7212" y="44240"/>
                  </a:lnTo>
                  <a:lnTo>
                    <a:pt x="2993" y="72374"/>
                  </a:lnTo>
                  <a:lnTo>
                    <a:pt x="0" y="86142"/>
                  </a:lnTo>
                  <a:lnTo>
                    <a:pt x="5227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40">
              <a:extLst>
                <a:ext uri="{FF2B5EF4-FFF2-40B4-BE49-F238E27FC236}">
                  <a16:creationId xmlns:a16="http://schemas.microsoft.com/office/drawing/2014/main" id="{F8720512-6F01-92C8-DC55-E99CAC2C9018}"/>
                </a:ext>
              </a:extLst>
            </p:cNvPr>
            <p:cNvSpPr/>
            <p:nvPr>
              <p:custDataLst>
                <p:tags r:id="rId71"/>
              </p:custDataLst>
            </p:nvPr>
          </p:nvSpPr>
          <p:spPr>
            <a:xfrm>
              <a:off x="2867025" y="4695825"/>
              <a:ext cx="1" cy="28576"/>
            </a:xfrm>
            <a:custGeom>
              <a:avLst/>
              <a:gdLst/>
              <a:ahLst/>
              <a:cxnLst/>
              <a:rect l="0" t="0" r="0" b="0"/>
              <a:pathLst>
                <a:path w="1" h="28576">
                  <a:moveTo>
                    <a:pt x="0" y="28575"/>
                  </a:moveTo>
                  <a:lnTo>
                    <a:pt x="0" y="2857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41">
              <a:extLst>
                <a:ext uri="{FF2B5EF4-FFF2-40B4-BE49-F238E27FC236}">
                  <a16:creationId xmlns:a16="http://schemas.microsoft.com/office/drawing/2014/main" id="{D178F1D2-50EA-11A7-6F27-F24EBC08FA12}"/>
                </a:ext>
              </a:extLst>
            </p:cNvPr>
            <p:cNvSpPr/>
            <p:nvPr>
              <p:custDataLst>
                <p:tags r:id="rId72"/>
              </p:custDataLst>
            </p:nvPr>
          </p:nvSpPr>
          <p:spPr>
            <a:xfrm>
              <a:off x="2943225" y="4772613"/>
              <a:ext cx="247651" cy="170863"/>
            </a:xfrm>
            <a:custGeom>
              <a:avLst/>
              <a:gdLst/>
              <a:ahLst/>
              <a:cxnLst/>
              <a:rect l="0" t="0" r="0" b="0"/>
              <a:pathLst>
                <a:path w="247651" h="170863">
                  <a:moveTo>
                    <a:pt x="0" y="56562"/>
                  </a:moveTo>
                  <a:lnTo>
                    <a:pt x="0" y="56562"/>
                  </a:lnTo>
                  <a:lnTo>
                    <a:pt x="5056" y="56562"/>
                  </a:lnTo>
                  <a:lnTo>
                    <a:pt x="6546" y="55504"/>
                  </a:lnTo>
                  <a:lnTo>
                    <a:pt x="7539" y="53740"/>
                  </a:lnTo>
                  <a:lnTo>
                    <a:pt x="9133" y="48361"/>
                  </a:lnTo>
                  <a:lnTo>
                    <a:pt x="45757" y="1398"/>
                  </a:lnTo>
                  <a:lnTo>
                    <a:pt x="49617" y="295"/>
                  </a:lnTo>
                  <a:lnTo>
                    <a:pt x="52128" y="0"/>
                  </a:lnTo>
                  <a:lnTo>
                    <a:pt x="57740" y="2496"/>
                  </a:lnTo>
                  <a:lnTo>
                    <a:pt x="60718" y="4643"/>
                  </a:lnTo>
                  <a:lnTo>
                    <a:pt x="64028" y="9851"/>
                  </a:lnTo>
                  <a:lnTo>
                    <a:pt x="65891" y="21555"/>
                  </a:lnTo>
                  <a:lnTo>
                    <a:pt x="66629" y="68149"/>
                  </a:lnTo>
                  <a:lnTo>
                    <a:pt x="66671" y="105104"/>
                  </a:lnTo>
                  <a:lnTo>
                    <a:pt x="67731" y="107973"/>
                  </a:lnTo>
                  <a:lnTo>
                    <a:pt x="69496" y="109887"/>
                  </a:lnTo>
                  <a:lnTo>
                    <a:pt x="71730" y="111162"/>
                  </a:lnTo>
                  <a:lnTo>
                    <a:pt x="74279" y="110954"/>
                  </a:lnTo>
                  <a:lnTo>
                    <a:pt x="79932" y="107900"/>
                  </a:lnTo>
                  <a:lnTo>
                    <a:pt x="107965" y="81893"/>
                  </a:lnTo>
                  <a:lnTo>
                    <a:pt x="144726" y="36052"/>
                  </a:lnTo>
                  <a:lnTo>
                    <a:pt x="178241" y="15437"/>
                  </a:lnTo>
                  <a:lnTo>
                    <a:pt x="191924" y="10863"/>
                  </a:lnTo>
                  <a:lnTo>
                    <a:pt x="194625" y="13396"/>
                  </a:lnTo>
                  <a:lnTo>
                    <a:pt x="206097" y="56731"/>
                  </a:lnTo>
                  <a:lnTo>
                    <a:pt x="214152" y="96148"/>
                  </a:lnTo>
                  <a:lnTo>
                    <a:pt x="226765" y="131997"/>
                  </a:lnTo>
                  <a:lnTo>
                    <a:pt x="247650" y="17086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4" name="SMARTInkShape-Group7">
            <a:extLst>
              <a:ext uri="{FF2B5EF4-FFF2-40B4-BE49-F238E27FC236}">
                <a16:creationId xmlns:a16="http://schemas.microsoft.com/office/drawing/2014/main" id="{FBD8159B-B55C-6F35-68AA-C206676B96BC}"/>
              </a:ext>
            </a:extLst>
          </p:cNvPr>
          <p:cNvGrpSpPr/>
          <p:nvPr/>
        </p:nvGrpSpPr>
        <p:grpSpPr>
          <a:xfrm>
            <a:off x="1552575" y="2601649"/>
            <a:ext cx="1781176" cy="446352"/>
            <a:chOff x="1552575" y="2601649"/>
            <a:chExt cx="1781176" cy="446352"/>
          </a:xfrm>
        </p:grpSpPr>
        <p:sp>
          <p:nvSpPr>
            <p:cNvPr id="53" name="SMARTInkShape-42">
              <a:extLst>
                <a:ext uri="{FF2B5EF4-FFF2-40B4-BE49-F238E27FC236}">
                  <a16:creationId xmlns:a16="http://schemas.microsoft.com/office/drawing/2014/main" id="{B322D956-44DB-BC16-6B8E-413FC76426C0}"/>
                </a:ext>
              </a:extLst>
            </p:cNvPr>
            <p:cNvSpPr/>
            <p:nvPr>
              <p:custDataLst>
                <p:tags r:id="rId59"/>
              </p:custDataLst>
            </p:nvPr>
          </p:nvSpPr>
          <p:spPr>
            <a:xfrm>
              <a:off x="1552575" y="2838450"/>
              <a:ext cx="352426" cy="209551"/>
            </a:xfrm>
            <a:custGeom>
              <a:avLst/>
              <a:gdLst/>
              <a:ahLst/>
              <a:cxnLst/>
              <a:rect l="0" t="0" r="0" b="0"/>
              <a:pathLst>
                <a:path w="352426" h="209551">
                  <a:moveTo>
                    <a:pt x="0" y="209550"/>
                  </a:moveTo>
                  <a:lnTo>
                    <a:pt x="0" y="209550"/>
                  </a:lnTo>
                  <a:lnTo>
                    <a:pt x="46134" y="190253"/>
                  </a:lnTo>
                  <a:lnTo>
                    <a:pt x="91988" y="168260"/>
                  </a:lnTo>
                  <a:lnTo>
                    <a:pt x="134175" y="152398"/>
                  </a:lnTo>
                  <a:lnTo>
                    <a:pt x="181084" y="136525"/>
                  </a:lnTo>
                  <a:lnTo>
                    <a:pt x="228614" y="120650"/>
                  </a:lnTo>
                  <a:lnTo>
                    <a:pt x="267292" y="106068"/>
                  </a:lnTo>
                  <a:lnTo>
                    <a:pt x="310444" y="89783"/>
                  </a:lnTo>
                  <a:lnTo>
                    <a:pt x="348820" y="68591"/>
                  </a:lnTo>
                  <a:lnTo>
                    <a:pt x="350022" y="66894"/>
                  </a:lnTo>
                  <a:lnTo>
                    <a:pt x="352331" y="57592"/>
                  </a:lnTo>
                  <a:lnTo>
                    <a:pt x="352424" y="47745"/>
                  </a:lnTo>
                  <a:lnTo>
                    <a:pt x="338236" y="47628"/>
                  </a:lnTo>
                  <a:lnTo>
                    <a:pt x="307035" y="38492"/>
                  </a:lnTo>
                  <a:lnTo>
                    <a:pt x="296795" y="29933"/>
                  </a:lnTo>
                  <a:lnTo>
                    <a:pt x="282483" y="27785"/>
                  </a:lnTo>
                  <a:lnTo>
                    <a:pt x="280397" y="25932"/>
                  </a:lnTo>
                  <a:lnTo>
                    <a:pt x="279006" y="23638"/>
                  </a:lnTo>
                  <a:lnTo>
                    <a:pt x="277021" y="22108"/>
                  </a:lnTo>
                  <a:lnTo>
                    <a:pt x="268268" y="19452"/>
                  </a:lnTo>
                  <a:lnTo>
                    <a:pt x="267745" y="18260"/>
                  </a:lnTo>
                  <a:lnTo>
                    <a:pt x="267165" y="14113"/>
                  </a:lnTo>
                  <a:lnTo>
                    <a:pt x="265951" y="12583"/>
                  </a:lnTo>
                  <a:lnTo>
                    <a:pt x="257579" y="9644"/>
                  </a:lnTo>
                  <a:lnTo>
                    <a:pt x="257295" y="4504"/>
                  </a:lnTo>
                  <a:lnTo>
                    <a:pt x="256197" y="3002"/>
                  </a:lnTo>
                  <a:lnTo>
                    <a:pt x="248985" y="395"/>
                  </a:lnTo>
                  <a:lnTo>
                    <a:pt x="257166" y="0"/>
                  </a:lnTo>
                  <a:lnTo>
                    <a:pt x="265375" y="8201"/>
                  </a:lnTo>
                  <a:lnTo>
                    <a:pt x="271364" y="9133"/>
                  </a:lnTo>
                  <a:lnTo>
                    <a:pt x="317503" y="9524"/>
                  </a:lnTo>
                  <a:lnTo>
                    <a:pt x="352294" y="9525"/>
                  </a:lnTo>
                  <a:lnTo>
                    <a:pt x="352425" y="54060"/>
                  </a:lnTo>
                  <a:lnTo>
                    <a:pt x="352425" y="60363"/>
                  </a:lnTo>
                  <a:lnTo>
                    <a:pt x="349603" y="66692"/>
                  </a:lnTo>
                  <a:lnTo>
                    <a:pt x="345879" y="73033"/>
                  </a:lnTo>
                  <a:lnTo>
                    <a:pt x="342724" y="82552"/>
                  </a:lnTo>
                  <a:lnTo>
                    <a:pt x="336615" y="92076"/>
                  </a:lnTo>
                  <a:lnTo>
                    <a:pt x="334335" y="101600"/>
                  </a:lnTo>
                  <a:lnTo>
                    <a:pt x="333802" y="107950"/>
                  </a:lnTo>
                  <a:lnTo>
                    <a:pt x="330742" y="114300"/>
                  </a:lnTo>
                  <a:lnTo>
                    <a:pt x="317573" y="131058"/>
                  </a:lnTo>
                  <a:lnTo>
                    <a:pt x="314753" y="141110"/>
                  </a:lnTo>
                  <a:lnTo>
                    <a:pt x="314336" y="157019"/>
                  </a:lnTo>
                  <a:lnTo>
                    <a:pt x="315391" y="158654"/>
                  </a:lnTo>
                  <a:lnTo>
                    <a:pt x="317152" y="159744"/>
                  </a:lnTo>
                  <a:lnTo>
                    <a:pt x="324688" y="161279"/>
                  </a:lnTo>
                  <a:lnTo>
                    <a:pt x="333375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SMARTInkShape-43">
              <a:extLst>
                <a:ext uri="{FF2B5EF4-FFF2-40B4-BE49-F238E27FC236}">
                  <a16:creationId xmlns:a16="http://schemas.microsoft.com/office/drawing/2014/main" id="{B4BBE614-7DBA-BD64-A86A-465B8115CA31}"/>
                </a:ext>
              </a:extLst>
            </p:cNvPr>
            <p:cNvSpPr/>
            <p:nvPr>
              <p:custDataLst>
                <p:tags r:id="rId60"/>
              </p:custDataLst>
            </p:nvPr>
          </p:nvSpPr>
          <p:spPr>
            <a:xfrm>
              <a:off x="2057400" y="2743232"/>
              <a:ext cx="47626" cy="161894"/>
            </a:xfrm>
            <a:custGeom>
              <a:avLst/>
              <a:gdLst/>
              <a:ahLst/>
              <a:cxnLst/>
              <a:rect l="0" t="0" r="0" b="0"/>
              <a:pathLst>
                <a:path w="47626" h="161894">
                  <a:moveTo>
                    <a:pt x="38100" y="9493"/>
                  </a:moveTo>
                  <a:lnTo>
                    <a:pt x="38100" y="9493"/>
                  </a:lnTo>
                  <a:lnTo>
                    <a:pt x="47233" y="9493"/>
                  </a:lnTo>
                  <a:lnTo>
                    <a:pt x="47547" y="4005"/>
                  </a:lnTo>
                  <a:lnTo>
                    <a:pt x="47615" y="8561"/>
                  </a:lnTo>
                  <a:lnTo>
                    <a:pt x="47625" y="0"/>
                  </a:lnTo>
                  <a:lnTo>
                    <a:pt x="47625" y="9102"/>
                  </a:lnTo>
                  <a:lnTo>
                    <a:pt x="42569" y="9377"/>
                  </a:lnTo>
                  <a:lnTo>
                    <a:pt x="41079" y="10474"/>
                  </a:lnTo>
                  <a:lnTo>
                    <a:pt x="39424" y="14515"/>
                  </a:lnTo>
                  <a:lnTo>
                    <a:pt x="37065" y="53092"/>
                  </a:lnTo>
                  <a:lnTo>
                    <a:pt x="31561" y="64274"/>
                  </a:lnTo>
                  <a:lnTo>
                    <a:pt x="18952" y="111001"/>
                  </a:lnTo>
                  <a:lnTo>
                    <a:pt x="7347" y="142187"/>
                  </a:lnTo>
                  <a:lnTo>
                    <a:pt x="3265" y="148901"/>
                  </a:lnTo>
                  <a:lnTo>
                    <a:pt x="0" y="1618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44">
              <a:extLst>
                <a:ext uri="{FF2B5EF4-FFF2-40B4-BE49-F238E27FC236}">
                  <a16:creationId xmlns:a16="http://schemas.microsoft.com/office/drawing/2014/main" id="{2D9C84AA-EAD7-137D-46FD-13550682A4E9}"/>
                </a:ext>
              </a:extLst>
            </p:cNvPr>
            <p:cNvSpPr/>
            <p:nvPr>
              <p:custDataLst>
                <p:tags r:id="rId61"/>
              </p:custDataLst>
            </p:nvPr>
          </p:nvSpPr>
          <p:spPr>
            <a:xfrm>
              <a:off x="2152650" y="2724153"/>
              <a:ext cx="38091" cy="200023"/>
            </a:xfrm>
            <a:custGeom>
              <a:avLst/>
              <a:gdLst/>
              <a:ahLst/>
              <a:cxnLst/>
              <a:rect l="0" t="0" r="0" b="0"/>
              <a:pathLst>
                <a:path w="38091" h="200023">
                  <a:moveTo>
                    <a:pt x="9525" y="47622"/>
                  </a:moveTo>
                  <a:lnTo>
                    <a:pt x="9525" y="47622"/>
                  </a:lnTo>
                  <a:lnTo>
                    <a:pt x="17726" y="39421"/>
                  </a:lnTo>
                  <a:lnTo>
                    <a:pt x="19847" y="30754"/>
                  </a:lnTo>
                  <a:lnTo>
                    <a:pt x="27217" y="20798"/>
                  </a:lnTo>
                  <a:lnTo>
                    <a:pt x="28456" y="10999"/>
                  </a:lnTo>
                  <a:lnTo>
                    <a:pt x="38090" y="8"/>
                  </a:lnTo>
                  <a:lnTo>
                    <a:pt x="33041" y="0"/>
                  </a:lnTo>
                  <a:lnTo>
                    <a:pt x="31552" y="1058"/>
                  </a:lnTo>
                  <a:lnTo>
                    <a:pt x="30560" y="2821"/>
                  </a:lnTo>
                  <a:lnTo>
                    <a:pt x="20408" y="45054"/>
                  </a:lnTo>
                  <a:lnTo>
                    <a:pt x="16407" y="76277"/>
                  </a:lnTo>
                  <a:lnTo>
                    <a:pt x="11564" y="95270"/>
                  </a:lnTo>
                  <a:lnTo>
                    <a:pt x="8735" y="120454"/>
                  </a:lnTo>
                  <a:lnTo>
                    <a:pt x="1359" y="149615"/>
                  </a:lnTo>
                  <a:lnTo>
                    <a:pt x="5" y="197179"/>
                  </a:lnTo>
                  <a:lnTo>
                    <a:pt x="0" y="2000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45">
              <a:extLst>
                <a:ext uri="{FF2B5EF4-FFF2-40B4-BE49-F238E27FC236}">
                  <a16:creationId xmlns:a16="http://schemas.microsoft.com/office/drawing/2014/main" id="{4AB631BA-E3E8-BE04-8F7D-6BC9C7AE8164}"/>
                </a:ext>
              </a:extLst>
            </p:cNvPr>
            <p:cNvSpPr/>
            <p:nvPr>
              <p:custDataLst>
                <p:tags r:id="rId62"/>
              </p:custDataLst>
            </p:nvPr>
          </p:nvSpPr>
          <p:spPr>
            <a:xfrm>
              <a:off x="2028825" y="2754746"/>
              <a:ext cx="228601" cy="26555"/>
            </a:xfrm>
            <a:custGeom>
              <a:avLst/>
              <a:gdLst/>
              <a:ahLst/>
              <a:cxnLst/>
              <a:rect l="0" t="0" r="0" b="0"/>
              <a:pathLst>
                <a:path w="228601" h="26555">
                  <a:moveTo>
                    <a:pt x="0" y="26554"/>
                  </a:moveTo>
                  <a:lnTo>
                    <a:pt x="0" y="26554"/>
                  </a:lnTo>
                  <a:lnTo>
                    <a:pt x="0" y="18353"/>
                  </a:lnTo>
                  <a:lnTo>
                    <a:pt x="1058" y="17912"/>
                  </a:lnTo>
                  <a:lnTo>
                    <a:pt x="5056" y="17421"/>
                  </a:lnTo>
                  <a:lnTo>
                    <a:pt x="10361" y="14382"/>
                  </a:lnTo>
                  <a:lnTo>
                    <a:pt x="13258" y="12089"/>
                  </a:lnTo>
                  <a:lnTo>
                    <a:pt x="58314" y="2850"/>
                  </a:lnTo>
                  <a:lnTo>
                    <a:pt x="103084" y="0"/>
                  </a:lnTo>
                  <a:lnTo>
                    <a:pt x="150126" y="6307"/>
                  </a:lnTo>
                  <a:lnTo>
                    <a:pt x="193349" y="7346"/>
                  </a:lnTo>
                  <a:lnTo>
                    <a:pt x="228600" y="750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SMARTInkShape-46">
              <a:extLst>
                <a:ext uri="{FF2B5EF4-FFF2-40B4-BE49-F238E27FC236}">
                  <a16:creationId xmlns:a16="http://schemas.microsoft.com/office/drawing/2014/main" id="{0C43E65A-A3B9-B284-F9BC-7E98699831AF}"/>
                </a:ext>
              </a:extLst>
            </p:cNvPr>
            <p:cNvSpPr/>
            <p:nvPr>
              <p:custDataLst>
                <p:tags r:id="rId63"/>
              </p:custDataLst>
            </p:nvPr>
          </p:nvSpPr>
          <p:spPr>
            <a:xfrm>
              <a:off x="2000250" y="2819425"/>
              <a:ext cx="276226" cy="19026"/>
            </a:xfrm>
            <a:custGeom>
              <a:avLst/>
              <a:gdLst/>
              <a:ahLst/>
              <a:cxnLst/>
              <a:rect l="0" t="0" r="0" b="0"/>
              <a:pathLst>
                <a:path w="276226" h="19026">
                  <a:moveTo>
                    <a:pt x="0" y="19025"/>
                  </a:moveTo>
                  <a:lnTo>
                    <a:pt x="0" y="19025"/>
                  </a:lnTo>
                  <a:lnTo>
                    <a:pt x="9721" y="17967"/>
                  </a:lnTo>
                  <a:lnTo>
                    <a:pt x="53962" y="10824"/>
                  </a:lnTo>
                  <a:lnTo>
                    <a:pt x="99638" y="2135"/>
                  </a:lnTo>
                  <a:lnTo>
                    <a:pt x="144119" y="259"/>
                  </a:lnTo>
                  <a:lnTo>
                    <a:pt x="185039" y="0"/>
                  </a:lnTo>
                  <a:lnTo>
                    <a:pt x="209696" y="1041"/>
                  </a:lnTo>
                  <a:lnTo>
                    <a:pt x="276225" y="95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SMARTInkShape-47">
              <a:extLst>
                <a:ext uri="{FF2B5EF4-FFF2-40B4-BE49-F238E27FC236}">
                  <a16:creationId xmlns:a16="http://schemas.microsoft.com/office/drawing/2014/main" id="{69C7CFC6-BB28-CB40-5D55-7E651D3B9180}"/>
                </a:ext>
              </a:extLst>
            </p:cNvPr>
            <p:cNvSpPr/>
            <p:nvPr>
              <p:custDataLst>
                <p:tags r:id="rId64"/>
              </p:custDataLst>
            </p:nvPr>
          </p:nvSpPr>
          <p:spPr>
            <a:xfrm>
              <a:off x="2411002" y="2752760"/>
              <a:ext cx="79363" cy="129432"/>
            </a:xfrm>
            <a:custGeom>
              <a:avLst/>
              <a:gdLst/>
              <a:ahLst/>
              <a:cxnLst/>
              <a:rect l="0" t="0" r="0" b="0"/>
              <a:pathLst>
                <a:path w="79363" h="129432">
                  <a:moveTo>
                    <a:pt x="46448" y="19015"/>
                  </a:moveTo>
                  <a:lnTo>
                    <a:pt x="46448" y="19015"/>
                  </a:lnTo>
                  <a:lnTo>
                    <a:pt x="51504" y="19015"/>
                  </a:lnTo>
                  <a:lnTo>
                    <a:pt x="52994" y="17957"/>
                  </a:lnTo>
                  <a:lnTo>
                    <a:pt x="53987" y="16193"/>
                  </a:lnTo>
                  <a:lnTo>
                    <a:pt x="55857" y="9882"/>
                  </a:lnTo>
                  <a:lnTo>
                    <a:pt x="55963" y="1323"/>
                  </a:lnTo>
                  <a:lnTo>
                    <a:pt x="54908" y="870"/>
                  </a:lnTo>
                  <a:lnTo>
                    <a:pt x="33583" y="0"/>
                  </a:lnTo>
                  <a:lnTo>
                    <a:pt x="27325" y="2803"/>
                  </a:lnTo>
                  <a:lnTo>
                    <a:pt x="13370" y="14155"/>
                  </a:lnTo>
                  <a:lnTo>
                    <a:pt x="4779" y="32745"/>
                  </a:lnTo>
                  <a:lnTo>
                    <a:pt x="0" y="60924"/>
                  </a:lnTo>
                  <a:lnTo>
                    <a:pt x="230" y="85760"/>
                  </a:lnTo>
                  <a:lnTo>
                    <a:pt x="4035" y="100185"/>
                  </a:lnTo>
                  <a:lnTo>
                    <a:pt x="17183" y="120206"/>
                  </a:lnTo>
                  <a:lnTo>
                    <a:pt x="28502" y="127488"/>
                  </a:lnTo>
                  <a:lnTo>
                    <a:pt x="34484" y="129431"/>
                  </a:lnTo>
                  <a:lnTo>
                    <a:pt x="46775" y="128766"/>
                  </a:lnTo>
                  <a:lnTo>
                    <a:pt x="53016" y="127108"/>
                  </a:lnTo>
                  <a:lnTo>
                    <a:pt x="62773" y="119620"/>
                  </a:lnTo>
                  <a:lnTo>
                    <a:pt x="69578" y="110295"/>
                  </a:lnTo>
                  <a:lnTo>
                    <a:pt x="79362" y="77184"/>
                  </a:lnTo>
                  <a:lnTo>
                    <a:pt x="77955" y="47892"/>
                  </a:lnTo>
                  <a:lnTo>
                    <a:pt x="70835" y="24161"/>
                  </a:lnTo>
                  <a:lnTo>
                    <a:pt x="66940" y="20329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48">
              <a:extLst>
                <a:ext uri="{FF2B5EF4-FFF2-40B4-BE49-F238E27FC236}">
                  <a16:creationId xmlns:a16="http://schemas.microsoft.com/office/drawing/2014/main" id="{28772AFC-98C9-80DC-5436-6B98D25EFFF1}"/>
                </a:ext>
              </a:extLst>
            </p:cNvPr>
            <p:cNvSpPr/>
            <p:nvPr>
              <p:custDataLst>
                <p:tags r:id="rId65"/>
              </p:custDataLst>
            </p:nvPr>
          </p:nvSpPr>
          <p:spPr>
            <a:xfrm>
              <a:off x="2581275" y="2648193"/>
              <a:ext cx="101451" cy="226246"/>
            </a:xfrm>
            <a:custGeom>
              <a:avLst/>
              <a:gdLst/>
              <a:ahLst/>
              <a:cxnLst/>
              <a:rect l="0" t="0" r="0" b="0"/>
              <a:pathLst>
                <a:path w="101451" h="226246">
                  <a:moveTo>
                    <a:pt x="0" y="28332"/>
                  </a:moveTo>
                  <a:lnTo>
                    <a:pt x="0" y="28332"/>
                  </a:lnTo>
                  <a:lnTo>
                    <a:pt x="0" y="20131"/>
                  </a:lnTo>
                  <a:lnTo>
                    <a:pt x="9409" y="0"/>
                  </a:lnTo>
                  <a:lnTo>
                    <a:pt x="9490" y="4885"/>
                  </a:lnTo>
                  <a:lnTo>
                    <a:pt x="12332" y="10150"/>
                  </a:lnTo>
                  <a:lnTo>
                    <a:pt x="14571" y="13036"/>
                  </a:lnTo>
                  <a:lnTo>
                    <a:pt x="14237" y="24709"/>
                  </a:lnTo>
                  <a:lnTo>
                    <a:pt x="10146" y="66151"/>
                  </a:lnTo>
                  <a:lnTo>
                    <a:pt x="9579" y="110579"/>
                  </a:lnTo>
                  <a:lnTo>
                    <a:pt x="10599" y="147363"/>
                  </a:lnTo>
                  <a:lnTo>
                    <a:pt x="18192" y="178253"/>
                  </a:lnTo>
                  <a:lnTo>
                    <a:pt x="43678" y="213907"/>
                  </a:lnTo>
                  <a:lnTo>
                    <a:pt x="50457" y="221229"/>
                  </a:lnTo>
                  <a:lnTo>
                    <a:pt x="59820" y="225189"/>
                  </a:lnTo>
                  <a:lnTo>
                    <a:pt x="65280" y="226245"/>
                  </a:lnTo>
                  <a:lnTo>
                    <a:pt x="69978" y="225891"/>
                  </a:lnTo>
                  <a:lnTo>
                    <a:pt x="78021" y="222675"/>
                  </a:lnTo>
                  <a:lnTo>
                    <a:pt x="93555" y="199745"/>
                  </a:lnTo>
                  <a:lnTo>
                    <a:pt x="101450" y="171196"/>
                  </a:lnTo>
                  <a:lnTo>
                    <a:pt x="100475" y="154974"/>
                  </a:lnTo>
                  <a:lnTo>
                    <a:pt x="98734" y="147685"/>
                  </a:lnTo>
                  <a:lnTo>
                    <a:pt x="91154" y="136764"/>
                  </a:lnTo>
                  <a:lnTo>
                    <a:pt x="86169" y="132370"/>
                  </a:lnTo>
                  <a:lnTo>
                    <a:pt x="74986" y="127488"/>
                  </a:lnTo>
                  <a:lnTo>
                    <a:pt x="69041" y="126186"/>
                  </a:lnTo>
                  <a:lnTo>
                    <a:pt x="56791" y="127561"/>
                  </a:lnTo>
                  <a:lnTo>
                    <a:pt x="28575" y="13310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SMARTInkShape-49">
              <a:extLst>
                <a:ext uri="{FF2B5EF4-FFF2-40B4-BE49-F238E27FC236}">
                  <a16:creationId xmlns:a16="http://schemas.microsoft.com/office/drawing/2014/main" id="{0514C036-FED8-B151-7B7D-AE731DD3A470}"/>
                </a:ext>
              </a:extLst>
            </p:cNvPr>
            <p:cNvSpPr/>
            <p:nvPr>
              <p:custDataLst>
                <p:tags r:id="rId66"/>
              </p:custDataLst>
            </p:nvPr>
          </p:nvSpPr>
          <p:spPr>
            <a:xfrm>
              <a:off x="2705100" y="2706932"/>
              <a:ext cx="94949" cy="131519"/>
            </a:xfrm>
            <a:custGeom>
              <a:avLst/>
              <a:gdLst/>
              <a:ahLst/>
              <a:cxnLst/>
              <a:rect l="0" t="0" r="0" b="0"/>
              <a:pathLst>
                <a:path w="94949" h="131519">
                  <a:moveTo>
                    <a:pt x="66675" y="26743"/>
                  </a:moveTo>
                  <a:lnTo>
                    <a:pt x="66675" y="26743"/>
                  </a:lnTo>
                  <a:lnTo>
                    <a:pt x="71731" y="21687"/>
                  </a:lnTo>
                  <a:lnTo>
                    <a:pt x="74214" y="16382"/>
                  </a:lnTo>
                  <a:lnTo>
                    <a:pt x="74876" y="13485"/>
                  </a:lnTo>
                  <a:lnTo>
                    <a:pt x="74259" y="10497"/>
                  </a:lnTo>
                  <a:lnTo>
                    <a:pt x="70751" y="4353"/>
                  </a:lnTo>
                  <a:lnTo>
                    <a:pt x="68334" y="2291"/>
                  </a:lnTo>
                  <a:lnTo>
                    <a:pt x="62826" y="0"/>
                  </a:lnTo>
                  <a:lnTo>
                    <a:pt x="59876" y="448"/>
                  </a:lnTo>
                  <a:lnTo>
                    <a:pt x="30535" y="17537"/>
                  </a:lnTo>
                  <a:lnTo>
                    <a:pt x="24154" y="23710"/>
                  </a:lnTo>
                  <a:lnTo>
                    <a:pt x="14666" y="39462"/>
                  </a:lnTo>
                  <a:lnTo>
                    <a:pt x="14011" y="42630"/>
                  </a:lnTo>
                  <a:lnTo>
                    <a:pt x="14632" y="45801"/>
                  </a:lnTo>
                  <a:lnTo>
                    <a:pt x="17086" y="52147"/>
                  </a:lnTo>
                  <a:lnTo>
                    <a:pt x="18791" y="62962"/>
                  </a:lnTo>
                  <a:lnTo>
                    <a:pt x="32285" y="77935"/>
                  </a:lnTo>
                  <a:lnTo>
                    <a:pt x="43982" y="81246"/>
                  </a:lnTo>
                  <a:lnTo>
                    <a:pt x="57647" y="83774"/>
                  </a:lnTo>
                  <a:lnTo>
                    <a:pt x="83661" y="96995"/>
                  </a:lnTo>
                  <a:lnTo>
                    <a:pt x="90099" y="103122"/>
                  </a:lnTo>
                  <a:lnTo>
                    <a:pt x="94232" y="110622"/>
                  </a:lnTo>
                  <a:lnTo>
                    <a:pt x="94948" y="116977"/>
                  </a:lnTo>
                  <a:lnTo>
                    <a:pt x="93990" y="118649"/>
                  </a:lnTo>
                  <a:lnTo>
                    <a:pt x="92294" y="119764"/>
                  </a:lnTo>
                  <a:lnTo>
                    <a:pt x="86527" y="121002"/>
                  </a:lnTo>
                  <a:lnTo>
                    <a:pt x="72440" y="122758"/>
                  </a:lnTo>
                  <a:lnTo>
                    <a:pt x="57661" y="129474"/>
                  </a:lnTo>
                  <a:lnTo>
                    <a:pt x="10352" y="131398"/>
                  </a:lnTo>
                  <a:lnTo>
                    <a:pt x="0" y="1315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SMARTInkShape-50">
              <a:extLst>
                <a:ext uri="{FF2B5EF4-FFF2-40B4-BE49-F238E27FC236}">
                  <a16:creationId xmlns:a16="http://schemas.microsoft.com/office/drawing/2014/main" id="{FF6602B3-17C3-DCD1-4764-6C527B2F9111}"/>
                </a:ext>
              </a:extLst>
            </p:cNvPr>
            <p:cNvSpPr/>
            <p:nvPr>
              <p:custDataLst>
                <p:tags r:id="rId67"/>
              </p:custDataLst>
            </p:nvPr>
          </p:nvSpPr>
          <p:spPr>
            <a:xfrm>
              <a:off x="2819400" y="2828925"/>
              <a:ext cx="19051" cy="9134"/>
            </a:xfrm>
            <a:custGeom>
              <a:avLst/>
              <a:gdLst/>
              <a:ahLst/>
              <a:cxnLst/>
              <a:rect l="0" t="0" r="0" b="0"/>
              <a:pathLst>
                <a:path w="19051" h="9134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8" y="6546"/>
                  </a:lnTo>
                  <a:lnTo>
                    <a:pt x="2822" y="7539"/>
                  </a:lnTo>
                  <a:lnTo>
                    <a:pt x="8201" y="9133"/>
                  </a:lnTo>
                  <a:lnTo>
                    <a:pt x="8642" y="8205"/>
                  </a:lnTo>
                  <a:lnTo>
                    <a:pt x="9133" y="4352"/>
                  </a:lnTo>
                  <a:lnTo>
                    <a:pt x="10322" y="2902"/>
                  </a:lnTo>
                  <a:lnTo>
                    <a:pt x="190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SMARTInkShape-51">
              <a:extLst>
                <a:ext uri="{FF2B5EF4-FFF2-40B4-BE49-F238E27FC236}">
                  <a16:creationId xmlns:a16="http://schemas.microsoft.com/office/drawing/2014/main" id="{C2CBE2B9-1EF2-CC86-1DA6-9D26704B2D47}"/>
                </a:ext>
              </a:extLst>
            </p:cNvPr>
            <p:cNvSpPr/>
            <p:nvPr>
              <p:custDataLst>
                <p:tags r:id="rId68"/>
              </p:custDataLst>
            </p:nvPr>
          </p:nvSpPr>
          <p:spPr>
            <a:xfrm>
              <a:off x="3000375" y="2686050"/>
              <a:ext cx="200026" cy="141764"/>
            </a:xfrm>
            <a:custGeom>
              <a:avLst/>
              <a:gdLst/>
              <a:ahLst/>
              <a:cxnLst/>
              <a:rect l="0" t="0" r="0" b="0"/>
              <a:pathLst>
                <a:path w="200026" h="141764">
                  <a:moveTo>
                    <a:pt x="0" y="76200"/>
                  </a:moveTo>
                  <a:lnTo>
                    <a:pt x="0" y="76200"/>
                  </a:lnTo>
                  <a:lnTo>
                    <a:pt x="0" y="48960"/>
                  </a:lnTo>
                  <a:lnTo>
                    <a:pt x="1058" y="63098"/>
                  </a:lnTo>
                  <a:lnTo>
                    <a:pt x="11758" y="104937"/>
                  </a:lnTo>
                  <a:lnTo>
                    <a:pt x="17926" y="117547"/>
                  </a:lnTo>
                  <a:lnTo>
                    <a:pt x="32240" y="134430"/>
                  </a:lnTo>
                  <a:lnTo>
                    <a:pt x="40081" y="139122"/>
                  </a:lnTo>
                  <a:lnTo>
                    <a:pt x="50447" y="141763"/>
                  </a:lnTo>
                  <a:lnTo>
                    <a:pt x="53739" y="141075"/>
                  </a:lnTo>
                  <a:lnTo>
                    <a:pt x="63430" y="135051"/>
                  </a:lnTo>
                  <a:lnTo>
                    <a:pt x="69819" y="129520"/>
                  </a:lnTo>
                  <a:lnTo>
                    <a:pt x="73364" y="123534"/>
                  </a:lnTo>
                  <a:lnTo>
                    <a:pt x="75640" y="111067"/>
                  </a:lnTo>
                  <a:lnTo>
                    <a:pt x="76885" y="108970"/>
                  </a:lnTo>
                  <a:lnTo>
                    <a:pt x="78773" y="107571"/>
                  </a:lnTo>
                  <a:lnTo>
                    <a:pt x="81091" y="106639"/>
                  </a:lnTo>
                  <a:lnTo>
                    <a:pt x="82635" y="104959"/>
                  </a:lnTo>
                  <a:lnTo>
                    <a:pt x="84352" y="100271"/>
                  </a:lnTo>
                  <a:lnTo>
                    <a:pt x="86703" y="79297"/>
                  </a:lnTo>
                  <a:lnTo>
                    <a:pt x="94854" y="67229"/>
                  </a:lnTo>
                  <a:lnTo>
                    <a:pt x="100189" y="66839"/>
                  </a:lnTo>
                  <a:lnTo>
                    <a:pt x="102776" y="68901"/>
                  </a:lnTo>
                  <a:lnTo>
                    <a:pt x="108473" y="76837"/>
                  </a:lnTo>
                  <a:lnTo>
                    <a:pt x="115266" y="98120"/>
                  </a:lnTo>
                  <a:lnTo>
                    <a:pt x="150006" y="135877"/>
                  </a:lnTo>
                  <a:lnTo>
                    <a:pt x="159571" y="141493"/>
                  </a:lnTo>
                  <a:lnTo>
                    <a:pt x="161414" y="140895"/>
                  </a:lnTo>
                  <a:lnTo>
                    <a:pt x="174976" y="129496"/>
                  </a:lnTo>
                  <a:lnTo>
                    <a:pt x="178309" y="120701"/>
                  </a:lnTo>
                  <a:lnTo>
                    <a:pt x="183007" y="103849"/>
                  </a:lnTo>
                  <a:lnTo>
                    <a:pt x="188280" y="85451"/>
                  </a:lnTo>
                  <a:lnTo>
                    <a:pt x="190413" y="38069"/>
                  </a:lnTo>
                  <a:lnTo>
                    <a:pt x="190461" y="28208"/>
                  </a:lnTo>
                  <a:lnTo>
                    <a:pt x="193305" y="20298"/>
                  </a:lnTo>
                  <a:lnTo>
                    <a:pt x="197038" y="13255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SMARTInkShape-52">
              <a:extLst>
                <a:ext uri="{FF2B5EF4-FFF2-40B4-BE49-F238E27FC236}">
                  <a16:creationId xmlns:a16="http://schemas.microsoft.com/office/drawing/2014/main" id="{E5F3AF16-98E2-8375-9059-451EABCA2855}"/>
                </a:ext>
              </a:extLst>
            </p:cNvPr>
            <p:cNvSpPr/>
            <p:nvPr>
              <p:custDataLst>
                <p:tags r:id="rId69"/>
              </p:custDataLst>
            </p:nvPr>
          </p:nvSpPr>
          <p:spPr>
            <a:xfrm>
              <a:off x="3219882" y="2601649"/>
              <a:ext cx="113869" cy="379677"/>
            </a:xfrm>
            <a:custGeom>
              <a:avLst/>
              <a:gdLst/>
              <a:ahLst/>
              <a:cxnLst/>
              <a:rect l="0" t="0" r="0" b="0"/>
              <a:pathLst>
                <a:path w="113869" h="379677">
                  <a:moveTo>
                    <a:pt x="113868" y="8201"/>
                  </a:moveTo>
                  <a:lnTo>
                    <a:pt x="113868" y="8201"/>
                  </a:lnTo>
                  <a:lnTo>
                    <a:pt x="113868" y="0"/>
                  </a:lnTo>
                  <a:lnTo>
                    <a:pt x="113868" y="4125"/>
                  </a:lnTo>
                  <a:lnTo>
                    <a:pt x="88979" y="51215"/>
                  </a:lnTo>
                  <a:lnTo>
                    <a:pt x="75869" y="92702"/>
                  </a:lnTo>
                  <a:lnTo>
                    <a:pt x="63088" y="136841"/>
                  </a:lnTo>
                  <a:lnTo>
                    <a:pt x="50372" y="178721"/>
                  </a:lnTo>
                  <a:lnTo>
                    <a:pt x="37668" y="217567"/>
                  </a:lnTo>
                  <a:lnTo>
                    <a:pt x="22851" y="258806"/>
                  </a:lnTo>
                  <a:lnTo>
                    <a:pt x="12444" y="305656"/>
                  </a:lnTo>
                  <a:lnTo>
                    <a:pt x="9027" y="324348"/>
                  </a:lnTo>
                  <a:lnTo>
                    <a:pt x="2841" y="339176"/>
                  </a:lnTo>
                  <a:lnTo>
                    <a:pt x="0" y="365445"/>
                  </a:lnTo>
                  <a:lnTo>
                    <a:pt x="9093" y="3796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0" name="SMARTInkShape-Group8">
            <a:extLst>
              <a:ext uri="{FF2B5EF4-FFF2-40B4-BE49-F238E27FC236}">
                <a16:creationId xmlns:a16="http://schemas.microsoft.com/office/drawing/2014/main" id="{587AF8C6-46A2-A3E1-4D11-A7C58E30F6D4}"/>
              </a:ext>
            </a:extLst>
          </p:cNvPr>
          <p:cNvGrpSpPr/>
          <p:nvPr/>
        </p:nvGrpSpPr>
        <p:grpSpPr>
          <a:xfrm>
            <a:off x="2359337" y="3080874"/>
            <a:ext cx="736289" cy="195727"/>
            <a:chOff x="2359337" y="3080874"/>
            <a:chExt cx="736289" cy="195727"/>
          </a:xfrm>
        </p:grpSpPr>
        <p:sp>
          <p:nvSpPr>
            <p:cNvPr id="65" name="SMARTInkShape-53">
              <a:extLst>
                <a:ext uri="{FF2B5EF4-FFF2-40B4-BE49-F238E27FC236}">
                  <a16:creationId xmlns:a16="http://schemas.microsoft.com/office/drawing/2014/main" id="{AAF20FA0-9B21-E0E6-2068-A838E5EB9D59}"/>
                </a:ext>
              </a:extLst>
            </p:cNvPr>
            <p:cNvSpPr/>
            <p:nvPr>
              <p:custDataLst>
                <p:tags r:id="rId54"/>
              </p:custDataLst>
            </p:nvPr>
          </p:nvSpPr>
          <p:spPr>
            <a:xfrm>
              <a:off x="2359337" y="3181350"/>
              <a:ext cx="174314" cy="85431"/>
            </a:xfrm>
            <a:custGeom>
              <a:avLst/>
              <a:gdLst/>
              <a:ahLst/>
              <a:cxnLst/>
              <a:rect l="0" t="0" r="0" b="0"/>
              <a:pathLst>
                <a:path w="174314" h="85431">
                  <a:moveTo>
                    <a:pt x="88588" y="9525"/>
                  </a:moveTo>
                  <a:lnTo>
                    <a:pt x="88588" y="9525"/>
                  </a:lnTo>
                  <a:lnTo>
                    <a:pt x="88588" y="1324"/>
                  </a:lnTo>
                  <a:lnTo>
                    <a:pt x="89646" y="883"/>
                  </a:lnTo>
                  <a:lnTo>
                    <a:pt x="107603" y="0"/>
                  </a:lnTo>
                  <a:lnTo>
                    <a:pt x="77239" y="1058"/>
                  </a:lnTo>
                  <a:lnTo>
                    <a:pt x="31360" y="17305"/>
                  </a:lnTo>
                  <a:lnTo>
                    <a:pt x="11189" y="33114"/>
                  </a:lnTo>
                  <a:lnTo>
                    <a:pt x="1978" y="45056"/>
                  </a:lnTo>
                  <a:lnTo>
                    <a:pt x="156" y="50146"/>
                  </a:lnTo>
                  <a:lnTo>
                    <a:pt x="0" y="54597"/>
                  </a:lnTo>
                  <a:lnTo>
                    <a:pt x="954" y="58623"/>
                  </a:lnTo>
                  <a:lnTo>
                    <a:pt x="19097" y="82370"/>
                  </a:lnTo>
                  <a:lnTo>
                    <a:pt x="26306" y="84234"/>
                  </a:lnTo>
                  <a:lnTo>
                    <a:pt x="48181" y="85430"/>
                  </a:lnTo>
                  <a:lnTo>
                    <a:pt x="89539" y="75325"/>
                  </a:lnTo>
                  <a:lnTo>
                    <a:pt x="130743" y="64612"/>
                  </a:lnTo>
                  <a:lnTo>
                    <a:pt x="174313" y="476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SMARTInkShape-54">
              <a:extLst>
                <a:ext uri="{FF2B5EF4-FFF2-40B4-BE49-F238E27FC236}">
                  <a16:creationId xmlns:a16="http://schemas.microsoft.com/office/drawing/2014/main" id="{3D25E763-79BA-D529-6E06-321333EBF078}"/>
                </a:ext>
              </a:extLst>
            </p:cNvPr>
            <p:cNvSpPr/>
            <p:nvPr>
              <p:custDataLst>
                <p:tags r:id="rId55"/>
              </p:custDataLst>
            </p:nvPr>
          </p:nvSpPr>
          <p:spPr>
            <a:xfrm>
              <a:off x="2571750" y="3080874"/>
              <a:ext cx="104776" cy="176410"/>
            </a:xfrm>
            <a:custGeom>
              <a:avLst/>
              <a:gdLst/>
              <a:ahLst/>
              <a:cxnLst/>
              <a:rect l="0" t="0" r="0" b="0"/>
              <a:pathLst>
                <a:path w="104776" h="176410">
                  <a:moveTo>
                    <a:pt x="0" y="14751"/>
                  </a:moveTo>
                  <a:lnTo>
                    <a:pt x="0" y="14751"/>
                  </a:lnTo>
                  <a:lnTo>
                    <a:pt x="8201" y="6550"/>
                  </a:lnTo>
                  <a:lnTo>
                    <a:pt x="9264" y="0"/>
                  </a:lnTo>
                  <a:lnTo>
                    <a:pt x="9490" y="9385"/>
                  </a:lnTo>
                  <a:lnTo>
                    <a:pt x="6687" y="15188"/>
                  </a:lnTo>
                  <a:lnTo>
                    <a:pt x="4458" y="18217"/>
                  </a:lnTo>
                  <a:lnTo>
                    <a:pt x="881" y="60042"/>
                  </a:lnTo>
                  <a:lnTo>
                    <a:pt x="174" y="107345"/>
                  </a:lnTo>
                  <a:lnTo>
                    <a:pt x="34" y="147576"/>
                  </a:lnTo>
                  <a:lnTo>
                    <a:pt x="2838" y="161273"/>
                  </a:lnTo>
                  <a:lnTo>
                    <a:pt x="9409" y="176409"/>
                  </a:lnTo>
                  <a:lnTo>
                    <a:pt x="25996" y="140892"/>
                  </a:lnTo>
                  <a:lnTo>
                    <a:pt x="28487" y="133255"/>
                  </a:lnTo>
                  <a:lnTo>
                    <a:pt x="60026" y="90133"/>
                  </a:lnTo>
                  <a:lnTo>
                    <a:pt x="81674" y="67756"/>
                  </a:lnTo>
                  <a:lnTo>
                    <a:pt x="88511" y="64767"/>
                  </a:lnTo>
                  <a:lnTo>
                    <a:pt x="91815" y="65028"/>
                  </a:lnTo>
                  <a:lnTo>
                    <a:pt x="98310" y="68141"/>
                  </a:lnTo>
                  <a:lnTo>
                    <a:pt x="100465" y="71511"/>
                  </a:lnTo>
                  <a:lnTo>
                    <a:pt x="102859" y="80900"/>
                  </a:lnTo>
                  <a:lnTo>
                    <a:pt x="103338" y="117266"/>
                  </a:lnTo>
                  <a:lnTo>
                    <a:pt x="96524" y="153735"/>
                  </a:lnTo>
                  <a:lnTo>
                    <a:pt x="97158" y="158207"/>
                  </a:lnTo>
                  <a:lnTo>
                    <a:pt x="98638" y="161188"/>
                  </a:lnTo>
                  <a:lnTo>
                    <a:pt x="104775" y="1671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SMARTInkShape-55">
              <a:extLst>
                <a:ext uri="{FF2B5EF4-FFF2-40B4-BE49-F238E27FC236}">
                  <a16:creationId xmlns:a16="http://schemas.microsoft.com/office/drawing/2014/main" id="{28DC6303-6DB9-0EC2-9BFF-EEB1A436B38E}"/>
                </a:ext>
              </a:extLst>
            </p:cNvPr>
            <p:cNvSpPr/>
            <p:nvPr>
              <p:custDataLst>
                <p:tags r:id="rId56"/>
              </p:custDataLst>
            </p:nvPr>
          </p:nvSpPr>
          <p:spPr>
            <a:xfrm>
              <a:off x="2716613" y="3133845"/>
              <a:ext cx="121838" cy="133043"/>
            </a:xfrm>
            <a:custGeom>
              <a:avLst/>
              <a:gdLst/>
              <a:ahLst/>
              <a:cxnLst/>
              <a:rect l="0" t="0" r="0" b="0"/>
              <a:pathLst>
                <a:path w="121838" h="133043">
                  <a:moveTo>
                    <a:pt x="93262" y="28455"/>
                  </a:moveTo>
                  <a:lnTo>
                    <a:pt x="93262" y="28455"/>
                  </a:lnTo>
                  <a:lnTo>
                    <a:pt x="98318" y="28455"/>
                  </a:lnTo>
                  <a:lnTo>
                    <a:pt x="99808" y="27397"/>
                  </a:lnTo>
                  <a:lnTo>
                    <a:pt x="100801" y="25633"/>
                  </a:lnTo>
                  <a:lnTo>
                    <a:pt x="101463" y="23399"/>
                  </a:lnTo>
                  <a:lnTo>
                    <a:pt x="100846" y="21909"/>
                  </a:lnTo>
                  <a:lnTo>
                    <a:pt x="99376" y="20916"/>
                  </a:lnTo>
                  <a:lnTo>
                    <a:pt x="97338" y="20254"/>
                  </a:lnTo>
                  <a:lnTo>
                    <a:pt x="95980" y="18754"/>
                  </a:lnTo>
                  <a:lnTo>
                    <a:pt x="93368" y="9831"/>
                  </a:lnTo>
                  <a:lnTo>
                    <a:pt x="85070" y="1242"/>
                  </a:lnTo>
                  <a:lnTo>
                    <a:pt x="62396" y="0"/>
                  </a:lnTo>
                  <a:lnTo>
                    <a:pt x="55554" y="2755"/>
                  </a:lnTo>
                  <a:lnTo>
                    <a:pt x="41161" y="14072"/>
                  </a:lnTo>
                  <a:lnTo>
                    <a:pt x="11519" y="54294"/>
                  </a:lnTo>
                  <a:lnTo>
                    <a:pt x="2484" y="77033"/>
                  </a:lnTo>
                  <a:lnTo>
                    <a:pt x="0" y="90968"/>
                  </a:lnTo>
                  <a:lnTo>
                    <a:pt x="1718" y="104216"/>
                  </a:lnTo>
                  <a:lnTo>
                    <a:pt x="6009" y="115043"/>
                  </a:lnTo>
                  <a:lnTo>
                    <a:pt x="8635" y="117931"/>
                  </a:lnTo>
                  <a:lnTo>
                    <a:pt x="11444" y="119856"/>
                  </a:lnTo>
                  <a:lnTo>
                    <a:pt x="15433" y="120080"/>
                  </a:lnTo>
                  <a:lnTo>
                    <a:pt x="25510" y="117508"/>
                  </a:lnTo>
                  <a:lnTo>
                    <a:pt x="38027" y="110110"/>
                  </a:lnTo>
                  <a:lnTo>
                    <a:pt x="58284" y="90523"/>
                  </a:lnTo>
                  <a:lnTo>
                    <a:pt x="69022" y="73540"/>
                  </a:lnTo>
                  <a:lnTo>
                    <a:pt x="74009" y="57736"/>
                  </a:lnTo>
                  <a:lnTo>
                    <a:pt x="74208" y="104287"/>
                  </a:lnTo>
                  <a:lnTo>
                    <a:pt x="74212" y="125995"/>
                  </a:lnTo>
                  <a:lnTo>
                    <a:pt x="75270" y="128407"/>
                  </a:lnTo>
                  <a:lnTo>
                    <a:pt x="77034" y="130015"/>
                  </a:lnTo>
                  <a:lnTo>
                    <a:pt x="82413" y="132595"/>
                  </a:lnTo>
                  <a:lnTo>
                    <a:pt x="88401" y="133042"/>
                  </a:lnTo>
                  <a:lnTo>
                    <a:pt x="90021" y="132046"/>
                  </a:lnTo>
                  <a:lnTo>
                    <a:pt x="91102" y="130324"/>
                  </a:lnTo>
                  <a:lnTo>
                    <a:pt x="91822" y="128118"/>
                  </a:lnTo>
                  <a:lnTo>
                    <a:pt x="102948" y="119956"/>
                  </a:lnTo>
                  <a:lnTo>
                    <a:pt x="121837" y="11418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SMARTInkShape-56">
              <a:extLst>
                <a:ext uri="{FF2B5EF4-FFF2-40B4-BE49-F238E27FC236}">
                  <a16:creationId xmlns:a16="http://schemas.microsoft.com/office/drawing/2014/main" id="{DDB9B120-C544-11F7-2909-25678151A191}"/>
                </a:ext>
              </a:extLst>
            </p:cNvPr>
            <p:cNvSpPr/>
            <p:nvPr>
              <p:custDataLst>
                <p:tags r:id="rId57"/>
              </p:custDataLst>
            </p:nvPr>
          </p:nvSpPr>
          <p:spPr>
            <a:xfrm>
              <a:off x="2876550" y="3153224"/>
              <a:ext cx="161926" cy="121843"/>
            </a:xfrm>
            <a:custGeom>
              <a:avLst/>
              <a:gdLst/>
              <a:ahLst/>
              <a:cxnLst/>
              <a:rect l="0" t="0" r="0" b="0"/>
              <a:pathLst>
                <a:path w="161926" h="121843">
                  <a:moveTo>
                    <a:pt x="0" y="28126"/>
                  </a:moveTo>
                  <a:lnTo>
                    <a:pt x="0" y="28126"/>
                  </a:lnTo>
                  <a:lnTo>
                    <a:pt x="5056" y="18013"/>
                  </a:lnTo>
                  <a:lnTo>
                    <a:pt x="7604" y="15034"/>
                  </a:lnTo>
                  <a:lnTo>
                    <a:pt x="22390" y="4804"/>
                  </a:lnTo>
                  <a:lnTo>
                    <a:pt x="31471" y="1886"/>
                  </a:lnTo>
                  <a:lnTo>
                    <a:pt x="36856" y="1107"/>
                  </a:lnTo>
                  <a:lnTo>
                    <a:pt x="45661" y="3065"/>
                  </a:lnTo>
                  <a:lnTo>
                    <a:pt x="53102" y="6404"/>
                  </a:lnTo>
                  <a:lnTo>
                    <a:pt x="59937" y="7889"/>
                  </a:lnTo>
                  <a:lnTo>
                    <a:pt x="66503" y="17015"/>
                  </a:lnTo>
                  <a:lnTo>
                    <a:pt x="74284" y="38632"/>
                  </a:lnTo>
                  <a:lnTo>
                    <a:pt x="76880" y="53092"/>
                  </a:lnTo>
                  <a:lnTo>
                    <a:pt x="82634" y="63981"/>
                  </a:lnTo>
                  <a:lnTo>
                    <a:pt x="84351" y="74401"/>
                  </a:lnTo>
                  <a:lnTo>
                    <a:pt x="76556" y="111459"/>
                  </a:lnTo>
                  <a:lnTo>
                    <a:pt x="71249" y="118199"/>
                  </a:lnTo>
                  <a:lnTo>
                    <a:pt x="65885" y="121075"/>
                  </a:lnTo>
                  <a:lnTo>
                    <a:pt x="62973" y="121842"/>
                  </a:lnTo>
                  <a:lnTo>
                    <a:pt x="59974" y="121295"/>
                  </a:lnTo>
                  <a:lnTo>
                    <a:pt x="53819" y="117865"/>
                  </a:lnTo>
                  <a:lnTo>
                    <a:pt x="44404" y="104928"/>
                  </a:lnTo>
                  <a:lnTo>
                    <a:pt x="39968" y="82632"/>
                  </a:lnTo>
                  <a:lnTo>
                    <a:pt x="41752" y="70695"/>
                  </a:lnTo>
                  <a:lnTo>
                    <a:pt x="48707" y="58026"/>
                  </a:lnTo>
                  <a:lnTo>
                    <a:pt x="53398" y="50939"/>
                  </a:lnTo>
                  <a:lnTo>
                    <a:pt x="55482" y="44262"/>
                  </a:lnTo>
                  <a:lnTo>
                    <a:pt x="57097" y="42058"/>
                  </a:lnTo>
                  <a:lnTo>
                    <a:pt x="59231" y="40590"/>
                  </a:lnTo>
                  <a:lnTo>
                    <a:pt x="61713" y="39610"/>
                  </a:lnTo>
                  <a:lnTo>
                    <a:pt x="92755" y="16365"/>
                  </a:lnTo>
                  <a:lnTo>
                    <a:pt x="135363" y="1821"/>
                  </a:lnTo>
                  <a:lnTo>
                    <a:pt x="149035" y="0"/>
                  </a:lnTo>
                  <a:lnTo>
                    <a:pt x="153726" y="2573"/>
                  </a:lnTo>
                  <a:lnTo>
                    <a:pt x="161925" y="9076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SMARTInkShape-57">
              <a:extLst>
                <a:ext uri="{FF2B5EF4-FFF2-40B4-BE49-F238E27FC236}">
                  <a16:creationId xmlns:a16="http://schemas.microsoft.com/office/drawing/2014/main" id="{C7573ECE-B0A6-89AE-6DF7-4E05D48C4880}"/>
                </a:ext>
              </a:extLst>
            </p:cNvPr>
            <p:cNvSpPr/>
            <p:nvPr>
              <p:custDataLst>
                <p:tags r:id="rId58"/>
              </p:custDataLst>
            </p:nvPr>
          </p:nvSpPr>
          <p:spPr>
            <a:xfrm>
              <a:off x="3095625" y="3257550"/>
              <a:ext cx="1" cy="19051"/>
            </a:xfrm>
            <a:custGeom>
              <a:avLst/>
              <a:gdLst/>
              <a:ahLst/>
              <a:cxnLst/>
              <a:rect l="0" t="0" r="0" b="0"/>
              <a:pathLst>
                <a:path w="1" h="19051">
                  <a:moveTo>
                    <a:pt x="0" y="19050"/>
                  </a:moveTo>
                  <a:lnTo>
                    <a:pt x="0" y="1905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SMARTInkShape-Group9">
            <a:extLst>
              <a:ext uri="{FF2B5EF4-FFF2-40B4-BE49-F238E27FC236}">
                <a16:creationId xmlns:a16="http://schemas.microsoft.com/office/drawing/2014/main" id="{8733695E-C8D2-B171-E1E4-5CCD5AB2A82C}"/>
              </a:ext>
            </a:extLst>
          </p:cNvPr>
          <p:cNvGrpSpPr/>
          <p:nvPr/>
        </p:nvGrpSpPr>
        <p:grpSpPr>
          <a:xfrm>
            <a:off x="8601075" y="2171866"/>
            <a:ext cx="238126" cy="599910"/>
            <a:chOff x="8601075" y="2171866"/>
            <a:chExt cx="238126" cy="599910"/>
          </a:xfrm>
        </p:grpSpPr>
        <p:sp>
          <p:nvSpPr>
            <p:cNvPr id="71" name="SMARTInkShape-58">
              <a:extLst>
                <a:ext uri="{FF2B5EF4-FFF2-40B4-BE49-F238E27FC236}">
                  <a16:creationId xmlns:a16="http://schemas.microsoft.com/office/drawing/2014/main" id="{E91FFFE6-E764-CD6B-492B-1FD9BA229656}"/>
                </a:ext>
              </a:extLst>
            </p:cNvPr>
            <p:cNvSpPr/>
            <p:nvPr>
              <p:custDataLst>
                <p:tags r:id="rId51"/>
              </p:custDataLst>
            </p:nvPr>
          </p:nvSpPr>
          <p:spPr>
            <a:xfrm>
              <a:off x="8677275" y="2400300"/>
              <a:ext cx="38101" cy="371476"/>
            </a:xfrm>
            <a:custGeom>
              <a:avLst/>
              <a:gdLst/>
              <a:ahLst/>
              <a:cxnLst/>
              <a:rect l="0" t="0" r="0" b="0"/>
              <a:pathLst>
                <a:path w="38101" h="371476">
                  <a:moveTo>
                    <a:pt x="28575" y="9525"/>
                  </a:moveTo>
                  <a:lnTo>
                    <a:pt x="28575" y="9525"/>
                  </a:lnTo>
                  <a:lnTo>
                    <a:pt x="38090" y="9525"/>
                  </a:lnTo>
                  <a:lnTo>
                    <a:pt x="38100" y="0"/>
                  </a:lnTo>
                  <a:lnTo>
                    <a:pt x="38100" y="5056"/>
                  </a:lnTo>
                  <a:lnTo>
                    <a:pt x="35278" y="10361"/>
                  </a:lnTo>
                  <a:lnTo>
                    <a:pt x="33043" y="13258"/>
                  </a:lnTo>
                  <a:lnTo>
                    <a:pt x="32612" y="16246"/>
                  </a:lnTo>
                  <a:lnTo>
                    <a:pt x="37169" y="31799"/>
                  </a:lnTo>
                  <a:lnTo>
                    <a:pt x="28944" y="74516"/>
                  </a:lnTo>
                  <a:lnTo>
                    <a:pt x="28597" y="117562"/>
                  </a:lnTo>
                  <a:lnTo>
                    <a:pt x="28576" y="161930"/>
                  </a:lnTo>
                  <a:lnTo>
                    <a:pt x="28575" y="206376"/>
                  </a:lnTo>
                  <a:lnTo>
                    <a:pt x="27517" y="250825"/>
                  </a:lnTo>
                  <a:lnTo>
                    <a:pt x="19931" y="288925"/>
                  </a:lnTo>
                  <a:lnTo>
                    <a:pt x="18252" y="306917"/>
                  </a:lnTo>
                  <a:lnTo>
                    <a:pt x="11563" y="325836"/>
                  </a:lnTo>
                  <a:lnTo>
                    <a:pt x="8545" y="356385"/>
                  </a:lnTo>
                  <a:lnTo>
                    <a:pt x="0" y="3714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SMARTInkShape-59">
              <a:extLst>
                <a:ext uri="{FF2B5EF4-FFF2-40B4-BE49-F238E27FC236}">
                  <a16:creationId xmlns:a16="http://schemas.microsoft.com/office/drawing/2014/main" id="{DD05FB28-4645-87EE-19EA-8A935C3488E6}"/>
                </a:ext>
              </a:extLst>
            </p:cNvPr>
            <p:cNvSpPr/>
            <p:nvPr>
              <p:custDataLst>
                <p:tags r:id="rId52"/>
              </p:custDataLst>
            </p:nvPr>
          </p:nvSpPr>
          <p:spPr>
            <a:xfrm>
              <a:off x="8715375" y="2495560"/>
              <a:ext cx="122072" cy="99091"/>
            </a:xfrm>
            <a:custGeom>
              <a:avLst/>
              <a:gdLst/>
              <a:ahLst/>
              <a:cxnLst/>
              <a:rect l="0" t="0" r="0" b="0"/>
              <a:pathLst>
                <a:path w="122072" h="99091">
                  <a:moveTo>
                    <a:pt x="9525" y="66665"/>
                  </a:moveTo>
                  <a:lnTo>
                    <a:pt x="9525" y="66665"/>
                  </a:lnTo>
                  <a:lnTo>
                    <a:pt x="9525" y="58464"/>
                  </a:lnTo>
                  <a:lnTo>
                    <a:pt x="4037" y="62889"/>
                  </a:lnTo>
                  <a:lnTo>
                    <a:pt x="9444" y="57225"/>
                  </a:lnTo>
                  <a:lnTo>
                    <a:pt x="9525" y="42593"/>
                  </a:lnTo>
                  <a:lnTo>
                    <a:pt x="10583" y="41092"/>
                  </a:lnTo>
                  <a:lnTo>
                    <a:pt x="12347" y="40091"/>
                  </a:lnTo>
                  <a:lnTo>
                    <a:pt x="14582" y="39424"/>
                  </a:lnTo>
                  <a:lnTo>
                    <a:pt x="16071" y="37921"/>
                  </a:lnTo>
                  <a:lnTo>
                    <a:pt x="18659" y="30006"/>
                  </a:lnTo>
                  <a:lnTo>
                    <a:pt x="21698" y="29206"/>
                  </a:lnTo>
                  <a:lnTo>
                    <a:pt x="23990" y="28992"/>
                  </a:lnTo>
                  <a:lnTo>
                    <a:pt x="25519" y="27791"/>
                  </a:lnTo>
                  <a:lnTo>
                    <a:pt x="28173" y="20402"/>
                  </a:lnTo>
                  <a:lnTo>
                    <a:pt x="31219" y="19645"/>
                  </a:lnTo>
                  <a:lnTo>
                    <a:pt x="33512" y="19444"/>
                  </a:lnTo>
                  <a:lnTo>
                    <a:pt x="35042" y="18250"/>
                  </a:lnTo>
                  <a:lnTo>
                    <a:pt x="36741" y="14103"/>
                  </a:lnTo>
                  <a:lnTo>
                    <a:pt x="38252" y="12574"/>
                  </a:lnTo>
                  <a:lnTo>
                    <a:pt x="47720" y="8725"/>
                  </a:lnTo>
                  <a:lnTo>
                    <a:pt x="55700" y="1350"/>
                  </a:lnTo>
                  <a:lnTo>
                    <a:pt x="61777" y="392"/>
                  </a:lnTo>
                  <a:lnTo>
                    <a:pt x="80736" y="0"/>
                  </a:lnTo>
                  <a:lnTo>
                    <a:pt x="82399" y="1055"/>
                  </a:lnTo>
                  <a:lnTo>
                    <a:pt x="83508" y="2817"/>
                  </a:lnTo>
                  <a:lnTo>
                    <a:pt x="84247" y="5050"/>
                  </a:lnTo>
                  <a:lnTo>
                    <a:pt x="85799" y="6538"/>
                  </a:lnTo>
                  <a:lnTo>
                    <a:pt x="95339" y="10312"/>
                  </a:lnTo>
                  <a:lnTo>
                    <a:pt x="99875" y="14455"/>
                  </a:lnTo>
                  <a:lnTo>
                    <a:pt x="102598" y="19824"/>
                  </a:lnTo>
                  <a:lnTo>
                    <a:pt x="103323" y="22738"/>
                  </a:lnTo>
                  <a:lnTo>
                    <a:pt x="119878" y="57563"/>
                  </a:lnTo>
                  <a:lnTo>
                    <a:pt x="122071" y="67205"/>
                  </a:lnTo>
                  <a:lnTo>
                    <a:pt x="121596" y="71259"/>
                  </a:lnTo>
                  <a:lnTo>
                    <a:pt x="118248" y="78584"/>
                  </a:lnTo>
                  <a:lnTo>
                    <a:pt x="110414" y="88659"/>
                  </a:lnTo>
                  <a:lnTo>
                    <a:pt x="91276" y="98347"/>
                  </a:lnTo>
                  <a:lnTo>
                    <a:pt x="74433" y="99090"/>
                  </a:lnTo>
                  <a:lnTo>
                    <a:pt x="29256" y="92756"/>
                  </a:lnTo>
                  <a:lnTo>
                    <a:pt x="9867" y="85837"/>
                  </a:lnTo>
                  <a:lnTo>
                    <a:pt x="0" y="9524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SMARTInkShape-60">
              <a:extLst>
                <a:ext uri="{FF2B5EF4-FFF2-40B4-BE49-F238E27FC236}">
                  <a16:creationId xmlns:a16="http://schemas.microsoft.com/office/drawing/2014/main" id="{15181C95-F4C8-9AE2-A488-E1508E4297E2}"/>
                </a:ext>
              </a:extLst>
            </p:cNvPr>
            <p:cNvSpPr/>
            <p:nvPr>
              <p:custDataLst>
                <p:tags r:id="rId53"/>
              </p:custDataLst>
            </p:nvPr>
          </p:nvSpPr>
          <p:spPr>
            <a:xfrm>
              <a:off x="8601075" y="2171866"/>
              <a:ext cx="238126" cy="161760"/>
            </a:xfrm>
            <a:custGeom>
              <a:avLst/>
              <a:gdLst/>
              <a:ahLst/>
              <a:cxnLst/>
              <a:rect l="0" t="0" r="0" b="0"/>
              <a:pathLst>
                <a:path w="238126" h="161760">
                  <a:moveTo>
                    <a:pt x="0" y="161759"/>
                  </a:moveTo>
                  <a:lnTo>
                    <a:pt x="0" y="161759"/>
                  </a:lnTo>
                  <a:lnTo>
                    <a:pt x="15188" y="145513"/>
                  </a:lnTo>
                  <a:lnTo>
                    <a:pt x="20022" y="135190"/>
                  </a:lnTo>
                  <a:lnTo>
                    <a:pt x="33920" y="120255"/>
                  </a:lnTo>
                  <a:lnTo>
                    <a:pt x="58729" y="101822"/>
                  </a:lnTo>
                  <a:lnTo>
                    <a:pt x="82456" y="62985"/>
                  </a:lnTo>
                  <a:lnTo>
                    <a:pt x="102890" y="25778"/>
                  </a:lnTo>
                  <a:lnTo>
                    <a:pt x="104760" y="396"/>
                  </a:lnTo>
                  <a:lnTo>
                    <a:pt x="109828" y="0"/>
                  </a:lnTo>
                  <a:lnTo>
                    <a:pt x="111318" y="1003"/>
                  </a:lnTo>
                  <a:lnTo>
                    <a:pt x="112312" y="2730"/>
                  </a:lnTo>
                  <a:lnTo>
                    <a:pt x="113907" y="8050"/>
                  </a:lnTo>
                  <a:lnTo>
                    <a:pt x="143944" y="49328"/>
                  </a:lnTo>
                  <a:lnTo>
                    <a:pt x="181069" y="94412"/>
                  </a:lnTo>
                  <a:lnTo>
                    <a:pt x="217962" y="141190"/>
                  </a:lnTo>
                  <a:lnTo>
                    <a:pt x="238125" y="1617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7" name="SMARTInkShape-Group10">
            <a:extLst>
              <a:ext uri="{FF2B5EF4-FFF2-40B4-BE49-F238E27FC236}">
                <a16:creationId xmlns:a16="http://schemas.microsoft.com/office/drawing/2014/main" id="{43622786-3A65-C378-DD8F-5806BD11E8BA}"/>
              </a:ext>
            </a:extLst>
          </p:cNvPr>
          <p:cNvGrpSpPr/>
          <p:nvPr/>
        </p:nvGrpSpPr>
        <p:grpSpPr>
          <a:xfrm>
            <a:off x="9220200" y="2447925"/>
            <a:ext cx="152401" cy="94859"/>
            <a:chOff x="9220200" y="2447925"/>
            <a:chExt cx="152401" cy="94859"/>
          </a:xfrm>
        </p:grpSpPr>
        <p:sp>
          <p:nvSpPr>
            <p:cNvPr id="75" name="SMARTInkShape-61">
              <a:extLst>
                <a:ext uri="{FF2B5EF4-FFF2-40B4-BE49-F238E27FC236}">
                  <a16:creationId xmlns:a16="http://schemas.microsoft.com/office/drawing/2014/main" id="{B548BD96-0772-71DC-158A-A32A316861C4}"/>
                </a:ext>
              </a:extLst>
            </p:cNvPr>
            <p:cNvSpPr/>
            <p:nvPr>
              <p:custDataLst>
                <p:tags r:id="rId49"/>
              </p:custDataLst>
            </p:nvPr>
          </p:nvSpPr>
          <p:spPr>
            <a:xfrm>
              <a:off x="9220200" y="2447925"/>
              <a:ext cx="123826" cy="9526"/>
            </a:xfrm>
            <a:custGeom>
              <a:avLst/>
              <a:gdLst/>
              <a:ahLst/>
              <a:cxnLst/>
              <a:rect l="0" t="0" r="0" b="0"/>
              <a:pathLst>
                <a:path w="123826" h="9526">
                  <a:moveTo>
                    <a:pt x="0" y="9525"/>
                  </a:moveTo>
                  <a:lnTo>
                    <a:pt x="0" y="9525"/>
                  </a:lnTo>
                  <a:lnTo>
                    <a:pt x="45333" y="9525"/>
                  </a:lnTo>
                  <a:lnTo>
                    <a:pt x="92047" y="9525"/>
                  </a:lnTo>
                  <a:lnTo>
                    <a:pt x="107946" y="9525"/>
                  </a:lnTo>
                  <a:lnTo>
                    <a:pt x="114299" y="6703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6" name="SMARTInkShape-62">
              <a:extLst>
                <a:ext uri="{FF2B5EF4-FFF2-40B4-BE49-F238E27FC236}">
                  <a16:creationId xmlns:a16="http://schemas.microsoft.com/office/drawing/2014/main" id="{88E0A50F-7913-1FCB-F09E-5D8DFAA29703}"/>
                </a:ext>
              </a:extLst>
            </p:cNvPr>
            <p:cNvSpPr/>
            <p:nvPr>
              <p:custDataLst>
                <p:tags r:id="rId50"/>
              </p:custDataLst>
            </p:nvPr>
          </p:nvSpPr>
          <p:spPr>
            <a:xfrm>
              <a:off x="9229725" y="2524125"/>
              <a:ext cx="142876" cy="18659"/>
            </a:xfrm>
            <a:custGeom>
              <a:avLst/>
              <a:gdLst/>
              <a:ahLst/>
              <a:cxnLst/>
              <a:rect l="0" t="0" r="0" b="0"/>
              <a:pathLst>
                <a:path w="142876" h="18659">
                  <a:moveTo>
                    <a:pt x="0" y="9525"/>
                  </a:moveTo>
                  <a:lnTo>
                    <a:pt x="0" y="9525"/>
                  </a:lnTo>
                  <a:lnTo>
                    <a:pt x="0" y="14581"/>
                  </a:lnTo>
                  <a:lnTo>
                    <a:pt x="1058" y="16071"/>
                  </a:lnTo>
                  <a:lnTo>
                    <a:pt x="2822" y="17064"/>
                  </a:lnTo>
                  <a:lnTo>
                    <a:pt x="13257" y="18658"/>
                  </a:lnTo>
                  <a:lnTo>
                    <a:pt x="54087" y="11460"/>
                  </a:lnTo>
                  <a:lnTo>
                    <a:pt x="101421" y="9638"/>
                  </a:lnTo>
                  <a:lnTo>
                    <a:pt x="121370" y="9535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3" name="SMARTInkShape-Group11">
            <a:extLst>
              <a:ext uri="{FF2B5EF4-FFF2-40B4-BE49-F238E27FC236}">
                <a16:creationId xmlns:a16="http://schemas.microsoft.com/office/drawing/2014/main" id="{F6A91DD6-AE6D-CCEB-ABE8-F93579E4ED04}"/>
              </a:ext>
            </a:extLst>
          </p:cNvPr>
          <p:cNvGrpSpPr/>
          <p:nvPr/>
        </p:nvGrpSpPr>
        <p:grpSpPr>
          <a:xfrm>
            <a:off x="9496426" y="2343156"/>
            <a:ext cx="752475" cy="1437987"/>
            <a:chOff x="9496426" y="2343156"/>
            <a:chExt cx="752475" cy="1437987"/>
          </a:xfrm>
        </p:grpSpPr>
        <p:sp>
          <p:nvSpPr>
            <p:cNvPr id="78" name="SMARTInkShape-63">
              <a:extLst>
                <a:ext uri="{FF2B5EF4-FFF2-40B4-BE49-F238E27FC236}">
                  <a16:creationId xmlns:a16="http://schemas.microsoft.com/office/drawing/2014/main" id="{E8BB85BD-1139-0B1D-2D5A-2460A6F50225}"/>
                </a:ext>
              </a:extLst>
            </p:cNvPr>
            <p:cNvSpPr/>
            <p:nvPr>
              <p:custDataLst>
                <p:tags r:id="rId44"/>
              </p:custDataLst>
            </p:nvPr>
          </p:nvSpPr>
          <p:spPr>
            <a:xfrm>
              <a:off x="9820275" y="2343156"/>
              <a:ext cx="228601" cy="142820"/>
            </a:xfrm>
            <a:custGeom>
              <a:avLst/>
              <a:gdLst/>
              <a:ahLst/>
              <a:cxnLst/>
              <a:rect l="0" t="0" r="0" b="0"/>
              <a:pathLst>
                <a:path w="228601" h="142820">
                  <a:moveTo>
                    <a:pt x="0" y="57144"/>
                  </a:moveTo>
                  <a:lnTo>
                    <a:pt x="0" y="57144"/>
                  </a:lnTo>
                  <a:lnTo>
                    <a:pt x="35012" y="23190"/>
                  </a:lnTo>
                  <a:lnTo>
                    <a:pt x="45534" y="18156"/>
                  </a:lnTo>
                  <a:lnTo>
                    <a:pt x="64695" y="4209"/>
                  </a:lnTo>
                  <a:lnTo>
                    <a:pt x="75613" y="1243"/>
                  </a:lnTo>
                  <a:lnTo>
                    <a:pt x="99863" y="0"/>
                  </a:lnTo>
                  <a:lnTo>
                    <a:pt x="105414" y="2819"/>
                  </a:lnTo>
                  <a:lnTo>
                    <a:pt x="108376" y="5052"/>
                  </a:lnTo>
                  <a:lnTo>
                    <a:pt x="111667" y="10356"/>
                  </a:lnTo>
                  <a:lnTo>
                    <a:pt x="113519" y="22114"/>
                  </a:lnTo>
                  <a:lnTo>
                    <a:pt x="113138" y="51198"/>
                  </a:lnTo>
                  <a:lnTo>
                    <a:pt x="101029" y="82597"/>
                  </a:lnTo>
                  <a:lnTo>
                    <a:pt x="86850" y="101610"/>
                  </a:lnTo>
                  <a:lnTo>
                    <a:pt x="39455" y="141582"/>
                  </a:lnTo>
                  <a:lnTo>
                    <a:pt x="38153" y="142819"/>
                  </a:lnTo>
                  <a:lnTo>
                    <a:pt x="43172" y="132741"/>
                  </a:lnTo>
                  <a:lnTo>
                    <a:pt x="51290" y="124962"/>
                  </a:lnTo>
                  <a:lnTo>
                    <a:pt x="97346" y="96604"/>
                  </a:lnTo>
                  <a:lnTo>
                    <a:pt x="139326" y="68361"/>
                  </a:lnTo>
                  <a:lnTo>
                    <a:pt x="183069" y="35008"/>
                  </a:lnTo>
                  <a:lnTo>
                    <a:pt x="195589" y="24244"/>
                  </a:lnTo>
                  <a:lnTo>
                    <a:pt x="204943" y="19526"/>
                  </a:lnTo>
                  <a:lnTo>
                    <a:pt x="208943" y="11046"/>
                  </a:lnTo>
                  <a:lnTo>
                    <a:pt x="209370" y="4915"/>
                  </a:lnTo>
                  <a:lnTo>
                    <a:pt x="208372" y="3275"/>
                  </a:lnTo>
                  <a:lnTo>
                    <a:pt x="206648" y="2181"/>
                  </a:lnTo>
                  <a:lnTo>
                    <a:pt x="200852" y="966"/>
                  </a:lnTo>
                  <a:lnTo>
                    <a:pt x="191219" y="426"/>
                  </a:lnTo>
                  <a:lnTo>
                    <a:pt x="173897" y="5179"/>
                  </a:lnTo>
                  <a:lnTo>
                    <a:pt x="149082" y="17324"/>
                  </a:lnTo>
                  <a:lnTo>
                    <a:pt x="131191" y="33116"/>
                  </a:lnTo>
                  <a:lnTo>
                    <a:pt x="111677" y="63675"/>
                  </a:lnTo>
                  <a:lnTo>
                    <a:pt x="98145" y="99984"/>
                  </a:lnTo>
                  <a:lnTo>
                    <a:pt x="95300" y="127303"/>
                  </a:lnTo>
                  <a:lnTo>
                    <a:pt x="98094" y="133481"/>
                  </a:lnTo>
                  <a:lnTo>
                    <a:pt x="100320" y="136611"/>
                  </a:lnTo>
                  <a:lnTo>
                    <a:pt x="103922" y="138697"/>
                  </a:lnTo>
                  <a:lnTo>
                    <a:pt x="119104" y="141633"/>
                  </a:lnTo>
                  <a:lnTo>
                    <a:pt x="162020" y="142797"/>
                  </a:lnTo>
                  <a:lnTo>
                    <a:pt x="187141" y="141801"/>
                  </a:lnTo>
                  <a:lnTo>
                    <a:pt x="214908" y="134226"/>
                  </a:lnTo>
                  <a:lnTo>
                    <a:pt x="228600" y="13334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SMARTInkShape-64">
              <a:extLst>
                <a:ext uri="{FF2B5EF4-FFF2-40B4-BE49-F238E27FC236}">
                  <a16:creationId xmlns:a16="http://schemas.microsoft.com/office/drawing/2014/main" id="{6620D74D-521D-5BE7-B15A-4DB5F3154226}"/>
                </a:ext>
              </a:extLst>
            </p:cNvPr>
            <p:cNvSpPr/>
            <p:nvPr>
              <p:custDataLst>
                <p:tags r:id="rId45"/>
              </p:custDataLst>
            </p:nvPr>
          </p:nvSpPr>
          <p:spPr>
            <a:xfrm>
              <a:off x="9744075" y="2581278"/>
              <a:ext cx="504826" cy="18656"/>
            </a:xfrm>
            <a:custGeom>
              <a:avLst/>
              <a:gdLst/>
              <a:ahLst/>
              <a:cxnLst/>
              <a:rect l="0" t="0" r="0" b="0"/>
              <a:pathLst>
                <a:path w="504826" h="18656">
                  <a:moveTo>
                    <a:pt x="0" y="9522"/>
                  </a:moveTo>
                  <a:lnTo>
                    <a:pt x="0" y="9522"/>
                  </a:lnTo>
                  <a:lnTo>
                    <a:pt x="0" y="18655"/>
                  </a:lnTo>
                  <a:lnTo>
                    <a:pt x="33906" y="16173"/>
                  </a:lnTo>
                  <a:lnTo>
                    <a:pt x="73899" y="11493"/>
                  </a:lnTo>
                  <a:lnTo>
                    <a:pt x="120321" y="10106"/>
                  </a:lnTo>
                  <a:lnTo>
                    <a:pt x="163709" y="6873"/>
                  </a:lnTo>
                  <a:lnTo>
                    <a:pt x="207258" y="2034"/>
                  </a:lnTo>
                  <a:lnTo>
                    <a:pt x="237105" y="902"/>
                  </a:lnTo>
                  <a:lnTo>
                    <a:pt x="275065" y="399"/>
                  </a:lnTo>
                  <a:lnTo>
                    <a:pt x="308165" y="176"/>
                  </a:lnTo>
                  <a:lnTo>
                    <a:pt x="347777" y="50"/>
                  </a:lnTo>
                  <a:lnTo>
                    <a:pt x="389607" y="7"/>
                  </a:lnTo>
                  <a:lnTo>
                    <a:pt x="428941" y="0"/>
                  </a:lnTo>
                  <a:lnTo>
                    <a:pt x="473373" y="1056"/>
                  </a:lnTo>
                  <a:lnTo>
                    <a:pt x="504825" y="9522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SMARTInkShape-65">
              <a:extLst>
                <a:ext uri="{FF2B5EF4-FFF2-40B4-BE49-F238E27FC236}">
                  <a16:creationId xmlns:a16="http://schemas.microsoft.com/office/drawing/2014/main" id="{23B91E68-16AB-6DFB-4252-35A7C30366EB}"/>
                </a:ext>
              </a:extLst>
            </p:cNvPr>
            <p:cNvSpPr/>
            <p:nvPr>
              <p:custDataLst>
                <p:tags r:id="rId46"/>
              </p:custDataLst>
            </p:nvPr>
          </p:nvSpPr>
          <p:spPr>
            <a:xfrm>
              <a:off x="9772650" y="2876561"/>
              <a:ext cx="219076" cy="161915"/>
            </a:xfrm>
            <a:custGeom>
              <a:avLst/>
              <a:gdLst/>
              <a:ahLst/>
              <a:cxnLst/>
              <a:rect l="0" t="0" r="0" b="0"/>
              <a:pathLst>
                <a:path w="219076" h="161915">
                  <a:moveTo>
                    <a:pt x="0" y="57139"/>
                  </a:moveTo>
                  <a:lnTo>
                    <a:pt x="0" y="57139"/>
                  </a:lnTo>
                  <a:lnTo>
                    <a:pt x="0" y="48006"/>
                  </a:lnTo>
                  <a:lnTo>
                    <a:pt x="22792" y="25903"/>
                  </a:lnTo>
                  <a:lnTo>
                    <a:pt x="30591" y="22089"/>
                  </a:lnTo>
                  <a:lnTo>
                    <a:pt x="44221" y="18583"/>
                  </a:lnTo>
                  <a:lnTo>
                    <a:pt x="53907" y="12672"/>
                  </a:lnTo>
                  <a:lnTo>
                    <a:pt x="66660" y="10138"/>
                  </a:lnTo>
                  <a:lnTo>
                    <a:pt x="69841" y="9930"/>
                  </a:lnTo>
                  <a:lnTo>
                    <a:pt x="71961" y="10850"/>
                  </a:lnTo>
                  <a:lnTo>
                    <a:pt x="73375" y="12521"/>
                  </a:lnTo>
                  <a:lnTo>
                    <a:pt x="75642" y="17751"/>
                  </a:lnTo>
                  <a:lnTo>
                    <a:pt x="76185" y="63786"/>
                  </a:lnTo>
                  <a:lnTo>
                    <a:pt x="76199" y="96558"/>
                  </a:lnTo>
                  <a:lnTo>
                    <a:pt x="73376" y="103939"/>
                  </a:lnTo>
                  <a:lnTo>
                    <a:pt x="71143" y="107389"/>
                  </a:lnTo>
                  <a:lnTo>
                    <a:pt x="67998" y="122357"/>
                  </a:lnTo>
                  <a:lnTo>
                    <a:pt x="66790" y="140576"/>
                  </a:lnTo>
                  <a:lnTo>
                    <a:pt x="66710" y="137129"/>
                  </a:lnTo>
                  <a:lnTo>
                    <a:pt x="69512" y="132201"/>
                  </a:lnTo>
                  <a:lnTo>
                    <a:pt x="81865" y="117314"/>
                  </a:lnTo>
                  <a:lnTo>
                    <a:pt x="95860" y="87691"/>
                  </a:lnTo>
                  <a:lnTo>
                    <a:pt x="110148" y="69041"/>
                  </a:lnTo>
                  <a:lnTo>
                    <a:pt x="112454" y="58548"/>
                  </a:lnTo>
                  <a:lnTo>
                    <a:pt x="115186" y="53845"/>
                  </a:lnTo>
                  <a:lnTo>
                    <a:pt x="134923" y="33460"/>
                  </a:lnTo>
                  <a:lnTo>
                    <a:pt x="140400" y="25448"/>
                  </a:lnTo>
                  <a:lnTo>
                    <a:pt x="158811" y="13056"/>
                  </a:lnTo>
                  <a:lnTo>
                    <a:pt x="168294" y="9505"/>
                  </a:lnTo>
                  <a:lnTo>
                    <a:pt x="180418" y="422"/>
                  </a:lnTo>
                  <a:lnTo>
                    <a:pt x="195150" y="0"/>
                  </a:lnTo>
                  <a:lnTo>
                    <a:pt x="196776" y="1055"/>
                  </a:lnTo>
                  <a:lnTo>
                    <a:pt x="197858" y="2816"/>
                  </a:lnTo>
                  <a:lnTo>
                    <a:pt x="199383" y="10352"/>
                  </a:lnTo>
                  <a:lnTo>
                    <a:pt x="200999" y="32045"/>
                  </a:lnTo>
                  <a:lnTo>
                    <a:pt x="207547" y="49870"/>
                  </a:lnTo>
                  <a:lnTo>
                    <a:pt x="209515" y="96964"/>
                  </a:lnTo>
                  <a:lnTo>
                    <a:pt x="209550" y="142673"/>
                  </a:lnTo>
                  <a:lnTo>
                    <a:pt x="209550" y="161903"/>
                  </a:lnTo>
                  <a:lnTo>
                    <a:pt x="219075" y="16191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SMARTInkShape-66">
              <a:extLst>
                <a:ext uri="{FF2B5EF4-FFF2-40B4-BE49-F238E27FC236}">
                  <a16:creationId xmlns:a16="http://schemas.microsoft.com/office/drawing/2014/main" id="{E7DA0130-BF4A-90B1-A083-2E1D6F7E1D07}"/>
                </a:ext>
              </a:extLst>
            </p:cNvPr>
            <p:cNvSpPr/>
            <p:nvPr>
              <p:custDataLst>
                <p:tags r:id="rId47"/>
              </p:custDataLst>
            </p:nvPr>
          </p:nvSpPr>
          <p:spPr>
            <a:xfrm>
              <a:off x="9544769" y="3192199"/>
              <a:ext cx="274184" cy="560652"/>
            </a:xfrm>
            <a:custGeom>
              <a:avLst/>
              <a:gdLst/>
              <a:ahLst/>
              <a:cxnLst/>
              <a:rect l="0" t="0" r="0" b="0"/>
              <a:pathLst>
                <a:path w="274184" h="560652">
                  <a:moveTo>
                    <a:pt x="265981" y="8201"/>
                  </a:moveTo>
                  <a:lnTo>
                    <a:pt x="265981" y="8201"/>
                  </a:lnTo>
                  <a:lnTo>
                    <a:pt x="274183" y="0"/>
                  </a:lnTo>
                  <a:lnTo>
                    <a:pt x="270057" y="4125"/>
                  </a:lnTo>
                  <a:lnTo>
                    <a:pt x="243427" y="49098"/>
                  </a:lnTo>
                  <a:lnTo>
                    <a:pt x="220722" y="96205"/>
                  </a:lnTo>
                  <a:lnTo>
                    <a:pt x="201342" y="142628"/>
                  </a:lnTo>
                  <a:lnTo>
                    <a:pt x="181952" y="187507"/>
                  </a:lnTo>
                  <a:lnTo>
                    <a:pt x="157739" y="234550"/>
                  </a:lnTo>
                  <a:lnTo>
                    <a:pt x="135396" y="281786"/>
                  </a:lnTo>
                  <a:lnTo>
                    <a:pt x="115420" y="327061"/>
                  </a:lnTo>
                  <a:lnTo>
                    <a:pt x="97638" y="369165"/>
                  </a:lnTo>
                  <a:lnTo>
                    <a:pt x="77663" y="408056"/>
                  </a:lnTo>
                  <a:lnTo>
                    <a:pt x="58156" y="446312"/>
                  </a:lnTo>
                  <a:lnTo>
                    <a:pt x="33920" y="490989"/>
                  </a:lnTo>
                  <a:lnTo>
                    <a:pt x="7475" y="536152"/>
                  </a:lnTo>
                  <a:lnTo>
                    <a:pt x="0" y="558012"/>
                  </a:lnTo>
                  <a:lnTo>
                    <a:pt x="819" y="558892"/>
                  </a:lnTo>
                  <a:lnTo>
                    <a:pt x="8806" y="56065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SMARTInkShape-67">
              <a:extLst>
                <a:ext uri="{FF2B5EF4-FFF2-40B4-BE49-F238E27FC236}">
                  <a16:creationId xmlns:a16="http://schemas.microsoft.com/office/drawing/2014/main" id="{37554324-ADDE-2A88-9788-182205050177}"/>
                </a:ext>
              </a:extLst>
            </p:cNvPr>
            <p:cNvSpPr/>
            <p:nvPr>
              <p:custDataLst>
                <p:tags r:id="rId48"/>
              </p:custDataLst>
            </p:nvPr>
          </p:nvSpPr>
          <p:spPr>
            <a:xfrm>
              <a:off x="9496426" y="3590964"/>
              <a:ext cx="209550" cy="190179"/>
            </a:xfrm>
            <a:custGeom>
              <a:avLst/>
              <a:gdLst/>
              <a:ahLst/>
              <a:cxnLst/>
              <a:rect l="0" t="0" r="0" b="0"/>
              <a:pathLst>
                <a:path w="209550" h="190179">
                  <a:moveTo>
                    <a:pt x="9524" y="47586"/>
                  </a:moveTo>
                  <a:lnTo>
                    <a:pt x="9524" y="47586"/>
                  </a:lnTo>
                  <a:lnTo>
                    <a:pt x="9524" y="28932"/>
                  </a:lnTo>
                  <a:lnTo>
                    <a:pt x="2978" y="21010"/>
                  </a:lnTo>
                  <a:lnTo>
                    <a:pt x="390" y="11213"/>
                  </a:lnTo>
                  <a:lnTo>
                    <a:pt x="0" y="0"/>
                  </a:lnTo>
                  <a:lnTo>
                    <a:pt x="5056" y="5029"/>
                  </a:lnTo>
                  <a:lnTo>
                    <a:pt x="8200" y="23334"/>
                  </a:lnTo>
                  <a:lnTo>
                    <a:pt x="12172" y="62489"/>
                  </a:lnTo>
                  <a:lnTo>
                    <a:pt x="22747" y="108973"/>
                  </a:lnTo>
                  <a:lnTo>
                    <a:pt x="28422" y="155068"/>
                  </a:lnTo>
                  <a:lnTo>
                    <a:pt x="28530" y="164923"/>
                  </a:lnTo>
                  <a:lnTo>
                    <a:pt x="37984" y="190178"/>
                  </a:lnTo>
                  <a:lnTo>
                    <a:pt x="55984" y="180063"/>
                  </a:lnTo>
                  <a:lnTo>
                    <a:pt x="72871" y="166004"/>
                  </a:lnTo>
                  <a:lnTo>
                    <a:pt x="119877" y="148789"/>
                  </a:lnTo>
                  <a:lnTo>
                    <a:pt x="165053" y="127996"/>
                  </a:lnTo>
                  <a:lnTo>
                    <a:pt x="183079" y="123975"/>
                  </a:lnTo>
                  <a:lnTo>
                    <a:pt x="199454" y="115253"/>
                  </a:lnTo>
                  <a:lnTo>
                    <a:pt x="209549" y="11426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2" name="SMARTInkShape-Group12">
            <a:extLst>
              <a:ext uri="{FF2B5EF4-FFF2-40B4-BE49-F238E27FC236}">
                <a16:creationId xmlns:a16="http://schemas.microsoft.com/office/drawing/2014/main" id="{F473424A-333D-2281-FDEF-AEA0104886C0}"/>
              </a:ext>
            </a:extLst>
          </p:cNvPr>
          <p:cNvGrpSpPr/>
          <p:nvPr/>
        </p:nvGrpSpPr>
        <p:grpSpPr>
          <a:xfrm>
            <a:off x="8745274" y="3924302"/>
            <a:ext cx="874977" cy="323849"/>
            <a:chOff x="8745274" y="3924302"/>
            <a:chExt cx="874977" cy="323849"/>
          </a:xfrm>
        </p:grpSpPr>
        <p:sp>
          <p:nvSpPr>
            <p:cNvPr id="84" name="SMARTInkShape-68">
              <a:extLst>
                <a:ext uri="{FF2B5EF4-FFF2-40B4-BE49-F238E27FC236}">
                  <a16:creationId xmlns:a16="http://schemas.microsoft.com/office/drawing/2014/main" id="{AD18539B-F117-6E21-BD18-064C50FAEB50}"/>
                </a:ext>
              </a:extLst>
            </p:cNvPr>
            <p:cNvSpPr/>
            <p:nvPr>
              <p:custDataLst>
                <p:tags r:id="rId36"/>
              </p:custDataLst>
            </p:nvPr>
          </p:nvSpPr>
          <p:spPr>
            <a:xfrm>
              <a:off x="8791575" y="4029075"/>
              <a:ext cx="66676" cy="219076"/>
            </a:xfrm>
            <a:custGeom>
              <a:avLst/>
              <a:gdLst/>
              <a:ahLst/>
              <a:cxnLst/>
              <a:rect l="0" t="0" r="0" b="0"/>
              <a:pathLst>
                <a:path w="66676" h="219076">
                  <a:moveTo>
                    <a:pt x="66675" y="9525"/>
                  </a:moveTo>
                  <a:lnTo>
                    <a:pt x="66675" y="9525"/>
                  </a:lnTo>
                  <a:lnTo>
                    <a:pt x="66675" y="0"/>
                  </a:lnTo>
                  <a:lnTo>
                    <a:pt x="53418" y="13257"/>
                  </a:lnTo>
                  <a:lnTo>
                    <a:pt x="50199" y="22120"/>
                  </a:lnTo>
                  <a:lnTo>
                    <a:pt x="46654" y="34173"/>
                  </a:lnTo>
                  <a:lnTo>
                    <a:pt x="32773" y="64958"/>
                  </a:lnTo>
                  <a:lnTo>
                    <a:pt x="21523" y="112349"/>
                  </a:lnTo>
                  <a:lnTo>
                    <a:pt x="9386" y="154837"/>
                  </a:lnTo>
                  <a:lnTo>
                    <a:pt x="825" y="200552"/>
                  </a:lnTo>
                  <a:lnTo>
                    <a:pt x="0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SMARTInkShape-69">
              <a:extLst>
                <a:ext uri="{FF2B5EF4-FFF2-40B4-BE49-F238E27FC236}">
                  <a16:creationId xmlns:a16="http://schemas.microsoft.com/office/drawing/2014/main" id="{C377508D-A514-EAB0-115D-041BBCB63093}"/>
                </a:ext>
              </a:extLst>
            </p:cNvPr>
            <p:cNvSpPr/>
            <p:nvPr>
              <p:custDataLst>
                <p:tags r:id="rId37"/>
              </p:custDataLst>
            </p:nvPr>
          </p:nvSpPr>
          <p:spPr>
            <a:xfrm>
              <a:off x="8928986" y="3991576"/>
              <a:ext cx="32716" cy="218475"/>
            </a:xfrm>
            <a:custGeom>
              <a:avLst/>
              <a:gdLst/>
              <a:ahLst/>
              <a:cxnLst/>
              <a:rect l="0" t="0" r="0" b="0"/>
              <a:pathLst>
                <a:path w="32716" h="218475">
                  <a:moveTo>
                    <a:pt x="24514" y="66074"/>
                  </a:moveTo>
                  <a:lnTo>
                    <a:pt x="24514" y="66074"/>
                  </a:lnTo>
                  <a:lnTo>
                    <a:pt x="25572" y="42223"/>
                  </a:lnTo>
                  <a:lnTo>
                    <a:pt x="32715" y="16942"/>
                  </a:lnTo>
                  <a:lnTo>
                    <a:pt x="32099" y="13211"/>
                  </a:lnTo>
                  <a:lnTo>
                    <a:pt x="24871" y="0"/>
                  </a:lnTo>
                  <a:lnTo>
                    <a:pt x="24524" y="44195"/>
                  </a:lnTo>
                  <a:lnTo>
                    <a:pt x="15872" y="88319"/>
                  </a:lnTo>
                  <a:lnTo>
                    <a:pt x="14191" y="107355"/>
                  </a:lnTo>
                  <a:lnTo>
                    <a:pt x="6369" y="146508"/>
                  </a:lnTo>
                  <a:lnTo>
                    <a:pt x="5583" y="190457"/>
                  </a:lnTo>
                  <a:lnTo>
                    <a:pt x="4484" y="196621"/>
                  </a:lnTo>
                  <a:lnTo>
                    <a:pt x="2694" y="200730"/>
                  </a:lnTo>
                  <a:lnTo>
                    <a:pt x="442" y="203470"/>
                  </a:lnTo>
                  <a:lnTo>
                    <a:pt x="0" y="206355"/>
                  </a:lnTo>
                  <a:lnTo>
                    <a:pt x="5464" y="21847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6" name="SMARTInkShape-70">
              <a:extLst>
                <a:ext uri="{FF2B5EF4-FFF2-40B4-BE49-F238E27FC236}">
                  <a16:creationId xmlns:a16="http://schemas.microsoft.com/office/drawing/2014/main" id="{0A4671E8-9068-D3A8-BEE4-1650A254B402}"/>
                </a:ext>
              </a:extLst>
            </p:cNvPr>
            <p:cNvSpPr/>
            <p:nvPr>
              <p:custDataLst>
                <p:tags r:id="rId38"/>
              </p:custDataLst>
            </p:nvPr>
          </p:nvSpPr>
          <p:spPr>
            <a:xfrm>
              <a:off x="8763000" y="4048125"/>
              <a:ext cx="238126" cy="27252"/>
            </a:xfrm>
            <a:custGeom>
              <a:avLst/>
              <a:gdLst/>
              <a:ahLst/>
              <a:cxnLst/>
              <a:rect l="0" t="0" r="0" b="0"/>
              <a:pathLst>
                <a:path w="238126" h="27252">
                  <a:moveTo>
                    <a:pt x="0" y="19050"/>
                  </a:moveTo>
                  <a:lnTo>
                    <a:pt x="0" y="19050"/>
                  </a:lnTo>
                  <a:lnTo>
                    <a:pt x="0" y="24107"/>
                  </a:lnTo>
                  <a:lnTo>
                    <a:pt x="2117" y="25596"/>
                  </a:lnTo>
                  <a:lnTo>
                    <a:pt x="10113" y="27251"/>
                  </a:lnTo>
                  <a:lnTo>
                    <a:pt x="17900" y="25164"/>
                  </a:lnTo>
                  <a:lnTo>
                    <a:pt x="21458" y="23126"/>
                  </a:lnTo>
                  <a:lnTo>
                    <a:pt x="61544" y="16764"/>
                  </a:lnTo>
                  <a:lnTo>
                    <a:pt x="108818" y="10955"/>
                  </a:lnTo>
                  <a:lnTo>
                    <a:pt x="145830" y="8749"/>
                  </a:lnTo>
                  <a:lnTo>
                    <a:pt x="188838" y="1362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SMARTInkShape-71">
              <a:extLst>
                <a:ext uri="{FF2B5EF4-FFF2-40B4-BE49-F238E27FC236}">
                  <a16:creationId xmlns:a16="http://schemas.microsoft.com/office/drawing/2014/main" id="{36FCB3FC-DAFF-7F13-F71C-911AA44D46C2}"/>
                </a:ext>
              </a:extLst>
            </p:cNvPr>
            <p:cNvSpPr/>
            <p:nvPr>
              <p:custDataLst>
                <p:tags r:id="rId39"/>
              </p:custDataLst>
            </p:nvPr>
          </p:nvSpPr>
          <p:spPr>
            <a:xfrm>
              <a:off x="8745274" y="4109312"/>
              <a:ext cx="274902" cy="5489"/>
            </a:xfrm>
            <a:custGeom>
              <a:avLst/>
              <a:gdLst/>
              <a:ahLst/>
              <a:cxnLst/>
              <a:rect l="0" t="0" r="0" b="0"/>
              <a:pathLst>
                <a:path w="274902" h="5489">
                  <a:moveTo>
                    <a:pt x="8201" y="5488"/>
                  </a:moveTo>
                  <a:lnTo>
                    <a:pt x="8201" y="5488"/>
                  </a:lnTo>
                  <a:lnTo>
                    <a:pt x="0" y="5488"/>
                  </a:lnTo>
                  <a:lnTo>
                    <a:pt x="39415" y="5488"/>
                  </a:lnTo>
                  <a:lnTo>
                    <a:pt x="80884" y="5488"/>
                  </a:lnTo>
                  <a:lnTo>
                    <a:pt x="104644" y="4430"/>
                  </a:lnTo>
                  <a:lnTo>
                    <a:pt x="126147" y="0"/>
                  </a:lnTo>
                  <a:lnTo>
                    <a:pt x="171489" y="5074"/>
                  </a:lnTo>
                  <a:lnTo>
                    <a:pt x="214089" y="5434"/>
                  </a:lnTo>
                  <a:lnTo>
                    <a:pt x="274901" y="54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SMARTInkShape-72">
              <a:extLst>
                <a:ext uri="{FF2B5EF4-FFF2-40B4-BE49-F238E27FC236}">
                  <a16:creationId xmlns:a16="http://schemas.microsoft.com/office/drawing/2014/main" id="{4A43EB38-D1A7-8CAE-C749-1C31EF9B56B3}"/>
                </a:ext>
              </a:extLst>
            </p:cNvPr>
            <p:cNvSpPr/>
            <p:nvPr>
              <p:custDataLst>
                <p:tags r:id="rId40"/>
              </p:custDataLst>
            </p:nvPr>
          </p:nvSpPr>
          <p:spPr>
            <a:xfrm>
              <a:off x="9203454" y="4038610"/>
              <a:ext cx="100119" cy="117922"/>
            </a:xfrm>
            <a:custGeom>
              <a:avLst/>
              <a:gdLst/>
              <a:ahLst/>
              <a:cxnLst/>
              <a:rect l="0" t="0" r="0" b="0"/>
              <a:pathLst>
                <a:path w="100119" h="117922">
                  <a:moveTo>
                    <a:pt x="54846" y="19040"/>
                  </a:moveTo>
                  <a:lnTo>
                    <a:pt x="54846" y="19040"/>
                  </a:lnTo>
                  <a:lnTo>
                    <a:pt x="54846" y="9549"/>
                  </a:lnTo>
                  <a:lnTo>
                    <a:pt x="45712" y="383"/>
                  </a:lnTo>
                  <a:lnTo>
                    <a:pt x="36198" y="0"/>
                  </a:lnTo>
                  <a:lnTo>
                    <a:pt x="28271" y="13084"/>
                  </a:lnTo>
                  <a:lnTo>
                    <a:pt x="22573" y="16393"/>
                  </a:lnTo>
                  <a:lnTo>
                    <a:pt x="16513" y="26330"/>
                  </a:lnTo>
                  <a:lnTo>
                    <a:pt x="498" y="66469"/>
                  </a:lnTo>
                  <a:lnTo>
                    <a:pt x="0" y="79278"/>
                  </a:lnTo>
                  <a:lnTo>
                    <a:pt x="5670" y="97331"/>
                  </a:lnTo>
                  <a:lnTo>
                    <a:pt x="11118" y="106047"/>
                  </a:lnTo>
                  <a:lnTo>
                    <a:pt x="25191" y="116904"/>
                  </a:lnTo>
                  <a:lnTo>
                    <a:pt x="39548" y="117921"/>
                  </a:lnTo>
                  <a:lnTo>
                    <a:pt x="54397" y="114846"/>
                  </a:lnTo>
                  <a:lnTo>
                    <a:pt x="64524" y="109951"/>
                  </a:lnTo>
                  <a:lnTo>
                    <a:pt x="81233" y="91132"/>
                  </a:lnTo>
                  <a:lnTo>
                    <a:pt x="97178" y="50841"/>
                  </a:lnTo>
                  <a:lnTo>
                    <a:pt x="100118" y="34585"/>
                  </a:lnTo>
                  <a:lnTo>
                    <a:pt x="98604" y="23127"/>
                  </a:lnTo>
                  <a:lnTo>
                    <a:pt x="96719" y="18589"/>
                  </a:lnTo>
                  <a:lnTo>
                    <a:pt x="92286" y="15565"/>
                  </a:lnTo>
                  <a:lnTo>
                    <a:pt x="68004" y="10710"/>
                  </a:lnTo>
                  <a:lnTo>
                    <a:pt x="45321" y="951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9" name="SMARTInkShape-73">
              <a:extLst>
                <a:ext uri="{FF2B5EF4-FFF2-40B4-BE49-F238E27FC236}">
                  <a16:creationId xmlns:a16="http://schemas.microsoft.com/office/drawing/2014/main" id="{616BAEB1-46AE-D2DB-C79A-5AF1E01C881C}"/>
                </a:ext>
              </a:extLst>
            </p:cNvPr>
            <p:cNvSpPr/>
            <p:nvPr>
              <p:custDataLst>
                <p:tags r:id="rId41"/>
              </p:custDataLst>
            </p:nvPr>
          </p:nvSpPr>
          <p:spPr>
            <a:xfrm>
              <a:off x="9353550" y="3924302"/>
              <a:ext cx="75491" cy="216426"/>
            </a:xfrm>
            <a:custGeom>
              <a:avLst/>
              <a:gdLst/>
              <a:ahLst/>
              <a:cxnLst/>
              <a:rect l="0" t="0" r="0" b="0"/>
              <a:pathLst>
                <a:path w="75491" h="216426">
                  <a:moveTo>
                    <a:pt x="0" y="28573"/>
                  </a:moveTo>
                  <a:lnTo>
                    <a:pt x="0" y="28573"/>
                  </a:lnTo>
                  <a:lnTo>
                    <a:pt x="0" y="184"/>
                  </a:lnTo>
                  <a:lnTo>
                    <a:pt x="5488" y="35"/>
                  </a:lnTo>
                  <a:lnTo>
                    <a:pt x="3145" y="15"/>
                  </a:lnTo>
                  <a:lnTo>
                    <a:pt x="3156" y="9"/>
                  </a:lnTo>
                  <a:lnTo>
                    <a:pt x="8477" y="0"/>
                  </a:lnTo>
                  <a:lnTo>
                    <a:pt x="9060" y="2821"/>
                  </a:lnTo>
                  <a:lnTo>
                    <a:pt x="8448" y="49359"/>
                  </a:lnTo>
                  <a:lnTo>
                    <a:pt x="1982" y="88888"/>
                  </a:lnTo>
                  <a:lnTo>
                    <a:pt x="587" y="124761"/>
                  </a:lnTo>
                  <a:lnTo>
                    <a:pt x="115" y="169752"/>
                  </a:lnTo>
                  <a:lnTo>
                    <a:pt x="34" y="194464"/>
                  </a:lnTo>
                  <a:lnTo>
                    <a:pt x="2139" y="200550"/>
                  </a:lnTo>
                  <a:lnTo>
                    <a:pt x="10123" y="210135"/>
                  </a:lnTo>
                  <a:lnTo>
                    <a:pt x="17905" y="215101"/>
                  </a:lnTo>
                  <a:lnTo>
                    <a:pt x="21461" y="216425"/>
                  </a:lnTo>
                  <a:lnTo>
                    <a:pt x="31058" y="215074"/>
                  </a:lnTo>
                  <a:lnTo>
                    <a:pt x="42378" y="209887"/>
                  </a:lnTo>
                  <a:lnTo>
                    <a:pt x="54466" y="200527"/>
                  </a:lnTo>
                  <a:lnTo>
                    <a:pt x="64071" y="183666"/>
                  </a:lnTo>
                  <a:lnTo>
                    <a:pt x="73804" y="153518"/>
                  </a:lnTo>
                  <a:lnTo>
                    <a:pt x="75490" y="135914"/>
                  </a:lnTo>
                  <a:lnTo>
                    <a:pt x="70240" y="123552"/>
                  </a:lnTo>
                  <a:lnTo>
                    <a:pt x="61909" y="113119"/>
                  </a:lnTo>
                  <a:lnTo>
                    <a:pt x="39603" y="100815"/>
                  </a:lnTo>
                  <a:lnTo>
                    <a:pt x="21730" y="96898"/>
                  </a:lnTo>
                  <a:lnTo>
                    <a:pt x="0" y="10477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SMARTInkShape-74">
              <a:extLst>
                <a:ext uri="{FF2B5EF4-FFF2-40B4-BE49-F238E27FC236}">
                  <a16:creationId xmlns:a16="http://schemas.microsoft.com/office/drawing/2014/main" id="{B9B43D4B-C827-D26C-8D3F-8BBFF875FCA4}"/>
                </a:ext>
              </a:extLst>
            </p:cNvPr>
            <p:cNvSpPr/>
            <p:nvPr>
              <p:custDataLst>
                <p:tags r:id="rId42"/>
              </p:custDataLst>
            </p:nvPr>
          </p:nvSpPr>
          <p:spPr>
            <a:xfrm>
              <a:off x="9477375" y="3981489"/>
              <a:ext cx="109003" cy="133312"/>
            </a:xfrm>
            <a:custGeom>
              <a:avLst/>
              <a:gdLst/>
              <a:ahLst/>
              <a:cxnLst/>
              <a:rect l="0" t="0" r="0" b="0"/>
              <a:pathLst>
                <a:path w="109003" h="133312">
                  <a:moveTo>
                    <a:pt x="76200" y="38061"/>
                  </a:moveTo>
                  <a:lnTo>
                    <a:pt x="76200" y="38061"/>
                  </a:lnTo>
                  <a:lnTo>
                    <a:pt x="81257" y="33004"/>
                  </a:lnTo>
                  <a:lnTo>
                    <a:pt x="83740" y="27700"/>
                  </a:lnTo>
                  <a:lnTo>
                    <a:pt x="84401" y="24804"/>
                  </a:lnTo>
                  <a:lnTo>
                    <a:pt x="83785" y="21814"/>
                  </a:lnTo>
                  <a:lnTo>
                    <a:pt x="77004" y="9650"/>
                  </a:lnTo>
                  <a:lnTo>
                    <a:pt x="76557" y="4973"/>
                  </a:lnTo>
                  <a:lnTo>
                    <a:pt x="75381" y="3302"/>
                  </a:lnTo>
                  <a:lnTo>
                    <a:pt x="73537" y="2188"/>
                  </a:lnTo>
                  <a:lnTo>
                    <a:pt x="65887" y="621"/>
                  </a:lnTo>
                  <a:lnTo>
                    <a:pt x="44403" y="0"/>
                  </a:lnTo>
                  <a:lnTo>
                    <a:pt x="38079" y="2800"/>
                  </a:lnTo>
                  <a:lnTo>
                    <a:pt x="34912" y="5029"/>
                  </a:lnTo>
                  <a:lnTo>
                    <a:pt x="31391" y="10327"/>
                  </a:lnTo>
                  <a:lnTo>
                    <a:pt x="28768" y="16210"/>
                  </a:lnTo>
                  <a:lnTo>
                    <a:pt x="24074" y="22352"/>
                  </a:lnTo>
                  <a:lnTo>
                    <a:pt x="23458" y="25471"/>
                  </a:lnTo>
                  <a:lnTo>
                    <a:pt x="24105" y="28610"/>
                  </a:lnTo>
                  <a:lnTo>
                    <a:pt x="26588" y="34919"/>
                  </a:lnTo>
                  <a:lnTo>
                    <a:pt x="29582" y="54820"/>
                  </a:lnTo>
                  <a:lnTo>
                    <a:pt x="41825" y="69927"/>
                  </a:lnTo>
                  <a:lnTo>
                    <a:pt x="50692" y="73391"/>
                  </a:lnTo>
                  <a:lnTo>
                    <a:pt x="60630" y="75989"/>
                  </a:lnTo>
                  <a:lnTo>
                    <a:pt x="75633" y="83457"/>
                  </a:lnTo>
                  <a:lnTo>
                    <a:pt x="82299" y="85753"/>
                  </a:lnTo>
                  <a:lnTo>
                    <a:pt x="92001" y="91939"/>
                  </a:lnTo>
                  <a:lnTo>
                    <a:pt x="101578" y="95300"/>
                  </a:lnTo>
                  <a:lnTo>
                    <a:pt x="107941" y="99836"/>
                  </a:lnTo>
                  <a:lnTo>
                    <a:pt x="109002" y="102528"/>
                  </a:lnTo>
                  <a:lnTo>
                    <a:pt x="108652" y="105381"/>
                  </a:lnTo>
                  <a:lnTo>
                    <a:pt x="105441" y="111372"/>
                  </a:lnTo>
                  <a:lnTo>
                    <a:pt x="100485" y="117564"/>
                  </a:lnTo>
                  <a:lnTo>
                    <a:pt x="79308" y="131441"/>
                  </a:lnTo>
                  <a:lnTo>
                    <a:pt x="35625" y="133263"/>
                  </a:lnTo>
                  <a:lnTo>
                    <a:pt x="0" y="13331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1" name="SMARTInkShape-75">
              <a:extLst>
                <a:ext uri="{FF2B5EF4-FFF2-40B4-BE49-F238E27FC236}">
                  <a16:creationId xmlns:a16="http://schemas.microsoft.com/office/drawing/2014/main" id="{2D980A38-B56E-46EE-BACA-D3AD05B1C5CB}"/>
                </a:ext>
              </a:extLst>
            </p:cNvPr>
            <p:cNvSpPr/>
            <p:nvPr>
              <p:custDataLst>
                <p:tags r:id="rId43"/>
              </p:custDataLst>
            </p:nvPr>
          </p:nvSpPr>
          <p:spPr>
            <a:xfrm>
              <a:off x="9610725" y="4114800"/>
              <a:ext cx="9526" cy="9526"/>
            </a:xfrm>
            <a:custGeom>
              <a:avLst/>
              <a:gdLst/>
              <a:ahLst/>
              <a:cxnLst/>
              <a:rect l="0" t="0" r="0" b="0"/>
              <a:pathLst>
                <a:path w="9526" h="9526">
                  <a:moveTo>
                    <a:pt x="9525" y="0"/>
                  </a:moveTo>
                  <a:lnTo>
                    <a:pt x="9525" y="0"/>
                  </a:lnTo>
                  <a:lnTo>
                    <a:pt x="1324" y="0"/>
                  </a:lnTo>
                  <a:lnTo>
                    <a:pt x="881" y="1058"/>
                  </a:lnTo>
                  <a:lnTo>
                    <a:pt x="0" y="95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SMARTInkShape-Group13">
            <a:extLst>
              <a:ext uri="{FF2B5EF4-FFF2-40B4-BE49-F238E27FC236}">
                <a16:creationId xmlns:a16="http://schemas.microsoft.com/office/drawing/2014/main" id="{85E89750-CB33-F509-08D0-77CF157822A3}"/>
              </a:ext>
            </a:extLst>
          </p:cNvPr>
          <p:cNvGrpSpPr/>
          <p:nvPr/>
        </p:nvGrpSpPr>
        <p:grpSpPr>
          <a:xfrm>
            <a:off x="9658529" y="3914775"/>
            <a:ext cx="1028522" cy="819151"/>
            <a:chOff x="9658529" y="3914775"/>
            <a:chExt cx="1028522" cy="819151"/>
          </a:xfrm>
        </p:grpSpPr>
        <p:sp>
          <p:nvSpPr>
            <p:cNvPr id="93" name="SMARTInkShape-76">
              <a:extLst>
                <a:ext uri="{FF2B5EF4-FFF2-40B4-BE49-F238E27FC236}">
                  <a16:creationId xmlns:a16="http://schemas.microsoft.com/office/drawing/2014/main" id="{B56121E7-7B6F-3290-C756-E4F84CA6728B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9934575" y="4010025"/>
              <a:ext cx="46303" cy="123826"/>
            </a:xfrm>
            <a:custGeom>
              <a:avLst/>
              <a:gdLst/>
              <a:ahLst/>
              <a:cxnLst/>
              <a:rect l="0" t="0" r="0" b="0"/>
              <a:pathLst>
                <a:path w="46303" h="123826">
                  <a:moveTo>
                    <a:pt x="38100" y="0"/>
                  </a:moveTo>
                  <a:lnTo>
                    <a:pt x="38100" y="0"/>
                  </a:lnTo>
                  <a:lnTo>
                    <a:pt x="46302" y="0"/>
                  </a:lnTo>
                  <a:lnTo>
                    <a:pt x="42176" y="0"/>
                  </a:lnTo>
                  <a:lnTo>
                    <a:pt x="40817" y="2117"/>
                  </a:lnTo>
                  <a:lnTo>
                    <a:pt x="28470" y="44474"/>
                  </a:lnTo>
                  <a:lnTo>
                    <a:pt x="13470" y="91690"/>
                  </a:lnTo>
                  <a:lnTo>
                    <a:pt x="10045" y="116170"/>
                  </a:lnTo>
                  <a:lnTo>
                    <a:pt x="8814" y="118721"/>
                  </a:lnTo>
                  <a:lnTo>
                    <a:pt x="6935" y="120423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4" name="SMARTInkShape-77">
              <a:extLst>
                <a:ext uri="{FF2B5EF4-FFF2-40B4-BE49-F238E27FC236}">
                  <a16:creationId xmlns:a16="http://schemas.microsoft.com/office/drawing/2014/main" id="{7F3C7B10-735A-C093-4BCF-28E2855BB2E3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9963150" y="3914775"/>
              <a:ext cx="1" cy="38101"/>
            </a:xfrm>
            <a:custGeom>
              <a:avLst/>
              <a:gdLst/>
              <a:ahLst/>
              <a:cxnLst/>
              <a:rect l="0" t="0" r="0" b="0"/>
              <a:pathLst>
                <a:path w="1" h="38101">
                  <a:moveTo>
                    <a:pt x="0" y="38100"/>
                  </a:moveTo>
                  <a:lnTo>
                    <a:pt x="0" y="38100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SMARTInkShape-78">
              <a:extLst>
                <a:ext uri="{FF2B5EF4-FFF2-40B4-BE49-F238E27FC236}">
                  <a16:creationId xmlns:a16="http://schemas.microsoft.com/office/drawing/2014/main" id="{A92011EB-ED6B-C283-AD5F-04A9643C973A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10029825" y="3991461"/>
              <a:ext cx="190501" cy="180490"/>
            </a:xfrm>
            <a:custGeom>
              <a:avLst/>
              <a:gdLst/>
              <a:ahLst/>
              <a:cxnLst/>
              <a:rect l="0" t="0" r="0" b="0"/>
              <a:pathLst>
                <a:path w="190501" h="180490">
                  <a:moveTo>
                    <a:pt x="0" y="66189"/>
                  </a:moveTo>
                  <a:lnTo>
                    <a:pt x="0" y="66189"/>
                  </a:lnTo>
                  <a:lnTo>
                    <a:pt x="0" y="52932"/>
                  </a:lnTo>
                  <a:lnTo>
                    <a:pt x="28228" y="10369"/>
                  </a:lnTo>
                  <a:lnTo>
                    <a:pt x="33007" y="5044"/>
                  </a:lnTo>
                  <a:lnTo>
                    <a:pt x="38658" y="1972"/>
                  </a:lnTo>
                  <a:lnTo>
                    <a:pt x="45854" y="0"/>
                  </a:lnTo>
                  <a:lnTo>
                    <a:pt x="46444" y="896"/>
                  </a:lnTo>
                  <a:lnTo>
                    <a:pt x="47100" y="4714"/>
                  </a:lnTo>
                  <a:lnTo>
                    <a:pt x="48333" y="6156"/>
                  </a:lnTo>
                  <a:lnTo>
                    <a:pt x="52526" y="7757"/>
                  </a:lnTo>
                  <a:lnTo>
                    <a:pt x="54066" y="9243"/>
                  </a:lnTo>
                  <a:lnTo>
                    <a:pt x="55780" y="13716"/>
                  </a:lnTo>
                  <a:lnTo>
                    <a:pt x="57143" y="53954"/>
                  </a:lnTo>
                  <a:lnTo>
                    <a:pt x="57150" y="99287"/>
                  </a:lnTo>
                  <a:lnTo>
                    <a:pt x="57150" y="119754"/>
                  </a:lnTo>
                  <a:lnTo>
                    <a:pt x="58208" y="120948"/>
                  </a:lnTo>
                  <a:lnTo>
                    <a:pt x="62207" y="122277"/>
                  </a:lnTo>
                  <a:lnTo>
                    <a:pt x="63696" y="121572"/>
                  </a:lnTo>
                  <a:lnTo>
                    <a:pt x="64688" y="120045"/>
                  </a:lnTo>
                  <a:lnTo>
                    <a:pt x="65352" y="117968"/>
                  </a:lnTo>
                  <a:lnTo>
                    <a:pt x="82844" y="97810"/>
                  </a:lnTo>
                  <a:lnTo>
                    <a:pt x="95308" y="82391"/>
                  </a:lnTo>
                  <a:lnTo>
                    <a:pt x="127000" y="34947"/>
                  </a:lnTo>
                  <a:lnTo>
                    <a:pt x="138642" y="21840"/>
                  </a:lnTo>
                  <a:lnTo>
                    <a:pt x="140994" y="15434"/>
                  </a:lnTo>
                  <a:lnTo>
                    <a:pt x="142679" y="13302"/>
                  </a:lnTo>
                  <a:lnTo>
                    <a:pt x="150911" y="9601"/>
                  </a:lnTo>
                  <a:lnTo>
                    <a:pt x="160471" y="17289"/>
                  </a:lnTo>
                  <a:lnTo>
                    <a:pt x="161797" y="55080"/>
                  </a:lnTo>
                  <a:lnTo>
                    <a:pt x="168446" y="95510"/>
                  </a:lnTo>
                  <a:lnTo>
                    <a:pt x="173679" y="137519"/>
                  </a:lnTo>
                  <a:lnTo>
                    <a:pt x="181072" y="164835"/>
                  </a:lnTo>
                  <a:lnTo>
                    <a:pt x="183155" y="166878"/>
                  </a:lnTo>
                  <a:lnTo>
                    <a:pt x="185605" y="168240"/>
                  </a:lnTo>
                  <a:lnTo>
                    <a:pt x="187236" y="170206"/>
                  </a:lnTo>
                  <a:lnTo>
                    <a:pt x="190500" y="18048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SMARTInkShape-79">
              <a:extLst>
                <a:ext uri="{FF2B5EF4-FFF2-40B4-BE49-F238E27FC236}">
                  <a16:creationId xmlns:a16="http://schemas.microsoft.com/office/drawing/2014/main" id="{89A5166F-512F-CD0E-DD72-4EE5B442CECE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9658529" y="4467382"/>
              <a:ext cx="199847" cy="132464"/>
            </a:xfrm>
            <a:custGeom>
              <a:avLst/>
              <a:gdLst/>
              <a:ahLst/>
              <a:cxnLst/>
              <a:rect l="0" t="0" r="0" b="0"/>
              <a:pathLst>
                <a:path w="199847" h="132464">
                  <a:moveTo>
                    <a:pt x="95071" y="66518"/>
                  </a:moveTo>
                  <a:lnTo>
                    <a:pt x="95071" y="66518"/>
                  </a:lnTo>
                  <a:lnTo>
                    <a:pt x="103273" y="58317"/>
                  </a:lnTo>
                  <a:lnTo>
                    <a:pt x="104205" y="52329"/>
                  </a:lnTo>
                  <a:lnTo>
                    <a:pt x="105394" y="50708"/>
                  </a:lnTo>
                  <a:lnTo>
                    <a:pt x="107244" y="49629"/>
                  </a:lnTo>
                  <a:lnTo>
                    <a:pt x="109536" y="48908"/>
                  </a:lnTo>
                  <a:lnTo>
                    <a:pt x="111064" y="47370"/>
                  </a:lnTo>
                  <a:lnTo>
                    <a:pt x="113719" y="39394"/>
                  </a:lnTo>
                  <a:lnTo>
                    <a:pt x="114001" y="28260"/>
                  </a:lnTo>
                  <a:lnTo>
                    <a:pt x="112984" y="25138"/>
                  </a:lnTo>
                  <a:lnTo>
                    <a:pt x="111246" y="23056"/>
                  </a:lnTo>
                  <a:lnTo>
                    <a:pt x="109030" y="21668"/>
                  </a:lnTo>
                  <a:lnTo>
                    <a:pt x="107552" y="19685"/>
                  </a:lnTo>
                  <a:lnTo>
                    <a:pt x="105908" y="14659"/>
                  </a:lnTo>
                  <a:lnTo>
                    <a:pt x="99535" y="8897"/>
                  </a:lnTo>
                  <a:lnTo>
                    <a:pt x="90705" y="3867"/>
                  </a:lnTo>
                  <a:lnTo>
                    <a:pt x="76412" y="638"/>
                  </a:lnTo>
                  <a:lnTo>
                    <a:pt x="63399" y="0"/>
                  </a:lnTo>
                  <a:lnTo>
                    <a:pt x="31020" y="13115"/>
                  </a:lnTo>
                  <a:lnTo>
                    <a:pt x="17414" y="22237"/>
                  </a:lnTo>
                  <a:lnTo>
                    <a:pt x="6680" y="36700"/>
                  </a:lnTo>
                  <a:lnTo>
                    <a:pt x="1853" y="49334"/>
                  </a:lnTo>
                  <a:lnTo>
                    <a:pt x="0" y="91036"/>
                  </a:lnTo>
                  <a:lnTo>
                    <a:pt x="5545" y="104226"/>
                  </a:lnTo>
                  <a:lnTo>
                    <a:pt x="15064" y="116085"/>
                  </a:lnTo>
                  <a:lnTo>
                    <a:pt x="26352" y="124884"/>
                  </a:lnTo>
                  <a:lnTo>
                    <a:pt x="38423" y="129500"/>
                  </a:lnTo>
                  <a:lnTo>
                    <a:pt x="53307" y="132463"/>
                  </a:lnTo>
                  <a:lnTo>
                    <a:pt x="58166" y="130046"/>
                  </a:lnTo>
                  <a:lnTo>
                    <a:pt x="98252" y="91902"/>
                  </a:lnTo>
                  <a:lnTo>
                    <a:pt x="101777" y="79916"/>
                  </a:lnTo>
                  <a:lnTo>
                    <a:pt x="106583" y="58141"/>
                  </a:lnTo>
                  <a:lnTo>
                    <a:pt x="113129" y="39544"/>
                  </a:lnTo>
                  <a:lnTo>
                    <a:pt x="114083" y="28914"/>
                  </a:lnTo>
                  <a:lnTo>
                    <a:pt x="114120" y="74572"/>
                  </a:lnTo>
                  <a:lnTo>
                    <a:pt x="114121" y="101152"/>
                  </a:lnTo>
                  <a:lnTo>
                    <a:pt x="115179" y="105483"/>
                  </a:lnTo>
                  <a:lnTo>
                    <a:pt x="116945" y="108369"/>
                  </a:lnTo>
                  <a:lnTo>
                    <a:pt x="119178" y="110294"/>
                  </a:lnTo>
                  <a:lnTo>
                    <a:pt x="127305" y="112433"/>
                  </a:lnTo>
                  <a:lnTo>
                    <a:pt x="132435" y="113002"/>
                  </a:lnTo>
                  <a:lnTo>
                    <a:pt x="146603" y="107992"/>
                  </a:lnTo>
                  <a:lnTo>
                    <a:pt x="175627" y="89188"/>
                  </a:lnTo>
                  <a:lnTo>
                    <a:pt x="199846" y="6651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SMARTInkShape-80">
              <a:extLst>
                <a:ext uri="{FF2B5EF4-FFF2-40B4-BE49-F238E27FC236}">
                  <a16:creationId xmlns:a16="http://schemas.microsoft.com/office/drawing/2014/main" id="{4807DFFF-C002-B197-10E9-05AC5C1AF946}"/>
                </a:ext>
              </a:extLst>
            </p:cNvPr>
            <p:cNvSpPr/>
            <p:nvPr>
              <p:custDataLst>
                <p:tags r:id="rId31"/>
              </p:custDataLst>
            </p:nvPr>
          </p:nvSpPr>
          <p:spPr>
            <a:xfrm>
              <a:off x="9867900" y="4462140"/>
              <a:ext cx="276226" cy="100336"/>
            </a:xfrm>
            <a:custGeom>
              <a:avLst/>
              <a:gdLst/>
              <a:ahLst/>
              <a:cxnLst/>
              <a:rect l="0" t="0" r="0" b="0"/>
              <a:pathLst>
                <a:path w="276226" h="100336">
                  <a:moveTo>
                    <a:pt x="0" y="43185"/>
                  </a:moveTo>
                  <a:lnTo>
                    <a:pt x="0" y="43185"/>
                  </a:lnTo>
                  <a:lnTo>
                    <a:pt x="5057" y="43185"/>
                  </a:lnTo>
                  <a:lnTo>
                    <a:pt x="6546" y="42127"/>
                  </a:lnTo>
                  <a:lnTo>
                    <a:pt x="7538" y="40363"/>
                  </a:lnTo>
                  <a:lnTo>
                    <a:pt x="8202" y="38128"/>
                  </a:lnTo>
                  <a:lnTo>
                    <a:pt x="9702" y="36639"/>
                  </a:lnTo>
                  <a:lnTo>
                    <a:pt x="19713" y="31426"/>
                  </a:lnTo>
                  <a:lnTo>
                    <a:pt x="31880" y="20519"/>
                  </a:lnTo>
                  <a:lnTo>
                    <a:pt x="40980" y="17236"/>
                  </a:lnTo>
                  <a:lnTo>
                    <a:pt x="46370" y="16361"/>
                  </a:lnTo>
                  <a:lnTo>
                    <a:pt x="58003" y="18210"/>
                  </a:lnTo>
                  <a:lnTo>
                    <a:pt x="68114" y="22560"/>
                  </a:lnTo>
                  <a:lnTo>
                    <a:pt x="70808" y="25202"/>
                  </a:lnTo>
                  <a:lnTo>
                    <a:pt x="72606" y="28022"/>
                  </a:lnTo>
                  <a:lnTo>
                    <a:pt x="75136" y="42103"/>
                  </a:lnTo>
                  <a:lnTo>
                    <a:pt x="75885" y="59680"/>
                  </a:lnTo>
                  <a:lnTo>
                    <a:pt x="73238" y="69213"/>
                  </a:lnTo>
                  <a:lnTo>
                    <a:pt x="71050" y="73237"/>
                  </a:lnTo>
                  <a:lnTo>
                    <a:pt x="70650" y="76978"/>
                  </a:lnTo>
                  <a:lnTo>
                    <a:pt x="75922" y="90208"/>
                  </a:lnTo>
                  <a:lnTo>
                    <a:pt x="81174" y="85575"/>
                  </a:lnTo>
                  <a:lnTo>
                    <a:pt x="83701" y="80369"/>
                  </a:lnTo>
                  <a:lnTo>
                    <a:pt x="84376" y="77500"/>
                  </a:lnTo>
                  <a:lnTo>
                    <a:pt x="108080" y="41318"/>
                  </a:lnTo>
                  <a:lnTo>
                    <a:pt x="138826" y="18920"/>
                  </a:lnTo>
                  <a:lnTo>
                    <a:pt x="148967" y="15887"/>
                  </a:lnTo>
                  <a:lnTo>
                    <a:pt x="155460" y="15177"/>
                  </a:lnTo>
                  <a:lnTo>
                    <a:pt x="161873" y="17685"/>
                  </a:lnTo>
                  <a:lnTo>
                    <a:pt x="165066" y="19835"/>
                  </a:lnTo>
                  <a:lnTo>
                    <a:pt x="166136" y="23385"/>
                  </a:lnTo>
                  <a:lnTo>
                    <a:pt x="164701" y="39552"/>
                  </a:lnTo>
                  <a:lnTo>
                    <a:pt x="171234" y="85987"/>
                  </a:lnTo>
                  <a:lnTo>
                    <a:pt x="171354" y="88666"/>
                  </a:lnTo>
                  <a:lnTo>
                    <a:pt x="172445" y="88323"/>
                  </a:lnTo>
                  <a:lnTo>
                    <a:pt x="176477" y="85118"/>
                  </a:lnTo>
                  <a:lnTo>
                    <a:pt x="202920" y="42839"/>
                  </a:lnTo>
                  <a:lnTo>
                    <a:pt x="231387" y="11973"/>
                  </a:lnTo>
                  <a:lnTo>
                    <a:pt x="237954" y="8146"/>
                  </a:lnTo>
                  <a:lnTo>
                    <a:pt x="259464" y="0"/>
                  </a:lnTo>
                  <a:lnTo>
                    <a:pt x="261878" y="637"/>
                  </a:lnTo>
                  <a:lnTo>
                    <a:pt x="263484" y="2120"/>
                  </a:lnTo>
                  <a:lnTo>
                    <a:pt x="268093" y="3767"/>
                  </a:lnTo>
                  <a:lnTo>
                    <a:pt x="270803" y="4206"/>
                  </a:lnTo>
                  <a:lnTo>
                    <a:pt x="272612" y="6616"/>
                  </a:lnTo>
                  <a:lnTo>
                    <a:pt x="274619" y="14937"/>
                  </a:lnTo>
                  <a:lnTo>
                    <a:pt x="276085" y="58043"/>
                  </a:lnTo>
                  <a:lnTo>
                    <a:pt x="276225" y="10033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SMARTInkShape-81">
              <a:extLst>
                <a:ext uri="{FF2B5EF4-FFF2-40B4-BE49-F238E27FC236}">
                  <a16:creationId xmlns:a16="http://schemas.microsoft.com/office/drawing/2014/main" id="{A1292AE0-C7C4-7D0A-F1BE-9FE635BD3DCE}"/>
                </a:ext>
              </a:extLst>
            </p:cNvPr>
            <p:cNvSpPr/>
            <p:nvPr>
              <p:custDataLst>
                <p:tags r:id="rId32"/>
              </p:custDataLst>
            </p:nvPr>
          </p:nvSpPr>
          <p:spPr>
            <a:xfrm>
              <a:off x="10210800" y="4497667"/>
              <a:ext cx="28057" cy="236259"/>
            </a:xfrm>
            <a:custGeom>
              <a:avLst/>
              <a:gdLst/>
              <a:ahLst/>
              <a:cxnLst/>
              <a:rect l="0" t="0" r="0" b="0"/>
              <a:pathLst>
                <a:path w="28057" h="236259">
                  <a:moveTo>
                    <a:pt x="0" y="36233"/>
                  </a:moveTo>
                  <a:lnTo>
                    <a:pt x="0" y="36233"/>
                  </a:lnTo>
                  <a:lnTo>
                    <a:pt x="5057" y="31176"/>
                  </a:lnTo>
                  <a:lnTo>
                    <a:pt x="7538" y="25872"/>
                  </a:lnTo>
                  <a:lnTo>
                    <a:pt x="8202" y="22976"/>
                  </a:lnTo>
                  <a:lnTo>
                    <a:pt x="14191" y="13843"/>
                  </a:lnTo>
                  <a:lnTo>
                    <a:pt x="26824" y="0"/>
                  </a:lnTo>
                  <a:lnTo>
                    <a:pt x="27409" y="436"/>
                  </a:lnTo>
                  <a:lnTo>
                    <a:pt x="28056" y="3742"/>
                  </a:lnTo>
                  <a:lnTo>
                    <a:pt x="27413" y="23152"/>
                  </a:lnTo>
                  <a:lnTo>
                    <a:pt x="20361" y="70651"/>
                  </a:lnTo>
                  <a:lnTo>
                    <a:pt x="12762" y="112764"/>
                  </a:lnTo>
                  <a:lnTo>
                    <a:pt x="9426" y="148397"/>
                  </a:lnTo>
                  <a:lnTo>
                    <a:pt x="3264" y="185766"/>
                  </a:lnTo>
                  <a:lnTo>
                    <a:pt x="0" y="2362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SMARTInkShape-82">
              <a:extLst>
                <a:ext uri="{FF2B5EF4-FFF2-40B4-BE49-F238E27FC236}">
                  <a16:creationId xmlns:a16="http://schemas.microsoft.com/office/drawing/2014/main" id="{98BBF2AC-2536-6637-66B6-4B4680B5EF32}"/>
                </a:ext>
              </a:extLst>
            </p:cNvPr>
            <p:cNvSpPr/>
            <p:nvPr>
              <p:custDataLst>
                <p:tags r:id="rId33"/>
              </p:custDataLst>
            </p:nvPr>
          </p:nvSpPr>
          <p:spPr>
            <a:xfrm>
              <a:off x="10258425" y="4488152"/>
              <a:ext cx="83813" cy="106849"/>
            </a:xfrm>
            <a:custGeom>
              <a:avLst/>
              <a:gdLst/>
              <a:ahLst/>
              <a:cxnLst/>
              <a:rect l="0" t="0" r="0" b="0"/>
              <a:pathLst>
                <a:path w="83813" h="106849">
                  <a:moveTo>
                    <a:pt x="9525" y="45748"/>
                  </a:moveTo>
                  <a:lnTo>
                    <a:pt x="9525" y="45748"/>
                  </a:lnTo>
                  <a:lnTo>
                    <a:pt x="24712" y="29501"/>
                  </a:lnTo>
                  <a:lnTo>
                    <a:pt x="30634" y="17100"/>
                  </a:lnTo>
                  <a:lnTo>
                    <a:pt x="36899" y="10790"/>
                  </a:lnTo>
                  <a:lnTo>
                    <a:pt x="51267" y="2346"/>
                  </a:lnTo>
                  <a:lnTo>
                    <a:pt x="59121" y="0"/>
                  </a:lnTo>
                  <a:lnTo>
                    <a:pt x="62697" y="433"/>
                  </a:lnTo>
                  <a:lnTo>
                    <a:pt x="69493" y="3735"/>
                  </a:lnTo>
                  <a:lnTo>
                    <a:pt x="79269" y="16602"/>
                  </a:lnTo>
                  <a:lnTo>
                    <a:pt x="83812" y="38876"/>
                  </a:lnTo>
                  <a:lnTo>
                    <a:pt x="80103" y="65584"/>
                  </a:lnTo>
                  <a:lnTo>
                    <a:pt x="67243" y="93606"/>
                  </a:lnTo>
                  <a:lnTo>
                    <a:pt x="61761" y="99878"/>
                  </a:lnTo>
                  <a:lnTo>
                    <a:pt x="50027" y="106848"/>
                  </a:lnTo>
                  <a:lnTo>
                    <a:pt x="0" y="10289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SMARTInkShape-83">
              <a:extLst>
                <a:ext uri="{FF2B5EF4-FFF2-40B4-BE49-F238E27FC236}">
                  <a16:creationId xmlns:a16="http://schemas.microsoft.com/office/drawing/2014/main" id="{099AD662-6378-03C2-90EB-AFA8655DC85D}"/>
                </a:ext>
              </a:extLst>
            </p:cNvPr>
            <p:cNvSpPr/>
            <p:nvPr>
              <p:custDataLst>
                <p:tags r:id="rId34"/>
              </p:custDataLst>
            </p:nvPr>
          </p:nvSpPr>
          <p:spPr>
            <a:xfrm>
              <a:off x="10382250" y="4381500"/>
              <a:ext cx="37986" cy="247651"/>
            </a:xfrm>
            <a:custGeom>
              <a:avLst/>
              <a:gdLst/>
              <a:ahLst/>
              <a:cxnLst/>
              <a:rect l="0" t="0" r="0" b="0"/>
              <a:pathLst>
                <a:path w="37986" h="247651">
                  <a:moveTo>
                    <a:pt x="28575" y="0"/>
                  </a:moveTo>
                  <a:lnTo>
                    <a:pt x="28575" y="0"/>
                  </a:lnTo>
                  <a:lnTo>
                    <a:pt x="36777" y="0"/>
                  </a:lnTo>
                  <a:lnTo>
                    <a:pt x="37985" y="31572"/>
                  </a:lnTo>
                  <a:lnTo>
                    <a:pt x="24985" y="73813"/>
                  </a:lnTo>
                  <a:lnTo>
                    <a:pt x="17400" y="116651"/>
                  </a:lnTo>
                  <a:lnTo>
                    <a:pt x="6024" y="160508"/>
                  </a:lnTo>
                  <a:lnTo>
                    <a:pt x="794" y="204646"/>
                  </a:lnTo>
                  <a:lnTo>
                    <a:pt x="0" y="2476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1" name="SMARTInkShape-84">
              <a:extLst>
                <a:ext uri="{FF2B5EF4-FFF2-40B4-BE49-F238E27FC236}">
                  <a16:creationId xmlns:a16="http://schemas.microsoft.com/office/drawing/2014/main" id="{90ED9577-B349-70CE-4615-FA5F35FB2E41}"/>
                </a:ext>
              </a:extLst>
            </p:cNvPr>
            <p:cNvSpPr/>
            <p:nvPr>
              <p:custDataLst>
                <p:tags r:id="rId35"/>
              </p:custDataLst>
            </p:nvPr>
          </p:nvSpPr>
          <p:spPr>
            <a:xfrm>
              <a:off x="10478508" y="4491298"/>
              <a:ext cx="208543" cy="173823"/>
            </a:xfrm>
            <a:custGeom>
              <a:avLst/>
              <a:gdLst/>
              <a:ahLst/>
              <a:cxnLst/>
              <a:rect l="0" t="0" r="0" b="0"/>
              <a:pathLst>
                <a:path w="208543" h="173823">
                  <a:moveTo>
                    <a:pt x="37092" y="71177"/>
                  </a:moveTo>
                  <a:lnTo>
                    <a:pt x="37092" y="71177"/>
                  </a:lnTo>
                  <a:lnTo>
                    <a:pt x="51557" y="56712"/>
                  </a:lnTo>
                  <a:lnTo>
                    <a:pt x="59748" y="54164"/>
                  </a:lnTo>
                  <a:lnTo>
                    <a:pt x="69385" y="51975"/>
                  </a:lnTo>
                  <a:lnTo>
                    <a:pt x="104986" y="37018"/>
                  </a:lnTo>
                  <a:lnTo>
                    <a:pt x="123297" y="33187"/>
                  </a:lnTo>
                  <a:lnTo>
                    <a:pt x="126311" y="31033"/>
                  </a:lnTo>
                  <a:lnTo>
                    <a:pt x="136208" y="19973"/>
                  </a:lnTo>
                  <a:lnTo>
                    <a:pt x="142173" y="16670"/>
                  </a:lnTo>
                  <a:lnTo>
                    <a:pt x="145246" y="15789"/>
                  </a:lnTo>
                  <a:lnTo>
                    <a:pt x="147295" y="14143"/>
                  </a:lnTo>
                  <a:lnTo>
                    <a:pt x="149571" y="9493"/>
                  </a:lnTo>
                  <a:lnTo>
                    <a:pt x="149119" y="6770"/>
                  </a:lnTo>
                  <a:lnTo>
                    <a:pt x="145795" y="924"/>
                  </a:lnTo>
                  <a:lnTo>
                    <a:pt x="141311" y="0"/>
                  </a:lnTo>
                  <a:lnTo>
                    <a:pt x="127862" y="1796"/>
                  </a:lnTo>
                  <a:lnTo>
                    <a:pt x="81323" y="24664"/>
                  </a:lnTo>
                  <a:lnTo>
                    <a:pt x="41493" y="50144"/>
                  </a:lnTo>
                  <a:lnTo>
                    <a:pt x="6647" y="93472"/>
                  </a:lnTo>
                  <a:lnTo>
                    <a:pt x="2394" y="106133"/>
                  </a:lnTo>
                  <a:lnTo>
                    <a:pt x="0" y="135274"/>
                  </a:lnTo>
                  <a:lnTo>
                    <a:pt x="2840" y="143542"/>
                  </a:lnTo>
                  <a:lnTo>
                    <a:pt x="14461" y="155550"/>
                  </a:lnTo>
                  <a:lnTo>
                    <a:pt x="30208" y="161593"/>
                  </a:lnTo>
                  <a:lnTo>
                    <a:pt x="76302" y="170529"/>
                  </a:lnTo>
                  <a:lnTo>
                    <a:pt x="123272" y="173822"/>
                  </a:lnTo>
                  <a:lnTo>
                    <a:pt x="163993" y="169088"/>
                  </a:lnTo>
                  <a:lnTo>
                    <a:pt x="208542" y="16642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3" name="SMARTInkShape-85">
            <a:extLst>
              <a:ext uri="{FF2B5EF4-FFF2-40B4-BE49-F238E27FC236}">
                <a16:creationId xmlns:a16="http://schemas.microsoft.com/office/drawing/2014/main" id="{D1E90534-FC50-598B-309A-8CD625C5B8C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9458325" y="4457738"/>
            <a:ext cx="140916" cy="142413"/>
          </a:xfrm>
          <a:custGeom>
            <a:avLst/>
            <a:gdLst/>
            <a:ahLst/>
            <a:cxnLst/>
            <a:rect l="0" t="0" r="0" b="0"/>
            <a:pathLst>
              <a:path w="140916" h="142413">
                <a:moveTo>
                  <a:pt x="133350" y="19012"/>
                </a:moveTo>
                <a:lnTo>
                  <a:pt x="133350" y="19012"/>
                </a:lnTo>
                <a:lnTo>
                  <a:pt x="133350" y="389"/>
                </a:lnTo>
                <a:lnTo>
                  <a:pt x="120093" y="0"/>
                </a:lnTo>
                <a:lnTo>
                  <a:pt x="114053" y="2801"/>
                </a:lnTo>
                <a:lnTo>
                  <a:pt x="105723" y="7574"/>
                </a:lnTo>
                <a:lnTo>
                  <a:pt x="78151" y="18927"/>
                </a:lnTo>
                <a:lnTo>
                  <a:pt x="69488" y="25219"/>
                </a:lnTo>
                <a:lnTo>
                  <a:pt x="58985" y="28100"/>
                </a:lnTo>
                <a:lnTo>
                  <a:pt x="52636" y="38520"/>
                </a:lnTo>
                <a:lnTo>
                  <a:pt x="52025" y="41543"/>
                </a:lnTo>
                <a:lnTo>
                  <a:pt x="52675" y="43558"/>
                </a:lnTo>
                <a:lnTo>
                  <a:pt x="81886" y="70222"/>
                </a:lnTo>
                <a:lnTo>
                  <a:pt x="109779" y="82319"/>
                </a:lnTo>
                <a:lnTo>
                  <a:pt x="114460" y="83442"/>
                </a:lnTo>
                <a:lnTo>
                  <a:pt x="122485" y="90333"/>
                </a:lnTo>
                <a:lnTo>
                  <a:pt x="138465" y="110445"/>
                </a:lnTo>
                <a:lnTo>
                  <a:pt x="140915" y="117152"/>
                </a:lnTo>
                <a:lnTo>
                  <a:pt x="139182" y="126483"/>
                </a:lnTo>
                <a:lnTo>
                  <a:pt x="137238" y="131934"/>
                </a:lnTo>
                <a:lnTo>
                  <a:pt x="131710" y="135568"/>
                </a:lnTo>
                <a:lnTo>
                  <a:pt x="95240" y="141401"/>
                </a:lnTo>
                <a:lnTo>
                  <a:pt x="61028" y="142412"/>
                </a:lnTo>
                <a:lnTo>
                  <a:pt x="0" y="133312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SMARTInkShape-86">
            <a:extLst>
              <a:ext uri="{FF2B5EF4-FFF2-40B4-BE49-F238E27FC236}">
                <a16:creationId xmlns:a16="http://schemas.microsoft.com/office/drawing/2014/main" id="{87AEBFE6-928F-5E92-825D-8B85A59EE3B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886950" y="1695450"/>
            <a:ext cx="419101" cy="466726"/>
          </a:xfrm>
          <a:custGeom>
            <a:avLst/>
            <a:gdLst/>
            <a:ahLst/>
            <a:cxnLst/>
            <a:rect l="0" t="0" r="0" b="0"/>
            <a:pathLst>
              <a:path w="419101" h="466726">
                <a:moveTo>
                  <a:pt x="0" y="466725"/>
                </a:moveTo>
                <a:lnTo>
                  <a:pt x="0" y="466725"/>
                </a:lnTo>
                <a:lnTo>
                  <a:pt x="13184" y="446002"/>
                </a:lnTo>
                <a:lnTo>
                  <a:pt x="58307" y="403784"/>
                </a:lnTo>
                <a:lnTo>
                  <a:pt x="95479" y="362688"/>
                </a:lnTo>
                <a:lnTo>
                  <a:pt x="126849" y="323996"/>
                </a:lnTo>
                <a:lnTo>
                  <a:pt x="162523" y="285779"/>
                </a:lnTo>
                <a:lnTo>
                  <a:pt x="203083" y="245733"/>
                </a:lnTo>
                <a:lnTo>
                  <a:pt x="249839" y="206485"/>
                </a:lnTo>
                <a:lnTo>
                  <a:pt x="295217" y="161931"/>
                </a:lnTo>
                <a:lnTo>
                  <a:pt x="338086" y="123826"/>
                </a:lnTo>
                <a:lnTo>
                  <a:pt x="363628" y="80041"/>
                </a:lnTo>
                <a:lnTo>
                  <a:pt x="378554" y="37860"/>
                </a:lnTo>
                <a:lnTo>
                  <a:pt x="379370" y="31590"/>
                </a:lnTo>
                <a:lnTo>
                  <a:pt x="380972" y="27410"/>
                </a:lnTo>
                <a:lnTo>
                  <a:pt x="383098" y="24623"/>
                </a:lnTo>
                <a:lnTo>
                  <a:pt x="385574" y="22765"/>
                </a:lnTo>
                <a:lnTo>
                  <a:pt x="386166" y="20469"/>
                </a:lnTo>
                <a:lnTo>
                  <a:pt x="385502" y="17879"/>
                </a:lnTo>
                <a:lnTo>
                  <a:pt x="381078" y="9670"/>
                </a:lnTo>
                <a:lnTo>
                  <a:pt x="341966" y="24722"/>
                </a:lnTo>
                <a:lnTo>
                  <a:pt x="320280" y="29550"/>
                </a:lnTo>
                <a:lnTo>
                  <a:pt x="275754" y="49883"/>
                </a:lnTo>
                <a:lnTo>
                  <a:pt x="233604" y="68806"/>
                </a:lnTo>
                <a:lnTo>
                  <a:pt x="186386" y="84650"/>
                </a:lnTo>
                <a:lnTo>
                  <a:pt x="183379" y="85247"/>
                </a:lnTo>
                <a:lnTo>
                  <a:pt x="183636" y="85406"/>
                </a:lnTo>
                <a:lnTo>
                  <a:pt x="186744" y="85583"/>
                </a:lnTo>
                <a:lnTo>
                  <a:pt x="226798" y="67399"/>
                </a:lnTo>
                <a:lnTo>
                  <a:pt x="271273" y="48138"/>
                </a:lnTo>
                <a:lnTo>
                  <a:pt x="313348" y="35027"/>
                </a:lnTo>
                <a:lnTo>
                  <a:pt x="358132" y="15884"/>
                </a:lnTo>
                <a:lnTo>
                  <a:pt x="380997" y="3"/>
                </a:lnTo>
                <a:lnTo>
                  <a:pt x="380998" y="2"/>
                </a:lnTo>
                <a:lnTo>
                  <a:pt x="380999" y="0"/>
                </a:lnTo>
                <a:lnTo>
                  <a:pt x="386057" y="5057"/>
                </a:lnTo>
                <a:lnTo>
                  <a:pt x="388538" y="13183"/>
                </a:lnTo>
                <a:lnTo>
                  <a:pt x="391507" y="59430"/>
                </a:lnTo>
                <a:lnTo>
                  <a:pt x="399160" y="104779"/>
                </a:lnTo>
                <a:lnTo>
                  <a:pt x="400048" y="152137"/>
                </a:lnTo>
                <a:lnTo>
                  <a:pt x="400050" y="160427"/>
                </a:lnTo>
                <a:lnTo>
                  <a:pt x="401108" y="160926"/>
                </a:lnTo>
                <a:lnTo>
                  <a:pt x="419100" y="16192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3" name="SMARTInkShape-Group16">
            <a:extLst>
              <a:ext uri="{FF2B5EF4-FFF2-40B4-BE49-F238E27FC236}">
                <a16:creationId xmlns:a16="http://schemas.microsoft.com/office/drawing/2014/main" id="{9B993C4C-FBA6-6A0A-FA02-B27227504D17}"/>
              </a:ext>
            </a:extLst>
          </p:cNvPr>
          <p:cNvGrpSpPr/>
          <p:nvPr/>
        </p:nvGrpSpPr>
        <p:grpSpPr>
          <a:xfrm>
            <a:off x="9372600" y="676337"/>
            <a:ext cx="717768" cy="304739"/>
            <a:chOff x="9372600" y="676337"/>
            <a:chExt cx="717768" cy="304739"/>
          </a:xfrm>
        </p:grpSpPr>
        <p:sp>
          <p:nvSpPr>
            <p:cNvPr id="105" name="SMARTInkShape-87">
              <a:extLst>
                <a:ext uri="{FF2B5EF4-FFF2-40B4-BE49-F238E27FC236}">
                  <a16:creationId xmlns:a16="http://schemas.microsoft.com/office/drawing/2014/main" id="{0F874CC8-F534-466B-B8CA-6CA51F3BE722}"/>
                </a:ext>
              </a:extLst>
            </p:cNvPr>
            <p:cNvSpPr/>
            <p:nvPr>
              <p:custDataLst>
                <p:tags r:id="rId19"/>
              </p:custDataLst>
            </p:nvPr>
          </p:nvSpPr>
          <p:spPr>
            <a:xfrm>
              <a:off x="9429750" y="695325"/>
              <a:ext cx="91269" cy="257176"/>
            </a:xfrm>
            <a:custGeom>
              <a:avLst/>
              <a:gdLst/>
              <a:ahLst/>
              <a:cxnLst/>
              <a:rect l="0" t="0" r="0" b="0"/>
              <a:pathLst>
                <a:path w="91269" h="257176">
                  <a:moveTo>
                    <a:pt x="85725" y="9525"/>
                  </a:moveTo>
                  <a:lnTo>
                    <a:pt x="85725" y="9525"/>
                  </a:lnTo>
                  <a:lnTo>
                    <a:pt x="90782" y="4468"/>
                  </a:lnTo>
                  <a:lnTo>
                    <a:pt x="91213" y="2979"/>
                  </a:lnTo>
                  <a:lnTo>
                    <a:pt x="90442" y="1986"/>
                  </a:lnTo>
                  <a:lnTo>
                    <a:pt x="86001" y="116"/>
                  </a:lnTo>
                  <a:lnTo>
                    <a:pt x="91267" y="23"/>
                  </a:lnTo>
                  <a:lnTo>
                    <a:pt x="86003" y="1"/>
                  </a:lnTo>
                  <a:lnTo>
                    <a:pt x="91268" y="0"/>
                  </a:lnTo>
                  <a:lnTo>
                    <a:pt x="86664" y="0"/>
                  </a:lnTo>
                  <a:lnTo>
                    <a:pt x="86143" y="2822"/>
                  </a:lnTo>
                  <a:lnTo>
                    <a:pt x="83027" y="16006"/>
                  </a:lnTo>
                  <a:lnTo>
                    <a:pt x="72492" y="53962"/>
                  </a:lnTo>
                  <a:lnTo>
                    <a:pt x="53673" y="100108"/>
                  </a:lnTo>
                  <a:lnTo>
                    <a:pt x="35303" y="143724"/>
                  </a:lnTo>
                  <a:lnTo>
                    <a:pt x="22423" y="190198"/>
                  </a:lnTo>
                  <a:lnTo>
                    <a:pt x="8886" y="236586"/>
                  </a:lnTo>
                  <a:lnTo>
                    <a:pt x="0" y="2571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SMARTInkShape-88">
              <a:extLst>
                <a:ext uri="{FF2B5EF4-FFF2-40B4-BE49-F238E27FC236}">
                  <a16:creationId xmlns:a16="http://schemas.microsoft.com/office/drawing/2014/main" id="{7185AE91-A1BA-723D-BE25-0FF8A5BFCBA5}"/>
                </a:ext>
              </a:extLst>
            </p:cNvPr>
            <p:cNvSpPr/>
            <p:nvPr>
              <p:custDataLst>
                <p:tags r:id="rId20"/>
              </p:custDataLst>
            </p:nvPr>
          </p:nvSpPr>
          <p:spPr>
            <a:xfrm>
              <a:off x="9572625" y="676337"/>
              <a:ext cx="38066" cy="304739"/>
            </a:xfrm>
            <a:custGeom>
              <a:avLst/>
              <a:gdLst/>
              <a:ahLst/>
              <a:cxnLst/>
              <a:rect l="0" t="0" r="0" b="0"/>
              <a:pathLst>
                <a:path w="38066" h="304739">
                  <a:moveTo>
                    <a:pt x="19050" y="57088"/>
                  </a:moveTo>
                  <a:lnTo>
                    <a:pt x="19050" y="57088"/>
                  </a:lnTo>
                  <a:lnTo>
                    <a:pt x="24107" y="52031"/>
                  </a:lnTo>
                  <a:lnTo>
                    <a:pt x="26590" y="43905"/>
                  </a:lnTo>
                  <a:lnTo>
                    <a:pt x="29373" y="16390"/>
                  </a:lnTo>
                  <a:lnTo>
                    <a:pt x="38065" y="0"/>
                  </a:lnTo>
                  <a:lnTo>
                    <a:pt x="33033" y="10069"/>
                  </a:lnTo>
                  <a:lnTo>
                    <a:pt x="26339" y="54542"/>
                  </a:lnTo>
                  <a:lnTo>
                    <a:pt x="15434" y="97272"/>
                  </a:lnTo>
                  <a:lnTo>
                    <a:pt x="11276" y="134493"/>
                  </a:lnTo>
                  <a:lnTo>
                    <a:pt x="4383" y="178211"/>
                  </a:lnTo>
                  <a:lnTo>
                    <a:pt x="5373" y="213972"/>
                  </a:lnTo>
                  <a:lnTo>
                    <a:pt x="708" y="257311"/>
                  </a:lnTo>
                  <a:lnTo>
                    <a:pt x="0" y="30473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SMARTInkShape-89">
              <a:extLst>
                <a:ext uri="{FF2B5EF4-FFF2-40B4-BE49-F238E27FC236}">
                  <a16:creationId xmlns:a16="http://schemas.microsoft.com/office/drawing/2014/main" id="{253F7980-6DAA-67AD-600B-440057AE9C5B}"/>
                </a:ext>
              </a:extLst>
            </p:cNvPr>
            <p:cNvSpPr/>
            <p:nvPr>
              <p:custDataLst>
                <p:tags r:id="rId21"/>
              </p:custDataLst>
            </p:nvPr>
          </p:nvSpPr>
          <p:spPr>
            <a:xfrm>
              <a:off x="9372600" y="781050"/>
              <a:ext cx="238126" cy="28576"/>
            </a:xfrm>
            <a:custGeom>
              <a:avLst/>
              <a:gdLst/>
              <a:ahLst/>
              <a:cxnLst/>
              <a:rect l="0" t="0" r="0" b="0"/>
              <a:pathLst>
                <a:path w="238126" h="28576">
                  <a:moveTo>
                    <a:pt x="0" y="28575"/>
                  </a:moveTo>
                  <a:lnTo>
                    <a:pt x="0" y="28575"/>
                  </a:lnTo>
                  <a:lnTo>
                    <a:pt x="9721" y="27517"/>
                  </a:lnTo>
                  <a:lnTo>
                    <a:pt x="45969" y="19933"/>
                  </a:lnTo>
                  <a:lnTo>
                    <a:pt x="87907" y="19224"/>
                  </a:lnTo>
                  <a:lnTo>
                    <a:pt x="124472" y="16279"/>
                  </a:lnTo>
                  <a:lnTo>
                    <a:pt x="171143" y="10414"/>
                  </a:lnTo>
                  <a:lnTo>
                    <a:pt x="212819" y="9577"/>
                  </a:lnTo>
                  <a:lnTo>
                    <a:pt x="226878" y="8490"/>
                  </a:lnTo>
                  <a:lnTo>
                    <a:pt x="230627" y="6718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SMARTInkShape-90">
              <a:extLst>
                <a:ext uri="{FF2B5EF4-FFF2-40B4-BE49-F238E27FC236}">
                  <a16:creationId xmlns:a16="http://schemas.microsoft.com/office/drawing/2014/main" id="{76DE0CDA-8780-CD9E-94DE-251EF7CC0DD2}"/>
                </a:ext>
              </a:extLst>
            </p:cNvPr>
            <p:cNvSpPr/>
            <p:nvPr>
              <p:custDataLst>
                <p:tags r:id="rId22"/>
              </p:custDataLst>
            </p:nvPr>
          </p:nvSpPr>
          <p:spPr>
            <a:xfrm>
              <a:off x="9372600" y="851262"/>
              <a:ext cx="209551" cy="5989"/>
            </a:xfrm>
            <a:custGeom>
              <a:avLst/>
              <a:gdLst/>
              <a:ahLst/>
              <a:cxnLst/>
              <a:rect l="0" t="0" r="0" b="0"/>
              <a:pathLst>
                <a:path w="209551" h="5989">
                  <a:moveTo>
                    <a:pt x="0" y="5988"/>
                  </a:moveTo>
                  <a:lnTo>
                    <a:pt x="0" y="5988"/>
                  </a:lnTo>
                  <a:lnTo>
                    <a:pt x="45333" y="5988"/>
                  </a:lnTo>
                  <a:lnTo>
                    <a:pt x="83881" y="931"/>
                  </a:lnTo>
                  <a:lnTo>
                    <a:pt x="118811" y="2844"/>
                  </a:lnTo>
                  <a:lnTo>
                    <a:pt x="161028" y="0"/>
                  </a:lnTo>
                  <a:lnTo>
                    <a:pt x="209550" y="59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9" name="SMARTInkShape-91">
              <a:extLst>
                <a:ext uri="{FF2B5EF4-FFF2-40B4-BE49-F238E27FC236}">
                  <a16:creationId xmlns:a16="http://schemas.microsoft.com/office/drawing/2014/main" id="{4BABE159-8F29-0718-BE04-0D6D8F2BF61D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9733273" y="800100"/>
              <a:ext cx="105886" cy="110543"/>
            </a:xfrm>
            <a:custGeom>
              <a:avLst/>
              <a:gdLst/>
              <a:ahLst/>
              <a:cxnLst/>
              <a:rect l="0" t="0" r="0" b="0"/>
              <a:pathLst>
                <a:path w="105886" h="110543">
                  <a:moveTo>
                    <a:pt x="77477" y="9525"/>
                  </a:moveTo>
                  <a:lnTo>
                    <a:pt x="77477" y="9525"/>
                  </a:lnTo>
                  <a:lnTo>
                    <a:pt x="69275" y="1324"/>
                  </a:lnTo>
                  <a:lnTo>
                    <a:pt x="63286" y="392"/>
                  </a:lnTo>
                  <a:lnTo>
                    <a:pt x="45597" y="34"/>
                  </a:lnTo>
                  <a:lnTo>
                    <a:pt x="43523" y="1081"/>
                  </a:lnTo>
                  <a:lnTo>
                    <a:pt x="42140" y="2838"/>
                  </a:lnTo>
                  <a:lnTo>
                    <a:pt x="41220" y="5067"/>
                  </a:lnTo>
                  <a:lnTo>
                    <a:pt x="39547" y="6553"/>
                  </a:lnTo>
                  <a:lnTo>
                    <a:pt x="29259" y="11760"/>
                  </a:lnTo>
                  <a:lnTo>
                    <a:pt x="23238" y="17927"/>
                  </a:lnTo>
                  <a:lnTo>
                    <a:pt x="0" y="51259"/>
                  </a:lnTo>
                  <a:lnTo>
                    <a:pt x="3" y="63704"/>
                  </a:lnTo>
                  <a:lnTo>
                    <a:pt x="5957" y="82610"/>
                  </a:lnTo>
                  <a:lnTo>
                    <a:pt x="19480" y="101618"/>
                  </a:lnTo>
                  <a:lnTo>
                    <a:pt x="30887" y="108664"/>
                  </a:lnTo>
                  <a:lnTo>
                    <a:pt x="36893" y="110542"/>
                  </a:lnTo>
                  <a:lnTo>
                    <a:pt x="49208" y="109808"/>
                  </a:lnTo>
                  <a:lnTo>
                    <a:pt x="73087" y="104379"/>
                  </a:lnTo>
                  <a:lnTo>
                    <a:pt x="86762" y="97367"/>
                  </a:lnTo>
                  <a:lnTo>
                    <a:pt x="90017" y="96661"/>
                  </a:lnTo>
                  <a:lnTo>
                    <a:pt x="96456" y="90233"/>
                  </a:lnTo>
                  <a:lnTo>
                    <a:pt x="101788" y="81378"/>
                  </a:lnTo>
                  <a:lnTo>
                    <a:pt x="104788" y="70444"/>
                  </a:lnTo>
                  <a:lnTo>
                    <a:pt x="105885" y="48997"/>
                  </a:lnTo>
                  <a:lnTo>
                    <a:pt x="100334" y="37298"/>
                  </a:lnTo>
                  <a:lnTo>
                    <a:pt x="84580" y="17598"/>
                  </a:lnTo>
                  <a:lnTo>
                    <a:pt x="69468" y="6861"/>
                  </a:lnTo>
                  <a:lnTo>
                    <a:pt x="48902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0" name="SMARTInkShape-92">
              <a:extLst>
                <a:ext uri="{FF2B5EF4-FFF2-40B4-BE49-F238E27FC236}">
                  <a16:creationId xmlns:a16="http://schemas.microsoft.com/office/drawing/2014/main" id="{22664EBD-E0CA-0479-8980-E286DDDFF117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9881462" y="685855"/>
              <a:ext cx="79187" cy="247415"/>
            </a:xfrm>
            <a:custGeom>
              <a:avLst/>
              <a:gdLst/>
              <a:ahLst/>
              <a:cxnLst/>
              <a:rect l="0" t="0" r="0" b="0"/>
              <a:pathLst>
                <a:path w="79187" h="247415">
                  <a:moveTo>
                    <a:pt x="5488" y="28520"/>
                  </a:moveTo>
                  <a:lnTo>
                    <a:pt x="5488" y="28520"/>
                  </a:lnTo>
                  <a:lnTo>
                    <a:pt x="431" y="18407"/>
                  </a:lnTo>
                  <a:lnTo>
                    <a:pt x="0" y="14370"/>
                  </a:lnTo>
                  <a:lnTo>
                    <a:pt x="2343" y="7061"/>
                  </a:lnTo>
                  <a:lnTo>
                    <a:pt x="4449" y="4689"/>
                  </a:lnTo>
                  <a:lnTo>
                    <a:pt x="14539" y="130"/>
                  </a:lnTo>
                  <a:lnTo>
                    <a:pt x="9816" y="0"/>
                  </a:lnTo>
                  <a:lnTo>
                    <a:pt x="8372" y="1040"/>
                  </a:lnTo>
                  <a:lnTo>
                    <a:pt x="6771" y="5018"/>
                  </a:lnTo>
                  <a:lnTo>
                    <a:pt x="5510" y="51170"/>
                  </a:lnTo>
                  <a:lnTo>
                    <a:pt x="5492" y="96533"/>
                  </a:lnTo>
                  <a:lnTo>
                    <a:pt x="432" y="141203"/>
                  </a:lnTo>
                  <a:lnTo>
                    <a:pt x="4090" y="187410"/>
                  </a:lnTo>
                  <a:lnTo>
                    <a:pt x="7896" y="208596"/>
                  </a:lnTo>
                  <a:lnTo>
                    <a:pt x="15726" y="225456"/>
                  </a:lnTo>
                  <a:lnTo>
                    <a:pt x="20622" y="233522"/>
                  </a:lnTo>
                  <a:lnTo>
                    <a:pt x="22798" y="240635"/>
                  </a:lnTo>
                  <a:lnTo>
                    <a:pt x="25495" y="242955"/>
                  </a:lnTo>
                  <a:lnTo>
                    <a:pt x="38344" y="246220"/>
                  </a:lnTo>
                  <a:lnTo>
                    <a:pt x="50958" y="247414"/>
                  </a:lnTo>
                  <a:lnTo>
                    <a:pt x="62588" y="242485"/>
                  </a:lnTo>
                  <a:lnTo>
                    <a:pt x="70730" y="231565"/>
                  </a:lnTo>
                  <a:lnTo>
                    <a:pt x="76817" y="215071"/>
                  </a:lnTo>
                  <a:lnTo>
                    <a:pt x="79186" y="181984"/>
                  </a:lnTo>
                  <a:lnTo>
                    <a:pt x="75989" y="157757"/>
                  </a:lnTo>
                  <a:lnTo>
                    <a:pt x="71540" y="148545"/>
                  </a:lnTo>
                  <a:lnTo>
                    <a:pt x="58127" y="135486"/>
                  </a:lnTo>
                  <a:lnTo>
                    <a:pt x="5488" y="11424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1" name="SMARTInkShape-93">
              <a:extLst>
                <a:ext uri="{FF2B5EF4-FFF2-40B4-BE49-F238E27FC236}">
                  <a16:creationId xmlns:a16="http://schemas.microsoft.com/office/drawing/2014/main" id="{EF089DA4-6A9A-4309-FC94-E61BEA66F22A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9953625" y="771604"/>
              <a:ext cx="123109" cy="133272"/>
            </a:xfrm>
            <a:custGeom>
              <a:avLst/>
              <a:gdLst/>
              <a:ahLst/>
              <a:cxnLst/>
              <a:rect l="0" t="0" r="0" b="0"/>
              <a:pathLst>
                <a:path w="123109" h="133272">
                  <a:moveTo>
                    <a:pt x="76200" y="28496"/>
                  </a:moveTo>
                  <a:lnTo>
                    <a:pt x="76200" y="28496"/>
                  </a:lnTo>
                  <a:lnTo>
                    <a:pt x="83806" y="19833"/>
                  </a:lnTo>
                  <a:lnTo>
                    <a:pt x="94742" y="822"/>
                  </a:lnTo>
                  <a:lnTo>
                    <a:pt x="92202" y="321"/>
                  </a:lnTo>
                  <a:lnTo>
                    <a:pt x="76891" y="0"/>
                  </a:lnTo>
                  <a:lnTo>
                    <a:pt x="59589" y="5001"/>
                  </a:lnTo>
                  <a:lnTo>
                    <a:pt x="55602" y="7541"/>
                  </a:lnTo>
                  <a:lnTo>
                    <a:pt x="43555" y="19222"/>
                  </a:lnTo>
                  <a:lnTo>
                    <a:pt x="35234" y="25432"/>
                  </a:lnTo>
                  <a:lnTo>
                    <a:pt x="31534" y="31721"/>
                  </a:lnTo>
                  <a:lnTo>
                    <a:pt x="32665" y="33821"/>
                  </a:lnTo>
                  <a:lnTo>
                    <a:pt x="35535" y="35221"/>
                  </a:lnTo>
                  <a:lnTo>
                    <a:pt x="39566" y="36154"/>
                  </a:lnTo>
                  <a:lnTo>
                    <a:pt x="42252" y="37835"/>
                  </a:lnTo>
                  <a:lnTo>
                    <a:pt x="44043" y="40014"/>
                  </a:lnTo>
                  <a:lnTo>
                    <a:pt x="47092" y="45257"/>
                  </a:lnTo>
                  <a:lnTo>
                    <a:pt x="51974" y="51115"/>
                  </a:lnTo>
                  <a:lnTo>
                    <a:pt x="95544" y="76136"/>
                  </a:lnTo>
                  <a:lnTo>
                    <a:pt x="107023" y="83536"/>
                  </a:lnTo>
                  <a:lnTo>
                    <a:pt x="121403" y="101491"/>
                  </a:lnTo>
                  <a:lnTo>
                    <a:pt x="122748" y="106094"/>
                  </a:lnTo>
                  <a:lnTo>
                    <a:pt x="123108" y="108803"/>
                  </a:lnTo>
                  <a:lnTo>
                    <a:pt x="122288" y="110609"/>
                  </a:lnTo>
                  <a:lnTo>
                    <a:pt x="120684" y="111813"/>
                  </a:lnTo>
                  <a:lnTo>
                    <a:pt x="116079" y="114209"/>
                  </a:lnTo>
                  <a:lnTo>
                    <a:pt x="110504" y="118802"/>
                  </a:lnTo>
                  <a:lnTo>
                    <a:pt x="65032" y="130003"/>
                  </a:lnTo>
                  <a:lnTo>
                    <a:pt x="21851" y="133143"/>
                  </a:lnTo>
                  <a:lnTo>
                    <a:pt x="0" y="133271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SMARTInkShape-94">
              <a:extLst>
                <a:ext uri="{FF2B5EF4-FFF2-40B4-BE49-F238E27FC236}">
                  <a16:creationId xmlns:a16="http://schemas.microsoft.com/office/drawing/2014/main" id="{B8BD9732-02E0-139B-D537-9EAB491C434E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081918" y="904875"/>
              <a:ext cx="8450" cy="8202"/>
            </a:xfrm>
            <a:custGeom>
              <a:avLst/>
              <a:gdLst/>
              <a:ahLst/>
              <a:cxnLst/>
              <a:rect l="0" t="0" r="0" b="0"/>
              <a:pathLst>
                <a:path w="8450" h="8202">
                  <a:moveTo>
                    <a:pt x="5057" y="0"/>
                  </a:moveTo>
                  <a:lnTo>
                    <a:pt x="5057" y="0"/>
                  </a:lnTo>
                  <a:lnTo>
                    <a:pt x="5057" y="5057"/>
                  </a:lnTo>
                  <a:lnTo>
                    <a:pt x="3999" y="6546"/>
                  </a:lnTo>
                  <a:lnTo>
                    <a:pt x="2233" y="7539"/>
                  </a:lnTo>
                  <a:lnTo>
                    <a:pt x="0" y="8201"/>
                  </a:lnTo>
                  <a:lnTo>
                    <a:pt x="627" y="7584"/>
                  </a:lnTo>
                  <a:lnTo>
                    <a:pt x="8449" y="2717"/>
                  </a:lnTo>
                  <a:lnTo>
                    <a:pt x="8377" y="1812"/>
                  </a:lnTo>
                  <a:close/>
                </a:path>
              </a:pathLst>
            </a:custGeom>
            <a:noFill/>
            <a:ln w="19050" cap="flat" cmpd="sng" algn="ctr">
              <a:solidFill>
                <a:srgbClr val="0000FF"/>
              </a:solidFill>
              <a:prstDash val="solid"/>
              <a:miter lim="800000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7" name="SMARTInkShape-Group17">
            <a:extLst>
              <a:ext uri="{FF2B5EF4-FFF2-40B4-BE49-F238E27FC236}">
                <a16:creationId xmlns:a16="http://schemas.microsoft.com/office/drawing/2014/main" id="{46118467-37E7-7DA2-67A5-30FFE3B47212}"/>
              </a:ext>
            </a:extLst>
          </p:cNvPr>
          <p:cNvGrpSpPr/>
          <p:nvPr/>
        </p:nvGrpSpPr>
        <p:grpSpPr>
          <a:xfrm>
            <a:off x="10391775" y="714375"/>
            <a:ext cx="304801" cy="219076"/>
            <a:chOff x="10391775" y="714375"/>
            <a:chExt cx="304801" cy="219076"/>
          </a:xfrm>
        </p:grpSpPr>
        <p:sp>
          <p:nvSpPr>
            <p:cNvPr id="114" name="SMARTInkShape-95">
              <a:extLst>
                <a:ext uri="{FF2B5EF4-FFF2-40B4-BE49-F238E27FC236}">
                  <a16:creationId xmlns:a16="http://schemas.microsoft.com/office/drawing/2014/main" id="{81DE8EF2-4550-787D-9F0B-DF2E4EEBCE1E}"/>
                </a:ext>
              </a:extLst>
            </p:cNvPr>
            <p:cNvSpPr/>
            <p:nvPr>
              <p:custDataLst>
                <p:tags r:id="rId16"/>
              </p:custDataLst>
            </p:nvPr>
          </p:nvSpPr>
          <p:spPr>
            <a:xfrm>
              <a:off x="10391775" y="790691"/>
              <a:ext cx="18936" cy="142760"/>
            </a:xfrm>
            <a:custGeom>
              <a:avLst/>
              <a:gdLst/>
              <a:ahLst/>
              <a:cxnLst/>
              <a:rect l="0" t="0" r="0" b="0"/>
              <a:pathLst>
                <a:path w="18936" h="142760">
                  <a:moveTo>
                    <a:pt x="9525" y="9409"/>
                  </a:moveTo>
                  <a:lnTo>
                    <a:pt x="9525" y="9409"/>
                  </a:lnTo>
                  <a:lnTo>
                    <a:pt x="18935" y="0"/>
                  </a:lnTo>
                  <a:lnTo>
                    <a:pt x="8903" y="10031"/>
                  </a:lnTo>
                  <a:lnTo>
                    <a:pt x="6993" y="15116"/>
                  </a:lnTo>
                  <a:lnTo>
                    <a:pt x="2617" y="57452"/>
                  </a:lnTo>
                  <a:lnTo>
                    <a:pt x="153" y="99781"/>
                  </a:lnTo>
                  <a:lnTo>
                    <a:pt x="0" y="1427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SMARTInkShape-96">
              <a:extLst>
                <a:ext uri="{FF2B5EF4-FFF2-40B4-BE49-F238E27FC236}">
                  <a16:creationId xmlns:a16="http://schemas.microsoft.com/office/drawing/2014/main" id="{C3C79E34-A695-6C00-F67E-82E35BE56FDF}"/>
                </a:ext>
              </a:extLst>
            </p:cNvPr>
            <p:cNvSpPr/>
            <p:nvPr>
              <p:custDataLst>
                <p:tags r:id="rId17"/>
              </p:custDataLst>
            </p:nvPr>
          </p:nvSpPr>
          <p:spPr>
            <a:xfrm>
              <a:off x="10422065" y="714375"/>
              <a:ext cx="17336" cy="9526"/>
            </a:xfrm>
            <a:custGeom>
              <a:avLst/>
              <a:gdLst/>
              <a:ahLst/>
              <a:cxnLst/>
              <a:rect l="0" t="0" r="0" b="0"/>
              <a:pathLst>
                <a:path w="17336" h="9526">
                  <a:moveTo>
                    <a:pt x="17335" y="9525"/>
                  </a:moveTo>
                  <a:lnTo>
                    <a:pt x="17335" y="9525"/>
                  </a:lnTo>
                  <a:lnTo>
                    <a:pt x="12278" y="9525"/>
                  </a:lnTo>
                  <a:lnTo>
                    <a:pt x="6974" y="6703"/>
                  </a:lnTo>
                  <a:lnTo>
                    <a:pt x="0" y="1324"/>
                  </a:lnTo>
                  <a:lnTo>
                    <a:pt x="489" y="883"/>
                  </a:lnTo>
                  <a:lnTo>
                    <a:pt x="781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SMARTInkShape-97">
              <a:extLst>
                <a:ext uri="{FF2B5EF4-FFF2-40B4-BE49-F238E27FC236}">
                  <a16:creationId xmlns:a16="http://schemas.microsoft.com/office/drawing/2014/main" id="{4A31C7D1-4807-968B-DFC6-83471A2F4582}"/>
                </a:ext>
              </a:extLst>
            </p:cNvPr>
            <p:cNvSpPr/>
            <p:nvPr>
              <p:custDataLst>
                <p:tags r:id="rId18"/>
              </p:custDataLst>
            </p:nvPr>
          </p:nvSpPr>
          <p:spPr>
            <a:xfrm>
              <a:off x="10487025" y="810462"/>
              <a:ext cx="209551" cy="122989"/>
            </a:xfrm>
            <a:custGeom>
              <a:avLst/>
              <a:gdLst/>
              <a:ahLst/>
              <a:cxnLst/>
              <a:rect l="0" t="0" r="0" b="0"/>
              <a:pathLst>
                <a:path w="209551" h="122989">
                  <a:moveTo>
                    <a:pt x="0" y="65838"/>
                  </a:moveTo>
                  <a:lnTo>
                    <a:pt x="0" y="65838"/>
                  </a:lnTo>
                  <a:lnTo>
                    <a:pt x="0" y="60781"/>
                  </a:lnTo>
                  <a:lnTo>
                    <a:pt x="1058" y="59292"/>
                  </a:lnTo>
                  <a:lnTo>
                    <a:pt x="2824" y="58299"/>
                  </a:lnTo>
                  <a:lnTo>
                    <a:pt x="5057" y="57637"/>
                  </a:lnTo>
                  <a:lnTo>
                    <a:pt x="18314" y="46592"/>
                  </a:lnTo>
                  <a:lnTo>
                    <a:pt x="24015" y="38587"/>
                  </a:lnTo>
                  <a:lnTo>
                    <a:pt x="27607" y="31502"/>
                  </a:lnTo>
                  <a:lnTo>
                    <a:pt x="42686" y="13737"/>
                  </a:lnTo>
                  <a:lnTo>
                    <a:pt x="48254" y="10932"/>
                  </a:lnTo>
                  <a:lnTo>
                    <a:pt x="56629" y="8819"/>
                  </a:lnTo>
                  <a:lnTo>
                    <a:pt x="56995" y="13783"/>
                  </a:lnTo>
                  <a:lnTo>
                    <a:pt x="59163" y="15260"/>
                  </a:lnTo>
                  <a:lnTo>
                    <a:pt x="67217" y="16900"/>
                  </a:lnTo>
                  <a:lnTo>
                    <a:pt x="70212" y="20513"/>
                  </a:lnTo>
                  <a:lnTo>
                    <a:pt x="82221" y="61388"/>
                  </a:lnTo>
                  <a:lnTo>
                    <a:pt x="85588" y="107087"/>
                  </a:lnTo>
                  <a:lnTo>
                    <a:pt x="85713" y="112903"/>
                  </a:lnTo>
                  <a:lnTo>
                    <a:pt x="90778" y="108241"/>
                  </a:lnTo>
                  <a:lnTo>
                    <a:pt x="117196" y="68333"/>
                  </a:lnTo>
                  <a:lnTo>
                    <a:pt x="127229" y="59538"/>
                  </a:lnTo>
                  <a:lnTo>
                    <a:pt x="137768" y="43746"/>
                  </a:lnTo>
                  <a:lnTo>
                    <a:pt x="144688" y="28391"/>
                  </a:lnTo>
                  <a:lnTo>
                    <a:pt x="147258" y="24999"/>
                  </a:lnTo>
                  <a:lnTo>
                    <a:pt x="152936" y="21229"/>
                  </a:lnTo>
                  <a:lnTo>
                    <a:pt x="155932" y="20224"/>
                  </a:lnTo>
                  <a:lnTo>
                    <a:pt x="180035" y="0"/>
                  </a:lnTo>
                  <a:lnTo>
                    <a:pt x="185754" y="9524"/>
                  </a:lnTo>
                  <a:lnTo>
                    <a:pt x="195141" y="54078"/>
                  </a:lnTo>
                  <a:lnTo>
                    <a:pt x="204653" y="100009"/>
                  </a:lnTo>
                  <a:lnTo>
                    <a:pt x="205227" y="105552"/>
                  </a:lnTo>
                  <a:lnTo>
                    <a:pt x="203095" y="117352"/>
                  </a:lnTo>
                  <a:lnTo>
                    <a:pt x="209550" y="12298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4" name="SMARTInkShape-Group18">
            <a:extLst>
              <a:ext uri="{FF2B5EF4-FFF2-40B4-BE49-F238E27FC236}">
                <a16:creationId xmlns:a16="http://schemas.microsoft.com/office/drawing/2014/main" id="{6AC9C281-25CA-D648-C27B-3D0981D6D173}"/>
              </a:ext>
            </a:extLst>
          </p:cNvPr>
          <p:cNvGrpSpPr/>
          <p:nvPr/>
        </p:nvGrpSpPr>
        <p:grpSpPr>
          <a:xfrm>
            <a:off x="10953750" y="704898"/>
            <a:ext cx="1047751" cy="371428"/>
            <a:chOff x="10953750" y="704898"/>
            <a:chExt cx="1047751" cy="371428"/>
          </a:xfrm>
        </p:grpSpPr>
        <p:sp>
          <p:nvSpPr>
            <p:cNvPr id="118" name="SMARTInkShape-98">
              <a:extLst>
                <a:ext uri="{FF2B5EF4-FFF2-40B4-BE49-F238E27FC236}">
                  <a16:creationId xmlns:a16="http://schemas.microsoft.com/office/drawing/2014/main" id="{3EE864BB-1A3B-86DD-E0F8-1C9612FA82F8}"/>
                </a:ext>
              </a:extLst>
            </p:cNvPr>
            <p:cNvSpPr/>
            <p:nvPr>
              <p:custDataLst>
                <p:tags r:id="rId10"/>
              </p:custDataLst>
            </p:nvPr>
          </p:nvSpPr>
          <p:spPr>
            <a:xfrm>
              <a:off x="10953750" y="819150"/>
              <a:ext cx="112860" cy="132750"/>
            </a:xfrm>
            <a:custGeom>
              <a:avLst/>
              <a:gdLst/>
              <a:ahLst/>
              <a:cxnLst/>
              <a:rect l="0" t="0" r="0" b="0"/>
              <a:pathLst>
                <a:path w="112860" h="132750">
                  <a:moveTo>
                    <a:pt x="95250" y="9525"/>
                  </a:moveTo>
                  <a:lnTo>
                    <a:pt x="95250" y="9525"/>
                  </a:lnTo>
                  <a:lnTo>
                    <a:pt x="103452" y="1324"/>
                  </a:lnTo>
                  <a:lnTo>
                    <a:pt x="112859" y="116"/>
                  </a:lnTo>
                  <a:lnTo>
                    <a:pt x="108527" y="23"/>
                  </a:lnTo>
                  <a:lnTo>
                    <a:pt x="111061" y="7"/>
                  </a:lnTo>
                  <a:lnTo>
                    <a:pt x="99810" y="0"/>
                  </a:lnTo>
                  <a:lnTo>
                    <a:pt x="98291" y="1058"/>
                  </a:lnTo>
                  <a:lnTo>
                    <a:pt x="97275" y="2822"/>
                  </a:lnTo>
                  <a:lnTo>
                    <a:pt x="96600" y="5057"/>
                  </a:lnTo>
                  <a:lnTo>
                    <a:pt x="87384" y="7539"/>
                  </a:lnTo>
                  <a:lnTo>
                    <a:pt x="43052" y="16890"/>
                  </a:lnTo>
                  <a:lnTo>
                    <a:pt x="33951" y="19148"/>
                  </a:lnTo>
                  <a:lnTo>
                    <a:pt x="26379" y="23680"/>
                  </a:lnTo>
                  <a:lnTo>
                    <a:pt x="24994" y="26370"/>
                  </a:lnTo>
                  <a:lnTo>
                    <a:pt x="25129" y="29222"/>
                  </a:lnTo>
                  <a:lnTo>
                    <a:pt x="28101" y="35212"/>
                  </a:lnTo>
                  <a:lnTo>
                    <a:pt x="32950" y="41403"/>
                  </a:lnTo>
                  <a:lnTo>
                    <a:pt x="41456" y="44860"/>
                  </a:lnTo>
                  <a:lnTo>
                    <a:pt x="51234" y="47454"/>
                  </a:lnTo>
                  <a:lnTo>
                    <a:pt x="63746" y="53807"/>
                  </a:lnTo>
                  <a:lnTo>
                    <a:pt x="78274" y="57218"/>
                  </a:lnTo>
                  <a:lnTo>
                    <a:pt x="80757" y="59312"/>
                  </a:lnTo>
                  <a:lnTo>
                    <a:pt x="82413" y="61766"/>
                  </a:lnTo>
                  <a:lnTo>
                    <a:pt x="84575" y="63403"/>
                  </a:lnTo>
                  <a:lnTo>
                    <a:pt x="95649" y="68851"/>
                  </a:lnTo>
                  <a:lnTo>
                    <a:pt x="101778" y="75050"/>
                  </a:lnTo>
                  <a:lnTo>
                    <a:pt x="108028" y="84861"/>
                  </a:lnTo>
                  <a:lnTo>
                    <a:pt x="112442" y="102285"/>
                  </a:lnTo>
                  <a:lnTo>
                    <a:pt x="110653" y="111782"/>
                  </a:lnTo>
                  <a:lnTo>
                    <a:pt x="108693" y="115797"/>
                  </a:lnTo>
                  <a:lnTo>
                    <a:pt x="100872" y="123079"/>
                  </a:lnTo>
                  <a:lnTo>
                    <a:pt x="90341" y="128785"/>
                  </a:lnTo>
                  <a:lnTo>
                    <a:pt x="60096" y="132749"/>
                  </a:lnTo>
                  <a:lnTo>
                    <a:pt x="28334" y="132173"/>
                  </a:lnTo>
                  <a:lnTo>
                    <a:pt x="0" y="1238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SMARTInkShape-99">
              <a:extLst>
                <a:ext uri="{FF2B5EF4-FFF2-40B4-BE49-F238E27FC236}">
                  <a16:creationId xmlns:a16="http://schemas.microsoft.com/office/drawing/2014/main" id="{4E8F3776-CF22-0B67-D28C-670B002DD6A4}"/>
                </a:ext>
              </a:extLst>
            </p:cNvPr>
            <p:cNvSpPr/>
            <p:nvPr>
              <p:custDataLst>
                <p:tags r:id="rId11"/>
              </p:custDataLst>
            </p:nvPr>
          </p:nvSpPr>
          <p:spPr>
            <a:xfrm>
              <a:off x="11100129" y="810877"/>
              <a:ext cx="501322" cy="141624"/>
            </a:xfrm>
            <a:custGeom>
              <a:avLst/>
              <a:gdLst/>
              <a:ahLst/>
              <a:cxnLst/>
              <a:rect l="0" t="0" r="0" b="0"/>
              <a:pathLst>
                <a:path w="501322" h="141624">
                  <a:moveTo>
                    <a:pt x="101271" y="55898"/>
                  </a:moveTo>
                  <a:lnTo>
                    <a:pt x="101271" y="55898"/>
                  </a:lnTo>
                  <a:lnTo>
                    <a:pt x="101271" y="50841"/>
                  </a:lnTo>
                  <a:lnTo>
                    <a:pt x="102329" y="49352"/>
                  </a:lnTo>
                  <a:lnTo>
                    <a:pt x="104095" y="48359"/>
                  </a:lnTo>
                  <a:lnTo>
                    <a:pt x="106328" y="47697"/>
                  </a:lnTo>
                  <a:lnTo>
                    <a:pt x="107817" y="46197"/>
                  </a:lnTo>
                  <a:lnTo>
                    <a:pt x="113031" y="36186"/>
                  </a:lnTo>
                  <a:lnTo>
                    <a:pt x="117081" y="30204"/>
                  </a:lnTo>
                  <a:lnTo>
                    <a:pt x="118880" y="24017"/>
                  </a:lnTo>
                  <a:lnTo>
                    <a:pt x="118302" y="20886"/>
                  </a:lnTo>
                  <a:lnTo>
                    <a:pt x="112431" y="11422"/>
                  </a:lnTo>
                  <a:lnTo>
                    <a:pt x="106937" y="5086"/>
                  </a:lnTo>
                  <a:lnTo>
                    <a:pt x="100967" y="1565"/>
                  </a:lnTo>
                  <a:lnTo>
                    <a:pt x="92669" y="0"/>
                  </a:lnTo>
                  <a:lnTo>
                    <a:pt x="72265" y="177"/>
                  </a:lnTo>
                  <a:lnTo>
                    <a:pt x="32977" y="16096"/>
                  </a:lnTo>
                  <a:lnTo>
                    <a:pt x="25762" y="22686"/>
                  </a:lnTo>
                  <a:lnTo>
                    <a:pt x="20086" y="31612"/>
                  </a:lnTo>
                  <a:lnTo>
                    <a:pt x="13621" y="45966"/>
                  </a:lnTo>
                  <a:lnTo>
                    <a:pt x="2465" y="64049"/>
                  </a:lnTo>
                  <a:lnTo>
                    <a:pt x="1534" y="68740"/>
                  </a:lnTo>
                  <a:lnTo>
                    <a:pt x="1972" y="72926"/>
                  </a:lnTo>
                  <a:lnTo>
                    <a:pt x="3321" y="76775"/>
                  </a:lnTo>
                  <a:lnTo>
                    <a:pt x="3163" y="80400"/>
                  </a:lnTo>
                  <a:lnTo>
                    <a:pt x="164" y="87249"/>
                  </a:lnTo>
                  <a:lnTo>
                    <a:pt x="0" y="90557"/>
                  </a:lnTo>
                  <a:lnTo>
                    <a:pt x="2639" y="97055"/>
                  </a:lnTo>
                  <a:lnTo>
                    <a:pt x="22125" y="119357"/>
                  </a:lnTo>
                  <a:lnTo>
                    <a:pt x="26585" y="121144"/>
                  </a:lnTo>
                  <a:lnTo>
                    <a:pt x="42658" y="122548"/>
                  </a:lnTo>
                  <a:lnTo>
                    <a:pt x="83735" y="97062"/>
                  </a:lnTo>
                  <a:lnTo>
                    <a:pt x="90431" y="86557"/>
                  </a:lnTo>
                  <a:lnTo>
                    <a:pt x="98647" y="72626"/>
                  </a:lnTo>
                  <a:lnTo>
                    <a:pt x="106726" y="66499"/>
                  </a:lnTo>
                  <a:lnTo>
                    <a:pt x="108988" y="61315"/>
                  </a:lnTo>
                  <a:lnTo>
                    <a:pt x="111822" y="39124"/>
                  </a:lnTo>
                  <a:lnTo>
                    <a:pt x="120206" y="27478"/>
                  </a:lnTo>
                  <a:lnTo>
                    <a:pt x="115231" y="32425"/>
                  </a:lnTo>
                  <a:lnTo>
                    <a:pt x="114811" y="33900"/>
                  </a:lnTo>
                  <a:lnTo>
                    <a:pt x="115590" y="34882"/>
                  </a:lnTo>
                  <a:lnTo>
                    <a:pt x="117167" y="35538"/>
                  </a:lnTo>
                  <a:lnTo>
                    <a:pt x="118218" y="37033"/>
                  </a:lnTo>
                  <a:lnTo>
                    <a:pt x="120044" y="44934"/>
                  </a:lnTo>
                  <a:lnTo>
                    <a:pt x="125297" y="51003"/>
                  </a:lnTo>
                  <a:lnTo>
                    <a:pt x="136125" y="95689"/>
                  </a:lnTo>
                  <a:lnTo>
                    <a:pt x="137929" y="104627"/>
                  </a:lnTo>
                  <a:lnTo>
                    <a:pt x="140527" y="107434"/>
                  </a:lnTo>
                  <a:lnTo>
                    <a:pt x="155647" y="112309"/>
                  </a:lnTo>
                  <a:lnTo>
                    <a:pt x="160009" y="109897"/>
                  </a:lnTo>
                  <a:lnTo>
                    <a:pt x="165476" y="106356"/>
                  </a:lnTo>
                  <a:lnTo>
                    <a:pt x="171434" y="104782"/>
                  </a:lnTo>
                  <a:lnTo>
                    <a:pt x="173446" y="103304"/>
                  </a:lnTo>
                  <a:lnTo>
                    <a:pt x="174788" y="101260"/>
                  </a:lnTo>
                  <a:lnTo>
                    <a:pt x="176941" y="95433"/>
                  </a:lnTo>
                  <a:lnTo>
                    <a:pt x="213484" y="51443"/>
                  </a:lnTo>
                  <a:lnTo>
                    <a:pt x="229819" y="29893"/>
                  </a:lnTo>
                  <a:lnTo>
                    <a:pt x="233672" y="20187"/>
                  </a:lnTo>
                  <a:lnTo>
                    <a:pt x="250940" y="9807"/>
                  </a:lnTo>
                  <a:lnTo>
                    <a:pt x="242156" y="14064"/>
                  </a:lnTo>
                  <a:lnTo>
                    <a:pt x="247142" y="11552"/>
                  </a:lnTo>
                  <a:lnTo>
                    <a:pt x="248260" y="12576"/>
                  </a:lnTo>
                  <a:lnTo>
                    <a:pt x="246893" y="23071"/>
                  </a:lnTo>
                  <a:lnTo>
                    <a:pt x="249953" y="30019"/>
                  </a:lnTo>
                  <a:lnTo>
                    <a:pt x="266030" y="51766"/>
                  </a:lnTo>
                  <a:lnTo>
                    <a:pt x="271840" y="84595"/>
                  </a:lnTo>
                  <a:lnTo>
                    <a:pt x="272460" y="101325"/>
                  </a:lnTo>
                  <a:lnTo>
                    <a:pt x="273605" y="104174"/>
                  </a:lnTo>
                  <a:lnTo>
                    <a:pt x="275427" y="105016"/>
                  </a:lnTo>
                  <a:lnTo>
                    <a:pt x="277700" y="104518"/>
                  </a:lnTo>
                  <a:lnTo>
                    <a:pt x="279214" y="103128"/>
                  </a:lnTo>
                  <a:lnTo>
                    <a:pt x="280898" y="98761"/>
                  </a:lnTo>
                  <a:lnTo>
                    <a:pt x="321185" y="61783"/>
                  </a:lnTo>
                  <a:lnTo>
                    <a:pt x="336714" y="31712"/>
                  </a:lnTo>
                  <a:lnTo>
                    <a:pt x="342790" y="24687"/>
                  </a:lnTo>
                  <a:lnTo>
                    <a:pt x="349018" y="20860"/>
                  </a:lnTo>
                  <a:lnTo>
                    <a:pt x="361640" y="18403"/>
                  </a:lnTo>
                  <a:lnTo>
                    <a:pt x="363750" y="19260"/>
                  </a:lnTo>
                  <a:lnTo>
                    <a:pt x="365158" y="20889"/>
                  </a:lnTo>
                  <a:lnTo>
                    <a:pt x="367779" y="25522"/>
                  </a:lnTo>
                  <a:lnTo>
                    <a:pt x="372472" y="31109"/>
                  </a:lnTo>
                  <a:lnTo>
                    <a:pt x="372030" y="35138"/>
                  </a:lnTo>
                  <a:lnTo>
                    <a:pt x="365894" y="45260"/>
                  </a:lnTo>
                  <a:lnTo>
                    <a:pt x="365528" y="51981"/>
                  </a:lnTo>
                  <a:lnTo>
                    <a:pt x="375502" y="79567"/>
                  </a:lnTo>
                  <a:lnTo>
                    <a:pt x="377225" y="81202"/>
                  </a:lnTo>
                  <a:lnTo>
                    <a:pt x="385523" y="84042"/>
                  </a:lnTo>
                  <a:lnTo>
                    <a:pt x="391634" y="84345"/>
                  </a:lnTo>
                  <a:lnTo>
                    <a:pt x="397185" y="81594"/>
                  </a:lnTo>
                  <a:lnTo>
                    <a:pt x="434073" y="49709"/>
                  </a:lnTo>
                  <a:lnTo>
                    <a:pt x="440742" y="46797"/>
                  </a:lnTo>
                  <a:lnTo>
                    <a:pt x="447232" y="41975"/>
                  </a:lnTo>
                  <a:lnTo>
                    <a:pt x="451504" y="41325"/>
                  </a:lnTo>
                  <a:lnTo>
                    <a:pt x="461894" y="43424"/>
                  </a:lnTo>
                  <a:lnTo>
                    <a:pt x="465512" y="45465"/>
                  </a:lnTo>
                  <a:lnTo>
                    <a:pt x="467924" y="47884"/>
                  </a:lnTo>
                  <a:lnTo>
                    <a:pt x="470603" y="53395"/>
                  </a:lnTo>
                  <a:lnTo>
                    <a:pt x="473168" y="62447"/>
                  </a:lnTo>
                  <a:lnTo>
                    <a:pt x="477519" y="68686"/>
                  </a:lnTo>
                  <a:lnTo>
                    <a:pt x="489597" y="115717"/>
                  </a:lnTo>
                  <a:lnTo>
                    <a:pt x="501321" y="14162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SMARTInkShape-100">
              <a:extLst>
                <a:ext uri="{FF2B5EF4-FFF2-40B4-BE49-F238E27FC236}">
                  <a16:creationId xmlns:a16="http://schemas.microsoft.com/office/drawing/2014/main" id="{F7730586-0638-CCEF-587F-3BA8CE5320E5}"/>
                </a:ext>
              </a:extLst>
            </p:cNvPr>
            <p:cNvSpPr/>
            <p:nvPr>
              <p:custDataLst>
                <p:tags r:id="rId12"/>
              </p:custDataLst>
            </p:nvPr>
          </p:nvSpPr>
          <p:spPr>
            <a:xfrm>
              <a:off x="11653382" y="858966"/>
              <a:ext cx="33759" cy="217360"/>
            </a:xfrm>
            <a:custGeom>
              <a:avLst/>
              <a:gdLst/>
              <a:ahLst/>
              <a:cxnLst/>
              <a:rect l="0" t="0" r="0" b="0"/>
              <a:pathLst>
                <a:path w="33759" h="217360">
                  <a:moveTo>
                    <a:pt x="24268" y="17334"/>
                  </a:moveTo>
                  <a:lnTo>
                    <a:pt x="24268" y="17334"/>
                  </a:lnTo>
                  <a:lnTo>
                    <a:pt x="29326" y="12277"/>
                  </a:lnTo>
                  <a:lnTo>
                    <a:pt x="31806" y="6973"/>
                  </a:lnTo>
                  <a:lnTo>
                    <a:pt x="33402" y="0"/>
                  </a:lnTo>
                  <a:lnTo>
                    <a:pt x="33758" y="24950"/>
                  </a:lnTo>
                  <a:lnTo>
                    <a:pt x="23428" y="68784"/>
                  </a:lnTo>
                  <a:lnTo>
                    <a:pt x="15887" y="113754"/>
                  </a:lnTo>
                  <a:lnTo>
                    <a:pt x="14024" y="133157"/>
                  </a:lnTo>
                  <a:lnTo>
                    <a:pt x="8297" y="149254"/>
                  </a:lnTo>
                  <a:lnTo>
                    <a:pt x="566" y="192855"/>
                  </a:lnTo>
                  <a:lnTo>
                    <a:pt x="0" y="198906"/>
                  </a:lnTo>
                  <a:lnTo>
                    <a:pt x="5218" y="21735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SMARTInkShape-101">
              <a:extLst>
                <a:ext uri="{FF2B5EF4-FFF2-40B4-BE49-F238E27FC236}">
                  <a16:creationId xmlns:a16="http://schemas.microsoft.com/office/drawing/2014/main" id="{A7AC06E7-B348-C907-789D-22D223D8DBB3}"/>
                </a:ext>
              </a:extLst>
            </p:cNvPr>
            <p:cNvSpPr/>
            <p:nvPr>
              <p:custDataLst>
                <p:tags r:id="rId13"/>
              </p:custDataLst>
            </p:nvPr>
          </p:nvSpPr>
          <p:spPr>
            <a:xfrm>
              <a:off x="11687175" y="809772"/>
              <a:ext cx="75686" cy="115695"/>
            </a:xfrm>
            <a:custGeom>
              <a:avLst/>
              <a:gdLst/>
              <a:ahLst/>
              <a:cxnLst/>
              <a:rect l="0" t="0" r="0" b="0"/>
              <a:pathLst>
                <a:path w="75686" h="115695">
                  <a:moveTo>
                    <a:pt x="0" y="66528"/>
                  </a:moveTo>
                  <a:lnTo>
                    <a:pt x="0" y="66528"/>
                  </a:lnTo>
                  <a:lnTo>
                    <a:pt x="5058" y="61471"/>
                  </a:lnTo>
                  <a:lnTo>
                    <a:pt x="33365" y="15290"/>
                  </a:lnTo>
                  <a:lnTo>
                    <a:pt x="34944" y="13319"/>
                  </a:lnTo>
                  <a:lnTo>
                    <a:pt x="56285" y="348"/>
                  </a:lnTo>
                  <a:lnTo>
                    <a:pt x="61950" y="0"/>
                  </a:lnTo>
                  <a:lnTo>
                    <a:pt x="67397" y="2740"/>
                  </a:lnTo>
                  <a:lnTo>
                    <a:pt x="70331" y="4953"/>
                  </a:lnTo>
                  <a:lnTo>
                    <a:pt x="73592" y="13056"/>
                  </a:lnTo>
                  <a:lnTo>
                    <a:pt x="75685" y="40561"/>
                  </a:lnTo>
                  <a:lnTo>
                    <a:pt x="67955" y="85219"/>
                  </a:lnTo>
                  <a:lnTo>
                    <a:pt x="61599" y="96355"/>
                  </a:lnTo>
                  <a:lnTo>
                    <a:pt x="51719" y="107301"/>
                  </a:lnTo>
                  <a:lnTo>
                    <a:pt x="40273" y="115694"/>
                  </a:lnTo>
                  <a:lnTo>
                    <a:pt x="0" y="11415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SMARTInkShape-102">
              <a:extLst>
                <a:ext uri="{FF2B5EF4-FFF2-40B4-BE49-F238E27FC236}">
                  <a16:creationId xmlns:a16="http://schemas.microsoft.com/office/drawing/2014/main" id="{FF2C1C30-FE6D-893C-0710-0BE4CF90F77A}"/>
                </a:ext>
              </a:extLst>
            </p:cNvPr>
            <p:cNvSpPr/>
            <p:nvPr>
              <p:custDataLst>
                <p:tags r:id="rId14"/>
              </p:custDataLst>
            </p:nvPr>
          </p:nvSpPr>
          <p:spPr>
            <a:xfrm>
              <a:off x="11782425" y="704898"/>
              <a:ext cx="47582" cy="276178"/>
            </a:xfrm>
            <a:custGeom>
              <a:avLst/>
              <a:gdLst/>
              <a:ahLst/>
              <a:cxnLst/>
              <a:rect l="0" t="0" r="0" b="0"/>
              <a:pathLst>
                <a:path w="47582" h="276178">
                  <a:moveTo>
                    <a:pt x="28575" y="28527"/>
                  </a:moveTo>
                  <a:lnTo>
                    <a:pt x="28575" y="28527"/>
                  </a:lnTo>
                  <a:lnTo>
                    <a:pt x="28575" y="23470"/>
                  </a:lnTo>
                  <a:lnTo>
                    <a:pt x="31399" y="18166"/>
                  </a:lnTo>
                  <a:lnTo>
                    <a:pt x="47581" y="0"/>
                  </a:lnTo>
                  <a:lnTo>
                    <a:pt x="46558" y="10741"/>
                  </a:lnTo>
                  <a:lnTo>
                    <a:pt x="34365" y="57059"/>
                  </a:lnTo>
                  <a:lnTo>
                    <a:pt x="26514" y="97182"/>
                  </a:lnTo>
                  <a:lnTo>
                    <a:pt x="18440" y="132830"/>
                  </a:lnTo>
                  <a:lnTo>
                    <a:pt x="9343" y="177965"/>
                  </a:lnTo>
                  <a:lnTo>
                    <a:pt x="2769" y="218149"/>
                  </a:lnTo>
                  <a:lnTo>
                    <a:pt x="0" y="27617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SMARTInkShape-103">
              <a:extLst>
                <a:ext uri="{FF2B5EF4-FFF2-40B4-BE49-F238E27FC236}">
                  <a16:creationId xmlns:a16="http://schemas.microsoft.com/office/drawing/2014/main" id="{2D525BAB-F03B-879C-38E2-5CF6CC0D11B7}"/>
                </a:ext>
              </a:extLst>
            </p:cNvPr>
            <p:cNvSpPr/>
            <p:nvPr>
              <p:custDataLst>
                <p:tags r:id="rId15"/>
              </p:custDataLst>
            </p:nvPr>
          </p:nvSpPr>
          <p:spPr>
            <a:xfrm>
              <a:off x="11868150" y="813358"/>
              <a:ext cx="133351" cy="110568"/>
            </a:xfrm>
            <a:custGeom>
              <a:avLst/>
              <a:gdLst/>
              <a:ahLst/>
              <a:cxnLst/>
              <a:rect l="0" t="0" r="0" b="0"/>
              <a:pathLst>
                <a:path w="133351" h="110568">
                  <a:moveTo>
                    <a:pt x="0" y="72467"/>
                  </a:moveTo>
                  <a:lnTo>
                    <a:pt x="0" y="72467"/>
                  </a:lnTo>
                  <a:lnTo>
                    <a:pt x="0" y="67410"/>
                  </a:lnTo>
                  <a:lnTo>
                    <a:pt x="1058" y="65921"/>
                  </a:lnTo>
                  <a:lnTo>
                    <a:pt x="2824" y="64928"/>
                  </a:lnTo>
                  <a:lnTo>
                    <a:pt x="5058" y="64266"/>
                  </a:lnTo>
                  <a:lnTo>
                    <a:pt x="17332" y="54857"/>
                  </a:lnTo>
                  <a:lnTo>
                    <a:pt x="23598" y="53844"/>
                  </a:lnTo>
                  <a:lnTo>
                    <a:pt x="42633" y="53428"/>
                  </a:lnTo>
                  <a:lnTo>
                    <a:pt x="48229" y="50600"/>
                  </a:lnTo>
                  <a:lnTo>
                    <a:pt x="87424" y="21177"/>
                  </a:lnTo>
                  <a:lnTo>
                    <a:pt x="100050" y="1794"/>
                  </a:lnTo>
                  <a:lnTo>
                    <a:pt x="99509" y="2069"/>
                  </a:lnTo>
                  <a:lnTo>
                    <a:pt x="98088" y="3310"/>
                  </a:lnTo>
                  <a:lnTo>
                    <a:pt x="96084" y="3079"/>
                  </a:lnTo>
                  <a:lnTo>
                    <a:pt x="91036" y="0"/>
                  </a:lnTo>
                  <a:lnTo>
                    <a:pt x="87148" y="872"/>
                  </a:lnTo>
                  <a:lnTo>
                    <a:pt x="42401" y="31105"/>
                  </a:lnTo>
                  <a:lnTo>
                    <a:pt x="35427" y="37503"/>
                  </a:lnTo>
                  <a:lnTo>
                    <a:pt x="15918" y="72991"/>
                  </a:lnTo>
                  <a:lnTo>
                    <a:pt x="14846" y="78108"/>
                  </a:lnTo>
                  <a:lnTo>
                    <a:pt x="16476" y="89438"/>
                  </a:lnTo>
                  <a:lnTo>
                    <a:pt x="23344" y="102660"/>
                  </a:lnTo>
                  <a:lnTo>
                    <a:pt x="29073" y="107053"/>
                  </a:lnTo>
                  <a:lnTo>
                    <a:pt x="38247" y="109526"/>
                  </a:lnTo>
                  <a:lnTo>
                    <a:pt x="52133" y="110506"/>
                  </a:lnTo>
                  <a:lnTo>
                    <a:pt x="76855" y="105067"/>
                  </a:lnTo>
                  <a:lnTo>
                    <a:pt x="133350" y="11056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7" name="SMARTInkShape-Group19">
            <a:extLst>
              <a:ext uri="{FF2B5EF4-FFF2-40B4-BE49-F238E27FC236}">
                <a16:creationId xmlns:a16="http://schemas.microsoft.com/office/drawing/2014/main" id="{9B2A8F8B-AF52-593F-D0A8-D6A1E26BBF52}"/>
              </a:ext>
            </a:extLst>
          </p:cNvPr>
          <p:cNvGrpSpPr/>
          <p:nvPr/>
        </p:nvGrpSpPr>
        <p:grpSpPr>
          <a:xfrm>
            <a:off x="9829800" y="1115442"/>
            <a:ext cx="371085" cy="370459"/>
            <a:chOff x="9829800" y="1115442"/>
            <a:chExt cx="371085" cy="370459"/>
          </a:xfrm>
        </p:grpSpPr>
        <p:sp>
          <p:nvSpPr>
            <p:cNvPr id="125" name="SMARTInkShape-104">
              <a:extLst>
                <a:ext uri="{FF2B5EF4-FFF2-40B4-BE49-F238E27FC236}">
                  <a16:creationId xmlns:a16="http://schemas.microsoft.com/office/drawing/2014/main" id="{1F50AC8A-AE64-162B-5750-363F70C5B3B5}"/>
                </a:ext>
              </a:extLst>
            </p:cNvPr>
            <p:cNvSpPr/>
            <p:nvPr>
              <p:custDataLst>
                <p:tags r:id="rId8"/>
              </p:custDataLst>
            </p:nvPr>
          </p:nvSpPr>
          <p:spPr>
            <a:xfrm>
              <a:off x="9829800" y="1228725"/>
              <a:ext cx="228601" cy="161669"/>
            </a:xfrm>
            <a:custGeom>
              <a:avLst/>
              <a:gdLst/>
              <a:ahLst/>
              <a:cxnLst/>
              <a:rect l="0" t="0" r="0" b="0"/>
              <a:pathLst>
                <a:path w="228601" h="161669">
                  <a:moveTo>
                    <a:pt x="0" y="76200"/>
                  </a:moveTo>
                  <a:lnTo>
                    <a:pt x="0" y="76200"/>
                  </a:lnTo>
                  <a:lnTo>
                    <a:pt x="9490" y="66710"/>
                  </a:lnTo>
                  <a:lnTo>
                    <a:pt x="15006" y="66682"/>
                  </a:lnTo>
                  <a:lnTo>
                    <a:pt x="9534" y="66675"/>
                  </a:lnTo>
                  <a:lnTo>
                    <a:pt x="9527" y="71732"/>
                  </a:lnTo>
                  <a:lnTo>
                    <a:pt x="20285" y="116036"/>
                  </a:lnTo>
                  <a:lnTo>
                    <a:pt x="36776" y="147098"/>
                  </a:lnTo>
                  <a:lnTo>
                    <a:pt x="46990" y="161057"/>
                  </a:lnTo>
                  <a:lnTo>
                    <a:pt x="52493" y="161668"/>
                  </a:lnTo>
                  <a:lnTo>
                    <a:pt x="54046" y="160695"/>
                  </a:lnTo>
                  <a:lnTo>
                    <a:pt x="55081" y="158988"/>
                  </a:lnTo>
                  <a:lnTo>
                    <a:pt x="55771" y="156792"/>
                  </a:lnTo>
                  <a:lnTo>
                    <a:pt x="88124" y="113874"/>
                  </a:lnTo>
                  <a:lnTo>
                    <a:pt x="93139" y="100180"/>
                  </a:lnTo>
                  <a:lnTo>
                    <a:pt x="94311" y="92855"/>
                  </a:lnTo>
                  <a:lnTo>
                    <a:pt x="96741" y="89420"/>
                  </a:lnTo>
                  <a:lnTo>
                    <a:pt x="108157" y="79529"/>
                  </a:lnTo>
                  <a:lnTo>
                    <a:pt x="111569" y="73094"/>
                  </a:lnTo>
                  <a:lnTo>
                    <a:pt x="114060" y="59037"/>
                  </a:lnTo>
                  <a:lnTo>
                    <a:pt x="115199" y="58408"/>
                  </a:lnTo>
                  <a:lnTo>
                    <a:pt x="119286" y="57709"/>
                  </a:lnTo>
                  <a:lnTo>
                    <a:pt x="120799" y="58581"/>
                  </a:lnTo>
                  <a:lnTo>
                    <a:pt x="121807" y="60221"/>
                  </a:lnTo>
                  <a:lnTo>
                    <a:pt x="123227" y="67585"/>
                  </a:lnTo>
                  <a:lnTo>
                    <a:pt x="123426" y="70456"/>
                  </a:lnTo>
                  <a:lnTo>
                    <a:pt x="125676" y="72371"/>
                  </a:lnTo>
                  <a:lnTo>
                    <a:pt x="133819" y="74498"/>
                  </a:lnTo>
                  <a:lnTo>
                    <a:pt x="136838" y="77182"/>
                  </a:lnTo>
                  <a:lnTo>
                    <a:pt x="159041" y="110823"/>
                  </a:lnTo>
                  <a:lnTo>
                    <a:pt x="166127" y="118326"/>
                  </a:lnTo>
                  <a:lnTo>
                    <a:pt x="171907" y="121381"/>
                  </a:lnTo>
                  <a:lnTo>
                    <a:pt x="174930" y="122196"/>
                  </a:lnTo>
                  <a:lnTo>
                    <a:pt x="176945" y="123797"/>
                  </a:lnTo>
                  <a:lnTo>
                    <a:pt x="180839" y="130049"/>
                  </a:lnTo>
                  <a:lnTo>
                    <a:pt x="185500" y="131883"/>
                  </a:lnTo>
                  <a:lnTo>
                    <a:pt x="187167" y="131314"/>
                  </a:lnTo>
                  <a:lnTo>
                    <a:pt x="188278" y="129876"/>
                  </a:lnTo>
                  <a:lnTo>
                    <a:pt x="190571" y="125456"/>
                  </a:lnTo>
                  <a:lnTo>
                    <a:pt x="195118" y="119964"/>
                  </a:lnTo>
                  <a:lnTo>
                    <a:pt x="202201" y="81140"/>
                  </a:lnTo>
                  <a:lnTo>
                    <a:pt x="209640" y="36830"/>
                  </a:lnTo>
                  <a:lnTo>
                    <a:pt x="217623" y="13539"/>
                  </a:lnTo>
                  <a:lnTo>
                    <a:pt x="2286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SMARTInkShape-105">
              <a:extLst>
                <a:ext uri="{FF2B5EF4-FFF2-40B4-BE49-F238E27FC236}">
                  <a16:creationId xmlns:a16="http://schemas.microsoft.com/office/drawing/2014/main" id="{28D38437-56D7-5A3A-ED70-53A3C5B07FCE}"/>
                </a:ext>
              </a:extLst>
            </p:cNvPr>
            <p:cNvSpPr/>
            <p:nvPr>
              <p:custDataLst>
                <p:tags r:id="rId9"/>
              </p:custDataLst>
            </p:nvPr>
          </p:nvSpPr>
          <p:spPr>
            <a:xfrm>
              <a:off x="10115550" y="1115442"/>
              <a:ext cx="85335" cy="370459"/>
            </a:xfrm>
            <a:custGeom>
              <a:avLst/>
              <a:gdLst/>
              <a:ahLst/>
              <a:cxnLst/>
              <a:rect l="0" t="0" r="0" b="0"/>
              <a:pathLst>
                <a:path w="85335" h="370459">
                  <a:moveTo>
                    <a:pt x="76200" y="37083"/>
                  </a:moveTo>
                  <a:lnTo>
                    <a:pt x="76200" y="37083"/>
                  </a:lnTo>
                  <a:lnTo>
                    <a:pt x="77258" y="21874"/>
                  </a:lnTo>
                  <a:lnTo>
                    <a:pt x="85334" y="0"/>
                  </a:lnTo>
                  <a:lnTo>
                    <a:pt x="72433" y="35700"/>
                  </a:lnTo>
                  <a:lnTo>
                    <a:pt x="66753" y="81456"/>
                  </a:lnTo>
                  <a:lnTo>
                    <a:pt x="56539" y="122166"/>
                  </a:lnTo>
                  <a:lnTo>
                    <a:pt x="44330" y="165838"/>
                  </a:lnTo>
                  <a:lnTo>
                    <a:pt x="31726" y="209742"/>
                  </a:lnTo>
                  <a:lnTo>
                    <a:pt x="23276" y="249931"/>
                  </a:lnTo>
                  <a:lnTo>
                    <a:pt x="17063" y="295850"/>
                  </a:lnTo>
                  <a:lnTo>
                    <a:pt x="8936" y="324363"/>
                  </a:lnTo>
                  <a:lnTo>
                    <a:pt x="3972" y="336213"/>
                  </a:lnTo>
                  <a:lnTo>
                    <a:pt x="0" y="370458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SMARTInkShape-Group20">
            <a:extLst>
              <a:ext uri="{FF2B5EF4-FFF2-40B4-BE49-F238E27FC236}">
                <a16:creationId xmlns:a16="http://schemas.microsoft.com/office/drawing/2014/main" id="{105B8E72-6E64-7C2C-55CA-F6CFE3F7493D}"/>
              </a:ext>
            </a:extLst>
          </p:cNvPr>
          <p:cNvGrpSpPr/>
          <p:nvPr/>
        </p:nvGrpSpPr>
        <p:grpSpPr>
          <a:xfrm>
            <a:off x="10584862" y="1181643"/>
            <a:ext cx="892764" cy="252078"/>
            <a:chOff x="10584862" y="1181643"/>
            <a:chExt cx="892764" cy="252078"/>
          </a:xfrm>
        </p:grpSpPr>
        <p:sp>
          <p:nvSpPr>
            <p:cNvPr id="128" name="SMARTInkShape-106">
              <a:extLst>
                <a:ext uri="{FF2B5EF4-FFF2-40B4-BE49-F238E27FC236}">
                  <a16:creationId xmlns:a16="http://schemas.microsoft.com/office/drawing/2014/main" id="{D33CCC11-0540-51E2-0303-5C33D60A579B}"/>
                </a:ext>
              </a:extLst>
            </p:cNvPr>
            <p:cNvSpPr/>
            <p:nvPr>
              <p:custDataLst>
                <p:tags r:id="rId3"/>
              </p:custDataLst>
            </p:nvPr>
          </p:nvSpPr>
          <p:spPr>
            <a:xfrm>
              <a:off x="10584862" y="1304926"/>
              <a:ext cx="125843" cy="104757"/>
            </a:xfrm>
            <a:custGeom>
              <a:avLst/>
              <a:gdLst/>
              <a:ahLst/>
              <a:cxnLst/>
              <a:rect l="0" t="0" r="0" b="0"/>
              <a:pathLst>
                <a:path w="125843" h="104757">
                  <a:moveTo>
                    <a:pt x="111713" y="9524"/>
                  </a:moveTo>
                  <a:lnTo>
                    <a:pt x="111713" y="9524"/>
                  </a:lnTo>
                  <a:lnTo>
                    <a:pt x="116770" y="9524"/>
                  </a:lnTo>
                  <a:lnTo>
                    <a:pt x="122074" y="6702"/>
                  </a:lnTo>
                  <a:lnTo>
                    <a:pt x="124970" y="4467"/>
                  </a:lnTo>
                  <a:lnTo>
                    <a:pt x="125842" y="2978"/>
                  </a:lnTo>
                  <a:lnTo>
                    <a:pt x="125366" y="1985"/>
                  </a:lnTo>
                  <a:lnTo>
                    <a:pt x="121259" y="9"/>
                  </a:lnTo>
                  <a:lnTo>
                    <a:pt x="94726" y="0"/>
                  </a:lnTo>
                  <a:lnTo>
                    <a:pt x="71402" y="10112"/>
                  </a:lnTo>
                  <a:lnTo>
                    <a:pt x="28519" y="38595"/>
                  </a:lnTo>
                  <a:lnTo>
                    <a:pt x="3234" y="62310"/>
                  </a:lnTo>
                  <a:lnTo>
                    <a:pt x="0" y="69320"/>
                  </a:lnTo>
                  <a:lnTo>
                    <a:pt x="1386" y="78786"/>
                  </a:lnTo>
                  <a:lnTo>
                    <a:pt x="5528" y="88991"/>
                  </a:lnTo>
                  <a:lnTo>
                    <a:pt x="10898" y="97054"/>
                  </a:lnTo>
                  <a:lnTo>
                    <a:pt x="16813" y="101343"/>
                  </a:lnTo>
                  <a:lnTo>
                    <a:pt x="25837" y="104322"/>
                  </a:lnTo>
                  <a:lnTo>
                    <a:pt x="66645" y="104756"/>
                  </a:lnTo>
                  <a:lnTo>
                    <a:pt x="100576" y="97166"/>
                  </a:lnTo>
                  <a:lnTo>
                    <a:pt x="121238" y="85724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SMARTInkShape-107">
              <a:extLst>
                <a:ext uri="{FF2B5EF4-FFF2-40B4-BE49-F238E27FC236}">
                  <a16:creationId xmlns:a16="http://schemas.microsoft.com/office/drawing/2014/main" id="{1C6BCB8C-09D4-0066-6AA6-0FA388067397}"/>
                </a:ext>
              </a:extLst>
            </p:cNvPr>
            <p:cNvSpPr/>
            <p:nvPr>
              <p:custDataLst>
                <p:tags r:id="rId4"/>
              </p:custDataLst>
            </p:nvPr>
          </p:nvSpPr>
          <p:spPr>
            <a:xfrm>
              <a:off x="10801350" y="1181643"/>
              <a:ext cx="142876" cy="228058"/>
            </a:xfrm>
            <a:custGeom>
              <a:avLst/>
              <a:gdLst/>
              <a:ahLst/>
              <a:cxnLst/>
              <a:rect l="0" t="0" r="0" b="0"/>
              <a:pathLst>
                <a:path w="142876" h="228058">
                  <a:moveTo>
                    <a:pt x="0" y="28032"/>
                  </a:moveTo>
                  <a:lnTo>
                    <a:pt x="0" y="28032"/>
                  </a:lnTo>
                  <a:lnTo>
                    <a:pt x="0" y="0"/>
                  </a:lnTo>
                  <a:lnTo>
                    <a:pt x="5057" y="9731"/>
                  </a:lnTo>
                  <a:lnTo>
                    <a:pt x="4717" y="23073"/>
                  </a:lnTo>
                  <a:lnTo>
                    <a:pt x="3154" y="38528"/>
                  </a:lnTo>
                  <a:lnTo>
                    <a:pt x="8477" y="82305"/>
                  </a:lnTo>
                  <a:lnTo>
                    <a:pt x="9215" y="117961"/>
                  </a:lnTo>
                  <a:lnTo>
                    <a:pt x="10523" y="164760"/>
                  </a:lnTo>
                  <a:lnTo>
                    <a:pt x="18656" y="210370"/>
                  </a:lnTo>
                  <a:lnTo>
                    <a:pt x="18935" y="216114"/>
                  </a:lnTo>
                  <a:lnTo>
                    <a:pt x="20032" y="216920"/>
                  </a:lnTo>
                  <a:lnTo>
                    <a:pt x="24072" y="217815"/>
                  </a:lnTo>
                  <a:lnTo>
                    <a:pt x="26631" y="215938"/>
                  </a:lnTo>
                  <a:lnTo>
                    <a:pt x="52413" y="182731"/>
                  </a:lnTo>
                  <a:lnTo>
                    <a:pt x="57160" y="174045"/>
                  </a:lnTo>
                  <a:lnTo>
                    <a:pt x="101478" y="126616"/>
                  </a:lnTo>
                  <a:lnTo>
                    <a:pt x="108855" y="119213"/>
                  </a:lnTo>
                  <a:lnTo>
                    <a:pt x="111729" y="118453"/>
                  </a:lnTo>
                  <a:lnTo>
                    <a:pt x="114702" y="119004"/>
                  </a:lnTo>
                  <a:lnTo>
                    <a:pt x="117742" y="120430"/>
                  </a:lnTo>
                  <a:lnTo>
                    <a:pt x="123944" y="130481"/>
                  </a:lnTo>
                  <a:lnTo>
                    <a:pt x="129170" y="145532"/>
                  </a:lnTo>
                  <a:lnTo>
                    <a:pt x="132982" y="192159"/>
                  </a:lnTo>
                  <a:lnTo>
                    <a:pt x="134300" y="210835"/>
                  </a:lnTo>
                  <a:lnTo>
                    <a:pt x="142875" y="228057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SMARTInkShape-108">
              <a:extLst>
                <a:ext uri="{FF2B5EF4-FFF2-40B4-BE49-F238E27FC236}">
                  <a16:creationId xmlns:a16="http://schemas.microsoft.com/office/drawing/2014/main" id="{AFC63EEB-5D8C-0C99-7F3C-5B23F1DBB9D5}"/>
                </a:ext>
              </a:extLst>
            </p:cNvPr>
            <p:cNvSpPr/>
            <p:nvPr>
              <p:custDataLst>
                <p:tags r:id="rId5"/>
              </p:custDataLst>
            </p:nvPr>
          </p:nvSpPr>
          <p:spPr>
            <a:xfrm>
              <a:off x="11024173" y="1299701"/>
              <a:ext cx="139128" cy="134020"/>
            </a:xfrm>
            <a:custGeom>
              <a:avLst/>
              <a:gdLst/>
              <a:ahLst/>
              <a:cxnLst/>
              <a:rect l="0" t="0" r="0" b="0"/>
              <a:pathLst>
                <a:path w="139128" h="134020">
                  <a:moveTo>
                    <a:pt x="72452" y="52849"/>
                  </a:moveTo>
                  <a:lnTo>
                    <a:pt x="72452" y="52849"/>
                  </a:lnTo>
                  <a:lnTo>
                    <a:pt x="72452" y="47792"/>
                  </a:lnTo>
                  <a:lnTo>
                    <a:pt x="73510" y="46303"/>
                  </a:lnTo>
                  <a:lnTo>
                    <a:pt x="75276" y="45310"/>
                  </a:lnTo>
                  <a:lnTo>
                    <a:pt x="77509" y="44648"/>
                  </a:lnTo>
                  <a:lnTo>
                    <a:pt x="78998" y="43148"/>
                  </a:lnTo>
                  <a:lnTo>
                    <a:pt x="80654" y="38660"/>
                  </a:lnTo>
                  <a:lnTo>
                    <a:pt x="82154" y="37039"/>
                  </a:lnTo>
                  <a:lnTo>
                    <a:pt x="86643" y="35239"/>
                  </a:lnTo>
                  <a:lnTo>
                    <a:pt x="88262" y="33701"/>
                  </a:lnTo>
                  <a:lnTo>
                    <a:pt x="91375" y="24704"/>
                  </a:lnTo>
                  <a:lnTo>
                    <a:pt x="91502" y="9728"/>
                  </a:lnTo>
                  <a:lnTo>
                    <a:pt x="90444" y="8227"/>
                  </a:lnTo>
                  <a:lnTo>
                    <a:pt x="88678" y="7226"/>
                  </a:lnTo>
                  <a:lnTo>
                    <a:pt x="86445" y="6559"/>
                  </a:lnTo>
                  <a:lnTo>
                    <a:pt x="78245" y="563"/>
                  </a:lnTo>
                  <a:lnTo>
                    <a:pt x="74198" y="0"/>
                  </a:lnTo>
                  <a:lnTo>
                    <a:pt x="58388" y="4264"/>
                  </a:lnTo>
                  <a:lnTo>
                    <a:pt x="40298" y="13289"/>
                  </a:lnTo>
                  <a:lnTo>
                    <a:pt x="27822" y="23272"/>
                  </a:lnTo>
                  <a:lnTo>
                    <a:pt x="8899" y="50906"/>
                  </a:lnTo>
                  <a:lnTo>
                    <a:pt x="0" y="80848"/>
                  </a:lnTo>
                  <a:lnTo>
                    <a:pt x="739" y="97396"/>
                  </a:lnTo>
                  <a:lnTo>
                    <a:pt x="4596" y="110748"/>
                  </a:lnTo>
                  <a:lnTo>
                    <a:pt x="9839" y="120210"/>
                  </a:lnTo>
                  <a:lnTo>
                    <a:pt x="15697" y="125120"/>
                  </a:lnTo>
                  <a:lnTo>
                    <a:pt x="21828" y="128361"/>
                  </a:lnTo>
                  <a:lnTo>
                    <a:pt x="28080" y="133330"/>
                  </a:lnTo>
                  <a:lnTo>
                    <a:pt x="32288" y="134019"/>
                  </a:lnTo>
                  <a:lnTo>
                    <a:pt x="42606" y="131964"/>
                  </a:lnTo>
                  <a:lnTo>
                    <a:pt x="51426" y="124700"/>
                  </a:lnTo>
                  <a:lnTo>
                    <a:pt x="58874" y="113358"/>
                  </a:lnTo>
                  <a:lnTo>
                    <a:pt x="75512" y="71087"/>
                  </a:lnTo>
                  <a:lnTo>
                    <a:pt x="81809" y="35058"/>
                  </a:lnTo>
                  <a:lnTo>
                    <a:pt x="81977" y="81398"/>
                  </a:lnTo>
                  <a:lnTo>
                    <a:pt x="81977" y="94119"/>
                  </a:lnTo>
                  <a:lnTo>
                    <a:pt x="90179" y="116318"/>
                  </a:lnTo>
                  <a:lnTo>
                    <a:pt x="91679" y="117387"/>
                  </a:lnTo>
                  <a:lnTo>
                    <a:pt x="99586" y="119243"/>
                  </a:lnTo>
                  <a:lnTo>
                    <a:pt x="105657" y="119441"/>
                  </a:lnTo>
                  <a:lnTo>
                    <a:pt x="124271" y="109386"/>
                  </a:lnTo>
                  <a:lnTo>
                    <a:pt x="132525" y="101613"/>
                  </a:lnTo>
                  <a:lnTo>
                    <a:pt x="139127" y="90949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SMARTInkShape-109">
              <a:extLst>
                <a:ext uri="{FF2B5EF4-FFF2-40B4-BE49-F238E27FC236}">
                  <a16:creationId xmlns:a16="http://schemas.microsoft.com/office/drawing/2014/main" id="{8995147C-139A-EA72-1DB6-A2EBD8D590A1}"/>
                </a:ext>
              </a:extLst>
            </p:cNvPr>
            <p:cNvSpPr/>
            <p:nvPr>
              <p:custDataLst>
                <p:tags r:id="rId6"/>
              </p:custDataLst>
            </p:nvPr>
          </p:nvSpPr>
          <p:spPr>
            <a:xfrm>
              <a:off x="11210925" y="1295400"/>
              <a:ext cx="142876" cy="122693"/>
            </a:xfrm>
            <a:custGeom>
              <a:avLst/>
              <a:gdLst/>
              <a:ahLst/>
              <a:cxnLst/>
              <a:rect l="0" t="0" r="0" b="0"/>
              <a:pathLst>
                <a:path w="142876" h="122693">
                  <a:moveTo>
                    <a:pt x="0" y="28575"/>
                  </a:moveTo>
                  <a:lnTo>
                    <a:pt x="0" y="28575"/>
                  </a:lnTo>
                  <a:lnTo>
                    <a:pt x="0" y="23518"/>
                  </a:lnTo>
                  <a:lnTo>
                    <a:pt x="5644" y="18214"/>
                  </a:lnTo>
                  <a:lnTo>
                    <a:pt x="14149" y="13387"/>
                  </a:lnTo>
                  <a:lnTo>
                    <a:pt x="24889" y="9611"/>
                  </a:lnTo>
                  <a:lnTo>
                    <a:pt x="34774" y="3318"/>
                  </a:lnTo>
                  <a:lnTo>
                    <a:pt x="45724" y="437"/>
                  </a:lnTo>
                  <a:lnTo>
                    <a:pt x="55659" y="8239"/>
                  </a:lnTo>
                  <a:lnTo>
                    <a:pt x="61764" y="9144"/>
                  </a:lnTo>
                  <a:lnTo>
                    <a:pt x="63401" y="11388"/>
                  </a:lnTo>
                  <a:lnTo>
                    <a:pt x="72933" y="55088"/>
                  </a:lnTo>
                  <a:lnTo>
                    <a:pt x="75770" y="91385"/>
                  </a:lnTo>
                  <a:lnTo>
                    <a:pt x="71016" y="110921"/>
                  </a:lnTo>
                  <a:lnTo>
                    <a:pt x="68511" y="115222"/>
                  </a:lnTo>
                  <a:lnTo>
                    <a:pt x="62905" y="120002"/>
                  </a:lnTo>
                  <a:lnTo>
                    <a:pt x="48742" y="122692"/>
                  </a:lnTo>
                  <a:lnTo>
                    <a:pt x="40007" y="120499"/>
                  </a:lnTo>
                  <a:lnTo>
                    <a:pt x="36196" y="118433"/>
                  </a:lnTo>
                  <a:lnTo>
                    <a:pt x="33655" y="114939"/>
                  </a:lnTo>
                  <a:lnTo>
                    <a:pt x="30833" y="105412"/>
                  </a:lnTo>
                  <a:lnTo>
                    <a:pt x="29244" y="88148"/>
                  </a:lnTo>
                  <a:lnTo>
                    <a:pt x="31697" y="78688"/>
                  </a:lnTo>
                  <a:lnTo>
                    <a:pt x="41846" y="64590"/>
                  </a:lnTo>
                  <a:lnTo>
                    <a:pt x="50348" y="54106"/>
                  </a:lnTo>
                  <a:lnTo>
                    <a:pt x="57252" y="42255"/>
                  </a:lnTo>
                  <a:lnTo>
                    <a:pt x="72818" y="32040"/>
                  </a:lnTo>
                  <a:lnTo>
                    <a:pt x="119745" y="11418"/>
                  </a:lnTo>
                  <a:lnTo>
                    <a:pt x="127674" y="10086"/>
                  </a:lnTo>
                  <a:lnTo>
                    <a:pt x="129565" y="8841"/>
                  </a:lnTo>
                  <a:lnTo>
                    <a:pt x="130827" y="6952"/>
                  </a:lnTo>
                  <a:lnTo>
                    <a:pt x="131667" y="4635"/>
                  </a:lnTo>
                  <a:lnTo>
                    <a:pt x="133287" y="3090"/>
                  </a:lnTo>
                  <a:lnTo>
                    <a:pt x="1428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SMARTInkShape-110">
              <a:extLst>
                <a:ext uri="{FF2B5EF4-FFF2-40B4-BE49-F238E27FC236}">
                  <a16:creationId xmlns:a16="http://schemas.microsoft.com/office/drawing/2014/main" id="{78C78E4B-747A-D164-1848-D112E412F9DC}"/>
                </a:ext>
              </a:extLst>
            </p:cNvPr>
            <p:cNvSpPr/>
            <p:nvPr>
              <p:custDataLst>
                <p:tags r:id="rId7"/>
              </p:custDataLst>
            </p:nvPr>
          </p:nvSpPr>
          <p:spPr>
            <a:xfrm>
              <a:off x="11468100" y="1400175"/>
              <a:ext cx="9526" cy="1"/>
            </a:xfrm>
            <a:custGeom>
              <a:avLst/>
              <a:gdLst/>
              <a:ahLst/>
              <a:cxnLst/>
              <a:rect l="0" t="0" r="0" b="0"/>
              <a:pathLst>
                <a:path w="9526" h="1">
                  <a:moveTo>
                    <a:pt x="0" y="0"/>
                  </a:moveTo>
                  <a:lnTo>
                    <a:pt x="0" y="0"/>
                  </a:lnTo>
                  <a:lnTo>
                    <a:pt x="95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28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Section 4.6</vt:lpstr>
      <vt:lpstr>Proportion 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Roy, Jayjit</dc:creator>
  <cp:lastModifiedBy>Roy, Jayjit</cp:lastModifiedBy>
  <cp:revision>2</cp:revision>
  <dcterms:created xsi:type="dcterms:W3CDTF">2024-08-26T12:38:53Z</dcterms:created>
  <dcterms:modified xsi:type="dcterms:W3CDTF">2024-08-26T14:32:06Z</dcterms:modified>
</cp:coreProperties>
</file>