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54" r:id="rId3"/>
    <p:sldId id="377" r:id="rId4"/>
    <p:sldId id="373" r:id="rId5"/>
    <p:sldId id="3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37B73-9A60-6B42-BE7D-7B554F108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75B5A-22CD-B6C4-9B8E-0DF085D27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A50C-7B05-D04D-2E58-144DE6C7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06C54-B6B2-CA17-6295-74C616E9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8A809-C79F-45EE-7A73-2F8E4DE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C125E-5631-BFC2-06F2-219A9ABB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00842-B72D-BAC3-4C1F-E000135C5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BE3F7-42B3-C4A3-9B89-EBB3207AE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87F73-A4B5-EC24-3DAB-1605C25E6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BBFCF-E8EF-524D-A69E-DBA798BBF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8EEDCE-69F0-E4B9-67E8-CC628D5E6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0B4DA-D0EF-E945-3859-15E1933F7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98AAD-4276-8AE0-8C7C-76DBE292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D75D-A101-4FBC-3FD8-C28E3101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1F297-58C2-5EAB-740E-33820A8D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4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CF7FA-9A04-F7E8-84D2-2F75ADC1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D32E-6B82-FE71-1815-CEAA02CE0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0F1B1-D970-DDCC-EA16-EF3D19F4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B9A38-9F22-5963-2E70-CC73E51D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806DE-572E-B297-5BDE-40A48DEB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2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3A9FF-3A42-CBCA-2B58-91A45CD0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5DE5D-E3E9-A89F-057C-4B24AF3B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E1C8F-B4D3-F432-0495-24278C01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9A508-F22A-F945-7712-2E042BEF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D2775-0D0D-0AF1-F815-89422CB3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7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F6D76-C59E-6D67-A5CD-F52AA7E2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4D303-A193-695B-2C59-9D2940189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23AE7-715E-E68A-6AE6-D1D74C19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926BB-2ACF-0CDC-1F18-894DF3D7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1C700-4315-98B6-6242-FA6B3CF1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8CCE7-09F6-E9B7-C951-B9E7F69C3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9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A79F-4036-A8AB-14A4-8E639A9D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02139-5F7E-3DE7-D0EF-D1668ACF8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C88A43-D199-C380-3492-2259434CC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E2CFF-BE13-12D8-35B6-91E67B372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C4433-C70F-C3B7-D46E-02D3C29A7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AC5684-A535-DF09-5F05-D6309C5A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85DA81-8B39-2F98-4D4F-0E07B9EC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F9F4B-0686-93AF-346D-67E299C6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5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99B5-4A39-EE1B-E129-B028D973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5BD2A-1B30-A5D3-C9A2-F2341205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32B0A-366C-816A-A376-DBC317E67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0AAE1-6B15-57A4-5A5B-2C8D02F7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9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FD892A-6764-5013-712F-44CA4F5F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18B4D-A279-E747-40D8-0481BE69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1D123-3E90-DF96-84AA-B9E6EF6D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2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0C1F0-8C23-9395-E6B6-3BB66E670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4D5C1-2B22-8188-A8C6-6D119C66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BAE5E-C382-2F24-991F-070756EC5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6A705-C37D-3766-C1A7-EE0DC3BA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2C25B-B267-8F91-D901-1B0E8F0FD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9FC5C-C6B7-1B64-10AD-62D3572F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9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3B8AD-8367-A5FC-99F7-8B9C5E49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5F9C6-5FC9-F7A9-8642-838FFC1EB7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F1833-DEC8-48CB-ACFD-B381C7134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6BAED-E72B-BBF3-7B4E-533CB8C2D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D11F3-6F45-B9B4-E84F-420EB66F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990D5-CDDF-5D06-C07E-A0DD7645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9C9C40-2D67-E0FF-368E-EF414C77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38DCF-8A18-E199-6D5E-F36C60AEC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8C6CA-7BF4-9AEE-6A7A-CE1FC2F0E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A1394-75F2-4802-865A-87B905B77FA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ACC17-ACBF-5979-F0DE-F7A2E5A2B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5753A-F40F-D329-546D-8BD349A01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8AC908-7980-489F-8A04-2C25FF3B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2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image" Target="../media/image2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134.xml"/><Relationship Id="rId21" Type="http://schemas.openxmlformats.org/officeDocument/2006/relationships/tags" Target="../tags/tag129.xml"/><Relationship Id="rId42" Type="http://schemas.openxmlformats.org/officeDocument/2006/relationships/tags" Target="../tags/tag150.xml"/><Relationship Id="rId47" Type="http://schemas.openxmlformats.org/officeDocument/2006/relationships/tags" Target="../tags/tag155.xml"/><Relationship Id="rId63" Type="http://schemas.openxmlformats.org/officeDocument/2006/relationships/tags" Target="../tags/tag171.xml"/><Relationship Id="rId68" Type="http://schemas.openxmlformats.org/officeDocument/2006/relationships/tags" Target="../tags/tag176.xml"/><Relationship Id="rId84" Type="http://schemas.openxmlformats.org/officeDocument/2006/relationships/tags" Target="../tags/tag192.xml"/><Relationship Id="rId89" Type="http://schemas.openxmlformats.org/officeDocument/2006/relationships/tags" Target="../tags/tag197.xml"/><Relationship Id="rId16" Type="http://schemas.openxmlformats.org/officeDocument/2006/relationships/tags" Target="../tags/tag124.xml"/><Relationship Id="rId11" Type="http://schemas.openxmlformats.org/officeDocument/2006/relationships/tags" Target="../tags/tag119.xml"/><Relationship Id="rId32" Type="http://schemas.openxmlformats.org/officeDocument/2006/relationships/tags" Target="../tags/tag140.xml"/><Relationship Id="rId37" Type="http://schemas.openxmlformats.org/officeDocument/2006/relationships/tags" Target="../tags/tag145.xml"/><Relationship Id="rId53" Type="http://schemas.openxmlformats.org/officeDocument/2006/relationships/tags" Target="../tags/tag161.xml"/><Relationship Id="rId58" Type="http://schemas.openxmlformats.org/officeDocument/2006/relationships/tags" Target="../tags/tag166.xml"/><Relationship Id="rId74" Type="http://schemas.openxmlformats.org/officeDocument/2006/relationships/tags" Target="../tags/tag182.xml"/><Relationship Id="rId79" Type="http://schemas.openxmlformats.org/officeDocument/2006/relationships/tags" Target="../tags/tag187.xml"/><Relationship Id="rId5" Type="http://schemas.openxmlformats.org/officeDocument/2006/relationships/tags" Target="../tags/tag113.xml"/><Relationship Id="rId90" Type="http://schemas.openxmlformats.org/officeDocument/2006/relationships/tags" Target="../tags/tag198.xml"/><Relationship Id="rId14" Type="http://schemas.openxmlformats.org/officeDocument/2006/relationships/tags" Target="../tags/tag122.xml"/><Relationship Id="rId22" Type="http://schemas.openxmlformats.org/officeDocument/2006/relationships/tags" Target="../tags/tag130.xml"/><Relationship Id="rId27" Type="http://schemas.openxmlformats.org/officeDocument/2006/relationships/tags" Target="../tags/tag135.xml"/><Relationship Id="rId30" Type="http://schemas.openxmlformats.org/officeDocument/2006/relationships/tags" Target="../tags/tag138.xml"/><Relationship Id="rId35" Type="http://schemas.openxmlformats.org/officeDocument/2006/relationships/tags" Target="../tags/tag143.xml"/><Relationship Id="rId43" Type="http://schemas.openxmlformats.org/officeDocument/2006/relationships/tags" Target="../tags/tag151.xml"/><Relationship Id="rId48" Type="http://schemas.openxmlformats.org/officeDocument/2006/relationships/tags" Target="../tags/tag156.xml"/><Relationship Id="rId56" Type="http://schemas.openxmlformats.org/officeDocument/2006/relationships/tags" Target="../tags/tag164.xml"/><Relationship Id="rId64" Type="http://schemas.openxmlformats.org/officeDocument/2006/relationships/tags" Target="../tags/tag172.xml"/><Relationship Id="rId69" Type="http://schemas.openxmlformats.org/officeDocument/2006/relationships/tags" Target="../tags/tag177.xml"/><Relationship Id="rId77" Type="http://schemas.openxmlformats.org/officeDocument/2006/relationships/tags" Target="../tags/tag185.xml"/><Relationship Id="rId8" Type="http://schemas.openxmlformats.org/officeDocument/2006/relationships/tags" Target="../tags/tag116.xml"/><Relationship Id="rId51" Type="http://schemas.openxmlformats.org/officeDocument/2006/relationships/tags" Target="../tags/tag159.xml"/><Relationship Id="rId72" Type="http://schemas.openxmlformats.org/officeDocument/2006/relationships/tags" Target="../tags/tag180.xml"/><Relationship Id="rId80" Type="http://schemas.openxmlformats.org/officeDocument/2006/relationships/tags" Target="../tags/tag188.xml"/><Relationship Id="rId85" Type="http://schemas.openxmlformats.org/officeDocument/2006/relationships/tags" Target="../tags/tag193.xml"/><Relationship Id="rId3" Type="http://schemas.openxmlformats.org/officeDocument/2006/relationships/tags" Target="../tags/tag111.xml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25" Type="http://schemas.openxmlformats.org/officeDocument/2006/relationships/tags" Target="../tags/tag133.xml"/><Relationship Id="rId33" Type="http://schemas.openxmlformats.org/officeDocument/2006/relationships/tags" Target="../tags/tag141.xml"/><Relationship Id="rId38" Type="http://schemas.openxmlformats.org/officeDocument/2006/relationships/tags" Target="../tags/tag146.xml"/><Relationship Id="rId46" Type="http://schemas.openxmlformats.org/officeDocument/2006/relationships/tags" Target="../tags/tag154.xml"/><Relationship Id="rId59" Type="http://schemas.openxmlformats.org/officeDocument/2006/relationships/tags" Target="../tags/tag167.xml"/><Relationship Id="rId67" Type="http://schemas.openxmlformats.org/officeDocument/2006/relationships/tags" Target="../tags/tag175.xml"/><Relationship Id="rId20" Type="http://schemas.openxmlformats.org/officeDocument/2006/relationships/tags" Target="../tags/tag128.xml"/><Relationship Id="rId41" Type="http://schemas.openxmlformats.org/officeDocument/2006/relationships/tags" Target="../tags/tag149.xml"/><Relationship Id="rId54" Type="http://schemas.openxmlformats.org/officeDocument/2006/relationships/tags" Target="../tags/tag162.xml"/><Relationship Id="rId62" Type="http://schemas.openxmlformats.org/officeDocument/2006/relationships/tags" Target="../tags/tag170.xml"/><Relationship Id="rId70" Type="http://schemas.openxmlformats.org/officeDocument/2006/relationships/tags" Target="../tags/tag178.xml"/><Relationship Id="rId75" Type="http://schemas.openxmlformats.org/officeDocument/2006/relationships/tags" Target="../tags/tag183.xml"/><Relationship Id="rId83" Type="http://schemas.openxmlformats.org/officeDocument/2006/relationships/tags" Target="../tags/tag191.xml"/><Relationship Id="rId88" Type="http://schemas.openxmlformats.org/officeDocument/2006/relationships/tags" Target="../tags/tag196.xml"/><Relationship Id="rId91" Type="http://schemas.openxmlformats.org/officeDocument/2006/relationships/slideLayout" Target="../slideLayouts/slideLayout2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5" Type="http://schemas.openxmlformats.org/officeDocument/2006/relationships/tags" Target="../tags/tag123.xml"/><Relationship Id="rId23" Type="http://schemas.openxmlformats.org/officeDocument/2006/relationships/tags" Target="../tags/tag131.xml"/><Relationship Id="rId28" Type="http://schemas.openxmlformats.org/officeDocument/2006/relationships/tags" Target="../tags/tag136.xml"/><Relationship Id="rId36" Type="http://schemas.openxmlformats.org/officeDocument/2006/relationships/tags" Target="../tags/tag144.xml"/><Relationship Id="rId49" Type="http://schemas.openxmlformats.org/officeDocument/2006/relationships/tags" Target="../tags/tag157.xml"/><Relationship Id="rId57" Type="http://schemas.openxmlformats.org/officeDocument/2006/relationships/tags" Target="../tags/tag165.xml"/><Relationship Id="rId10" Type="http://schemas.openxmlformats.org/officeDocument/2006/relationships/tags" Target="../tags/tag118.xml"/><Relationship Id="rId31" Type="http://schemas.openxmlformats.org/officeDocument/2006/relationships/tags" Target="../tags/tag139.xml"/><Relationship Id="rId44" Type="http://schemas.openxmlformats.org/officeDocument/2006/relationships/tags" Target="../tags/tag152.xml"/><Relationship Id="rId52" Type="http://schemas.openxmlformats.org/officeDocument/2006/relationships/tags" Target="../tags/tag160.xml"/><Relationship Id="rId60" Type="http://schemas.openxmlformats.org/officeDocument/2006/relationships/tags" Target="../tags/tag168.xml"/><Relationship Id="rId65" Type="http://schemas.openxmlformats.org/officeDocument/2006/relationships/tags" Target="../tags/tag173.xml"/><Relationship Id="rId73" Type="http://schemas.openxmlformats.org/officeDocument/2006/relationships/tags" Target="../tags/tag181.xml"/><Relationship Id="rId78" Type="http://schemas.openxmlformats.org/officeDocument/2006/relationships/tags" Target="../tags/tag186.xml"/><Relationship Id="rId81" Type="http://schemas.openxmlformats.org/officeDocument/2006/relationships/tags" Target="../tags/tag189.xml"/><Relationship Id="rId86" Type="http://schemas.openxmlformats.org/officeDocument/2006/relationships/tags" Target="../tags/tag194.xml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39" Type="http://schemas.openxmlformats.org/officeDocument/2006/relationships/tags" Target="../tags/tag147.xml"/><Relationship Id="rId34" Type="http://schemas.openxmlformats.org/officeDocument/2006/relationships/tags" Target="../tags/tag142.xml"/><Relationship Id="rId50" Type="http://schemas.openxmlformats.org/officeDocument/2006/relationships/tags" Target="../tags/tag158.xml"/><Relationship Id="rId55" Type="http://schemas.openxmlformats.org/officeDocument/2006/relationships/tags" Target="../tags/tag163.xml"/><Relationship Id="rId76" Type="http://schemas.openxmlformats.org/officeDocument/2006/relationships/tags" Target="../tags/tag184.xml"/><Relationship Id="rId7" Type="http://schemas.openxmlformats.org/officeDocument/2006/relationships/tags" Target="../tags/tag115.xml"/><Relationship Id="rId71" Type="http://schemas.openxmlformats.org/officeDocument/2006/relationships/tags" Target="../tags/tag179.xml"/><Relationship Id="rId2" Type="http://schemas.openxmlformats.org/officeDocument/2006/relationships/tags" Target="../tags/tag110.xml"/><Relationship Id="rId29" Type="http://schemas.openxmlformats.org/officeDocument/2006/relationships/tags" Target="../tags/tag137.xml"/><Relationship Id="rId24" Type="http://schemas.openxmlformats.org/officeDocument/2006/relationships/tags" Target="../tags/tag132.xml"/><Relationship Id="rId40" Type="http://schemas.openxmlformats.org/officeDocument/2006/relationships/tags" Target="../tags/tag148.xml"/><Relationship Id="rId45" Type="http://schemas.openxmlformats.org/officeDocument/2006/relationships/tags" Target="../tags/tag153.xml"/><Relationship Id="rId66" Type="http://schemas.openxmlformats.org/officeDocument/2006/relationships/tags" Target="../tags/tag174.xml"/><Relationship Id="rId87" Type="http://schemas.openxmlformats.org/officeDocument/2006/relationships/tags" Target="../tags/tag195.xml"/><Relationship Id="rId61" Type="http://schemas.openxmlformats.org/officeDocument/2006/relationships/tags" Target="../tags/tag169.xml"/><Relationship Id="rId82" Type="http://schemas.openxmlformats.org/officeDocument/2006/relationships/tags" Target="../tags/tag190.xml"/><Relationship Id="rId19" Type="http://schemas.openxmlformats.org/officeDocument/2006/relationships/tags" Target="../tags/tag12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06.xml"/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3" Type="http://schemas.openxmlformats.org/officeDocument/2006/relationships/tags" Target="../tags/tag201.xml"/><Relationship Id="rId21" Type="http://schemas.openxmlformats.org/officeDocument/2006/relationships/tags" Target="../tags/tag219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tags" Target="../tags/tag218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algn="ctr" eaLnBrk="1" hangingPunct="1"/>
            <a:r>
              <a:rPr lang="en-US" b="1" dirty="0">
                <a:latin typeface="Arial" charset="0"/>
                <a:cs typeface="Arial" charset="0"/>
              </a:rPr>
              <a:t>Section 4.3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Measures of </a:t>
            </a:r>
            <a:r>
              <a:rPr lang="en-US" b="1" i="1"/>
              <a:t>Relative Position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</a:t>
            </a:r>
            <a:r>
              <a:rPr lang="en-US" dirty="0"/>
              <a:t>-Score</a:t>
            </a:r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31C497E1-1032-4F56-B518-6EB57A632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56" y="1676400"/>
            <a:ext cx="4663440" cy="31089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ED0AE5-1DD6-445A-A856-82959DE83C01}"/>
              </a:ext>
            </a:extLst>
          </p:cNvPr>
          <p:cNvSpPr txBox="1"/>
          <p:nvPr/>
        </p:nvSpPr>
        <p:spPr>
          <a:xfrm>
            <a:off x="1752600" y="5650468"/>
            <a:ext cx="662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https://statisticsbyjim.com/basics/normal-distribution/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</a:t>
            </a:r>
            <a:r>
              <a:rPr lang="en-US" dirty="0"/>
              <a:t>-Score (cont.)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ED0AE5-1DD6-445A-A856-82959DE83C01}"/>
              </a:ext>
            </a:extLst>
          </p:cNvPr>
          <p:cNvSpPr txBox="1"/>
          <p:nvPr/>
        </p:nvSpPr>
        <p:spPr>
          <a:xfrm>
            <a:off x="1752600" y="5650468"/>
            <a:ext cx="662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https://statisticsbyjim.com/basics/normal-distribution/</a:t>
            </a:r>
          </a:p>
        </p:txBody>
      </p:sp>
      <p:pic>
        <p:nvPicPr>
          <p:cNvPr id="1026" name="Picture 2" descr="Graph that display a standard normal distribution.">
            <a:extLst>
              <a:ext uri="{FF2B5EF4-FFF2-40B4-BE49-F238E27FC236}">
                <a16:creationId xmlns:a16="http://schemas.microsoft.com/office/drawing/2014/main" id="{99699A31-EB60-B63A-D720-064F0A3FC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5486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35" name="SMARTInkShape-Group183">
            <a:extLst>
              <a:ext uri="{FF2B5EF4-FFF2-40B4-BE49-F238E27FC236}">
                <a16:creationId xmlns:a16="http://schemas.microsoft.com/office/drawing/2014/main" id="{2BE4003C-E271-DE6E-4EE4-42B565FFF1D3}"/>
              </a:ext>
            </a:extLst>
          </p:cNvPr>
          <p:cNvGrpSpPr/>
          <p:nvPr/>
        </p:nvGrpSpPr>
        <p:grpSpPr>
          <a:xfrm>
            <a:off x="2266950" y="4200559"/>
            <a:ext cx="581026" cy="314292"/>
            <a:chOff x="2266950" y="4200559"/>
            <a:chExt cx="581026" cy="314292"/>
          </a:xfrm>
        </p:grpSpPr>
        <p:sp>
          <p:nvSpPr>
            <p:cNvPr id="1831" name="SMARTInkShape-882">
              <a:extLst>
                <a:ext uri="{FF2B5EF4-FFF2-40B4-BE49-F238E27FC236}">
                  <a16:creationId xmlns:a16="http://schemas.microsoft.com/office/drawing/2014/main" id="{25374642-0FC8-578E-0B3D-5BBB313957D7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2819400" y="4200559"/>
              <a:ext cx="28576" cy="314292"/>
            </a:xfrm>
            <a:custGeom>
              <a:avLst/>
              <a:gdLst/>
              <a:ahLst/>
              <a:cxnLst/>
              <a:rect l="0" t="0" r="0" b="0"/>
              <a:pathLst>
                <a:path w="28576" h="314292">
                  <a:moveTo>
                    <a:pt x="0" y="9491"/>
                  </a:moveTo>
                  <a:lnTo>
                    <a:pt x="0" y="9491"/>
                  </a:lnTo>
                  <a:lnTo>
                    <a:pt x="5056" y="9491"/>
                  </a:lnTo>
                  <a:lnTo>
                    <a:pt x="6546" y="8433"/>
                  </a:lnTo>
                  <a:lnTo>
                    <a:pt x="7539" y="6669"/>
                  </a:lnTo>
                  <a:lnTo>
                    <a:pt x="9515" y="0"/>
                  </a:lnTo>
                  <a:lnTo>
                    <a:pt x="9525" y="22632"/>
                  </a:lnTo>
                  <a:lnTo>
                    <a:pt x="18658" y="64967"/>
                  </a:lnTo>
                  <a:lnTo>
                    <a:pt x="10814" y="109899"/>
                  </a:lnTo>
                  <a:lnTo>
                    <a:pt x="9600" y="155471"/>
                  </a:lnTo>
                  <a:lnTo>
                    <a:pt x="9529" y="199987"/>
                  </a:lnTo>
                  <a:lnTo>
                    <a:pt x="9525" y="239384"/>
                  </a:lnTo>
                  <a:lnTo>
                    <a:pt x="12347" y="246780"/>
                  </a:lnTo>
                  <a:lnTo>
                    <a:pt x="14581" y="250233"/>
                  </a:lnTo>
                  <a:lnTo>
                    <a:pt x="17726" y="265207"/>
                  </a:lnTo>
                  <a:lnTo>
                    <a:pt x="18934" y="288484"/>
                  </a:lnTo>
                  <a:lnTo>
                    <a:pt x="21820" y="295060"/>
                  </a:lnTo>
                  <a:lnTo>
                    <a:pt x="27241" y="302849"/>
                  </a:lnTo>
                  <a:lnTo>
                    <a:pt x="28575" y="3142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2" name="SMARTInkShape-883">
              <a:extLst>
                <a:ext uri="{FF2B5EF4-FFF2-40B4-BE49-F238E27FC236}">
                  <a16:creationId xmlns:a16="http://schemas.microsoft.com/office/drawing/2014/main" id="{16D7851F-97E7-903F-5E72-BD9DFF1A493A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2562225" y="4324350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9525"/>
                  </a:moveTo>
                  <a:lnTo>
                    <a:pt x="0" y="9525"/>
                  </a:lnTo>
                  <a:lnTo>
                    <a:pt x="22666" y="9525"/>
                  </a:lnTo>
                  <a:lnTo>
                    <a:pt x="63246" y="262"/>
                  </a:lnTo>
                  <a:lnTo>
                    <a:pt x="107555" y="3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3" name="SMARTInkShape-884">
              <a:extLst>
                <a:ext uri="{FF2B5EF4-FFF2-40B4-BE49-F238E27FC236}">
                  <a16:creationId xmlns:a16="http://schemas.microsoft.com/office/drawing/2014/main" id="{C6BEB5F7-6818-B736-6E8B-B36D25E58315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2286000" y="4352925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6546" y="8467"/>
                  </a:lnTo>
                  <a:lnTo>
                    <a:pt x="7539" y="6703"/>
                  </a:lnTo>
                  <a:lnTo>
                    <a:pt x="8201" y="4468"/>
                  </a:lnTo>
                  <a:lnTo>
                    <a:pt x="9701" y="2979"/>
                  </a:lnTo>
                  <a:lnTo>
                    <a:pt x="17610" y="392"/>
                  </a:lnTo>
                  <a:lnTo>
                    <a:pt x="60336" y="0"/>
                  </a:lnTo>
                  <a:lnTo>
                    <a:pt x="952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4" name="SMARTInkShape-885">
              <a:extLst>
                <a:ext uri="{FF2B5EF4-FFF2-40B4-BE49-F238E27FC236}">
                  <a16:creationId xmlns:a16="http://schemas.microsoft.com/office/drawing/2014/main" id="{1CB85947-240B-BAA5-4E4F-A51CBC8A81AA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2266950" y="4309337"/>
              <a:ext cx="104776" cy="15014"/>
            </a:xfrm>
            <a:custGeom>
              <a:avLst/>
              <a:gdLst/>
              <a:ahLst/>
              <a:cxnLst/>
              <a:rect l="0" t="0" r="0" b="0"/>
              <a:pathLst>
                <a:path w="104776" h="15014">
                  <a:moveTo>
                    <a:pt x="0" y="15013"/>
                  </a:moveTo>
                  <a:lnTo>
                    <a:pt x="0" y="15013"/>
                  </a:lnTo>
                  <a:lnTo>
                    <a:pt x="0" y="5881"/>
                  </a:lnTo>
                  <a:lnTo>
                    <a:pt x="44476" y="4430"/>
                  </a:lnTo>
                  <a:lnTo>
                    <a:pt x="50811" y="431"/>
                  </a:lnTo>
                  <a:lnTo>
                    <a:pt x="53983" y="0"/>
                  </a:lnTo>
                  <a:lnTo>
                    <a:pt x="84328" y="5366"/>
                  </a:lnTo>
                  <a:lnTo>
                    <a:pt x="104775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45" name="SMARTInkShape-Group184">
            <a:extLst>
              <a:ext uri="{FF2B5EF4-FFF2-40B4-BE49-F238E27FC236}">
                <a16:creationId xmlns:a16="http://schemas.microsoft.com/office/drawing/2014/main" id="{5252DC37-2E92-45A1-0A78-7B10D8EA3E31}"/>
              </a:ext>
            </a:extLst>
          </p:cNvPr>
          <p:cNvGrpSpPr/>
          <p:nvPr/>
        </p:nvGrpSpPr>
        <p:grpSpPr>
          <a:xfrm>
            <a:off x="485775" y="4109418"/>
            <a:ext cx="1514476" cy="671730"/>
            <a:chOff x="485775" y="4109418"/>
            <a:chExt cx="1514476" cy="671730"/>
          </a:xfrm>
        </p:grpSpPr>
        <p:sp>
          <p:nvSpPr>
            <p:cNvPr id="1836" name="SMARTInkShape-886">
              <a:extLst>
                <a:ext uri="{FF2B5EF4-FFF2-40B4-BE49-F238E27FC236}">
                  <a16:creationId xmlns:a16="http://schemas.microsoft.com/office/drawing/2014/main" id="{BA26EE05-36C1-E1D5-F737-DDB048B5B46E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1276350" y="4524375"/>
              <a:ext cx="161926" cy="38101"/>
            </a:xfrm>
            <a:custGeom>
              <a:avLst/>
              <a:gdLst/>
              <a:ahLst/>
              <a:cxnLst/>
              <a:rect l="0" t="0" r="0" b="0"/>
              <a:pathLst>
                <a:path w="16192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6546" y="37042"/>
                  </a:lnTo>
                  <a:lnTo>
                    <a:pt x="7539" y="35278"/>
                  </a:lnTo>
                  <a:lnTo>
                    <a:pt x="9263" y="28399"/>
                  </a:lnTo>
                  <a:lnTo>
                    <a:pt x="9409" y="23911"/>
                  </a:lnTo>
                  <a:lnTo>
                    <a:pt x="10506" y="22290"/>
                  </a:lnTo>
                  <a:lnTo>
                    <a:pt x="12295" y="21211"/>
                  </a:lnTo>
                  <a:lnTo>
                    <a:pt x="19871" y="19690"/>
                  </a:lnTo>
                  <a:lnTo>
                    <a:pt x="22772" y="19477"/>
                  </a:lnTo>
                  <a:lnTo>
                    <a:pt x="24707" y="18276"/>
                  </a:lnTo>
                  <a:lnTo>
                    <a:pt x="25996" y="16418"/>
                  </a:lnTo>
                  <a:lnTo>
                    <a:pt x="26856" y="14120"/>
                  </a:lnTo>
                  <a:lnTo>
                    <a:pt x="28487" y="12588"/>
                  </a:lnTo>
                  <a:lnTo>
                    <a:pt x="33122" y="10887"/>
                  </a:lnTo>
                  <a:lnTo>
                    <a:pt x="50209" y="8736"/>
                  </a:lnTo>
                  <a:lnTo>
                    <a:pt x="52522" y="6882"/>
                  </a:lnTo>
                  <a:lnTo>
                    <a:pt x="54065" y="4588"/>
                  </a:lnTo>
                  <a:lnTo>
                    <a:pt x="61423" y="2039"/>
                  </a:lnTo>
                  <a:lnTo>
                    <a:pt x="107923" y="11"/>
                  </a:lnTo>
                  <a:lnTo>
                    <a:pt x="152400" y="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7" name="SMARTInkShape-887">
              <a:extLst>
                <a:ext uri="{FF2B5EF4-FFF2-40B4-BE49-F238E27FC236}">
                  <a16:creationId xmlns:a16="http://schemas.microsoft.com/office/drawing/2014/main" id="{0E5118D0-2E04-5E4D-48E8-6F1D1B305834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1228725" y="4581525"/>
              <a:ext cx="123789" cy="199623"/>
            </a:xfrm>
            <a:custGeom>
              <a:avLst/>
              <a:gdLst/>
              <a:ahLst/>
              <a:cxnLst/>
              <a:rect l="0" t="0" r="0" b="0"/>
              <a:pathLst>
                <a:path w="123789" h="199623">
                  <a:moveTo>
                    <a:pt x="19050" y="9525"/>
                  </a:moveTo>
                  <a:lnTo>
                    <a:pt x="19050" y="9525"/>
                  </a:lnTo>
                  <a:lnTo>
                    <a:pt x="28541" y="9525"/>
                  </a:lnTo>
                  <a:lnTo>
                    <a:pt x="28568" y="4037"/>
                  </a:lnTo>
                  <a:lnTo>
                    <a:pt x="28574" y="8593"/>
                  </a:lnTo>
                  <a:lnTo>
                    <a:pt x="28575" y="0"/>
                  </a:lnTo>
                  <a:lnTo>
                    <a:pt x="23518" y="5057"/>
                  </a:lnTo>
                  <a:lnTo>
                    <a:pt x="21036" y="10361"/>
                  </a:lnTo>
                  <a:lnTo>
                    <a:pt x="18253" y="25510"/>
                  </a:lnTo>
                  <a:lnTo>
                    <a:pt x="11563" y="38122"/>
                  </a:lnTo>
                  <a:lnTo>
                    <a:pt x="9526" y="84236"/>
                  </a:lnTo>
                  <a:lnTo>
                    <a:pt x="14582" y="90340"/>
                  </a:lnTo>
                  <a:lnTo>
                    <a:pt x="19886" y="93068"/>
                  </a:lnTo>
                  <a:lnTo>
                    <a:pt x="33123" y="95122"/>
                  </a:lnTo>
                  <a:lnTo>
                    <a:pt x="79802" y="95250"/>
                  </a:lnTo>
                  <a:lnTo>
                    <a:pt x="83970" y="95250"/>
                  </a:lnTo>
                  <a:lnTo>
                    <a:pt x="92983" y="101796"/>
                  </a:lnTo>
                  <a:lnTo>
                    <a:pt x="98828" y="103451"/>
                  </a:lnTo>
                  <a:lnTo>
                    <a:pt x="100811" y="104951"/>
                  </a:lnTo>
                  <a:lnTo>
                    <a:pt x="111218" y="121620"/>
                  </a:lnTo>
                  <a:lnTo>
                    <a:pt x="114445" y="130463"/>
                  </a:lnTo>
                  <a:lnTo>
                    <a:pt x="122381" y="141032"/>
                  </a:lnTo>
                  <a:lnTo>
                    <a:pt x="123397" y="147385"/>
                  </a:lnTo>
                  <a:lnTo>
                    <a:pt x="123788" y="165217"/>
                  </a:lnTo>
                  <a:lnTo>
                    <a:pt x="120986" y="171502"/>
                  </a:lnTo>
                  <a:lnTo>
                    <a:pt x="106215" y="189012"/>
                  </a:lnTo>
                  <a:lnTo>
                    <a:pt x="70648" y="199117"/>
                  </a:lnTo>
                  <a:lnTo>
                    <a:pt x="63854" y="199622"/>
                  </a:lnTo>
                  <a:lnTo>
                    <a:pt x="57308" y="197022"/>
                  </a:lnTo>
                  <a:lnTo>
                    <a:pt x="54080" y="194849"/>
                  </a:lnTo>
                  <a:lnTo>
                    <a:pt x="39425" y="191789"/>
                  </a:lnTo>
                  <a:lnTo>
                    <a:pt x="16270" y="190613"/>
                  </a:lnTo>
                  <a:lnTo>
                    <a:pt x="14022" y="189517"/>
                  </a:lnTo>
                  <a:lnTo>
                    <a:pt x="12523" y="187728"/>
                  </a:lnTo>
                  <a:lnTo>
                    <a:pt x="11524" y="185477"/>
                  </a:lnTo>
                  <a:lnTo>
                    <a:pt x="9799" y="183976"/>
                  </a:lnTo>
                  <a:lnTo>
                    <a:pt x="5061" y="182309"/>
                  </a:lnTo>
                  <a:lnTo>
                    <a:pt x="3374" y="180806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8" name="SMARTInkShape-888">
              <a:extLst>
                <a:ext uri="{FF2B5EF4-FFF2-40B4-BE49-F238E27FC236}">
                  <a16:creationId xmlns:a16="http://schemas.microsoft.com/office/drawing/2014/main" id="{8649919D-DC27-DE52-6124-E79FB48B74B7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485775" y="4419600"/>
              <a:ext cx="1514476" cy="47626"/>
            </a:xfrm>
            <a:custGeom>
              <a:avLst/>
              <a:gdLst/>
              <a:ahLst/>
              <a:cxnLst/>
              <a:rect l="0" t="0" r="0" b="0"/>
              <a:pathLst>
                <a:path w="1514476" h="476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5488"/>
                  </a:lnTo>
                  <a:lnTo>
                    <a:pt x="9491" y="24"/>
                  </a:lnTo>
                  <a:lnTo>
                    <a:pt x="55871" y="0"/>
                  </a:lnTo>
                  <a:lnTo>
                    <a:pt x="99594" y="0"/>
                  </a:lnTo>
                  <a:lnTo>
                    <a:pt x="143447" y="0"/>
                  </a:lnTo>
                  <a:lnTo>
                    <a:pt x="188692" y="0"/>
                  </a:lnTo>
                  <a:lnTo>
                    <a:pt x="226888" y="0"/>
                  </a:lnTo>
                  <a:lnTo>
                    <a:pt x="272308" y="0"/>
                  </a:lnTo>
                  <a:lnTo>
                    <a:pt x="307292" y="0"/>
                  </a:lnTo>
                  <a:lnTo>
                    <a:pt x="344008" y="0"/>
                  </a:lnTo>
                  <a:lnTo>
                    <a:pt x="381492" y="0"/>
                  </a:lnTo>
                  <a:lnTo>
                    <a:pt x="419319" y="0"/>
                  </a:lnTo>
                  <a:lnTo>
                    <a:pt x="457297" y="0"/>
                  </a:lnTo>
                  <a:lnTo>
                    <a:pt x="495343" y="0"/>
                  </a:lnTo>
                  <a:lnTo>
                    <a:pt x="533419" y="0"/>
                  </a:lnTo>
                  <a:lnTo>
                    <a:pt x="571509" y="0"/>
                  </a:lnTo>
                  <a:lnTo>
                    <a:pt x="610662" y="1058"/>
                  </a:lnTo>
                  <a:lnTo>
                    <a:pt x="652758" y="5057"/>
                  </a:lnTo>
                  <a:lnTo>
                    <a:pt x="693340" y="7539"/>
                  </a:lnTo>
                  <a:lnTo>
                    <a:pt x="733601" y="8642"/>
                  </a:lnTo>
                  <a:lnTo>
                    <a:pt x="776189" y="9133"/>
                  </a:lnTo>
                  <a:lnTo>
                    <a:pt x="816990" y="9350"/>
                  </a:lnTo>
                  <a:lnTo>
                    <a:pt x="857348" y="10506"/>
                  </a:lnTo>
                  <a:lnTo>
                    <a:pt x="899980" y="14547"/>
                  </a:lnTo>
                  <a:lnTo>
                    <a:pt x="937977" y="17049"/>
                  </a:lnTo>
                  <a:lnTo>
                    <a:pt x="973562" y="18161"/>
                  </a:lnTo>
                  <a:lnTo>
                    <a:pt x="1010544" y="18655"/>
                  </a:lnTo>
                  <a:lnTo>
                    <a:pt x="1048148" y="18874"/>
                  </a:lnTo>
                  <a:lnTo>
                    <a:pt x="1084968" y="20030"/>
                  </a:lnTo>
                  <a:lnTo>
                    <a:pt x="1118972" y="24072"/>
                  </a:lnTo>
                  <a:lnTo>
                    <a:pt x="1151724" y="26574"/>
                  </a:lnTo>
                  <a:lnTo>
                    <a:pt x="1183919" y="27686"/>
                  </a:lnTo>
                  <a:lnTo>
                    <a:pt x="1230736" y="28311"/>
                  </a:lnTo>
                  <a:lnTo>
                    <a:pt x="1271889" y="28497"/>
                  </a:lnTo>
                  <a:lnTo>
                    <a:pt x="1310894" y="28552"/>
                  </a:lnTo>
                  <a:lnTo>
                    <a:pt x="1349262" y="29626"/>
                  </a:lnTo>
                  <a:lnTo>
                    <a:pt x="1386383" y="35119"/>
                  </a:lnTo>
                  <a:lnTo>
                    <a:pt x="1427907" y="37511"/>
                  </a:lnTo>
                  <a:lnTo>
                    <a:pt x="1475465" y="38048"/>
                  </a:lnTo>
                  <a:lnTo>
                    <a:pt x="1512413" y="38100"/>
                  </a:lnTo>
                  <a:lnTo>
                    <a:pt x="1513100" y="39158"/>
                  </a:lnTo>
                  <a:lnTo>
                    <a:pt x="1514475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9" name="SMARTInkShape-889">
              <a:extLst>
                <a:ext uri="{FF2B5EF4-FFF2-40B4-BE49-F238E27FC236}">
                  <a16:creationId xmlns:a16="http://schemas.microsoft.com/office/drawing/2014/main" id="{4BA85F0E-D83D-A6BC-5D0D-C49DE4DB19C1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715954" y="4109418"/>
              <a:ext cx="141407" cy="176794"/>
            </a:xfrm>
            <a:custGeom>
              <a:avLst/>
              <a:gdLst/>
              <a:ahLst/>
              <a:cxnLst/>
              <a:rect l="0" t="0" r="0" b="0"/>
              <a:pathLst>
                <a:path w="141407" h="176794">
                  <a:moveTo>
                    <a:pt x="74746" y="43482"/>
                  </a:moveTo>
                  <a:lnTo>
                    <a:pt x="74746" y="43482"/>
                  </a:lnTo>
                  <a:lnTo>
                    <a:pt x="74746" y="38425"/>
                  </a:lnTo>
                  <a:lnTo>
                    <a:pt x="75804" y="36936"/>
                  </a:lnTo>
                  <a:lnTo>
                    <a:pt x="77568" y="35943"/>
                  </a:lnTo>
                  <a:lnTo>
                    <a:pt x="79802" y="35281"/>
                  </a:lnTo>
                  <a:lnTo>
                    <a:pt x="81292" y="33781"/>
                  </a:lnTo>
                  <a:lnTo>
                    <a:pt x="84155" y="24858"/>
                  </a:lnTo>
                  <a:lnTo>
                    <a:pt x="75135" y="15310"/>
                  </a:lnTo>
                  <a:lnTo>
                    <a:pt x="66579" y="14942"/>
                  </a:lnTo>
                  <a:lnTo>
                    <a:pt x="57885" y="21460"/>
                  </a:lnTo>
                  <a:lnTo>
                    <a:pt x="49054" y="24610"/>
                  </a:lnTo>
                  <a:lnTo>
                    <a:pt x="38489" y="32517"/>
                  </a:lnTo>
                  <a:lnTo>
                    <a:pt x="20243" y="62135"/>
                  </a:lnTo>
                  <a:lnTo>
                    <a:pt x="3453" y="108464"/>
                  </a:lnTo>
                  <a:lnTo>
                    <a:pt x="0" y="121415"/>
                  </a:lnTo>
                  <a:lnTo>
                    <a:pt x="574" y="125070"/>
                  </a:lnTo>
                  <a:lnTo>
                    <a:pt x="10362" y="148201"/>
                  </a:lnTo>
                  <a:lnTo>
                    <a:pt x="14381" y="154582"/>
                  </a:lnTo>
                  <a:lnTo>
                    <a:pt x="16167" y="160946"/>
                  </a:lnTo>
                  <a:lnTo>
                    <a:pt x="17702" y="163066"/>
                  </a:lnTo>
                  <a:lnTo>
                    <a:pt x="19783" y="164480"/>
                  </a:lnTo>
                  <a:lnTo>
                    <a:pt x="24918" y="167109"/>
                  </a:lnTo>
                  <a:lnTo>
                    <a:pt x="33759" y="173481"/>
                  </a:lnTo>
                  <a:lnTo>
                    <a:pt x="43081" y="175839"/>
                  </a:lnTo>
                  <a:lnTo>
                    <a:pt x="68399" y="176793"/>
                  </a:lnTo>
                  <a:lnTo>
                    <a:pt x="74748" y="173993"/>
                  </a:lnTo>
                  <a:lnTo>
                    <a:pt x="81097" y="170279"/>
                  </a:lnTo>
                  <a:lnTo>
                    <a:pt x="90621" y="167129"/>
                  </a:lnTo>
                  <a:lnTo>
                    <a:pt x="106496" y="154166"/>
                  </a:lnTo>
                  <a:lnTo>
                    <a:pt x="131896" y="109892"/>
                  </a:lnTo>
                  <a:lnTo>
                    <a:pt x="137188" y="97340"/>
                  </a:lnTo>
                  <a:lnTo>
                    <a:pt x="141256" y="51709"/>
                  </a:lnTo>
                  <a:lnTo>
                    <a:pt x="141406" y="27802"/>
                  </a:lnTo>
                  <a:lnTo>
                    <a:pt x="138592" y="23108"/>
                  </a:lnTo>
                  <a:lnTo>
                    <a:pt x="134872" y="17493"/>
                  </a:lnTo>
                  <a:lnTo>
                    <a:pt x="133219" y="11470"/>
                  </a:lnTo>
                  <a:lnTo>
                    <a:pt x="131719" y="9441"/>
                  </a:lnTo>
                  <a:lnTo>
                    <a:pt x="129662" y="8088"/>
                  </a:lnTo>
                  <a:lnTo>
                    <a:pt x="121709" y="6184"/>
                  </a:lnTo>
                  <a:lnTo>
                    <a:pt x="118755" y="5916"/>
                  </a:lnTo>
                  <a:lnTo>
                    <a:pt x="112650" y="2797"/>
                  </a:lnTo>
                  <a:lnTo>
                    <a:pt x="109540" y="484"/>
                  </a:lnTo>
                  <a:lnTo>
                    <a:pt x="106409" y="0"/>
                  </a:lnTo>
                  <a:lnTo>
                    <a:pt x="103263" y="735"/>
                  </a:lnTo>
                  <a:lnTo>
                    <a:pt x="96945" y="3317"/>
                  </a:lnTo>
                  <a:lnTo>
                    <a:pt x="77919" y="6259"/>
                  </a:lnTo>
                  <a:lnTo>
                    <a:pt x="65220" y="12885"/>
                  </a:lnTo>
                  <a:lnTo>
                    <a:pt x="62046" y="13559"/>
                  </a:lnTo>
                  <a:lnTo>
                    <a:pt x="46171" y="244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0" name="SMARTInkShape-890">
              <a:extLst>
                <a:ext uri="{FF2B5EF4-FFF2-40B4-BE49-F238E27FC236}">
                  <a16:creationId xmlns:a16="http://schemas.microsoft.com/office/drawing/2014/main" id="{143088A6-F0A5-4E4C-7718-6F907C76883F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504950" y="4128365"/>
              <a:ext cx="123787" cy="175877"/>
            </a:xfrm>
            <a:custGeom>
              <a:avLst/>
              <a:gdLst/>
              <a:ahLst/>
              <a:cxnLst/>
              <a:rect l="0" t="0" r="0" b="0"/>
              <a:pathLst>
                <a:path w="123787" h="175877">
                  <a:moveTo>
                    <a:pt x="38100" y="15010"/>
                  </a:moveTo>
                  <a:lnTo>
                    <a:pt x="38100" y="15010"/>
                  </a:lnTo>
                  <a:lnTo>
                    <a:pt x="38100" y="9953"/>
                  </a:lnTo>
                  <a:lnTo>
                    <a:pt x="39158" y="8464"/>
                  </a:lnTo>
                  <a:lnTo>
                    <a:pt x="40922" y="7471"/>
                  </a:lnTo>
                  <a:lnTo>
                    <a:pt x="47801" y="5747"/>
                  </a:lnTo>
                  <a:lnTo>
                    <a:pt x="64924" y="5495"/>
                  </a:lnTo>
                  <a:lnTo>
                    <a:pt x="76269" y="432"/>
                  </a:lnTo>
                  <a:lnTo>
                    <a:pt x="80480" y="0"/>
                  </a:lnTo>
                  <a:lnTo>
                    <a:pt x="118792" y="5461"/>
                  </a:lnTo>
                  <a:lnTo>
                    <a:pt x="120469" y="6527"/>
                  </a:lnTo>
                  <a:lnTo>
                    <a:pt x="121588" y="8296"/>
                  </a:lnTo>
                  <a:lnTo>
                    <a:pt x="123530" y="15184"/>
                  </a:lnTo>
                  <a:lnTo>
                    <a:pt x="123786" y="23094"/>
                  </a:lnTo>
                  <a:lnTo>
                    <a:pt x="92026" y="56323"/>
                  </a:lnTo>
                  <a:lnTo>
                    <a:pt x="72819" y="67934"/>
                  </a:lnTo>
                  <a:lnTo>
                    <a:pt x="64820" y="70281"/>
                  </a:lnTo>
                  <a:lnTo>
                    <a:pt x="62263" y="71966"/>
                  </a:lnTo>
                  <a:lnTo>
                    <a:pt x="60559" y="74147"/>
                  </a:lnTo>
                  <a:lnTo>
                    <a:pt x="59422" y="76660"/>
                  </a:lnTo>
                  <a:lnTo>
                    <a:pt x="57607" y="78335"/>
                  </a:lnTo>
                  <a:lnTo>
                    <a:pt x="47630" y="81683"/>
                  </a:lnTo>
                  <a:lnTo>
                    <a:pt x="47628" y="81684"/>
                  </a:lnTo>
                  <a:lnTo>
                    <a:pt x="71305" y="81685"/>
                  </a:lnTo>
                  <a:lnTo>
                    <a:pt x="76847" y="84507"/>
                  </a:lnTo>
                  <a:lnTo>
                    <a:pt x="82837" y="88231"/>
                  </a:lnTo>
                  <a:lnTo>
                    <a:pt x="95307" y="90621"/>
                  </a:lnTo>
                  <a:lnTo>
                    <a:pt x="98463" y="90817"/>
                  </a:lnTo>
                  <a:lnTo>
                    <a:pt x="101625" y="93065"/>
                  </a:lnTo>
                  <a:lnTo>
                    <a:pt x="120475" y="117334"/>
                  </a:lnTo>
                  <a:lnTo>
                    <a:pt x="122832" y="126349"/>
                  </a:lnTo>
                  <a:lnTo>
                    <a:pt x="123695" y="136982"/>
                  </a:lnTo>
                  <a:lnTo>
                    <a:pt x="116269" y="148952"/>
                  </a:lnTo>
                  <a:lnTo>
                    <a:pt x="115613" y="151930"/>
                  </a:lnTo>
                  <a:lnTo>
                    <a:pt x="114117" y="153915"/>
                  </a:lnTo>
                  <a:lnTo>
                    <a:pt x="98130" y="164083"/>
                  </a:lnTo>
                  <a:lnTo>
                    <a:pt x="72803" y="172605"/>
                  </a:lnTo>
                  <a:lnTo>
                    <a:pt x="61200" y="170478"/>
                  </a:lnTo>
                  <a:lnTo>
                    <a:pt x="39509" y="175876"/>
                  </a:lnTo>
                  <a:lnTo>
                    <a:pt x="30612" y="173642"/>
                  </a:lnTo>
                  <a:lnTo>
                    <a:pt x="22072" y="170180"/>
                  </a:lnTo>
                  <a:lnTo>
                    <a:pt x="0" y="1674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1" name="SMARTInkShape-891">
              <a:extLst>
                <a:ext uri="{FF2B5EF4-FFF2-40B4-BE49-F238E27FC236}">
                  <a16:creationId xmlns:a16="http://schemas.microsoft.com/office/drawing/2014/main" id="{7BE7FEBD-DD9F-3595-956B-9622912778DE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190625" y="4214111"/>
              <a:ext cx="133351" cy="14990"/>
            </a:xfrm>
            <a:custGeom>
              <a:avLst/>
              <a:gdLst/>
              <a:ahLst/>
              <a:cxnLst/>
              <a:rect l="0" t="0" r="0" b="0"/>
              <a:pathLst>
                <a:path w="133351" h="14990">
                  <a:moveTo>
                    <a:pt x="0" y="14989"/>
                  </a:moveTo>
                  <a:lnTo>
                    <a:pt x="0" y="14989"/>
                  </a:lnTo>
                  <a:lnTo>
                    <a:pt x="14189" y="14989"/>
                  </a:lnTo>
                  <a:lnTo>
                    <a:pt x="19712" y="12167"/>
                  </a:lnTo>
                  <a:lnTo>
                    <a:pt x="25694" y="8443"/>
                  </a:lnTo>
                  <a:lnTo>
                    <a:pt x="38158" y="6053"/>
                  </a:lnTo>
                  <a:lnTo>
                    <a:pt x="45755" y="5581"/>
                  </a:lnTo>
                  <a:lnTo>
                    <a:pt x="52127" y="442"/>
                  </a:lnTo>
                  <a:lnTo>
                    <a:pt x="55918" y="0"/>
                  </a:lnTo>
                  <a:lnTo>
                    <a:pt x="102462" y="5448"/>
                  </a:lnTo>
                  <a:lnTo>
                    <a:pt x="108333" y="5457"/>
                  </a:lnTo>
                  <a:lnTo>
                    <a:pt x="114470" y="8283"/>
                  </a:lnTo>
                  <a:lnTo>
                    <a:pt x="117588" y="10519"/>
                  </a:lnTo>
                  <a:lnTo>
                    <a:pt x="120726" y="10950"/>
                  </a:lnTo>
                  <a:lnTo>
                    <a:pt x="133350" y="54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2" name="SMARTInkShape-892">
              <a:extLst>
                <a:ext uri="{FF2B5EF4-FFF2-40B4-BE49-F238E27FC236}">
                  <a16:creationId xmlns:a16="http://schemas.microsoft.com/office/drawing/2014/main" id="{D92CFFF5-5A7F-4065-D8C5-CD16EC212FE8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904875" y="4114800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0" y="23911"/>
                  </a:lnTo>
                  <a:lnTo>
                    <a:pt x="1058" y="22291"/>
                  </a:lnTo>
                  <a:lnTo>
                    <a:pt x="2822" y="21210"/>
                  </a:lnTo>
                  <a:lnTo>
                    <a:pt x="10361" y="19690"/>
                  </a:lnTo>
                  <a:lnTo>
                    <a:pt x="13257" y="19476"/>
                  </a:lnTo>
                  <a:lnTo>
                    <a:pt x="15188" y="18276"/>
                  </a:lnTo>
                  <a:lnTo>
                    <a:pt x="16476" y="16417"/>
                  </a:lnTo>
                  <a:lnTo>
                    <a:pt x="17334" y="14120"/>
                  </a:lnTo>
                  <a:lnTo>
                    <a:pt x="18964" y="12588"/>
                  </a:lnTo>
                  <a:lnTo>
                    <a:pt x="29185" y="7308"/>
                  </a:lnTo>
                  <a:lnTo>
                    <a:pt x="35196" y="3248"/>
                  </a:lnTo>
                  <a:lnTo>
                    <a:pt x="45779" y="428"/>
                  </a:lnTo>
                  <a:lnTo>
                    <a:pt x="91215" y="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" name="SMARTInkShape-893">
              <a:extLst>
                <a:ext uri="{FF2B5EF4-FFF2-40B4-BE49-F238E27FC236}">
                  <a16:creationId xmlns:a16="http://schemas.microsoft.com/office/drawing/2014/main" id="{FFD469FB-D239-A8CB-AAB0-7ECDDAFD980A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849098" y="4152903"/>
              <a:ext cx="103399" cy="152395"/>
            </a:xfrm>
            <a:custGeom>
              <a:avLst/>
              <a:gdLst/>
              <a:ahLst/>
              <a:cxnLst/>
              <a:rect l="0" t="0" r="0" b="0"/>
              <a:pathLst>
                <a:path w="103399" h="152395">
                  <a:moveTo>
                    <a:pt x="55777" y="28572"/>
                  </a:moveTo>
                  <a:lnTo>
                    <a:pt x="55777" y="28572"/>
                  </a:lnTo>
                  <a:lnTo>
                    <a:pt x="55777" y="19440"/>
                  </a:lnTo>
                  <a:lnTo>
                    <a:pt x="64910" y="9924"/>
                  </a:lnTo>
                  <a:lnTo>
                    <a:pt x="60129" y="9641"/>
                  </a:lnTo>
                  <a:lnTo>
                    <a:pt x="58679" y="8543"/>
                  </a:lnTo>
                  <a:lnTo>
                    <a:pt x="55787" y="31"/>
                  </a:lnTo>
                  <a:lnTo>
                    <a:pt x="47577" y="0"/>
                  </a:lnTo>
                  <a:lnTo>
                    <a:pt x="38909" y="6543"/>
                  </a:lnTo>
                  <a:lnTo>
                    <a:pt x="30083" y="9698"/>
                  </a:lnTo>
                  <a:lnTo>
                    <a:pt x="10022" y="26821"/>
                  </a:lnTo>
                  <a:lnTo>
                    <a:pt x="8983" y="30616"/>
                  </a:lnTo>
                  <a:lnTo>
                    <a:pt x="8706" y="33110"/>
                  </a:lnTo>
                  <a:lnTo>
                    <a:pt x="7463" y="34772"/>
                  </a:lnTo>
                  <a:lnTo>
                    <a:pt x="3260" y="36620"/>
                  </a:lnTo>
                  <a:lnTo>
                    <a:pt x="1715" y="38171"/>
                  </a:lnTo>
                  <a:lnTo>
                    <a:pt x="0" y="42716"/>
                  </a:lnTo>
                  <a:lnTo>
                    <a:pt x="600" y="44352"/>
                  </a:lnTo>
                  <a:lnTo>
                    <a:pt x="2059" y="45442"/>
                  </a:lnTo>
                  <a:lnTo>
                    <a:pt x="4090" y="46168"/>
                  </a:lnTo>
                  <a:lnTo>
                    <a:pt x="5444" y="47711"/>
                  </a:lnTo>
                  <a:lnTo>
                    <a:pt x="7795" y="55696"/>
                  </a:lnTo>
                  <a:lnTo>
                    <a:pt x="13103" y="61773"/>
                  </a:lnTo>
                  <a:lnTo>
                    <a:pt x="18466" y="64495"/>
                  </a:lnTo>
                  <a:lnTo>
                    <a:pt x="31747" y="66544"/>
                  </a:lnTo>
                  <a:lnTo>
                    <a:pt x="40308" y="66634"/>
                  </a:lnTo>
                  <a:lnTo>
                    <a:pt x="46432" y="69477"/>
                  </a:lnTo>
                  <a:lnTo>
                    <a:pt x="52682" y="73210"/>
                  </a:lnTo>
                  <a:lnTo>
                    <a:pt x="65318" y="75607"/>
                  </a:lnTo>
                  <a:lnTo>
                    <a:pt x="68487" y="75804"/>
                  </a:lnTo>
                  <a:lnTo>
                    <a:pt x="74832" y="78845"/>
                  </a:lnTo>
                  <a:lnTo>
                    <a:pt x="91585" y="92000"/>
                  </a:lnTo>
                  <a:lnTo>
                    <a:pt x="97444" y="93803"/>
                  </a:lnTo>
                  <a:lnTo>
                    <a:pt x="99430" y="95343"/>
                  </a:lnTo>
                  <a:lnTo>
                    <a:pt x="102879" y="103321"/>
                  </a:lnTo>
                  <a:lnTo>
                    <a:pt x="103398" y="122371"/>
                  </a:lnTo>
                  <a:lnTo>
                    <a:pt x="96855" y="131140"/>
                  </a:lnTo>
                  <a:lnTo>
                    <a:pt x="95201" y="136952"/>
                  </a:lnTo>
                  <a:lnTo>
                    <a:pt x="93701" y="138925"/>
                  </a:lnTo>
                  <a:lnTo>
                    <a:pt x="74631" y="150180"/>
                  </a:lnTo>
                  <a:lnTo>
                    <a:pt x="49419" y="152311"/>
                  </a:lnTo>
                  <a:lnTo>
                    <a:pt x="24027" y="152394"/>
                  </a:lnTo>
                  <a:lnTo>
                    <a:pt x="17677" y="149573"/>
                  </a:lnTo>
                  <a:lnTo>
                    <a:pt x="8152" y="142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4" name="SMARTInkShape-894">
              <a:extLst>
                <a:ext uri="{FF2B5EF4-FFF2-40B4-BE49-F238E27FC236}">
                  <a16:creationId xmlns:a16="http://schemas.microsoft.com/office/drawing/2014/main" id="{AD7E441C-F2EE-AAE1-9CB7-AF369078A7AF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666750" y="4181509"/>
              <a:ext cx="123826" cy="152367"/>
            </a:xfrm>
            <a:custGeom>
              <a:avLst/>
              <a:gdLst/>
              <a:ahLst/>
              <a:cxnLst/>
              <a:rect l="0" t="0" r="0" b="0"/>
              <a:pathLst>
                <a:path w="123826" h="152367">
                  <a:moveTo>
                    <a:pt x="0" y="57116"/>
                  </a:moveTo>
                  <a:lnTo>
                    <a:pt x="0" y="57116"/>
                  </a:lnTo>
                  <a:lnTo>
                    <a:pt x="0" y="29899"/>
                  </a:lnTo>
                  <a:lnTo>
                    <a:pt x="1058" y="29447"/>
                  </a:lnTo>
                  <a:lnTo>
                    <a:pt x="5057" y="28943"/>
                  </a:lnTo>
                  <a:lnTo>
                    <a:pt x="6546" y="27751"/>
                  </a:lnTo>
                  <a:lnTo>
                    <a:pt x="10322" y="18864"/>
                  </a:lnTo>
                  <a:lnTo>
                    <a:pt x="17692" y="10935"/>
                  </a:lnTo>
                  <a:lnTo>
                    <a:pt x="23704" y="9919"/>
                  </a:lnTo>
                  <a:lnTo>
                    <a:pt x="32188" y="9618"/>
                  </a:lnTo>
                  <a:lnTo>
                    <a:pt x="34159" y="8517"/>
                  </a:lnTo>
                  <a:lnTo>
                    <a:pt x="35472" y="6725"/>
                  </a:lnTo>
                  <a:lnTo>
                    <a:pt x="36348" y="4472"/>
                  </a:lnTo>
                  <a:lnTo>
                    <a:pt x="37991" y="2970"/>
                  </a:lnTo>
                  <a:lnTo>
                    <a:pt x="47187" y="83"/>
                  </a:lnTo>
                  <a:lnTo>
                    <a:pt x="52552" y="0"/>
                  </a:lnTo>
                  <a:lnTo>
                    <a:pt x="54084" y="1047"/>
                  </a:lnTo>
                  <a:lnTo>
                    <a:pt x="55106" y="2803"/>
                  </a:lnTo>
                  <a:lnTo>
                    <a:pt x="55788" y="5033"/>
                  </a:lnTo>
                  <a:lnTo>
                    <a:pt x="57300" y="6519"/>
                  </a:lnTo>
                  <a:lnTo>
                    <a:pt x="61803" y="8170"/>
                  </a:lnTo>
                  <a:lnTo>
                    <a:pt x="63427" y="9669"/>
                  </a:lnTo>
                  <a:lnTo>
                    <a:pt x="65231" y="14156"/>
                  </a:lnTo>
                  <a:lnTo>
                    <a:pt x="66771" y="15776"/>
                  </a:lnTo>
                  <a:lnTo>
                    <a:pt x="71304" y="17576"/>
                  </a:lnTo>
                  <a:lnTo>
                    <a:pt x="72936" y="19114"/>
                  </a:lnTo>
                  <a:lnTo>
                    <a:pt x="74749" y="23646"/>
                  </a:lnTo>
                  <a:lnTo>
                    <a:pt x="76972" y="35179"/>
                  </a:lnTo>
                  <a:lnTo>
                    <a:pt x="81129" y="41369"/>
                  </a:lnTo>
                  <a:lnTo>
                    <a:pt x="81603" y="44501"/>
                  </a:lnTo>
                  <a:lnTo>
                    <a:pt x="80860" y="47648"/>
                  </a:lnTo>
                  <a:lnTo>
                    <a:pt x="78271" y="53966"/>
                  </a:lnTo>
                  <a:lnTo>
                    <a:pt x="71224" y="84398"/>
                  </a:lnTo>
                  <a:lnTo>
                    <a:pt x="56913" y="104153"/>
                  </a:lnTo>
                  <a:lnTo>
                    <a:pt x="49460" y="112268"/>
                  </a:lnTo>
                  <a:lnTo>
                    <a:pt x="34895" y="121476"/>
                  </a:lnTo>
                  <a:lnTo>
                    <a:pt x="24351" y="136605"/>
                  </a:lnTo>
                  <a:lnTo>
                    <a:pt x="18584" y="140069"/>
                  </a:lnTo>
                  <a:lnTo>
                    <a:pt x="11314" y="142293"/>
                  </a:lnTo>
                  <a:lnTo>
                    <a:pt x="1" y="152365"/>
                  </a:lnTo>
                  <a:lnTo>
                    <a:pt x="8201" y="144165"/>
                  </a:lnTo>
                  <a:lnTo>
                    <a:pt x="9701" y="144782"/>
                  </a:lnTo>
                  <a:lnTo>
                    <a:pt x="16868" y="149648"/>
                  </a:lnTo>
                  <a:lnTo>
                    <a:pt x="22666" y="151158"/>
                  </a:lnTo>
                  <a:lnTo>
                    <a:pt x="25694" y="150503"/>
                  </a:lnTo>
                  <a:lnTo>
                    <a:pt x="38158" y="144668"/>
                  </a:lnTo>
                  <a:lnTo>
                    <a:pt x="85725" y="142845"/>
                  </a:lnTo>
                  <a:lnTo>
                    <a:pt x="99749" y="142841"/>
                  </a:lnTo>
                  <a:lnTo>
                    <a:pt x="105363" y="145663"/>
                  </a:lnTo>
                  <a:lnTo>
                    <a:pt x="112535" y="151042"/>
                  </a:lnTo>
                  <a:lnTo>
                    <a:pt x="123825" y="1523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3" name="SMARTInkShape-Group185">
            <a:extLst>
              <a:ext uri="{FF2B5EF4-FFF2-40B4-BE49-F238E27FC236}">
                <a16:creationId xmlns:a16="http://schemas.microsoft.com/office/drawing/2014/main" id="{650EDDA6-855E-C11A-37EC-11C2137C80D7}"/>
              </a:ext>
            </a:extLst>
          </p:cNvPr>
          <p:cNvGrpSpPr/>
          <p:nvPr/>
        </p:nvGrpSpPr>
        <p:grpSpPr>
          <a:xfrm>
            <a:off x="642212" y="2905125"/>
            <a:ext cx="1643789" cy="456808"/>
            <a:chOff x="642212" y="2905125"/>
            <a:chExt cx="1643789" cy="456808"/>
          </a:xfrm>
        </p:grpSpPr>
        <p:sp>
          <p:nvSpPr>
            <p:cNvPr id="1846" name="SMARTInkShape-895">
              <a:extLst>
                <a:ext uri="{FF2B5EF4-FFF2-40B4-BE49-F238E27FC236}">
                  <a16:creationId xmlns:a16="http://schemas.microsoft.com/office/drawing/2014/main" id="{173216DA-ED69-14DD-F3BD-7C37A0889928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642212" y="2981328"/>
              <a:ext cx="128908" cy="199895"/>
            </a:xfrm>
            <a:custGeom>
              <a:avLst/>
              <a:gdLst/>
              <a:ahLst/>
              <a:cxnLst/>
              <a:rect l="0" t="0" r="0" b="0"/>
              <a:pathLst>
                <a:path w="128908" h="199895">
                  <a:moveTo>
                    <a:pt x="5488" y="57147"/>
                  </a:moveTo>
                  <a:lnTo>
                    <a:pt x="5488" y="57147"/>
                  </a:lnTo>
                  <a:lnTo>
                    <a:pt x="5488" y="51659"/>
                  </a:lnTo>
                  <a:lnTo>
                    <a:pt x="5488" y="54002"/>
                  </a:lnTo>
                  <a:lnTo>
                    <a:pt x="5488" y="47650"/>
                  </a:lnTo>
                  <a:lnTo>
                    <a:pt x="431" y="47630"/>
                  </a:lnTo>
                  <a:lnTo>
                    <a:pt x="0" y="46569"/>
                  </a:lnTo>
                  <a:lnTo>
                    <a:pt x="5477" y="38112"/>
                  </a:lnTo>
                  <a:lnTo>
                    <a:pt x="5481" y="38107"/>
                  </a:lnTo>
                  <a:lnTo>
                    <a:pt x="5486" y="33044"/>
                  </a:lnTo>
                  <a:lnTo>
                    <a:pt x="6545" y="31553"/>
                  </a:lnTo>
                  <a:lnTo>
                    <a:pt x="8309" y="30559"/>
                  </a:lnTo>
                  <a:lnTo>
                    <a:pt x="15189" y="28834"/>
                  </a:lnTo>
                  <a:lnTo>
                    <a:pt x="19677" y="28688"/>
                  </a:lnTo>
                  <a:lnTo>
                    <a:pt x="21297" y="27591"/>
                  </a:lnTo>
                  <a:lnTo>
                    <a:pt x="22378" y="25802"/>
                  </a:lnTo>
                  <a:lnTo>
                    <a:pt x="24111" y="20381"/>
                  </a:lnTo>
                  <a:lnTo>
                    <a:pt x="27171" y="19640"/>
                  </a:lnTo>
                  <a:lnTo>
                    <a:pt x="29468" y="19443"/>
                  </a:lnTo>
                  <a:lnTo>
                    <a:pt x="34843" y="16401"/>
                  </a:lnTo>
                  <a:lnTo>
                    <a:pt x="40760" y="12579"/>
                  </a:lnTo>
                  <a:lnTo>
                    <a:pt x="50041" y="10428"/>
                  </a:lnTo>
                  <a:lnTo>
                    <a:pt x="56334" y="9924"/>
                  </a:lnTo>
                  <a:lnTo>
                    <a:pt x="62658" y="6879"/>
                  </a:lnTo>
                  <a:lnTo>
                    <a:pt x="68997" y="3055"/>
                  </a:lnTo>
                  <a:lnTo>
                    <a:pt x="81690" y="601"/>
                  </a:lnTo>
                  <a:lnTo>
                    <a:pt x="100297" y="0"/>
                  </a:lnTo>
                  <a:lnTo>
                    <a:pt x="109859" y="9130"/>
                  </a:lnTo>
                  <a:lnTo>
                    <a:pt x="110228" y="17689"/>
                  </a:lnTo>
                  <a:lnTo>
                    <a:pt x="109181" y="18142"/>
                  </a:lnTo>
                  <a:lnTo>
                    <a:pt x="105196" y="18645"/>
                  </a:lnTo>
                  <a:lnTo>
                    <a:pt x="103710" y="19837"/>
                  </a:lnTo>
                  <a:lnTo>
                    <a:pt x="101129" y="27212"/>
                  </a:lnTo>
                  <a:lnTo>
                    <a:pt x="100854" y="33225"/>
                  </a:lnTo>
                  <a:lnTo>
                    <a:pt x="97967" y="38754"/>
                  </a:lnTo>
                  <a:lnTo>
                    <a:pt x="78073" y="60726"/>
                  </a:lnTo>
                  <a:lnTo>
                    <a:pt x="71967" y="64029"/>
                  </a:lnTo>
                  <a:lnTo>
                    <a:pt x="65726" y="66556"/>
                  </a:lnTo>
                  <a:lnTo>
                    <a:pt x="56262" y="72870"/>
                  </a:lnTo>
                  <a:lnTo>
                    <a:pt x="46755" y="76270"/>
                  </a:lnTo>
                  <a:lnTo>
                    <a:pt x="35944" y="84268"/>
                  </a:lnTo>
                  <a:lnTo>
                    <a:pt x="24577" y="85718"/>
                  </a:lnTo>
                  <a:lnTo>
                    <a:pt x="32742" y="85722"/>
                  </a:lnTo>
                  <a:lnTo>
                    <a:pt x="42148" y="77521"/>
                  </a:lnTo>
                  <a:lnTo>
                    <a:pt x="51663" y="76313"/>
                  </a:lnTo>
                  <a:lnTo>
                    <a:pt x="76700" y="76198"/>
                  </a:lnTo>
                  <a:lnTo>
                    <a:pt x="78362" y="77256"/>
                  </a:lnTo>
                  <a:lnTo>
                    <a:pt x="79471" y="79020"/>
                  </a:lnTo>
                  <a:lnTo>
                    <a:pt x="80210" y="81253"/>
                  </a:lnTo>
                  <a:lnTo>
                    <a:pt x="81761" y="82743"/>
                  </a:lnTo>
                  <a:lnTo>
                    <a:pt x="91855" y="87955"/>
                  </a:lnTo>
                  <a:lnTo>
                    <a:pt x="113841" y="108379"/>
                  </a:lnTo>
                  <a:lnTo>
                    <a:pt x="117145" y="114489"/>
                  </a:lnTo>
                  <a:lnTo>
                    <a:pt x="119005" y="126701"/>
                  </a:lnTo>
                  <a:lnTo>
                    <a:pt x="120498" y="136743"/>
                  </a:lnTo>
                  <a:lnTo>
                    <a:pt x="127943" y="155183"/>
                  </a:lnTo>
                  <a:lnTo>
                    <a:pt x="128907" y="164982"/>
                  </a:lnTo>
                  <a:lnTo>
                    <a:pt x="126310" y="171396"/>
                  </a:lnTo>
                  <a:lnTo>
                    <a:pt x="115113" y="185468"/>
                  </a:lnTo>
                  <a:lnTo>
                    <a:pt x="109597" y="188262"/>
                  </a:lnTo>
                  <a:lnTo>
                    <a:pt x="106644" y="189007"/>
                  </a:lnTo>
                  <a:lnTo>
                    <a:pt x="104675" y="190562"/>
                  </a:lnTo>
                  <a:lnTo>
                    <a:pt x="102488" y="195112"/>
                  </a:lnTo>
                  <a:lnTo>
                    <a:pt x="100846" y="196749"/>
                  </a:lnTo>
                  <a:lnTo>
                    <a:pt x="96200" y="198567"/>
                  </a:lnTo>
                  <a:lnTo>
                    <a:pt x="78393" y="199894"/>
                  </a:lnTo>
                  <a:lnTo>
                    <a:pt x="72110" y="197143"/>
                  </a:lnTo>
                  <a:lnTo>
                    <a:pt x="65789" y="193451"/>
                  </a:lnTo>
                  <a:lnTo>
                    <a:pt x="55223" y="191372"/>
                  </a:lnTo>
                  <a:lnTo>
                    <a:pt x="40215" y="189698"/>
                  </a:lnTo>
                  <a:lnTo>
                    <a:pt x="32211" y="185556"/>
                  </a:lnTo>
                  <a:lnTo>
                    <a:pt x="29653" y="182970"/>
                  </a:lnTo>
                  <a:lnTo>
                    <a:pt x="15464" y="162466"/>
                  </a:lnTo>
                  <a:lnTo>
                    <a:pt x="10090" y="162083"/>
                  </a:lnTo>
                  <a:lnTo>
                    <a:pt x="9615" y="160971"/>
                  </a:lnTo>
                  <a:lnTo>
                    <a:pt x="15013" y="1523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7" name="SMARTInkShape-896">
              <a:extLst>
                <a:ext uri="{FF2B5EF4-FFF2-40B4-BE49-F238E27FC236}">
                  <a16:creationId xmlns:a16="http://schemas.microsoft.com/office/drawing/2014/main" id="{BE7458C5-3558-DC37-F940-77F821A0DE63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38211" y="2971800"/>
              <a:ext cx="104727" cy="161922"/>
            </a:xfrm>
            <a:custGeom>
              <a:avLst/>
              <a:gdLst/>
              <a:ahLst/>
              <a:cxnLst/>
              <a:rect l="0" t="0" r="0" b="0"/>
              <a:pathLst>
                <a:path w="104727" h="161922">
                  <a:moveTo>
                    <a:pt x="19039" y="19050"/>
                  </a:moveTo>
                  <a:lnTo>
                    <a:pt x="19039" y="19050"/>
                  </a:lnTo>
                  <a:lnTo>
                    <a:pt x="19039" y="9917"/>
                  </a:lnTo>
                  <a:lnTo>
                    <a:pt x="28172" y="9535"/>
                  </a:lnTo>
                  <a:lnTo>
                    <a:pt x="28564" y="3"/>
                  </a:lnTo>
                  <a:lnTo>
                    <a:pt x="38055" y="0"/>
                  </a:lnTo>
                  <a:lnTo>
                    <a:pt x="29885" y="0"/>
                  </a:lnTo>
                  <a:lnTo>
                    <a:pt x="29445" y="1058"/>
                  </a:lnTo>
                  <a:lnTo>
                    <a:pt x="28680" y="8201"/>
                  </a:lnTo>
                  <a:lnTo>
                    <a:pt x="22041" y="16868"/>
                  </a:lnTo>
                  <a:lnTo>
                    <a:pt x="18870" y="25694"/>
                  </a:lnTo>
                  <a:lnTo>
                    <a:pt x="3253" y="45340"/>
                  </a:lnTo>
                  <a:lnTo>
                    <a:pt x="956" y="54239"/>
                  </a:lnTo>
                  <a:lnTo>
                    <a:pt x="0" y="74714"/>
                  </a:lnTo>
                  <a:lnTo>
                    <a:pt x="1055" y="75209"/>
                  </a:lnTo>
                  <a:lnTo>
                    <a:pt x="5049" y="75760"/>
                  </a:lnTo>
                  <a:lnTo>
                    <a:pt x="6537" y="76965"/>
                  </a:lnTo>
                  <a:lnTo>
                    <a:pt x="8191" y="81126"/>
                  </a:lnTo>
                  <a:lnTo>
                    <a:pt x="9690" y="82659"/>
                  </a:lnTo>
                  <a:lnTo>
                    <a:pt x="17599" y="85321"/>
                  </a:lnTo>
                  <a:lnTo>
                    <a:pt x="50917" y="85724"/>
                  </a:lnTo>
                  <a:lnTo>
                    <a:pt x="52991" y="84666"/>
                  </a:lnTo>
                  <a:lnTo>
                    <a:pt x="54373" y="82902"/>
                  </a:lnTo>
                  <a:lnTo>
                    <a:pt x="55295" y="80669"/>
                  </a:lnTo>
                  <a:lnTo>
                    <a:pt x="56968" y="79179"/>
                  </a:lnTo>
                  <a:lnTo>
                    <a:pt x="65178" y="76592"/>
                  </a:lnTo>
                  <a:lnTo>
                    <a:pt x="71280" y="76316"/>
                  </a:lnTo>
                  <a:lnTo>
                    <a:pt x="72917" y="77336"/>
                  </a:lnTo>
                  <a:lnTo>
                    <a:pt x="74007" y="79074"/>
                  </a:lnTo>
                  <a:lnTo>
                    <a:pt x="74735" y="81291"/>
                  </a:lnTo>
                  <a:lnTo>
                    <a:pt x="76278" y="82769"/>
                  </a:lnTo>
                  <a:lnTo>
                    <a:pt x="80815" y="84411"/>
                  </a:lnTo>
                  <a:lnTo>
                    <a:pt x="89319" y="85336"/>
                  </a:lnTo>
                  <a:lnTo>
                    <a:pt x="91292" y="86524"/>
                  </a:lnTo>
                  <a:lnTo>
                    <a:pt x="92608" y="88374"/>
                  </a:lnTo>
                  <a:lnTo>
                    <a:pt x="95128" y="93252"/>
                  </a:lnTo>
                  <a:lnTo>
                    <a:pt x="101439" y="101949"/>
                  </a:lnTo>
                  <a:lnTo>
                    <a:pt x="103779" y="111228"/>
                  </a:lnTo>
                  <a:lnTo>
                    <a:pt x="104726" y="128328"/>
                  </a:lnTo>
                  <a:lnTo>
                    <a:pt x="101925" y="133940"/>
                  </a:lnTo>
                  <a:lnTo>
                    <a:pt x="87429" y="150553"/>
                  </a:lnTo>
                  <a:lnTo>
                    <a:pt x="83654" y="151579"/>
                  </a:lnTo>
                  <a:lnTo>
                    <a:pt x="81166" y="151853"/>
                  </a:lnTo>
                  <a:lnTo>
                    <a:pt x="75579" y="154979"/>
                  </a:lnTo>
                  <a:lnTo>
                    <a:pt x="68425" y="160553"/>
                  </a:lnTo>
                  <a:lnTo>
                    <a:pt x="59407" y="161654"/>
                  </a:lnTo>
                  <a:lnTo>
                    <a:pt x="30435" y="161921"/>
                  </a:lnTo>
                  <a:lnTo>
                    <a:pt x="19039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8" name="SMARTInkShape-897">
              <a:extLst>
                <a:ext uri="{FF2B5EF4-FFF2-40B4-BE49-F238E27FC236}">
                  <a16:creationId xmlns:a16="http://schemas.microsoft.com/office/drawing/2014/main" id="{2C0FC46C-293F-7E92-E0FD-5D7C9D8544E9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857250" y="2905125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6546" y="37042"/>
                  </a:lnTo>
                  <a:lnTo>
                    <a:pt x="7539" y="35278"/>
                  </a:lnTo>
                  <a:lnTo>
                    <a:pt x="8201" y="33044"/>
                  </a:lnTo>
                  <a:lnTo>
                    <a:pt x="9701" y="31554"/>
                  </a:lnTo>
                  <a:lnTo>
                    <a:pt x="19712" y="26342"/>
                  </a:lnTo>
                  <a:lnTo>
                    <a:pt x="25694" y="22291"/>
                  </a:lnTo>
                  <a:lnTo>
                    <a:pt x="36070" y="20010"/>
                  </a:lnTo>
                  <a:lnTo>
                    <a:pt x="51022" y="18276"/>
                  </a:lnTo>
                  <a:lnTo>
                    <a:pt x="63683" y="12588"/>
                  </a:lnTo>
                  <a:lnTo>
                    <a:pt x="91115" y="8735"/>
                  </a:lnTo>
                  <a:lnTo>
                    <a:pt x="102374" y="3059"/>
                  </a:lnTo>
                  <a:lnTo>
                    <a:pt x="149145" y="23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9" name="SMARTInkShape-898">
              <a:extLst>
                <a:ext uri="{FF2B5EF4-FFF2-40B4-BE49-F238E27FC236}">
                  <a16:creationId xmlns:a16="http://schemas.microsoft.com/office/drawing/2014/main" id="{A97EA9AB-D814-2C5C-ADE0-C470E8FA3AB6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209675" y="3038475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13257" y="9917"/>
                  </a:lnTo>
                  <a:lnTo>
                    <a:pt x="57993" y="9530"/>
                  </a:lnTo>
                  <a:lnTo>
                    <a:pt x="99340" y="8467"/>
                  </a:lnTo>
                  <a:lnTo>
                    <a:pt x="140106" y="589"/>
                  </a:lnTo>
                  <a:lnTo>
                    <a:pt x="187032" y="7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0" name="SMARTInkShape-899">
              <a:extLst>
                <a:ext uri="{FF2B5EF4-FFF2-40B4-BE49-F238E27FC236}">
                  <a16:creationId xmlns:a16="http://schemas.microsoft.com/office/drawing/2014/main" id="{F32B7B05-8C3B-7275-6D8D-0B8874489C14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571625" y="2943225"/>
              <a:ext cx="161798" cy="189138"/>
            </a:xfrm>
            <a:custGeom>
              <a:avLst/>
              <a:gdLst/>
              <a:ahLst/>
              <a:cxnLst/>
              <a:rect l="0" t="0" r="0" b="0"/>
              <a:pathLst>
                <a:path w="161798" h="189138">
                  <a:moveTo>
                    <a:pt x="66675" y="9525"/>
                  </a:moveTo>
                  <a:lnTo>
                    <a:pt x="66675" y="9525"/>
                  </a:lnTo>
                  <a:lnTo>
                    <a:pt x="57150" y="9525"/>
                  </a:lnTo>
                  <a:lnTo>
                    <a:pt x="57150" y="392"/>
                  </a:lnTo>
                  <a:lnTo>
                    <a:pt x="104372" y="0"/>
                  </a:lnTo>
                  <a:lnTo>
                    <a:pt x="118954" y="0"/>
                  </a:lnTo>
                  <a:lnTo>
                    <a:pt x="120577" y="1058"/>
                  </a:lnTo>
                  <a:lnTo>
                    <a:pt x="121660" y="2822"/>
                  </a:lnTo>
                  <a:lnTo>
                    <a:pt x="122381" y="5056"/>
                  </a:lnTo>
                  <a:lnTo>
                    <a:pt x="123921" y="6546"/>
                  </a:lnTo>
                  <a:lnTo>
                    <a:pt x="131899" y="9133"/>
                  </a:lnTo>
                  <a:lnTo>
                    <a:pt x="137977" y="9409"/>
                  </a:lnTo>
                  <a:lnTo>
                    <a:pt x="139610" y="10506"/>
                  </a:lnTo>
                  <a:lnTo>
                    <a:pt x="140698" y="12295"/>
                  </a:lnTo>
                  <a:lnTo>
                    <a:pt x="142747" y="18654"/>
                  </a:lnTo>
                  <a:lnTo>
                    <a:pt x="142864" y="32273"/>
                  </a:lnTo>
                  <a:lnTo>
                    <a:pt x="140048" y="38332"/>
                  </a:lnTo>
                  <a:lnTo>
                    <a:pt x="136327" y="44553"/>
                  </a:lnTo>
                  <a:lnTo>
                    <a:pt x="134673" y="50846"/>
                  </a:lnTo>
                  <a:lnTo>
                    <a:pt x="133173" y="52947"/>
                  </a:lnTo>
                  <a:lnTo>
                    <a:pt x="131116" y="54348"/>
                  </a:lnTo>
                  <a:lnTo>
                    <a:pt x="126007" y="56963"/>
                  </a:lnTo>
                  <a:lnTo>
                    <a:pt x="117181" y="63327"/>
                  </a:lnTo>
                  <a:lnTo>
                    <a:pt x="107863" y="66741"/>
                  </a:lnTo>
                  <a:lnTo>
                    <a:pt x="88015" y="82459"/>
                  </a:lnTo>
                  <a:lnTo>
                    <a:pt x="82157" y="84273"/>
                  </a:lnTo>
                  <a:lnTo>
                    <a:pt x="80171" y="85815"/>
                  </a:lnTo>
                  <a:lnTo>
                    <a:pt x="77965" y="90351"/>
                  </a:lnTo>
                  <a:lnTo>
                    <a:pt x="76318" y="91984"/>
                  </a:lnTo>
                  <a:lnTo>
                    <a:pt x="71666" y="93798"/>
                  </a:lnTo>
                  <a:lnTo>
                    <a:pt x="70003" y="93224"/>
                  </a:lnTo>
                  <a:lnTo>
                    <a:pt x="68893" y="91783"/>
                  </a:lnTo>
                  <a:lnTo>
                    <a:pt x="68154" y="89764"/>
                  </a:lnTo>
                  <a:lnTo>
                    <a:pt x="67661" y="89476"/>
                  </a:lnTo>
                  <a:lnTo>
                    <a:pt x="67332" y="90342"/>
                  </a:lnTo>
                  <a:lnTo>
                    <a:pt x="66714" y="94963"/>
                  </a:lnTo>
                  <a:lnTo>
                    <a:pt x="71743" y="95165"/>
                  </a:lnTo>
                  <a:lnTo>
                    <a:pt x="73229" y="94135"/>
                  </a:lnTo>
                  <a:lnTo>
                    <a:pt x="74219" y="92390"/>
                  </a:lnTo>
                  <a:lnTo>
                    <a:pt x="74879" y="90168"/>
                  </a:lnTo>
                  <a:lnTo>
                    <a:pt x="76378" y="88687"/>
                  </a:lnTo>
                  <a:lnTo>
                    <a:pt x="80865" y="87041"/>
                  </a:lnTo>
                  <a:lnTo>
                    <a:pt x="127403" y="85725"/>
                  </a:lnTo>
                  <a:lnTo>
                    <a:pt x="129385" y="86783"/>
                  </a:lnTo>
                  <a:lnTo>
                    <a:pt x="130707" y="88547"/>
                  </a:lnTo>
                  <a:lnTo>
                    <a:pt x="131588" y="90781"/>
                  </a:lnTo>
                  <a:lnTo>
                    <a:pt x="133234" y="92271"/>
                  </a:lnTo>
                  <a:lnTo>
                    <a:pt x="142947" y="96047"/>
                  </a:lnTo>
                  <a:lnTo>
                    <a:pt x="147494" y="100190"/>
                  </a:lnTo>
                  <a:lnTo>
                    <a:pt x="150219" y="105559"/>
                  </a:lnTo>
                  <a:lnTo>
                    <a:pt x="150946" y="108473"/>
                  </a:lnTo>
                  <a:lnTo>
                    <a:pt x="160957" y="123660"/>
                  </a:lnTo>
                  <a:lnTo>
                    <a:pt x="161797" y="136921"/>
                  </a:lnTo>
                  <a:lnTo>
                    <a:pt x="160782" y="138906"/>
                  </a:lnTo>
                  <a:lnTo>
                    <a:pt x="159046" y="140229"/>
                  </a:lnTo>
                  <a:lnTo>
                    <a:pt x="156831" y="141111"/>
                  </a:lnTo>
                  <a:lnTo>
                    <a:pt x="155354" y="142757"/>
                  </a:lnTo>
                  <a:lnTo>
                    <a:pt x="150161" y="153004"/>
                  </a:lnTo>
                  <a:lnTo>
                    <a:pt x="139258" y="165219"/>
                  </a:lnTo>
                  <a:lnTo>
                    <a:pt x="133153" y="168681"/>
                  </a:lnTo>
                  <a:lnTo>
                    <a:pt x="126913" y="171278"/>
                  </a:lnTo>
                  <a:lnTo>
                    <a:pt x="120611" y="175959"/>
                  </a:lnTo>
                  <a:lnTo>
                    <a:pt x="111461" y="178746"/>
                  </a:lnTo>
                  <a:lnTo>
                    <a:pt x="89780" y="181740"/>
                  </a:lnTo>
                  <a:lnTo>
                    <a:pt x="76374" y="188456"/>
                  </a:lnTo>
                  <a:lnTo>
                    <a:pt x="73141" y="189137"/>
                  </a:lnTo>
                  <a:lnTo>
                    <a:pt x="25517" y="181081"/>
                  </a:lnTo>
                  <a:lnTo>
                    <a:pt x="19102" y="178200"/>
                  </a:lnTo>
                  <a:lnTo>
                    <a:pt x="12723" y="174450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1" name="SMARTInkShape-900">
              <a:extLst>
                <a:ext uri="{FF2B5EF4-FFF2-40B4-BE49-F238E27FC236}">
                  <a16:creationId xmlns:a16="http://schemas.microsoft.com/office/drawing/2014/main" id="{A0179024-0CC1-54D7-51D2-E4EAC40D67C5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1819290" y="2924185"/>
              <a:ext cx="188997" cy="198560"/>
            </a:xfrm>
            <a:custGeom>
              <a:avLst/>
              <a:gdLst/>
              <a:ahLst/>
              <a:cxnLst/>
              <a:rect l="0" t="0" r="0" b="0"/>
              <a:pathLst>
                <a:path w="188997" h="198560">
                  <a:moveTo>
                    <a:pt x="85710" y="28565"/>
                  </a:moveTo>
                  <a:lnTo>
                    <a:pt x="85710" y="28565"/>
                  </a:lnTo>
                  <a:lnTo>
                    <a:pt x="94843" y="19432"/>
                  </a:lnTo>
                  <a:lnTo>
                    <a:pt x="95119" y="14100"/>
                  </a:lnTo>
                  <a:lnTo>
                    <a:pt x="94099" y="12571"/>
                  </a:lnTo>
                  <a:lnTo>
                    <a:pt x="92361" y="11553"/>
                  </a:lnTo>
                  <a:lnTo>
                    <a:pt x="87024" y="9917"/>
                  </a:lnTo>
                  <a:lnTo>
                    <a:pt x="86294" y="6872"/>
                  </a:lnTo>
                  <a:lnTo>
                    <a:pt x="85825" y="1350"/>
                  </a:lnTo>
                  <a:lnTo>
                    <a:pt x="84729" y="896"/>
                  </a:lnTo>
                  <a:lnTo>
                    <a:pt x="63045" y="0"/>
                  </a:lnTo>
                  <a:lnTo>
                    <a:pt x="56939" y="2817"/>
                  </a:lnTo>
                  <a:lnTo>
                    <a:pt x="40370" y="15800"/>
                  </a:lnTo>
                  <a:lnTo>
                    <a:pt x="34514" y="17600"/>
                  </a:lnTo>
                  <a:lnTo>
                    <a:pt x="28384" y="24044"/>
                  </a:lnTo>
                  <a:lnTo>
                    <a:pt x="4211" y="54847"/>
                  </a:lnTo>
                  <a:lnTo>
                    <a:pt x="542" y="78018"/>
                  </a:lnTo>
                  <a:lnTo>
                    <a:pt x="0" y="122094"/>
                  </a:lnTo>
                  <a:lnTo>
                    <a:pt x="2814" y="131164"/>
                  </a:lnTo>
                  <a:lnTo>
                    <a:pt x="28633" y="170795"/>
                  </a:lnTo>
                  <a:lnTo>
                    <a:pt x="34943" y="176445"/>
                  </a:lnTo>
                  <a:lnTo>
                    <a:pt x="47616" y="182894"/>
                  </a:lnTo>
                  <a:lnTo>
                    <a:pt x="50789" y="185426"/>
                  </a:lnTo>
                  <a:lnTo>
                    <a:pt x="59959" y="188240"/>
                  </a:lnTo>
                  <a:lnTo>
                    <a:pt x="70032" y="190548"/>
                  </a:lnTo>
                  <a:lnTo>
                    <a:pt x="82711" y="196739"/>
                  </a:lnTo>
                  <a:lnTo>
                    <a:pt x="93549" y="198559"/>
                  </a:lnTo>
                  <a:lnTo>
                    <a:pt x="102600" y="196546"/>
                  </a:lnTo>
                  <a:lnTo>
                    <a:pt x="111208" y="193181"/>
                  </a:lnTo>
                  <a:lnTo>
                    <a:pt x="126897" y="190229"/>
                  </a:lnTo>
                  <a:lnTo>
                    <a:pt x="138718" y="183122"/>
                  </a:lnTo>
                  <a:lnTo>
                    <a:pt x="148923" y="175372"/>
                  </a:lnTo>
                  <a:lnTo>
                    <a:pt x="155432" y="173187"/>
                  </a:lnTo>
                  <a:lnTo>
                    <a:pt x="161853" y="166572"/>
                  </a:lnTo>
                  <a:lnTo>
                    <a:pt x="174599" y="145079"/>
                  </a:lnTo>
                  <a:lnTo>
                    <a:pt x="187134" y="101533"/>
                  </a:lnTo>
                  <a:lnTo>
                    <a:pt x="188996" y="88865"/>
                  </a:lnTo>
                  <a:lnTo>
                    <a:pt x="181313" y="44997"/>
                  </a:lnTo>
                  <a:lnTo>
                    <a:pt x="178295" y="38337"/>
                  </a:lnTo>
                  <a:lnTo>
                    <a:pt x="167734" y="25439"/>
                  </a:lnTo>
                  <a:lnTo>
                    <a:pt x="161676" y="21884"/>
                  </a:lnTo>
                  <a:lnTo>
                    <a:pt x="149164" y="19602"/>
                  </a:lnTo>
                  <a:lnTo>
                    <a:pt x="101585" y="19042"/>
                  </a:lnTo>
                  <a:lnTo>
                    <a:pt x="99468" y="20099"/>
                  </a:lnTo>
                  <a:lnTo>
                    <a:pt x="98057" y="21863"/>
                  </a:lnTo>
                  <a:lnTo>
                    <a:pt x="97116" y="24096"/>
                  </a:lnTo>
                  <a:lnTo>
                    <a:pt x="95431" y="255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2" name="SMARTInkShape-901">
              <a:extLst>
                <a:ext uri="{FF2B5EF4-FFF2-40B4-BE49-F238E27FC236}">
                  <a16:creationId xmlns:a16="http://schemas.microsoft.com/office/drawing/2014/main" id="{66B3D8E0-85E9-880E-664F-01AE9D694A53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47700" y="3295650"/>
              <a:ext cx="1638301" cy="66283"/>
            </a:xfrm>
            <a:custGeom>
              <a:avLst/>
              <a:gdLst/>
              <a:ahLst/>
              <a:cxnLst/>
              <a:rect l="0" t="0" r="0" b="0"/>
              <a:pathLst>
                <a:path w="1638301" h="66283">
                  <a:moveTo>
                    <a:pt x="0" y="0"/>
                  </a:moveTo>
                  <a:lnTo>
                    <a:pt x="0" y="0"/>
                  </a:lnTo>
                  <a:lnTo>
                    <a:pt x="46459" y="0"/>
                  </a:lnTo>
                  <a:lnTo>
                    <a:pt x="89214" y="0"/>
                  </a:lnTo>
                  <a:lnTo>
                    <a:pt x="133809" y="0"/>
                  </a:lnTo>
                  <a:lnTo>
                    <a:pt x="174363" y="0"/>
                  </a:lnTo>
                  <a:lnTo>
                    <a:pt x="213235" y="0"/>
                  </a:lnTo>
                  <a:lnTo>
                    <a:pt x="258267" y="2822"/>
                  </a:lnTo>
                  <a:lnTo>
                    <a:pt x="305124" y="7539"/>
                  </a:lnTo>
                  <a:lnTo>
                    <a:pt x="337752" y="8642"/>
                  </a:lnTo>
                  <a:lnTo>
                    <a:pt x="373420" y="9132"/>
                  </a:lnTo>
                  <a:lnTo>
                    <a:pt x="413262" y="9350"/>
                  </a:lnTo>
                  <a:lnTo>
                    <a:pt x="454605" y="9447"/>
                  </a:lnTo>
                  <a:lnTo>
                    <a:pt x="494147" y="9491"/>
                  </a:lnTo>
                  <a:lnTo>
                    <a:pt x="535710" y="9510"/>
                  </a:lnTo>
                  <a:lnTo>
                    <a:pt x="579935" y="9518"/>
                  </a:lnTo>
                  <a:lnTo>
                    <a:pt x="603582" y="9520"/>
                  </a:lnTo>
                  <a:lnTo>
                    <a:pt x="627813" y="9522"/>
                  </a:lnTo>
                  <a:lnTo>
                    <a:pt x="674492" y="12346"/>
                  </a:lnTo>
                  <a:lnTo>
                    <a:pt x="720991" y="16071"/>
                  </a:lnTo>
                  <a:lnTo>
                    <a:pt x="745244" y="17064"/>
                  </a:lnTo>
                  <a:lnTo>
                    <a:pt x="769879" y="17726"/>
                  </a:lnTo>
                  <a:lnTo>
                    <a:pt x="817007" y="18461"/>
                  </a:lnTo>
                  <a:lnTo>
                    <a:pt x="863706" y="19847"/>
                  </a:lnTo>
                  <a:lnTo>
                    <a:pt x="888012" y="21698"/>
                  </a:lnTo>
                  <a:lnTo>
                    <a:pt x="912683" y="23990"/>
                  </a:lnTo>
                  <a:lnTo>
                    <a:pt x="959851" y="26538"/>
                  </a:lnTo>
                  <a:lnTo>
                    <a:pt x="1006567" y="27670"/>
                  </a:lnTo>
                  <a:lnTo>
                    <a:pt x="1030878" y="27971"/>
                  </a:lnTo>
                  <a:lnTo>
                    <a:pt x="1055552" y="28173"/>
                  </a:lnTo>
                  <a:lnTo>
                    <a:pt x="1102723" y="31219"/>
                  </a:lnTo>
                  <a:lnTo>
                    <a:pt x="1148382" y="35042"/>
                  </a:lnTo>
                  <a:lnTo>
                    <a:pt x="1193370" y="36740"/>
                  </a:lnTo>
                  <a:lnTo>
                    <a:pt x="1235237" y="37496"/>
                  </a:lnTo>
                  <a:lnTo>
                    <a:pt x="1275011" y="38890"/>
                  </a:lnTo>
                  <a:lnTo>
                    <a:pt x="1313855" y="43037"/>
                  </a:lnTo>
                  <a:lnTo>
                    <a:pt x="1352285" y="45586"/>
                  </a:lnTo>
                  <a:lnTo>
                    <a:pt x="1388416" y="47777"/>
                  </a:lnTo>
                  <a:lnTo>
                    <a:pt x="1433615" y="53903"/>
                  </a:lnTo>
                  <a:lnTo>
                    <a:pt x="1477934" y="56188"/>
                  </a:lnTo>
                  <a:lnTo>
                    <a:pt x="1522426" y="56960"/>
                  </a:lnTo>
                  <a:lnTo>
                    <a:pt x="1563813" y="57125"/>
                  </a:lnTo>
                  <a:lnTo>
                    <a:pt x="1582833" y="58201"/>
                  </a:lnTo>
                  <a:lnTo>
                    <a:pt x="1602100" y="64688"/>
                  </a:lnTo>
                  <a:lnTo>
                    <a:pt x="1615862" y="66282"/>
                  </a:lnTo>
                  <a:lnTo>
                    <a:pt x="1620567" y="63678"/>
                  </a:lnTo>
                  <a:lnTo>
                    <a:pt x="1627154" y="58439"/>
                  </a:lnTo>
                  <a:lnTo>
                    <a:pt x="163830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0" name="SMARTInkShape-Group186">
            <a:extLst>
              <a:ext uri="{FF2B5EF4-FFF2-40B4-BE49-F238E27FC236}">
                <a16:creationId xmlns:a16="http://schemas.microsoft.com/office/drawing/2014/main" id="{74DF5075-DC41-A9AB-8AC3-B370AD17DC85}"/>
              </a:ext>
            </a:extLst>
          </p:cNvPr>
          <p:cNvGrpSpPr/>
          <p:nvPr/>
        </p:nvGrpSpPr>
        <p:grpSpPr>
          <a:xfrm>
            <a:off x="2352678" y="1762126"/>
            <a:ext cx="828673" cy="295275"/>
            <a:chOff x="2352678" y="1762126"/>
            <a:chExt cx="828673" cy="295275"/>
          </a:xfrm>
        </p:grpSpPr>
        <p:sp>
          <p:nvSpPr>
            <p:cNvPr id="1854" name="SMARTInkShape-902">
              <a:extLst>
                <a:ext uri="{FF2B5EF4-FFF2-40B4-BE49-F238E27FC236}">
                  <a16:creationId xmlns:a16="http://schemas.microsoft.com/office/drawing/2014/main" id="{E4DC9A29-5250-D039-3D5A-888BF33B62D3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2800361" y="1762126"/>
              <a:ext cx="180965" cy="200015"/>
            </a:xfrm>
            <a:custGeom>
              <a:avLst/>
              <a:gdLst/>
              <a:ahLst/>
              <a:cxnLst/>
              <a:rect l="0" t="0" r="0" b="0"/>
              <a:pathLst>
                <a:path w="180965" h="200015">
                  <a:moveTo>
                    <a:pt x="19039" y="19049"/>
                  </a:moveTo>
                  <a:lnTo>
                    <a:pt x="19039" y="19049"/>
                  </a:lnTo>
                  <a:lnTo>
                    <a:pt x="19039" y="9916"/>
                  </a:lnTo>
                  <a:lnTo>
                    <a:pt x="33228" y="9534"/>
                  </a:lnTo>
                  <a:lnTo>
                    <a:pt x="38750" y="6706"/>
                  </a:lnTo>
                  <a:lnTo>
                    <a:pt x="44733" y="2980"/>
                  </a:lnTo>
                  <a:lnTo>
                    <a:pt x="57197" y="588"/>
                  </a:lnTo>
                  <a:lnTo>
                    <a:pt x="104764" y="0"/>
                  </a:lnTo>
                  <a:lnTo>
                    <a:pt x="107939" y="0"/>
                  </a:lnTo>
                  <a:lnTo>
                    <a:pt x="114289" y="2822"/>
                  </a:lnTo>
                  <a:lnTo>
                    <a:pt x="120639" y="6545"/>
                  </a:lnTo>
                  <a:lnTo>
                    <a:pt x="133339" y="8935"/>
                  </a:lnTo>
                  <a:lnTo>
                    <a:pt x="152353" y="9524"/>
                  </a:lnTo>
                  <a:lnTo>
                    <a:pt x="152389" y="28181"/>
                  </a:lnTo>
                  <a:lnTo>
                    <a:pt x="145843" y="36100"/>
                  </a:lnTo>
                  <a:lnTo>
                    <a:pt x="142688" y="44798"/>
                  </a:lnTo>
                  <a:lnTo>
                    <a:pt x="129723" y="60370"/>
                  </a:lnTo>
                  <a:lnTo>
                    <a:pt x="111889" y="73033"/>
                  </a:lnTo>
                  <a:lnTo>
                    <a:pt x="91784" y="98424"/>
                  </a:lnTo>
                  <a:lnTo>
                    <a:pt x="44553" y="136524"/>
                  </a:lnTo>
                  <a:lnTo>
                    <a:pt x="0" y="180963"/>
                  </a:lnTo>
                  <a:lnTo>
                    <a:pt x="9122" y="190106"/>
                  </a:lnTo>
                  <a:lnTo>
                    <a:pt x="54791" y="191555"/>
                  </a:lnTo>
                  <a:lnTo>
                    <a:pt x="78010" y="198700"/>
                  </a:lnTo>
                  <a:lnTo>
                    <a:pt x="125237" y="199990"/>
                  </a:lnTo>
                  <a:lnTo>
                    <a:pt x="135995" y="200014"/>
                  </a:lnTo>
                  <a:lnTo>
                    <a:pt x="142634" y="197197"/>
                  </a:lnTo>
                  <a:lnTo>
                    <a:pt x="145885" y="194965"/>
                  </a:lnTo>
                  <a:lnTo>
                    <a:pt x="149112" y="194534"/>
                  </a:lnTo>
                  <a:lnTo>
                    <a:pt x="155518" y="196879"/>
                  </a:lnTo>
                  <a:lnTo>
                    <a:pt x="158709" y="196869"/>
                  </a:lnTo>
                  <a:lnTo>
                    <a:pt x="180964" y="1904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5" name="SMARTInkShape-903">
              <a:extLst>
                <a:ext uri="{FF2B5EF4-FFF2-40B4-BE49-F238E27FC236}">
                  <a16:creationId xmlns:a16="http://schemas.microsoft.com/office/drawing/2014/main" id="{1A041C13-DEF5-4F40-3171-62BE4DC0764F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2371725" y="1933575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19050"/>
                  </a:lnTo>
                  <a:lnTo>
                    <a:pt x="30867" y="10849"/>
                  </a:lnTo>
                  <a:lnTo>
                    <a:pt x="78044" y="9535"/>
                  </a:lnTo>
                  <a:lnTo>
                    <a:pt x="88506" y="9528"/>
                  </a:lnTo>
                  <a:lnTo>
                    <a:pt x="95075" y="6704"/>
                  </a:lnTo>
                  <a:lnTo>
                    <a:pt x="101522" y="2980"/>
                  </a:lnTo>
                  <a:lnTo>
                    <a:pt x="114285" y="589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6" name="SMARTInkShape-904">
              <a:extLst>
                <a:ext uri="{FF2B5EF4-FFF2-40B4-BE49-F238E27FC236}">
                  <a16:creationId xmlns:a16="http://schemas.microsoft.com/office/drawing/2014/main" id="{C7D09381-5B9A-46E2-45E9-0DB5E5E88E31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2352678" y="1866900"/>
              <a:ext cx="142873" cy="19051"/>
            </a:xfrm>
            <a:custGeom>
              <a:avLst/>
              <a:gdLst/>
              <a:ahLst/>
              <a:cxnLst/>
              <a:rect l="0" t="0" r="0" b="0"/>
              <a:pathLst>
                <a:path w="142873" h="19051">
                  <a:moveTo>
                    <a:pt x="9522" y="19050"/>
                  </a:moveTo>
                  <a:lnTo>
                    <a:pt x="9522" y="19050"/>
                  </a:lnTo>
                  <a:lnTo>
                    <a:pt x="4034" y="19050"/>
                  </a:lnTo>
                  <a:lnTo>
                    <a:pt x="9440" y="19050"/>
                  </a:lnTo>
                  <a:lnTo>
                    <a:pt x="0" y="19050"/>
                  </a:lnTo>
                  <a:lnTo>
                    <a:pt x="8198" y="19050"/>
                  </a:lnTo>
                  <a:lnTo>
                    <a:pt x="8640" y="17992"/>
                  </a:lnTo>
                  <a:lnTo>
                    <a:pt x="9406" y="10849"/>
                  </a:lnTo>
                  <a:lnTo>
                    <a:pt x="12293" y="10114"/>
                  </a:lnTo>
                  <a:lnTo>
                    <a:pt x="31909" y="9559"/>
                  </a:lnTo>
                  <a:lnTo>
                    <a:pt x="38169" y="6718"/>
                  </a:lnTo>
                  <a:lnTo>
                    <a:pt x="44479" y="2986"/>
                  </a:lnTo>
                  <a:lnTo>
                    <a:pt x="57153" y="590"/>
                  </a:lnTo>
                  <a:lnTo>
                    <a:pt x="104772" y="1"/>
                  </a:lnTo>
                  <a:lnTo>
                    <a:pt x="14287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7" name="SMARTInkShape-905">
              <a:extLst>
                <a:ext uri="{FF2B5EF4-FFF2-40B4-BE49-F238E27FC236}">
                  <a16:creationId xmlns:a16="http://schemas.microsoft.com/office/drawing/2014/main" id="{1024A3C2-A4E0-900C-A604-5C6776E5A61A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3124200" y="18859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8" name="SMARTInkShape-906">
              <a:extLst>
                <a:ext uri="{FF2B5EF4-FFF2-40B4-BE49-F238E27FC236}">
                  <a16:creationId xmlns:a16="http://schemas.microsoft.com/office/drawing/2014/main" id="{EB8D1068-1DE5-9A9B-19D6-172DC4142591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076575" y="1981200"/>
              <a:ext cx="104776" cy="76201"/>
            </a:xfrm>
            <a:custGeom>
              <a:avLst/>
              <a:gdLst/>
              <a:ahLst/>
              <a:cxnLst/>
              <a:rect l="0" t="0" r="0" b="0"/>
              <a:pathLst>
                <a:path w="104776" h="76201">
                  <a:moveTo>
                    <a:pt x="19050" y="0"/>
                  </a:moveTo>
                  <a:lnTo>
                    <a:pt x="19050" y="0"/>
                  </a:lnTo>
                  <a:lnTo>
                    <a:pt x="19050" y="23980"/>
                  </a:lnTo>
                  <a:lnTo>
                    <a:pt x="17992" y="25512"/>
                  </a:lnTo>
                  <a:lnTo>
                    <a:pt x="16228" y="26533"/>
                  </a:lnTo>
                  <a:lnTo>
                    <a:pt x="13994" y="27213"/>
                  </a:lnTo>
                  <a:lnTo>
                    <a:pt x="12504" y="28726"/>
                  </a:lnTo>
                  <a:lnTo>
                    <a:pt x="9917" y="36656"/>
                  </a:lnTo>
                  <a:lnTo>
                    <a:pt x="9525" y="62169"/>
                  </a:lnTo>
                  <a:lnTo>
                    <a:pt x="8467" y="63671"/>
                  </a:lnTo>
                  <a:lnTo>
                    <a:pt x="6703" y="64672"/>
                  </a:lnTo>
                  <a:lnTo>
                    <a:pt x="1324" y="66279"/>
                  </a:lnTo>
                  <a:lnTo>
                    <a:pt x="589" y="69322"/>
                  </a:lnTo>
                  <a:lnTo>
                    <a:pt x="0" y="76200"/>
                  </a:lnTo>
                  <a:lnTo>
                    <a:pt x="47455" y="76200"/>
                  </a:lnTo>
                  <a:lnTo>
                    <a:pt x="89295" y="76200"/>
                  </a:lnTo>
                  <a:lnTo>
                    <a:pt x="95426" y="73378"/>
                  </a:lnTo>
                  <a:lnTo>
                    <a:pt x="104775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9" name="SMARTInkShape-907">
              <a:extLst>
                <a:ext uri="{FF2B5EF4-FFF2-40B4-BE49-F238E27FC236}">
                  <a16:creationId xmlns:a16="http://schemas.microsoft.com/office/drawing/2014/main" id="{840C0878-F484-F321-B4A8-4F432B2DD4B7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2819400" y="1838325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28575"/>
                  </a:moveTo>
                  <a:lnTo>
                    <a:pt x="0" y="28575"/>
                  </a:lnTo>
                  <a:lnTo>
                    <a:pt x="0" y="19442"/>
                  </a:lnTo>
                  <a:lnTo>
                    <a:pt x="44460" y="17992"/>
                  </a:lnTo>
                  <a:lnTo>
                    <a:pt x="57152" y="11511"/>
                  </a:lnTo>
                  <a:lnTo>
                    <a:pt x="101338" y="8490"/>
                  </a:lnTo>
                  <a:lnTo>
                    <a:pt x="114248" y="1990"/>
                  </a:lnTo>
                  <a:lnTo>
                    <a:pt x="160446" y="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6" name="SMARTInkShape-Group187">
            <a:extLst>
              <a:ext uri="{FF2B5EF4-FFF2-40B4-BE49-F238E27FC236}">
                <a16:creationId xmlns:a16="http://schemas.microsoft.com/office/drawing/2014/main" id="{C66F978A-5E5D-7BCE-6CE2-C7F3BAB2539D}"/>
              </a:ext>
            </a:extLst>
          </p:cNvPr>
          <p:cNvGrpSpPr/>
          <p:nvPr/>
        </p:nvGrpSpPr>
        <p:grpSpPr>
          <a:xfrm>
            <a:off x="600075" y="1609725"/>
            <a:ext cx="1352551" cy="790551"/>
            <a:chOff x="600075" y="1609725"/>
            <a:chExt cx="1352551" cy="790551"/>
          </a:xfrm>
        </p:grpSpPr>
        <p:sp>
          <p:nvSpPr>
            <p:cNvPr id="1861" name="SMARTInkShape-908">
              <a:extLst>
                <a:ext uri="{FF2B5EF4-FFF2-40B4-BE49-F238E27FC236}">
                  <a16:creationId xmlns:a16="http://schemas.microsoft.com/office/drawing/2014/main" id="{5253E14D-50D2-B685-1616-745C57DA3241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175614" y="1819275"/>
              <a:ext cx="215037" cy="15640"/>
            </a:xfrm>
            <a:custGeom>
              <a:avLst/>
              <a:gdLst/>
              <a:ahLst/>
              <a:cxnLst/>
              <a:rect l="0" t="0" r="0" b="0"/>
              <a:pathLst>
                <a:path w="215037" h="15640">
                  <a:moveTo>
                    <a:pt x="15011" y="9525"/>
                  </a:moveTo>
                  <a:lnTo>
                    <a:pt x="15011" y="9525"/>
                  </a:lnTo>
                  <a:lnTo>
                    <a:pt x="5520" y="9525"/>
                  </a:lnTo>
                  <a:lnTo>
                    <a:pt x="5496" y="14581"/>
                  </a:lnTo>
                  <a:lnTo>
                    <a:pt x="4435" y="15013"/>
                  </a:lnTo>
                  <a:lnTo>
                    <a:pt x="433" y="12670"/>
                  </a:lnTo>
                  <a:lnTo>
                    <a:pt x="0" y="11621"/>
                  </a:lnTo>
                  <a:lnTo>
                    <a:pt x="770" y="10923"/>
                  </a:lnTo>
                  <a:lnTo>
                    <a:pt x="4555" y="9801"/>
                  </a:lnTo>
                  <a:lnTo>
                    <a:pt x="5072" y="12470"/>
                  </a:lnTo>
                  <a:lnTo>
                    <a:pt x="5302" y="15067"/>
                  </a:lnTo>
                  <a:lnTo>
                    <a:pt x="5404" y="12694"/>
                  </a:lnTo>
                  <a:lnTo>
                    <a:pt x="5432" y="12696"/>
                  </a:lnTo>
                  <a:lnTo>
                    <a:pt x="5462" y="15521"/>
                  </a:lnTo>
                  <a:lnTo>
                    <a:pt x="6528" y="15639"/>
                  </a:lnTo>
                  <a:lnTo>
                    <a:pt x="13685" y="10539"/>
                  </a:lnTo>
                  <a:lnTo>
                    <a:pt x="61265" y="9533"/>
                  </a:lnTo>
                  <a:lnTo>
                    <a:pt x="107525" y="9525"/>
                  </a:lnTo>
                  <a:lnTo>
                    <a:pt x="151562" y="9525"/>
                  </a:lnTo>
                  <a:lnTo>
                    <a:pt x="178233" y="9525"/>
                  </a:lnTo>
                  <a:lnTo>
                    <a:pt x="185626" y="6703"/>
                  </a:lnTo>
                  <a:lnTo>
                    <a:pt x="192440" y="2979"/>
                  </a:lnTo>
                  <a:lnTo>
                    <a:pt x="205461" y="10"/>
                  </a:lnTo>
                  <a:lnTo>
                    <a:pt x="210989" y="2"/>
                  </a:lnTo>
                  <a:lnTo>
                    <a:pt x="208651" y="1"/>
                  </a:lnTo>
                  <a:lnTo>
                    <a:pt x="21503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2" name="SMARTInkShape-909">
              <a:extLst>
                <a:ext uri="{FF2B5EF4-FFF2-40B4-BE49-F238E27FC236}">
                  <a16:creationId xmlns:a16="http://schemas.microsoft.com/office/drawing/2014/main" id="{31C2F8C1-2E4E-4C44-0ED5-0D3560F64FFF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1609725" y="1724025"/>
              <a:ext cx="238126" cy="171330"/>
            </a:xfrm>
            <a:custGeom>
              <a:avLst/>
              <a:gdLst/>
              <a:ahLst/>
              <a:cxnLst/>
              <a:rect l="0" t="0" r="0" b="0"/>
              <a:pathLst>
                <a:path w="238126" h="171330">
                  <a:moveTo>
                    <a:pt x="0" y="66675"/>
                  </a:moveTo>
                  <a:lnTo>
                    <a:pt x="0" y="66675"/>
                  </a:lnTo>
                  <a:lnTo>
                    <a:pt x="0" y="61187"/>
                  </a:lnTo>
                  <a:lnTo>
                    <a:pt x="0" y="63530"/>
                  </a:lnTo>
                  <a:lnTo>
                    <a:pt x="0" y="58198"/>
                  </a:lnTo>
                  <a:lnTo>
                    <a:pt x="0" y="62845"/>
                  </a:lnTo>
                  <a:lnTo>
                    <a:pt x="0" y="57434"/>
                  </a:lnTo>
                  <a:lnTo>
                    <a:pt x="0" y="62694"/>
                  </a:lnTo>
                  <a:lnTo>
                    <a:pt x="0" y="42687"/>
                  </a:lnTo>
                  <a:lnTo>
                    <a:pt x="1058" y="41158"/>
                  </a:lnTo>
                  <a:lnTo>
                    <a:pt x="2822" y="40139"/>
                  </a:lnTo>
                  <a:lnTo>
                    <a:pt x="5056" y="39459"/>
                  </a:lnTo>
                  <a:lnTo>
                    <a:pt x="6546" y="37948"/>
                  </a:lnTo>
                  <a:lnTo>
                    <a:pt x="9409" y="29003"/>
                  </a:lnTo>
                  <a:lnTo>
                    <a:pt x="27216" y="10884"/>
                  </a:lnTo>
                  <a:lnTo>
                    <a:pt x="33229" y="9928"/>
                  </a:lnTo>
                  <a:lnTo>
                    <a:pt x="34853" y="8735"/>
                  </a:lnTo>
                  <a:lnTo>
                    <a:pt x="36657" y="4588"/>
                  </a:lnTo>
                  <a:lnTo>
                    <a:pt x="38196" y="3059"/>
                  </a:lnTo>
                  <a:lnTo>
                    <a:pt x="47195" y="119"/>
                  </a:lnTo>
                  <a:lnTo>
                    <a:pt x="57115" y="0"/>
                  </a:lnTo>
                  <a:lnTo>
                    <a:pt x="57140" y="5057"/>
                  </a:lnTo>
                  <a:lnTo>
                    <a:pt x="58201" y="6546"/>
                  </a:lnTo>
                  <a:lnTo>
                    <a:pt x="59968" y="7539"/>
                  </a:lnTo>
                  <a:lnTo>
                    <a:pt x="66282" y="9409"/>
                  </a:lnTo>
                  <a:lnTo>
                    <a:pt x="66559" y="14547"/>
                  </a:lnTo>
                  <a:lnTo>
                    <a:pt x="69446" y="19871"/>
                  </a:lnTo>
                  <a:lnTo>
                    <a:pt x="74866" y="26856"/>
                  </a:lnTo>
                  <a:lnTo>
                    <a:pt x="75936" y="35840"/>
                  </a:lnTo>
                  <a:lnTo>
                    <a:pt x="76199" y="79651"/>
                  </a:lnTo>
                  <a:lnTo>
                    <a:pt x="76200" y="87611"/>
                  </a:lnTo>
                  <a:lnTo>
                    <a:pt x="75142" y="90157"/>
                  </a:lnTo>
                  <a:lnTo>
                    <a:pt x="73377" y="91855"/>
                  </a:lnTo>
                  <a:lnTo>
                    <a:pt x="71143" y="92987"/>
                  </a:lnTo>
                  <a:lnTo>
                    <a:pt x="62942" y="104692"/>
                  </a:lnTo>
                  <a:lnTo>
                    <a:pt x="52602" y="126714"/>
                  </a:lnTo>
                  <a:lnTo>
                    <a:pt x="47015" y="130401"/>
                  </a:lnTo>
                  <a:lnTo>
                    <a:pt x="41004" y="133097"/>
                  </a:lnTo>
                  <a:lnTo>
                    <a:pt x="25364" y="146435"/>
                  </a:lnTo>
                  <a:lnTo>
                    <a:pt x="21856" y="152571"/>
                  </a:lnTo>
                  <a:lnTo>
                    <a:pt x="20921" y="155689"/>
                  </a:lnTo>
                  <a:lnTo>
                    <a:pt x="19239" y="157768"/>
                  </a:lnTo>
                  <a:lnTo>
                    <a:pt x="11013" y="161378"/>
                  </a:lnTo>
                  <a:lnTo>
                    <a:pt x="10186" y="164504"/>
                  </a:lnTo>
                  <a:lnTo>
                    <a:pt x="9536" y="171329"/>
                  </a:lnTo>
                  <a:lnTo>
                    <a:pt x="9525" y="162314"/>
                  </a:lnTo>
                  <a:lnTo>
                    <a:pt x="22783" y="148702"/>
                  </a:lnTo>
                  <a:lnTo>
                    <a:pt x="28823" y="145465"/>
                  </a:lnTo>
                  <a:lnTo>
                    <a:pt x="31915" y="144601"/>
                  </a:lnTo>
                  <a:lnTo>
                    <a:pt x="38173" y="137998"/>
                  </a:lnTo>
                  <a:lnTo>
                    <a:pt x="44483" y="130124"/>
                  </a:lnTo>
                  <a:lnTo>
                    <a:pt x="70049" y="115715"/>
                  </a:lnTo>
                  <a:lnTo>
                    <a:pt x="82727" y="102254"/>
                  </a:lnTo>
                  <a:lnTo>
                    <a:pt x="106510" y="91116"/>
                  </a:lnTo>
                  <a:lnTo>
                    <a:pt x="120366" y="80244"/>
                  </a:lnTo>
                  <a:lnTo>
                    <a:pt x="133294" y="74177"/>
                  </a:lnTo>
                  <a:lnTo>
                    <a:pt x="139675" y="70009"/>
                  </a:lnTo>
                  <a:lnTo>
                    <a:pt x="146039" y="68157"/>
                  </a:lnTo>
                  <a:lnTo>
                    <a:pt x="148159" y="66604"/>
                  </a:lnTo>
                  <a:lnTo>
                    <a:pt x="149573" y="64511"/>
                  </a:lnTo>
                  <a:lnTo>
                    <a:pt x="150515" y="62058"/>
                  </a:lnTo>
                  <a:lnTo>
                    <a:pt x="152202" y="60422"/>
                  </a:lnTo>
                  <a:lnTo>
                    <a:pt x="156898" y="58604"/>
                  </a:lnTo>
                  <a:lnTo>
                    <a:pt x="165492" y="57581"/>
                  </a:lnTo>
                  <a:lnTo>
                    <a:pt x="167478" y="56379"/>
                  </a:lnTo>
                  <a:lnTo>
                    <a:pt x="168802" y="54519"/>
                  </a:lnTo>
                  <a:lnTo>
                    <a:pt x="169685" y="52221"/>
                  </a:lnTo>
                  <a:lnTo>
                    <a:pt x="171332" y="50689"/>
                  </a:lnTo>
                  <a:lnTo>
                    <a:pt x="179496" y="48028"/>
                  </a:lnTo>
                  <a:lnTo>
                    <a:pt x="180318" y="44982"/>
                  </a:lnTo>
                  <a:lnTo>
                    <a:pt x="180964" y="38219"/>
                  </a:lnTo>
                  <a:lnTo>
                    <a:pt x="158309" y="38101"/>
                  </a:lnTo>
                  <a:lnTo>
                    <a:pt x="152204" y="40923"/>
                  </a:lnTo>
                  <a:lnTo>
                    <a:pt x="145963" y="44646"/>
                  </a:lnTo>
                  <a:lnTo>
                    <a:pt x="136499" y="47801"/>
                  </a:lnTo>
                  <a:lnTo>
                    <a:pt x="92075" y="88911"/>
                  </a:lnTo>
                  <a:lnTo>
                    <a:pt x="88547" y="95255"/>
                  </a:lnTo>
                  <a:lnTo>
                    <a:pt x="85921" y="101602"/>
                  </a:lnTo>
                  <a:lnTo>
                    <a:pt x="79551" y="111126"/>
                  </a:lnTo>
                  <a:lnTo>
                    <a:pt x="77193" y="120650"/>
                  </a:lnTo>
                  <a:lnTo>
                    <a:pt x="76211" y="141386"/>
                  </a:lnTo>
                  <a:lnTo>
                    <a:pt x="84402" y="150945"/>
                  </a:lnTo>
                  <a:lnTo>
                    <a:pt x="87959" y="151753"/>
                  </a:lnTo>
                  <a:lnTo>
                    <a:pt x="122570" y="152389"/>
                  </a:lnTo>
                  <a:lnTo>
                    <a:pt x="169649" y="138210"/>
                  </a:lnTo>
                  <a:lnTo>
                    <a:pt x="212805" y="127089"/>
                  </a:lnTo>
                  <a:lnTo>
                    <a:pt x="238125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3" name="SMARTInkShape-910">
              <a:extLst>
                <a:ext uri="{FF2B5EF4-FFF2-40B4-BE49-F238E27FC236}">
                  <a16:creationId xmlns:a16="http://schemas.microsoft.com/office/drawing/2014/main" id="{E864D36F-9141-589E-8A79-253465FF883A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1552575" y="1609725"/>
              <a:ext cx="303270" cy="19051"/>
            </a:xfrm>
            <a:custGeom>
              <a:avLst/>
              <a:gdLst/>
              <a:ahLst/>
              <a:cxnLst/>
              <a:rect l="0" t="0" r="0" b="0"/>
              <a:pathLst>
                <a:path w="303270" h="19051">
                  <a:moveTo>
                    <a:pt x="0" y="19050"/>
                  </a:moveTo>
                  <a:lnTo>
                    <a:pt x="0" y="19050"/>
                  </a:lnTo>
                  <a:lnTo>
                    <a:pt x="33298" y="17992"/>
                  </a:lnTo>
                  <a:lnTo>
                    <a:pt x="69986" y="10408"/>
                  </a:lnTo>
                  <a:lnTo>
                    <a:pt x="115566" y="9603"/>
                  </a:lnTo>
                  <a:lnTo>
                    <a:pt x="162092" y="9535"/>
                  </a:lnTo>
                  <a:lnTo>
                    <a:pt x="206750" y="9526"/>
                  </a:lnTo>
                  <a:lnTo>
                    <a:pt x="230593" y="6703"/>
                  </a:lnTo>
                  <a:lnTo>
                    <a:pt x="246419" y="4037"/>
                  </a:lnTo>
                  <a:lnTo>
                    <a:pt x="262337" y="6370"/>
                  </a:lnTo>
                  <a:lnTo>
                    <a:pt x="303269" y="27"/>
                  </a:lnTo>
                  <a:lnTo>
                    <a:pt x="296465" y="2"/>
                  </a:lnTo>
                  <a:lnTo>
                    <a:pt x="300998" y="0"/>
                  </a:lnTo>
                  <a:lnTo>
                    <a:pt x="298499" y="0"/>
                  </a:lnTo>
                  <a:lnTo>
                    <a:pt x="301404" y="0"/>
                  </a:lnTo>
                  <a:lnTo>
                    <a:pt x="298620" y="0"/>
                  </a:lnTo>
                  <a:lnTo>
                    <a:pt x="301440" y="0"/>
                  </a:lnTo>
                  <a:lnTo>
                    <a:pt x="298721" y="0"/>
                  </a:lnTo>
                  <a:lnTo>
                    <a:pt x="297572" y="1058"/>
                  </a:lnTo>
                  <a:lnTo>
                    <a:pt x="2952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4" name="SMARTInkShape-911">
              <a:extLst>
                <a:ext uri="{FF2B5EF4-FFF2-40B4-BE49-F238E27FC236}">
                  <a16:creationId xmlns:a16="http://schemas.microsoft.com/office/drawing/2014/main" id="{D265506E-BBEC-5623-D567-AFC891C16E97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600075" y="2028825"/>
              <a:ext cx="1352551" cy="76201"/>
            </a:xfrm>
            <a:custGeom>
              <a:avLst/>
              <a:gdLst/>
              <a:ahLst/>
              <a:cxnLst/>
              <a:rect l="0" t="0" r="0" b="0"/>
              <a:pathLst>
                <a:path w="1352551" h="76201">
                  <a:moveTo>
                    <a:pt x="0" y="76200"/>
                  </a:moveTo>
                  <a:lnTo>
                    <a:pt x="0" y="76200"/>
                  </a:lnTo>
                  <a:lnTo>
                    <a:pt x="0" y="70712"/>
                  </a:lnTo>
                  <a:lnTo>
                    <a:pt x="0" y="73055"/>
                  </a:lnTo>
                  <a:lnTo>
                    <a:pt x="0" y="67723"/>
                  </a:lnTo>
                  <a:lnTo>
                    <a:pt x="2822" y="67141"/>
                  </a:lnTo>
                  <a:lnTo>
                    <a:pt x="27132" y="66675"/>
                  </a:lnTo>
                  <a:lnTo>
                    <a:pt x="36649" y="58474"/>
                  </a:lnTo>
                  <a:lnTo>
                    <a:pt x="42727" y="57542"/>
                  </a:lnTo>
                  <a:lnTo>
                    <a:pt x="88903" y="57151"/>
                  </a:lnTo>
                  <a:lnTo>
                    <a:pt x="131664" y="42961"/>
                  </a:lnTo>
                  <a:lnTo>
                    <a:pt x="156928" y="39060"/>
                  </a:lnTo>
                  <a:lnTo>
                    <a:pt x="203402" y="38184"/>
                  </a:lnTo>
                  <a:lnTo>
                    <a:pt x="248095" y="38111"/>
                  </a:lnTo>
                  <a:lnTo>
                    <a:pt x="295334" y="30562"/>
                  </a:lnTo>
                  <a:lnTo>
                    <a:pt x="333387" y="28968"/>
                  </a:lnTo>
                  <a:lnTo>
                    <a:pt x="379082" y="28653"/>
                  </a:lnTo>
                  <a:lnTo>
                    <a:pt x="426051" y="28590"/>
                  </a:lnTo>
                  <a:lnTo>
                    <a:pt x="471273" y="28578"/>
                  </a:lnTo>
                  <a:lnTo>
                    <a:pt x="508407" y="28576"/>
                  </a:lnTo>
                  <a:lnTo>
                    <a:pt x="546221" y="23519"/>
                  </a:lnTo>
                  <a:lnTo>
                    <a:pt x="584236" y="20374"/>
                  </a:lnTo>
                  <a:lnTo>
                    <a:pt x="622311" y="19442"/>
                  </a:lnTo>
                  <a:lnTo>
                    <a:pt x="660403" y="19166"/>
                  </a:lnTo>
                  <a:lnTo>
                    <a:pt x="698501" y="19084"/>
                  </a:lnTo>
                  <a:lnTo>
                    <a:pt x="741657" y="19060"/>
                  </a:lnTo>
                  <a:lnTo>
                    <a:pt x="782901" y="19053"/>
                  </a:lnTo>
                  <a:lnTo>
                    <a:pt x="821933" y="19051"/>
                  </a:lnTo>
                  <a:lnTo>
                    <a:pt x="860309" y="13994"/>
                  </a:lnTo>
                  <a:lnTo>
                    <a:pt x="898491" y="10849"/>
                  </a:lnTo>
                  <a:lnTo>
                    <a:pt x="936615" y="9917"/>
                  </a:lnTo>
                  <a:lnTo>
                    <a:pt x="980877" y="9603"/>
                  </a:lnTo>
                  <a:lnTo>
                    <a:pt x="1016882" y="9548"/>
                  </a:lnTo>
                  <a:lnTo>
                    <a:pt x="1054361" y="9532"/>
                  </a:lnTo>
                  <a:lnTo>
                    <a:pt x="1091219" y="9527"/>
                  </a:lnTo>
                  <a:lnTo>
                    <a:pt x="1132654" y="9526"/>
                  </a:lnTo>
                  <a:lnTo>
                    <a:pt x="1176469" y="9525"/>
                  </a:lnTo>
                  <a:lnTo>
                    <a:pt x="1220576" y="9525"/>
                  </a:lnTo>
                  <a:lnTo>
                    <a:pt x="1266110" y="9525"/>
                  </a:lnTo>
                  <a:lnTo>
                    <a:pt x="1312198" y="9525"/>
                  </a:lnTo>
                  <a:lnTo>
                    <a:pt x="1326705" y="9525"/>
                  </a:lnTo>
                  <a:lnTo>
                    <a:pt x="1333302" y="6703"/>
                  </a:lnTo>
                  <a:lnTo>
                    <a:pt x="1341104" y="1324"/>
                  </a:lnTo>
                  <a:lnTo>
                    <a:pt x="1352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5" name="SMARTInkShape-912">
              <a:extLst>
                <a:ext uri="{FF2B5EF4-FFF2-40B4-BE49-F238E27FC236}">
                  <a16:creationId xmlns:a16="http://schemas.microsoft.com/office/drawing/2014/main" id="{070236B9-5AA7-4B9B-FC0F-6924D25BBB1F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1104938" y="2219335"/>
              <a:ext cx="152363" cy="180941"/>
            </a:xfrm>
            <a:custGeom>
              <a:avLst/>
              <a:gdLst/>
              <a:ahLst/>
              <a:cxnLst/>
              <a:rect l="0" t="0" r="0" b="0"/>
              <a:pathLst>
                <a:path w="152363" h="180941">
                  <a:moveTo>
                    <a:pt x="152362" y="9515"/>
                  </a:moveTo>
                  <a:lnTo>
                    <a:pt x="152362" y="9515"/>
                  </a:lnTo>
                  <a:lnTo>
                    <a:pt x="152362" y="4027"/>
                  </a:lnTo>
                  <a:lnTo>
                    <a:pt x="152362" y="9433"/>
                  </a:lnTo>
                  <a:lnTo>
                    <a:pt x="152362" y="4011"/>
                  </a:lnTo>
                  <a:lnTo>
                    <a:pt x="152362" y="9491"/>
                  </a:lnTo>
                  <a:lnTo>
                    <a:pt x="152362" y="4023"/>
                  </a:lnTo>
                  <a:lnTo>
                    <a:pt x="152362" y="6368"/>
                  </a:lnTo>
                  <a:lnTo>
                    <a:pt x="152362" y="3405"/>
                  </a:lnTo>
                  <a:lnTo>
                    <a:pt x="152362" y="8501"/>
                  </a:lnTo>
                  <a:lnTo>
                    <a:pt x="152362" y="3827"/>
                  </a:lnTo>
                  <a:lnTo>
                    <a:pt x="152362" y="9231"/>
                  </a:lnTo>
                  <a:lnTo>
                    <a:pt x="152362" y="375"/>
                  </a:lnTo>
                  <a:lnTo>
                    <a:pt x="138173" y="0"/>
                  </a:lnTo>
                  <a:lnTo>
                    <a:pt x="132650" y="2817"/>
                  </a:lnTo>
                  <a:lnTo>
                    <a:pt x="126668" y="6538"/>
                  </a:lnTo>
                  <a:lnTo>
                    <a:pt x="114204" y="8927"/>
                  </a:lnTo>
                  <a:lnTo>
                    <a:pt x="111048" y="9123"/>
                  </a:lnTo>
                  <a:lnTo>
                    <a:pt x="104720" y="12163"/>
                  </a:lnTo>
                  <a:lnTo>
                    <a:pt x="98379" y="15984"/>
                  </a:lnTo>
                  <a:lnTo>
                    <a:pt x="72790" y="26376"/>
                  </a:lnTo>
                  <a:lnTo>
                    <a:pt x="47761" y="44851"/>
                  </a:lnTo>
                  <a:lnTo>
                    <a:pt x="44528" y="45772"/>
                  </a:lnTo>
                  <a:lnTo>
                    <a:pt x="42373" y="47444"/>
                  </a:lnTo>
                  <a:lnTo>
                    <a:pt x="38281" y="53797"/>
                  </a:lnTo>
                  <a:lnTo>
                    <a:pt x="33573" y="55654"/>
                  </a:lnTo>
                  <a:lnTo>
                    <a:pt x="31894" y="57208"/>
                  </a:lnTo>
                  <a:lnTo>
                    <a:pt x="30029" y="61756"/>
                  </a:lnTo>
                  <a:lnTo>
                    <a:pt x="28576" y="75670"/>
                  </a:lnTo>
                  <a:lnTo>
                    <a:pt x="36741" y="76144"/>
                  </a:lnTo>
                  <a:lnTo>
                    <a:pt x="37182" y="77218"/>
                  </a:lnTo>
                  <a:lnTo>
                    <a:pt x="37671" y="81233"/>
                  </a:lnTo>
                  <a:lnTo>
                    <a:pt x="38859" y="82727"/>
                  </a:lnTo>
                  <a:lnTo>
                    <a:pt x="43002" y="84387"/>
                  </a:lnTo>
                  <a:lnTo>
                    <a:pt x="90197" y="85715"/>
                  </a:lnTo>
                  <a:lnTo>
                    <a:pt x="95805" y="88537"/>
                  </a:lnTo>
                  <a:lnTo>
                    <a:pt x="101826" y="92261"/>
                  </a:lnTo>
                  <a:lnTo>
                    <a:pt x="112415" y="94848"/>
                  </a:lnTo>
                  <a:lnTo>
                    <a:pt x="121501" y="101709"/>
                  </a:lnTo>
                  <a:lnTo>
                    <a:pt x="127357" y="103407"/>
                  </a:lnTo>
                  <a:lnTo>
                    <a:pt x="129342" y="104918"/>
                  </a:lnTo>
                  <a:lnTo>
                    <a:pt x="133194" y="111043"/>
                  </a:lnTo>
                  <a:lnTo>
                    <a:pt x="137846" y="112847"/>
                  </a:lnTo>
                  <a:lnTo>
                    <a:pt x="139509" y="114386"/>
                  </a:lnTo>
                  <a:lnTo>
                    <a:pt x="141358" y="118919"/>
                  </a:lnTo>
                  <a:lnTo>
                    <a:pt x="142909" y="120551"/>
                  </a:lnTo>
                  <a:lnTo>
                    <a:pt x="147455" y="122364"/>
                  </a:lnTo>
                  <a:lnTo>
                    <a:pt x="149091" y="124965"/>
                  </a:lnTo>
                  <a:lnTo>
                    <a:pt x="152075" y="142073"/>
                  </a:lnTo>
                  <a:lnTo>
                    <a:pt x="152234" y="147099"/>
                  </a:lnTo>
                  <a:lnTo>
                    <a:pt x="151219" y="148863"/>
                  </a:lnTo>
                  <a:lnTo>
                    <a:pt x="149483" y="150038"/>
                  </a:lnTo>
                  <a:lnTo>
                    <a:pt x="147268" y="150822"/>
                  </a:lnTo>
                  <a:lnTo>
                    <a:pt x="145791" y="152403"/>
                  </a:lnTo>
                  <a:lnTo>
                    <a:pt x="144150" y="156982"/>
                  </a:lnTo>
                  <a:lnTo>
                    <a:pt x="142654" y="158626"/>
                  </a:lnTo>
                  <a:lnTo>
                    <a:pt x="138170" y="160454"/>
                  </a:lnTo>
                  <a:lnTo>
                    <a:pt x="136550" y="161999"/>
                  </a:lnTo>
                  <a:lnTo>
                    <a:pt x="134751" y="166539"/>
                  </a:lnTo>
                  <a:lnTo>
                    <a:pt x="133213" y="168172"/>
                  </a:lnTo>
                  <a:lnTo>
                    <a:pt x="116091" y="177699"/>
                  </a:lnTo>
                  <a:lnTo>
                    <a:pt x="68829" y="180940"/>
                  </a:lnTo>
                  <a:lnTo>
                    <a:pt x="53763" y="179899"/>
                  </a:lnTo>
                  <a:lnTo>
                    <a:pt x="35282" y="172763"/>
                  </a:lnTo>
                  <a:lnTo>
                    <a:pt x="20928" y="171556"/>
                  </a:lnTo>
                  <a:lnTo>
                    <a:pt x="10979" y="163249"/>
                  </a:lnTo>
                  <a:lnTo>
                    <a:pt x="90" y="161925"/>
                  </a:lnTo>
                  <a:lnTo>
                    <a:pt x="0" y="156862"/>
                  </a:lnTo>
                  <a:lnTo>
                    <a:pt x="1046" y="155371"/>
                  </a:lnTo>
                  <a:lnTo>
                    <a:pt x="2801" y="154377"/>
                  </a:lnTo>
                  <a:lnTo>
                    <a:pt x="9487" y="1523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0" name="SMARTInkShape-Group188">
            <a:extLst>
              <a:ext uri="{FF2B5EF4-FFF2-40B4-BE49-F238E27FC236}">
                <a16:creationId xmlns:a16="http://schemas.microsoft.com/office/drawing/2014/main" id="{3B7175FA-E232-8254-E925-179C994351EB}"/>
              </a:ext>
            </a:extLst>
          </p:cNvPr>
          <p:cNvGrpSpPr/>
          <p:nvPr/>
        </p:nvGrpSpPr>
        <p:grpSpPr>
          <a:xfrm>
            <a:off x="609600" y="1733585"/>
            <a:ext cx="400051" cy="238088"/>
            <a:chOff x="609600" y="1733585"/>
            <a:chExt cx="400051" cy="238088"/>
          </a:xfrm>
        </p:grpSpPr>
        <p:sp>
          <p:nvSpPr>
            <p:cNvPr id="1867" name="SMARTInkShape-913">
              <a:extLst>
                <a:ext uri="{FF2B5EF4-FFF2-40B4-BE49-F238E27FC236}">
                  <a16:creationId xmlns:a16="http://schemas.microsoft.com/office/drawing/2014/main" id="{A6F50B1E-DA10-59AB-00D7-5E9C603FE0E4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609600" y="1733585"/>
              <a:ext cx="247651" cy="199980"/>
            </a:xfrm>
            <a:custGeom>
              <a:avLst/>
              <a:gdLst/>
              <a:ahLst/>
              <a:cxnLst/>
              <a:rect l="0" t="0" r="0" b="0"/>
              <a:pathLst>
                <a:path w="247651" h="199980">
                  <a:moveTo>
                    <a:pt x="0" y="57115"/>
                  </a:moveTo>
                  <a:lnTo>
                    <a:pt x="0" y="57115"/>
                  </a:lnTo>
                  <a:lnTo>
                    <a:pt x="0" y="42568"/>
                  </a:lnTo>
                  <a:lnTo>
                    <a:pt x="1058" y="41067"/>
                  </a:lnTo>
                  <a:lnTo>
                    <a:pt x="2822" y="40066"/>
                  </a:lnTo>
                  <a:lnTo>
                    <a:pt x="8201" y="38460"/>
                  </a:lnTo>
                  <a:lnTo>
                    <a:pt x="26370" y="22262"/>
                  </a:lnTo>
                  <a:lnTo>
                    <a:pt x="35212" y="19977"/>
                  </a:lnTo>
                  <a:lnTo>
                    <a:pt x="41403" y="19443"/>
                  </a:lnTo>
                  <a:lnTo>
                    <a:pt x="47682" y="16383"/>
                  </a:lnTo>
                  <a:lnTo>
                    <a:pt x="56596" y="9893"/>
                  </a:lnTo>
                  <a:lnTo>
                    <a:pt x="62042" y="9610"/>
                  </a:lnTo>
                  <a:lnTo>
                    <a:pt x="63587" y="8511"/>
                  </a:lnTo>
                  <a:lnTo>
                    <a:pt x="64616" y="6721"/>
                  </a:lnTo>
                  <a:lnTo>
                    <a:pt x="65302" y="4469"/>
                  </a:lnTo>
                  <a:lnTo>
                    <a:pt x="66818" y="2968"/>
                  </a:lnTo>
                  <a:lnTo>
                    <a:pt x="74756" y="361"/>
                  </a:lnTo>
                  <a:lnTo>
                    <a:pt x="84274" y="0"/>
                  </a:lnTo>
                  <a:lnTo>
                    <a:pt x="84758" y="1047"/>
                  </a:lnTo>
                  <a:lnTo>
                    <a:pt x="85295" y="5032"/>
                  </a:lnTo>
                  <a:lnTo>
                    <a:pt x="86497" y="6518"/>
                  </a:lnTo>
                  <a:lnTo>
                    <a:pt x="90654" y="8169"/>
                  </a:lnTo>
                  <a:lnTo>
                    <a:pt x="92186" y="9668"/>
                  </a:lnTo>
                  <a:lnTo>
                    <a:pt x="96039" y="19113"/>
                  </a:lnTo>
                  <a:lnTo>
                    <a:pt x="101716" y="26335"/>
                  </a:lnTo>
                  <a:lnTo>
                    <a:pt x="103869" y="35177"/>
                  </a:lnTo>
                  <a:lnTo>
                    <a:pt x="104772" y="79341"/>
                  </a:lnTo>
                  <a:lnTo>
                    <a:pt x="99718" y="93922"/>
                  </a:lnTo>
                  <a:lnTo>
                    <a:pt x="88299" y="113676"/>
                  </a:lnTo>
                  <a:lnTo>
                    <a:pt x="85811" y="120353"/>
                  </a:lnTo>
                  <a:lnTo>
                    <a:pt x="69316" y="142825"/>
                  </a:lnTo>
                  <a:lnTo>
                    <a:pt x="66791" y="149183"/>
                  </a:lnTo>
                  <a:lnTo>
                    <a:pt x="22399" y="196639"/>
                  </a:lnTo>
                  <a:lnTo>
                    <a:pt x="19061" y="199979"/>
                  </a:lnTo>
                  <a:lnTo>
                    <a:pt x="19053" y="194930"/>
                  </a:lnTo>
                  <a:lnTo>
                    <a:pt x="20111" y="193442"/>
                  </a:lnTo>
                  <a:lnTo>
                    <a:pt x="21874" y="192450"/>
                  </a:lnTo>
                  <a:lnTo>
                    <a:pt x="24107" y="191788"/>
                  </a:lnTo>
                  <a:lnTo>
                    <a:pt x="25597" y="190288"/>
                  </a:lnTo>
                  <a:lnTo>
                    <a:pt x="27251" y="185800"/>
                  </a:lnTo>
                  <a:lnTo>
                    <a:pt x="28751" y="184180"/>
                  </a:lnTo>
                  <a:lnTo>
                    <a:pt x="41716" y="176310"/>
                  </a:lnTo>
                  <a:lnTo>
                    <a:pt x="54062" y="159290"/>
                  </a:lnTo>
                  <a:lnTo>
                    <a:pt x="83744" y="139587"/>
                  </a:lnTo>
                  <a:lnTo>
                    <a:pt x="117441" y="101674"/>
                  </a:lnTo>
                  <a:lnTo>
                    <a:pt x="123810" y="98086"/>
                  </a:lnTo>
                  <a:lnTo>
                    <a:pt x="130168" y="95432"/>
                  </a:lnTo>
                  <a:lnTo>
                    <a:pt x="136522" y="90726"/>
                  </a:lnTo>
                  <a:lnTo>
                    <a:pt x="140051" y="85106"/>
                  </a:lnTo>
                  <a:lnTo>
                    <a:pt x="142678" y="79080"/>
                  </a:lnTo>
                  <a:lnTo>
                    <a:pt x="170088" y="48953"/>
                  </a:lnTo>
                  <a:lnTo>
                    <a:pt x="171450" y="38070"/>
                  </a:lnTo>
                  <a:lnTo>
                    <a:pt x="171450" y="38066"/>
                  </a:lnTo>
                  <a:lnTo>
                    <a:pt x="163249" y="38065"/>
                  </a:lnTo>
                  <a:lnTo>
                    <a:pt x="117395" y="82595"/>
                  </a:lnTo>
                  <a:lnTo>
                    <a:pt x="108985" y="92064"/>
                  </a:lnTo>
                  <a:lnTo>
                    <a:pt x="97482" y="121805"/>
                  </a:lnTo>
                  <a:lnTo>
                    <a:pt x="95253" y="165454"/>
                  </a:lnTo>
                  <a:lnTo>
                    <a:pt x="96311" y="167441"/>
                  </a:lnTo>
                  <a:lnTo>
                    <a:pt x="98074" y="168766"/>
                  </a:lnTo>
                  <a:lnTo>
                    <a:pt x="103451" y="170892"/>
                  </a:lnTo>
                  <a:lnTo>
                    <a:pt x="112860" y="179570"/>
                  </a:lnTo>
                  <a:lnTo>
                    <a:pt x="118930" y="180534"/>
                  </a:lnTo>
                  <a:lnTo>
                    <a:pt x="136653" y="180904"/>
                  </a:lnTo>
                  <a:lnTo>
                    <a:pt x="142932" y="178102"/>
                  </a:lnTo>
                  <a:lnTo>
                    <a:pt x="158758" y="165750"/>
                  </a:lnTo>
                  <a:lnTo>
                    <a:pt x="165103" y="163605"/>
                  </a:lnTo>
                  <a:lnTo>
                    <a:pt x="184347" y="161170"/>
                  </a:lnTo>
                  <a:lnTo>
                    <a:pt x="195967" y="154386"/>
                  </a:lnTo>
                  <a:lnTo>
                    <a:pt x="206113" y="146731"/>
                  </a:lnTo>
                  <a:lnTo>
                    <a:pt x="215822" y="143993"/>
                  </a:lnTo>
                  <a:lnTo>
                    <a:pt x="231765" y="142992"/>
                  </a:lnTo>
                  <a:lnTo>
                    <a:pt x="233885" y="141883"/>
                  </a:lnTo>
                  <a:lnTo>
                    <a:pt x="235298" y="140085"/>
                  </a:lnTo>
                  <a:lnTo>
                    <a:pt x="236241" y="137828"/>
                  </a:lnTo>
                  <a:lnTo>
                    <a:pt x="237927" y="136324"/>
                  </a:lnTo>
                  <a:lnTo>
                    <a:pt x="247650" y="1333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8" name="SMARTInkShape-914">
              <a:extLst>
                <a:ext uri="{FF2B5EF4-FFF2-40B4-BE49-F238E27FC236}">
                  <a16:creationId xmlns:a16="http://schemas.microsoft.com/office/drawing/2014/main" id="{82157F62-7BA8-4CE2-8202-B43B943E033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914400" y="1867866"/>
              <a:ext cx="95251" cy="103807"/>
            </a:xfrm>
            <a:custGeom>
              <a:avLst/>
              <a:gdLst/>
              <a:ahLst/>
              <a:cxnLst/>
              <a:rect l="0" t="0" r="0" b="0"/>
              <a:pathLst>
                <a:path w="95251" h="103807">
                  <a:moveTo>
                    <a:pt x="0" y="18084"/>
                  </a:moveTo>
                  <a:lnTo>
                    <a:pt x="0" y="18084"/>
                  </a:lnTo>
                  <a:lnTo>
                    <a:pt x="5057" y="18084"/>
                  </a:lnTo>
                  <a:lnTo>
                    <a:pt x="6546" y="17026"/>
                  </a:lnTo>
                  <a:lnTo>
                    <a:pt x="7539" y="15262"/>
                  </a:lnTo>
                  <a:lnTo>
                    <a:pt x="9524" y="8562"/>
                  </a:lnTo>
                  <a:lnTo>
                    <a:pt x="9525" y="358"/>
                  </a:lnTo>
                  <a:lnTo>
                    <a:pt x="9525" y="4783"/>
                  </a:lnTo>
                  <a:lnTo>
                    <a:pt x="9525" y="0"/>
                  </a:lnTo>
                  <a:lnTo>
                    <a:pt x="9525" y="46716"/>
                  </a:lnTo>
                  <a:lnTo>
                    <a:pt x="9525" y="59370"/>
                  </a:lnTo>
                  <a:lnTo>
                    <a:pt x="6703" y="65714"/>
                  </a:lnTo>
                  <a:lnTo>
                    <a:pt x="2979" y="72061"/>
                  </a:lnTo>
                  <a:lnTo>
                    <a:pt x="588" y="84760"/>
                  </a:lnTo>
                  <a:lnTo>
                    <a:pt x="0" y="103806"/>
                  </a:lnTo>
                  <a:lnTo>
                    <a:pt x="0" y="98752"/>
                  </a:lnTo>
                  <a:lnTo>
                    <a:pt x="1058" y="97263"/>
                  </a:lnTo>
                  <a:lnTo>
                    <a:pt x="2822" y="96270"/>
                  </a:lnTo>
                  <a:lnTo>
                    <a:pt x="17334" y="94400"/>
                  </a:lnTo>
                  <a:lnTo>
                    <a:pt x="32157" y="94294"/>
                  </a:lnTo>
                  <a:lnTo>
                    <a:pt x="38281" y="91466"/>
                  </a:lnTo>
                  <a:lnTo>
                    <a:pt x="44530" y="87740"/>
                  </a:lnTo>
                  <a:lnTo>
                    <a:pt x="57166" y="85348"/>
                  </a:lnTo>
                  <a:lnTo>
                    <a:pt x="60336" y="85152"/>
                  </a:lnTo>
                  <a:lnTo>
                    <a:pt x="66680" y="82111"/>
                  </a:lnTo>
                  <a:lnTo>
                    <a:pt x="74319" y="76592"/>
                  </a:lnTo>
                  <a:lnTo>
                    <a:pt x="83433" y="75502"/>
                  </a:lnTo>
                  <a:lnTo>
                    <a:pt x="95250" y="752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9" name="SMARTInkShape-915">
              <a:extLst>
                <a:ext uri="{FF2B5EF4-FFF2-40B4-BE49-F238E27FC236}">
                  <a16:creationId xmlns:a16="http://schemas.microsoft.com/office/drawing/2014/main" id="{79621B31-3430-CB76-343B-BBBE22BDE912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952500" y="17621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39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5" name="SMARTInkShape-Group189">
            <a:extLst>
              <a:ext uri="{FF2B5EF4-FFF2-40B4-BE49-F238E27FC236}">
                <a16:creationId xmlns:a16="http://schemas.microsoft.com/office/drawing/2014/main" id="{081600D4-FF8F-ACA7-1506-D8CFFA1872FC}"/>
              </a:ext>
            </a:extLst>
          </p:cNvPr>
          <p:cNvGrpSpPr/>
          <p:nvPr/>
        </p:nvGrpSpPr>
        <p:grpSpPr>
          <a:xfrm>
            <a:off x="9534525" y="3190992"/>
            <a:ext cx="1076326" cy="218959"/>
            <a:chOff x="9534525" y="3190992"/>
            <a:chExt cx="1076326" cy="218959"/>
          </a:xfrm>
        </p:grpSpPr>
        <p:sp>
          <p:nvSpPr>
            <p:cNvPr id="1871" name="SMARTInkShape-916">
              <a:extLst>
                <a:ext uri="{FF2B5EF4-FFF2-40B4-BE49-F238E27FC236}">
                  <a16:creationId xmlns:a16="http://schemas.microsoft.com/office/drawing/2014/main" id="{B9619D53-805C-9B21-F5A1-67B5863091E4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534525" y="3190992"/>
              <a:ext cx="340954" cy="195491"/>
            </a:xfrm>
            <a:custGeom>
              <a:avLst/>
              <a:gdLst/>
              <a:ahLst/>
              <a:cxnLst/>
              <a:rect l="0" t="0" r="0" b="0"/>
              <a:pathLst>
                <a:path w="340954" h="195491">
                  <a:moveTo>
                    <a:pt x="0" y="18933"/>
                  </a:moveTo>
                  <a:lnTo>
                    <a:pt x="0" y="18933"/>
                  </a:lnTo>
                  <a:lnTo>
                    <a:pt x="5488" y="18933"/>
                  </a:lnTo>
                  <a:lnTo>
                    <a:pt x="3145" y="18933"/>
                  </a:lnTo>
                  <a:lnTo>
                    <a:pt x="6109" y="18933"/>
                  </a:lnTo>
                  <a:lnTo>
                    <a:pt x="1013" y="18933"/>
                  </a:lnTo>
                  <a:lnTo>
                    <a:pt x="5689" y="18933"/>
                  </a:lnTo>
                  <a:lnTo>
                    <a:pt x="3215" y="18933"/>
                  </a:lnTo>
                  <a:lnTo>
                    <a:pt x="9217" y="18933"/>
                  </a:lnTo>
                  <a:lnTo>
                    <a:pt x="9433" y="13877"/>
                  </a:lnTo>
                  <a:lnTo>
                    <a:pt x="10523" y="12387"/>
                  </a:lnTo>
                  <a:lnTo>
                    <a:pt x="17719" y="9800"/>
                  </a:lnTo>
                  <a:lnTo>
                    <a:pt x="23713" y="9524"/>
                  </a:lnTo>
                  <a:lnTo>
                    <a:pt x="25334" y="8427"/>
                  </a:lnTo>
                  <a:lnTo>
                    <a:pt x="26414" y="6638"/>
                  </a:lnTo>
                  <a:lnTo>
                    <a:pt x="27134" y="4386"/>
                  </a:lnTo>
                  <a:lnTo>
                    <a:pt x="28672" y="2885"/>
                  </a:lnTo>
                  <a:lnTo>
                    <a:pt x="36650" y="279"/>
                  </a:lnTo>
                  <a:lnTo>
                    <a:pt x="42727" y="0"/>
                  </a:lnTo>
                  <a:lnTo>
                    <a:pt x="44360" y="1020"/>
                  </a:lnTo>
                  <a:lnTo>
                    <a:pt x="45448" y="2757"/>
                  </a:lnTo>
                  <a:lnTo>
                    <a:pt x="46174" y="4974"/>
                  </a:lnTo>
                  <a:lnTo>
                    <a:pt x="47716" y="6452"/>
                  </a:lnTo>
                  <a:lnTo>
                    <a:pt x="57241" y="10207"/>
                  </a:lnTo>
                  <a:lnTo>
                    <a:pt x="61777" y="14349"/>
                  </a:lnTo>
                  <a:lnTo>
                    <a:pt x="64498" y="19718"/>
                  </a:lnTo>
                  <a:lnTo>
                    <a:pt x="65224" y="22631"/>
                  </a:lnTo>
                  <a:lnTo>
                    <a:pt x="72935" y="35970"/>
                  </a:lnTo>
                  <a:lnTo>
                    <a:pt x="76073" y="69345"/>
                  </a:lnTo>
                  <a:lnTo>
                    <a:pt x="67065" y="112487"/>
                  </a:lnTo>
                  <a:lnTo>
                    <a:pt x="66709" y="130924"/>
                  </a:lnTo>
                  <a:lnTo>
                    <a:pt x="57544" y="142306"/>
                  </a:lnTo>
                  <a:lnTo>
                    <a:pt x="62716" y="142669"/>
                  </a:lnTo>
                  <a:lnTo>
                    <a:pt x="60329" y="142718"/>
                  </a:lnTo>
                  <a:lnTo>
                    <a:pt x="60328" y="141673"/>
                  </a:lnTo>
                  <a:lnTo>
                    <a:pt x="67037" y="133055"/>
                  </a:lnTo>
                  <a:lnTo>
                    <a:pt x="71422" y="128568"/>
                  </a:lnTo>
                  <a:lnTo>
                    <a:pt x="74076" y="123046"/>
                  </a:lnTo>
                  <a:lnTo>
                    <a:pt x="80836" y="105821"/>
                  </a:lnTo>
                  <a:lnTo>
                    <a:pt x="98553" y="82814"/>
                  </a:lnTo>
                  <a:lnTo>
                    <a:pt x="142875" y="37984"/>
                  </a:lnTo>
                  <a:lnTo>
                    <a:pt x="149225" y="32692"/>
                  </a:lnTo>
                  <a:lnTo>
                    <a:pt x="155575" y="30339"/>
                  </a:lnTo>
                  <a:lnTo>
                    <a:pt x="157692" y="28654"/>
                  </a:lnTo>
                  <a:lnTo>
                    <a:pt x="161729" y="22284"/>
                  </a:lnTo>
                  <a:lnTo>
                    <a:pt x="166424" y="20422"/>
                  </a:lnTo>
                  <a:lnTo>
                    <a:pt x="180820" y="18944"/>
                  </a:lnTo>
                  <a:lnTo>
                    <a:pt x="180974" y="65279"/>
                  </a:lnTo>
                  <a:lnTo>
                    <a:pt x="183797" y="74104"/>
                  </a:lnTo>
                  <a:lnTo>
                    <a:pt x="187521" y="81553"/>
                  </a:lnTo>
                  <a:lnTo>
                    <a:pt x="189912" y="97781"/>
                  </a:lnTo>
                  <a:lnTo>
                    <a:pt x="190385" y="116000"/>
                  </a:lnTo>
                  <a:lnTo>
                    <a:pt x="193271" y="123104"/>
                  </a:lnTo>
                  <a:lnTo>
                    <a:pt x="199630" y="132640"/>
                  </a:lnTo>
                  <a:lnTo>
                    <a:pt x="199991" y="141382"/>
                  </a:lnTo>
                  <a:lnTo>
                    <a:pt x="200022" y="134436"/>
                  </a:lnTo>
                  <a:lnTo>
                    <a:pt x="202846" y="133767"/>
                  </a:lnTo>
                  <a:lnTo>
                    <a:pt x="205081" y="133589"/>
                  </a:lnTo>
                  <a:lnTo>
                    <a:pt x="206570" y="132412"/>
                  </a:lnTo>
                  <a:lnTo>
                    <a:pt x="214214" y="120006"/>
                  </a:lnTo>
                  <a:lnTo>
                    <a:pt x="233979" y="98277"/>
                  </a:lnTo>
                  <a:lnTo>
                    <a:pt x="239014" y="87715"/>
                  </a:lnTo>
                  <a:lnTo>
                    <a:pt x="282520" y="41236"/>
                  </a:lnTo>
                  <a:lnTo>
                    <a:pt x="312560" y="11173"/>
                  </a:lnTo>
                  <a:lnTo>
                    <a:pt x="316363" y="10192"/>
                  </a:lnTo>
                  <a:lnTo>
                    <a:pt x="323812" y="9412"/>
                  </a:lnTo>
                  <a:lnTo>
                    <a:pt x="323849" y="31798"/>
                  </a:lnTo>
                  <a:lnTo>
                    <a:pt x="332787" y="76337"/>
                  </a:lnTo>
                  <a:lnTo>
                    <a:pt x="334357" y="106808"/>
                  </a:lnTo>
                  <a:lnTo>
                    <a:pt x="340898" y="125701"/>
                  </a:lnTo>
                  <a:lnTo>
                    <a:pt x="340953" y="137294"/>
                  </a:lnTo>
                  <a:lnTo>
                    <a:pt x="333480" y="183878"/>
                  </a:lnTo>
                  <a:lnTo>
                    <a:pt x="333382" y="195490"/>
                  </a:lnTo>
                  <a:lnTo>
                    <a:pt x="333375" y="1903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2" name="SMARTInkShape-917">
              <a:extLst>
                <a:ext uri="{FF2B5EF4-FFF2-40B4-BE49-F238E27FC236}">
                  <a16:creationId xmlns:a16="http://schemas.microsoft.com/office/drawing/2014/main" id="{BCF50AA4-59FA-0833-1829-BAB33744731B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972724" y="3219461"/>
              <a:ext cx="133181" cy="152386"/>
            </a:xfrm>
            <a:custGeom>
              <a:avLst/>
              <a:gdLst/>
              <a:ahLst/>
              <a:cxnLst/>
              <a:rect l="0" t="0" r="0" b="0"/>
              <a:pathLst>
                <a:path w="133181" h="152386">
                  <a:moveTo>
                    <a:pt x="9476" y="57139"/>
                  </a:moveTo>
                  <a:lnTo>
                    <a:pt x="9476" y="57139"/>
                  </a:lnTo>
                  <a:lnTo>
                    <a:pt x="17678" y="57139"/>
                  </a:lnTo>
                  <a:lnTo>
                    <a:pt x="27085" y="48938"/>
                  </a:lnTo>
                  <a:lnTo>
                    <a:pt x="33156" y="48007"/>
                  </a:lnTo>
                  <a:lnTo>
                    <a:pt x="79330" y="47614"/>
                  </a:lnTo>
                  <a:lnTo>
                    <a:pt x="90176" y="47614"/>
                  </a:lnTo>
                  <a:lnTo>
                    <a:pt x="95789" y="44792"/>
                  </a:lnTo>
                  <a:lnTo>
                    <a:pt x="101812" y="41068"/>
                  </a:lnTo>
                  <a:lnTo>
                    <a:pt x="114303" y="38678"/>
                  </a:lnTo>
                  <a:lnTo>
                    <a:pt x="121906" y="38206"/>
                  </a:lnTo>
                  <a:lnTo>
                    <a:pt x="122529" y="37108"/>
                  </a:lnTo>
                  <a:lnTo>
                    <a:pt x="123221" y="33067"/>
                  </a:lnTo>
                  <a:lnTo>
                    <a:pt x="124465" y="31566"/>
                  </a:lnTo>
                  <a:lnTo>
                    <a:pt x="131928" y="28960"/>
                  </a:lnTo>
                  <a:lnTo>
                    <a:pt x="132691" y="25918"/>
                  </a:lnTo>
                  <a:lnTo>
                    <a:pt x="133180" y="15341"/>
                  </a:lnTo>
                  <a:lnTo>
                    <a:pt x="132162" y="13399"/>
                  </a:lnTo>
                  <a:lnTo>
                    <a:pt x="130424" y="12104"/>
                  </a:lnTo>
                  <a:lnTo>
                    <a:pt x="128208" y="11240"/>
                  </a:lnTo>
                  <a:lnTo>
                    <a:pt x="126731" y="9607"/>
                  </a:lnTo>
                  <a:lnTo>
                    <a:pt x="124166" y="1465"/>
                  </a:lnTo>
                  <a:lnTo>
                    <a:pt x="121126" y="645"/>
                  </a:lnTo>
                  <a:lnTo>
                    <a:pt x="83779" y="0"/>
                  </a:lnTo>
                  <a:lnTo>
                    <a:pt x="76719" y="2816"/>
                  </a:lnTo>
                  <a:lnTo>
                    <a:pt x="70053" y="6537"/>
                  </a:lnTo>
                  <a:lnTo>
                    <a:pt x="48903" y="14179"/>
                  </a:lnTo>
                  <a:lnTo>
                    <a:pt x="36210" y="22655"/>
                  </a:lnTo>
                  <a:lnTo>
                    <a:pt x="19177" y="48508"/>
                  </a:lnTo>
                  <a:lnTo>
                    <a:pt x="4208" y="72936"/>
                  </a:lnTo>
                  <a:lnTo>
                    <a:pt x="324" y="101665"/>
                  </a:lnTo>
                  <a:lnTo>
                    <a:pt x="0" y="125536"/>
                  </a:lnTo>
                  <a:lnTo>
                    <a:pt x="2795" y="132693"/>
                  </a:lnTo>
                  <a:lnTo>
                    <a:pt x="6506" y="139402"/>
                  </a:lnTo>
                  <a:lnTo>
                    <a:pt x="8156" y="145911"/>
                  </a:lnTo>
                  <a:lnTo>
                    <a:pt x="9654" y="148071"/>
                  </a:lnTo>
                  <a:lnTo>
                    <a:pt x="11712" y="149510"/>
                  </a:lnTo>
                  <a:lnTo>
                    <a:pt x="16821" y="151110"/>
                  </a:lnTo>
                  <a:lnTo>
                    <a:pt x="59072" y="152385"/>
                  </a:lnTo>
                  <a:lnTo>
                    <a:pt x="66090" y="149565"/>
                  </a:lnTo>
                  <a:lnTo>
                    <a:pt x="69444" y="147331"/>
                  </a:lnTo>
                  <a:lnTo>
                    <a:pt x="107193" y="135521"/>
                  </a:lnTo>
                  <a:lnTo>
                    <a:pt x="123776" y="1238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3" name="SMARTInkShape-918">
              <a:extLst>
                <a:ext uri="{FF2B5EF4-FFF2-40B4-BE49-F238E27FC236}">
                  <a16:creationId xmlns:a16="http://schemas.microsoft.com/office/drawing/2014/main" id="{106EDAA1-DA2C-DF53-7784-6AAA3BD73927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0144568" y="3228975"/>
              <a:ext cx="209108" cy="142469"/>
            </a:xfrm>
            <a:custGeom>
              <a:avLst/>
              <a:gdLst/>
              <a:ahLst/>
              <a:cxnLst/>
              <a:rect l="0" t="0" r="0" b="0"/>
              <a:pathLst>
                <a:path w="209108" h="142469">
                  <a:moveTo>
                    <a:pt x="123382" y="57150"/>
                  </a:moveTo>
                  <a:lnTo>
                    <a:pt x="123382" y="57150"/>
                  </a:lnTo>
                  <a:lnTo>
                    <a:pt x="132516" y="48018"/>
                  </a:lnTo>
                  <a:lnTo>
                    <a:pt x="132907" y="19085"/>
                  </a:lnTo>
                  <a:lnTo>
                    <a:pt x="123773" y="19051"/>
                  </a:lnTo>
                  <a:lnTo>
                    <a:pt x="123497" y="13994"/>
                  </a:lnTo>
                  <a:lnTo>
                    <a:pt x="122400" y="12504"/>
                  </a:lnTo>
                  <a:lnTo>
                    <a:pt x="114252" y="9641"/>
                  </a:lnTo>
                  <a:lnTo>
                    <a:pt x="105691" y="1334"/>
                  </a:lnTo>
                  <a:lnTo>
                    <a:pt x="96250" y="117"/>
                  </a:lnTo>
                  <a:lnTo>
                    <a:pt x="62654" y="0"/>
                  </a:lnTo>
                  <a:lnTo>
                    <a:pt x="56528" y="2822"/>
                  </a:lnTo>
                  <a:lnTo>
                    <a:pt x="34472" y="22390"/>
                  </a:lnTo>
                  <a:lnTo>
                    <a:pt x="13315" y="53102"/>
                  </a:lnTo>
                  <a:lnTo>
                    <a:pt x="7095" y="66503"/>
                  </a:lnTo>
                  <a:lnTo>
                    <a:pt x="4583" y="69735"/>
                  </a:lnTo>
                  <a:lnTo>
                    <a:pt x="1792" y="78971"/>
                  </a:lnTo>
                  <a:lnTo>
                    <a:pt x="0" y="97091"/>
                  </a:lnTo>
                  <a:lnTo>
                    <a:pt x="2575" y="104182"/>
                  </a:lnTo>
                  <a:lnTo>
                    <a:pt x="6190" y="110861"/>
                  </a:lnTo>
                  <a:lnTo>
                    <a:pt x="8509" y="123773"/>
                  </a:lnTo>
                  <a:lnTo>
                    <a:pt x="8701" y="126966"/>
                  </a:lnTo>
                  <a:lnTo>
                    <a:pt x="9886" y="129094"/>
                  </a:lnTo>
                  <a:lnTo>
                    <a:pt x="11735" y="130513"/>
                  </a:lnTo>
                  <a:lnTo>
                    <a:pt x="17250" y="132789"/>
                  </a:lnTo>
                  <a:lnTo>
                    <a:pt x="26689" y="141502"/>
                  </a:lnTo>
                  <a:lnTo>
                    <a:pt x="32761" y="142468"/>
                  </a:lnTo>
                  <a:lnTo>
                    <a:pt x="38304" y="139872"/>
                  </a:lnTo>
                  <a:lnTo>
                    <a:pt x="45427" y="134639"/>
                  </a:lnTo>
                  <a:lnTo>
                    <a:pt x="46403" y="131101"/>
                  </a:lnTo>
                  <a:lnTo>
                    <a:pt x="46662" y="128675"/>
                  </a:lnTo>
                  <a:lnTo>
                    <a:pt x="47893" y="127059"/>
                  </a:lnTo>
                  <a:lnTo>
                    <a:pt x="63398" y="116505"/>
                  </a:lnTo>
                  <a:lnTo>
                    <a:pt x="89785" y="90740"/>
                  </a:lnTo>
                  <a:lnTo>
                    <a:pt x="92575" y="85132"/>
                  </a:lnTo>
                  <a:lnTo>
                    <a:pt x="93319" y="82155"/>
                  </a:lnTo>
                  <a:lnTo>
                    <a:pt x="104320" y="66689"/>
                  </a:lnTo>
                  <a:lnTo>
                    <a:pt x="104328" y="66682"/>
                  </a:lnTo>
                  <a:lnTo>
                    <a:pt x="104330" y="66678"/>
                  </a:lnTo>
                  <a:lnTo>
                    <a:pt x="104331" y="66677"/>
                  </a:lnTo>
                  <a:lnTo>
                    <a:pt x="99275" y="66675"/>
                  </a:lnTo>
                  <a:lnTo>
                    <a:pt x="97786" y="67733"/>
                  </a:lnTo>
                  <a:lnTo>
                    <a:pt x="96794" y="69497"/>
                  </a:lnTo>
                  <a:lnTo>
                    <a:pt x="94922" y="84008"/>
                  </a:lnTo>
                  <a:lnTo>
                    <a:pt x="94808" y="108378"/>
                  </a:lnTo>
                  <a:lnTo>
                    <a:pt x="95865" y="110352"/>
                  </a:lnTo>
                  <a:lnTo>
                    <a:pt x="97631" y="111668"/>
                  </a:lnTo>
                  <a:lnTo>
                    <a:pt x="103009" y="113779"/>
                  </a:lnTo>
                  <a:lnTo>
                    <a:pt x="111674" y="120743"/>
                  </a:lnTo>
                  <a:lnTo>
                    <a:pt x="120501" y="122911"/>
                  </a:lnTo>
                  <a:lnTo>
                    <a:pt x="145617" y="123790"/>
                  </a:lnTo>
                  <a:lnTo>
                    <a:pt x="151961" y="120987"/>
                  </a:lnTo>
                  <a:lnTo>
                    <a:pt x="155136" y="118758"/>
                  </a:lnTo>
                  <a:lnTo>
                    <a:pt x="169714" y="115621"/>
                  </a:lnTo>
                  <a:lnTo>
                    <a:pt x="186001" y="113503"/>
                  </a:lnTo>
                  <a:lnTo>
                    <a:pt x="199408" y="103991"/>
                  </a:lnTo>
                  <a:lnTo>
                    <a:pt x="209107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4" name="SMARTInkShape-919">
              <a:extLst>
                <a:ext uri="{FF2B5EF4-FFF2-40B4-BE49-F238E27FC236}">
                  <a16:creationId xmlns:a16="http://schemas.microsoft.com/office/drawing/2014/main" id="{05EDE120-D0A4-41EA-B07B-B50B6ED367C9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353675" y="3219455"/>
              <a:ext cx="257176" cy="190496"/>
            </a:xfrm>
            <a:custGeom>
              <a:avLst/>
              <a:gdLst/>
              <a:ahLst/>
              <a:cxnLst/>
              <a:rect l="0" t="0" r="0" b="0"/>
              <a:pathLst>
                <a:path w="257176" h="190496">
                  <a:moveTo>
                    <a:pt x="0" y="57145"/>
                  </a:moveTo>
                  <a:lnTo>
                    <a:pt x="0" y="57145"/>
                  </a:lnTo>
                  <a:lnTo>
                    <a:pt x="0" y="42956"/>
                  </a:lnTo>
                  <a:lnTo>
                    <a:pt x="1058" y="41336"/>
                  </a:lnTo>
                  <a:lnTo>
                    <a:pt x="2824" y="40255"/>
                  </a:lnTo>
                  <a:lnTo>
                    <a:pt x="5057" y="39535"/>
                  </a:lnTo>
                  <a:lnTo>
                    <a:pt x="18964" y="28479"/>
                  </a:lnTo>
                  <a:lnTo>
                    <a:pt x="27101" y="20496"/>
                  </a:lnTo>
                  <a:lnTo>
                    <a:pt x="36647" y="19173"/>
                  </a:lnTo>
                  <a:lnTo>
                    <a:pt x="66245" y="19045"/>
                  </a:lnTo>
                  <a:lnTo>
                    <a:pt x="71604" y="24101"/>
                  </a:lnTo>
                  <a:lnTo>
                    <a:pt x="74157" y="29406"/>
                  </a:lnTo>
                  <a:lnTo>
                    <a:pt x="76147" y="55769"/>
                  </a:lnTo>
                  <a:lnTo>
                    <a:pt x="75133" y="79385"/>
                  </a:lnTo>
                  <a:lnTo>
                    <a:pt x="68659" y="97443"/>
                  </a:lnTo>
                  <a:lnTo>
                    <a:pt x="66710" y="141449"/>
                  </a:lnTo>
                  <a:lnTo>
                    <a:pt x="66675" y="161908"/>
                  </a:lnTo>
                  <a:lnTo>
                    <a:pt x="74877" y="153718"/>
                  </a:lnTo>
                  <a:lnTo>
                    <a:pt x="101687" y="110040"/>
                  </a:lnTo>
                  <a:lnTo>
                    <a:pt x="123829" y="66607"/>
                  </a:lnTo>
                  <a:lnTo>
                    <a:pt x="136525" y="46314"/>
                  </a:lnTo>
                  <a:lnTo>
                    <a:pt x="168275" y="5143"/>
                  </a:lnTo>
                  <a:lnTo>
                    <a:pt x="179094" y="673"/>
                  </a:lnTo>
                  <a:lnTo>
                    <a:pt x="195426" y="0"/>
                  </a:lnTo>
                  <a:lnTo>
                    <a:pt x="196959" y="1057"/>
                  </a:lnTo>
                  <a:lnTo>
                    <a:pt x="197981" y="2820"/>
                  </a:lnTo>
                  <a:lnTo>
                    <a:pt x="199117" y="8659"/>
                  </a:lnTo>
                  <a:lnTo>
                    <a:pt x="200816" y="22788"/>
                  </a:lnTo>
                  <a:lnTo>
                    <a:pt x="206492" y="35206"/>
                  </a:lnTo>
                  <a:lnTo>
                    <a:pt x="209472" y="80343"/>
                  </a:lnTo>
                  <a:lnTo>
                    <a:pt x="210585" y="97650"/>
                  </a:lnTo>
                  <a:lnTo>
                    <a:pt x="217748" y="116950"/>
                  </a:lnTo>
                  <a:lnTo>
                    <a:pt x="219066" y="155566"/>
                  </a:lnTo>
                  <a:lnTo>
                    <a:pt x="220127" y="157684"/>
                  </a:lnTo>
                  <a:lnTo>
                    <a:pt x="221893" y="159096"/>
                  </a:lnTo>
                  <a:lnTo>
                    <a:pt x="224128" y="160037"/>
                  </a:lnTo>
                  <a:lnTo>
                    <a:pt x="225620" y="161723"/>
                  </a:lnTo>
                  <a:lnTo>
                    <a:pt x="230835" y="172033"/>
                  </a:lnTo>
                  <a:lnTo>
                    <a:pt x="242755" y="185503"/>
                  </a:lnTo>
                  <a:lnTo>
                    <a:pt x="248297" y="188277"/>
                  </a:lnTo>
                  <a:lnTo>
                    <a:pt x="257175" y="1904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0" name="SMARTInkShape-Group190">
            <a:extLst>
              <a:ext uri="{FF2B5EF4-FFF2-40B4-BE49-F238E27FC236}">
                <a16:creationId xmlns:a16="http://schemas.microsoft.com/office/drawing/2014/main" id="{5C7E56F7-F04D-1875-AF28-053442CE0E28}"/>
              </a:ext>
            </a:extLst>
          </p:cNvPr>
          <p:cNvGrpSpPr/>
          <p:nvPr/>
        </p:nvGrpSpPr>
        <p:grpSpPr>
          <a:xfrm>
            <a:off x="10696575" y="2505085"/>
            <a:ext cx="685801" cy="314316"/>
            <a:chOff x="10696575" y="2505085"/>
            <a:chExt cx="685801" cy="314316"/>
          </a:xfrm>
        </p:grpSpPr>
        <p:sp>
          <p:nvSpPr>
            <p:cNvPr id="1876" name="SMARTInkShape-920">
              <a:extLst>
                <a:ext uri="{FF2B5EF4-FFF2-40B4-BE49-F238E27FC236}">
                  <a16:creationId xmlns:a16="http://schemas.microsoft.com/office/drawing/2014/main" id="{6D8FFEBB-222C-0853-F72C-7AAB1EF8368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0725150" y="2505085"/>
              <a:ext cx="133351" cy="247626"/>
            </a:xfrm>
            <a:custGeom>
              <a:avLst/>
              <a:gdLst/>
              <a:ahLst/>
              <a:cxnLst/>
              <a:rect l="0" t="0" r="0" b="0"/>
              <a:pathLst>
                <a:path w="133351" h="247626">
                  <a:moveTo>
                    <a:pt x="0" y="19040"/>
                  </a:moveTo>
                  <a:lnTo>
                    <a:pt x="0" y="19040"/>
                  </a:lnTo>
                  <a:lnTo>
                    <a:pt x="19015" y="25"/>
                  </a:lnTo>
                  <a:lnTo>
                    <a:pt x="24095" y="0"/>
                  </a:lnTo>
                  <a:lnTo>
                    <a:pt x="25589" y="1055"/>
                  </a:lnTo>
                  <a:lnTo>
                    <a:pt x="26584" y="2817"/>
                  </a:lnTo>
                  <a:lnTo>
                    <a:pt x="28182" y="13248"/>
                  </a:lnTo>
                  <a:lnTo>
                    <a:pt x="28540" y="36846"/>
                  </a:lnTo>
                  <a:lnTo>
                    <a:pt x="19931" y="80536"/>
                  </a:lnTo>
                  <a:lnTo>
                    <a:pt x="19127" y="126117"/>
                  </a:lnTo>
                  <a:lnTo>
                    <a:pt x="16243" y="155040"/>
                  </a:lnTo>
                  <a:lnTo>
                    <a:pt x="9918" y="200906"/>
                  </a:lnTo>
                  <a:lnTo>
                    <a:pt x="6879" y="208525"/>
                  </a:lnTo>
                  <a:lnTo>
                    <a:pt x="3058" y="215439"/>
                  </a:lnTo>
                  <a:lnTo>
                    <a:pt x="604" y="228501"/>
                  </a:lnTo>
                  <a:lnTo>
                    <a:pt x="1" y="247591"/>
                  </a:lnTo>
                  <a:lnTo>
                    <a:pt x="5057" y="247625"/>
                  </a:lnTo>
                  <a:lnTo>
                    <a:pt x="10361" y="244811"/>
                  </a:lnTo>
                  <a:lnTo>
                    <a:pt x="16247" y="241091"/>
                  </a:lnTo>
                  <a:lnTo>
                    <a:pt x="28649" y="238703"/>
                  </a:lnTo>
                  <a:lnTo>
                    <a:pt x="41290" y="238231"/>
                  </a:lnTo>
                  <a:lnTo>
                    <a:pt x="47631" y="235344"/>
                  </a:lnTo>
                  <a:lnTo>
                    <a:pt x="50804" y="233093"/>
                  </a:lnTo>
                  <a:lnTo>
                    <a:pt x="65383" y="229924"/>
                  </a:lnTo>
                  <a:lnTo>
                    <a:pt x="88507" y="228707"/>
                  </a:lnTo>
                  <a:lnTo>
                    <a:pt x="95076" y="225820"/>
                  </a:lnTo>
                  <a:lnTo>
                    <a:pt x="101522" y="222067"/>
                  </a:lnTo>
                  <a:lnTo>
                    <a:pt x="111103" y="218896"/>
                  </a:lnTo>
                  <a:lnTo>
                    <a:pt x="120644" y="212782"/>
                  </a:lnTo>
                  <a:lnTo>
                    <a:pt x="126997" y="210981"/>
                  </a:lnTo>
                  <a:lnTo>
                    <a:pt x="129115" y="209442"/>
                  </a:lnTo>
                  <a:lnTo>
                    <a:pt x="130526" y="207359"/>
                  </a:lnTo>
                  <a:lnTo>
                    <a:pt x="133350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7" name="SMARTInkShape-921">
              <a:extLst>
                <a:ext uri="{FF2B5EF4-FFF2-40B4-BE49-F238E27FC236}">
                  <a16:creationId xmlns:a16="http://schemas.microsoft.com/office/drawing/2014/main" id="{8CDF5177-704F-F3C0-1B20-898DCF4ED250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0696575" y="2609850"/>
              <a:ext cx="161926" cy="28576"/>
            </a:xfrm>
            <a:custGeom>
              <a:avLst/>
              <a:gdLst/>
              <a:ahLst/>
              <a:cxnLst/>
              <a:rect l="0" t="0" r="0" b="0"/>
              <a:pathLst>
                <a:path w="161926" h="28576">
                  <a:moveTo>
                    <a:pt x="0" y="28575"/>
                  </a:moveTo>
                  <a:lnTo>
                    <a:pt x="0" y="28575"/>
                  </a:lnTo>
                  <a:lnTo>
                    <a:pt x="8202" y="28575"/>
                  </a:lnTo>
                  <a:lnTo>
                    <a:pt x="14191" y="23519"/>
                  </a:lnTo>
                  <a:lnTo>
                    <a:pt x="22533" y="21036"/>
                  </a:lnTo>
                  <a:lnTo>
                    <a:pt x="49916" y="16403"/>
                  </a:lnTo>
                  <a:lnTo>
                    <a:pt x="68421" y="10883"/>
                  </a:lnTo>
                  <a:lnTo>
                    <a:pt x="111897" y="8490"/>
                  </a:lnTo>
                  <a:lnTo>
                    <a:pt x="134129" y="1991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8" name="SMARTInkShape-922">
              <a:extLst>
                <a:ext uri="{FF2B5EF4-FFF2-40B4-BE49-F238E27FC236}">
                  <a16:creationId xmlns:a16="http://schemas.microsoft.com/office/drawing/2014/main" id="{3A8EB142-B2F1-C4ED-CB3D-96FE9F7C367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0868025" y="2552701"/>
              <a:ext cx="161926" cy="266700"/>
            </a:xfrm>
            <a:custGeom>
              <a:avLst/>
              <a:gdLst/>
              <a:ahLst/>
              <a:cxnLst/>
              <a:rect l="0" t="0" r="0" b="0"/>
              <a:pathLst>
                <a:path w="161926" h="266700">
                  <a:moveTo>
                    <a:pt x="0" y="19049"/>
                  </a:moveTo>
                  <a:lnTo>
                    <a:pt x="0" y="19049"/>
                  </a:lnTo>
                  <a:lnTo>
                    <a:pt x="0" y="13993"/>
                  </a:lnTo>
                  <a:lnTo>
                    <a:pt x="1058" y="12503"/>
                  </a:lnTo>
                  <a:lnTo>
                    <a:pt x="2824" y="11510"/>
                  </a:lnTo>
                  <a:lnTo>
                    <a:pt x="8202" y="9916"/>
                  </a:lnTo>
                  <a:lnTo>
                    <a:pt x="8937" y="6876"/>
                  </a:lnTo>
                  <a:lnTo>
                    <a:pt x="9134" y="4584"/>
                  </a:lnTo>
                  <a:lnTo>
                    <a:pt x="10323" y="3055"/>
                  </a:lnTo>
                  <a:lnTo>
                    <a:pt x="18930" y="34"/>
                  </a:lnTo>
                  <a:lnTo>
                    <a:pt x="19047" y="0"/>
                  </a:lnTo>
                  <a:lnTo>
                    <a:pt x="19050" y="46345"/>
                  </a:lnTo>
                  <a:lnTo>
                    <a:pt x="19050" y="92172"/>
                  </a:lnTo>
                  <a:lnTo>
                    <a:pt x="19050" y="138556"/>
                  </a:lnTo>
                  <a:lnTo>
                    <a:pt x="19050" y="152360"/>
                  </a:lnTo>
                  <a:lnTo>
                    <a:pt x="44744" y="127763"/>
                  </a:lnTo>
                  <a:lnTo>
                    <a:pt x="57209" y="121780"/>
                  </a:lnTo>
                  <a:lnTo>
                    <a:pt x="63525" y="117624"/>
                  </a:lnTo>
                  <a:lnTo>
                    <a:pt x="73034" y="114226"/>
                  </a:lnTo>
                  <a:lnTo>
                    <a:pt x="79379" y="109680"/>
                  </a:lnTo>
                  <a:lnTo>
                    <a:pt x="82904" y="104132"/>
                  </a:lnTo>
                  <a:lnTo>
                    <a:pt x="85530" y="98139"/>
                  </a:lnTo>
                  <a:lnTo>
                    <a:pt x="90225" y="91947"/>
                  </a:lnTo>
                  <a:lnTo>
                    <a:pt x="95838" y="88490"/>
                  </a:lnTo>
                  <a:lnTo>
                    <a:pt x="101861" y="85895"/>
                  </a:lnTo>
                  <a:lnTo>
                    <a:pt x="111203" y="79542"/>
                  </a:lnTo>
                  <a:lnTo>
                    <a:pt x="117509" y="77685"/>
                  </a:lnTo>
                  <a:lnTo>
                    <a:pt x="119614" y="76131"/>
                  </a:lnTo>
                  <a:lnTo>
                    <a:pt x="121018" y="74037"/>
                  </a:lnTo>
                  <a:lnTo>
                    <a:pt x="121955" y="71583"/>
                  </a:lnTo>
                  <a:lnTo>
                    <a:pt x="123636" y="69946"/>
                  </a:lnTo>
                  <a:lnTo>
                    <a:pt x="133310" y="66685"/>
                  </a:lnTo>
                  <a:lnTo>
                    <a:pt x="133350" y="113020"/>
                  </a:lnTo>
                  <a:lnTo>
                    <a:pt x="133350" y="160122"/>
                  </a:lnTo>
                  <a:lnTo>
                    <a:pt x="133350" y="206781"/>
                  </a:lnTo>
                  <a:lnTo>
                    <a:pt x="134408" y="231606"/>
                  </a:lnTo>
                  <a:lnTo>
                    <a:pt x="145110" y="256978"/>
                  </a:lnTo>
                  <a:lnTo>
                    <a:pt x="147541" y="260219"/>
                  </a:lnTo>
                  <a:lnTo>
                    <a:pt x="153061" y="263819"/>
                  </a:lnTo>
                  <a:lnTo>
                    <a:pt x="161925" y="2666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9" name="SMARTInkShape-923">
              <a:extLst>
                <a:ext uri="{FF2B5EF4-FFF2-40B4-BE49-F238E27FC236}">
                  <a16:creationId xmlns:a16="http://schemas.microsoft.com/office/drawing/2014/main" id="{7C369CC8-8FE0-BE60-C304-80163B9FA81C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1115675" y="2638461"/>
              <a:ext cx="266701" cy="152365"/>
            </a:xfrm>
            <a:custGeom>
              <a:avLst/>
              <a:gdLst/>
              <a:ahLst/>
              <a:cxnLst/>
              <a:rect l="0" t="0" r="0" b="0"/>
              <a:pathLst>
                <a:path w="266701" h="152365">
                  <a:moveTo>
                    <a:pt x="0" y="85689"/>
                  </a:moveTo>
                  <a:lnTo>
                    <a:pt x="0" y="85689"/>
                  </a:lnTo>
                  <a:lnTo>
                    <a:pt x="42753" y="85689"/>
                  </a:lnTo>
                  <a:lnTo>
                    <a:pt x="48280" y="82867"/>
                  </a:lnTo>
                  <a:lnTo>
                    <a:pt x="54267" y="79143"/>
                  </a:lnTo>
                  <a:lnTo>
                    <a:pt x="66733" y="76753"/>
                  </a:lnTo>
                  <a:lnTo>
                    <a:pt x="69890" y="76556"/>
                  </a:lnTo>
                  <a:lnTo>
                    <a:pt x="76218" y="73517"/>
                  </a:lnTo>
                  <a:lnTo>
                    <a:pt x="82559" y="69695"/>
                  </a:lnTo>
                  <a:lnTo>
                    <a:pt x="88904" y="67997"/>
                  </a:lnTo>
                  <a:lnTo>
                    <a:pt x="91018" y="66486"/>
                  </a:lnTo>
                  <a:lnTo>
                    <a:pt x="92429" y="64421"/>
                  </a:lnTo>
                  <a:lnTo>
                    <a:pt x="93370" y="61985"/>
                  </a:lnTo>
                  <a:lnTo>
                    <a:pt x="95055" y="60361"/>
                  </a:lnTo>
                  <a:lnTo>
                    <a:pt x="105363" y="54933"/>
                  </a:lnTo>
                  <a:lnTo>
                    <a:pt x="108343" y="52485"/>
                  </a:lnTo>
                  <a:lnTo>
                    <a:pt x="111652" y="46943"/>
                  </a:lnTo>
                  <a:lnTo>
                    <a:pt x="112535" y="43983"/>
                  </a:lnTo>
                  <a:lnTo>
                    <a:pt x="114180" y="42010"/>
                  </a:lnTo>
                  <a:lnTo>
                    <a:pt x="118833" y="39818"/>
                  </a:lnTo>
                  <a:lnTo>
                    <a:pt x="120497" y="38175"/>
                  </a:lnTo>
                  <a:lnTo>
                    <a:pt x="122346" y="33527"/>
                  </a:lnTo>
                  <a:lnTo>
                    <a:pt x="123813" y="10036"/>
                  </a:lnTo>
                  <a:lnTo>
                    <a:pt x="115623" y="1336"/>
                  </a:lnTo>
                  <a:lnTo>
                    <a:pt x="109634" y="371"/>
                  </a:lnTo>
                  <a:lnTo>
                    <a:pt x="86888" y="0"/>
                  </a:lnTo>
                  <a:lnTo>
                    <a:pt x="78128" y="2802"/>
                  </a:lnTo>
                  <a:lnTo>
                    <a:pt x="57320" y="19263"/>
                  </a:lnTo>
                  <a:lnTo>
                    <a:pt x="41297" y="35980"/>
                  </a:lnTo>
                  <a:lnTo>
                    <a:pt x="21874" y="66052"/>
                  </a:lnTo>
                  <a:lnTo>
                    <a:pt x="19421" y="82437"/>
                  </a:lnTo>
                  <a:lnTo>
                    <a:pt x="19099" y="98379"/>
                  </a:lnTo>
                  <a:lnTo>
                    <a:pt x="20141" y="100499"/>
                  </a:lnTo>
                  <a:lnTo>
                    <a:pt x="21894" y="101912"/>
                  </a:lnTo>
                  <a:lnTo>
                    <a:pt x="24120" y="102855"/>
                  </a:lnTo>
                  <a:lnTo>
                    <a:pt x="25605" y="104541"/>
                  </a:lnTo>
                  <a:lnTo>
                    <a:pt x="27255" y="109237"/>
                  </a:lnTo>
                  <a:lnTo>
                    <a:pt x="29812" y="110913"/>
                  </a:lnTo>
                  <a:lnTo>
                    <a:pt x="74098" y="121745"/>
                  </a:lnTo>
                  <a:lnTo>
                    <a:pt x="119760" y="128726"/>
                  </a:lnTo>
                  <a:lnTo>
                    <a:pt x="166107" y="133045"/>
                  </a:lnTo>
                  <a:lnTo>
                    <a:pt x="190680" y="134293"/>
                  </a:lnTo>
                  <a:lnTo>
                    <a:pt x="237951" y="145068"/>
                  </a:lnTo>
                  <a:lnTo>
                    <a:pt x="266700" y="1523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5" name="SMARTInkShape-Group191">
            <a:extLst>
              <a:ext uri="{FF2B5EF4-FFF2-40B4-BE49-F238E27FC236}">
                <a16:creationId xmlns:a16="http://schemas.microsoft.com/office/drawing/2014/main" id="{4CD4378E-5C0C-99FF-7827-55E8B3EFF1DC}"/>
              </a:ext>
            </a:extLst>
          </p:cNvPr>
          <p:cNvGrpSpPr/>
          <p:nvPr/>
        </p:nvGrpSpPr>
        <p:grpSpPr>
          <a:xfrm>
            <a:off x="9458325" y="2486429"/>
            <a:ext cx="933451" cy="390122"/>
            <a:chOff x="9458325" y="2486429"/>
            <a:chExt cx="933451" cy="390122"/>
          </a:xfrm>
        </p:grpSpPr>
        <p:sp>
          <p:nvSpPr>
            <p:cNvPr id="1881" name="SMARTInkShape-924">
              <a:extLst>
                <a:ext uri="{FF2B5EF4-FFF2-40B4-BE49-F238E27FC236}">
                  <a16:creationId xmlns:a16="http://schemas.microsoft.com/office/drawing/2014/main" id="{56AE2F74-91DC-5008-455B-F22D52E1432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9488252" y="2486429"/>
              <a:ext cx="170099" cy="390122"/>
            </a:xfrm>
            <a:custGeom>
              <a:avLst/>
              <a:gdLst/>
              <a:ahLst/>
              <a:cxnLst/>
              <a:rect l="0" t="0" r="0" b="0"/>
              <a:pathLst>
                <a:path w="170099" h="390122">
                  <a:moveTo>
                    <a:pt x="160573" y="85321"/>
                  </a:moveTo>
                  <a:lnTo>
                    <a:pt x="160573" y="85321"/>
                  </a:lnTo>
                  <a:lnTo>
                    <a:pt x="168774" y="85321"/>
                  </a:lnTo>
                  <a:lnTo>
                    <a:pt x="169217" y="84263"/>
                  </a:lnTo>
                  <a:lnTo>
                    <a:pt x="170098" y="57139"/>
                  </a:lnTo>
                  <a:lnTo>
                    <a:pt x="155907" y="42567"/>
                  </a:lnTo>
                  <a:lnTo>
                    <a:pt x="150385" y="39861"/>
                  </a:lnTo>
                  <a:lnTo>
                    <a:pt x="147432" y="39139"/>
                  </a:lnTo>
                  <a:lnTo>
                    <a:pt x="138217" y="33067"/>
                  </a:lnTo>
                  <a:lnTo>
                    <a:pt x="134761" y="27525"/>
                  </a:lnTo>
                  <a:lnTo>
                    <a:pt x="133842" y="24565"/>
                  </a:lnTo>
                  <a:lnTo>
                    <a:pt x="132168" y="22592"/>
                  </a:lnTo>
                  <a:lnTo>
                    <a:pt x="112772" y="11338"/>
                  </a:lnTo>
                  <a:lnTo>
                    <a:pt x="100213" y="9559"/>
                  </a:lnTo>
                  <a:lnTo>
                    <a:pt x="98109" y="8354"/>
                  </a:lnTo>
                  <a:lnTo>
                    <a:pt x="96705" y="6493"/>
                  </a:lnTo>
                  <a:lnTo>
                    <a:pt x="95770" y="4194"/>
                  </a:lnTo>
                  <a:lnTo>
                    <a:pt x="94087" y="2662"/>
                  </a:lnTo>
                  <a:lnTo>
                    <a:pt x="89396" y="959"/>
                  </a:lnTo>
                  <a:lnTo>
                    <a:pt x="80804" y="0"/>
                  </a:lnTo>
                  <a:lnTo>
                    <a:pt x="74674" y="2598"/>
                  </a:lnTo>
                  <a:lnTo>
                    <a:pt x="68421" y="6221"/>
                  </a:lnTo>
                  <a:lnTo>
                    <a:pt x="58951" y="9320"/>
                  </a:lnTo>
                  <a:lnTo>
                    <a:pt x="52613" y="13796"/>
                  </a:lnTo>
                  <a:lnTo>
                    <a:pt x="43095" y="27322"/>
                  </a:lnTo>
                  <a:lnTo>
                    <a:pt x="29515" y="70640"/>
                  </a:lnTo>
                  <a:lnTo>
                    <a:pt x="14408" y="114471"/>
                  </a:lnTo>
                  <a:lnTo>
                    <a:pt x="8346" y="158655"/>
                  </a:lnTo>
                  <a:lnTo>
                    <a:pt x="877" y="199055"/>
                  </a:lnTo>
                  <a:lnTo>
                    <a:pt x="0" y="246113"/>
                  </a:lnTo>
                  <a:lnTo>
                    <a:pt x="6889" y="286660"/>
                  </a:lnTo>
                  <a:lnTo>
                    <a:pt x="16262" y="329354"/>
                  </a:lnTo>
                  <a:lnTo>
                    <a:pt x="27315" y="366616"/>
                  </a:lnTo>
                  <a:lnTo>
                    <a:pt x="36839" y="380287"/>
                  </a:lnTo>
                  <a:lnTo>
                    <a:pt x="46273" y="3901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2" name="SMARTInkShape-925">
              <a:extLst>
                <a:ext uri="{FF2B5EF4-FFF2-40B4-BE49-F238E27FC236}">
                  <a16:creationId xmlns:a16="http://schemas.microsoft.com/office/drawing/2014/main" id="{554CA7EF-77CC-9C9C-B328-D42C2D9D8052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458325" y="2638425"/>
              <a:ext cx="209551" cy="38101"/>
            </a:xfrm>
            <a:custGeom>
              <a:avLst/>
              <a:gdLst/>
              <a:ahLst/>
              <a:cxnLst/>
              <a:rect l="0" t="0" r="0" b="0"/>
              <a:pathLst>
                <a:path w="209551" h="38101">
                  <a:moveTo>
                    <a:pt x="0" y="38100"/>
                  </a:moveTo>
                  <a:lnTo>
                    <a:pt x="0" y="38100"/>
                  </a:lnTo>
                  <a:lnTo>
                    <a:pt x="0" y="29899"/>
                  </a:lnTo>
                  <a:lnTo>
                    <a:pt x="1058" y="29458"/>
                  </a:lnTo>
                  <a:lnTo>
                    <a:pt x="5057" y="28967"/>
                  </a:lnTo>
                  <a:lnTo>
                    <a:pt x="10361" y="25928"/>
                  </a:lnTo>
                  <a:lnTo>
                    <a:pt x="25509" y="13409"/>
                  </a:lnTo>
                  <a:lnTo>
                    <a:pt x="31799" y="11251"/>
                  </a:lnTo>
                  <a:lnTo>
                    <a:pt x="57993" y="6930"/>
                  </a:lnTo>
                  <a:lnTo>
                    <a:pt x="71283" y="3080"/>
                  </a:lnTo>
                  <a:lnTo>
                    <a:pt x="116625" y="271"/>
                  </a:lnTo>
                  <a:lnTo>
                    <a:pt x="161875" y="16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3" name="SMARTInkShape-926">
              <a:extLst>
                <a:ext uri="{FF2B5EF4-FFF2-40B4-BE49-F238E27FC236}">
                  <a16:creationId xmlns:a16="http://schemas.microsoft.com/office/drawing/2014/main" id="{C10765C6-4D2D-700A-F5E2-D9855970EC9B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677400" y="2619386"/>
              <a:ext cx="266701" cy="114276"/>
            </a:xfrm>
            <a:custGeom>
              <a:avLst/>
              <a:gdLst/>
              <a:ahLst/>
              <a:cxnLst/>
              <a:rect l="0" t="0" r="0" b="0"/>
              <a:pathLst>
                <a:path w="266701" h="114276">
                  <a:moveTo>
                    <a:pt x="0" y="47614"/>
                  </a:moveTo>
                  <a:lnTo>
                    <a:pt x="0" y="47614"/>
                  </a:lnTo>
                  <a:lnTo>
                    <a:pt x="0" y="39413"/>
                  </a:lnTo>
                  <a:lnTo>
                    <a:pt x="23679" y="14412"/>
                  </a:lnTo>
                  <a:lnTo>
                    <a:pt x="29222" y="11691"/>
                  </a:lnTo>
                  <a:lnTo>
                    <a:pt x="32181" y="10965"/>
                  </a:lnTo>
                  <a:lnTo>
                    <a:pt x="34154" y="9423"/>
                  </a:lnTo>
                  <a:lnTo>
                    <a:pt x="36347" y="4887"/>
                  </a:lnTo>
                  <a:lnTo>
                    <a:pt x="37989" y="3254"/>
                  </a:lnTo>
                  <a:lnTo>
                    <a:pt x="42637" y="1440"/>
                  </a:lnTo>
                  <a:lnTo>
                    <a:pt x="70252" y="0"/>
                  </a:lnTo>
                  <a:lnTo>
                    <a:pt x="76379" y="2816"/>
                  </a:lnTo>
                  <a:lnTo>
                    <a:pt x="88935" y="13248"/>
                  </a:lnTo>
                  <a:lnTo>
                    <a:pt x="92444" y="19287"/>
                  </a:lnTo>
                  <a:lnTo>
                    <a:pt x="95061" y="25499"/>
                  </a:lnTo>
                  <a:lnTo>
                    <a:pt x="110329" y="50995"/>
                  </a:lnTo>
                  <a:lnTo>
                    <a:pt x="123168" y="87060"/>
                  </a:lnTo>
                  <a:lnTo>
                    <a:pt x="123813" y="112431"/>
                  </a:lnTo>
                  <a:lnTo>
                    <a:pt x="122758" y="113050"/>
                  </a:lnTo>
                  <a:lnTo>
                    <a:pt x="101435" y="114240"/>
                  </a:lnTo>
                  <a:lnTo>
                    <a:pt x="92025" y="114275"/>
                  </a:lnTo>
                  <a:lnTo>
                    <a:pt x="85703" y="111460"/>
                  </a:lnTo>
                  <a:lnTo>
                    <a:pt x="79366" y="107740"/>
                  </a:lnTo>
                  <a:lnTo>
                    <a:pt x="69848" y="104587"/>
                  </a:lnTo>
                  <a:lnTo>
                    <a:pt x="63498" y="100099"/>
                  </a:lnTo>
                  <a:lnTo>
                    <a:pt x="59972" y="94577"/>
                  </a:lnTo>
                  <a:lnTo>
                    <a:pt x="57986" y="82696"/>
                  </a:lnTo>
                  <a:lnTo>
                    <a:pt x="57165" y="44552"/>
                  </a:lnTo>
                  <a:lnTo>
                    <a:pt x="58217" y="42398"/>
                  </a:lnTo>
                  <a:lnTo>
                    <a:pt x="59980" y="40961"/>
                  </a:lnTo>
                  <a:lnTo>
                    <a:pt x="64757" y="38307"/>
                  </a:lnTo>
                  <a:lnTo>
                    <a:pt x="79540" y="25000"/>
                  </a:lnTo>
                  <a:lnTo>
                    <a:pt x="88621" y="21688"/>
                  </a:lnTo>
                  <a:lnTo>
                    <a:pt x="130345" y="19194"/>
                  </a:lnTo>
                  <a:lnTo>
                    <a:pt x="174634" y="10405"/>
                  </a:lnTo>
                  <a:lnTo>
                    <a:pt x="206377" y="9631"/>
                  </a:lnTo>
                  <a:lnTo>
                    <a:pt x="216251" y="12388"/>
                  </a:lnTo>
                  <a:lnTo>
                    <a:pt x="225230" y="16083"/>
                  </a:lnTo>
                  <a:lnTo>
                    <a:pt x="266700" y="190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4" name="SMARTInkShape-927">
              <a:extLst>
                <a:ext uri="{FF2B5EF4-FFF2-40B4-BE49-F238E27FC236}">
                  <a16:creationId xmlns:a16="http://schemas.microsoft.com/office/drawing/2014/main" id="{7017140E-C19F-CF7E-D901-E2F97FD8CB12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915540" y="2628903"/>
              <a:ext cx="476236" cy="123823"/>
            </a:xfrm>
            <a:custGeom>
              <a:avLst/>
              <a:gdLst/>
              <a:ahLst/>
              <a:cxnLst/>
              <a:rect l="0" t="0" r="0" b="0"/>
              <a:pathLst>
                <a:path w="476236" h="123823">
                  <a:moveTo>
                    <a:pt x="66660" y="38097"/>
                  </a:moveTo>
                  <a:lnTo>
                    <a:pt x="66660" y="38097"/>
                  </a:lnTo>
                  <a:lnTo>
                    <a:pt x="75794" y="28964"/>
                  </a:lnTo>
                  <a:lnTo>
                    <a:pt x="76182" y="19166"/>
                  </a:lnTo>
                  <a:lnTo>
                    <a:pt x="81241" y="14026"/>
                  </a:lnTo>
                  <a:lnTo>
                    <a:pt x="81672" y="12524"/>
                  </a:lnTo>
                  <a:lnTo>
                    <a:pt x="80901" y="11523"/>
                  </a:lnTo>
                  <a:lnTo>
                    <a:pt x="76191" y="9524"/>
                  </a:lnTo>
                  <a:lnTo>
                    <a:pt x="76189" y="9523"/>
                  </a:lnTo>
                  <a:lnTo>
                    <a:pt x="76186" y="9522"/>
                  </a:lnTo>
                  <a:lnTo>
                    <a:pt x="76185" y="1321"/>
                  </a:lnTo>
                  <a:lnTo>
                    <a:pt x="75127" y="880"/>
                  </a:lnTo>
                  <a:lnTo>
                    <a:pt x="53437" y="0"/>
                  </a:lnTo>
                  <a:lnTo>
                    <a:pt x="51495" y="1057"/>
                  </a:lnTo>
                  <a:lnTo>
                    <a:pt x="50199" y="2820"/>
                  </a:lnTo>
                  <a:lnTo>
                    <a:pt x="49336" y="5054"/>
                  </a:lnTo>
                  <a:lnTo>
                    <a:pt x="47702" y="6544"/>
                  </a:lnTo>
                  <a:lnTo>
                    <a:pt x="37475" y="11756"/>
                  </a:lnTo>
                  <a:lnTo>
                    <a:pt x="31464" y="17923"/>
                  </a:lnTo>
                  <a:lnTo>
                    <a:pt x="2803" y="56990"/>
                  </a:lnTo>
                  <a:lnTo>
                    <a:pt x="542" y="69816"/>
                  </a:lnTo>
                  <a:lnTo>
                    <a:pt x="0" y="101566"/>
                  </a:lnTo>
                  <a:lnTo>
                    <a:pt x="2815" y="106169"/>
                  </a:lnTo>
                  <a:lnTo>
                    <a:pt x="17594" y="122357"/>
                  </a:lnTo>
                  <a:lnTo>
                    <a:pt x="27110" y="123693"/>
                  </a:lnTo>
                  <a:lnTo>
                    <a:pt x="46159" y="106211"/>
                  </a:lnTo>
                  <a:lnTo>
                    <a:pt x="64483" y="75726"/>
                  </a:lnTo>
                  <a:lnTo>
                    <a:pt x="65209" y="72708"/>
                  </a:lnTo>
                  <a:lnTo>
                    <a:pt x="74008" y="57106"/>
                  </a:lnTo>
                  <a:lnTo>
                    <a:pt x="74734" y="53945"/>
                  </a:lnTo>
                  <a:lnTo>
                    <a:pt x="83533" y="38093"/>
                  </a:lnTo>
                  <a:lnTo>
                    <a:pt x="84259" y="34920"/>
                  </a:lnTo>
                  <a:lnTo>
                    <a:pt x="90336" y="25396"/>
                  </a:lnTo>
                  <a:lnTo>
                    <a:pt x="112807" y="1486"/>
                  </a:lnTo>
                  <a:lnTo>
                    <a:pt x="122357" y="128"/>
                  </a:lnTo>
                  <a:lnTo>
                    <a:pt x="122840" y="1143"/>
                  </a:lnTo>
                  <a:lnTo>
                    <a:pt x="123380" y="5092"/>
                  </a:lnTo>
                  <a:lnTo>
                    <a:pt x="124582" y="6569"/>
                  </a:lnTo>
                  <a:lnTo>
                    <a:pt x="128739" y="8209"/>
                  </a:lnTo>
                  <a:lnTo>
                    <a:pt x="130272" y="9706"/>
                  </a:lnTo>
                  <a:lnTo>
                    <a:pt x="131974" y="14189"/>
                  </a:lnTo>
                  <a:lnTo>
                    <a:pt x="133333" y="61403"/>
                  </a:lnTo>
                  <a:lnTo>
                    <a:pt x="133335" y="79096"/>
                  </a:lnTo>
                  <a:lnTo>
                    <a:pt x="136159" y="85600"/>
                  </a:lnTo>
                  <a:lnTo>
                    <a:pt x="139881" y="92018"/>
                  </a:lnTo>
                  <a:lnTo>
                    <a:pt x="142745" y="104212"/>
                  </a:lnTo>
                  <a:lnTo>
                    <a:pt x="142859" y="114177"/>
                  </a:lnTo>
                  <a:lnTo>
                    <a:pt x="165528" y="91630"/>
                  </a:lnTo>
                  <a:lnTo>
                    <a:pt x="168809" y="85526"/>
                  </a:lnTo>
                  <a:lnTo>
                    <a:pt x="169684" y="82416"/>
                  </a:lnTo>
                  <a:lnTo>
                    <a:pt x="171326" y="80343"/>
                  </a:lnTo>
                  <a:lnTo>
                    <a:pt x="212720" y="44412"/>
                  </a:lnTo>
                  <a:lnTo>
                    <a:pt x="216242" y="38082"/>
                  </a:lnTo>
                  <a:lnTo>
                    <a:pt x="217182" y="34912"/>
                  </a:lnTo>
                  <a:lnTo>
                    <a:pt x="218865" y="32799"/>
                  </a:lnTo>
                  <a:lnTo>
                    <a:pt x="225236" y="28766"/>
                  </a:lnTo>
                  <a:lnTo>
                    <a:pt x="236656" y="11287"/>
                  </a:lnTo>
                  <a:lnTo>
                    <a:pt x="240286" y="10306"/>
                  </a:lnTo>
                  <a:lnTo>
                    <a:pt x="252654" y="9526"/>
                  </a:lnTo>
                  <a:lnTo>
                    <a:pt x="254156" y="10583"/>
                  </a:lnTo>
                  <a:lnTo>
                    <a:pt x="255157" y="12346"/>
                  </a:lnTo>
                  <a:lnTo>
                    <a:pt x="256765" y="22780"/>
                  </a:lnTo>
                  <a:lnTo>
                    <a:pt x="257042" y="31912"/>
                  </a:lnTo>
                  <a:lnTo>
                    <a:pt x="258140" y="33974"/>
                  </a:lnTo>
                  <a:lnTo>
                    <a:pt x="259930" y="35348"/>
                  </a:lnTo>
                  <a:lnTo>
                    <a:pt x="262182" y="36265"/>
                  </a:lnTo>
                  <a:lnTo>
                    <a:pt x="263683" y="37934"/>
                  </a:lnTo>
                  <a:lnTo>
                    <a:pt x="265349" y="42610"/>
                  </a:lnTo>
                  <a:lnTo>
                    <a:pt x="269331" y="60146"/>
                  </a:lnTo>
                  <a:lnTo>
                    <a:pt x="274172" y="74263"/>
                  </a:lnTo>
                  <a:lnTo>
                    <a:pt x="276175" y="107914"/>
                  </a:lnTo>
                  <a:lnTo>
                    <a:pt x="277245" y="110041"/>
                  </a:lnTo>
                  <a:lnTo>
                    <a:pt x="279016" y="111460"/>
                  </a:lnTo>
                  <a:lnTo>
                    <a:pt x="281255" y="112406"/>
                  </a:lnTo>
                  <a:lnTo>
                    <a:pt x="282749" y="114094"/>
                  </a:lnTo>
                  <a:lnTo>
                    <a:pt x="285700" y="123691"/>
                  </a:lnTo>
                  <a:lnTo>
                    <a:pt x="320747" y="87752"/>
                  </a:lnTo>
                  <a:lnTo>
                    <a:pt x="349237" y="42414"/>
                  </a:lnTo>
                  <a:lnTo>
                    <a:pt x="358760" y="33144"/>
                  </a:lnTo>
                  <a:lnTo>
                    <a:pt x="371460" y="26653"/>
                  </a:lnTo>
                  <a:lnTo>
                    <a:pt x="387335" y="13503"/>
                  </a:lnTo>
                  <a:lnTo>
                    <a:pt x="398154" y="10047"/>
                  </a:lnTo>
                  <a:lnTo>
                    <a:pt x="408071" y="9568"/>
                  </a:lnTo>
                  <a:lnTo>
                    <a:pt x="414176" y="14592"/>
                  </a:lnTo>
                  <a:lnTo>
                    <a:pt x="416905" y="19889"/>
                  </a:lnTo>
                  <a:lnTo>
                    <a:pt x="417631" y="22783"/>
                  </a:lnTo>
                  <a:lnTo>
                    <a:pt x="426433" y="38171"/>
                  </a:lnTo>
                  <a:lnTo>
                    <a:pt x="429382" y="53982"/>
                  </a:lnTo>
                  <a:lnTo>
                    <a:pt x="436092" y="66674"/>
                  </a:lnTo>
                  <a:lnTo>
                    <a:pt x="436773" y="69848"/>
                  </a:lnTo>
                  <a:lnTo>
                    <a:pt x="455735" y="102891"/>
                  </a:lnTo>
                  <a:lnTo>
                    <a:pt x="466281" y="113856"/>
                  </a:lnTo>
                  <a:lnTo>
                    <a:pt x="471639" y="114166"/>
                  </a:lnTo>
                  <a:lnTo>
                    <a:pt x="473172" y="115268"/>
                  </a:lnTo>
                  <a:lnTo>
                    <a:pt x="474192" y="117061"/>
                  </a:lnTo>
                  <a:lnTo>
                    <a:pt x="476235" y="123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90" name="SMARTInkShape-Group192">
            <a:extLst>
              <a:ext uri="{FF2B5EF4-FFF2-40B4-BE49-F238E27FC236}">
                <a16:creationId xmlns:a16="http://schemas.microsoft.com/office/drawing/2014/main" id="{AC427BFF-60C9-AF8D-26A5-E05802179A72}"/>
              </a:ext>
            </a:extLst>
          </p:cNvPr>
          <p:cNvGrpSpPr/>
          <p:nvPr/>
        </p:nvGrpSpPr>
        <p:grpSpPr>
          <a:xfrm>
            <a:off x="10535124" y="1638300"/>
            <a:ext cx="704377" cy="342898"/>
            <a:chOff x="10535124" y="1638300"/>
            <a:chExt cx="704377" cy="342898"/>
          </a:xfrm>
        </p:grpSpPr>
        <p:sp>
          <p:nvSpPr>
            <p:cNvPr id="1886" name="SMARTInkShape-928">
              <a:extLst>
                <a:ext uri="{FF2B5EF4-FFF2-40B4-BE49-F238E27FC236}">
                  <a16:creationId xmlns:a16="http://schemas.microsoft.com/office/drawing/2014/main" id="{0200D3CA-4819-D734-72AA-91075FD96DD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535124" y="1638300"/>
              <a:ext cx="161452" cy="342449"/>
            </a:xfrm>
            <a:custGeom>
              <a:avLst/>
              <a:gdLst/>
              <a:ahLst/>
              <a:cxnLst/>
              <a:rect l="0" t="0" r="0" b="0"/>
              <a:pathLst>
                <a:path w="161452" h="342449">
                  <a:moveTo>
                    <a:pt x="123351" y="238125"/>
                  </a:moveTo>
                  <a:lnTo>
                    <a:pt x="123351" y="238125"/>
                  </a:lnTo>
                  <a:lnTo>
                    <a:pt x="128408" y="238125"/>
                  </a:lnTo>
                  <a:lnTo>
                    <a:pt x="129897" y="237067"/>
                  </a:lnTo>
                  <a:lnTo>
                    <a:pt x="130889" y="235303"/>
                  </a:lnTo>
                  <a:lnTo>
                    <a:pt x="132616" y="228424"/>
                  </a:lnTo>
                  <a:lnTo>
                    <a:pt x="132876" y="204621"/>
                  </a:lnTo>
                  <a:lnTo>
                    <a:pt x="131818" y="203089"/>
                  </a:lnTo>
                  <a:lnTo>
                    <a:pt x="130052" y="202068"/>
                  </a:lnTo>
                  <a:lnTo>
                    <a:pt x="124674" y="200428"/>
                  </a:lnTo>
                  <a:lnTo>
                    <a:pt x="107182" y="184860"/>
                  </a:lnTo>
                  <a:lnTo>
                    <a:pt x="96620" y="181487"/>
                  </a:lnTo>
                  <a:lnTo>
                    <a:pt x="87535" y="174530"/>
                  </a:lnTo>
                  <a:lnTo>
                    <a:pt x="78637" y="172363"/>
                  </a:lnTo>
                  <a:lnTo>
                    <a:pt x="62991" y="171570"/>
                  </a:lnTo>
                  <a:lnTo>
                    <a:pt x="48434" y="176542"/>
                  </a:lnTo>
                  <a:lnTo>
                    <a:pt x="44832" y="179078"/>
                  </a:lnTo>
                  <a:lnTo>
                    <a:pt x="29596" y="196962"/>
                  </a:lnTo>
                  <a:lnTo>
                    <a:pt x="19593" y="203250"/>
                  </a:lnTo>
                  <a:lnTo>
                    <a:pt x="16079" y="207467"/>
                  </a:lnTo>
                  <a:lnTo>
                    <a:pt x="3123" y="241675"/>
                  </a:lnTo>
                  <a:lnTo>
                    <a:pt x="0" y="268043"/>
                  </a:lnTo>
                  <a:lnTo>
                    <a:pt x="13729" y="312591"/>
                  </a:lnTo>
                  <a:lnTo>
                    <a:pt x="22065" y="321668"/>
                  </a:lnTo>
                  <a:lnTo>
                    <a:pt x="31768" y="328172"/>
                  </a:lnTo>
                  <a:lnTo>
                    <a:pt x="46622" y="335169"/>
                  </a:lnTo>
                  <a:lnTo>
                    <a:pt x="53265" y="339464"/>
                  </a:lnTo>
                  <a:lnTo>
                    <a:pt x="62955" y="341882"/>
                  </a:lnTo>
                  <a:lnTo>
                    <a:pt x="69345" y="342448"/>
                  </a:lnTo>
                  <a:lnTo>
                    <a:pt x="75711" y="339877"/>
                  </a:lnTo>
                  <a:lnTo>
                    <a:pt x="107476" y="311097"/>
                  </a:lnTo>
                  <a:lnTo>
                    <a:pt x="120176" y="289777"/>
                  </a:lnTo>
                  <a:lnTo>
                    <a:pt x="128643" y="265071"/>
                  </a:lnTo>
                  <a:lnTo>
                    <a:pt x="137375" y="218860"/>
                  </a:lnTo>
                  <a:lnTo>
                    <a:pt x="142466" y="179874"/>
                  </a:lnTo>
                  <a:lnTo>
                    <a:pt x="149746" y="132505"/>
                  </a:lnTo>
                  <a:lnTo>
                    <a:pt x="151638" y="84947"/>
                  </a:lnTo>
                  <a:lnTo>
                    <a:pt x="151908" y="41062"/>
                  </a:lnTo>
                  <a:lnTo>
                    <a:pt x="151926" y="11458"/>
                  </a:lnTo>
                  <a:lnTo>
                    <a:pt x="1614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7" name="SMARTInkShape-929">
              <a:extLst>
                <a:ext uri="{FF2B5EF4-FFF2-40B4-BE49-F238E27FC236}">
                  <a16:creationId xmlns:a16="http://schemas.microsoft.com/office/drawing/2014/main" id="{580B19BF-7AAA-2591-143F-36FB0AAC0745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725283" y="1781214"/>
              <a:ext cx="152268" cy="190017"/>
            </a:xfrm>
            <a:custGeom>
              <a:avLst/>
              <a:gdLst/>
              <a:ahLst/>
              <a:cxnLst/>
              <a:rect l="0" t="0" r="0" b="0"/>
              <a:pathLst>
                <a:path w="152268" h="190017">
                  <a:moveTo>
                    <a:pt x="28442" y="85686"/>
                  </a:moveTo>
                  <a:lnTo>
                    <a:pt x="28442" y="85686"/>
                  </a:lnTo>
                  <a:lnTo>
                    <a:pt x="36644" y="93887"/>
                  </a:lnTo>
                  <a:lnTo>
                    <a:pt x="37932" y="104309"/>
                  </a:lnTo>
                  <a:lnTo>
                    <a:pt x="61565" y="104733"/>
                  </a:lnTo>
                  <a:lnTo>
                    <a:pt x="67152" y="101912"/>
                  </a:lnTo>
                  <a:lnTo>
                    <a:pt x="73163" y="98190"/>
                  </a:lnTo>
                  <a:lnTo>
                    <a:pt x="85645" y="95799"/>
                  </a:lnTo>
                  <a:lnTo>
                    <a:pt x="88802" y="95603"/>
                  </a:lnTo>
                  <a:lnTo>
                    <a:pt x="95133" y="92563"/>
                  </a:lnTo>
                  <a:lnTo>
                    <a:pt x="112287" y="77887"/>
                  </a:lnTo>
                  <a:lnTo>
                    <a:pt x="116154" y="76928"/>
                  </a:lnTo>
                  <a:lnTo>
                    <a:pt x="118667" y="76673"/>
                  </a:lnTo>
                  <a:lnTo>
                    <a:pt x="124280" y="73566"/>
                  </a:lnTo>
                  <a:lnTo>
                    <a:pt x="127260" y="71256"/>
                  </a:lnTo>
                  <a:lnTo>
                    <a:pt x="130569" y="65867"/>
                  </a:lnTo>
                  <a:lnTo>
                    <a:pt x="142087" y="29104"/>
                  </a:lnTo>
                  <a:lnTo>
                    <a:pt x="142305" y="25740"/>
                  </a:lnTo>
                  <a:lnTo>
                    <a:pt x="145369" y="19179"/>
                  </a:lnTo>
                  <a:lnTo>
                    <a:pt x="147669" y="15948"/>
                  </a:lnTo>
                  <a:lnTo>
                    <a:pt x="148143" y="13794"/>
                  </a:lnTo>
                  <a:lnTo>
                    <a:pt x="147401" y="12358"/>
                  </a:lnTo>
                  <a:lnTo>
                    <a:pt x="145848" y="11401"/>
                  </a:lnTo>
                  <a:lnTo>
                    <a:pt x="144813" y="9704"/>
                  </a:lnTo>
                  <a:lnTo>
                    <a:pt x="143663" y="4997"/>
                  </a:lnTo>
                  <a:lnTo>
                    <a:pt x="142298" y="3318"/>
                  </a:lnTo>
                  <a:lnTo>
                    <a:pt x="134622" y="403"/>
                  </a:lnTo>
                  <a:lnTo>
                    <a:pt x="115026" y="0"/>
                  </a:lnTo>
                  <a:lnTo>
                    <a:pt x="106435" y="2800"/>
                  </a:lnTo>
                  <a:lnTo>
                    <a:pt x="99089" y="6515"/>
                  </a:lnTo>
                  <a:lnTo>
                    <a:pt x="92296" y="8165"/>
                  </a:lnTo>
                  <a:lnTo>
                    <a:pt x="54550" y="35356"/>
                  </a:lnTo>
                  <a:lnTo>
                    <a:pt x="17218" y="82653"/>
                  </a:lnTo>
                  <a:lnTo>
                    <a:pt x="3306" y="125911"/>
                  </a:lnTo>
                  <a:lnTo>
                    <a:pt x="68" y="159653"/>
                  </a:lnTo>
                  <a:lnTo>
                    <a:pt x="0" y="163572"/>
                  </a:lnTo>
                  <a:lnTo>
                    <a:pt x="2748" y="170749"/>
                  </a:lnTo>
                  <a:lnTo>
                    <a:pt x="4964" y="174145"/>
                  </a:lnTo>
                  <a:lnTo>
                    <a:pt x="7498" y="176409"/>
                  </a:lnTo>
                  <a:lnTo>
                    <a:pt x="13135" y="178924"/>
                  </a:lnTo>
                  <a:lnTo>
                    <a:pt x="15063" y="180653"/>
                  </a:lnTo>
                  <a:lnTo>
                    <a:pt x="17203" y="185396"/>
                  </a:lnTo>
                  <a:lnTo>
                    <a:pt x="19891" y="187085"/>
                  </a:lnTo>
                  <a:lnTo>
                    <a:pt x="40225" y="190016"/>
                  </a:lnTo>
                  <a:lnTo>
                    <a:pt x="47083" y="187441"/>
                  </a:lnTo>
                  <a:lnTo>
                    <a:pt x="50395" y="185273"/>
                  </a:lnTo>
                  <a:lnTo>
                    <a:pt x="88064" y="173585"/>
                  </a:lnTo>
                  <a:lnTo>
                    <a:pt x="101377" y="165823"/>
                  </a:lnTo>
                  <a:lnTo>
                    <a:pt x="130448" y="157348"/>
                  </a:lnTo>
                  <a:lnTo>
                    <a:pt x="152267" y="1428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8" name="SMARTInkShape-930">
              <a:extLst>
                <a:ext uri="{FF2B5EF4-FFF2-40B4-BE49-F238E27FC236}">
                  <a16:creationId xmlns:a16="http://schemas.microsoft.com/office/drawing/2014/main" id="{E8BABE89-2720-FE78-EB2D-AB29F98271A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944225" y="1771650"/>
              <a:ext cx="200026" cy="198536"/>
            </a:xfrm>
            <a:custGeom>
              <a:avLst/>
              <a:gdLst/>
              <a:ahLst/>
              <a:cxnLst/>
              <a:rect l="0" t="0" r="0" b="0"/>
              <a:pathLst>
                <a:path w="200026" h="198536">
                  <a:moveTo>
                    <a:pt x="0" y="85725"/>
                  </a:moveTo>
                  <a:lnTo>
                    <a:pt x="0" y="85725"/>
                  </a:lnTo>
                  <a:lnTo>
                    <a:pt x="9134" y="85725"/>
                  </a:lnTo>
                  <a:lnTo>
                    <a:pt x="28455" y="66794"/>
                  </a:lnTo>
                  <a:lnTo>
                    <a:pt x="36764" y="66685"/>
                  </a:lnTo>
                  <a:lnTo>
                    <a:pt x="37210" y="67740"/>
                  </a:lnTo>
                  <a:lnTo>
                    <a:pt x="39135" y="83543"/>
                  </a:lnTo>
                  <a:lnTo>
                    <a:pt x="44639" y="92369"/>
                  </a:lnTo>
                  <a:lnTo>
                    <a:pt x="46741" y="102745"/>
                  </a:lnTo>
                  <a:lnTo>
                    <a:pt x="47610" y="150241"/>
                  </a:lnTo>
                  <a:lnTo>
                    <a:pt x="47616" y="154136"/>
                  </a:lnTo>
                  <a:lnTo>
                    <a:pt x="50443" y="161285"/>
                  </a:lnTo>
                  <a:lnTo>
                    <a:pt x="54170" y="167991"/>
                  </a:lnTo>
                  <a:lnTo>
                    <a:pt x="57326" y="177716"/>
                  </a:lnTo>
                  <a:lnTo>
                    <a:pt x="61816" y="184112"/>
                  </a:lnTo>
                  <a:lnTo>
                    <a:pt x="67336" y="187661"/>
                  </a:lnTo>
                  <a:lnTo>
                    <a:pt x="70291" y="188607"/>
                  </a:lnTo>
                  <a:lnTo>
                    <a:pt x="72260" y="190297"/>
                  </a:lnTo>
                  <a:lnTo>
                    <a:pt x="74449" y="194996"/>
                  </a:lnTo>
                  <a:lnTo>
                    <a:pt x="76091" y="196672"/>
                  </a:lnTo>
                  <a:lnTo>
                    <a:pt x="80737" y="198535"/>
                  </a:lnTo>
                  <a:lnTo>
                    <a:pt x="83458" y="197973"/>
                  </a:lnTo>
                  <a:lnTo>
                    <a:pt x="95429" y="192290"/>
                  </a:lnTo>
                  <a:lnTo>
                    <a:pt x="98545" y="191693"/>
                  </a:lnTo>
                  <a:lnTo>
                    <a:pt x="107985" y="185797"/>
                  </a:lnTo>
                  <a:lnTo>
                    <a:pt x="117485" y="177347"/>
                  </a:lnTo>
                  <a:lnTo>
                    <a:pt x="121007" y="171249"/>
                  </a:lnTo>
                  <a:lnTo>
                    <a:pt x="123630" y="165011"/>
                  </a:lnTo>
                  <a:lnTo>
                    <a:pt x="139961" y="137380"/>
                  </a:lnTo>
                  <a:lnTo>
                    <a:pt x="157714" y="92847"/>
                  </a:lnTo>
                  <a:lnTo>
                    <a:pt x="169962" y="46362"/>
                  </a:lnTo>
                  <a:lnTo>
                    <a:pt x="173611" y="38950"/>
                  </a:lnTo>
                  <a:lnTo>
                    <a:pt x="177703" y="32127"/>
                  </a:lnTo>
                  <a:lnTo>
                    <a:pt x="179521" y="25568"/>
                  </a:lnTo>
                  <a:lnTo>
                    <a:pt x="181064" y="23395"/>
                  </a:lnTo>
                  <a:lnTo>
                    <a:pt x="183151" y="21947"/>
                  </a:lnTo>
                  <a:lnTo>
                    <a:pt x="185600" y="20981"/>
                  </a:lnTo>
                  <a:lnTo>
                    <a:pt x="187233" y="19279"/>
                  </a:lnTo>
                  <a:lnTo>
                    <a:pt x="190372" y="9968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9" name="SMARTInkShape-931">
              <a:extLst>
                <a:ext uri="{FF2B5EF4-FFF2-40B4-BE49-F238E27FC236}">
                  <a16:creationId xmlns:a16="http://schemas.microsoft.com/office/drawing/2014/main" id="{040E3B4C-AE43-D025-1DAE-C14078666BF4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1229975" y="1971675"/>
              <a:ext cx="9526" cy="9523"/>
            </a:xfrm>
            <a:custGeom>
              <a:avLst/>
              <a:gdLst/>
              <a:ahLst/>
              <a:cxnLst/>
              <a:rect l="0" t="0" r="0" b="0"/>
              <a:pathLst>
                <a:path w="9526" h="9523">
                  <a:moveTo>
                    <a:pt x="0" y="0"/>
                  </a:moveTo>
                  <a:lnTo>
                    <a:pt x="0" y="0"/>
                  </a:lnTo>
                  <a:lnTo>
                    <a:pt x="9522" y="952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96" name="SMARTInkShape-Group193">
            <a:extLst>
              <a:ext uri="{FF2B5EF4-FFF2-40B4-BE49-F238E27FC236}">
                <a16:creationId xmlns:a16="http://schemas.microsoft.com/office/drawing/2014/main" id="{B9FB470C-60A4-09C0-C408-32B44C00C4F9}"/>
              </a:ext>
            </a:extLst>
          </p:cNvPr>
          <p:cNvGrpSpPr/>
          <p:nvPr/>
        </p:nvGrpSpPr>
        <p:grpSpPr>
          <a:xfrm>
            <a:off x="9439275" y="1696900"/>
            <a:ext cx="800101" cy="303351"/>
            <a:chOff x="9439275" y="1696900"/>
            <a:chExt cx="800101" cy="303351"/>
          </a:xfrm>
        </p:grpSpPr>
        <p:sp>
          <p:nvSpPr>
            <p:cNvPr id="1891" name="SMARTInkShape-932">
              <a:extLst>
                <a:ext uri="{FF2B5EF4-FFF2-40B4-BE49-F238E27FC236}">
                  <a16:creationId xmlns:a16="http://schemas.microsoft.com/office/drawing/2014/main" id="{745F4B88-B313-91C0-4FA5-E4BEC5C52CD7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9439275" y="1838360"/>
              <a:ext cx="152270" cy="161888"/>
            </a:xfrm>
            <a:custGeom>
              <a:avLst/>
              <a:gdLst/>
              <a:ahLst/>
              <a:cxnLst/>
              <a:rect l="0" t="0" r="0" b="0"/>
              <a:pathLst>
                <a:path w="152270" h="161888">
                  <a:moveTo>
                    <a:pt x="123825" y="19015"/>
                  </a:moveTo>
                  <a:lnTo>
                    <a:pt x="123825" y="19015"/>
                  </a:lnTo>
                  <a:lnTo>
                    <a:pt x="132026" y="19015"/>
                  </a:lnTo>
                  <a:lnTo>
                    <a:pt x="132469" y="17957"/>
                  </a:lnTo>
                  <a:lnTo>
                    <a:pt x="133340" y="4550"/>
                  </a:lnTo>
                  <a:lnTo>
                    <a:pt x="132284" y="3022"/>
                  </a:lnTo>
                  <a:lnTo>
                    <a:pt x="130523" y="2003"/>
                  </a:lnTo>
                  <a:lnTo>
                    <a:pt x="123649" y="233"/>
                  </a:lnTo>
                  <a:lnTo>
                    <a:pt x="105628" y="0"/>
                  </a:lnTo>
                  <a:lnTo>
                    <a:pt x="97040" y="2803"/>
                  </a:lnTo>
                  <a:lnTo>
                    <a:pt x="89696" y="6518"/>
                  </a:lnTo>
                  <a:lnTo>
                    <a:pt x="45405" y="21197"/>
                  </a:lnTo>
                  <a:lnTo>
                    <a:pt x="30739" y="29187"/>
                  </a:lnTo>
                  <a:lnTo>
                    <a:pt x="24244" y="35177"/>
                  </a:lnTo>
                  <a:lnTo>
                    <a:pt x="19734" y="45746"/>
                  </a:lnTo>
                  <a:lnTo>
                    <a:pt x="19110" y="55629"/>
                  </a:lnTo>
                  <a:lnTo>
                    <a:pt x="32314" y="70242"/>
                  </a:lnTo>
                  <a:lnTo>
                    <a:pt x="41172" y="73533"/>
                  </a:lnTo>
                  <a:lnTo>
                    <a:pt x="51107" y="76053"/>
                  </a:lnTo>
                  <a:lnTo>
                    <a:pt x="63709" y="82364"/>
                  </a:lnTo>
                  <a:lnTo>
                    <a:pt x="79320" y="85763"/>
                  </a:lnTo>
                  <a:lnTo>
                    <a:pt x="94612" y="93034"/>
                  </a:lnTo>
                  <a:lnTo>
                    <a:pt x="101317" y="95304"/>
                  </a:lnTo>
                  <a:lnTo>
                    <a:pt x="111041" y="101474"/>
                  </a:lnTo>
                  <a:lnTo>
                    <a:pt x="120623" y="104830"/>
                  </a:lnTo>
                  <a:lnTo>
                    <a:pt x="150911" y="131837"/>
                  </a:lnTo>
                  <a:lnTo>
                    <a:pt x="151957" y="137934"/>
                  </a:lnTo>
                  <a:lnTo>
                    <a:pt x="152269" y="146443"/>
                  </a:lnTo>
                  <a:lnTo>
                    <a:pt x="151255" y="148417"/>
                  </a:lnTo>
                  <a:lnTo>
                    <a:pt x="149520" y="149733"/>
                  </a:lnTo>
                  <a:lnTo>
                    <a:pt x="144769" y="152254"/>
                  </a:lnTo>
                  <a:lnTo>
                    <a:pt x="139132" y="156902"/>
                  </a:lnTo>
                  <a:lnTo>
                    <a:pt x="130275" y="159673"/>
                  </a:lnTo>
                  <a:lnTo>
                    <a:pt x="85056" y="161832"/>
                  </a:lnTo>
                  <a:lnTo>
                    <a:pt x="41235" y="161887"/>
                  </a:lnTo>
                  <a:lnTo>
                    <a:pt x="16926" y="160831"/>
                  </a:lnTo>
                  <a:lnTo>
                    <a:pt x="0" y="1523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2" name="SMARTInkShape-933">
              <a:extLst>
                <a:ext uri="{FF2B5EF4-FFF2-40B4-BE49-F238E27FC236}">
                  <a16:creationId xmlns:a16="http://schemas.microsoft.com/office/drawing/2014/main" id="{F6FC3043-06E9-1C7D-FE17-1E98639102D6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9686928" y="1696900"/>
              <a:ext cx="161923" cy="303348"/>
            </a:xfrm>
            <a:custGeom>
              <a:avLst/>
              <a:gdLst/>
              <a:ahLst/>
              <a:cxnLst/>
              <a:rect l="0" t="0" r="0" b="0"/>
              <a:pathLst>
                <a:path w="161923" h="303348">
                  <a:moveTo>
                    <a:pt x="9522" y="27125"/>
                  </a:moveTo>
                  <a:lnTo>
                    <a:pt x="9522" y="27125"/>
                  </a:lnTo>
                  <a:lnTo>
                    <a:pt x="9522" y="22069"/>
                  </a:lnTo>
                  <a:lnTo>
                    <a:pt x="10580" y="20579"/>
                  </a:lnTo>
                  <a:lnTo>
                    <a:pt x="12344" y="19586"/>
                  </a:lnTo>
                  <a:lnTo>
                    <a:pt x="14579" y="18924"/>
                  </a:lnTo>
                  <a:lnTo>
                    <a:pt x="16068" y="17424"/>
                  </a:lnTo>
                  <a:lnTo>
                    <a:pt x="19845" y="7977"/>
                  </a:lnTo>
                  <a:lnTo>
                    <a:pt x="27213" y="0"/>
                  </a:lnTo>
                  <a:lnTo>
                    <a:pt x="27667" y="575"/>
                  </a:lnTo>
                  <a:lnTo>
                    <a:pt x="28569" y="43691"/>
                  </a:lnTo>
                  <a:lnTo>
                    <a:pt x="28572" y="88549"/>
                  </a:lnTo>
                  <a:lnTo>
                    <a:pt x="27514" y="113058"/>
                  </a:lnTo>
                  <a:lnTo>
                    <a:pt x="18871" y="160410"/>
                  </a:lnTo>
                  <a:lnTo>
                    <a:pt x="9425" y="202524"/>
                  </a:lnTo>
                  <a:lnTo>
                    <a:pt x="641" y="247581"/>
                  </a:lnTo>
                  <a:lnTo>
                    <a:pt x="0" y="291902"/>
                  </a:lnTo>
                  <a:lnTo>
                    <a:pt x="5054" y="298312"/>
                  </a:lnTo>
                  <a:lnTo>
                    <a:pt x="10358" y="301111"/>
                  </a:lnTo>
                  <a:lnTo>
                    <a:pt x="28646" y="303153"/>
                  </a:lnTo>
                  <a:lnTo>
                    <a:pt x="74513" y="303347"/>
                  </a:lnTo>
                  <a:lnTo>
                    <a:pt x="107858" y="302292"/>
                  </a:lnTo>
                  <a:lnTo>
                    <a:pt x="154211" y="285740"/>
                  </a:lnTo>
                  <a:lnTo>
                    <a:pt x="156779" y="284202"/>
                  </a:lnTo>
                  <a:lnTo>
                    <a:pt x="158495" y="282118"/>
                  </a:lnTo>
                  <a:lnTo>
                    <a:pt x="160399" y="276980"/>
                  </a:lnTo>
                  <a:lnTo>
                    <a:pt x="161922" y="26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3" name="SMARTInkShape-934">
              <a:extLst>
                <a:ext uri="{FF2B5EF4-FFF2-40B4-BE49-F238E27FC236}">
                  <a16:creationId xmlns:a16="http://schemas.microsoft.com/office/drawing/2014/main" id="{4B2D40D8-44B2-5DE9-AD48-5ABD4B7C672C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9677400" y="1857375"/>
              <a:ext cx="152401" cy="17727"/>
            </a:xfrm>
            <a:custGeom>
              <a:avLst/>
              <a:gdLst/>
              <a:ahLst/>
              <a:cxnLst/>
              <a:rect l="0" t="0" r="0" b="0"/>
              <a:pathLst>
                <a:path w="152401" h="17727">
                  <a:moveTo>
                    <a:pt x="0" y="9525"/>
                  </a:moveTo>
                  <a:lnTo>
                    <a:pt x="0" y="9525"/>
                  </a:lnTo>
                  <a:lnTo>
                    <a:pt x="0" y="14581"/>
                  </a:lnTo>
                  <a:lnTo>
                    <a:pt x="1058" y="16071"/>
                  </a:lnTo>
                  <a:lnTo>
                    <a:pt x="2822" y="17064"/>
                  </a:lnTo>
                  <a:lnTo>
                    <a:pt x="5057" y="17726"/>
                  </a:lnTo>
                  <a:lnTo>
                    <a:pt x="47947" y="10062"/>
                  </a:lnTo>
                  <a:lnTo>
                    <a:pt x="60468" y="8705"/>
                  </a:lnTo>
                  <a:lnTo>
                    <a:pt x="99495" y="90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4" name="SMARTInkShape-935">
              <a:extLst>
                <a:ext uri="{FF2B5EF4-FFF2-40B4-BE49-F238E27FC236}">
                  <a16:creationId xmlns:a16="http://schemas.microsoft.com/office/drawing/2014/main" id="{D05A4EC2-2AF0-D9DD-CB90-32B5E156643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9915656" y="1704975"/>
              <a:ext cx="114170" cy="274343"/>
            </a:xfrm>
            <a:custGeom>
              <a:avLst/>
              <a:gdLst/>
              <a:ahLst/>
              <a:cxnLst/>
              <a:rect l="0" t="0" r="0" b="0"/>
              <a:pathLst>
                <a:path w="114170" h="274343">
                  <a:moveTo>
                    <a:pt x="95119" y="209550"/>
                  </a:moveTo>
                  <a:lnTo>
                    <a:pt x="95119" y="209550"/>
                  </a:lnTo>
                  <a:lnTo>
                    <a:pt x="100176" y="209550"/>
                  </a:lnTo>
                  <a:lnTo>
                    <a:pt x="101665" y="208492"/>
                  </a:lnTo>
                  <a:lnTo>
                    <a:pt x="102657" y="206728"/>
                  </a:lnTo>
                  <a:lnTo>
                    <a:pt x="104384" y="199849"/>
                  </a:lnTo>
                  <a:lnTo>
                    <a:pt x="104609" y="191940"/>
                  </a:lnTo>
                  <a:lnTo>
                    <a:pt x="98092" y="183180"/>
                  </a:lnTo>
                  <a:lnTo>
                    <a:pt x="96000" y="174338"/>
                  </a:lnTo>
                  <a:lnTo>
                    <a:pt x="95154" y="157415"/>
                  </a:lnTo>
                  <a:lnTo>
                    <a:pt x="92312" y="151806"/>
                  </a:lnTo>
                  <a:lnTo>
                    <a:pt x="86921" y="144639"/>
                  </a:lnTo>
                  <a:lnTo>
                    <a:pt x="85709" y="134829"/>
                  </a:lnTo>
                  <a:lnTo>
                    <a:pt x="84612" y="134336"/>
                  </a:lnTo>
                  <a:lnTo>
                    <a:pt x="53797" y="133361"/>
                  </a:lnTo>
                  <a:lnTo>
                    <a:pt x="47472" y="136177"/>
                  </a:lnTo>
                  <a:lnTo>
                    <a:pt x="15744" y="165149"/>
                  </a:lnTo>
                  <a:lnTo>
                    <a:pt x="12218" y="171472"/>
                  </a:lnTo>
                  <a:lnTo>
                    <a:pt x="532" y="216501"/>
                  </a:lnTo>
                  <a:lnTo>
                    <a:pt x="0" y="231267"/>
                  </a:lnTo>
                  <a:lnTo>
                    <a:pt x="2749" y="237899"/>
                  </a:lnTo>
                  <a:lnTo>
                    <a:pt x="31669" y="269871"/>
                  </a:lnTo>
                  <a:lnTo>
                    <a:pt x="37991" y="273401"/>
                  </a:lnTo>
                  <a:lnTo>
                    <a:pt x="41159" y="274342"/>
                  </a:lnTo>
                  <a:lnTo>
                    <a:pt x="44328" y="273912"/>
                  </a:lnTo>
                  <a:lnTo>
                    <a:pt x="60196" y="267859"/>
                  </a:lnTo>
                  <a:lnTo>
                    <a:pt x="69719" y="267043"/>
                  </a:lnTo>
                  <a:lnTo>
                    <a:pt x="76069" y="264030"/>
                  </a:lnTo>
                  <a:lnTo>
                    <a:pt x="79244" y="261745"/>
                  </a:lnTo>
                  <a:lnTo>
                    <a:pt x="82770" y="256384"/>
                  </a:lnTo>
                  <a:lnTo>
                    <a:pt x="85398" y="250473"/>
                  </a:lnTo>
                  <a:lnTo>
                    <a:pt x="98687" y="234904"/>
                  </a:lnTo>
                  <a:lnTo>
                    <a:pt x="101996" y="222935"/>
                  </a:lnTo>
                  <a:lnTo>
                    <a:pt x="106682" y="201169"/>
                  </a:lnTo>
                  <a:lnTo>
                    <a:pt x="111951" y="178492"/>
                  </a:lnTo>
                  <a:lnTo>
                    <a:pt x="113878" y="133023"/>
                  </a:lnTo>
                  <a:lnTo>
                    <a:pt x="114131" y="90738"/>
                  </a:lnTo>
                  <a:lnTo>
                    <a:pt x="114167" y="45616"/>
                  </a:lnTo>
                  <a:lnTo>
                    <a:pt x="11416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5" name="SMARTInkShape-936">
              <a:extLst>
                <a:ext uri="{FF2B5EF4-FFF2-40B4-BE49-F238E27FC236}">
                  <a16:creationId xmlns:a16="http://schemas.microsoft.com/office/drawing/2014/main" id="{412EB0E9-F7E5-B6B8-A9C1-EECC8F90C672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0220325" y="19812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0"/>
                  </a:moveTo>
                  <a:lnTo>
                    <a:pt x="0" y="0"/>
                  </a:lnTo>
                  <a:lnTo>
                    <a:pt x="0" y="19049"/>
                  </a:lnTo>
                  <a:lnTo>
                    <a:pt x="5057" y="19050"/>
                  </a:lnTo>
                  <a:lnTo>
                    <a:pt x="10361" y="16227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0" name="SMARTInkShape-Group194">
            <a:extLst>
              <a:ext uri="{FF2B5EF4-FFF2-40B4-BE49-F238E27FC236}">
                <a16:creationId xmlns:a16="http://schemas.microsoft.com/office/drawing/2014/main" id="{EBB5C45F-1461-87F2-5007-51209493A411}"/>
              </a:ext>
            </a:extLst>
          </p:cNvPr>
          <p:cNvGrpSpPr/>
          <p:nvPr/>
        </p:nvGrpSpPr>
        <p:grpSpPr>
          <a:xfrm>
            <a:off x="11401553" y="1095376"/>
            <a:ext cx="295148" cy="390525"/>
            <a:chOff x="11401553" y="1095376"/>
            <a:chExt cx="295148" cy="390525"/>
          </a:xfrm>
        </p:grpSpPr>
        <p:sp>
          <p:nvSpPr>
            <p:cNvPr id="1897" name="SMARTInkShape-937">
              <a:extLst>
                <a:ext uri="{FF2B5EF4-FFF2-40B4-BE49-F238E27FC236}">
                  <a16:creationId xmlns:a16="http://schemas.microsoft.com/office/drawing/2014/main" id="{07B07A79-D22B-CB8C-01FD-1CF55372B558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1401553" y="1228735"/>
              <a:ext cx="85191" cy="85285"/>
            </a:xfrm>
            <a:custGeom>
              <a:avLst/>
              <a:gdLst/>
              <a:ahLst/>
              <a:cxnLst/>
              <a:rect l="0" t="0" r="0" b="0"/>
              <a:pathLst>
                <a:path w="85191" h="85285">
                  <a:moveTo>
                    <a:pt x="37972" y="47615"/>
                  </a:moveTo>
                  <a:lnTo>
                    <a:pt x="37972" y="47615"/>
                  </a:lnTo>
                  <a:lnTo>
                    <a:pt x="47106" y="47615"/>
                  </a:lnTo>
                  <a:lnTo>
                    <a:pt x="47382" y="42558"/>
                  </a:lnTo>
                  <a:lnTo>
                    <a:pt x="50268" y="37254"/>
                  </a:lnTo>
                  <a:lnTo>
                    <a:pt x="56627" y="29073"/>
                  </a:lnTo>
                  <a:lnTo>
                    <a:pt x="57022" y="9642"/>
                  </a:lnTo>
                  <a:lnTo>
                    <a:pt x="48820" y="1325"/>
                  </a:lnTo>
                  <a:lnTo>
                    <a:pt x="39413" y="107"/>
                  </a:lnTo>
                  <a:lnTo>
                    <a:pt x="29897" y="0"/>
                  </a:lnTo>
                  <a:lnTo>
                    <a:pt x="14296" y="14180"/>
                  </a:lnTo>
                  <a:lnTo>
                    <a:pt x="11574" y="19702"/>
                  </a:lnTo>
                  <a:lnTo>
                    <a:pt x="10848" y="22656"/>
                  </a:lnTo>
                  <a:lnTo>
                    <a:pt x="2049" y="38148"/>
                  </a:lnTo>
                  <a:lnTo>
                    <a:pt x="0" y="60318"/>
                  </a:lnTo>
                  <a:lnTo>
                    <a:pt x="1015" y="62434"/>
                  </a:lnTo>
                  <a:lnTo>
                    <a:pt x="2752" y="63844"/>
                  </a:lnTo>
                  <a:lnTo>
                    <a:pt x="7500" y="66470"/>
                  </a:lnTo>
                  <a:lnTo>
                    <a:pt x="16125" y="72839"/>
                  </a:lnTo>
                  <a:lnTo>
                    <a:pt x="22264" y="74701"/>
                  </a:lnTo>
                  <a:lnTo>
                    <a:pt x="24326" y="76256"/>
                  </a:lnTo>
                  <a:lnTo>
                    <a:pt x="28283" y="82442"/>
                  </a:lnTo>
                  <a:lnTo>
                    <a:pt x="32961" y="84260"/>
                  </a:lnTo>
                  <a:lnTo>
                    <a:pt x="41544" y="85284"/>
                  </a:lnTo>
                  <a:lnTo>
                    <a:pt x="47674" y="82701"/>
                  </a:lnTo>
                  <a:lnTo>
                    <a:pt x="53925" y="79084"/>
                  </a:lnTo>
                  <a:lnTo>
                    <a:pt x="63396" y="75989"/>
                  </a:lnTo>
                  <a:lnTo>
                    <a:pt x="74194" y="68102"/>
                  </a:lnTo>
                  <a:lnTo>
                    <a:pt x="75237" y="64481"/>
                  </a:lnTo>
                  <a:lnTo>
                    <a:pt x="75515" y="62034"/>
                  </a:lnTo>
                  <a:lnTo>
                    <a:pt x="78646" y="56493"/>
                  </a:lnTo>
                  <a:lnTo>
                    <a:pt x="82509" y="50502"/>
                  </a:lnTo>
                  <a:lnTo>
                    <a:pt x="84682" y="41180"/>
                  </a:lnTo>
                  <a:lnTo>
                    <a:pt x="85190" y="34877"/>
                  </a:lnTo>
                  <a:lnTo>
                    <a:pt x="84268" y="32773"/>
                  </a:lnTo>
                  <a:lnTo>
                    <a:pt x="82593" y="31370"/>
                  </a:lnTo>
                  <a:lnTo>
                    <a:pt x="80419" y="30435"/>
                  </a:lnTo>
                  <a:lnTo>
                    <a:pt x="78971" y="28753"/>
                  </a:lnTo>
                  <a:lnTo>
                    <a:pt x="76454" y="20528"/>
                  </a:lnTo>
                  <a:lnTo>
                    <a:pt x="76147" y="13846"/>
                  </a:lnTo>
                  <a:lnTo>
                    <a:pt x="76106" y="16026"/>
                  </a:lnTo>
                  <a:lnTo>
                    <a:pt x="76072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8" name="SMARTInkShape-938">
              <a:extLst>
                <a:ext uri="{FF2B5EF4-FFF2-40B4-BE49-F238E27FC236}">
                  <a16:creationId xmlns:a16="http://schemas.microsoft.com/office/drawing/2014/main" id="{A6247748-64AA-CB6F-B231-85F50CBD8A67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1544428" y="1095376"/>
              <a:ext cx="123698" cy="390525"/>
            </a:xfrm>
            <a:custGeom>
              <a:avLst/>
              <a:gdLst/>
              <a:ahLst/>
              <a:cxnLst/>
              <a:rect l="0" t="0" r="0" b="0"/>
              <a:pathLst>
                <a:path w="123698" h="390525">
                  <a:moveTo>
                    <a:pt x="114172" y="85724"/>
                  </a:moveTo>
                  <a:lnTo>
                    <a:pt x="114172" y="85724"/>
                  </a:lnTo>
                  <a:lnTo>
                    <a:pt x="114172" y="80668"/>
                  </a:lnTo>
                  <a:lnTo>
                    <a:pt x="115230" y="79178"/>
                  </a:lnTo>
                  <a:lnTo>
                    <a:pt x="116996" y="78185"/>
                  </a:lnTo>
                  <a:lnTo>
                    <a:pt x="119230" y="77523"/>
                  </a:lnTo>
                  <a:lnTo>
                    <a:pt x="120718" y="76023"/>
                  </a:lnTo>
                  <a:lnTo>
                    <a:pt x="123306" y="68114"/>
                  </a:lnTo>
                  <a:lnTo>
                    <a:pt x="123697" y="21311"/>
                  </a:lnTo>
                  <a:lnTo>
                    <a:pt x="123697" y="4622"/>
                  </a:lnTo>
                  <a:lnTo>
                    <a:pt x="122639" y="3081"/>
                  </a:lnTo>
                  <a:lnTo>
                    <a:pt x="120873" y="2054"/>
                  </a:lnTo>
                  <a:lnTo>
                    <a:pt x="118639" y="1369"/>
                  </a:lnTo>
                  <a:lnTo>
                    <a:pt x="118209" y="912"/>
                  </a:lnTo>
                  <a:lnTo>
                    <a:pt x="118980" y="608"/>
                  </a:lnTo>
                  <a:lnTo>
                    <a:pt x="120552" y="405"/>
                  </a:lnTo>
                  <a:lnTo>
                    <a:pt x="120543" y="270"/>
                  </a:lnTo>
                  <a:lnTo>
                    <a:pt x="105997" y="0"/>
                  </a:lnTo>
                  <a:lnTo>
                    <a:pt x="99990" y="5056"/>
                  </a:lnTo>
                  <a:lnTo>
                    <a:pt x="82292" y="35647"/>
                  </a:lnTo>
                  <a:lnTo>
                    <a:pt x="63362" y="81289"/>
                  </a:lnTo>
                  <a:lnTo>
                    <a:pt x="47496" y="124494"/>
                  </a:lnTo>
                  <a:lnTo>
                    <a:pt x="34797" y="167113"/>
                  </a:lnTo>
                  <a:lnTo>
                    <a:pt x="23155" y="208692"/>
                  </a:lnTo>
                  <a:lnTo>
                    <a:pt x="16935" y="247480"/>
                  </a:lnTo>
                  <a:lnTo>
                    <a:pt x="9332" y="294193"/>
                  </a:lnTo>
                  <a:lnTo>
                    <a:pt x="842" y="341663"/>
                  </a:lnTo>
                  <a:lnTo>
                    <a:pt x="0" y="369182"/>
                  </a:lnTo>
                  <a:lnTo>
                    <a:pt x="2752" y="378569"/>
                  </a:lnTo>
                  <a:lnTo>
                    <a:pt x="9397" y="390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9" name="SMARTInkShape-939">
              <a:extLst>
                <a:ext uri="{FF2B5EF4-FFF2-40B4-BE49-F238E27FC236}">
                  <a16:creationId xmlns:a16="http://schemas.microsoft.com/office/drawing/2014/main" id="{677DE45C-40FE-643F-3A3E-7234C0433A97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1525250" y="1276350"/>
              <a:ext cx="171451" cy="38101"/>
            </a:xfrm>
            <a:custGeom>
              <a:avLst/>
              <a:gdLst/>
              <a:ahLst/>
              <a:cxnLst/>
              <a:rect l="0" t="0" r="0" b="0"/>
              <a:pathLst>
                <a:path w="17145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10361" y="35278"/>
                  </a:lnTo>
                  <a:lnTo>
                    <a:pt x="16247" y="31554"/>
                  </a:lnTo>
                  <a:lnTo>
                    <a:pt x="26568" y="29458"/>
                  </a:lnTo>
                  <a:lnTo>
                    <a:pt x="41504" y="27778"/>
                  </a:lnTo>
                  <a:lnTo>
                    <a:pt x="54161" y="22106"/>
                  </a:lnTo>
                  <a:lnTo>
                    <a:pt x="100432" y="9429"/>
                  </a:lnTo>
                  <a:lnTo>
                    <a:pt x="114070" y="2176"/>
                  </a:lnTo>
                  <a:lnTo>
                    <a:pt x="158486" y="25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4" name="SMARTInkShape-Group195">
            <a:extLst>
              <a:ext uri="{FF2B5EF4-FFF2-40B4-BE49-F238E27FC236}">
                <a16:creationId xmlns:a16="http://schemas.microsoft.com/office/drawing/2014/main" id="{72A86743-A566-ECEB-2CFE-46CA62B8D983}"/>
              </a:ext>
            </a:extLst>
          </p:cNvPr>
          <p:cNvGrpSpPr/>
          <p:nvPr/>
        </p:nvGrpSpPr>
        <p:grpSpPr>
          <a:xfrm>
            <a:off x="10706100" y="1166382"/>
            <a:ext cx="447676" cy="138544"/>
            <a:chOff x="10706100" y="1166382"/>
            <a:chExt cx="447676" cy="138544"/>
          </a:xfrm>
        </p:grpSpPr>
        <p:sp>
          <p:nvSpPr>
            <p:cNvPr id="1901" name="SMARTInkShape-940">
              <a:extLst>
                <a:ext uri="{FF2B5EF4-FFF2-40B4-BE49-F238E27FC236}">
                  <a16:creationId xmlns:a16="http://schemas.microsoft.com/office/drawing/2014/main" id="{0B6EF8E3-7D71-D747-3211-157B1218EC58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0706100" y="1166382"/>
              <a:ext cx="209433" cy="138544"/>
            </a:xfrm>
            <a:custGeom>
              <a:avLst/>
              <a:gdLst/>
              <a:ahLst/>
              <a:cxnLst/>
              <a:rect l="0" t="0" r="0" b="0"/>
              <a:pathLst>
                <a:path w="209433" h="138544">
                  <a:moveTo>
                    <a:pt x="0" y="62343"/>
                  </a:moveTo>
                  <a:lnTo>
                    <a:pt x="0" y="62343"/>
                  </a:lnTo>
                  <a:lnTo>
                    <a:pt x="14465" y="47878"/>
                  </a:lnTo>
                  <a:lnTo>
                    <a:pt x="47820" y="33051"/>
                  </a:lnTo>
                  <a:lnTo>
                    <a:pt x="56723" y="24649"/>
                  </a:lnTo>
                  <a:lnTo>
                    <a:pt x="76049" y="24244"/>
                  </a:lnTo>
                  <a:lnTo>
                    <a:pt x="76154" y="29300"/>
                  </a:lnTo>
                  <a:lnTo>
                    <a:pt x="79003" y="34604"/>
                  </a:lnTo>
                  <a:lnTo>
                    <a:pt x="82738" y="40490"/>
                  </a:lnTo>
                  <a:lnTo>
                    <a:pt x="84397" y="46633"/>
                  </a:lnTo>
                  <a:lnTo>
                    <a:pt x="83781" y="49753"/>
                  </a:lnTo>
                  <a:lnTo>
                    <a:pt x="80275" y="56042"/>
                  </a:lnTo>
                  <a:lnTo>
                    <a:pt x="79976" y="59201"/>
                  </a:lnTo>
                  <a:lnTo>
                    <a:pt x="82463" y="65532"/>
                  </a:lnTo>
                  <a:lnTo>
                    <a:pt x="82492" y="68703"/>
                  </a:lnTo>
                  <a:lnTo>
                    <a:pt x="76891" y="87744"/>
                  </a:lnTo>
                  <a:lnTo>
                    <a:pt x="76292" y="103618"/>
                  </a:lnTo>
                  <a:lnTo>
                    <a:pt x="73418" y="109968"/>
                  </a:lnTo>
                  <a:lnTo>
                    <a:pt x="68006" y="117612"/>
                  </a:lnTo>
                  <a:lnTo>
                    <a:pt x="68620" y="118239"/>
                  </a:lnTo>
                  <a:lnTo>
                    <a:pt x="72126" y="118936"/>
                  </a:lnTo>
                  <a:lnTo>
                    <a:pt x="72426" y="119121"/>
                  </a:lnTo>
                  <a:lnTo>
                    <a:pt x="66963" y="119479"/>
                  </a:lnTo>
                  <a:lnTo>
                    <a:pt x="71818" y="119489"/>
                  </a:lnTo>
                  <a:lnTo>
                    <a:pt x="73277" y="118432"/>
                  </a:lnTo>
                  <a:lnTo>
                    <a:pt x="74902" y="114435"/>
                  </a:lnTo>
                  <a:lnTo>
                    <a:pt x="75816" y="106235"/>
                  </a:lnTo>
                  <a:lnTo>
                    <a:pt x="77002" y="104304"/>
                  </a:lnTo>
                  <a:lnTo>
                    <a:pt x="78851" y="103017"/>
                  </a:lnTo>
                  <a:lnTo>
                    <a:pt x="81142" y="102159"/>
                  </a:lnTo>
                  <a:lnTo>
                    <a:pt x="82670" y="100529"/>
                  </a:lnTo>
                  <a:lnTo>
                    <a:pt x="87943" y="90308"/>
                  </a:lnTo>
                  <a:lnTo>
                    <a:pt x="121733" y="46723"/>
                  </a:lnTo>
                  <a:lnTo>
                    <a:pt x="144729" y="30626"/>
                  </a:lnTo>
                  <a:lnTo>
                    <a:pt x="148992" y="24258"/>
                  </a:lnTo>
                  <a:lnTo>
                    <a:pt x="150128" y="21078"/>
                  </a:lnTo>
                  <a:lnTo>
                    <a:pt x="151943" y="18958"/>
                  </a:lnTo>
                  <a:lnTo>
                    <a:pt x="171609" y="7427"/>
                  </a:lnTo>
                  <a:lnTo>
                    <a:pt x="174731" y="6683"/>
                  </a:lnTo>
                  <a:lnTo>
                    <a:pt x="184181" y="578"/>
                  </a:lnTo>
                  <a:lnTo>
                    <a:pt x="187346" y="0"/>
                  </a:lnTo>
                  <a:lnTo>
                    <a:pt x="190515" y="672"/>
                  </a:lnTo>
                  <a:lnTo>
                    <a:pt x="199468" y="4928"/>
                  </a:lnTo>
                  <a:lnTo>
                    <a:pt x="199860" y="10171"/>
                  </a:lnTo>
                  <a:lnTo>
                    <a:pt x="202774" y="15519"/>
                  </a:lnTo>
                  <a:lnTo>
                    <a:pt x="205032" y="18427"/>
                  </a:lnTo>
                  <a:lnTo>
                    <a:pt x="207543" y="27303"/>
                  </a:lnTo>
                  <a:lnTo>
                    <a:pt x="209432" y="60671"/>
                  </a:lnTo>
                  <a:lnTo>
                    <a:pt x="206675" y="69714"/>
                  </a:lnTo>
                  <a:lnTo>
                    <a:pt x="202981" y="78319"/>
                  </a:lnTo>
                  <a:lnTo>
                    <a:pt x="200047" y="125758"/>
                  </a:lnTo>
                  <a:lnTo>
                    <a:pt x="200025" y="1385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2" name="SMARTInkShape-941">
              <a:extLst>
                <a:ext uri="{FF2B5EF4-FFF2-40B4-BE49-F238E27FC236}">
                  <a16:creationId xmlns:a16="http://schemas.microsoft.com/office/drawing/2014/main" id="{B3C55276-E4A7-44EE-8F7A-E2CC7C98DEB2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1020437" y="1171575"/>
              <a:ext cx="66233" cy="114169"/>
            </a:xfrm>
            <a:custGeom>
              <a:avLst/>
              <a:gdLst/>
              <a:ahLst/>
              <a:cxnLst/>
              <a:rect l="0" t="0" r="0" b="0"/>
              <a:pathLst>
                <a:path w="66233" h="114169">
                  <a:moveTo>
                    <a:pt x="47613" y="38100"/>
                  </a:moveTo>
                  <a:lnTo>
                    <a:pt x="47613" y="38100"/>
                  </a:lnTo>
                  <a:lnTo>
                    <a:pt x="47613" y="29899"/>
                  </a:lnTo>
                  <a:lnTo>
                    <a:pt x="48671" y="29458"/>
                  </a:lnTo>
                  <a:lnTo>
                    <a:pt x="52670" y="28967"/>
                  </a:lnTo>
                  <a:lnTo>
                    <a:pt x="54159" y="27778"/>
                  </a:lnTo>
                  <a:lnTo>
                    <a:pt x="56747" y="20408"/>
                  </a:lnTo>
                  <a:lnTo>
                    <a:pt x="57138" y="35"/>
                  </a:lnTo>
                  <a:lnTo>
                    <a:pt x="34390" y="0"/>
                  </a:lnTo>
                  <a:lnTo>
                    <a:pt x="32448" y="1058"/>
                  </a:lnTo>
                  <a:lnTo>
                    <a:pt x="31152" y="2822"/>
                  </a:lnTo>
                  <a:lnTo>
                    <a:pt x="28655" y="7604"/>
                  </a:lnTo>
                  <a:lnTo>
                    <a:pt x="22359" y="16247"/>
                  </a:lnTo>
                  <a:lnTo>
                    <a:pt x="18964" y="25510"/>
                  </a:lnTo>
                  <a:lnTo>
                    <a:pt x="2620" y="47631"/>
                  </a:lnTo>
                  <a:lnTo>
                    <a:pt x="508" y="60326"/>
                  </a:lnTo>
                  <a:lnTo>
                    <a:pt x="0" y="98033"/>
                  </a:lnTo>
                  <a:lnTo>
                    <a:pt x="1055" y="100280"/>
                  </a:lnTo>
                  <a:lnTo>
                    <a:pt x="2818" y="101778"/>
                  </a:lnTo>
                  <a:lnTo>
                    <a:pt x="5049" y="102777"/>
                  </a:lnTo>
                  <a:lnTo>
                    <a:pt x="6536" y="104501"/>
                  </a:lnTo>
                  <a:lnTo>
                    <a:pt x="8190" y="109240"/>
                  </a:lnTo>
                  <a:lnTo>
                    <a:pt x="9690" y="110926"/>
                  </a:lnTo>
                  <a:lnTo>
                    <a:pt x="14179" y="112801"/>
                  </a:lnTo>
                  <a:lnTo>
                    <a:pt x="31868" y="114168"/>
                  </a:lnTo>
                  <a:lnTo>
                    <a:pt x="38147" y="111419"/>
                  </a:lnTo>
                  <a:lnTo>
                    <a:pt x="52116" y="100107"/>
                  </a:lnTo>
                  <a:lnTo>
                    <a:pt x="54906" y="94587"/>
                  </a:lnTo>
                  <a:lnTo>
                    <a:pt x="66232" y="49299"/>
                  </a:lnTo>
                  <a:lnTo>
                    <a:pt x="63649" y="40255"/>
                  </a:lnTo>
                  <a:lnTo>
                    <a:pt x="60032" y="32708"/>
                  </a:lnTo>
                  <a:lnTo>
                    <a:pt x="57519" y="16001"/>
                  </a:lnTo>
                  <a:lnTo>
                    <a:pt x="56334" y="13842"/>
                  </a:lnTo>
                  <a:lnTo>
                    <a:pt x="54485" y="12403"/>
                  </a:lnTo>
                  <a:lnTo>
                    <a:pt x="52193" y="11444"/>
                  </a:lnTo>
                  <a:lnTo>
                    <a:pt x="50666" y="9746"/>
                  </a:lnTo>
                  <a:lnTo>
                    <a:pt x="48970" y="5037"/>
                  </a:lnTo>
                  <a:lnTo>
                    <a:pt x="47460" y="3358"/>
                  </a:lnTo>
                  <a:lnTo>
                    <a:pt x="380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3" name="SMARTInkShape-942">
              <a:extLst>
                <a:ext uri="{FF2B5EF4-FFF2-40B4-BE49-F238E27FC236}">
                  <a16:creationId xmlns:a16="http://schemas.microsoft.com/office/drawing/2014/main" id="{FD9F72D6-DE07-23F9-F197-EF59170CAF7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1144250" y="12668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8" y="28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9" name="SMARTInkShape-Group196">
            <a:extLst>
              <a:ext uri="{FF2B5EF4-FFF2-40B4-BE49-F238E27FC236}">
                <a16:creationId xmlns:a16="http://schemas.microsoft.com/office/drawing/2014/main" id="{43628A1E-E927-5CAF-849A-2656EF85B3E2}"/>
              </a:ext>
            </a:extLst>
          </p:cNvPr>
          <p:cNvGrpSpPr/>
          <p:nvPr/>
        </p:nvGrpSpPr>
        <p:grpSpPr>
          <a:xfrm>
            <a:off x="9672277" y="1066803"/>
            <a:ext cx="624249" cy="247648"/>
            <a:chOff x="9672277" y="1066803"/>
            <a:chExt cx="624249" cy="247648"/>
          </a:xfrm>
        </p:grpSpPr>
        <p:sp>
          <p:nvSpPr>
            <p:cNvPr id="1905" name="SMARTInkShape-943">
              <a:extLst>
                <a:ext uri="{FF2B5EF4-FFF2-40B4-BE49-F238E27FC236}">
                  <a16:creationId xmlns:a16="http://schemas.microsoft.com/office/drawing/2014/main" id="{FD01C5C3-0D5C-A7D9-F1BE-D0BA884818A7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9672277" y="1066803"/>
              <a:ext cx="157524" cy="219073"/>
            </a:xfrm>
            <a:custGeom>
              <a:avLst/>
              <a:gdLst/>
              <a:ahLst/>
              <a:cxnLst/>
              <a:rect l="0" t="0" r="0" b="0"/>
              <a:pathLst>
                <a:path w="157524" h="219073">
                  <a:moveTo>
                    <a:pt x="43223" y="9522"/>
                  </a:moveTo>
                  <a:lnTo>
                    <a:pt x="43223" y="9522"/>
                  </a:lnTo>
                  <a:lnTo>
                    <a:pt x="52357" y="389"/>
                  </a:lnTo>
                  <a:lnTo>
                    <a:pt x="62153" y="0"/>
                  </a:lnTo>
                  <a:lnTo>
                    <a:pt x="62272" y="39997"/>
                  </a:lnTo>
                  <a:lnTo>
                    <a:pt x="45797" y="85920"/>
                  </a:lnTo>
                  <a:lnTo>
                    <a:pt x="41164" y="104831"/>
                  </a:lnTo>
                  <a:lnTo>
                    <a:pt x="23531" y="150165"/>
                  </a:lnTo>
                  <a:lnTo>
                    <a:pt x="11347" y="169713"/>
                  </a:lnTo>
                  <a:lnTo>
                    <a:pt x="3120" y="189851"/>
                  </a:lnTo>
                  <a:lnTo>
                    <a:pt x="612" y="193241"/>
                  </a:lnTo>
                  <a:lnTo>
                    <a:pt x="0" y="195501"/>
                  </a:lnTo>
                  <a:lnTo>
                    <a:pt x="649" y="197008"/>
                  </a:lnTo>
                  <a:lnTo>
                    <a:pt x="2140" y="198013"/>
                  </a:lnTo>
                  <a:lnTo>
                    <a:pt x="3135" y="199741"/>
                  </a:lnTo>
                  <a:lnTo>
                    <a:pt x="4730" y="210119"/>
                  </a:lnTo>
                  <a:lnTo>
                    <a:pt x="5101" y="218548"/>
                  </a:lnTo>
                  <a:lnTo>
                    <a:pt x="49582" y="219071"/>
                  </a:lnTo>
                  <a:lnTo>
                    <a:pt x="83174" y="219072"/>
                  </a:lnTo>
                  <a:lnTo>
                    <a:pt x="90260" y="216250"/>
                  </a:lnTo>
                  <a:lnTo>
                    <a:pt x="93630" y="214015"/>
                  </a:lnTo>
                  <a:lnTo>
                    <a:pt x="108488" y="210871"/>
                  </a:lnTo>
                  <a:lnTo>
                    <a:pt x="124867" y="208750"/>
                  </a:lnTo>
                  <a:lnTo>
                    <a:pt x="138294" y="202060"/>
                  </a:lnTo>
                  <a:lnTo>
                    <a:pt x="157523" y="20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6" name="SMARTInkShape-944">
              <a:extLst>
                <a:ext uri="{FF2B5EF4-FFF2-40B4-BE49-F238E27FC236}">
                  <a16:creationId xmlns:a16="http://schemas.microsoft.com/office/drawing/2014/main" id="{BEB0DA87-64BE-EA20-532C-518274D975AD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9677400" y="118110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8201" y="28575"/>
                  </a:lnTo>
                  <a:lnTo>
                    <a:pt x="14191" y="23519"/>
                  </a:lnTo>
                  <a:lnTo>
                    <a:pt x="22534" y="21036"/>
                  </a:lnTo>
                  <a:lnTo>
                    <a:pt x="60285" y="18069"/>
                  </a:lnTo>
                  <a:lnTo>
                    <a:pt x="78951" y="10859"/>
                  </a:lnTo>
                  <a:lnTo>
                    <a:pt x="116764" y="8545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7" name="SMARTInkShape-945">
              <a:extLst>
                <a:ext uri="{FF2B5EF4-FFF2-40B4-BE49-F238E27FC236}">
                  <a16:creationId xmlns:a16="http://schemas.microsoft.com/office/drawing/2014/main" id="{A31CA93D-1BAB-294B-5131-215E58ED9420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9896475" y="1104903"/>
              <a:ext cx="133316" cy="209548"/>
            </a:xfrm>
            <a:custGeom>
              <a:avLst/>
              <a:gdLst/>
              <a:ahLst/>
              <a:cxnLst/>
              <a:rect l="0" t="0" r="0" b="0"/>
              <a:pathLst>
                <a:path w="133316" h="209548">
                  <a:moveTo>
                    <a:pt x="0" y="38097"/>
                  </a:moveTo>
                  <a:lnTo>
                    <a:pt x="0" y="38097"/>
                  </a:lnTo>
                  <a:lnTo>
                    <a:pt x="0" y="33041"/>
                  </a:lnTo>
                  <a:lnTo>
                    <a:pt x="2824" y="27736"/>
                  </a:lnTo>
                  <a:lnTo>
                    <a:pt x="8202" y="20763"/>
                  </a:lnTo>
                  <a:lnTo>
                    <a:pt x="9410" y="10997"/>
                  </a:lnTo>
                  <a:lnTo>
                    <a:pt x="19047" y="0"/>
                  </a:lnTo>
                  <a:lnTo>
                    <a:pt x="19050" y="44655"/>
                  </a:lnTo>
                  <a:lnTo>
                    <a:pt x="17992" y="61325"/>
                  </a:lnTo>
                  <a:lnTo>
                    <a:pt x="10408" y="91964"/>
                  </a:lnTo>
                  <a:lnTo>
                    <a:pt x="8490" y="138522"/>
                  </a:lnTo>
                  <a:lnTo>
                    <a:pt x="1991" y="152165"/>
                  </a:lnTo>
                  <a:lnTo>
                    <a:pt x="10" y="179482"/>
                  </a:lnTo>
                  <a:lnTo>
                    <a:pt x="2827" y="177487"/>
                  </a:lnTo>
                  <a:lnTo>
                    <a:pt x="8202" y="172640"/>
                  </a:lnTo>
                  <a:lnTo>
                    <a:pt x="14191" y="171801"/>
                  </a:lnTo>
                  <a:lnTo>
                    <a:pt x="15810" y="170624"/>
                  </a:lnTo>
                  <a:lnTo>
                    <a:pt x="16890" y="168782"/>
                  </a:lnTo>
                  <a:lnTo>
                    <a:pt x="17609" y="166495"/>
                  </a:lnTo>
                  <a:lnTo>
                    <a:pt x="23680" y="158221"/>
                  </a:lnTo>
                  <a:lnTo>
                    <a:pt x="29222" y="154985"/>
                  </a:lnTo>
                  <a:lnTo>
                    <a:pt x="35213" y="152489"/>
                  </a:lnTo>
                  <a:lnTo>
                    <a:pt x="79571" y="117448"/>
                  </a:lnTo>
                  <a:lnTo>
                    <a:pt x="98032" y="101594"/>
                  </a:lnTo>
                  <a:lnTo>
                    <a:pt x="101779" y="95246"/>
                  </a:lnTo>
                  <a:lnTo>
                    <a:pt x="102776" y="92071"/>
                  </a:lnTo>
                  <a:lnTo>
                    <a:pt x="104502" y="89955"/>
                  </a:lnTo>
                  <a:lnTo>
                    <a:pt x="123302" y="76638"/>
                  </a:lnTo>
                  <a:lnTo>
                    <a:pt x="128726" y="76328"/>
                  </a:lnTo>
                  <a:lnTo>
                    <a:pt x="130266" y="77343"/>
                  </a:lnTo>
                  <a:lnTo>
                    <a:pt x="131294" y="79077"/>
                  </a:lnTo>
                  <a:lnTo>
                    <a:pt x="133080" y="85905"/>
                  </a:lnTo>
                  <a:lnTo>
                    <a:pt x="133315" y="98864"/>
                  </a:lnTo>
                  <a:lnTo>
                    <a:pt x="121177" y="145525"/>
                  </a:lnTo>
                  <a:lnTo>
                    <a:pt x="115659" y="163739"/>
                  </a:lnTo>
                  <a:lnTo>
                    <a:pt x="113509" y="177529"/>
                  </a:lnTo>
                  <a:lnTo>
                    <a:pt x="109362" y="184028"/>
                  </a:lnTo>
                  <a:lnTo>
                    <a:pt x="108893" y="187243"/>
                  </a:lnTo>
                  <a:lnTo>
                    <a:pt x="109634" y="190444"/>
                  </a:lnTo>
                  <a:lnTo>
                    <a:pt x="113379" y="198130"/>
                  </a:lnTo>
                  <a:lnTo>
                    <a:pt x="114300" y="2095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8" name="SMARTInkShape-946">
              <a:extLst>
                <a:ext uri="{FF2B5EF4-FFF2-40B4-BE49-F238E27FC236}">
                  <a16:creationId xmlns:a16="http://schemas.microsoft.com/office/drawing/2014/main" id="{13A56515-FBB0-7A45-8F7C-B7B9FE4A7147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0125528" y="1152656"/>
              <a:ext cx="170998" cy="123563"/>
            </a:xfrm>
            <a:custGeom>
              <a:avLst/>
              <a:gdLst/>
              <a:ahLst/>
              <a:cxnLst/>
              <a:rect l="0" t="0" r="0" b="0"/>
              <a:pathLst>
                <a:path w="170998" h="123563">
                  <a:moveTo>
                    <a:pt x="9072" y="95119"/>
                  </a:moveTo>
                  <a:lnTo>
                    <a:pt x="9072" y="95119"/>
                  </a:lnTo>
                  <a:lnTo>
                    <a:pt x="9072" y="104252"/>
                  </a:lnTo>
                  <a:lnTo>
                    <a:pt x="17274" y="96408"/>
                  </a:lnTo>
                  <a:lnTo>
                    <a:pt x="26681" y="95232"/>
                  </a:lnTo>
                  <a:lnTo>
                    <a:pt x="32752" y="95153"/>
                  </a:lnTo>
                  <a:lnTo>
                    <a:pt x="38294" y="92312"/>
                  </a:lnTo>
                  <a:lnTo>
                    <a:pt x="44285" y="88580"/>
                  </a:lnTo>
                  <a:lnTo>
                    <a:pt x="53606" y="85420"/>
                  </a:lnTo>
                  <a:lnTo>
                    <a:pt x="76338" y="68720"/>
                  </a:lnTo>
                  <a:lnTo>
                    <a:pt x="79316" y="67995"/>
                  </a:lnTo>
                  <a:lnTo>
                    <a:pt x="88564" y="61917"/>
                  </a:lnTo>
                  <a:lnTo>
                    <a:pt x="92026" y="56374"/>
                  </a:lnTo>
                  <a:lnTo>
                    <a:pt x="94623" y="50382"/>
                  </a:lnTo>
                  <a:lnTo>
                    <a:pt x="111201" y="28427"/>
                  </a:lnTo>
                  <a:lnTo>
                    <a:pt x="113692" y="11274"/>
                  </a:lnTo>
                  <a:lnTo>
                    <a:pt x="113801" y="4895"/>
                  </a:lnTo>
                  <a:lnTo>
                    <a:pt x="112759" y="3219"/>
                  </a:lnTo>
                  <a:lnTo>
                    <a:pt x="111005" y="2103"/>
                  </a:lnTo>
                  <a:lnTo>
                    <a:pt x="103481" y="531"/>
                  </a:lnTo>
                  <a:lnTo>
                    <a:pt x="86398" y="0"/>
                  </a:lnTo>
                  <a:lnTo>
                    <a:pt x="77659" y="2749"/>
                  </a:lnTo>
                  <a:lnTo>
                    <a:pt x="35462" y="28519"/>
                  </a:lnTo>
                  <a:lnTo>
                    <a:pt x="25036" y="35886"/>
                  </a:lnTo>
                  <a:lnTo>
                    <a:pt x="14272" y="50875"/>
                  </a:lnTo>
                  <a:lnTo>
                    <a:pt x="7277" y="65958"/>
                  </a:lnTo>
                  <a:lnTo>
                    <a:pt x="4700" y="69328"/>
                  </a:lnTo>
                  <a:lnTo>
                    <a:pt x="1838" y="78717"/>
                  </a:lnTo>
                  <a:lnTo>
                    <a:pt x="0" y="96936"/>
                  </a:lnTo>
                  <a:lnTo>
                    <a:pt x="2570" y="104040"/>
                  </a:lnTo>
                  <a:lnTo>
                    <a:pt x="13748" y="118633"/>
                  </a:lnTo>
                  <a:lnTo>
                    <a:pt x="19264" y="121445"/>
                  </a:lnTo>
                  <a:lnTo>
                    <a:pt x="37706" y="123496"/>
                  </a:lnTo>
                  <a:lnTo>
                    <a:pt x="40862" y="123562"/>
                  </a:lnTo>
                  <a:lnTo>
                    <a:pt x="87920" y="114342"/>
                  </a:lnTo>
                  <a:lnTo>
                    <a:pt x="99148" y="113188"/>
                  </a:lnTo>
                  <a:lnTo>
                    <a:pt x="145452" y="98362"/>
                  </a:lnTo>
                  <a:lnTo>
                    <a:pt x="170997" y="951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6" name="SMARTInkShape-Group197">
            <a:extLst>
              <a:ext uri="{FF2B5EF4-FFF2-40B4-BE49-F238E27FC236}">
                <a16:creationId xmlns:a16="http://schemas.microsoft.com/office/drawing/2014/main" id="{72EB3FC1-EFD1-CD19-9981-BDFDDB89E8DB}"/>
              </a:ext>
            </a:extLst>
          </p:cNvPr>
          <p:cNvGrpSpPr/>
          <p:nvPr/>
        </p:nvGrpSpPr>
        <p:grpSpPr>
          <a:xfrm>
            <a:off x="8537083" y="971561"/>
            <a:ext cx="702153" cy="304790"/>
            <a:chOff x="8537083" y="971561"/>
            <a:chExt cx="702153" cy="304790"/>
          </a:xfrm>
        </p:grpSpPr>
        <p:sp>
          <p:nvSpPr>
            <p:cNvPr id="1910" name="SMARTInkShape-947">
              <a:extLst>
                <a:ext uri="{FF2B5EF4-FFF2-40B4-BE49-F238E27FC236}">
                  <a16:creationId xmlns:a16="http://schemas.microsoft.com/office/drawing/2014/main" id="{31F236E1-29F4-8133-C7DD-2B3512519AED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8543962" y="1123951"/>
              <a:ext cx="28539" cy="152400"/>
            </a:xfrm>
            <a:custGeom>
              <a:avLst/>
              <a:gdLst/>
              <a:ahLst/>
              <a:cxnLst/>
              <a:rect l="0" t="0" r="0" b="0"/>
              <a:pathLst>
                <a:path w="28539" h="152400">
                  <a:moveTo>
                    <a:pt x="28538" y="9524"/>
                  </a:moveTo>
                  <a:lnTo>
                    <a:pt x="28538" y="9524"/>
                  </a:lnTo>
                  <a:lnTo>
                    <a:pt x="28538" y="0"/>
                  </a:lnTo>
                  <a:lnTo>
                    <a:pt x="28538" y="8200"/>
                  </a:lnTo>
                  <a:lnTo>
                    <a:pt x="23482" y="14188"/>
                  </a:lnTo>
                  <a:lnTo>
                    <a:pt x="23051" y="16867"/>
                  </a:lnTo>
                  <a:lnTo>
                    <a:pt x="23821" y="19711"/>
                  </a:lnTo>
                  <a:lnTo>
                    <a:pt x="25393" y="22665"/>
                  </a:lnTo>
                  <a:lnTo>
                    <a:pt x="25383" y="25693"/>
                  </a:lnTo>
                  <a:lnTo>
                    <a:pt x="20584" y="40979"/>
                  </a:lnTo>
                  <a:lnTo>
                    <a:pt x="18161" y="63682"/>
                  </a:lnTo>
                  <a:lnTo>
                    <a:pt x="3209" y="107861"/>
                  </a:lnTo>
                  <a:lnTo>
                    <a:pt x="153" y="133158"/>
                  </a:lnTo>
                  <a:lnTo>
                    <a:pt x="0" y="146011"/>
                  </a:lnTo>
                  <a:lnTo>
                    <a:pt x="1046" y="148140"/>
                  </a:lnTo>
                  <a:lnTo>
                    <a:pt x="2802" y="149560"/>
                  </a:lnTo>
                  <a:lnTo>
                    <a:pt x="9488" y="152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1" name="SMARTInkShape-948">
              <a:extLst>
                <a:ext uri="{FF2B5EF4-FFF2-40B4-BE49-F238E27FC236}">
                  <a16:creationId xmlns:a16="http://schemas.microsoft.com/office/drawing/2014/main" id="{DCDE5CB6-E607-560F-1C49-216BBF2068E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8537083" y="1047750"/>
              <a:ext cx="25893" cy="19051"/>
            </a:xfrm>
            <a:custGeom>
              <a:avLst/>
              <a:gdLst/>
              <a:ahLst/>
              <a:cxnLst/>
              <a:rect l="0" t="0" r="0" b="0"/>
              <a:pathLst>
                <a:path w="25893" h="19051">
                  <a:moveTo>
                    <a:pt x="25892" y="19050"/>
                  </a:moveTo>
                  <a:lnTo>
                    <a:pt x="25892" y="19050"/>
                  </a:lnTo>
                  <a:lnTo>
                    <a:pt x="17692" y="19050"/>
                  </a:lnTo>
                  <a:lnTo>
                    <a:pt x="17250" y="17992"/>
                  </a:lnTo>
                  <a:lnTo>
                    <a:pt x="16760" y="13993"/>
                  </a:lnTo>
                  <a:lnTo>
                    <a:pt x="14512" y="12504"/>
                  </a:lnTo>
                  <a:lnTo>
                    <a:pt x="3353" y="9349"/>
                  </a:lnTo>
                  <a:lnTo>
                    <a:pt x="1341" y="7291"/>
                  </a:lnTo>
                  <a:lnTo>
                    <a:pt x="0" y="4861"/>
                  </a:lnTo>
                  <a:lnTo>
                    <a:pt x="164" y="3241"/>
                  </a:lnTo>
                  <a:lnTo>
                    <a:pt x="1331" y="2160"/>
                  </a:lnTo>
                  <a:lnTo>
                    <a:pt x="684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2" name="SMARTInkShape-949">
              <a:extLst>
                <a:ext uri="{FF2B5EF4-FFF2-40B4-BE49-F238E27FC236}">
                  <a16:creationId xmlns:a16="http://schemas.microsoft.com/office/drawing/2014/main" id="{9A6A0D87-F621-42A7-CAF7-4B017800F101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8649093" y="1124069"/>
              <a:ext cx="218683" cy="114136"/>
            </a:xfrm>
            <a:custGeom>
              <a:avLst/>
              <a:gdLst/>
              <a:ahLst/>
              <a:cxnLst/>
              <a:rect l="0" t="0" r="0" b="0"/>
              <a:pathLst>
                <a:path w="218683" h="114136">
                  <a:moveTo>
                    <a:pt x="9132" y="47506"/>
                  </a:moveTo>
                  <a:lnTo>
                    <a:pt x="9132" y="47506"/>
                  </a:lnTo>
                  <a:lnTo>
                    <a:pt x="932" y="47506"/>
                  </a:lnTo>
                  <a:lnTo>
                    <a:pt x="490" y="46448"/>
                  </a:lnTo>
                  <a:lnTo>
                    <a:pt x="0" y="42450"/>
                  </a:lnTo>
                  <a:lnTo>
                    <a:pt x="2604" y="37145"/>
                  </a:lnTo>
                  <a:lnTo>
                    <a:pt x="17220" y="20406"/>
                  </a:lnTo>
                  <a:lnTo>
                    <a:pt x="18231" y="14311"/>
                  </a:lnTo>
                  <a:lnTo>
                    <a:pt x="19431" y="12676"/>
                  </a:lnTo>
                  <a:lnTo>
                    <a:pt x="42063" y="2945"/>
                  </a:lnTo>
                  <a:lnTo>
                    <a:pt x="58627" y="60"/>
                  </a:lnTo>
                  <a:lnTo>
                    <a:pt x="61178" y="0"/>
                  </a:lnTo>
                  <a:lnTo>
                    <a:pt x="66836" y="2756"/>
                  </a:lnTo>
                  <a:lnTo>
                    <a:pt x="69827" y="4973"/>
                  </a:lnTo>
                  <a:lnTo>
                    <a:pt x="73149" y="10258"/>
                  </a:lnTo>
                  <a:lnTo>
                    <a:pt x="75282" y="17218"/>
                  </a:lnTo>
                  <a:lnTo>
                    <a:pt x="82249" y="26197"/>
                  </a:lnTo>
                  <a:lnTo>
                    <a:pt x="84418" y="35077"/>
                  </a:lnTo>
                  <a:lnTo>
                    <a:pt x="85325" y="81550"/>
                  </a:lnTo>
                  <a:lnTo>
                    <a:pt x="85331" y="93134"/>
                  </a:lnTo>
                  <a:lnTo>
                    <a:pt x="77792" y="105229"/>
                  </a:lnTo>
                  <a:lnTo>
                    <a:pt x="77131" y="108213"/>
                  </a:lnTo>
                  <a:lnTo>
                    <a:pt x="77747" y="110202"/>
                  </a:lnTo>
                  <a:lnTo>
                    <a:pt x="79218" y="111529"/>
                  </a:lnTo>
                  <a:lnTo>
                    <a:pt x="84125" y="113657"/>
                  </a:lnTo>
                  <a:lnTo>
                    <a:pt x="79605" y="114077"/>
                  </a:lnTo>
                  <a:lnTo>
                    <a:pt x="82080" y="114135"/>
                  </a:lnTo>
                  <a:lnTo>
                    <a:pt x="82107" y="113092"/>
                  </a:lnTo>
                  <a:lnTo>
                    <a:pt x="79311" y="109111"/>
                  </a:lnTo>
                  <a:lnTo>
                    <a:pt x="79203" y="107626"/>
                  </a:lnTo>
                  <a:lnTo>
                    <a:pt x="80187" y="106636"/>
                  </a:lnTo>
                  <a:lnTo>
                    <a:pt x="81902" y="105976"/>
                  </a:lnTo>
                  <a:lnTo>
                    <a:pt x="107972" y="82000"/>
                  </a:lnTo>
                  <a:lnTo>
                    <a:pt x="111269" y="75889"/>
                  </a:lnTo>
                  <a:lnTo>
                    <a:pt x="113793" y="69646"/>
                  </a:lnTo>
                  <a:lnTo>
                    <a:pt x="127010" y="53845"/>
                  </a:lnTo>
                  <a:lnTo>
                    <a:pt x="159269" y="30337"/>
                  </a:lnTo>
                  <a:lnTo>
                    <a:pt x="160527" y="26470"/>
                  </a:lnTo>
                  <a:lnTo>
                    <a:pt x="160860" y="23957"/>
                  </a:lnTo>
                  <a:lnTo>
                    <a:pt x="162144" y="22282"/>
                  </a:lnTo>
                  <a:lnTo>
                    <a:pt x="178849" y="10861"/>
                  </a:lnTo>
                  <a:lnTo>
                    <a:pt x="189669" y="9444"/>
                  </a:lnTo>
                  <a:lnTo>
                    <a:pt x="204285" y="9407"/>
                  </a:lnTo>
                  <a:lnTo>
                    <a:pt x="205908" y="10465"/>
                  </a:lnTo>
                  <a:lnTo>
                    <a:pt x="206992" y="12229"/>
                  </a:lnTo>
                  <a:lnTo>
                    <a:pt x="208872" y="19107"/>
                  </a:lnTo>
                  <a:lnTo>
                    <a:pt x="209030" y="23595"/>
                  </a:lnTo>
                  <a:lnTo>
                    <a:pt x="210131" y="25216"/>
                  </a:lnTo>
                  <a:lnTo>
                    <a:pt x="211923" y="26296"/>
                  </a:lnTo>
                  <a:lnTo>
                    <a:pt x="214176" y="27016"/>
                  </a:lnTo>
                  <a:lnTo>
                    <a:pt x="215678" y="28554"/>
                  </a:lnTo>
                  <a:lnTo>
                    <a:pt x="217346" y="33086"/>
                  </a:lnTo>
                  <a:lnTo>
                    <a:pt x="218682" y="80615"/>
                  </a:lnTo>
                  <a:lnTo>
                    <a:pt x="218682" y="856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3" name="SMARTInkShape-950">
              <a:extLst>
                <a:ext uri="{FF2B5EF4-FFF2-40B4-BE49-F238E27FC236}">
                  <a16:creationId xmlns:a16="http://schemas.microsoft.com/office/drawing/2014/main" id="{DF7C80A0-7AFB-DF2D-0814-67F04C96930A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934888" y="971561"/>
              <a:ext cx="132913" cy="266687"/>
            </a:xfrm>
            <a:custGeom>
              <a:avLst/>
              <a:gdLst/>
              <a:ahLst/>
              <a:cxnLst/>
              <a:rect l="0" t="0" r="0" b="0"/>
              <a:pathLst>
                <a:path w="132913" h="266687">
                  <a:moveTo>
                    <a:pt x="28137" y="28564"/>
                  </a:moveTo>
                  <a:lnTo>
                    <a:pt x="28137" y="28564"/>
                  </a:lnTo>
                  <a:lnTo>
                    <a:pt x="28137" y="20363"/>
                  </a:lnTo>
                  <a:lnTo>
                    <a:pt x="36338" y="10954"/>
                  </a:lnTo>
                  <a:lnTo>
                    <a:pt x="37547" y="1439"/>
                  </a:lnTo>
                  <a:lnTo>
                    <a:pt x="38644" y="956"/>
                  </a:lnTo>
                  <a:lnTo>
                    <a:pt x="47070" y="0"/>
                  </a:lnTo>
                  <a:lnTo>
                    <a:pt x="47187" y="42551"/>
                  </a:lnTo>
                  <a:lnTo>
                    <a:pt x="47187" y="88612"/>
                  </a:lnTo>
                  <a:lnTo>
                    <a:pt x="47187" y="97171"/>
                  </a:lnTo>
                  <a:lnTo>
                    <a:pt x="32110" y="140296"/>
                  </a:lnTo>
                  <a:lnTo>
                    <a:pt x="18124" y="183561"/>
                  </a:lnTo>
                  <a:lnTo>
                    <a:pt x="4559" y="226332"/>
                  </a:lnTo>
                  <a:lnTo>
                    <a:pt x="549" y="243391"/>
                  </a:lnTo>
                  <a:lnTo>
                    <a:pt x="0" y="250337"/>
                  </a:lnTo>
                  <a:lnTo>
                    <a:pt x="913" y="252613"/>
                  </a:lnTo>
                  <a:lnTo>
                    <a:pt x="2579" y="254130"/>
                  </a:lnTo>
                  <a:lnTo>
                    <a:pt x="4749" y="255141"/>
                  </a:lnTo>
                  <a:lnTo>
                    <a:pt x="6195" y="256874"/>
                  </a:lnTo>
                  <a:lnTo>
                    <a:pt x="9053" y="266557"/>
                  </a:lnTo>
                  <a:lnTo>
                    <a:pt x="23275" y="266686"/>
                  </a:lnTo>
                  <a:lnTo>
                    <a:pt x="28798" y="263865"/>
                  </a:lnTo>
                  <a:lnTo>
                    <a:pt x="34781" y="260143"/>
                  </a:lnTo>
                  <a:lnTo>
                    <a:pt x="47245" y="257752"/>
                  </a:lnTo>
                  <a:lnTo>
                    <a:pt x="59899" y="257280"/>
                  </a:lnTo>
                  <a:lnTo>
                    <a:pt x="66241" y="254393"/>
                  </a:lnTo>
                  <a:lnTo>
                    <a:pt x="69415" y="252142"/>
                  </a:lnTo>
                  <a:lnTo>
                    <a:pt x="83995" y="248973"/>
                  </a:lnTo>
                  <a:lnTo>
                    <a:pt x="100281" y="246844"/>
                  </a:lnTo>
                  <a:lnTo>
                    <a:pt x="111863" y="239473"/>
                  </a:lnTo>
                  <a:lnTo>
                    <a:pt x="118326" y="238517"/>
                  </a:lnTo>
                  <a:lnTo>
                    <a:pt x="120014" y="237324"/>
                  </a:lnTo>
                  <a:lnTo>
                    <a:pt x="121138" y="235471"/>
                  </a:lnTo>
                  <a:lnTo>
                    <a:pt x="121887" y="233177"/>
                  </a:lnTo>
                  <a:lnTo>
                    <a:pt x="123446" y="231647"/>
                  </a:lnTo>
                  <a:lnTo>
                    <a:pt x="132912" y="2285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4" name="SMARTInkShape-951">
              <a:extLst>
                <a:ext uri="{FF2B5EF4-FFF2-40B4-BE49-F238E27FC236}">
                  <a16:creationId xmlns:a16="http://schemas.microsoft.com/office/drawing/2014/main" id="{48B9EC61-9A99-EEB1-D6FE-BAFA11A9E838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934450" y="1104900"/>
              <a:ext cx="152401" cy="28576"/>
            </a:xfrm>
            <a:custGeom>
              <a:avLst/>
              <a:gdLst/>
              <a:ahLst/>
              <a:cxnLst/>
              <a:rect l="0" t="0" r="0" b="0"/>
              <a:pathLst>
                <a:path w="152401" h="28576">
                  <a:moveTo>
                    <a:pt x="0" y="28575"/>
                  </a:moveTo>
                  <a:lnTo>
                    <a:pt x="0" y="28575"/>
                  </a:lnTo>
                  <a:lnTo>
                    <a:pt x="16401" y="28575"/>
                  </a:lnTo>
                  <a:lnTo>
                    <a:pt x="29063" y="21036"/>
                  </a:lnTo>
                  <a:lnTo>
                    <a:pt x="32076" y="20374"/>
                  </a:lnTo>
                  <a:lnTo>
                    <a:pt x="45572" y="12765"/>
                  </a:lnTo>
                  <a:lnTo>
                    <a:pt x="93091" y="2042"/>
                  </a:lnTo>
                  <a:lnTo>
                    <a:pt x="135527" y="53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5" name="SMARTInkShape-952">
              <a:extLst>
                <a:ext uri="{FF2B5EF4-FFF2-40B4-BE49-F238E27FC236}">
                  <a16:creationId xmlns:a16="http://schemas.microsoft.com/office/drawing/2014/main" id="{7C18EFAC-E227-9709-12F2-0A3EEE29F2CB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115865" y="1106228"/>
              <a:ext cx="123371" cy="141499"/>
            </a:xfrm>
            <a:custGeom>
              <a:avLst/>
              <a:gdLst/>
              <a:ahLst/>
              <a:cxnLst/>
              <a:rect l="0" t="0" r="0" b="0"/>
              <a:pathLst>
                <a:path w="123371" h="141499">
                  <a:moveTo>
                    <a:pt x="37660" y="65347"/>
                  </a:moveTo>
                  <a:lnTo>
                    <a:pt x="37660" y="65347"/>
                  </a:lnTo>
                  <a:lnTo>
                    <a:pt x="42717" y="65347"/>
                  </a:lnTo>
                  <a:lnTo>
                    <a:pt x="44206" y="64289"/>
                  </a:lnTo>
                  <a:lnTo>
                    <a:pt x="45200" y="62525"/>
                  </a:lnTo>
                  <a:lnTo>
                    <a:pt x="46924" y="55646"/>
                  </a:lnTo>
                  <a:lnTo>
                    <a:pt x="47151" y="42681"/>
                  </a:lnTo>
                  <a:lnTo>
                    <a:pt x="48221" y="40711"/>
                  </a:lnTo>
                  <a:lnTo>
                    <a:pt x="49992" y="39398"/>
                  </a:lnTo>
                  <a:lnTo>
                    <a:pt x="52230" y="38523"/>
                  </a:lnTo>
                  <a:lnTo>
                    <a:pt x="53724" y="36881"/>
                  </a:lnTo>
                  <a:lnTo>
                    <a:pt x="56316" y="28725"/>
                  </a:lnTo>
                  <a:lnTo>
                    <a:pt x="56710" y="8243"/>
                  </a:lnTo>
                  <a:lnTo>
                    <a:pt x="48509" y="0"/>
                  </a:lnTo>
                  <a:lnTo>
                    <a:pt x="48066" y="616"/>
                  </a:lnTo>
                  <a:lnTo>
                    <a:pt x="47576" y="4122"/>
                  </a:lnTo>
                  <a:lnTo>
                    <a:pt x="46387" y="5480"/>
                  </a:lnTo>
                  <a:lnTo>
                    <a:pt x="42245" y="6990"/>
                  </a:lnTo>
                  <a:lnTo>
                    <a:pt x="40715" y="8450"/>
                  </a:lnTo>
                  <a:lnTo>
                    <a:pt x="35442" y="18399"/>
                  </a:lnTo>
                  <a:lnTo>
                    <a:pt x="13231" y="43148"/>
                  </a:lnTo>
                  <a:lnTo>
                    <a:pt x="1045" y="76724"/>
                  </a:lnTo>
                  <a:lnTo>
                    <a:pt x="0" y="92236"/>
                  </a:lnTo>
                  <a:lnTo>
                    <a:pt x="2578" y="101287"/>
                  </a:lnTo>
                  <a:lnTo>
                    <a:pt x="6193" y="108837"/>
                  </a:lnTo>
                  <a:lnTo>
                    <a:pt x="9287" y="119038"/>
                  </a:lnTo>
                  <a:lnTo>
                    <a:pt x="22229" y="135160"/>
                  </a:lnTo>
                  <a:lnTo>
                    <a:pt x="28333" y="138708"/>
                  </a:lnTo>
                  <a:lnTo>
                    <a:pt x="40875" y="140986"/>
                  </a:lnTo>
                  <a:lnTo>
                    <a:pt x="64944" y="141498"/>
                  </a:lnTo>
                  <a:lnTo>
                    <a:pt x="73776" y="138703"/>
                  </a:lnTo>
                  <a:lnTo>
                    <a:pt x="91375" y="125297"/>
                  </a:lnTo>
                  <a:lnTo>
                    <a:pt x="117025" y="100257"/>
                  </a:lnTo>
                  <a:lnTo>
                    <a:pt x="120558" y="91093"/>
                  </a:lnTo>
                  <a:lnTo>
                    <a:pt x="123274" y="44070"/>
                  </a:lnTo>
                  <a:lnTo>
                    <a:pt x="123370" y="24615"/>
                  </a:lnTo>
                  <a:lnTo>
                    <a:pt x="120555" y="17963"/>
                  </a:lnTo>
                  <a:lnTo>
                    <a:pt x="118324" y="14708"/>
                  </a:lnTo>
                  <a:lnTo>
                    <a:pt x="113022" y="11091"/>
                  </a:lnTo>
                  <a:lnTo>
                    <a:pt x="104421" y="8578"/>
                  </a:lnTo>
                  <a:lnTo>
                    <a:pt x="94810" y="81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3" name="SMARTInkShape-Group198">
            <a:extLst>
              <a:ext uri="{FF2B5EF4-FFF2-40B4-BE49-F238E27FC236}">
                <a16:creationId xmlns:a16="http://schemas.microsoft.com/office/drawing/2014/main" id="{7A2C911F-8EBC-1709-D792-F7C4C58016F5}"/>
              </a:ext>
            </a:extLst>
          </p:cNvPr>
          <p:cNvGrpSpPr/>
          <p:nvPr/>
        </p:nvGrpSpPr>
        <p:grpSpPr>
          <a:xfrm>
            <a:off x="7030580" y="990601"/>
            <a:ext cx="1090183" cy="276225"/>
            <a:chOff x="7030580" y="990601"/>
            <a:chExt cx="1090183" cy="276225"/>
          </a:xfrm>
        </p:grpSpPr>
        <p:sp>
          <p:nvSpPr>
            <p:cNvPr id="1917" name="SMARTInkShape-953">
              <a:extLst>
                <a:ext uri="{FF2B5EF4-FFF2-40B4-BE49-F238E27FC236}">
                  <a16:creationId xmlns:a16="http://schemas.microsoft.com/office/drawing/2014/main" id="{FF6D0F4F-2AAA-AF20-FEFF-E836E84F1EF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7030580" y="1047750"/>
              <a:ext cx="170321" cy="179486"/>
            </a:xfrm>
            <a:custGeom>
              <a:avLst/>
              <a:gdLst/>
              <a:ahLst/>
              <a:cxnLst/>
              <a:rect l="0" t="0" r="0" b="0"/>
              <a:pathLst>
                <a:path w="170321" h="179486">
                  <a:moveTo>
                    <a:pt x="8395" y="47625"/>
                  </a:moveTo>
                  <a:lnTo>
                    <a:pt x="8395" y="47625"/>
                  </a:lnTo>
                  <a:lnTo>
                    <a:pt x="13451" y="47625"/>
                  </a:lnTo>
                  <a:lnTo>
                    <a:pt x="5004" y="47625"/>
                  </a:lnTo>
                  <a:lnTo>
                    <a:pt x="6182" y="47625"/>
                  </a:lnTo>
                  <a:lnTo>
                    <a:pt x="0" y="47625"/>
                  </a:lnTo>
                  <a:lnTo>
                    <a:pt x="11275" y="47625"/>
                  </a:lnTo>
                  <a:lnTo>
                    <a:pt x="8563" y="47625"/>
                  </a:lnTo>
                  <a:lnTo>
                    <a:pt x="13916" y="47625"/>
                  </a:lnTo>
                  <a:lnTo>
                    <a:pt x="11554" y="47625"/>
                  </a:lnTo>
                  <a:lnTo>
                    <a:pt x="14507" y="47625"/>
                  </a:lnTo>
                  <a:lnTo>
                    <a:pt x="11817" y="47625"/>
                  </a:lnTo>
                  <a:lnTo>
                    <a:pt x="11734" y="46567"/>
                  </a:lnTo>
                  <a:lnTo>
                    <a:pt x="14465" y="42569"/>
                  </a:lnTo>
                  <a:lnTo>
                    <a:pt x="14558" y="42137"/>
                  </a:lnTo>
                  <a:lnTo>
                    <a:pt x="11841" y="44481"/>
                  </a:lnTo>
                  <a:lnTo>
                    <a:pt x="11750" y="45529"/>
                  </a:lnTo>
                  <a:lnTo>
                    <a:pt x="12748" y="46227"/>
                  </a:lnTo>
                  <a:lnTo>
                    <a:pt x="21955" y="47349"/>
                  </a:lnTo>
                  <a:lnTo>
                    <a:pt x="22727" y="48499"/>
                  </a:lnTo>
                  <a:lnTo>
                    <a:pt x="22183" y="50325"/>
                  </a:lnTo>
                  <a:lnTo>
                    <a:pt x="20762" y="52600"/>
                  </a:lnTo>
                  <a:lnTo>
                    <a:pt x="20873" y="55175"/>
                  </a:lnTo>
                  <a:lnTo>
                    <a:pt x="23818" y="60858"/>
                  </a:lnTo>
                  <a:lnTo>
                    <a:pt x="33274" y="73130"/>
                  </a:lnTo>
                  <a:lnTo>
                    <a:pt x="35327" y="79422"/>
                  </a:lnTo>
                  <a:lnTo>
                    <a:pt x="39729" y="116536"/>
                  </a:lnTo>
                  <a:lnTo>
                    <a:pt x="47312" y="131190"/>
                  </a:lnTo>
                  <a:lnTo>
                    <a:pt x="52150" y="138740"/>
                  </a:lnTo>
                  <a:lnTo>
                    <a:pt x="55932" y="148941"/>
                  </a:lnTo>
                  <a:lnTo>
                    <a:pt x="69127" y="165063"/>
                  </a:lnTo>
                  <a:lnTo>
                    <a:pt x="78073" y="168611"/>
                  </a:lnTo>
                  <a:lnTo>
                    <a:pt x="83422" y="169557"/>
                  </a:lnTo>
                  <a:lnTo>
                    <a:pt x="86989" y="171247"/>
                  </a:lnTo>
                  <a:lnTo>
                    <a:pt x="89365" y="173431"/>
                  </a:lnTo>
                  <a:lnTo>
                    <a:pt x="93181" y="179485"/>
                  </a:lnTo>
                  <a:lnTo>
                    <a:pt x="103954" y="175477"/>
                  </a:lnTo>
                  <a:lnTo>
                    <a:pt x="120562" y="163603"/>
                  </a:lnTo>
                  <a:lnTo>
                    <a:pt x="125236" y="144246"/>
                  </a:lnTo>
                  <a:lnTo>
                    <a:pt x="127564" y="140614"/>
                  </a:lnTo>
                  <a:lnTo>
                    <a:pt x="139578" y="95038"/>
                  </a:lnTo>
                  <a:lnTo>
                    <a:pt x="143925" y="76137"/>
                  </a:lnTo>
                  <a:lnTo>
                    <a:pt x="149094" y="57131"/>
                  </a:lnTo>
                  <a:lnTo>
                    <a:pt x="151361" y="45500"/>
                  </a:lnTo>
                  <a:lnTo>
                    <a:pt x="157529" y="31944"/>
                  </a:lnTo>
                  <a:lnTo>
                    <a:pt x="160758" y="1620"/>
                  </a:lnTo>
                  <a:lnTo>
                    <a:pt x="161828" y="1080"/>
                  </a:lnTo>
                  <a:lnTo>
                    <a:pt x="17032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8" name="SMARTInkShape-954">
              <a:extLst>
                <a:ext uri="{FF2B5EF4-FFF2-40B4-BE49-F238E27FC236}">
                  <a16:creationId xmlns:a16="http://schemas.microsoft.com/office/drawing/2014/main" id="{6E8C09EB-3724-7CF7-0DF7-9F68865E4B51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7286630" y="1085850"/>
              <a:ext cx="228596" cy="152362"/>
            </a:xfrm>
            <a:custGeom>
              <a:avLst/>
              <a:gdLst/>
              <a:ahLst/>
              <a:cxnLst/>
              <a:rect l="0" t="0" r="0" b="0"/>
              <a:pathLst>
                <a:path w="228596" h="152362">
                  <a:moveTo>
                    <a:pt x="114295" y="38100"/>
                  </a:moveTo>
                  <a:lnTo>
                    <a:pt x="114295" y="38100"/>
                  </a:lnTo>
                  <a:lnTo>
                    <a:pt x="114295" y="29899"/>
                  </a:lnTo>
                  <a:lnTo>
                    <a:pt x="115353" y="29458"/>
                  </a:lnTo>
                  <a:lnTo>
                    <a:pt x="119782" y="28837"/>
                  </a:lnTo>
                  <a:lnTo>
                    <a:pt x="117440" y="28691"/>
                  </a:lnTo>
                  <a:lnTo>
                    <a:pt x="117450" y="28653"/>
                  </a:lnTo>
                  <a:lnTo>
                    <a:pt x="120283" y="28609"/>
                  </a:lnTo>
                  <a:lnTo>
                    <a:pt x="121462" y="27540"/>
                  </a:lnTo>
                  <a:lnTo>
                    <a:pt x="123510" y="20377"/>
                  </a:lnTo>
                  <a:lnTo>
                    <a:pt x="122555" y="19935"/>
                  </a:lnTo>
                  <a:lnTo>
                    <a:pt x="114328" y="19053"/>
                  </a:lnTo>
                  <a:lnTo>
                    <a:pt x="106097" y="10849"/>
                  </a:lnTo>
                  <a:lnTo>
                    <a:pt x="100107" y="9918"/>
                  </a:lnTo>
                  <a:lnTo>
                    <a:pt x="98486" y="8728"/>
                  </a:lnTo>
                  <a:lnTo>
                    <a:pt x="96205" y="3056"/>
                  </a:lnTo>
                  <a:lnTo>
                    <a:pt x="95371" y="402"/>
                  </a:lnTo>
                  <a:lnTo>
                    <a:pt x="53842" y="0"/>
                  </a:lnTo>
                  <a:lnTo>
                    <a:pt x="47563" y="2822"/>
                  </a:lnTo>
                  <a:lnTo>
                    <a:pt x="15672" y="26568"/>
                  </a:lnTo>
                  <a:lnTo>
                    <a:pt x="5110" y="41504"/>
                  </a:lnTo>
                  <a:lnTo>
                    <a:pt x="2269" y="49490"/>
                  </a:lnTo>
                  <a:lnTo>
                    <a:pt x="35" y="92849"/>
                  </a:lnTo>
                  <a:lnTo>
                    <a:pt x="0" y="116114"/>
                  </a:lnTo>
                  <a:lnTo>
                    <a:pt x="2820" y="123220"/>
                  </a:lnTo>
                  <a:lnTo>
                    <a:pt x="17330" y="140958"/>
                  </a:lnTo>
                  <a:lnTo>
                    <a:pt x="18282" y="144845"/>
                  </a:lnTo>
                  <a:lnTo>
                    <a:pt x="18537" y="147363"/>
                  </a:lnTo>
                  <a:lnTo>
                    <a:pt x="19764" y="149042"/>
                  </a:lnTo>
                  <a:lnTo>
                    <a:pt x="21641" y="150162"/>
                  </a:lnTo>
                  <a:lnTo>
                    <a:pt x="29340" y="151737"/>
                  </a:lnTo>
                  <a:lnTo>
                    <a:pt x="42639" y="152361"/>
                  </a:lnTo>
                  <a:lnTo>
                    <a:pt x="44299" y="151316"/>
                  </a:lnTo>
                  <a:lnTo>
                    <a:pt x="45407" y="149561"/>
                  </a:lnTo>
                  <a:lnTo>
                    <a:pt x="46144" y="147332"/>
                  </a:lnTo>
                  <a:lnTo>
                    <a:pt x="47694" y="145846"/>
                  </a:lnTo>
                  <a:lnTo>
                    <a:pt x="52239" y="144196"/>
                  </a:lnTo>
                  <a:lnTo>
                    <a:pt x="53875" y="142697"/>
                  </a:lnTo>
                  <a:lnTo>
                    <a:pt x="55691" y="138210"/>
                  </a:lnTo>
                  <a:lnTo>
                    <a:pt x="57234" y="136590"/>
                  </a:lnTo>
                  <a:lnTo>
                    <a:pt x="70275" y="128720"/>
                  </a:lnTo>
                  <a:lnTo>
                    <a:pt x="98431" y="101562"/>
                  </a:lnTo>
                  <a:lnTo>
                    <a:pt x="101952" y="95233"/>
                  </a:lnTo>
                  <a:lnTo>
                    <a:pt x="104576" y="88893"/>
                  </a:lnTo>
                  <a:lnTo>
                    <a:pt x="123809" y="66687"/>
                  </a:lnTo>
                  <a:lnTo>
                    <a:pt x="123820" y="114306"/>
                  </a:lnTo>
                  <a:lnTo>
                    <a:pt x="123820" y="127001"/>
                  </a:lnTo>
                  <a:lnTo>
                    <a:pt x="126642" y="133350"/>
                  </a:lnTo>
                  <a:lnTo>
                    <a:pt x="132020" y="140994"/>
                  </a:lnTo>
                  <a:lnTo>
                    <a:pt x="135578" y="142039"/>
                  </a:lnTo>
                  <a:lnTo>
                    <a:pt x="138009" y="142318"/>
                  </a:lnTo>
                  <a:lnTo>
                    <a:pt x="139629" y="143562"/>
                  </a:lnTo>
                  <a:lnTo>
                    <a:pt x="141430" y="147766"/>
                  </a:lnTo>
                  <a:lnTo>
                    <a:pt x="142968" y="148253"/>
                  </a:lnTo>
                  <a:lnTo>
                    <a:pt x="145052" y="147518"/>
                  </a:lnTo>
                  <a:lnTo>
                    <a:pt x="150190" y="144939"/>
                  </a:lnTo>
                  <a:lnTo>
                    <a:pt x="168356" y="141998"/>
                  </a:lnTo>
                  <a:lnTo>
                    <a:pt x="190500" y="126410"/>
                  </a:lnTo>
                  <a:lnTo>
                    <a:pt x="196847" y="123915"/>
                  </a:lnTo>
                  <a:lnTo>
                    <a:pt x="203196" y="119279"/>
                  </a:lnTo>
                  <a:lnTo>
                    <a:pt x="206723" y="113691"/>
                  </a:lnTo>
                  <a:lnTo>
                    <a:pt x="209349" y="107679"/>
                  </a:lnTo>
                  <a:lnTo>
                    <a:pt x="224624" y="87818"/>
                  </a:lnTo>
                  <a:lnTo>
                    <a:pt x="228595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9" name="SMARTInkShape-955">
              <a:extLst>
                <a:ext uri="{FF2B5EF4-FFF2-40B4-BE49-F238E27FC236}">
                  <a16:creationId xmlns:a16="http://schemas.microsoft.com/office/drawing/2014/main" id="{385AD497-93E9-80F9-43F3-9F481CC95308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7543800" y="990601"/>
              <a:ext cx="38101" cy="266700"/>
            </a:xfrm>
            <a:custGeom>
              <a:avLst/>
              <a:gdLst/>
              <a:ahLst/>
              <a:cxnLst/>
              <a:rect l="0" t="0" r="0" b="0"/>
              <a:pathLst>
                <a:path w="38101" h="266700">
                  <a:moveTo>
                    <a:pt x="0" y="47624"/>
                  </a:moveTo>
                  <a:lnTo>
                    <a:pt x="0" y="47624"/>
                  </a:lnTo>
                  <a:lnTo>
                    <a:pt x="0" y="42567"/>
                  </a:lnTo>
                  <a:lnTo>
                    <a:pt x="1058" y="41078"/>
                  </a:lnTo>
                  <a:lnTo>
                    <a:pt x="2822" y="40085"/>
                  </a:lnTo>
                  <a:lnTo>
                    <a:pt x="5056" y="39423"/>
                  </a:lnTo>
                  <a:lnTo>
                    <a:pt x="6545" y="37923"/>
                  </a:lnTo>
                  <a:lnTo>
                    <a:pt x="9132" y="30014"/>
                  </a:lnTo>
                  <a:lnTo>
                    <a:pt x="9515" y="14422"/>
                  </a:lnTo>
                  <a:lnTo>
                    <a:pt x="10577" y="12789"/>
                  </a:lnTo>
                  <a:lnTo>
                    <a:pt x="12343" y="11701"/>
                  </a:lnTo>
                  <a:lnTo>
                    <a:pt x="14578" y="10975"/>
                  </a:lnTo>
                  <a:lnTo>
                    <a:pt x="16069" y="9433"/>
                  </a:lnTo>
                  <a:lnTo>
                    <a:pt x="19016" y="126"/>
                  </a:lnTo>
                  <a:lnTo>
                    <a:pt x="28459" y="0"/>
                  </a:lnTo>
                  <a:lnTo>
                    <a:pt x="28573" y="41756"/>
                  </a:lnTo>
                  <a:lnTo>
                    <a:pt x="28575" y="87021"/>
                  </a:lnTo>
                  <a:lnTo>
                    <a:pt x="28575" y="128463"/>
                  </a:lnTo>
                  <a:lnTo>
                    <a:pt x="20375" y="173180"/>
                  </a:lnTo>
                  <a:lnTo>
                    <a:pt x="19128" y="215433"/>
                  </a:lnTo>
                  <a:lnTo>
                    <a:pt x="20131" y="231518"/>
                  </a:lnTo>
                  <a:lnTo>
                    <a:pt x="27254" y="250372"/>
                  </a:lnTo>
                  <a:lnTo>
                    <a:pt x="28460" y="264778"/>
                  </a:lnTo>
                  <a:lnTo>
                    <a:pt x="29556" y="265418"/>
                  </a:lnTo>
                  <a:lnTo>
                    <a:pt x="38100" y="2666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0" name="SMARTInkShape-956">
              <a:extLst>
                <a:ext uri="{FF2B5EF4-FFF2-40B4-BE49-F238E27FC236}">
                  <a16:creationId xmlns:a16="http://schemas.microsoft.com/office/drawing/2014/main" id="{15D0B298-32A5-B0A1-6989-2318F0E13D09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677150" y="1123950"/>
              <a:ext cx="123826" cy="142876"/>
            </a:xfrm>
            <a:custGeom>
              <a:avLst/>
              <a:gdLst/>
              <a:ahLst/>
              <a:cxnLst/>
              <a:rect l="0" t="0" r="0" b="0"/>
              <a:pathLst>
                <a:path w="123826" h="142876">
                  <a:moveTo>
                    <a:pt x="19050" y="9525"/>
                  </a:moveTo>
                  <a:lnTo>
                    <a:pt x="19050" y="9525"/>
                  </a:lnTo>
                  <a:lnTo>
                    <a:pt x="19050" y="0"/>
                  </a:lnTo>
                  <a:lnTo>
                    <a:pt x="19050" y="31905"/>
                  </a:lnTo>
                  <a:lnTo>
                    <a:pt x="16228" y="38169"/>
                  </a:lnTo>
                  <a:lnTo>
                    <a:pt x="12505" y="44481"/>
                  </a:lnTo>
                  <a:lnTo>
                    <a:pt x="10408" y="55042"/>
                  </a:lnTo>
                  <a:lnTo>
                    <a:pt x="8729" y="70049"/>
                  </a:lnTo>
                  <a:lnTo>
                    <a:pt x="1359" y="83452"/>
                  </a:lnTo>
                  <a:lnTo>
                    <a:pt x="1964" y="85268"/>
                  </a:lnTo>
                  <a:lnTo>
                    <a:pt x="5459" y="90108"/>
                  </a:lnTo>
                  <a:lnTo>
                    <a:pt x="5756" y="92880"/>
                  </a:lnTo>
                  <a:lnTo>
                    <a:pt x="430" y="106808"/>
                  </a:lnTo>
                  <a:lnTo>
                    <a:pt x="0" y="119357"/>
                  </a:lnTo>
                  <a:lnTo>
                    <a:pt x="1058" y="120846"/>
                  </a:lnTo>
                  <a:lnTo>
                    <a:pt x="2822" y="121839"/>
                  </a:lnTo>
                  <a:lnTo>
                    <a:pt x="9409" y="123791"/>
                  </a:lnTo>
                  <a:lnTo>
                    <a:pt x="9515" y="132023"/>
                  </a:lnTo>
                  <a:lnTo>
                    <a:pt x="10577" y="132465"/>
                  </a:lnTo>
                  <a:lnTo>
                    <a:pt x="18657" y="133315"/>
                  </a:lnTo>
                  <a:lnTo>
                    <a:pt x="27216" y="141548"/>
                  </a:lnTo>
                  <a:lnTo>
                    <a:pt x="36657" y="142759"/>
                  </a:lnTo>
                  <a:lnTo>
                    <a:pt x="83963" y="142875"/>
                  </a:lnTo>
                  <a:lnTo>
                    <a:pt x="84551" y="141817"/>
                  </a:lnTo>
                  <a:lnTo>
                    <a:pt x="85203" y="137818"/>
                  </a:lnTo>
                  <a:lnTo>
                    <a:pt x="86436" y="136329"/>
                  </a:lnTo>
                  <a:lnTo>
                    <a:pt x="93880" y="133742"/>
                  </a:lnTo>
                  <a:lnTo>
                    <a:pt x="99901" y="133466"/>
                  </a:lnTo>
                  <a:lnTo>
                    <a:pt x="101526" y="132369"/>
                  </a:lnTo>
                  <a:lnTo>
                    <a:pt x="102608" y="130580"/>
                  </a:lnTo>
                  <a:lnTo>
                    <a:pt x="104491" y="123656"/>
                  </a:lnTo>
                  <a:lnTo>
                    <a:pt x="105832" y="82328"/>
                  </a:lnTo>
                  <a:lnTo>
                    <a:pt x="109831" y="74337"/>
                  </a:lnTo>
                  <a:lnTo>
                    <a:pt x="110262" y="70725"/>
                  </a:lnTo>
                  <a:lnTo>
                    <a:pt x="107930" y="60584"/>
                  </a:lnTo>
                  <a:lnTo>
                    <a:pt x="113602" y="41298"/>
                  </a:lnTo>
                  <a:lnTo>
                    <a:pt x="114300" y="19089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1" name="SMARTInkShape-957">
              <a:extLst>
                <a:ext uri="{FF2B5EF4-FFF2-40B4-BE49-F238E27FC236}">
                  <a16:creationId xmlns:a16="http://schemas.microsoft.com/office/drawing/2014/main" id="{344C4C27-BE98-0BAB-A876-7AC440B62E86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859498" y="1124077"/>
              <a:ext cx="103392" cy="142307"/>
            </a:xfrm>
            <a:custGeom>
              <a:avLst/>
              <a:gdLst/>
              <a:ahLst/>
              <a:cxnLst/>
              <a:rect l="0" t="0" r="0" b="0"/>
              <a:pathLst>
                <a:path w="103392" h="142307">
                  <a:moveTo>
                    <a:pt x="8152" y="57023"/>
                  </a:moveTo>
                  <a:lnTo>
                    <a:pt x="8152" y="57023"/>
                  </a:lnTo>
                  <a:lnTo>
                    <a:pt x="17284" y="57023"/>
                  </a:lnTo>
                  <a:lnTo>
                    <a:pt x="25843" y="65224"/>
                  </a:lnTo>
                  <a:lnTo>
                    <a:pt x="31856" y="66156"/>
                  </a:lnTo>
                  <a:lnTo>
                    <a:pt x="40340" y="66432"/>
                  </a:lnTo>
                  <a:lnTo>
                    <a:pt x="42311" y="65412"/>
                  </a:lnTo>
                  <a:lnTo>
                    <a:pt x="43625" y="63674"/>
                  </a:lnTo>
                  <a:lnTo>
                    <a:pt x="44500" y="61457"/>
                  </a:lnTo>
                  <a:lnTo>
                    <a:pt x="46143" y="59979"/>
                  </a:lnTo>
                  <a:lnTo>
                    <a:pt x="50790" y="58337"/>
                  </a:lnTo>
                  <a:lnTo>
                    <a:pt x="62396" y="56224"/>
                  </a:lnTo>
                  <a:lnTo>
                    <a:pt x="71732" y="50554"/>
                  </a:lnTo>
                  <a:lnTo>
                    <a:pt x="82481" y="47900"/>
                  </a:lnTo>
                  <a:lnTo>
                    <a:pt x="102970" y="28876"/>
                  </a:lnTo>
                  <a:lnTo>
                    <a:pt x="103391" y="14270"/>
                  </a:lnTo>
                  <a:lnTo>
                    <a:pt x="102336" y="12646"/>
                  </a:lnTo>
                  <a:lnTo>
                    <a:pt x="100575" y="11563"/>
                  </a:lnTo>
                  <a:lnTo>
                    <a:pt x="98342" y="10842"/>
                  </a:lnTo>
                  <a:lnTo>
                    <a:pt x="96854" y="9302"/>
                  </a:lnTo>
                  <a:lnTo>
                    <a:pt x="95200" y="4769"/>
                  </a:lnTo>
                  <a:lnTo>
                    <a:pt x="93701" y="3137"/>
                  </a:lnTo>
                  <a:lnTo>
                    <a:pt x="89212" y="1324"/>
                  </a:lnTo>
                  <a:lnTo>
                    <a:pt x="71521" y="0"/>
                  </a:lnTo>
                  <a:lnTo>
                    <a:pt x="49446" y="8085"/>
                  </a:lnTo>
                  <a:lnTo>
                    <a:pt x="14477" y="41187"/>
                  </a:lnTo>
                  <a:lnTo>
                    <a:pt x="10963" y="50337"/>
                  </a:lnTo>
                  <a:lnTo>
                    <a:pt x="0" y="96858"/>
                  </a:lnTo>
                  <a:lnTo>
                    <a:pt x="600" y="100513"/>
                  </a:lnTo>
                  <a:lnTo>
                    <a:pt x="10439" y="123642"/>
                  </a:lnTo>
                  <a:lnTo>
                    <a:pt x="22310" y="137719"/>
                  </a:lnTo>
                  <a:lnTo>
                    <a:pt x="27850" y="140513"/>
                  </a:lnTo>
                  <a:lnTo>
                    <a:pt x="40030" y="142306"/>
                  </a:lnTo>
                  <a:lnTo>
                    <a:pt x="84352" y="1332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2" name="SMARTInkShape-958">
              <a:extLst>
                <a:ext uri="{FF2B5EF4-FFF2-40B4-BE49-F238E27FC236}">
                  <a16:creationId xmlns:a16="http://schemas.microsoft.com/office/drawing/2014/main" id="{C8B16590-2C2E-EDDB-7B00-54B66F0C7E61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981950" y="1114425"/>
              <a:ext cx="138813" cy="152398"/>
            </a:xfrm>
            <a:custGeom>
              <a:avLst/>
              <a:gdLst/>
              <a:ahLst/>
              <a:cxnLst/>
              <a:rect l="0" t="0" r="0" b="0"/>
              <a:pathLst>
                <a:path w="138813" h="152398">
                  <a:moveTo>
                    <a:pt x="114300" y="38100"/>
                  </a:moveTo>
                  <a:lnTo>
                    <a:pt x="114300" y="38100"/>
                  </a:lnTo>
                  <a:lnTo>
                    <a:pt x="131910" y="20490"/>
                  </a:lnTo>
                  <a:lnTo>
                    <a:pt x="132923" y="14420"/>
                  </a:lnTo>
                  <a:lnTo>
                    <a:pt x="133224" y="5919"/>
                  </a:lnTo>
                  <a:lnTo>
                    <a:pt x="134324" y="3946"/>
                  </a:lnTo>
                  <a:lnTo>
                    <a:pt x="136116" y="2631"/>
                  </a:lnTo>
                  <a:lnTo>
                    <a:pt x="138369" y="1754"/>
                  </a:lnTo>
                  <a:lnTo>
                    <a:pt x="138812" y="1169"/>
                  </a:lnTo>
                  <a:lnTo>
                    <a:pt x="138050" y="780"/>
                  </a:lnTo>
                  <a:lnTo>
                    <a:pt x="110960" y="0"/>
                  </a:lnTo>
                  <a:lnTo>
                    <a:pt x="104701" y="2822"/>
                  </a:lnTo>
                  <a:lnTo>
                    <a:pt x="88890" y="15188"/>
                  </a:lnTo>
                  <a:lnTo>
                    <a:pt x="76198" y="21109"/>
                  </a:lnTo>
                  <a:lnTo>
                    <a:pt x="69849" y="25257"/>
                  </a:lnTo>
                  <a:lnTo>
                    <a:pt x="63500" y="27100"/>
                  </a:lnTo>
                  <a:lnTo>
                    <a:pt x="61383" y="28650"/>
                  </a:lnTo>
                  <a:lnTo>
                    <a:pt x="59972" y="30742"/>
                  </a:lnTo>
                  <a:lnTo>
                    <a:pt x="57707" y="36647"/>
                  </a:lnTo>
                  <a:lnTo>
                    <a:pt x="57165" y="55396"/>
                  </a:lnTo>
                  <a:lnTo>
                    <a:pt x="71340" y="71294"/>
                  </a:lnTo>
                  <a:lnTo>
                    <a:pt x="76862" y="74019"/>
                  </a:lnTo>
                  <a:lnTo>
                    <a:pt x="89031" y="75769"/>
                  </a:lnTo>
                  <a:lnTo>
                    <a:pt x="91104" y="76971"/>
                  </a:lnTo>
                  <a:lnTo>
                    <a:pt x="92486" y="78831"/>
                  </a:lnTo>
                  <a:lnTo>
                    <a:pt x="93407" y="81129"/>
                  </a:lnTo>
                  <a:lnTo>
                    <a:pt x="95080" y="82661"/>
                  </a:lnTo>
                  <a:lnTo>
                    <a:pt x="105368" y="87942"/>
                  </a:lnTo>
                  <a:lnTo>
                    <a:pt x="131587" y="112546"/>
                  </a:lnTo>
                  <a:lnTo>
                    <a:pt x="132566" y="116343"/>
                  </a:lnTo>
                  <a:lnTo>
                    <a:pt x="132828" y="118837"/>
                  </a:lnTo>
                  <a:lnTo>
                    <a:pt x="130295" y="124430"/>
                  </a:lnTo>
                  <a:lnTo>
                    <a:pt x="128138" y="127404"/>
                  </a:lnTo>
                  <a:lnTo>
                    <a:pt x="122920" y="130707"/>
                  </a:lnTo>
                  <a:lnTo>
                    <a:pt x="120046" y="131588"/>
                  </a:lnTo>
                  <a:lnTo>
                    <a:pt x="118132" y="133234"/>
                  </a:lnTo>
                  <a:lnTo>
                    <a:pt x="116003" y="137885"/>
                  </a:lnTo>
                  <a:lnTo>
                    <a:pt x="114378" y="139548"/>
                  </a:lnTo>
                  <a:lnTo>
                    <a:pt x="109748" y="141396"/>
                  </a:lnTo>
                  <a:lnTo>
                    <a:pt x="92246" y="145502"/>
                  </a:lnTo>
                  <a:lnTo>
                    <a:pt x="78132" y="150356"/>
                  </a:lnTo>
                  <a:lnTo>
                    <a:pt x="30576" y="152384"/>
                  </a:lnTo>
                  <a:lnTo>
                    <a:pt x="16270" y="152397"/>
                  </a:lnTo>
                  <a:lnTo>
                    <a:pt x="9701" y="149576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9" name="SMARTInkShape-Group199">
            <a:extLst>
              <a:ext uri="{FF2B5EF4-FFF2-40B4-BE49-F238E27FC236}">
                <a16:creationId xmlns:a16="http://schemas.microsoft.com/office/drawing/2014/main" id="{39D78BA0-09FB-F2C8-5FC2-8788D6A9ECE8}"/>
              </a:ext>
            </a:extLst>
          </p:cNvPr>
          <p:cNvGrpSpPr/>
          <p:nvPr/>
        </p:nvGrpSpPr>
        <p:grpSpPr>
          <a:xfrm>
            <a:off x="10334961" y="438150"/>
            <a:ext cx="895015" cy="333354"/>
            <a:chOff x="10334961" y="438150"/>
            <a:chExt cx="895015" cy="333354"/>
          </a:xfrm>
        </p:grpSpPr>
        <p:sp>
          <p:nvSpPr>
            <p:cNvPr id="1924" name="SMARTInkShape-959">
              <a:extLst>
                <a:ext uri="{FF2B5EF4-FFF2-40B4-BE49-F238E27FC236}">
                  <a16:creationId xmlns:a16="http://schemas.microsoft.com/office/drawing/2014/main" id="{7E8218E2-41A3-F02B-0F33-B2643B471446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0536451" y="609717"/>
              <a:ext cx="207750" cy="151877"/>
            </a:xfrm>
            <a:custGeom>
              <a:avLst/>
              <a:gdLst/>
              <a:ahLst/>
              <a:cxnLst/>
              <a:rect l="0" t="0" r="0" b="0"/>
              <a:pathLst>
                <a:path w="207750" h="151877">
                  <a:moveTo>
                    <a:pt x="112499" y="57033"/>
                  </a:moveTo>
                  <a:lnTo>
                    <a:pt x="112499" y="57033"/>
                  </a:lnTo>
                  <a:lnTo>
                    <a:pt x="121909" y="47624"/>
                  </a:lnTo>
                  <a:lnTo>
                    <a:pt x="122024" y="38018"/>
                  </a:lnTo>
                  <a:lnTo>
                    <a:pt x="116967" y="37993"/>
                  </a:lnTo>
                  <a:lnTo>
                    <a:pt x="116536" y="36932"/>
                  </a:lnTo>
                  <a:lnTo>
                    <a:pt x="121093" y="29783"/>
                  </a:lnTo>
                  <a:lnTo>
                    <a:pt x="120346" y="29341"/>
                  </a:lnTo>
                  <a:lnTo>
                    <a:pt x="113742" y="28574"/>
                  </a:lnTo>
                  <a:lnTo>
                    <a:pt x="120811" y="20267"/>
                  </a:lnTo>
                  <a:lnTo>
                    <a:pt x="120155" y="19822"/>
                  </a:lnTo>
                  <a:lnTo>
                    <a:pt x="112607" y="18943"/>
                  </a:lnTo>
                  <a:lnTo>
                    <a:pt x="112508" y="10733"/>
                  </a:lnTo>
                  <a:lnTo>
                    <a:pt x="111447" y="10291"/>
                  </a:lnTo>
                  <a:lnTo>
                    <a:pt x="104298" y="9524"/>
                  </a:lnTo>
                  <a:lnTo>
                    <a:pt x="103562" y="6637"/>
                  </a:lnTo>
                  <a:lnTo>
                    <a:pt x="103365" y="4386"/>
                  </a:lnTo>
                  <a:lnTo>
                    <a:pt x="102176" y="2885"/>
                  </a:lnTo>
                  <a:lnTo>
                    <a:pt x="94808" y="278"/>
                  </a:lnTo>
                  <a:lnTo>
                    <a:pt x="88796" y="0"/>
                  </a:lnTo>
                  <a:lnTo>
                    <a:pt x="83269" y="2757"/>
                  </a:lnTo>
                  <a:lnTo>
                    <a:pt x="52164" y="31683"/>
                  </a:lnTo>
                  <a:lnTo>
                    <a:pt x="38416" y="50889"/>
                  </a:lnTo>
                  <a:lnTo>
                    <a:pt x="24460" y="63562"/>
                  </a:lnTo>
                  <a:lnTo>
                    <a:pt x="2248" y="107745"/>
                  </a:lnTo>
                  <a:lnTo>
                    <a:pt x="0" y="115908"/>
                  </a:lnTo>
                  <a:lnTo>
                    <a:pt x="457" y="119566"/>
                  </a:lnTo>
                  <a:lnTo>
                    <a:pt x="7379" y="140839"/>
                  </a:lnTo>
                  <a:lnTo>
                    <a:pt x="12679" y="147246"/>
                  </a:lnTo>
                  <a:lnTo>
                    <a:pt x="14202" y="147866"/>
                  </a:lnTo>
                  <a:lnTo>
                    <a:pt x="15218" y="147222"/>
                  </a:lnTo>
                  <a:lnTo>
                    <a:pt x="15895" y="145734"/>
                  </a:lnTo>
                  <a:lnTo>
                    <a:pt x="17405" y="144742"/>
                  </a:lnTo>
                  <a:lnTo>
                    <a:pt x="25331" y="143019"/>
                  </a:lnTo>
                  <a:lnTo>
                    <a:pt x="34094" y="136264"/>
                  </a:lnTo>
                  <a:lnTo>
                    <a:pt x="39906" y="134580"/>
                  </a:lnTo>
                  <a:lnTo>
                    <a:pt x="41878" y="133073"/>
                  </a:lnTo>
                  <a:lnTo>
                    <a:pt x="83940" y="85603"/>
                  </a:lnTo>
                  <a:lnTo>
                    <a:pt x="112487" y="57044"/>
                  </a:lnTo>
                  <a:lnTo>
                    <a:pt x="112499" y="104214"/>
                  </a:lnTo>
                  <a:lnTo>
                    <a:pt x="112499" y="140874"/>
                  </a:lnTo>
                  <a:lnTo>
                    <a:pt x="113557" y="141502"/>
                  </a:lnTo>
                  <a:lnTo>
                    <a:pt x="117556" y="142200"/>
                  </a:lnTo>
                  <a:lnTo>
                    <a:pt x="119045" y="143444"/>
                  </a:lnTo>
                  <a:lnTo>
                    <a:pt x="120701" y="147649"/>
                  </a:lnTo>
                  <a:lnTo>
                    <a:pt x="122201" y="149194"/>
                  </a:lnTo>
                  <a:lnTo>
                    <a:pt x="130108" y="151876"/>
                  </a:lnTo>
                  <a:lnTo>
                    <a:pt x="139929" y="145657"/>
                  </a:lnTo>
                  <a:lnTo>
                    <a:pt x="154257" y="142559"/>
                  </a:lnTo>
                  <a:lnTo>
                    <a:pt x="169118" y="132567"/>
                  </a:lnTo>
                  <a:lnTo>
                    <a:pt x="196192" y="111302"/>
                  </a:lnTo>
                  <a:lnTo>
                    <a:pt x="207749" y="95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5" name="SMARTInkShape-960">
              <a:extLst>
                <a:ext uri="{FF2B5EF4-FFF2-40B4-BE49-F238E27FC236}">
                  <a16:creationId xmlns:a16="http://schemas.microsoft.com/office/drawing/2014/main" id="{062F7484-6903-9C36-8402-A53D5E9C1E65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0334961" y="438150"/>
              <a:ext cx="175956" cy="322468"/>
            </a:xfrm>
            <a:custGeom>
              <a:avLst/>
              <a:gdLst/>
              <a:ahLst/>
              <a:cxnLst/>
              <a:rect l="0" t="0" r="0" b="0"/>
              <a:pathLst>
                <a:path w="175956" h="322468">
                  <a:moveTo>
                    <a:pt x="104439" y="247650"/>
                  </a:moveTo>
                  <a:lnTo>
                    <a:pt x="104439" y="247650"/>
                  </a:lnTo>
                  <a:lnTo>
                    <a:pt x="104439" y="242593"/>
                  </a:lnTo>
                  <a:lnTo>
                    <a:pt x="105497" y="241104"/>
                  </a:lnTo>
                  <a:lnTo>
                    <a:pt x="107263" y="240111"/>
                  </a:lnTo>
                  <a:lnTo>
                    <a:pt x="113849" y="238159"/>
                  </a:lnTo>
                  <a:lnTo>
                    <a:pt x="122153" y="238128"/>
                  </a:lnTo>
                  <a:lnTo>
                    <a:pt x="128150" y="233069"/>
                  </a:lnTo>
                  <a:lnTo>
                    <a:pt x="128713" y="231580"/>
                  </a:lnTo>
                  <a:lnTo>
                    <a:pt x="128029" y="230586"/>
                  </a:lnTo>
                  <a:lnTo>
                    <a:pt x="123753" y="228716"/>
                  </a:lnTo>
                  <a:lnTo>
                    <a:pt x="123490" y="214136"/>
                  </a:lnTo>
                  <a:lnTo>
                    <a:pt x="122432" y="212607"/>
                  </a:lnTo>
                  <a:lnTo>
                    <a:pt x="120665" y="211588"/>
                  </a:lnTo>
                  <a:lnTo>
                    <a:pt x="113128" y="210154"/>
                  </a:lnTo>
                  <a:lnTo>
                    <a:pt x="110232" y="209953"/>
                  </a:lnTo>
                  <a:lnTo>
                    <a:pt x="108302" y="208760"/>
                  </a:lnTo>
                  <a:lnTo>
                    <a:pt x="107013" y="206907"/>
                  </a:lnTo>
                  <a:lnTo>
                    <a:pt x="104945" y="201384"/>
                  </a:lnTo>
                  <a:lnTo>
                    <a:pt x="104590" y="195371"/>
                  </a:lnTo>
                  <a:lnTo>
                    <a:pt x="103481" y="193748"/>
                  </a:lnTo>
                  <a:lnTo>
                    <a:pt x="101683" y="192665"/>
                  </a:lnTo>
                  <a:lnTo>
                    <a:pt x="95805" y="191462"/>
                  </a:lnTo>
                  <a:lnTo>
                    <a:pt x="83253" y="190690"/>
                  </a:lnTo>
                  <a:lnTo>
                    <a:pt x="83965" y="190627"/>
                  </a:lnTo>
                  <a:lnTo>
                    <a:pt x="84438" y="189526"/>
                  </a:lnTo>
                  <a:lnTo>
                    <a:pt x="84967" y="185481"/>
                  </a:lnTo>
                  <a:lnTo>
                    <a:pt x="82991" y="183979"/>
                  </a:lnTo>
                  <a:lnTo>
                    <a:pt x="75151" y="182310"/>
                  </a:lnTo>
                  <a:lnTo>
                    <a:pt x="72214" y="182923"/>
                  </a:lnTo>
                  <a:lnTo>
                    <a:pt x="70255" y="184391"/>
                  </a:lnTo>
                  <a:lnTo>
                    <a:pt x="68950" y="186427"/>
                  </a:lnTo>
                  <a:lnTo>
                    <a:pt x="61855" y="188690"/>
                  </a:lnTo>
                  <a:lnTo>
                    <a:pt x="52703" y="190754"/>
                  </a:lnTo>
                  <a:lnTo>
                    <a:pt x="38207" y="200702"/>
                  </a:lnTo>
                  <a:lnTo>
                    <a:pt x="11214" y="221957"/>
                  </a:lnTo>
                  <a:lnTo>
                    <a:pt x="7364" y="227346"/>
                  </a:lnTo>
                  <a:lnTo>
                    <a:pt x="5856" y="231997"/>
                  </a:lnTo>
                  <a:lnTo>
                    <a:pt x="5911" y="236157"/>
                  </a:lnTo>
                  <a:lnTo>
                    <a:pt x="7002" y="239988"/>
                  </a:lnTo>
                  <a:lnTo>
                    <a:pt x="5394" y="249889"/>
                  </a:lnTo>
                  <a:lnTo>
                    <a:pt x="796" y="268436"/>
                  </a:lnTo>
                  <a:lnTo>
                    <a:pt x="0" y="278974"/>
                  </a:lnTo>
                  <a:lnTo>
                    <a:pt x="7895" y="306613"/>
                  </a:lnTo>
                  <a:lnTo>
                    <a:pt x="10442" y="309184"/>
                  </a:lnTo>
                  <a:lnTo>
                    <a:pt x="18918" y="312040"/>
                  </a:lnTo>
                  <a:lnTo>
                    <a:pt x="34002" y="314932"/>
                  </a:lnTo>
                  <a:lnTo>
                    <a:pt x="47174" y="321775"/>
                  </a:lnTo>
                  <a:lnTo>
                    <a:pt x="50386" y="322467"/>
                  </a:lnTo>
                  <a:lnTo>
                    <a:pt x="53587" y="321869"/>
                  </a:lnTo>
                  <a:lnTo>
                    <a:pt x="66330" y="316129"/>
                  </a:lnTo>
                  <a:lnTo>
                    <a:pt x="69508" y="315527"/>
                  </a:lnTo>
                  <a:lnTo>
                    <a:pt x="79037" y="309625"/>
                  </a:lnTo>
                  <a:lnTo>
                    <a:pt x="88564" y="296117"/>
                  </a:lnTo>
                  <a:lnTo>
                    <a:pt x="102147" y="254901"/>
                  </a:lnTo>
                  <a:lnTo>
                    <a:pt x="114138" y="215804"/>
                  </a:lnTo>
                  <a:lnTo>
                    <a:pt x="126362" y="180006"/>
                  </a:lnTo>
                  <a:lnTo>
                    <a:pt x="140568" y="142588"/>
                  </a:lnTo>
                  <a:lnTo>
                    <a:pt x="149794" y="97075"/>
                  </a:lnTo>
                  <a:lnTo>
                    <a:pt x="159303" y="50688"/>
                  </a:lnTo>
                  <a:lnTo>
                    <a:pt x="161630" y="37344"/>
                  </a:lnTo>
                  <a:lnTo>
                    <a:pt x="169656" y="16612"/>
                  </a:lnTo>
                  <a:lnTo>
                    <a:pt x="169084" y="14249"/>
                  </a:lnTo>
                  <a:lnTo>
                    <a:pt x="167644" y="12675"/>
                  </a:lnTo>
                  <a:lnTo>
                    <a:pt x="165625" y="11625"/>
                  </a:lnTo>
                  <a:lnTo>
                    <a:pt x="165338" y="9867"/>
                  </a:lnTo>
                  <a:lnTo>
                    <a:pt x="167842" y="5091"/>
                  </a:lnTo>
                  <a:lnTo>
                    <a:pt x="169991" y="3394"/>
                  </a:lnTo>
                  <a:lnTo>
                    <a:pt x="175955" y="1006"/>
                  </a:lnTo>
                  <a:lnTo>
                    <a:pt x="175400" y="670"/>
                  </a:lnTo>
                  <a:lnTo>
                    <a:pt x="1711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6" name="SMARTInkShape-961">
              <a:extLst>
                <a:ext uri="{FF2B5EF4-FFF2-40B4-BE49-F238E27FC236}">
                  <a16:creationId xmlns:a16="http://schemas.microsoft.com/office/drawing/2014/main" id="{16B00BF8-9515-4D6D-3CB4-CCF72F8D9A7A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0782301" y="457234"/>
              <a:ext cx="104775" cy="285716"/>
            </a:xfrm>
            <a:custGeom>
              <a:avLst/>
              <a:gdLst/>
              <a:ahLst/>
              <a:cxnLst/>
              <a:rect l="0" t="0" r="0" b="0"/>
              <a:pathLst>
                <a:path w="104775" h="285716">
                  <a:moveTo>
                    <a:pt x="57149" y="9491"/>
                  </a:moveTo>
                  <a:lnTo>
                    <a:pt x="57149" y="9491"/>
                  </a:lnTo>
                  <a:lnTo>
                    <a:pt x="66639" y="0"/>
                  </a:lnTo>
                  <a:lnTo>
                    <a:pt x="66673" y="22357"/>
                  </a:lnTo>
                  <a:lnTo>
                    <a:pt x="57737" y="66895"/>
                  </a:lnTo>
                  <a:lnTo>
                    <a:pt x="56351" y="79454"/>
                  </a:lnTo>
                  <a:lnTo>
                    <a:pt x="47472" y="123997"/>
                  </a:lnTo>
                  <a:lnTo>
                    <a:pt x="31457" y="171351"/>
                  </a:lnTo>
                  <a:lnTo>
                    <a:pt x="21814" y="199351"/>
                  </a:lnTo>
                  <a:lnTo>
                    <a:pt x="19220" y="211348"/>
                  </a:lnTo>
                  <a:lnTo>
                    <a:pt x="1763" y="249291"/>
                  </a:lnTo>
                  <a:lnTo>
                    <a:pt x="0" y="284342"/>
                  </a:lnTo>
                  <a:lnTo>
                    <a:pt x="1059" y="284800"/>
                  </a:lnTo>
                  <a:lnTo>
                    <a:pt x="45588" y="285715"/>
                  </a:lnTo>
                  <a:lnTo>
                    <a:pt x="60544" y="284657"/>
                  </a:lnTo>
                  <a:lnTo>
                    <a:pt x="85553" y="273957"/>
                  </a:lnTo>
                  <a:lnTo>
                    <a:pt x="91996" y="269907"/>
                  </a:lnTo>
                  <a:lnTo>
                    <a:pt x="104774" y="2666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7" name="SMARTInkShape-962">
              <a:extLst>
                <a:ext uri="{FF2B5EF4-FFF2-40B4-BE49-F238E27FC236}">
                  <a16:creationId xmlns:a16="http://schemas.microsoft.com/office/drawing/2014/main" id="{C7BCF6D6-6D36-A621-A164-7E5F80454651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0915702" y="622542"/>
              <a:ext cx="314274" cy="148962"/>
            </a:xfrm>
            <a:custGeom>
              <a:avLst/>
              <a:gdLst/>
              <a:ahLst/>
              <a:cxnLst/>
              <a:rect l="0" t="0" r="0" b="0"/>
              <a:pathLst>
                <a:path w="314274" h="148962">
                  <a:moveTo>
                    <a:pt x="142823" y="34683"/>
                  </a:moveTo>
                  <a:lnTo>
                    <a:pt x="142823" y="34683"/>
                  </a:lnTo>
                  <a:lnTo>
                    <a:pt x="142823" y="25550"/>
                  </a:lnTo>
                  <a:lnTo>
                    <a:pt x="147880" y="20218"/>
                  </a:lnTo>
                  <a:lnTo>
                    <a:pt x="148311" y="18690"/>
                  </a:lnTo>
                  <a:lnTo>
                    <a:pt x="147540" y="17671"/>
                  </a:lnTo>
                  <a:lnTo>
                    <a:pt x="143754" y="16035"/>
                  </a:lnTo>
                  <a:lnTo>
                    <a:pt x="142848" y="6511"/>
                  </a:lnTo>
                  <a:lnTo>
                    <a:pt x="134625" y="6143"/>
                  </a:lnTo>
                  <a:lnTo>
                    <a:pt x="134182" y="5073"/>
                  </a:lnTo>
                  <a:lnTo>
                    <a:pt x="133691" y="1062"/>
                  </a:lnTo>
                  <a:lnTo>
                    <a:pt x="132501" y="627"/>
                  </a:lnTo>
                  <a:lnTo>
                    <a:pt x="128358" y="2967"/>
                  </a:lnTo>
                  <a:lnTo>
                    <a:pt x="125772" y="2955"/>
                  </a:lnTo>
                  <a:lnTo>
                    <a:pt x="120075" y="121"/>
                  </a:lnTo>
                  <a:lnTo>
                    <a:pt x="117073" y="0"/>
                  </a:lnTo>
                  <a:lnTo>
                    <a:pt x="98343" y="5432"/>
                  </a:lnTo>
                  <a:lnTo>
                    <a:pt x="87779" y="6966"/>
                  </a:lnTo>
                  <a:lnTo>
                    <a:pt x="72777" y="13653"/>
                  </a:lnTo>
                  <a:lnTo>
                    <a:pt x="49257" y="33547"/>
                  </a:lnTo>
                  <a:lnTo>
                    <a:pt x="43031" y="42292"/>
                  </a:lnTo>
                  <a:lnTo>
                    <a:pt x="41370" y="46106"/>
                  </a:lnTo>
                  <a:lnTo>
                    <a:pt x="33880" y="53165"/>
                  </a:lnTo>
                  <a:lnTo>
                    <a:pt x="24554" y="60889"/>
                  </a:lnTo>
                  <a:lnTo>
                    <a:pt x="4391" y="87753"/>
                  </a:lnTo>
                  <a:lnTo>
                    <a:pt x="1922" y="94606"/>
                  </a:lnTo>
                  <a:lnTo>
                    <a:pt x="0" y="127649"/>
                  </a:lnTo>
                  <a:lnTo>
                    <a:pt x="1042" y="128410"/>
                  </a:lnTo>
                  <a:lnTo>
                    <a:pt x="8153" y="129732"/>
                  </a:lnTo>
                  <a:lnTo>
                    <a:pt x="23628" y="129928"/>
                  </a:lnTo>
                  <a:lnTo>
                    <a:pt x="29170" y="127109"/>
                  </a:lnTo>
                  <a:lnTo>
                    <a:pt x="72096" y="93917"/>
                  </a:lnTo>
                  <a:lnTo>
                    <a:pt x="100466" y="48526"/>
                  </a:lnTo>
                  <a:lnTo>
                    <a:pt x="106705" y="34909"/>
                  </a:lnTo>
                  <a:lnTo>
                    <a:pt x="114236" y="25173"/>
                  </a:lnTo>
                  <a:lnTo>
                    <a:pt x="114248" y="69816"/>
                  </a:lnTo>
                  <a:lnTo>
                    <a:pt x="114248" y="104108"/>
                  </a:lnTo>
                  <a:lnTo>
                    <a:pt x="117072" y="110694"/>
                  </a:lnTo>
                  <a:lnTo>
                    <a:pt x="120794" y="117149"/>
                  </a:lnTo>
                  <a:lnTo>
                    <a:pt x="123950" y="126733"/>
                  </a:lnTo>
                  <a:lnTo>
                    <a:pt x="136914" y="142630"/>
                  </a:lnTo>
                  <a:lnTo>
                    <a:pt x="143019" y="146159"/>
                  </a:lnTo>
                  <a:lnTo>
                    <a:pt x="155563" y="148425"/>
                  </a:lnTo>
                  <a:lnTo>
                    <a:pt x="200223" y="148961"/>
                  </a:lnTo>
                  <a:lnTo>
                    <a:pt x="242141" y="147924"/>
                  </a:lnTo>
                  <a:lnTo>
                    <a:pt x="283882" y="134794"/>
                  </a:lnTo>
                  <a:lnTo>
                    <a:pt x="314273" y="120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8" name="SMARTInkShape-963">
              <a:extLst>
                <a:ext uri="{FF2B5EF4-FFF2-40B4-BE49-F238E27FC236}">
                  <a16:creationId xmlns:a16="http://schemas.microsoft.com/office/drawing/2014/main" id="{0766EFC8-1AB6-A322-972C-5BC61EA7AF1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10810875" y="590550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5057" y="47625"/>
                  </a:lnTo>
                  <a:lnTo>
                    <a:pt x="10361" y="44803"/>
                  </a:lnTo>
                  <a:lnTo>
                    <a:pt x="17335" y="39424"/>
                  </a:lnTo>
                  <a:lnTo>
                    <a:pt x="26315" y="37303"/>
                  </a:lnTo>
                  <a:lnTo>
                    <a:pt x="45589" y="22935"/>
                  </a:lnTo>
                  <a:lnTo>
                    <a:pt x="64705" y="16995"/>
                  </a:lnTo>
                  <a:lnTo>
                    <a:pt x="72148" y="12845"/>
                  </a:lnTo>
                  <a:lnTo>
                    <a:pt x="85554" y="10181"/>
                  </a:lnTo>
                  <a:lnTo>
                    <a:pt x="108123" y="8553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41" name="SMARTInkShape-Group200">
            <a:extLst>
              <a:ext uri="{FF2B5EF4-FFF2-40B4-BE49-F238E27FC236}">
                <a16:creationId xmlns:a16="http://schemas.microsoft.com/office/drawing/2014/main" id="{E069C011-66B2-887D-ACBF-50D561A5D1C2}"/>
              </a:ext>
            </a:extLst>
          </p:cNvPr>
          <p:cNvGrpSpPr/>
          <p:nvPr/>
        </p:nvGrpSpPr>
        <p:grpSpPr>
          <a:xfrm>
            <a:off x="7981950" y="457203"/>
            <a:ext cx="1904963" cy="390523"/>
            <a:chOff x="7981950" y="457203"/>
            <a:chExt cx="1904963" cy="390523"/>
          </a:xfrm>
        </p:grpSpPr>
        <p:sp>
          <p:nvSpPr>
            <p:cNvPr id="1930" name="SMARTInkShape-964">
              <a:extLst>
                <a:ext uri="{FF2B5EF4-FFF2-40B4-BE49-F238E27FC236}">
                  <a16:creationId xmlns:a16="http://schemas.microsoft.com/office/drawing/2014/main" id="{C3A9B379-492B-90A6-0F9E-63E81CA60FF9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991487" y="457203"/>
              <a:ext cx="161914" cy="256766"/>
            </a:xfrm>
            <a:custGeom>
              <a:avLst/>
              <a:gdLst/>
              <a:ahLst/>
              <a:cxnLst/>
              <a:rect l="0" t="0" r="0" b="0"/>
              <a:pathLst>
                <a:path w="161914" h="256766">
                  <a:moveTo>
                    <a:pt x="47613" y="9522"/>
                  </a:moveTo>
                  <a:lnTo>
                    <a:pt x="47613" y="9522"/>
                  </a:lnTo>
                  <a:lnTo>
                    <a:pt x="52669" y="9522"/>
                  </a:lnTo>
                  <a:lnTo>
                    <a:pt x="53100" y="8464"/>
                  </a:lnTo>
                  <a:lnTo>
                    <a:pt x="50758" y="4466"/>
                  </a:lnTo>
                  <a:lnTo>
                    <a:pt x="50768" y="2976"/>
                  </a:lnTo>
                  <a:lnTo>
                    <a:pt x="51833" y="1983"/>
                  </a:lnTo>
                  <a:lnTo>
                    <a:pt x="57129" y="0"/>
                  </a:lnTo>
                  <a:lnTo>
                    <a:pt x="57138" y="42559"/>
                  </a:lnTo>
                  <a:lnTo>
                    <a:pt x="56080" y="60703"/>
                  </a:lnTo>
                  <a:lnTo>
                    <a:pt x="45380" y="107617"/>
                  </a:lnTo>
                  <a:lnTo>
                    <a:pt x="33561" y="145167"/>
                  </a:lnTo>
                  <a:lnTo>
                    <a:pt x="35371" y="158356"/>
                  </a:lnTo>
                  <a:lnTo>
                    <a:pt x="33101" y="164836"/>
                  </a:lnTo>
                  <a:lnTo>
                    <a:pt x="15113" y="190446"/>
                  </a:lnTo>
                  <a:lnTo>
                    <a:pt x="10943" y="202116"/>
                  </a:lnTo>
                  <a:lnTo>
                    <a:pt x="2465" y="218231"/>
                  </a:lnTo>
                  <a:lnTo>
                    <a:pt x="0" y="247085"/>
                  </a:lnTo>
                  <a:lnTo>
                    <a:pt x="5048" y="252537"/>
                  </a:lnTo>
                  <a:lnTo>
                    <a:pt x="10351" y="255112"/>
                  </a:lnTo>
                  <a:lnTo>
                    <a:pt x="17323" y="256765"/>
                  </a:lnTo>
                  <a:lnTo>
                    <a:pt x="63774" y="242972"/>
                  </a:lnTo>
                  <a:lnTo>
                    <a:pt x="84915" y="238761"/>
                  </a:lnTo>
                  <a:lnTo>
                    <a:pt x="92767" y="237348"/>
                  </a:lnTo>
                  <a:lnTo>
                    <a:pt x="116092" y="229958"/>
                  </a:lnTo>
                  <a:lnTo>
                    <a:pt x="136438" y="227808"/>
                  </a:lnTo>
                  <a:lnTo>
                    <a:pt x="151907" y="219978"/>
                  </a:lnTo>
                  <a:lnTo>
                    <a:pt x="161913" y="2190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1" name="SMARTInkShape-965">
              <a:extLst>
                <a:ext uri="{FF2B5EF4-FFF2-40B4-BE49-F238E27FC236}">
                  <a16:creationId xmlns:a16="http://schemas.microsoft.com/office/drawing/2014/main" id="{3664EDE2-F426-4CD5-16B9-C63630593209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981950" y="542925"/>
              <a:ext cx="209551" cy="57151"/>
            </a:xfrm>
            <a:custGeom>
              <a:avLst/>
              <a:gdLst/>
              <a:ahLst/>
              <a:cxnLst/>
              <a:rect l="0" t="0" r="0" b="0"/>
              <a:pathLst>
                <a:path w="209551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10361" y="54328"/>
                  </a:lnTo>
                  <a:lnTo>
                    <a:pt x="40001" y="34760"/>
                  </a:lnTo>
                  <a:lnTo>
                    <a:pt x="49881" y="31324"/>
                  </a:lnTo>
                  <a:lnTo>
                    <a:pt x="95352" y="20535"/>
                  </a:lnTo>
                  <a:lnTo>
                    <a:pt x="138664" y="10979"/>
                  </a:lnTo>
                  <a:lnTo>
                    <a:pt x="171314" y="6894"/>
                  </a:lnTo>
                  <a:lnTo>
                    <a:pt x="190460" y="2043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2" name="SMARTInkShape-966">
              <a:extLst>
                <a:ext uri="{FF2B5EF4-FFF2-40B4-BE49-F238E27FC236}">
                  <a16:creationId xmlns:a16="http://schemas.microsoft.com/office/drawing/2014/main" id="{C942195C-5371-F0C8-8F03-1B0BCF7C17C1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220075" y="571500"/>
              <a:ext cx="257176" cy="142735"/>
            </a:xfrm>
            <a:custGeom>
              <a:avLst/>
              <a:gdLst/>
              <a:ahLst/>
              <a:cxnLst/>
              <a:rect l="0" t="0" r="0" b="0"/>
              <a:pathLst>
                <a:path w="257176" h="142735">
                  <a:moveTo>
                    <a:pt x="0" y="47625"/>
                  </a:moveTo>
                  <a:lnTo>
                    <a:pt x="0" y="47625"/>
                  </a:lnTo>
                  <a:lnTo>
                    <a:pt x="17333" y="30291"/>
                  </a:lnTo>
                  <a:lnTo>
                    <a:pt x="56512" y="10699"/>
                  </a:lnTo>
                  <a:lnTo>
                    <a:pt x="61452" y="10047"/>
                  </a:lnTo>
                  <a:lnTo>
                    <a:pt x="67176" y="6935"/>
                  </a:lnTo>
                  <a:lnTo>
                    <a:pt x="73247" y="3082"/>
                  </a:lnTo>
                  <a:lnTo>
                    <a:pt x="85769" y="609"/>
                  </a:lnTo>
                  <a:lnTo>
                    <a:pt x="88929" y="406"/>
                  </a:lnTo>
                  <a:lnTo>
                    <a:pt x="95263" y="3003"/>
                  </a:lnTo>
                  <a:lnTo>
                    <a:pt x="101605" y="6626"/>
                  </a:lnTo>
                  <a:lnTo>
                    <a:pt x="107952" y="8237"/>
                  </a:lnTo>
                  <a:lnTo>
                    <a:pt x="110068" y="9724"/>
                  </a:lnTo>
                  <a:lnTo>
                    <a:pt x="111479" y="11775"/>
                  </a:lnTo>
                  <a:lnTo>
                    <a:pt x="114104" y="16875"/>
                  </a:lnTo>
                  <a:lnTo>
                    <a:pt x="136642" y="49515"/>
                  </a:lnTo>
                  <a:lnTo>
                    <a:pt x="140104" y="59401"/>
                  </a:lnTo>
                  <a:lnTo>
                    <a:pt x="142702" y="69792"/>
                  </a:lnTo>
                  <a:lnTo>
                    <a:pt x="150171" y="85086"/>
                  </a:lnTo>
                  <a:lnTo>
                    <a:pt x="151960" y="98299"/>
                  </a:lnTo>
                  <a:lnTo>
                    <a:pt x="149382" y="104719"/>
                  </a:lnTo>
                  <a:lnTo>
                    <a:pt x="147213" y="107913"/>
                  </a:lnTo>
                  <a:lnTo>
                    <a:pt x="142674" y="126130"/>
                  </a:lnTo>
                  <a:lnTo>
                    <a:pt x="140624" y="128537"/>
                  </a:lnTo>
                  <a:lnTo>
                    <a:pt x="123627" y="140466"/>
                  </a:lnTo>
                  <a:lnTo>
                    <a:pt x="112296" y="142664"/>
                  </a:lnTo>
                  <a:lnTo>
                    <a:pt x="109789" y="142734"/>
                  </a:lnTo>
                  <a:lnTo>
                    <a:pt x="108118" y="141723"/>
                  </a:lnTo>
                  <a:lnTo>
                    <a:pt x="107004" y="139990"/>
                  </a:lnTo>
                  <a:lnTo>
                    <a:pt x="106260" y="137777"/>
                  </a:lnTo>
                  <a:lnTo>
                    <a:pt x="97432" y="123572"/>
                  </a:lnTo>
                  <a:lnTo>
                    <a:pt x="96705" y="120481"/>
                  </a:lnTo>
                  <a:lnTo>
                    <a:pt x="90625" y="111075"/>
                  </a:lnTo>
                  <a:lnTo>
                    <a:pt x="90050" y="106858"/>
                  </a:lnTo>
                  <a:lnTo>
                    <a:pt x="96132" y="70111"/>
                  </a:lnTo>
                  <a:lnTo>
                    <a:pt x="105576" y="57201"/>
                  </a:lnTo>
                  <a:lnTo>
                    <a:pt x="121814" y="41282"/>
                  </a:lnTo>
                  <a:lnTo>
                    <a:pt x="160244" y="15875"/>
                  </a:lnTo>
                  <a:lnTo>
                    <a:pt x="203287" y="3351"/>
                  </a:lnTo>
                  <a:lnTo>
                    <a:pt x="249593" y="8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3" name="SMARTInkShape-967">
              <a:extLst>
                <a:ext uri="{FF2B5EF4-FFF2-40B4-BE49-F238E27FC236}">
                  <a16:creationId xmlns:a16="http://schemas.microsoft.com/office/drawing/2014/main" id="{418B6CF1-2EAC-4E01-ECA8-8F1308FE73F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486797" y="571500"/>
              <a:ext cx="295254" cy="152401"/>
            </a:xfrm>
            <a:custGeom>
              <a:avLst/>
              <a:gdLst/>
              <a:ahLst/>
              <a:cxnLst/>
              <a:rect l="0" t="0" r="0" b="0"/>
              <a:pathLst>
                <a:path w="295254" h="152401">
                  <a:moveTo>
                    <a:pt x="114278" y="28575"/>
                  </a:moveTo>
                  <a:lnTo>
                    <a:pt x="114278" y="28575"/>
                  </a:lnTo>
                  <a:lnTo>
                    <a:pt x="114278" y="10859"/>
                  </a:lnTo>
                  <a:lnTo>
                    <a:pt x="115336" y="10414"/>
                  </a:lnTo>
                  <a:lnTo>
                    <a:pt x="122478" y="9642"/>
                  </a:lnTo>
                  <a:lnTo>
                    <a:pt x="123215" y="6755"/>
                  </a:lnTo>
                  <a:lnTo>
                    <a:pt x="123687" y="1334"/>
                  </a:lnTo>
                  <a:lnTo>
                    <a:pt x="122667" y="890"/>
                  </a:lnTo>
                  <a:lnTo>
                    <a:pt x="82374" y="0"/>
                  </a:lnTo>
                  <a:lnTo>
                    <a:pt x="76109" y="2822"/>
                  </a:lnTo>
                  <a:lnTo>
                    <a:pt x="45288" y="25510"/>
                  </a:lnTo>
                  <a:lnTo>
                    <a:pt x="38097" y="34958"/>
                  </a:lnTo>
                  <a:lnTo>
                    <a:pt x="25619" y="44460"/>
                  </a:lnTo>
                  <a:lnTo>
                    <a:pt x="4336" y="74215"/>
                  </a:lnTo>
                  <a:lnTo>
                    <a:pt x="1269" y="85137"/>
                  </a:lnTo>
                  <a:lnTo>
                    <a:pt x="0" y="112408"/>
                  </a:lnTo>
                  <a:lnTo>
                    <a:pt x="8181" y="122335"/>
                  </a:lnTo>
                  <a:lnTo>
                    <a:pt x="11738" y="123163"/>
                  </a:lnTo>
                  <a:lnTo>
                    <a:pt x="26802" y="123786"/>
                  </a:lnTo>
                  <a:lnTo>
                    <a:pt x="36601" y="115621"/>
                  </a:lnTo>
                  <a:lnTo>
                    <a:pt x="42697" y="114691"/>
                  </a:lnTo>
                  <a:lnTo>
                    <a:pt x="44333" y="113503"/>
                  </a:lnTo>
                  <a:lnTo>
                    <a:pt x="45423" y="111652"/>
                  </a:lnTo>
                  <a:lnTo>
                    <a:pt x="46149" y="109359"/>
                  </a:lnTo>
                  <a:lnTo>
                    <a:pt x="47692" y="107831"/>
                  </a:lnTo>
                  <a:lnTo>
                    <a:pt x="52229" y="106133"/>
                  </a:lnTo>
                  <a:lnTo>
                    <a:pt x="53862" y="104622"/>
                  </a:lnTo>
                  <a:lnTo>
                    <a:pt x="55677" y="100121"/>
                  </a:lnTo>
                  <a:lnTo>
                    <a:pt x="57219" y="98497"/>
                  </a:lnTo>
                  <a:lnTo>
                    <a:pt x="61754" y="96693"/>
                  </a:lnTo>
                  <a:lnTo>
                    <a:pt x="63387" y="95154"/>
                  </a:lnTo>
                  <a:lnTo>
                    <a:pt x="65202" y="90621"/>
                  </a:lnTo>
                  <a:lnTo>
                    <a:pt x="66744" y="88989"/>
                  </a:lnTo>
                  <a:lnTo>
                    <a:pt x="71279" y="87176"/>
                  </a:lnTo>
                  <a:lnTo>
                    <a:pt x="72912" y="85634"/>
                  </a:lnTo>
                  <a:lnTo>
                    <a:pt x="83526" y="66484"/>
                  </a:lnTo>
                  <a:lnTo>
                    <a:pt x="85576" y="52640"/>
                  </a:lnTo>
                  <a:lnTo>
                    <a:pt x="86677" y="50968"/>
                  </a:lnTo>
                  <a:lnTo>
                    <a:pt x="88469" y="49854"/>
                  </a:lnTo>
                  <a:lnTo>
                    <a:pt x="90722" y="49111"/>
                  </a:lnTo>
                  <a:lnTo>
                    <a:pt x="92224" y="47557"/>
                  </a:lnTo>
                  <a:lnTo>
                    <a:pt x="95227" y="38103"/>
                  </a:lnTo>
                  <a:lnTo>
                    <a:pt x="95228" y="52289"/>
                  </a:lnTo>
                  <a:lnTo>
                    <a:pt x="92406" y="57812"/>
                  </a:lnTo>
                  <a:lnTo>
                    <a:pt x="88683" y="63794"/>
                  </a:lnTo>
                  <a:lnTo>
                    <a:pt x="86096" y="74357"/>
                  </a:lnTo>
                  <a:lnTo>
                    <a:pt x="90876" y="80710"/>
                  </a:lnTo>
                  <a:lnTo>
                    <a:pt x="91269" y="83440"/>
                  </a:lnTo>
                  <a:lnTo>
                    <a:pt x="88882" y="89296"/>
                  </a:lnTo>
                  <a:lnTo>
                    <a:pt x="88880" y="92339"/>
                  </a:lnTo>
                  <a:lnTo>
                    <a:pt x="94531" y="111148"/>
                  </a:lnTo>
                  <a:lnTo>
                    <a:pt x="95137" y="127003"/>
                  </a:lnTo>
                  <a:lnTo>
                    <a:pt x="96226" y="129119"/>
                  </a:lnTo>
                  <a:lnTo>
                    <a:pt x="98010" y="130529"/>
                  </a:lnTo>
                  <a:lnTo>
                    <a:pt x="103421" y="132793"/>
                  </a:lnTo>
                  <a:lnTo>
                    <a:pt x="104162" y="135925"/>
                  </a:lnTo>
                  <a:lnTo>
                    <a:pt x="104358" y="138241"/>
                  </a:lnTo>
                  <a:lnTo>
                    <a:pt x="105548" y="139786"/>
                  </a:lnTo>
                  <a:lnTo>
                    <a:pt x="109693" y="141502"/>
                  </a:lnTo>
                  <a:lnTo>
                    <a:pt x="111221" y="140901"/>
                  </a:lnTo>
                  <a:lnTo>
                    <a:pt x="112240" y="139443"/>
                  </a:lnTo>
                  <a:lnTo>
                    <a:pt x="112919" y="137412"/>
                  </a:lnTo>
                  <a:lnTo>
                    <a:pt x="114431" y="136058"/>
                  </a:lnTo>
                  <a:lnTo>
                    <a:pt x="118932" y="134553"/>
                  </a:lnTo>
                  <a:lnTo>
                    <a:pt x="120556" y="133094"/>
                  </a:lnTo>
                  <a:lnTo>
                    <a:pt x="128431" y="120198"/>
                  </a:lnTo>
                  <a:lnTo>
                    <a:pt x="148229" y="98399"/>
                  </a:lnTo>
                  <a:lnTo>
                    <a:pt x="151149" y="88892"/>
                  </a:lnTo>
                  <a:lnTo>
                    <a:pt x="151832" y="82547"/>
                  </a:lnTo>
                  <a:lnTo>
                    <a:pt x="154958" y="76198"/>
                  </a:lnTo>
                  <a:lnTo>
                    <a:pt x="157273" y="73024"/>
                  </a:lnTo>
                  <a:lnTo>
                    <a:pt x="162667" y="69497"/>
                  </a:lnTo>
                  <a:lnTo>
                    <a:pt x="165587" y="68556"/>
                  </a:lnTo>
                  <a:lnTo>
                    <a:pt x="167534" y="66871"/>
                  </a:lnTo>
                  <a:lnTo>
                    <a:pt x="179477" y="49390"/>
                  </a:lnTo>
                  <a:lnTo>
                    <a:pt x="180824" y="39579"/>
                  </a:lnTo>
                  <a:lnTo>
                    <a:pt x="181925" y="39086"/>
                  </a:lnTo>
                  <a:lnTo>
                    <a:pt x="198644" y="38103"/>
                  </a:lnTo>
                  <a:lnTo>
                    <a:pt x="199098" y="39161"/>
                  </a:lnTo>
                  <a:lnTo>
                    <a:pt x="200003" y="85904"/>
                  </a:lnTo>
                  <a:lnTo>
                    <a:pt x="200003" y="107960"/>
                  </a:lnTo>
                  <a:lnTo>
                    <a:pt x="201061" y="110074"/>
                  </a:lnTo>
                  <a:lnTo>
                    <a:pt x="202825" y="111482"/>
                  </a:lnTo>
                  <a:lnTo>
                    <a:pt x="209413" y="114251"/>
                  </a:lnTo>
                  <a:lnTo>
                    <a:pt x="214550" y="114285"/>
                  </a:lnTo>
                  <a:lnTo>
                    <a:pt x="216051" y="113232"/>
                  </a:lnTo>
                  <a:lnTo>
                    <a:pt x="217051" y="111471"/>
                  </a:lnTo>
                  <a:lnTo>
                    <a:pt x="218789" y="104598"/>
                  </a:lnTo>
                  <a:lnTo>
                    <a:pt x="218936" y="100110"/>
                  </a:lnTo>
                  <a:lnTo>
                    <a:pt x="221823" y="94588"/>
                  </a:lnTo>
                  <a:lnTo>
                    <a:pt x="242649" y="66633"/>
                  </a:lnTo>
                  <a:lnTo>
                    <a:pt x="249795" y="48038"/>
                  </a:lnTo>
                  <a:lnTo>
                    <a:pt x="272877" y="21347"/>
                  </a:lnTo>
                  <a:lnTo>
                    <a:pt x="274725" y="15485"/>
                  </a:lnTo>
                  <a:lnTo>
                    <a:pt x="276277" y="13498"/>
                  </a:lnTo>
                  <a:lnTo>
                    <a:pt x="285601" y="9571"/>
                  </a:lnTo>
                  <a:lnTo>
                    <a:pt x="290747" y="14595"/>
                  </a:lnTo>
                  <a:lnTo>
                    <a:pt x="293250" y="19892"/>
                  </a:lnTo>
                  <a:lnTo>
                    <a:pt x="295219" y="46738"/>
                  </a:lnTo>
                  <a:lnTo>
                    <a:pt x="295253" y="93925"/>
                  </a:lnTo>
                  <a:lnTo>
                    <a:pt x="295253" y="140983"/>
                  </a:lnTo>
                  <a:lnTo>
                    <a:pt x="295253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4" name="SMARTInkShape-968">
              <a:extLst>
                <a:ext uri="{FF2B5EF4-FFF2-40B4-BE49-F238E27FC236}">
                  <a16:creationId xmlns:a16="http://schemas.microsoft.com/office/drawing/2014/main" id="{15D7AD3A-232D-EA18-BB5F-1C26FAA62CCC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839200" y="581036"/>
              <a:ext cx="85716" cy="123815"/>
            </a:xfrm>
            <a:custGeom>
              <a:avLst/>
              <a:gdLst/>
              <a:ahLst/>
              <a:cxnLst/>
              <a:rect l="0" t="0" r="0" b="0"/>
              <a:pathLst>
                <a:path w="85716" h="123815">
                  <a:moveTo>
                    <a:pt x="76200" y="28564"/>
                  </a:moveTo>
                  <a:lnTo>
                    <a:pt x="76200" y="28564"/>
                  </a:lnTo>
                  <a:lnTo>
                    <a:pt x="84401" y="20363"/>
                  </a:lnTo>
                  <a:lnTo>
                    <a:pt x="85610" y="10954"/>
                  </a:lnTo>
                  <a:lnTo>
                    <a:pt x="85715" y="1439"/>
                  </a:lnTo>
                  <a:lnTo>
                    <a:pt x="84659" y="956"/>
                  </a:lnTo>
                  <a:lnTo>
                    <a:pt x="63059" y="0"/>
                  </a:lnTo>
                  <a:lnTo>
                    <a:pt x="56954" y="2816"/>
                  </a:lnTo>
                  <a:lnTo>
                    <a:pt x="50711" y="6537"/>
                  </a:lnTo>
                  <a:lnTo>
                    <a:pt x="41248" y="9690"/>
                  </a:lnTo>
                  <a:lnTo>
                    <a:pt x="11290" y="36335"/>
                  </a:lnTo>
                  <a:lnTo>
                    <a:pt x="10309" y="40132"/>
                  </a:lnTo>
                  <a:lnTo>
                    <a:pt x="10048" y="42626"/>
                  </a:lnTo>
                  <a:lnTo>
                    <a:pt x="6936" y="48219"/>
                  </a:lnTo>
                  <a:lnTo>
                    <a:pt x="3083" y="54233"/>
                  </a:lnTo>
                  <a:lnTo>
                    <a:pt x="406" y="64818"/>
                  </a:lnTo>
                  <a:lnTo>
                    <a:pt x="8237" y="74703"/>
                  </a:lnTo>
                  <a:lnTo>
                    <a:pt x="11775" y="75529"/>
                  </a:lnTo>
                  <a:lnTo>
                    <a:pt x="14200" y="75749"/>
                  </a:lnTo>
                  <a:lnTo>
                    <a:pt x="15816" y="76954"/>
                  </a:lnTo>
                  <a:lnTo>
                    <a:pt x="17614" y="81115"/>
                  </a:lnTo>
                  <a:lnTo>
                    <a:pt x="19150" y="82648"/>
                  </a:lnTo>
                  <a:lnTo>
                    <a:pt x="29222" y="87931"/>
                  </a:lnTo>
                  <a:lnTo>
                    <a:pt x="36347" y="93795"/>
                  </a:lnTo>
                  <a:lnTo>
                    <a:pt x="45358" y="96012"/>
                  </a:lnTo>
                  <a:lnTo>
                    <a:pt x="55387" y="103402"/>
                  </a:lnTo>
                  <a:lnTo>
                    <a:pt x="61685" y="104361"/>
                  </a:lnTo>
                  <a:lnTo>
                    <a:pt x="62288" y="105553"/>
                  </a:lnTo>
                  <a:lnTo>
                    <a:pt x="61634" y="107407"/>
                  </a:lnTo>
                  <a:lnTo>
                    <a:pt x="58036" y="112930"/>
                  </a:lnTo>
                  <a:lnTo>
                    <a:pt x="57413" y="118943"/>
                  </a:lnTo>
                  <a:lnTo>
                    <a:pt x="56266" y="120566"/>
                  </a:lnTo>
                  <a:lnTo>
                    <a:pt x="54444" y="121649"/>
                  </a:lnTo>
                  <a:lnTo>
                    <a:pt x="46823" y="123172"/>
                  </a:lnTo>
                  <a:lnTo>
                    <a:pt x="0" y="1238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5" name="SMARTInkShape-969">
              <a:extLst>
                <a:ext uri="{FF2B5EF4-FFF2-40B4-BE49-F238E27FC236}">
                  <a16:creationId xmlns:a16="http://schemas.microsoft.com/office/drawing/2014/main" id="{CEEFB1CF-8B89-2EEF-D33E-720C2A5369D1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944171" y="476251"/>
              <a:ext cx="123630" cy="371475"/>
            </a:xfrm>
            <a:custGeom>
              <a:avLst/>
              <a:gdLst/>
              <a:ahLst/>
              <a:cxnLst/>
              <a:rect l="0" t="0" r="0" b="0"/>
              <a:pathLst>
                <a:path w="123630" h="371475">
                  <a:moveTo>
                    <a:pt x="114104" y="57149"/>
                  </a:moveTo>
                  <a:lnTo>
                    <a:pt x="114104" y="57149"/>
                  </a:lnTo>
                  <a:lnTo>
                    <a:pt x="114104" y="52093"/>
                  </a:lnTo>
                  <a:lnTo>
                    <a:pt x="115162" y="50603"/>
                  </a:lnTo>
                  <a:lnTo>
                    <a:pt x="116926" y="49610"/>
                  </a:lnTo>
                  <a:lnTo>
                    <a:pt x="119161" y="48948"/>
                  </a:lnTo>
                  <a:lnTo>
                    <a:pt x="120650" y="47448"/>
                  </a:lnTo>
                  <a:lnTo>
                    <a:pt x="122305" y="42960"/>
                  </a:lnTo>
                  <a:lnTo>
                    <a:pt x="123629" y="37"/>
                  </a:lnTo>
                  <a:lnTo>
                    <a:pt x="109438" y="0"/>
                  </a:lnTo>
                  <a:lnTo>
                    <a:pt x="107819" y="1058"/>
                  </a:lnTo>
                  <a:lnTo>
                    <a:pt x="106739" y="2822"/>
                  </a:lnTo>
                  <a:lnTo>
                    <a:pt x="106018" y="5056"/>
                  </a:lnTo>
                  <a:lnTo>
                    <a:pt x="75946" y="48482"/>
                  </a:lnTo>
                  <a:lnTo>
                    <a:pt x="56950" y="88622"/>
                  </a:lnTo>
                  <a:lnTo>
                    <a:pt x="41079" y="133731"/>
                  </a:lnTo>
                  <a:lnTo>
                    <a:pt x="25204" y="181024"/>
                  </a:lnTo>
                  <a:lnTo>
                    <a:pt x="12151" y="225783"/>
                  </a:lnTo>
                  <a:lnTo>
                    <a:pt x="3156" y="266524"/>
                  </a:lnTo>
                  <a:lnTo>
                    <a:pt x="0" y="314128"/>
                  </a:lnTo>
                  <a:lnTo>
                    <a:pt x="887" y="339502"/>
                  </a:lnTo>
                  <a:lnTo>
                    <a:pt x="8009" y="358575"/>
                  </a:lnTo>
                  <a:lnTo>
                    <a:pt x="18854" y="3714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6" name="SMARTInkShape-970">
              <a:extLst>
                <a:ext uri="{FF2B5EF4-FFF2-40B4-BE49-F238E27FC236}">
                  <a16:creationId xmlns:a16="http://schemas.microsoft.com/office/drawing/2014/main" id="{5B515FA7-BE56-701B-8E92-E905CF04121D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991600" y="619125"/>
              <a:ext cx="123826" cy="57151"/>
            </a:xfrm>
            <a:custGeom>
              <a:avLst/>
              <a:gdLst/>
              <a:ahLst/>
              <a:cxnLst/>
              <a:rect l="0" t="0" r="0" b="0"/>
              <a:pathLst>
                <a:path w="123826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7150"/>
                  </a:lnTo>
                  <a:lnTo>
                    <a:pt x="6546" y="56092"/>
                  </a:lnTo>
                  <a:lnTo>
                    <a:pt x="7540" y="54328"/>
                  </a:lnTo>
                  <a:lnTo>
                    <a:pt x="8201" y="52093"/>
                  </a:lnTo>
                  <a:lnTo>
                    <a:pt x="14191" y="43893"/>
                  </a:lnTo>
                  <a:lnTo>
                    <a:pt x="22534" y="40674"/>
                  </a:lnTo>
                  <a:lnTo>
                    <a:pt x="32241" y="38186"/>
                  </a:lnTo>
                  <a:lnTo>
                    <a:pt x="47095" y="27965"/>
                  </a:lnTo>
                  <a:lnTo>
                    <a:pt x="60220" y="15754"/>
                  </a:lnTo>
                  <a:lnTo>
                    <a:pt x="69451" y="12294"/>
                  </a:lnTo>
                  <a:lnTo>
                    <a:pt x="113820" y="44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7" name="SMARTInkShape-971">
              <a:extLst>
                <a:ext uri="{FF2B5EF4-FFF2-40B4-BE49-F238E27FC236}">
                  <a16:creationId xmlns:a16="http://schemas.microsoft.com/office/drawing/2014/main" id="{5D5035FE-8B0A-09D0-8EFE-BF00837F5F23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9100521" y="619125"/>
              <a:ext cx="71695" cy="104724"/>
            </a:xfrm>
            <a:custGeom>
              <a:avLst/>
              <a:gdLst/>
              <a:ahLst/>
              <a:cxnLst/>
              <a:rect l="0" t="0" r="0" b="0"/>
              <a:pathLst>
                <a:path w="71695" h="104724">
                  <a:moveTo>
                    <a:pt x="62529" y="19050"/>
                  </a:moveTo>
                  <a:lnTo>
                    <a:pt x="62529" y="19050"/>
                  </a:lnTo>
                  <a:lnTo>
                    <a:pt x="70730" y="19050"/>
                  </a:lnTo>
                  <a:lnTo>
                    <a:pt x="66305" y="19050"/>
                  </a:lnTo>
                  <a:lnTo>
                    <a:pt x="71087" y="19050"/>
                  </a:lnTo>
                  <a:lnTo>
                    <a:pt x="63767" y="10849"/>
                  </a:lnTo>
                  <a:lnTo>
                    <a:pt x="64414" y="10408"/>
                  </a:lnTo>
                  <a:lnTo>
                    <a:pt x="70839" y="9641"/>
                  </a:lnTo>
                  <a:lnTo>
                    <a:pt x="71514" y="6754"/>
                  </a:lnTo>
                  <a:lnTo>
                    <a:pt x="71694" y="4503"/>
                  </a:lnTo>
                  <a:lnTo>
                    <a:pt x="70755" y="3002"/>
                  </a:lnTo>
                  <a:lnTo>
                    <a:pt x="69071" y="2001"/>
                  </a:lnTo>
                  <a:lnTo>
                    <a:pt x="62913" y="117"/>
                  </a:lnTo>
                  <a:lnTo>
                    <a:pt x="45205" y="3"/>
                  </a:lnTo>
                  <a:lnTo>
                    <a:pt x="30374" y="13258"/>
                  </a:lnTo>
                  <a:lnTo>
                    <a:pt x="9589" y="43600"/>
                  </a:lnTo>
                  <a:lnTo>
                    <a:pt x="6626" y="53723"/>
                  </a:lnTo>
                  <a:lnTo>
                    <a:pt x="4690" y="64484"/>
                  </a:lnTo>
                  <a:lnTo>
                    <a:pt x="487" y="74873"/>
                  </a:lnTo>
                  <a:lnTo>
                    <a:pt x="0" y="79549"/>
                  </a:lnTo>
                  <a:lnTo>
                    <a:pt x="4462" y="98030"/>
                  </a:lnTo>
                  <a:lnTo>
                    <a:pt x="5825" y="100278"/>
                  </a:lnTo>
                  <a:lnTo>
                    <a:pt x="7794" y="101777"/>
                  </a:lnTo>
                  <a:lnTo>
                    <a:pt x="13499" y="104183"/>
                  </a:lnTo>
                  <a:lnTo>
                    <a:pt x="28038" y="104723"/>
                  </a:lnTo>
                  <a:lnTo>
                    <a:pt x="34147" y="101930"/>
                  </a:lnTo>
                  <a:lnTo>
                    <a:pt x="37257" y="99703"/>
                  </a:lnTo>
                  <a:lnTo>
                    <a:pt x="40714" y="94407"/>
                  </a:lnTo>
                  <a:lnTo>
                    <a:pt x="43308" y="88525"/>
                  </a:lnTo>
                  <a:lnTo>
                    <a:pt x="47990" y="82383"/>
                  </a:lnTo>
                  <a:lnTo>
                    <a:pt x="50775" y="73304"/>
                  </a:lnTo>
                  <a:lnTo>
                    <a:pt x="55166" y="56292"/>
                  </a:lnTo>
                  <a:lnTo>
                    <a:pt x="61075" y="36637"/>
                  </a:lnTo>
                  <a:lnTo>
                    <a:pt x="6252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8" name="SMARTInkShape-972">
              <a:extLst>
                <a:ext uri="{FF2B5EF4-FFF2-40B4-BE49-F238E27FC236}">
                  <a16:creationId xmlns:a16="http://schemas.microsoft.com/office/drawing/2014/main" id="{D2CF91D1-60AF-4C42-9346-98AF1D8DB5AA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9182100" y="590550"/>
              <a:ext cx="209551" cy="114136"/>
            </a:xfrm>
            <a:custGeom>
              <a:avLst/>
              <a:gdLst/>
              <a:ahLst/>
              <a:cxnLst/>
              <a:rect l="0" t="0" r="0" b="0"/>
              <a:pathLst>
                <a:path w="209551" h="114136">
                  <a:moveTo>
                    <a:pt x="0" y="57150"/>
                  </a:moveTo>
                  <a:lnTo>
                    <a:pt x="0" y="57150"/>
                  </a:lnTo>
                  <a:lnTo>
                    <a:pt x="8201" y="57150"/>
                  </a:lnTo>
                  <a:lnTo>
                    <a:pt x="14191" y="52093"/>
                  </a:lnTo>
                  <a:lnTo>
                    <a:pt x="16890" y="46789"/>
                  </a:lnTo>
                  <a:lnTo>
                    <a:pt x="17611" y="43893"/>
                  </a:lnTo>
                  <a:lnTo>
                    <a:pt x="19147" y="41962"/>
                  </a:lnTo>
                  <a:lnTo>
                    <a:pt x="38290" y="30787"/>
                  </a:lnTo>
                  <a:lnTo>
                    <a:pt x="41403" y="30050"/>
                  </a:lnTo>
                  <a:lnTo>
                    <a:pt x="43476" y="28500"/>
                  </a:lnTo>
                  <a:lnTo>
                    <a:pt x="44859" y="26408"/>
                  </a:lnTo>
                  <a:lnTo>
                    <a:pt x="45781" y="23955"/>
                  </a:lnTo>
                  <a:lnTo>
                    <a:pt x="47454" y="22320"/>
                  </a:lnTo>
                  <a:lnTo>
                    <a:pt x="52136" y="20503"/>
                  </a:lnTo>
                  <a:lnTo>
                    <a:pt x="53807" y="18961"/>
                  </a:lnTo>
                  <a:lnTo>
                    <a:pt x="55665" y="14424"/>
                  </a:lnTo>
                  <a:lnTo>
                    <a:pt x="57218" y="12791"/>
                  </a:lnTo>
                  <a:lnTo>
                    <a:pt x="65221" y="9955"/>
                  </a:lnTo>
                  <a:lnTo>
                    <a:pt x="80826" y="9536"/>
                  </a:lnTo>
                  <a:lnTo>
                    <a:pt x="82459" y="10591"/>
                  </a:lnTo>
                  <a:lnTo>
                    <a:pt x="83548" y="12352"/>
                  </a:lnTo>
                  <a:lnTo>
                    <a:pt x="85079" y="19888"/>
                  </a:lnTo>
                  <a:lnTo>
                    <a:pt x="85721" y="66093"/>
                  </a:lnTo>
                  <a:lnTo>
                    <a:pt x="85725" y="107947"/>
                  </a:lnTo>
                  <a:lnTo>
                    <a:pt x="84667" y="110065"/>
                  </a:lnTo>
                  <a:lnTo>
                    <a:pt x="82903" y="111476"/>
                  </a:lnTo>
                  <a:lnTo>
                    <a:pt x="78120" y="113045"/>
                  </a:lnTo>
                  <a:lnTo>
                    <a:pt x="68390" y="114135"/>
                  </a:lnTo>
                  <a:lnTo>
                    <a:pt x="58624" y="106084"/>
                  </a:lnTo>
                  <a:lnTo>
                    <a:pt x="57805" y="102535"/>
                  </a:lnTo>
                  <a:lnTo>
                    <a:pt x="57586" y="100107"/>
                  </a:lnTo>
                  <a:lnTo>
                    <a:pt x="60167" y="94586"/>
                  </a:lnTo>
                  <a:lnTo>
                    <a:pt x="62337" y="91633"/>
                  </a:lnTo>
                  <a:lnTo>
                    <a:pt x="68926" y="68603"/>
                  </a:lnTo>
                  <a:lnTo>
                    <a:pt x="72967" y="61182"/>
                  </a:lnTo>
                  <a:lnTo>
                    <a:pt x="74764" y="54356"/>
                  </a:lnTo>
                  <a:lnTo>
                    <a:pt x="81207" y="47794"/>
                  </a:lnTo>
                  <a:lnTo>
                    <a:pt x="121655" y="13760"/>
                  </a:lnTo>
                  <a:lnTo>
                    <a:pt x="140878" y="7539"/>
                  </a:lnTo>
                  <a:lnTo>
                    <a:pt x="144719" y="5026"/>
                  </a:lnTo>
                  <a:lnTo>
                    <a:pt x="160236" y="1489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9" name="SMARTInkShape-973">
              <a:extLst>
                <a:ext uri="{FF2B5EF4-FFF2-40B4-BE49-F238E27FC236}">
                  <a16:creationId xmlns:a16="http://schemas.microsoft.com/office/drawing/2014/main" id="{8B809B54-92A9-45E6-0305-D050CA24F6F5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353550" y="600608"/>
              <a:ext cx="314326" cy="151868"/>
            </a:xfrm>
            <a:custGeom>
              <a:avLst/>
              <a:gdLst/>
              <a:ahLst/>
              <a:cxnLst/>
              <a:rect l="0" t="0" r="0" b="0"/>
              <a:pathLst>
                <a:path w="314326" h="151868">
                  <a:moveTo>
                    <a:pt x="0" y="56617"/>
                  </a:moveTo>
                  <a:lnTo>
                    <a:pt x="0" y="56617"/>
                  </a:lnTo>
                  <a:lnTo>
                    <a:pt x="0" y="51560"/>
                  </a:lnTo>
                  <a:lnTo>
                    <a:pt x="1058" y="50071"/>
                  </a:lnTo>
                  <a:lnTo>
                    <a:pt x="2822" y="49078"/>
                  </a:lnTo>
                  <a:lnTo>
                    <a:pt x="8201" y="47484"/>
                  </a:lnTo>
                  <a:lnTo>
                    <a:pt x="36622" y="19993"/>
                  </a:lnTo>
                  <a:lnTo>
                    <a:pt x="42718" y="18954"/>
                  </a:lnTo>
                  <a:lnTo>
                    <a:pt x="71326" y="18517"/>
                  </a:lnTo>
                  <a:lnTo>
                    <a:pt x="72951" y="19576"/>
                  </a:lnTo>
                  <a:lnTo>
                    <a:pt x="74033" y="21339"/>
                  </a:lnTo>
                  <a:lnTo>
                    <a:pt x="75558" y="28878"/>
                  </a:lnTo>
                  <a:lnTo>
                    <a:pt x="76197" y="74378"/>
                  </a:lnTo>
                  <a:lnTo>
                    <a:pt x="76200" y="97500"/>
                  </a:lnTo>
                  <a:lnTo>
                    <a:pt x="73378" y="104068"/>
                  </a:lnTo>
                  <a:lnTo>
                    <a:pt x="69654" y="110515"/>
                  </a:lnTo>
                  <a:lnTo>
                    <a:pt x="66685" y="123243"/>
                  </a:lnTo>
                  <a:lnTo>
                    <a:pt x="66678" y="118221"/>
                  </a:lnTo>
                  <a:lnTo>
                    <a:pt x="67735" y="116736"/>
                  </a:lnTo>
                  <a:lnTo>
                    <a:pt x="69499" y="115746"/>
                  </a:lnTo>
                  <a:lnTo>
                    <a:pt x="71732" y="115087"/>
                  </a:lnTo>
                  <a:lnTo>
                    <a:pt x="73221" y="113588"/>
                  </a:lnTo>
                  <a:lnTo>
                    <a:pt x="78435" y="103579"/>
                  </a:lnTo>
                  <a:lnTo>
                    <a:pt x="82485" y="97598"/>
                  </a:lnTo>
                  <a:lnTo>
                    <a:pt x="85822" y="88280"/>
                  </a:lnTo>
                  <a:lnTo>
                    <a:pt x="121020" y="47092"/>
                  </a:lnTo>
                  <a:lnTo>
                    <a:pt x="123637" y="40742"/>
                  </a:lnTo>
                  <a:lnTo>
                    <a:pt x="128328" y="34392"/>
                  </a:lnTo>
                  <a:lnTo>
                    <a:pt x="133940" y="30864"/>
                  </a:lnTo>
                  <a:lnTo>
                    <a:pt x="139963" y="28238"/>
                  </a:lnTo>
                  <a:lnTo>
                    <a:pt x="149302" y="21868"/>
                  </a:lnTo>
                  <a:lnTo>
                    <a:pt x="155610" y="20006"/>
                  </a:lnTo>
                  <a:lnTo>
                    <a:pt x="157714" y="18451"/>
                  </a:lnTo>
                  <a:lnTo>
                    <a:pt x="159118" y="16357"/>
                  </a:lnTo>
                  <a:lnTo>
                    <a:pt x="160053" y="13902"/>
                  </a:lnTo>
                  <a:lnTo>
                    <a:pt x="161736" y="12265"/>
                  </a:lnTo>
                  <a:lnTo>
                    <a:pt x="166427" y="10447"/>
                  </a:lnTo>
                  <a:lnTo>
                    <a:pt x="168101" y="11020"/>
                  </a:lnTo>
                  <a:lnTo>
                    <a:pt x="169218" y="12461"/>
                  </a:lnTo>
                  <a:lnTo>
                    <a:pt x="171009" y="17321"/>
                  </a:lnTo>
                  <a:lnTo>
                    <a:pt x="171412" y="26613"/>
                  </a:lnTo>
                  <a:lnTo>
                    <a:pt x="176495" y="32675"/>
                  </a:lnTo>
                  <a:lnTo>
                    <a:pt x="176930" y="35364"/>
                  </a:lnTo>
                  <a:lnTo>
                    <a:pt x="176162" y="38215"/>
                  </a:lnTo>
                  <a:lnTo>
                    <a:pt x="173545" y="44205"/>
                  </a:lnTo>
                  <a:lnTo>
                    <a:pt x="171454" y="91543"/>
                  </a:lnTo>
                  <a:lnTo>
                    <a:pt x="171450" y="104227"/>
                  </a:lnTo>
                  <a:lnTo>
                    <a:pt x="176507" y="104238"/>
                  </a:lnTo>
                  <a:lnTo>
                    <a:pt x="177996" y="103181"/>
                  </a:lnTo>
                  <a:lnTo>
                    <a:pt x="178990" y="101418"/>
                  </a:lnTo>
                  <a:lnTo>
                    <a:pt x="179651" y="99184"/>
                  </a:lnTo>
                  <a:lnTo>
                    <a:pt x="191163" y="84944"/>
                  </a:lnTo>
                  <a:lnTo>
                    <a:pt x="234952" y="39683"/>
                  </a:lnTo>
                  <a:lnTo>
                    <a:pt x="241301" y="29335"/>
                  </a:lnTo>
                  <a:lnTo>
                    <a:pt x="245533" y="25729"/>
                  </a:lnTo>
                  <a:lnTo>
                    <a:pt x="259488" y="19596"/>
                  </a:lnTo>
                  <a:lnTo>
                    <a:pt x="261892" y="17119"/>
                  </a:lnTo>
                  <a:lnTo>
                    <a:pt x="270808" y="5541"/>
                  </a:lnTo>
                  <a:lnTo>
                    <a:pt x="276640" y="2166"/>
                  </a:lnTo>
                  <a:lnTo>
                    <a:pt x="289006" y="0"/>
                  </a:lnTo>
                  <a:lnTo>
                    <a:pt x="291096" y="881"/>
                  </a:lnTo>
                  <a:lnTo>
                    <a:pt x="292490" y="2526"/>
                  </a:lnTo>
                  <a:lnTo>
                    <a:pt x="293418" y="4682"/>
                  </a:lnTo>
                  <a:lnTo>
                    <a:pt x="295095" y="6118"/>
                  </a:lnTo>
                  <a:lnTo>
                    <a:pt x="299781" y="7715"/>
                  </a:lnTo>
                  <a:lnTo>
                    <a:pt x="301454" y="9199"/>
                  </a:lnTo>
                  <a:lnTo>
                    <a:pt x="303312" y="13670"/>
                  </a:lnTo>
                  <a:lnTo>
                    <a:pt x="304788" y="59411"/>
                  </a:lnTo>
                  <a:lnTo>
                    <a:pt x="310286" y="78963"/>
                  </a:lnTo>
                  <a:lnTo>
                    <a:pt x="305731" y="102546"/>
                  </a:lnTo>
                  <a:lnTo>
                    <a:pt x="308036" y="111602"/>
                  </a:lnTo>
                  <a:lnTo>
                    <a:pt x="311531" y="119155"/>
                  </a:lnTo>
                  <a:lnTo>
                    <a:pt x="314079" y="139083"/>
                  </a:lnTo>
                  <a:lnTo>
                    <a:pt x="314325" y="1518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0" name="SMARTInkShape-974">
              <a:extLst>
                <a:ext uri="{FF2B5EF4-FFF2-40B4-BE49-F238E27FC236}">
                  <a16:creationId xmlns:a16="http://schemas.microsoft.com/office/drawing/2014/main" id="{0FE734AB-D043-6D1B-0A8F-82C6DA0A3226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9696450" y="600075"/>
              <a:ext cx="190463" cy="161914"/>
            </a:xfrm>
            <a:custGeom>
              <a:avLst/>
              <a:gdLst/>
              <a:ahLst/>
              <a:cxnLst/>
              <a:rect l="0" t="0" r="0" b="0"/>
              <a:pathLst>
                <a:path w="190463" h="161914">
                  <a:moveTo>
                    <a:pt x="161925" y="28575"/>
                  </a:moveTo>
                  <a:lnTo>
                    <a:pt x="161925" y="28575"/>
                  </a:lnTo>
                  <a:lnTo>
                    <a:pt x="170127" y="28575"/>
                  </a:lnTo>
                  <a:lnTo>
                    <a:pt x="189050" y="10965"/>
                  </a:lnTo>
                  <a:lnTo>
                    <a:pt x="190462" y="430"/>
                  </a:lnTo>
                  <a:lnTo>
                    <a:pt x="142990" y="0"/>
                  </a:lnTo>
                  <a:lnTo>
                    <a:pt x="139778" y="0"/>
                  </a:lnTo>
                  <a:lnTo>
                    <a:pt x="125142" y="5057"/>
                  </a:lnTo>
                  <a:lnTo>
                    <a:pt x="105366" y="16476"/>
                  </a:lnTo>
                  <a:lnTo>
                    <a:pt x="83490" y="19769"/>
                  </a:lnTo>
                  <a:lnTo>
                    <a:pt x="81059" y="21646"/>
                  </a:lnTo>
                  <a:lnTo>
                    <a:pt x="79440" y="23956"/>
                  </a:lnTo>
                  <a:lnTo>
                    <a:pt x="77301" y="25496"/>
                  </a:lnTo>
                  <a:lnTo>
                    <a:pt x="72104" y="27206"/>
                  </a:lnTo>
                  <a:lnTo>
                    <a:pt x="70294" y="28721"/>
                  </a:lnTo>
                  <a:lnTo>
                    <a:pt x="67152" y="36656"/>
                  </a:lnTo>
                  <a:lnTo>
                    <a:pt x="66716" y="46174"/>
                  </a:lnTo>
                  <a:lnTo>
                    <a:pt x="74880" y="55699"/>
                  </a:lnTo>
                  <a:lnTo>
                    <a:pt x="78436" y="56505"/>
                  </a:lnTo>
                  <a:lnTo>
                    <a:pt x="80866" y="56720"/>
                  </a:lnTo>
                  <a:lnTo>
                    <a:pt x="86388" y="59781"/>
                  </a:lnTo>
                  <a:lnTo>
                    <a:pt x="111150" y="81594"/>
                  </a:lnTo>
                  <a:lnTo>
                    <a:pt x="117485" y="83889"/>
                  </a:lnTo>
                  <a:lnTo>
                    <a:pt x="119599" y="85559"/>
                  </a:lnTo>
                  <a:lnTo>
                    <a:pt x="130001" y="101864"/>
                  </a:lnTo>
                  <a:lnTo>
                    <a:pt x="132358" y="111203"/>
                  </a:lnTo>
                  <a:lnTo>
                    <a:pt x="133219" y="127010"/>
                  </a:lnTo>
                  <a:lnTo>
                    <a:pt x="130470" y="133355"/>
                  </a:lnTo>
                  <a:lnTo>
                    <a:pt x="109751" y="156899"/>
                  </a:lnTo>
                  <a:lnTo>
                    <a:pt x="104164" y="159691"/>
                  </a:lnTo>
                  <a:lnTo>
                    <a:pt x="85672" y="161729"/>
                  </a:lnTo>
                  <a:lnTo>
                    <a:pt x="63496" y="161913"/>
                  </a:lnTo>
                  <a:lnTo>
                    <a:pt x="57149" y="159098"/>
                  </a:lnTo>
                  <a:lnTo>
                    <a:pt x="50800" y="155377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2" name="SMARTInkShape-Group201">
            <a:extLst>
              <a:ext uri="{FF2B5EF4-FFF2-40B4-BE49-F238E27FC236}">
                <a16:creationId xmlns:a16="http://schemas.microsoft.com/office/drawing/2014/main" id="{935C6F5C-3711-FAE9-1562-72CAD45944B4}"/>
              </a:ext>
            </a:extLst>
          </p:cNvPr>
          <p:cNvGrpSpPr/>
          <p:nvPr/>
        </p:nvGrpSpPr>
        <p:grpSpPr>
          <a:xfrm>
            <a:off x="5810250" y="518388"/>
            <a:ext cx="1666876" cy="234088"/>
            <a:chOff x="5810250" y="518388"/>
            <a:chExt cx="1666876" cy="234088"/>
          </a:xfrm>
        </p:grpSpPr>
        <p:sp>
          <p:nvSpPr>
            <p:cNvPr id="1942" name="SMARTInkShape-975">
              <a:extLst>
                <a:ext uri="{FF2B5EF4-FFF2-40B4-BE49-F238E27FC236}">
                  <a16:creationId xmlns:a16="http://schemas.microsoft.com/office/drawing/2014/main" id="{004A9FCC-9E07-512A-BB43-D2C8EA7DCE7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810250" y="518388"/>
              <a:ext cx="228601" cy="234088"/>
            </a:xfrm>
            <a:custGeom>
              <a:avLst/>
              <a:gdLst/>
              <a:ahLst/>
              <a:cxnLst/>
              <a:rect l="0" t="0" r="0" b="0"/>
              <a:pathLst>
                <a:path w="228601" h="234088">
                  <a:moveTo>
                    <a:pt x="0" y="53112"/>
                  </a:moveTo>
                  <a:lnTo>
                    <a:pt x="0" y="53112"/>
                  </a:lnTo>
                  <a:lnTo>
                    <a:pt x="0" y="35386"/>
                  </a:lnTo>
                  <a:lnTo>
                    <a:pt x="1058" y="34945"/>
                  </a:lnTo>
                  <a:lnTo>
                    <a:pt x="17333" y="34096"/>
                  </a:lnTo>
                  <a:lnTo>
                    <a:pt x="27374" y="27523"/>
                  </a:lnTo>
                  <a:lnTo>
                    <a:pt x="72334" y="15918"/>
                  </a:lnTo>
                  <a:lnTo>
                    <a:pt x="88809" y="15131"/>
                  </a:lnTo>
                  <a:lnTo>
                    <a:pt x="95211" y="12243"/>
                  </a:lnTo>
                  <a:lnTo>
                    <a:pt x="102886" y="6821"/>
                  </a:lnTo>
                  <a:lnTo>
                    <a:pt x="146327" y="2666"/>
                  </a:lnTo>
                  <a:lnTo>
                    <a:pt x="151526" y="431"/>
                  </a:lnTo>
                  <a:lnTo>
                    <a:pt x="153934" y="0"/>
                  </a:lnTo>
                  <a:lnTo>
                    <a:pt x="154482" y="771"/>
                  </a:lnTo>
                  <a:lnTo>
                    <a:pt x="153788" y="2343"/>
                  </a:lnTo>
                  <a:lnTo>
                    <a:pt x="155442" y="3391"/>
                  </a:lnTo>
                  <a:lnTo>
                    <a:pt x="164708" y="4866"/>
                  </a:lnTo>
                  <a:lnTo>
                    <a:pt x="164838" y="5073"/>
                  </a:lnTo>
                  <a:lnTo>
                    <a:pt x="163868" y="5211"/>
                  </a:lnTo>
                  <a:lnTo>
                    <a:pt x="174436" y="5451"/>
                  </a:lnTo>
                  <a:lnTo>
                    <a:pt x="173441" y="5463"/>
                  </a:lnTo>
                  <a:lnTo>
                    <a:pt x="172777" y="6529"/>
                  </a:lnTo>
                  <a:lnTo>
                    <a:pt x="172040" y="10536"/>
                  </a:lnTo>
                  <a:lnTo>
                    <a:pt x="172901" y="12028"/>
                  </a:lnTo>
                  <a:lnTo>
                    <a:pt x="174535" y="13023"/>
                  </a:lnTo>
                  <a:lnTo>
                    <a:pt x="179703" y="14619"/>
                  </a:lnTo>
                  <a:lnTo>
                    <a:pt x="180410" y="17660"/>
                  </a:lnTo>
                  <a:lnTo>
                    <a:pt x="180972" y="41835"/>
                  </a:lnTo>
                  <a:lnTo>
                    <a:pt x="174428" y="50845"/>
                  </a:lnTo>
                  <a:lnTo>
                    <a:pt x="172333" y="59731"/>
                  </a:lnTo>
                  <a:lnTo>
                    <a:pt x="171842" y="65932"/>
                  </a:lnTo>
                  <a:lnTo>
                    <a:pt x="170653" y="68008"/>
                  </a:lnTo>
                  <a:lnTo>
                    <a:pt x="168801" y="69393"/>
                  </a:lnTo>
                  <a:lnTo>
                    <a:pt x="166510" y="70316"/>
                  </a:lnTo>
                  <a:lnTo>
                    <a:pt x="164981" y="71990"/>
                  </a:lnTo>
                  <a:lnTo>
                    <a:pt x="159707" y="82280"/>
                  </a:lnTo>
                  <a:lnTo>
                    <a:pt x="155647" y="88301"/>
                  </a:lnTo>
                  <a:lnTo>
                    <a:pt x="152304" y="97640"/>
                  </a:lnTo>
                  <a:lnTo>
                    <a:pt x="147771" y="103947"/>
                  </a:lnTo>
                  <a:lnTo>
                    <a:pt x="142229" y="107455"/>
                  </a:lnTo>
                  <a:lnTo>
                    <a:pt x="136238" y="110073"/>
                  </a:lnTo>
                  <a:lnTo>
                    <a:pt x="88900" y="154719"/>
                  </a:lnTo>
                  <a:lnTo>
                    <a:pt x="79375" y="163181"/>
                  </a:lnTo>
                  <a:lnTo>
                    <a:pt x="66675" y="169398"/>
                  </a:lnTo>
                  <a:lnTo>
                    <a:pt x="41275" y="191831"/>
                  </a:lnTo>
                  <a:lnTo>
                    <a:pt x="28575" y="197988"/>
                  </a:lnTo>
                  <a:lnTo>
                    <a:pt x="22225" y="202168"/>
                  </a:lnTo>
                  <a:lnTo>
                    <a:pt x="15875" y="204026"/>
                  </a:lnTo>
                  <a:lnTo>
                    <a:pt x="13758" y="205580"/>
                  </a:lnTo>
                  <a:lnTo>
                    <a:pt x="12347" y="207674"/>
                  </a:lnTo>
                  <a:lnTo>
                    <a:pt x="11406" y="210128"/>
                  </a:lnTo>
                  <a:lnTo>
                    <a:pt x="9721" y="211764"/>
                  </a:lnTo>
                  <a:lnTo>
                    <a:pt x="5026" y="213582"/>
                  </a:lnTo>
                  <a:lnTo>
                    <a:pt x="3350" y="215126"/>
                  </a:lnTo>
                  <a:lnTo>
                    <a:pt x="38" y="224435"/>
                  </a:lnTo>
                  <a:lnTo>
                    <a:pt x="46346" y="224562"/>
                  </a:lnTo>
                  <a:lnTo>
                    <a:pt x="93449" y="224562"/>
                  </a:lnTo>
                  <a:lnTo>
                    <a:pt x="117746" y="225620"/>
                  </a:lnTo>
                  <a:lnTo>
                    <a:pt x="155599" y="233204"/>
                  </a:lnTo>
                  <a:lnTo>
                    <a:pt x="203035" y="234077"/>
                  </a:lnTo>
                  <a:lnTo>
                    <a:pt x="228600" y="2340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3" name="SMARTInkShape-976">
              <a:extLst>
                <a:ext uri="{FF2B5EF4-FFF2-40B4-BE49-F238E27FC236}">
                  <a16:creationId xmlns:a16="http://schemas.microsoft.com/office/drawing/2014/main" id="{BDEFDA5A-2263-E880-1E07-E3897190D1F4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5857875" y="619125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19050" y="9525"/>
                  </a:moveTo>
                  <a:lnTo>
                    <a:pt x="19050" y="9525"/>
                  </a:lnTo>
                  <a:lnTo>
                    <a:pt x="0" y="9525"/>
                  </a:lnTo>
                  <a:lnTo>
                    <a:pt x="46370" y="9525"/>
                  </a:lnTo>
                  <a:lnTo>
                    <a:pt x="93213" y="9525"/>
                  </a:lnTo>
                  <a:lnTo>
                    <a:pt x="125007" y="8467"/>
                  </a:lnTo>
                  <a:lnTo>
                    <a:pt x="142284" y="4037"/>
                  </a:lnTo>
                  <a:lnTo>
                    <a:pt x="143540" y="4808"/>
                  </a:lnTo>
                  <a:lnTo>
                    <a:pt x="143318" y="6380"/>
                  </a:lnTo>
                  <a:lnTo>
                    <a:pt x="144228" y="7429"/>
                  </a:lnTo>
                  <a:lnTo>
                    <a:pt x="148063" y="8593"/>
                  </a:lnTo>
                  <a:lnTo>
                    <a:pt x="156172" y="9249"/>
                  </a:lnTo>
                  <a:lnTo>
                    <a:pt x="177822" y="1300"/>
                  </a:lnTo>
                  <a:lnTo>
                    <a:pt x="177814" y="1925"/>
                  </a:lnTo>
                  <a:lnTo>
                    <a:pt x="174985" y="5442"/>
                  </a:lnTo>
                  <a:lnTo>
                    <a:pt x="175923" y="6803"/>
                  </a:lnTo>
                  <a:lnTo>
                    <a:pt x="184183" y="8718"/>
                  </a:lnTo>
                  <a:lnTo>
                    <a:pt x="184171" y="8987"/>
                  </a:lnTo>
                  <a:lnTo>
                    <a:pt x="181606" y="9419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4" name="SMARTInkShape-977">
              <a:extLst>
                <a:ext uri="{FF2B5EF4-FFF2-40B4-BE49-F238E27FC236}">
                  <a16:creationId xmlns:a16="http://schemas.microsoft.com/office/drawing/2014/main" id="{88536E1C-3E2D-D56A-9D87-2439F3F82F4A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229350" y="628650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0"/>
                  </a:moveTo>
                  <a:lnTo>
                    <a:pt x="0" y="0"/>
                  </a:lnTo>
                  <a:lnTo>
                    <a:pt x="5488" y="0"/>
                  </a:ln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47645" y="9525"/>
                  </a:lnTo>
                  <a:lnTo>
                    <a:pt x="55273" y="9525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5" name="SMARTInkShape-978">
              <a:extLst>
                <a:ext uri="{FF2B5EF4-FFF2-40B4-BE49-F238E27FC236}">
                  <a16:creationId xmlns:a16="http://schemas.microsoft.com/office/drawing/2014/main" id="{68621709-1F20-8117-B2CB-B6934A4F80A6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496050" y="571892"/>
              <a:ext cx="151996" cy="132959"/>
            </a:xfrm>
            <a:custGeom>
              <a:avLst/>
              <a:gdLst/>
              <a:ahLst/>
              <a:cxnLst/>
              <a:rect l="0" t="0" r="0" b="0"/>
              <a:pathLst>
                <a:path w="151996" h="132959">
                  <a:moveTo>
                    <a:pt x="114300" y="18658"/>
                  </a:moveTo>
                  <a:lnTo>
                    <a:pt x="114300" y="18658"/>
                  </a:lnTo>
                  <a:lnTo>
                    <a:pt x="104778" y="18658"/>
                  </a:lnTo>
                  <a:lnTo>
                    <a:pt x="110263" y="18658"/>
                  </a:lnTo>
                  <a:lnTo>
                    <a:pt x="104799" y="18658"/>
                  </a:lnTo>
                  <a:lnTo>
                    <a:pt x="104775" y="9136"/>
                  </a:lnTo>
                  <a:lnTo>
                    <a:pt x="95643" y="0"/>
                  </a:lnTo>
                  <a:lnTo>
                    <a:pt x="87723" y="6232"/>
                  </a:lnTo>
                  <a:lnTo>
                    <a:pt x="79027" y="8273"/>
                  </a:lnTo>
                  <a:lnTo>
                    <a:pt x="68511" y="9020"/>
                  </a:lnTo>
                  <a:lnTo>
                    <a:pt x="59433" y="15657"/>
                  </a:lnTo>
                  <a:lnTo>
                    <a:pt x="50536" y="18827"/>
                  </a:lnTo>
                  <a:lnTo>
                    <a:pt x="39946" y="26742"/>
                  </a:lnTo>
                  <a:lnTo>
                    <a:pt x="33591" y="27756"/>
                  </a:lnTo>
                  <a:lnTo>
                    <a:pt x="31919" y="28957"/>
                  </a:lnTo>
                  <a:lnTo>
                    <a:pt x="30804" y="30815"/>
                  </a:lnTo>
                  <a:lnTo>
                    <a:pt x="28706" y="37305"/>
                  </a:lnTo>
                  <a:lnTo>
                    <a:pt x="28613" y="42645"/>
                  </a:lnTo>
                  <a:lnTo>
                    <a:pt x="29659" y="44174"/>
                  </a:lnTo>
                  <a:lnTo>
                    <a:pt x="31414" y="45194"/>
                  </a:lnTo>
                  <a:lnTo>
                    <a:pt x="38941" y="46629"/>
                  </a:lnTo>
                  <a:lnTo>
                    <a:pt x="50966" y="47114"/>
                  </a:lnTo>
                  <a:lnTo>
                    <a:pt x="57224" y="50002"/>
                  </a:lnTo>
                  <a:lnTo>
                    <a:pt x="63533" y="53755"/>
                  </a:lnTo>
                  <a:lnTo>
                    <a:pt x="76207" y="56165"/>
                  </a:lnTo>
                  <a:lnTo>
                    <a:pt x="83611" y="57553"/>
                  </a:lnTo>
                  <a:lnTo>
                    <a:pt x="106627" y="64924"/>
                  </a:lnTo>
                  <a:lnTo>
                    <a:pt x="117083" y="65880"/>
                  </a:lnTo>
                  <a:lnTo>
                    <a:pt x="119331" y="67073"/>
                  </a:lnTo>
                  <a:lnTo>
                    <a:pt x="120829" y="68926"/>
                  </a:lnTo>
                  <a:lnTo>
                    <a:pt x="121827" y="71220"/>
                  </a:lnTo>
                  <a:lnTo>
                    <a:pt x="123551" y="72749"/>
                  </a:lnTo>
                  <a:lnTo>
                    <a:pt x="133923" y="78026"/>
                  </a:lnTo>
                  <a:lnTo>
                    <a:pt x="151030" y="93496"/>
                  </a:lnTo>
                  <a:lnTo>
                    <a:pt x="151995" y="99511"/>
                  </a:lnTo>
                  <a:lnTo>
                    <a:pt x="151071" y="101135"/>
                  </a:lnTo>
                  <a:lnTo>
                    <a:pt x="149398" y="102218"/>
                  </a:lnTo>
                  <a:lnTo>
                    <a:pt x="141986" y="103741"/>
                  </a:lnTo>
                  <a:lnTo>
                    <a:pt x="139107" y="103955"/>
                  </a:lnTo>
                  <a:lnTo>
                    <a:pt x="133086" y="107015"/>
                  </a:lnTo>
                  <a:lnTo>
                    <a:pt x="125654" y="112546"/>
                  </a:lnTo>
                  <a:lnTo>
                    <a:pt x="110036" y="114697"/>
                  </a:lnTo>
                  <a:lnTo>
                    <a:pt x="95662" y="121394"/>
                  </a:lnTo>
                  <a:lnTo>
                    <a:pt x="49318" y="123398"/>
                  </a:lnTo>
                  <a:lnTo>
                    <a:pt x="40263" y="126240"/>
                  </a:lnTo>
                  <a:lnTo>
                    <a:pt x="32711" y="129972"/>
                  </a:lnTo>
                  <a:lnTo>
                    <a:pt x="16002" y="132565"/>
                  </a:lnTo>
                  <a:lnTo>
                    <a:pt x="0" y="132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6" name="SMARTInkShape-979">
              <a:extLst>
                <a:ext uri="{FF2B5EF4-FFF2-40B4-BE49-F238E27FC236}">
                  <a16:creationId xmlns:a16="http://schemas.microsoft.com/office/drawing/2014/main" id="{95C0F1C9-8F84-2C70-2830-2C9D4B4D76F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696234" y="571893"/>
              <a:ext cx="133192" cy="142052"/>
            </a:xfrm>
            <a:custGeom>
              <a:avLst/>
              <a:gdLst/>
              <a:ahLst/>
              <a:cxnLst/>
              <a:rect l="0" t="0" r="0" b="0"/>
              <a:pathLst>
                <a:path w="133192" h="142052">
                  <a:moveTo>
                    <a:pt x="95091" y="18657"/>
                  </a:moveTo>
                  <a:lnTo>
                    <a:pt x="95091" y="18657"/>
                  </a:lnTo>
                  <a:lnTo>
                    <a:pt x="104223" y="18657"/>
                  </a:lnTo>
                  <a:lnTo>
                    <a:pt x="104582" y="10456"/>
                  </a:lnTo>
                  <a:lnTo>
                    <a:pt x="105652" y="10015"/>
                  </a:lnTo>
                  <a:lnTo>
                    <a:pt x="110097" y="9393"/>
                  </a:lnTo>
                  <a:lnTo>
                    <a:pt x="104891" y="9142"/>
                  </a:lnTo>
                  <a:lnTo>
                    <a:pt x="104640" y="932"/>
                  </a:lnTo>
                  <a:lnTo>
                    <a:pt x="103573" y="490"/>
                  </a:lnTo>
                  <a:lnTo>
                    <a:pt x="99567" y="0"/>
                  </a:lnTo>
                  <a:lnTo>
                    <a:pt x="94258" y="2604"/>
                  </a:lnTo>
                  <a:lnTo>
                    <a:pt x="88370" y="6231"/>
                  </a:lnTo>
                  <a:lnTo>
                    <a:pt x="75967" y="8559"/>
                  </a:lnTo>
                  <a:lnTo>
                    <a:pt x="72817" y="8750"/>
                  </a:lnTo>
                  <a:lnTo>
                    <a:pt x="70717" y="9936"/>
                  </a:lnTo>
                  <a:lnTo>
                    <a:pt x="69317" y="11784"/>
                  </a:lnTo>
                  <a:lnTo>
                    <a:pt x="68383" y="14075"/>
                  </a:lnTo>
                  <a:lnTo>
                    <a:pt x="35533" y="37776"/>
                  </a:lnTo>
                  <a:lnTo>
                    <a:pt x="26287" y="44088"/>
                  </a:lnTo>
                  <a:lnTo>
                    <a:pt x="3896" y="73691"/>
                  </a:lnTo>
                  <a:lnTo>
                    <a:pt x="197" y="100324"/>
                  </a:lnTo>
                  <a:lnTo>
                    <a:pt x="0" y="107165"/>
                  </a:lnTo>
                  <a:lnTo>
                    <a:pt x="2734" y="113733"/>
                  </a:lnTo>
                  <a:lnTo>
                    <a:pt x="23521" y="137571"/>
                  </a:lnTo>
                  <a:lnTo>
                    <a:pt x="29063" y="140300"/>
                  </a:lnTo>
                  <a:lnTo>
                    <a:pt x="46300" y="142051"/>
                  </a:lnTo>
                  <a:lnTo>
                    <a:pt x="55062" y="139468"/>
                  </a:lnTo>
                  <a:lnTo>
                    <a:pt x="63543" y="135851"/>
                  </a:lnTo>
                  <a:lnTo>
                    <a:pt x="79158" y="132756"/>
                  </a:lnTo>
                  <a:lnTo>
                    <a:pt x="108761" y="117844"/>
                  </a:lnTo>
                  <a:lnTo>
                    <a:pt x="133191" y="1139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7" name="SMARTInkShape-980">
              <a:extLst>
                <a:ext uri="{FF2B5EF4-FFF2-40B4-BE49-F238E27FC236}">
                  <a16:creationId xmlns:a16="http://schemas.microsoft.com/office/drawing/2014/main" id="{EF3F6F56-1AD3-8903-7502-3493C693A2E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867656" y="590551"/>
              <a:ext cx="85595" cy="132919"/>
            </a:xfrm>
            <a:custGeom>
              <a:avLst/>
              <a:gdLst/>
              <a:ahLst/>
              <a:cxnLst/>
              <a:rect l="0" t="0" r="0" b="0"/>
              <a:pathLst>
                <a:path w="85595" h="132919">
                  <a:moveTo>
                    <a:pt x="66544" y="47624"/>
                  </a:moveTo>
                  <a:lnTo>
                    <a:pt x="66544" y="47624"/>
                  </a:lnTo>
                  <a:lnTo>
                    <a:pt x="66544" y="42567"/>
                  </a:lnTo>
                  <a:lnTo>
                    <a:pt x="67602" y="41078"/>
                  </a:lnTo>
                  <a:lnTo>
                    <a:pt x="69366" y="40085"/>
                  </a:lnTo>
                  <a:lnTo>
                    <a:pt x="75676" y="38215"/>
                  </a:lnTo>
                  <a:lnTo>
                    <a:pt x="76069" y="14395"/>
                  </a:lnTo>
                  <a:lnTo>
                    <a:pt x="77127" y="12771"/>
                  </a:lnTo>
                  <a:lnTo>
                    <a:pt x="78891" y="11689"/>
                  </a:lnTo>
                  <a:lnTo>
                    <a:pt x="84269" y="9952"/>
                  </a:lnTo>
                  <a:lnTo>
                    <a:pt x="85006" y="6892"/>
                  </a:lnTo>
                  <a:lnTo>
                    <a:pt x="85593" y="10"/>
                  </a:lnTo>
                  <a:lnTo>
                    <a:pt x="72337" y="0"/>
                  </a:lnTo>
                  <a:lnTo>
                    <a:pt x="66297" y="2822"/>
                  </a:lnTo>
                  <a:lnTo>
                    <a:pt x="25267" y="41288"/>
                  </a:lnTo>
                  <a:lnTo>
                    <a:pt x="13627" y="60523"/>
                  </a:lnTo>
                  <a:lnTo>
                    <a:pt x="861" y="100639"/>
                  </a:lnTo>
                  <a:lnTo>
                    <a:pt x="0" y="112291"/>
                  </a:lnTo>
                  <a:lnTo>
                    <a:pt x="4964" y="118761"/>
                  </a:lnTo>
                  <a:lnTo>
                    <a:pt x="10247" y="121574"/>
                  </a:lnTo>
                  <a:lnTo>
                    <a:pt x="13138" y="122324"/>
                  </a:lnTo>
                  <a:lnTo>
                    <a:pt x="28281" y="132379"/>
                  </a:lnTo>
                  <a:lnTo>
                    <a:pt x="32958" y="132918"/>
                  </a:lnTo>
                  <a:lnTo>
                    <a:pt x="38564" y="130335"/>
                  </a:lnTo>
                  <a:lnTo>
                    <a:pt x="60229" y="110948"/>
                  </a:lnTo>
                  <a:lnTo>
                    <a:pt x="63737" y="104696"/>
                  </a:lnTo>
                  <a:lnTo>
                    <a:pt x="80683" y="58834"/>
                  </a:lnTo>
                  <a:lnTo>
                    <a:pt x="84624" y="42234"/>
                  </a:lnTo>
                  <a:lnTo>
                    <a:pt x="85594" y="19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8" name="SMARTInkShape-981">
              <a:extLst>
                <a:ext uri="{FF2B5EF4-FFF2-40B4-BE49-F238E27FC236}">
                  <a16:creationId xmlns:a16="http://schemas.microsoft.com/office/drawing/2014/main" id="{5D105F70-1F29-FC88-3E10-DA666AB2E67E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000875" y="581025"/>
              <a:ext cx="171451" cy="133311"/>
            </a:xfrm>
            <a:custGeom>
              <a:avLst/>
              <a:gdLst/>
              <a:ahLst/>
              <a:cxnLst/>
              <a:rect l="0" t="0" r="0" b="0"/>
              <a:pathLst>
                <a:path w="171451" h="133311">
                  <a:moveTo>
                    <a:pt x="0" y="57150"/>
                  </a:moveTo>
                  <a:lnTo>
                    <a:pt x="0" y="57150"/>
                  </a:lnTo>
                  <a:lnTo>
                    <a:pt x="0" y="48949"/>
                  </a:lnTo>
                  <a:lnTo>
                    <a:pt x="23680" y="23948"/>
                  </a:lnTo>
                  <a:lnTo>
                    <a:pt x="29222" y="21227"/>
                  </a:lnTo>
                  <a:lnTo>
                    <a:pt x="32181" y="20501"/>
                  </a:lnTo>
                  <a:lnTo>
                    <a:pt x="34155" y="18959"/>
                  </a:lnTo>
                  <a:lnTo>
                    <a:pt x="36347" y="14424"/>
                  </a:lnTo>
                  <a:lnTo>
                    <a:pt x="37989" y="12791"/>
                  </a:lnTo>
                  <a:lnTo>
                    <a:pt x="42637" y="10976"/>
                  </a:lnTo>
                  <a:lnTo>
                    <a:pt x="51204" y="9955"/>
                  </a:lnTo>
                  <a:lnTo>
                    <a:pt x="53186" y="8753"/>
                  </a:lnTo>
                  <a:lnTo>
                    <a:pt x="54508" y="6894"/>
                  </a:lnTo>
                  <a:lnTo>
                    <a:pt x="55388" y="4596"/>
                  </a:lnTo>
                  <a:lnTo>
                    <a:pt x="57034" y="3064"/>
                  </a:lnTo>
                  <a:lnTo>
                    <a:pt x="61685" y="1362"/>
                  </a:lnTo>
                  <a:lnTo>
                    <a:pt x="63349" y="1966"/>
                  </a:lnTo>
                  <a:lnTo>
                    <a:pt x="64457" y="3427"/>
                  </a:lnTo>
                  <a:lnTo>
                    <a:pt x="65197" y="5460"/>
                  </a:lnTo>
                  <a:lnTo>
                    <a:pt x="66748" y="6815"/>
                  </a:lnTo>
                  <a:lnTo>
                    <a:pt x="71293" y="8321"/>
                  </a:lnTo>
                  <a:lnTo>
                    <a:pt x="72930" y="9780"/>
                  </a:lnTo>
                  <a:lnTo>
                    <a:pt x="74746" y="14225"/>
                  </a:lnTo>
                  <a:lnTo>
                    <a:pt x="76971" y="25701"/>
                  </a:lnTo>
                  <a:lnTo>
                    <a:pt x="82661" y="35014"/>
                  </a:lnTo>
                  <a:lnTo>
                    <a:pt x="84817" y="45535"/>
                  </a:lnTo>
                  <a:lnTo>
                    <a:pt x="85717" y="93056"/>
                  </a:lnTo>
                  <a:lnTo>
                    <a:pt x="85724" y="116141"/>
                  </a:lnTo>
                  <a:lnTo>
                    <a:pt x="84666" y="118702"/>
                  </a:lnTo>
                  <a:lnTo>
                    <a:pt x="82903" y="120410"/>
                  </a:lnTo>
                  <a:lnTo>
                    <a:pt x="80669" y="121548"/>
                  </a:lnTo>
                  <a:lnTo>
                    <a:pt x="79180" y="123365"/>
                  </a:lnTo>
                  <a:lnTo>
                    <a:pt x="77525" y="128207"/>
                  </a:lnTo>
                  <a:lnTo>
                    <a:pt x="76024" y="129921"/>
                  </a:lnTo>
                  <a:lnTo>
                    <a:pt x="67102" y="133216"/>
                  </a:lnTo>
                  <a:lnTo>
                    <a:pt x="61745" y="133310"/>
                  </a:lnTo>
                  <a:lnTo>
                    <a:pt x="60213" y="132265"/>
                  </a:lnTo>
                  <a:lnTo>
                    <a:pt x="59192" y="130510"/>
                  </a:lnTo>
                  <a:lnTo>
                    <a:pt x="57755" y="122984"/>
                  </a:lnTo>
                  <a:lnTo>
                    <a:pt x="57161" y="83859"/>
                  </a:lnTo>
                  <a:lnTo>
                    <a:pt x="59977" y="76782"/>
                  </a:lnTo>
                  <a:lnTo>
                    <a:pt x="73626" y="57201"/>
                  </a:lnTo>
                  <a:lnTo>
                    <a:pt x="76115" y="50823"/>
                  </a:lnTo>
                  <a:lnTo>
                    <a:pt x="80748" y="44460"/>
                  </a:lnTo>
                  <a:lnTo>
                    <a:pt x="86335" y="40927"/>
                  </a:lnTo>
                  <a:lnTo>
                    <a:pt x="92346" y="38298"/>
                  </a:lnTo>
                  <a:lnTo>
                    <a:pt x="114316" y="21698"/>
                  </a:lnTo>
                  <a:lnTo>
                    <a:pt x="160240" y="4907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9" name="SMARTInkShape-982">
              <a:extLst>
                <a:ext uri="{FF2B5EF4-FFF2-40B4-BE49-F238E27FC236}">
                  <a16:creationId xmlns:a16="http://schemas.microsoft.com/office/drawing/2014/main" id="{1263B42B-66A9-6064-727A-5294CFC0F880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163243" y="582387"/>
              <a:ext cx="151958" cy="131858"/>
            </a:xfrm>
            <a:custGeom>
              <a:avLst/>
              <a:gdLst/>
              <a:ahLst/>
              <a:cxnLst/>
              <a:rect l="0" t="0" r="0" b="0"/>
              <a:pathLst>
                <a:path w="151958" h="131858">
                  <a:moveTo>
                    <a:pt x="28132" y="46263"/>
                  </a:moveTo>
                  <a:lnTo>
                    <a:pt x="28132" y="46263"/>
                  </a:lnTo>
                  <a:lnTo>
                    <a:pt x="37541" y="55672"/>
                  </a:lnTo>
                  <a:lnTo>
                    <a:pt x="61336" y="55788"/>
                  </a:lnTo>
                  <a:lnTo>
                    <a:pt x="66879" y="52966"/>
                  </a:lnTo>
                  <a:lnTo>
                    <a:pt x="83015" y="39979"/>
                  </a:lnTo>
                  <a:lnTo>
                    <a:pt x="91901" y="36640"/>
                  </a:lnTo>
                  <a:lnTo>
                    <a:pt x="112371" y="19139"/>
                  </a:lnTo>
                  <a:lnTo>
                    <a:pt x="113819" y="8593"/>
                  </a:lnTo>
                  <a:lnTo>
                    <a:pt x="113846" y="3234"/>
                  </a:lnTo>
                  <a:lnTo>
                    <a:pt x="112791" y="1702"/>
                  </a:lnTo>
                  <a:lnTo>
                    <a:pt x="111030" y="681"/>
                  </a:lnTo>
                  <a:lnTo>
                    <a:pt x="108797" y="0"/>
                  </a:lnTo>
                  <a:lnTo>
                    <a:pt x="106250" y="604"/>
                  </a:lnTo>
                  <a:lnTo>
                    <a:pt x="94559" y="6356"/>
                  </a:lnTo>
                  <a:lnTo>
                    <a:pt x="78899" y="8983"/>
                  </a:lnTo>
                  <a:lnTo>
                    <a:pt x="35805" y="39959"/>
                  </a:lnTo>
                  <a:lnTo>
                    <a:pt x="13393" y="70783"/>
                  </a:lnTo>
                  <a:lnTo>
                    <a:pt x="7111" y="84189"/>
                  </a:lnTo>
                  <a:lnTo>
                    <a:pt x="2914" y="90636"/>
                  </a:lnTo>
                  <a:lnTo>
                    <a:pt x="552" y="100215"/>
                  </a:lnTo>
                  <a:lnTo>
                    <a:pt x="0" y="106578"/>
                  </a:lnTo>
                  <a:lnTo>
                    <a:pt x="2576" y="112933"/>
                  </a:lnTo>
                  <a:lnTo>
                    <a:pt x="13758" y="126962"/>
                  </a:lnTo>
                  <a:lnTo>
                    <a:pt x="19274" y="129754"/>
                  </a:lnTo>
                  <a:lnTo>
                    <a:pt x="37716" y="131792"/>
                  </a:lnTo>
                  <a:lnTo>
                    <a:pt x="40872" y="131857"/>
                  </a:lnTo>
                  <a:lnTo>
                    <a:pt x="47199" y="129108"/>
                  </a:lnTo>
                  <a:lnTo>
                    <a:pt x="50368" y="126893"/>
                  </a:lnTo>
                  <a:lnTo>
                    <a:pt x="64942" y="123776"/>
                  </a:lnTo>
                  <a:lnTo>
                    <a:pt x="87771" y="121664"/>
                  </a:lnTo>
                  <a:lnTo>
                    <a:pt x="106392" y="114975"/>
                  </a:lnTo>
                  <a:lnTo>
                    <a:pt x="116889" y="112785"/>
                  </a:lnTo>
                  <a:lnTo>
                    <a:pt x="151957" y="938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0" name="SMARTInkShape-983">
              <a:extLst>
                <a:ext uri="{FF2B5EF4-FFF2-40B4-BE49-F238E27FC236}">
                  <a16:creationId xmlns:a16="http://schemas.microsoft.com/office/drawing/2014/main" id="{8D28B6A5-1BB5-4503-7846-50717BE87583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467600" y="5619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9641"/>
                  </a:lnTo>
                  <a:lnTo>
                    <a:pt x="5056" y="9559"/>
                  </a:lnTo>
                  <a:lnTo>
                    <a:pt x="6545" y="849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1" name="SMARTInkShape-984">
              <a:extLst>
                <a:ext uri="{FF2B5EF4-FFF2-40B4-BE49-F238E27FC236}">
                  <a16:creationId xmlns:a16="http://schemas.microsoft.com/office/drawing/2014/main" id="{F5E32765-4EB0-0920-C505-AAD530CE4FF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467600" y="6667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5" name="SMARTInkShape-Group202">
            <a:extLst>
              <a:ext uri="{FF2B5EF4-FFF2-40B4-BE49-F238E27FC236}">
                <a16:creationId xmlns:a16="http://schemas.microsoft.com/office/drawing/2014/main" id="{EB12AF39-7874-7EA8-C183-C22FDAD7C2A6}"/>
              </a:ext>
            </a:extLst>
          </p:cNvPr>
          <p:cNvGrpSpPr/>
          <p:nvPr/>
        </p:nvGrpSpPr>
        <p:grpSpPr>
          <a:xfrm>
            <a:off x="1181100" y="3486150"/>
            <a:ext cx="209551" cy="285310"/>
            <a:chOff x="1181100" y="3486150"/>
            <a:chExt cx="209551" cy="285310"/>
          </a:xfrm>
        </p:grpSpPr>
        <p:sp>
          <p:nvSpPr>
            <p:cNvPr id="1953" name="SMARTInkShape-985">
              <a:extLst>
                <a:ext uri="{FF2B5EF4-FFF2-40B4-BE49-F238E27FC236}">
                  <a16:creationId xmlns:a16="http://schemas.microsoft.com/office/drawing/2014/main" id="{8FCEB482-9D65-0DD9-E4B2-7FFF7E3E5C65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209675" y="3486150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8201" y="38100"/>
                  </a:lnTo>
                  <a:lnTo>
                    <a:pt x="16868" y="31554"/>
                  </a:lnTo>
                  <a:lnTo>
                    <a:pt x="22666" y="29899"/>
                  </a:lnTo>
                  <a:lnTo>
                    <a:pt x="59401" y="25805"/>
                  </a:lnTo>
                  <a:lnTo>
                    <a:pt x="77938" y="20384"/>
                  </a:lnTo>
                  <a:lnTo>
                    <a:pt x="123634" y="19065"/>
                  </a:lnTo>
                  <a:lnTo>
                    <a:pt x="136487" y="19053"/>
                  </a:lnTo>
                  <a:lnTo>
                    <a:pt x="142858" y="16229"/>
                  </a:lnTo>
                  <a:lnTo>
                    <a:pt x="149218" y="12504"/>
                  </a:lnTo>
                  <a:lnTo>
                    <a:pt x="161367" y="9642"/>
                  </a:lnTo>
                  <a:lnTo>
                    <a:pt x="171043" y="9528"/>
                  </a:lnTo>
                  <a:lnTo>
                    <a:pt x="171329" y="4469"/>
                  </a:lnTo>
                  <a:lnTo>
                    <a:pt x="172428" y="2979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4" name="SMARTInkShape-986">
              <a:extLst>
                <a:ext uri="{FF2B5EF4-FFF2-40B4-BE49-F238E27FC236}">
                  <a16:creationId xmlns:a16="http://schemas.microsoft.com/office/drawing/2014/main" id="{4109BE51-FF70-6393-85C9-CCDB49C35E25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81100" y="3552825"/>
              <a:ext cx="104773" cy="218635"/>
            </a:xfrm>
            <a:custGeom>
              <a:avLst/>
              <a:gdLst/>
              <a:ahLst/>
              <a:cxnLst/>
              <a:rect l="0" t="0" r="0" b="0"/>
              <a:pathLst>
                <a:path w="104773" h="218635">
                  <a:moveTo>
                    <a:pt x="47625" y="0"/>
                  </a:moveTo>
                  <a:lnTo>
                    <a:pt x="47625" y="0"/>
                  </a:lnTo>
                  <a:lnTo>
                    <a:pt x="42568" y="5057"/>
                  </a:lnTo>
                  <a:lnTo>
                    <a:pt x="40086" y="10361"/>
                  </a:lnTo>
                  <a:lnTo>
                    <a:pt x="39424" y="13257"/>
                  </a:lnTo>
                  <a:lnTo>
                    <a:pt x="31815" y="26569"/>
                  </a:lnTo>
                  <a:lnTo>
                    <a:pt x="28477" y="41504"/>
                  </a:lnTo>
                  <a:lnTo>
                    <a:pt x="21226" y="56568"/>
                  </a:lnTo>
                  <a:lnTo>
                    <a:pt x="20500" y="59937"/>
                  </a:lnTo>
                  <a:lnTo>
                    <a:pt x="11702" y="78971"/>
                  </a:lnTo>
                  <a:lnTo>
                    <a:pt x="9528" y="112835"/>
                  </a:lnTo>
                  <a:lnTo>
                    <a:pt x="14582" y="118923"/>
                  </a:lnTo>
                  <a:lnTo>
                    <a:pt x="19887" y="121646"/>
                  </a:lnTo>
                  <a:lnTo>
                    <a:pt x="26859" y="123395"/>
                  </a:lnTo>
                  <a:lnTo>
                    <a:pt x="38710" y="116229"/>
                  </a:lnTo>
                  <a:lnTo>
                    <a:pt x="41682" y="115586"/>
                  </a:lnTo>
                  <a:lnTo>
                    <a:pt x="56978" y="105733"/>
                  </a:lnTo>
                  <a:lnTo>
                    <a:pt x="90654" y="104775"/>
                  </a:lnTo>
                  <a:lnTo>
                    <a:pt x="92186" y="105833"/>
                  </a:lnTo>
                  <a:lnTo>
                    <a:pt x="93207" y="107597"/>
                  </a:lnTo>
                  <a:lnTo>
                    <a:pt x="93888" y="109832"/>
                  </a:lnTo>
                  <a:lnTo>
                    <a:pt x="102610" y="124073"/>
                  </a:lnTo>
                  <a:lnTo>
                    <a:pt x="104738" y="155579"/>
                  </a:lnTo>
                  <a:lnTo>
                    <a:pt x="104772" y="174625"/>
                  </a:lnTo>
                  <a:lnTo>
                    <a:pt x="101951" y="180975"/>
                  </a:lnTo>
                  <a:lnTo>
                    <a:pt x="98229" y="187325"/>
                  </a:lnTo>
                  <a:lnTo>
                    <a:pt x="95074" y="196850"/>
                  </a:lnTo>
                  <a:lnTo>
                    <a:pt x="90586" y="203200"/>
                  </a:lnTo>
                  <a:lnTo>
                    <a:pt x="85063" y="206728"/>
                  </a:lnTo>
                  <a:lnTo>
                    <a:pt x="79081" y="209354"/>
                  </a:lnTo>
                  <a:lnTo>
                    <a:pt x="69763" y="215724"/>
                  </a:lnTo>
                  <a:lnTo>
                    <a:pt x="59020" y="218634"/>
                  </a:lnTo>
                  <a:lnTo>
                    <a:pt x="47035" y="211478"/>
                  </a:lnTo>
                  <a:lnTo>
                    <a:pt x="31672" y="208746"/>
                  </a:lnTo>
                  <a:lnTo>
                    <a:pt x="11403" y="192226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9" name="SMARTInkShape-Group203">
            <a:extLst>
              <a:ext uri="{FF2B5EF4-FFF2-40B4-BE49-F238E27FC236}">
                <a16:creationId xmlns:a16="http://schemas.microsoft.com/office/drawing/2014/main" id="{64D4D46C-CB14-6E63-4918-2A03FAACC93C}"/>
              </a:ext>
            </a:extLst>
          </p:cNvPr>
          <p:cNvGrpSpPr/>
          <p:nvPr/>
        </p:nvGrpSpPr>
        <p:grpSpPr>
          <a:xfrm>
            <a:off x="2404337" y="2990885"/>
            <a:ext cx="462689" cy="400016"/>
            <a:chOff x="2404337" y="2990885"/>
            <a:chExt cx="462689" cy="400016"/>
          </a:xfrm>
        </p:grpSpPr>
        <p:sp>
          <p:nvSpPr>
            <p:cNvPr id="1956" name="SMARTInkShape-987">
              <a:extLst>
                <a:ext uri="{FF2B5EF4-FFF2-40B4-BE49-F238E27FC236}">
                  <a16:creationId xmlns:a16="http://schemas.microsoft.com/office/drawing/2014/main" id="{5F40C4A5-751C-65AB-8E0F-E7A63DB6C2CE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2847975" y="2990885"/>
              <a:ext cx="19051" cy="400016"/>
            </a:xfrm>
            <a:custGeom>
              <a:avLst/>
              <a:gdLst/>
              <a:ahLst/>
              <a:cxnLst/>
              <a:rect l="0" t="0" r="0" b="0"/>
              <a:pathLst>
                <a:path w="19051" h="400016">
                  <a:moveTo>
                    <a:pt x="19050" y="47590"/>
                  </a:moveTo>
                  <a:lnTo>
                    <a:pt x="19050" y="47590"/>
                  </a:lnTo>
                  <a:lnTo>
                    <a:pt x="19050" y="0"/>
                  </a:lnTo>
                  <a:lnTo>
                    <a:pt x="19050" y="31846"/>
                  </a:lnTo>
                  <a:lnTo>
                    <a:pt x="16228" y="38123"/>
                  </a:lnTo>
                  <a:lnTo>
                    <a:pt x="13994" y="41279"/>
                  </a:lnTo>
                  <a:lnTo>
                    <a:pt x="10849" y="55833"/>
                  </a:lnTo>
                  <a:lnTo>
                    <a:pt x="9560" y="102007"/>
                  </a:lnTo>
                  <a:lnTo>
                    <a:pt x="1327" y="144760"/>
                  </a:lnTo>
                  <a:lnTo>
                    <a:pt x="116" y="191957"/>
                  </a:lnTo>
                  <a:lnTo>
                    <a:pt x="10" y="239545"/>
                  </a:lnTo>
                  <a:lnTo>
                    <a:pt x="1" y="282110"/>
                  </a:lnTo>
                  <a:lnTo>
                    <a:pt x="0" y="326965"/>
                  </a:lnTo>
                  <a:lnTo>
                    <a:pt x="1058" y="344974"/>
                  </a:lnTo>
                  <a:lnTo>
                    <a:pt x="8201" y="364531"/>
                  </a:lnTo>
                  <a:lnTo>
                    <a:pt x="9525" y="4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7" name="SMARTInkShape-988">
              <a:extLst>
                <a:ext uri="{FF2B5EF4-FFF2-40B4-BE49-F238E27FC236}">
                  <a16:creationId xmlns:a16="http://schemas.microsoft.com/office/drawing/2014/main" id="{7CCEF871-B11D-A011-0D3D-ED09F7B79A62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419350" y="318135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9701" y="9264"/>
                  </a:lnTo>
                  <a:lnTo>
                    <a:pt x="56579" y="9524"/>
                  </a:lnTo>
                  <a:lnTo>
                    <a:pt x="98422" y="9525"/>
                  </a:lnTo>
                  <a:lnTo>
                    <a:pt x="104774" y="12347"/>
                  </a:lnTo>
                  <a:lnTo>
                    <a:pt x="111124" y="16071"/>
                  </a:lnTo>
                  <a:lnTo>
                    <a:pt x="123825" y="18461"/>
                  </a:lnTo>
                  <a:lnTo>
                    <a:pt x="146050" y="19015"/>
                  </a:lnTo>
                  <a:lnTo>
                    <a:pt x="152400" y="21857"/>
                  </a:lnTo>
                  <a:lnTo>
                    <a:pt x="158750" y="25589"/>
                  </a:lnTo>
                  <a:lnTo>
                    <a:pt x="1714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8" name="SMARTInkShape-989">
              <a:extLst>
                <a:ext uri="{FF2B5EF4-FFF2-40B4-BE49-F238E27FC236}">
                  <a16:creationId xmlns:a16="http://schemas.microsoft.com/office/drawing/2014/main" id="{CEB32547-1D9E-3A5D-F0CE-6A2B502B27C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2404337" y="3105150"/>
              <a:ext cx="110264" cy="1"/>
            </a:xfrm>
            <a:custGeom>
              <a:avLst/>
              <a:gdLst/>
              <a:ahLst/>
              <a:cxnLst/>
              <a:rect l="0" t="0" r="0" b="0"/>
              <a:pathLst>
                <a:path w="110264" h="1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6802" y="0"/>
                  </a:lnTo>
                  <a:lnTo>
                    <a:pt x="93204" y="0"/>
                  </a:lnTo>
                  <a:lnTo>
                    <a:pt x="1102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98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</a:t>
            </a:r>
            <a:r>
              <a:rPr lang="en-US" i="1" dirty="0"/>
              <a:t>z</a:t>
            </a:r>
            <a:r>
              <a:rPr lang="en-US" dirty="0"/>
              <a:t>-scores for your two tests? On which of the tests did you perform relatively better?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0400" y="1539240"/>
          <a:ext cx="54864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Test Scores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Standard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0" name="SMARTInkShape-990">
            <a:extLst>
              <a:ext uri="{FF2B5EF4-FFF2-40B4-BE49-F238E27FC236}">
                <a16:creationId xmlns:a16="http://schemas.microsoft.com/office/drawing/2014/main" id="{6EAF9ED8-9682-D559-425E-6EF6C3CA255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382000" y="4953000"/>
            <a:ext cx="190501" cy="142876"/>
          </a:xfrm>
          <a:custGeom>
            <a:avLst/>
            <a:gdLst/>
            <a:ahLst/>
            <a:cxnLst/>
            <a:rect l="0" t="0" r="0" b="0"/>
            <a:pathLst>
              <a:path w="190501" h="142876">
                <a:moveTo>
                  <a:pt x="0" y="76200"/>
                </a:moveTo>
                <a:lnTo>
                  <a:pt x="0" y="76200"/>
                </a:lnTo>
                <a:lnTo>
                  <a:pt x="0" y="66675"/>
                </a:lnTo>
                <a:lnTo>
                  <a:pt x="0" y="103324"/>
                </a:lnTo>
                <a:lnTo>
                  <a:pt x="1058" y="103808"/>
                </a:lnTo>
                <a:lnTo>
                  <a:pt x="5056" y="104345"/>
                </a:lnTo>
                <a:lnTo>
                  <a:pt x="6545" y="105547"/>
                </a:lnTo>
                <a:lnTo>
                  <a:pt x="9132" y="112938"/>
                </a:lnTo>
                <a:lnTo>
                  <a:pt x="9524" y="128844"/>
                </a:lnTo>
                <a:lnTo>
                  <a:pt x="10583" y="130346"/>
                </a:lnTo>
                <a:lnTo>
                  <a:pt x="12347" y="131347"/>
                </a:lnTo>
                <a:lnTo>
                  <a:pt x="18657" y="133233"/>
                </a:lnTo>
                <a:lnTo>
                  <a:pt x="19050" y="142875"/>
                </a:lnTo>
                <a:lnTo>
                  <a:pt x="34238" y="126628"/>
                </a:lnTo>
                <a:lnTo>
                  <a:pt x="40160" y="114227"/>
                </a:lnTo>
                <a:lnTo>
                  <a:pt x="60153" y="87705"/>
                </a:lnTo>
                <a:lnTo>
                  <a:pt x="104725" y="50462"/>
                </a:lnTo>
                <a:lnTo>
                  <a:pt x="111103" y="47828"/>
                </a:lnTo>
                <a:lnTo>
                  <a:pt x="120644" y="41453"/>
                </a:lnTo>
                <a:lnTo>
                  <a:pt x="130173" y="38035"/>
                </a:lnTo>
                <a:lnTo>
                  <a:pt x="139700" y="31848"/>
                </a:lnTo>
                <a:lnTo>
                  <a:pt x="149225" y="28487"/>
                </a:lnTo>
                <a:lnTo>
                  <a:pt x="160044" y="20501"/>
                </a:lnTo>
                <a:lnTo>
                  <a:pt x="169961" y="19177"/>
                </a:lnTo>
                <a:lnTo>
                  <a:pt x="170458" y="18078"/>
                </a:lnTo>
                <a:lnTo>
                  <a:pt x="171319" y="10860"/>
                </a:lnTo>
                <a:lnTo>
                  <a:pt x="174214" y="10118"/>
                </a:lnTo>
                <a:lnTo>
                  <a:pt x="176468" y="9920"/>
                </a:lnTo>
                <a:lnTo>
                  <a:pt x="177970" y="8730"/>
                </a:lnTo>
                <a:lnTo>
                  <a:pt x="179639" y="4586"/>
                </a:lnTo>
                <a:lnTo>
                  <a:pt x="181143" y="3057"/>
                </a:lnTo>
                <a:lnTo>
                  <a:pt x="19050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SMARTInkShape-991">
            <a:extLst>
              <a:ext uri="{FF2B5EF4-FFF2-40B4-BE49-F238E27FC236}">
                <a16:creationId xmlns:a16="http://schemas.microsoft.com/office/drawing/2014/main" id="{65BD3DD6-9D5A-8AB5-BBD5-D5A2853453F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096250" y="895350"/>
            <a:ext cx="266701" cy="161926"/>
          </a:xfrm>
          <a:custGeom>
            <a:avLst/>
            <a:gdLst/>
            <a:ahLst/>
            <a:cxnLst/>
            <a:rect l="0" t="0" r="0" b="0"/>
            <a:pathLst>
              <a:path w="266701" h="161926">
                <a:moveTo>
                  <a:pt x="0" y="114300"/>
                </a:moveTo>
                <a:lnTo>
                  <a:pt x="0" y="114300"/>
                </a:lnTo>
                <a:lnTo>
                  <a:pt x="0" y="109243"/>
                </a:lnTo>
                <a:lnTo>
                  <a:pt x="1058" y="107754"/>
                </a:lnTo>
                <a:lnTo>
                  <a:pt x="2822" y="106761"/>
                </a:lnTo>
                <a:lnTo>
                  <a:pt x="5056" y="106099"/>
                </a:lnTo>
                <a:lnTo>
                  <a:pt x="5487" y="105658"/>
                </a:lnTo>
                <a:lnTo>
                  <a:pt x="4717" y="105363"/>
                </a:lnTo>
                <a:lnTo>
                  <a:pt x="275" y="104809"/>
                </a:lnTo>
                <a:lnTo>
                  <a:pt x="5542" y="104782"/>
                </a:lnTo>
                <a:lnTo>
                  <a:pt x="3168" y="104778"/>
                </a:lnTo>
                <a:lnTo>
                  <a:pt x="3170" y="104777"/>
                </a:lnTo>
                <a:lnTo>
                  <a:pt x="9525" y="104775"/>
                </a:lnTo>
                <a:lnTo>
                  <a:pt x="4038" y="104775"/>
                </a:lnTo>
                <a:lnTo>
                  <a:pt x="14581" y="104775"/>
                </a:lnTo>
                <a:lnTo>
                  <a:pt x="15012" y="105833"/>
                </a:lnTo>
                <a:lnTo>
                  <a:pt x="12670" y="109832"/>
                </a:lnTo>
                <a:lnTo>
                  <a:pt x="12680" y="111321"/>
                </a:lnTo>
                <a:lnTo>
                  <a:pt x="13745" y="112314"/>
                </a:lnTo>
                <a:lnTo>
                  <a:pt x="15513" y="112976"/>
                </a:lnTo>
                <a:lnTo>
                  <a:pt x="16693" y="114476"/>
                </a:lnTo>
                <a:lnTo>
                  <a:pt x="18740" y="122385"/>
                </a:lnTo>
                <a:lnTo>
                  <a:pt x="27224" y="131900"/>
                </a:lnTo>
                <a:lnTo>
                  <a:pt x="28540" y="142445"/>
                </a:lnTo>
                <a:lnTo>
                  <a:pt x="28575" y="160566"/>
                </a:lnTo>
                <a:lnTo>
                  <a:pt x="29633" y="161019"/>
                </a:lnTo>
                <a:lnTo>
                  <a:pt x="38097" y="161925"/>
                </a:lnTo>
                <a:lnTo>
                  <a:pt x="43156" y="156868"/>
                </a:lnTo>
                <a:lnTo>
                  <a:pt x="48461" y="154386"/>
                </a:lnTo>
                <a:lnTo>
                  <a:pt x="51357" y="153724"/>
                </a:lnTo>
                <a:lnTo>
                  <a:pt x="53288" y="152224"/>
                </a:lnTo>
                <a:lnTo>
                  <a:pt x="55433" y="147736"/>
                </a:lnTo>
                <a:lnTo>
                  <a:pt x="62031" y="142213"/>
                </a:lnTo>
                <a:lnTo>
                  <a:pt x="88485" y="125855"/>
                </a:lnTo>
                <a:lnTo>
                  <a:pt x="102653" y="110903"/>
                </a:lnTo>
                <a:lnTo>
                  <a:pt x="147280" y="85898"/>
                </a:lnTo>
                <a:lnTo>
                  <a:pt x="193301" y="60332"/>
                </a:lnTo>
                <a:lnTo>
                  <a:pt x="239504" y="26589"/>
                </a:lnTo>
                <a:lnTo>
                  <a:pt x="245088" y="22401"/>
                </a:lnTo>
                <a:lnTo>
                  <a:pt x="251098" y="20539"/>
                </a:lnTo>
                <a:lnTo>
                  <a:pt x="253123" y="18984"/>
                </a:lnTo>
                <a:lnTo>
                  <a:pt x="256642" y="10980"/>
                </a:lnTo>
                <a:lnTo>
                  <a:pt x="259760" y="10172"/>
                </a:lnTo>
                <a:lnTo>
                  <a:pt x="262074" y="9956"/>
                </a:lnTo>
                <a:lnTo>
                  <a:pt x="263616" y="8754"/>
                </a:lnTo>
                <a:lnTo>
                  <a:pt x="26670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" name="SMARTInkShape-Group206">
            <a:extLst>
              <a:ext uri="{FF2B5EF4-FFF2-40B4-BE49-F238E27FC236}">
                <a16:creationId xmlns:a16="http://schemas.microsoft.com/office/drawing/2014/main" id="{EF944D9D-B43A-333E-BC7D-8B3AB8E59F0E}"/>
              </a:ext>
            </a:extLst>
          </p:cNvPr>
          <p:cNvGrpSpPr/>
          <p:nvPr/>
        </p:nvGrpSpPr>
        <p:grpSpPr>
          <a:xfrm>
            <a:off x="8820150" y="5734169"/>
            <a:ext cx="561976" cy="323732"/>
            <a:chOff x="8820150" y="5734169"/>
            <a:chExt cx="561976" cy="323732"/>
          </a:xfrm>
        </p:grpSpPr>
        <p:sp>
          <p:nvSpPr>
            <p:cNvPr id="202" name="SMARTInkShape-992">
              <a:extLst>
                <a:ext uri="{FF2B5EF4-FFF2-40B4-BE49-F238E27FC236}">
                  <a16:creationId xmlns:a16="http://schemas.microsoft.com/office/drawing/2014/main" id="{95E20359-4FBF-7A58-6600-255A99DFC169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9248813" y="5734169"/>
              <a:ext cx="133313" cy="323335"/>
            </a:xfrm>
            <a:custGeom>
              <a:avLst/>
              <a:gdLst/>
              <a:ahLst/>
              <a:cxnLst/>
              <a:rect l="0" t="0" r="0" b="0"/>
              <a:pathLst>
                <a:path w="133313" h="323335">
                  <a:moveTo>
                    <a:pt x="133312" y="66556"/>
                  </a:moveTo>
                  <a:lnTo>
                    <a:pt x="133312" y="66556"/>
                  </a:lnTo>
                  <a:lnTo>
                    <a:pt x="133312" y="47899"/>
                  </a:lnTo>
                  <a:lnTo>
                    <a:pt x="124178" y="38384"/>
                  </a:lnTo>
                  <a:lnTo>
                    <a:pt x="123821" y="29815"/>
                  </a:lnTo>
                  <a:lnTo>
                    <a:pt x="122751" y="29363"/>
                  </a:lnTo>
                  <a:lnTo>
                    <a:pt x="118742" y="28859"/>
                  </a:lnTo>
                  <a:lnTo>
                    <a:pt x="117248" y="27667"/>
                  </a:lnTo>
                  <a:lnTo>
                    <a:pt x="114656" y="20290"/>
                  </a:lnTo>
                  <a:lnTo>
                    <a:pt x="111615" y="19534"/>
                  </a:lnTo>
                  <a:lnTo>
                    <a:pt x="109322" y="19334"/>
                  </a:lnTo>
                  <a:lnTo>
                    <a:pt x="107794" y="18142"/>
                  </a:lnTo>
                  <a:lnTo>
                    <a:pt x="106096" y="13994"/>
                  </a:lnTo>
                  <a:lnTo>
                    <a:pt x="104585" y="12465"/>
                  </a:lnTo>
                  <a:lnTo>
                    <a:pt x="100083" y="10765"/>
                  </a:lnTo>
                  <a:lnTo>
                    <a:pt x="91599" y="9809"/>
                  </a:lnTo>
                  <a:lnTo>
                    <a:pt x="89628" y="8617"/>
                  </a:lnTo>
                  <a:lnTo>
                    <a:pt x="88314" y="6763"/>
                  </a:lnTo>
                  <a:lnTo>
                    <a:pt x="87439" y="4469"/>
                  </a:lnTo>
                  <a:lnTo>
                    <a:pt x="85796" y="2940"/>
                  </a:lnTo>
                  <a:lnTo>
                    <a:pt x="81150" y="1240"/>
                  </a:lnTo>
                  <a:lnTo>
                    <a:pt x="63342" y="0"/>
                  </a:lnTo>
                  <a:lnTo>
                    <a:pt x="57059" y="2756"/>
                  </a:lnTo>
                  <a:lnTo>
                    <a:pt x="50738" y="6450"/>
                  </a:lnTo>
                  <a:lnTo>
                    <a:pt x="44402" y="8093"/>
                  </a:lnTo>
                  <a:lnTo>
                    <a:pt x="38058" y="14467"/>
                  </a:lnTo>
                  <a:lnTo>
                    <a:pt x="31710" y="22238"/>
                  </a:lnTo>
                  <a:lnTo>
                    <a:pt x="15837" y="32693"/>
                  </a:lnTo>
                  <a:lnTo>
                    <a:pt x="12309" y="41275"/>
                  </a:lnTo>
                  <a:lnTo>
                    <a:pt x="9683" y="51087"/>
                  </a:lnTo>
                  <a:lnTo>
                    <a:pt x="2197" y="66009"/>
                  </a:lnTo>
                  <a:lnTo>
                    <a:pt x="0" y="103353"/>
                  </a:lnTo>
                  <a:lnTo>
                    <a:pt x="2801" y="112190"/>
                  </a:lnTo>
                  <a:lnTo>
                    <a:pt x="13223" y="126488"/>
                  </a:lnTo>
                  <a:lnTo>
                    <a:pt x="19261" y="130234"/>
                  </a:lnTo>
                  <a:lnTo>
                    <a:pt x="25471" y="132957"/>
                  </a:lnTo>
                  <a:lnTo>
                    <a:pt x="34920" y="139383"/>
                  </a:lnTo>
                  <a:lnTo>
                    <a:pt x="44421" y="141756"/>
                  </a:lnTo>
                  <a:lnTo>
                    <a:pt x="50766" y="142313"/>
                  </a:lnTo>
                  <a:lnTo>
                    <a:pt x="57114" y="139736"/>
                  </a:lnTo>
                  <a:lnTo>
                    <a:pt x="63463" y="136122"/>
                  </a:lnTo>
                  <a:lnTo>
                    <a:pt x="72987" y="133028"/>
                  </a:lnTo>
                  <a:lnTo>
                    <a:pt x="79337" y="128554"/>
                  </a:lnTo>
                  <a:lnTo>
                    <a:pt x="82865" y="123038"/>
                  </a:lnTo>
                  <a:lnTo>
                    <a:pt x="85491" y="117060"/>
                  </a:lnTo>
                  <a:lnTo>
                    <a:pt x="111491" y="85601"/>
                  </a:lnTo>
                  <a:lnTo>
                    <a:pt x="114089" y="79254"/>
                  </a:lnTo>
                  <a:lnTo>
                    <a:pt x="120442" y="69731"/>
                  </a:lnTo>
                  <a:lnTo>
                    <a:pt x="122301" y="63381"/>
                  </a:lnTo>
                  <a:lnTo>
                    <a:pt x="123855" y="61264"/>
                  </a:lnTo>
                  <a:lnTo>
                    <a:pt x="125949" y="59853"/>
                  </a:lnTo>
                  <a:lnTo>
                    <a:pt x="128404" y="58912"/>
                  </a:lnTo>
                  <a:lnTo>
                    <a:pt x="130040" y="57227"/>
                  </a:lnTo>
                  <a:lnTo>
                    <a:pt x="133309" y="47517"/>
                  </a:lnTo>
                  <a:lnTo>
                    <a:pt x="133312" y="60764"/>
                  </a:lnTo>
                  <a:lnTo>
                    <a:pt x="124375" y="104925"/>
                  </a:lnTo>
                  <a:lnTo>
                    <a:pt x="121139" y="126608"/>
                  </a:lnTo>
                  <a:lnTo>
                    <a:pt x="115167" y="165167"/>
                  </a:lnTo>
                  <a:lnTo>
                    <a:pt x="111618" y="197748"/>
                  </a:lnTo>
                  <a:lnTo>
                    <a:pt x="106096" y="224880"/>
                  </a:lnTo>
                  <a:lnTo>
                    <a:pt x="102093" y="257000"/>
                  </a:lnTo>
                  <a:lnTo>
                    <a:pt x="99800" y="263370"/>
                  </a:lnTo>
                  <a:lnTo>
                    <a:pt x="99329" y="268673"/>
                  </a:lnTo>
                  <a:lnTo>
                    <a:pt x="104735" y="314039"/>
                  </a:lnTo>
                  <a:lnTo>
                    <a:pt x="113871" y="323334"/>
                  </a:lnTo>
                  <a:lnTo>
                    <a:pt x="114262" y="3142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993">
              <a:extLst>
                <a:ext uri="{FF2B5EF4-FFF2-40B4-BE49-F238E27FC236}">
                  <a16:creationId xmlns:a16="http://schemas.microsoft.com/office/drawing/2014/main" id="{D875C62A-4331-3798-E8CF-A929BA00811E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9048918" y="5791200"/>
              <a:ext cx="178755" cy="237957"/>
            </a:xfrm>
            <a:custGeom>
              <a:avLst/>
              <a:gdLst/>
              <a:ahLst/>
              <a:cxnLst/>
              <a:rect l="0" t="0" r="0" b="0"/>
              <a:pathLst>
                <a:path w="178755" h="237957">
                  <a:moveTo>
                    <a:pt x="123657" y="28575"/>
                  </a:moveTo>
                  <a:lnTo>
                    <a:pt x="123657" y="28575"/>
                  </a:lnTo>
                  <a:lnTo>
                    <a:pt x="123657" y="19443"/>
                  </a:lnTo>
                  <a:lnTo>
                    <a:pt x="105966" y="1358"/>
                  </a:lnTo>
                  <a:lnTo>
                    <a:pt x="96526" y="119"/>
                  </a:lnTo>
                  <a:lnTo>
                    <a:pt x="81951" y="11"/>
                  </a:lnTo>
                  <a:lnTo>
                    <a:pt x="75842" y="2827"/>
                  </a:lnTo>
                  <a:lnTo>
                    <a:pt x="63294" y="13258"/>
                  </a:lnTo>
                  <a:lnTo>
                    <a:pt x="30391" y="57419"/>
                  </a:lnTo>
                  <a:lnTo>
                    <a:pt x="12792" y="96540"/>
                  </a:lnTo>
                  <a:lnTo>
                    <a:pt x="1747" y="137988"/>
                  </a:lnTo>
                  <a:lnTo>
                    <a:pt x="0" y="177650"/>
                  </a:lnTo>
                  <a:lnTo>
                    <a:pt x="4938" y="196805"/>
                  </a:lnTo>
                  <a:lnTo>
                    <a:pt x="16089" y="214637"/>
                  </a:lnTo>
                  <a:lnTo>
                    <a:pt x="26404" y="225051"/>
                  </a:lnTo>
                  <a:lnTo>
                    <a:pt x="41336" y="233781"/>
                  </a:lnTo>
                  <a:lnTo>
                    <a:pt x="53993" y="236838"/>
                  </a:lnTo>
                  <a:lnTo>
                    <a:pt x="82825" y="237956"/>
                  </a:lnTo>
                  <a:lnTo>
                    <a:pt x="92457" y="235228"/>
                  </a:lnTo>
                  <a:lnTo>
                    <a:pt x="135567" y="211554"/>
                  </a:lnTo>
                  <a:lnTo>
                    <a:pt x="151450" y="189641"/>
                  </a:lnTo>
                  <a:lnTo>
                    <a:pt x="164778" y="159874"/>
                  </a:lnTo>
                  <a:lnTo>
                    <a:pt x="171056" y="122363"/>
                  </a:lnTo>
                  <a:lnTo>
                    <a:pt x="178568" y="78106"/>
                  </a:lnTo>
                  <a:lnTo>
                    <a:pt x="178754" y="60114"/>
                  </a:lnTo>
                  <a:lnTo>
                    <a:pt x="167419" y="31095"/>
                  </a:lnTo>
                  <a:lnTo>
                    <a:pt x="148996" y="6850"/>
                  </a:lnTo>
                  <a:lnTo>
                    <a:pt x="142680" y="3045"/>
                  </a:lnTo>
                  <a:lnTo>
                    <a:pt x="130352" y="902"/>
                  </a:lnTo>
                  <a:lnTo>
                    <a:pt x="1046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994">
              <a:extLst>
                <a:ext uri="{FF2B5EF4-FFF2-40B4-BE49-F238E27FC236}">
                  <a16:creationId xmlns:a16="http://schemas.microsoft.com/office/drawing/2014/main" id="{36F06225-4ABE-1C0C-B017-C705B98517D2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924925" y="600075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995">
              <a:extLst>
                <a:ext uri="{FF2B5EF4-FFF2-40B4-BE49-F238E27FC236}">
                  <a16:creationId xmlns:a16="http://schemas.microsoft.com/office/drawing/2014/main" id="{AD3F3577-5F8A-D489-9162-8050BEED6A1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820150" y="5819775"/>
              <a:ext cx="28576" cy="238126"/>
            </a:xfrm>
            <a:custGeom>
              <a:avLst/>
              <a:gdLst/>
              <a:ahLst/>
              <a:cxnLst/>
              <a:rect l="0" t="0" r="0" b="0"/>
              <a:pathLst>
                <a:path w="28576" h="238126">
                  <a:moveTo>
                    <a:pt x="28575" y="0"/>
                  </a:moveTo>
                  <a:lnTo>
                    <a:pt x="28575" y="0"/>
                  </a:lnTo>
                  <a:lnTo>
                    <a:pt x="28575" y="14189"/>
                  </a:lnTo>
                  <a:lnTo>
                    <a:pt x="18874" y="43654"/>
                  </a:lnTo>
                  <a:lnTo>
                    <a:pt x="11685" y="56993"/>
                  </a:lnTo>
                  <a:lnTo>
                    <a:pt x="10964" y="60220"/>
                  </a:lnTo>
                  <a:lnTo>
                    <a:pt x="3264" y="74063"/>
                  </a:lnTo>
                  <a:lnTo>
                    <a:pt x="27" y="120571"/>
                  </a:lnTo>
                  <a:lnTo>
                    <a:pt x="0" y="168013"/>
                  </a:lnTo>
                  <a:lnTo>
                    <a:pt x="0" y="214841"/>
                  </a:lnTo>
                  <a:lnTo>
                    <a:pt x="0" y="217194"/>
                  </a:lnTo>
                  <a:lnTo>
                    <a:pt x="6546" y="226308"/>
                  </a:lnTo>
                  <a:lnTo>
                    <a:pt x="952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SMARTInkShape-Group207">
            <a:extLst>
              <a:ext uri="{FF2B5EF4-FFF2-40B4-BE49-F238E27FC236}">
                <a16:creationId xmlns:a16="http://schemas.microsoft.com/office/drawing/2014/main" id="{58AE6432-F69F-FB00-D9BC-0527172DB12B}"/>
              </a:ext>
            </a:extLst>
          </p:cNvPr>
          <p:cNvGrpSpPr/>
          <p:nvPr/>
        </p:nvGrpSpPr>
        <p:grpSpPr>
          <a:xfrm>
            <a:off x="8191500" y="5895975"/>
            <a:ext cx="190501" cy="104776"/>
            <a:chOff x="8191500" y="5895975"/>
            <a:chExt cx="190501" cy="104776"/>
          </a:xfrm>
        </p:grpSpPr>
        <p:sp>
          <p:nvSpPr>
            <p:cNvPr id="207" name="SMARTInkShape-996">
              <a:extLst>
                <a:ext uri="{FF2B5EF4-FFF2-40B4-BE49-F238E27FC236}">
                  <a16:creationId xmlns:a16="http://schemas.microsoft.com/office/drawing/2014/main" id="{BABABA18-F258-DF25-4CF8-BCECCE11EE8A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191500" y="5972175"/>
              <a:ext cx="190501" cy="28576"/>
            </a:xfrm>
            <a:custGeom>
              <a:avLst/>
              <a:gdLst/>
              <a:ahLst/>
              <a:cxnLst/>
              <a:rect l="0" t="0" r="0" b="0"/>
              <a:pathLst>
                <a:path w="190501" h="28576">
                  <a:moveTo>
                    <a:pt x="0" y="0"/>
                  </a:moveTo>
                  <a:lnTo>
                    <a:pt x="0" y="0"/>
                  </a:lnTo>
                  <a:lnTo>
                    <a:pt x="42562" y="0"/>
                  </a:lnTo>
                  <a:lnTo>
                    <a:pt x="60706" y="1058"/>
                  </a:lnTo>
                  <a:lnTo>
                    <a:pt x="101974" y="8937"/>
                  </a:lnTo>
                  <a:lnTo>
                    <a:pt x="126827" y="10506"/>
                  </a:lnTo>
                  <a:lnTo>
                    <a:pt x="145035" y="17049"/>
                  </a:lnTo>
                  <a:lnTo>
                    <a:pt x="167305" y="19845"/>
                  </a:lnTo>
                  <a:lnTo>
                    <a:pt x="180784" y="26537"/>
                  </a:lnTo>
                  <a:lnTo>
                    <a:pt x="19050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997">
              <a:extLst>
                <a:ext uri="{FF2B5EF4-FFF2-40B4-BE49-F238E27FC236}">
                  <a16:creationId xmlns:a16="http://schemas.microsoft.com/office/drawing/2014/main" id="{24685102-4F18-E687-2611-D0328964DA4B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229600" y="5895975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0"/>
                  </a:moveTo>
                  <a:lnTo>
                    <a:pt x="0" y="0"/>
                  </a:lnTo>
                  <a:lnTo>
                    <a:pt x="45697" y="0"/>
                  </a:lnTo>
                  <a:lnTo>
                    <a:pt x="88533" y="0"/>
                  </a:lnTo>
                  <a:lnTo>
                    <a:pt x="93947" y="0"/>
                  </a:lnTo>
                  <a:lnTo>
                    <a:pt x="97556" y="1058"/>
                  </a:lnTo>
                  <a:lnTo>
                    <a:pt x="99962" y="2822"/>
                  </a:lnTo>
                  <a:lnTo>
                    <a:pt x="101567" y="5056"/>
                  </a:lnTo>
                  <a:lnTo>
                    <a:pt x="103695" y="6545"/>
                  </a:lnTo>
                  <a:lnTo>
                    <a:pt x="112695" y="9132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6" name="SMARTInkShape-Group208">
            <a:extLst>
              <a:ext uri="{FF2B5EF4-FFF2-40B4-BE49-F238E27FC236}">
                <a16:creationId xmlns:a16="http://schemas.microsoft.com/office/drawing/2014/main" id="{DD7FD50A-C9C4-4D8E-1FE1-0156D36FFCFF}"/>
              </a:ext>
            </a:extLst>
          </p:cNvPr>
          <p:cNvGrpSpPr/>
          <p:nvPr/>
        </p:nvGrpSpPr>
        <p:grpSpPr>
          <a:xfrm>
            <a:off x="6143635" y="5734086"/>
            <a:ext cx="1600191" cy="761965"/>
            <a:chOff x="6143635" y="5734086"/>
            <a:chExt cx="1600191" cy="761965"/>
          </a:xfrm>
        </p:grpSpPr>
        <p:sp>
          <p:nvSpPr>
            <p:cNvPr id="210" name="SMARTInkShape-998">
              <a:extLst>
                <a:ext uri="{FF2B5EF4-FFF2-40B4-BE49-F238E27FC236}">
                  <a16:creationId xmlns:a16="http://schemas.microsoft.com/office/drawing/2014/main" id="{1A92151D-9208-793D-6731-EA09E7680223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6953251" y="6277009"/>
              <a:ext cx="34062" cy="219042"/>
            </a:xfrm>
            <a:custGeom>
              <a:avLst/>
              <a:gdLst/>
              <a:ahLst/>
              <a:cxnLst/>
              <a:rect l="0" t="0" r="0" b="0"/>
              <a:pathLst>
                <a:path w="34062" h="219042">
                  <a:moveTo>
                    <a:pt x="28574" y="9491"/>
                  </a:moveTo>
                  <a:lnTo>
                    <a:pt x="28574" y="9491"/>
                  </a:lnTo>
                  <a:lnTo>
                    <a:pt x="28574" y="0"/>
                  </a:lnTo>
                  <a:lnTo>
                    <a:pt x="28574" y="5034"/>
                  </a:lnTo>
                  <a:lnTo>
                    <a:pt x="31396" y="10332"/>
                  </a:lnTo>
                  <a:lnTo>
                    <a:pt x="33630" y="13227"/>
                  </a:lnTo>
                  <a:lnTo>
                    <a:pt x="34061" y="17273"/>
                  </a:lnTo>
                  <a:lnTo>
                    <a:pt x="28849" y="63645"/>
                  </a:lnTo>
                  <a:lnTo>
                    <a:pt x="18249" y="102779"/>
                  </a:lnTo>
                  <a:lnTo>
                    <a:pt x="12109" y="123210"/>
                  </a:lnTo>
                  <a:lnTo>
                    <a:pt x="6929" y="154301"/>
                  </a:lnTo>
                  <a:lnTo>
                    <a:pt x="1367" y="173091"/>
                  </a:lnTo>
                  <a:lnTo>
                    <a:pt x="0" y="218865"/>
                  </a:lnTo>
                  <a:lnTo>
                    <a:pt x="9524" y="219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999">
              <a:extLst>
                <a:ext uri="{FF2B5EF4-FFF2-40B4-BE49-F238E27FC236}">
                  <a16:creationId xmlns:a16="http://schemas.microsoft.com/office/drawing/2014/main" id="{CFB8DE8A-4212-4A84-D605-957E72C2F7C4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6838950" y="6286500"/>
              <a:ext cx="19051" cy="180976"/>
            </a:xfrm>
            <a:custGeom>
              <a:avLst/>
              <a:gdLst/>
              <a:ahLst/>
              <a:cxnLst/>
              <a:rect l="0" t="0" r="0" b="0"/>
              <a:pathLst>
                <a:path w="19051" h="180976">
                  <a:moveTo>
                    <a:pt x="19050" y="0"/>
                  </a:moveTo>
                  <a:lnTo>
                    <a:pt x="19050" y="0"/>
                  </a:lnTo>
                  <a:lnTo>
                    <a:pt x="13994" y="0"/>
                  </a:lnTo>
                  <a:lnTo>
                    <a:pt x="12505" y="1058"/>
                  </a:lnTo>
                  <a:lnTo>
                    <a:pt x="11512" y="2822"/>
                  </a:lnTo>
                  <a:lnTo>
                    <a:pt x="8729" y="16247"/>
                  </a:lnTo>
                  <a:lnTo>
                    <a:pt x="3056" y="26569"/>
                  </a:lnTo>
                  <a:lnTo>
                    <a:pt x="80" y="72942"/>
                  </a:lnTo>
                  <a:lnTo>
                    <a:pt x="5" y="114481"/>
                  </a:lnTo>
                  <a:lnTo>
                    <a:pt x="0" y="145503"/>
                  </a:lnTo>
                  <a:lnTo>
                    <a:pt x="2822" y="152157"/>
                  </a:lnTo>
                  <a:lnTo>
                    <a:pt x="5056" y="155413"/>
                  </a:lnTo>
                  <a:lnTo>
                    <a:pt x="9525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1000">
              <a:extLst>
                <a:ext uri="{FF2B5EF4-FFF2-40B4-BE49-F238E27FC236}">
                  <a16:creationId xmlns:a16="http://schemas.microsoft.com/office/drawing/2014/main" id="{7373A12B-23F3-C804-853D-5F90D26AA1F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6143635" y="6096036"/>
              <a:ext cx="1600191" cy="95215"/>
            </a:xfrm>
            <a:custGeom>
              <a:avLst/>
              <a:gdLst/>
              <a:ahLst/>
              <a:cxnLst/>
              <a:rect l="0" t="0" r="0" b="0"/>
              <a:pathLst>
                <a:path w="1600191" h="95215">
                  <a:moveTo>
                    <a:pt x="9515" y="47589"/>
                  </a:moveTo>
                  <a:lnTo>
                    <a:pt x="9515" y="47589"/>
                  </a:lnTo>
                  <a:lnTo>
                    <a:pt x="0" y="47589"/>
                  </a:lnTo>
                  <a:lnTo>
                    <a:pt x="8192" y="55790"/>
                  </a:lnTo>
                  <a:lnTo>
                    <a:pt x="19236" y="56721"/>
                  </a:lnTo>
                  <a:lnTo>
                    <a:pt x="27241" y="54117"/>
                  </a:lnTo>
                  <a:lnTo>
                    <a:pt x="30857" y="51941"/>
                  </a:lnTo>
                  <a:lnTo>
                    <a:pt x="46060" y="48879"/>
                  </a:lnTo>
                  <a:lnTo>
                    <a:pt x="87739" y="47702"/>
                  </a:lnTo>
                  <a:lnTo>
                    <a:pt x="125273" y="41065"/>
                  </a:lnTo>
                  <a:lnTo>
                    <a:pt x="172355" y="35835"/>
                  </a:lnTo>
                  <a:lnTo>
                    <a:pt x="212633" y="30701"/>
                  </a:lnTo>
                  <a:lnTo>
                    <a:pt x="258081" y="29180"/>
                  </a:lnTo>
                  <a:lnTo>
                    <a:pt x="290380" y="27765"/>
                  </a:lnTo>
                  <a:lnTo>
                    <a:pt x="325902" y="23609"/>
                  </a:lnTo>
                  <a:lnTo>
                    <a:pt x="365679" y="18234"/>
                  </a:lnTo>
                  <a:lnTo>
                    <a:pt x="408052" y="13376"/>
                  </a:lnTo>
                  <a:lnTo>
                    <a:pt x="451579" y="11216"/>
                  </a:lnTo>
                  <a:lnTo>
                    <a:pt x="498441" y="10256"/>
                  </a:lnTo>
                  <a:lnTo>
                    <a:pt x="522790" y="9999"/>
                  </a:lnTo>
                  <a:lnTo>
                    <a:pt x="548548" y="8772"/>
                  </a:lnTo>
                  <a:lnTo>
                    <a:pt x="575246" y="6894"/>
                  </a:lnTo>
                  <a:lnTo>
                    <a:pt x="602569" y="4584"/>
                  </a:lnTo>
                  <a:lnTo>
                    <a:pt x="629251" y="3044"/>
                  </a:lnTo>
                  <a:lnTo>
                    <a:pt x="655506" y="2018"/>
                  </a:lnTo>
                  <a:lnTo>
                    <a:pt x="681475" y="1333"/>
                  </a:lnTo>
                  <a:lnTo>
                    <a:pt x="708313" y="876"/>
                  </a:lnTo>
                  <a:lnTo>
                    <a:pt x="735730" y="572"/>
                  </a:lnTo>
                  <a:lnTo>
                    <a:pt x="763533" y="369"/>
                  </a:lnTo>
                  <a:lnTo>
                    <a:pt x="790536" y="234"/>
                  </a:lnTo>
                  <a:lnTo>
                    <a:pt x="817004" y="144"/>
                  </a:lnTo>
                  <a:lnTo>
                    <a:pt x="843116" y="84"/>
                  </a:lnTo>
                  <a:lnTo>
                    <a:pt x="870049" y="43"/>
                  </a:lnTo>
                  <a:lnTo>
                    <a:pt x="897529" y="18"/>
                  </a:lnTo>
                  <a:lnTo>
                    <a:pt x="925375" y="0"/>
                  </a:lnTo>
                  <a:lnTo>
                    <a:pt x="951347" y="1046"/>
                  </a:lnTo>
                  <a:lnTo>
                    <a:pt x="976069" y="2802"/>
                  </a:lnTo>
                  <a:lnTo>
                    <a:pt x="999959" y="5032"/>
                  </a:lnTo>
                  <a:lnTo>
                    <a:pt x="1024353" y="6517"/>
                  </a:lnTo>
                  <a:lnTo>
                    <a:pt x="1049082" y="7508"/>
                  </a:lnTo>
                  <a:lnTo>
                    <a:pt x="1074035" y="8168"/>
                  </a:lnTo>
                  <a:lnTo>
                    <a:pt x="1121515" y="11725"/>
                  </a:lnTo>
                  <a:lnTo>
                    <a:pt x="1166254" y="15774"/>
                  </a:lnTo>
                  <a:lnTo>
                    <a:pt x="1207305" y="17574"/>
                  </a:lnTo>
                  <a:lnTo>
                    <a:pt x="1246716" y="21196"/>
                  </a:lnTo>
                  <a:lnTo>
                    <a:pt x="1285399" y="26334"/>
                  </a:lnTo>
                  <a:lnTo>
                    <a:pt x="1323757" y="32145"/>
                  </a:lnTo>
                  <a:lnTo>
                    <a:pt x="1359151" y="35434"/>
                  </a:lnTo>
                  <a:lnTo>
                    <a:pt x="1392520" y="37954"/>
                  </a:lnTo>
                  <a:lnTo>
                    <a:pt x="1439997" y="45321"/>
                  </a:lnTo>
                  <a:lnTo>
                    <a:pt x="1480289" y="54208"/>
                  </a:lnTo>
                  <a:lnTo>
                    <a:pt x="1525706" y="66693"/>
                  </a:lnTo>
                  <a:lnTo>
                    <a:pt x="1571448" y="75974"/>
                  </a:lnTo>
                  <a:lnTo>
                    <a:pt x="1585559" y="83399"/>
                  </a:lnTo>
                  <a:lnTo>
                    <a:pt x="1600190" y="952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SMARTInkShape-1001">
              <a:extLst>
                <a:ext uri="{FF2B5EF4-FFF2-40B4-BE49-F238E27FC236}">
                  <a16:creationId xmlns:a16="http://schemas.microsoft.com/office/drawing/2014/main" id="{6C70E303-3C31-0BFB-0510-0731FB7E82A7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372350" y="5734086"/>
              <a:ext cx="228601" cy="199990"/>
            </a:xfrm>
            <a:custGeom>
              <a:avLst/>
              <a:gdLst/>
              <a:ahLst/>
              <a:cxnLst/>
              <a:rect l="0" t="0" r="0" b="0"/>
              <a:pathLst>
                <a:path w="228601" h="199990">
                  <a:moveTo>
                    <a:pt x="0" y="57114"/>
                  </a:moveTo>
                  <a:lnTo>
                    <a:pt x="0" y="57114"/>
                  </a:lnTo>
                  <a:lnTo>
                    <a:pt x="0" y="52058"/>
                  </a:lnTo>
                  <a:lnTo>
                    <a:pt x="1058" y="50569"/>
                  </a:lnTo>
                  <a:lnTo>
                    <a:pt x="2822" y="49575"/>
                  </a:lnTo>
                  <a:lnTo>
                    <a:pt x="5056" y="48913"/>
                  </a:lnTo>
                  <a:lnTo>
                    <a:pt x="6545" y="47413"/>
                  </a:lnTo>
                  <a:lnTo>
                    <a:pt x="8200" y="42925"/>
                  </a:lnTo>
                  <a:lnTo>
                    <a:pt x="9132" y="34448"/>
                  </a:lnTo>
                  <a:lnTo>
                    <a:pt x="10321" y="32478"/>
                  </a:lnTo>
                  <a:lnTo>
                    <a:pt x="12173" y="31164"/>
                  </a:lnTo>
                  <a:lnTo>
                    <a:pt x="17052" y="28649"/>
                  </a:lnTo>
                  <a:lnTo>
                    <a:pt x="25748" y="22339"/>
                  </a:lnTo>
                  <a:lnTo>
                    <a:pt x="31905" y="20492"/>
                  </a:lnTo>
                  <a:lnTo>
                    <a:pt x="33970" y="18941"/>
                  </a:lnTo>
                  <a:lnTo>
                    <a:pt x="37935" y="12760"/>
                  </a:lnTo>
                  <a:lnTo>
                    <a:pt x="47693" y="8717"/>
                  </a:lnTo>
                  <a:lnTo>
                    <a:pt x="55695" y="1326"/>
                  </a:lnTo>
                  <a:lnTo>
                    <a:pt x="61775" y="367"/>
                  </a:lnTo>
                  <a:lnTo>
                    <a:pt x="74446" y="0"/>
                  </a:lnTo>
                  <a:lnTo>
                    <a:pt x="84247" y="8168"/>
                  </a:lnTo>
                  <a:lnTo>
                    <a:pt x="85068" y="11725"/>
                  </a:lnTo>
                  <a:lnTo>
                    <a:pt x="85714" y="46334"/>
                  </a:lnTo>
                  <a:lnTo>
                    <a:pt x="71535" y="93413"/>
                  </a:lnTo>
                  <a:lnTo>
                    <a:pt x="56954" y="121148"/>
                  </a:lnTo>
                  <a:lnTo>
                    <a:pt x="23282" y="167946"/>
                  </a:lnTo>
                  <a:lnTo>
                    <a:pt x="17063" y="180882"/>
                  </a:lnTo>
                  <a:lnTo>
                    <a:pt x="11014" y="188571"/>
                  </a:lnTo>
                  <a:lnTo>
                    <a:pt x="9656" y="198499"/>
                  </a:lnTo>
                  <a:lnTo>
                    <a:pt x="10671" y="198995"/>
                  </a:lnTo>
                  <a:lnTo>
                    <a:pt x="22794" y="199858"/>
                  </a:lnTo>
                  <a:lnTo>
                    <a:pt x="28828" y="197109"/>
                  </a:lnTo>
                  <a:lnTo>
                    <a:pt x="35037" y="193417"/>
                  </a:lnTo>
                  <a:lnTo>
                    <a:pt x="47647" y="191047"/>
                  </a:lnTo>
                  <a:lnTo>
                    <a:pt x="92676" y="190481"/>
                  </a:lnTo>
                  <a:lnTo>
                    <a:pt x="140233" y="190464"/>
                  </a:lnTo>
                  <a:lnTo>
                    <a:pt x="173147" y="190464"/>
                  </a:lnTo>
                  <a:lnTo>
                    <a:pt x="180318" y="193286"/>
                  </a:lnTo>
                  <a:lnTo>
                    <a:pt x="187033" y="197009"/>
                  </a:lnTo>
                  <a:lnTo>
                    <a:pt x="199968" y="199401"/>
                  </a:lnTo>
                  <a:lnTo>
                    <a:pt x="228600" y="1999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1002">
              <a:extLst>
                <a:ext uri="{FF2B5EF4-FFF2-40B4-BE49-F238E27FC236}">
                  <a16:creationId xmlns:a16="http://schemas.microsoft.com/office/drawing/2014/main" id="{A39ABDE8-FB93-6E80-5769-DAB1525880B1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106092" y="5743575"/>
              <a:ext cx="160926" cy="238115"/>
            </a:xfrm>
            <a:custGeom>
              <a:avLst/>
              <a:gdLst/>
              <a:ahLst/>
              <a:cxnLst/>
              <a:rect l="0" t="0" r="0" b="0"/>
              <a:pathLst>
                <a:path w="160926" h="238115">
                  <a:moveTo>
                    <a:pt x="132908" y="9525"/>
                  </a:moveTo>
                  <a:lnTo>
                    <a:pt x="132908" y="9525"/>
                  </a:lnTo>
                  <a:lnTo>
                    <a:pt x="132908" y="1324"/>
                  </a:lnTo>
                  <a:lnTo>
                    <a:pt x="131850" y="883"/>
                  </a:lnTo>
                  <a:lnTo>
                    <a:pt x="110242" y="10"/>
                  </a:lnTo>
                  <a:lnTo>
                    <a:pt x="104137" y="2827"/>
                  </a:lnTo>
                  <a:lnTo>
                    <a:pt x="97895" y="6548"/>
                  </a:lnTo>
                  <a:lnTo>
                    <a:pt x="85266" y="8937"/>
                  </a:lnTo>
                  <a:lnTo>
                    <a:pt x="82097" y="9133"/>
                  </a:lnTo>
                  <a:lnTo>
                    <a:pt x="75753" y="12174"/>
                  </a:lnTo>
                  <a:lnTo>
                    <a:pt x="58000" y="22748"/>
                  </a:lnTo>
                  <a:lnTo>
                    <a:pt x="38246" y="30630"/>
                  </a:lnTo>
                  <a:lnTo>
                    <a:pt x="15468" y="50920"/>
                  </a:lnTo>
                  <a:lnTo>
                    <a:pt x="11921" y="57204"/>
                  </a:lnTo>
                  <a:lnTo>
                    <a:pt x="9286" y="63524"/>
                  </a:lnTo>
                  <a:lnTo>
                    <a:pt x="1049" y="74321"/>
                  </a:lnTo>
                  <a:lnTo>
                    <a:pt x="0" y="80700"/>
                  </a:lnTo>
                  <a:lnTo>
                    <a:pt x="2576" y="86314"/>
                  </a:lnTo>
                  <a:lnTo>
                    <a:pt x="4745" y="89293"/>
                  </a:lnTo>
                  <a:lnTo>
                    <a:pt x="9977" y="92602"/>
                  </a:lnTo>
                  <a:lnTo>
                    <a:pt x="12854" y="93485"/>
                  </a:lnTo>
                  <a:lnTo>
                    <a:pt x="14772" y="95131"/>
                  </a:lnTo>
                  <a:lnTo>
                    <a:pt x="23160" y="108352"/>
                  </a:lnTo>
                  <a:lnTo>
                    <a:pt x="28745" y="111657"/>
                  </a:lnTo>
                  <a:lnTo>
                    <a:pt x="34755" y="114183"/>
                  </a:lnTo>
                  <a:lnTo>
                    <a:pt x="44089" y="120497"/>
                  </a:lnTo>
                  <a:lnTo>
                    <a:pt x="54615" y="122839"/>
                  </a:lnTo>
                  <a:lnTo>
                    <a:pt x="69611" y="124591"/>
                  </a:lnTo>
                  <a:lnTo>
                    <a:pt x="81227" y="131342"/>
                  </a:lnTo>
                  <a:lnTo>
                    <a:pt x="91372" y="138987"/>
                  </a:lnTo>
                  <a:lnTo>
                    <a:pt x="104281" y="144929"/>
                  </a:lnTo>
                  <a:lnTo>
                    <a:pt x="110660" y="149080"/>
                  </a:lnTo>
                  <a:lnTo>
                    <a:pt x="120201" y="152474"/>
                  </a:lnTo>
                  <a:lnTo>
                    <a:pt x="146932" y="175986"/>
                  </a:lnTo>
                  <a:lnTo>
                    <a:pt x="149725" y="181580"/>
                  </a:lnTo>
                  <a:lnTo>
                    <a:pt x="151762" y="200079"/>
                  </a:lnTo>
                  <a:lnTo>
                    <a:pt x="151920" y="207679"/>
                  </a:lnTo>
                  <a:lnTo>
                    <a:pt x="145404" y="216785"/>
                  </a:lnTo>
                  <a:lnTo>
                    <a:pt x="143753" y="222643"/>
                  </a:lnTo>
                  <a:lnTo>
                    <a:pt x="142255" y="224629"/>
                  </a:lnTo>
                  <a:lnTo>
                    <a:pt x="126263" y="234797"/>
                  </a:lnTo>
                  <a:lnTo>
                    <a:pt x="116945" y="237139"/>
                  </a:lnTo>
                  <a:lnTo>
                    <a:pt x="72974" y="238114"/>
                  </a:lnTo>
                  <a:lnTo>
                    <a:pt x="66407" y="235298"/>
                  </a:lnTo>
                  <a:lnTo>
                    <a:pt x="44018" y="215735"/>
                  </a:lnTo>
                  <a:lnTo>
                    <a:pt x="40485" y="209477"/>
                  </a:lnTo>
                  <a:lnTo>
                    <a:pt x="37856" y="203167"/>
                  </a:lnTo>
                  <a:lnTo>
                    <a:pt x="33160" y="196835"/>
                  </a:lnTo>
                  <a:lnTo>
                    <a:pt x="32543" y="193665"/>
                  </a:lnTo>
                  <a:lnTo>
                    <a:pt x="33189" y="190493"/>
                  </a:lnTo>
                  <a:lnTo>
                    <a:pt x="35672" y="184147"/>
                  </a:lnTo>
                  <a:lnTo>
                    <a:pt x="38128" y="174624"/>
                  </a:lnTo>
                  <a:lnTo>
                    <a:pt x="60025" y="149225"/>
                  </a:lnTo>
                  <a:lnTo>
                    <a:pt x="107444" y="117475"/>
                  </a:lnTo>
                  <a:lnTo>
                    <a:pt x="151942" y="76200"/>
                  </a:lnTo>
                  <a:lnTo>
                    <a:pt x="157242" y="69850"/>
                  </a:lnTo>
                  <a:lnTo>
                    <a:pt x="160226" y="60325"/>
                  </a:lnTo>
                  <a:lnTo>
                    <a:pt x="160925" y="53975"/>
                  </a:lnTo>
                  <a:lnTo>
                    <a:pt x="158413" y="47625"/>
                  </a:lnTo>
                  <a:lnTo>
                    <a:pt x="154827" y="41275"/>
                  </a:lnTo>
                  <a:lnTo>
                    <a:pt x="151749" y="31750"/>
                  </a:lnTo>
                  <a:lnTo>
                    <a:pt x="128370" y="5026"/>
                  </a:lnTo>
                  <a:lnTo>
                    <a:pt x="122778" y="2234"/>
                  </a:lnTo>
                  <a:lnTo>
                    <a:pt x="10433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1003">
              <a:extLst>
                <a:ext uri="{FF2B5EF4-FFF2-40B4-BE49-F238E27FC236}">
                  <a16:creationId xmlns:a16="http://schemas.microsoft.com/office/drawing/2014/main" id="{8F62E677-2061-3A15-9F07-607630EDBB2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6772309" y="5886450"/>
              <a:ext cx="133317" cy="9526"/>
            </a:xfrm>
            <a:custGeom>
              <a:avLst/>
              <a:gdLst/>
              <a:ahLst/>
              <a:cxnLst/>
              <a:rect l="0" t="0" r="0" b="0"/>
              <a:pathLst>
                <a:path w="133317" h="9526">
                  <a:moveTo>
                    <a:pt x="9491" y="0"/>
                  </a:moveTo>
                  <a:lnTo>
                    <a:pt x="9491" y="0"/>
                  </a:lnTo>
                  <a:lnTo>
                    <a:pt x="82" y="0"/>
                  </a:lnTo>
                  <a:lnTo>
                    <a:pt x="0" y="5056"/>
                  </a:lnTo>
                  <a:lnTo>
                    <a:pt x="1047" y="6545"/>
                  </a:lnTo>
                  <a:lnTo>
                    <a:pt x="2804" y="7539"/>
                  </a:lnTo>
                  <a:lnTo>
                    <a:pt x="9669" y="9263"/>
                  </a:lnTo>
                  <a:lnTo>
                    <a:pt x="56545" y="9524"/>
                  </a:lnTo>
                  <a:lnTo>
                    <a:pt x="102369" y="9525"/>
                  </a:lnTo>
                  <a:lnTo>
                    <a:pt x="128409" y="9525"/>
                  </a:lnTo>
                  <a:lnTo>
                    <a:pt x="130045" y="8467"/>
                  </a:lnTo>
                  <a:lnTo>
                    <a:pt x="131136" y="6703"/>
                  </a:lnTo>
                  <a:lnTo>
                    <a:pt x="133315" y="3"/>
                  </a:lnTo>
                  <a:lnTo>
                    <a:pt x="1333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SMARTInkShape-Group209">
            <a:extLst>
              <a:ext uri="{FF2B5EF4-FFF2-40B4-BE49-F238E27FC236}">
                <a16:creationId xmlns:a16="http://schemas.microsoft.com/office/drawing/2014/main" id="{2FBEA6DC-2FF3-AC57-501C-2D26B993B40B}"/>
              </a:ext>
            </a:extLst>
          </p:cNvPr>
          <p:cNvGrpSpPr/>
          <p:nvPr/>
        </p:nvGrpSpPr>
        <p:grpSpPr>
          <a:xfrm>
            <a:off x="6143801" y="5743586"/>
            <a:ext cx="409400" cy="304786"/>
            <a:chOff x="6143801" y="5743586"/>
            <a:chExt cx="409400" cy="304786"/>
          </a:xfrm>
        </p:grpSpPr>
        <p:sp>
          <p:nvSpPr>
            <p:cNvPr id="217" name="SMARTInkShape-1004">
              <a:extLst>
                <a:ext uri="{FF2B5EF4-FFF2-40B4-BE49-F238E27FC236}">
                  <a16:creationId xmlns:a16="http://schemas.microsoft.com/office/drawing/2014/main" id="{E402820F-EBDC-9EB1-1F6E-C57D61A49778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6381750" y="5757083"/>
              <a:ext cx="171451" cy="291289"/>
            </a:xfrm>
            <a:custGeom>
              <a:avLst/>
              <a:gdLst/>
              <a:ahLst/>
              <a:cxnLst/>
              <a:rect l="0" t="0" r="0" b="0"/>
              <a:pathLst>
                <a:path w="171451" h="291289">
                  <a:moveTo>
                    <a:pt x="123825" y="24592"/>
                  </a:moveTo>
                  <a:lnTo>
                    <a:pt x="123825" y="24592"/>
                  </a:lnTo>
                  <a:lnTo>
                    <a:pt x="128881" y="24592"/>
                  </a:lnTo>
                  <a:lnTo>
                    <a:pt x="130370" y="23534"/>
                  </a:lnTo>
                  <a:lnTo>
                    <a:pt x="131363" y="21770"/>
                  </a:lnTo>
                  <a:lnTo>
                    <a:pt x="133349" y="15070"/>
                  </a:lnTo>
                  <a:lnTo>
                    <a:pt x="133350" y="5545"/>
                  </a:lnTo>
                  <a:lnTo>
                    <a:pt x="123825" y="5542"/>
                  </a:lnTo>
                  <a:lnTo>
                    <a:pt x="123825" y="54"/>
                  </a:lnTo>
                  <a:lnTo>
                    <a:pt x="123825" y="5266"/>
                  </a:lnTo>
                  <a:lnTo>
                    <a:pt x="123825" y="0"/>
                  </a:lnTo>
                  <a:lnTo>
                    <a:pt x="123825" y="10591"/>
                  </a:lnTo>
                  <a:lnTo>
                    <a:pt x="121003" y="15900"/>
                  </a:lnTo>
                  <a:lnTo>
                    <a:pt x="92027" y="51888"/>
                  </a:lnTo>
                  <a:lnTo>
                    <a:pt x="80910" y="74453"/>
                  </a:lnTo>
                  <a:lnTo>
                    <a:pt x="44532" y="121567"/>
                  </a:lnTo>
                  <a:lnTo>
                    <a:pt x="15877" y="151555"/>
                  </a:lnTo>
                  <a:lnTo>
                    <a:pt x="9526" y="155103"/>
                  </a:lnTo>
                  <a:lnTo>
                    <a:pt x="6351" y="156049"/>
                  </a:lnTo>
                  <a:lnTo>
                    <a:pt x="4234" y="157739"/>
                  </a:lnTo>
                  <a:lnTo>
                    <a:pt x="33" y="167380"/>
                  </a:lnTo>
                  <a:lnTo>
                    <a:pt x="2" y="167462"/>
                  </a:lnTo>
                  <a:lnTo>
                    <a:pt x="1" y="167464"/>
                  </a:lnTo>
                  <a:lnTo>
                    <a:pt x="0" y="167467"/>
                  </a:lnTo>
                  <a:lnTo>
                    <a:pt x="47059" y="167467"/>
                  </a:lnTo>
                  <a:lnTo>
                    <a:pt x="92661" y="167467"/>
                  </a:lnTo>
                  <a:lnTo>
                    <a:pt x="96698" y="167467"/>
                  </a:lnTo>
                  <a:lnTo>
                    <a:pt x="99390" y="166409"/>
                  </a:lnTo>
                  <a:lnTo>
                    <a:pt x="101186" y="164645"/>
                  </a:lnTo>
                  <a:lnTo>
                    <a:pt x="102383" y="162411"/>
                  </a:lnTo>
                  <a:lnTo>
                    <a:pt x="105296" y="160922"/>
                  </a:lnTo>
                  <a:lnTo>
                    <a:pt x="131179" y="158058"/>
                  </a:lnTo>
                  <a:lnTo>
                    <a:pt x="131903" y="156961"/>
                  </a:lnTo>
                  <a:lnTo>
                    <a:pt x="132707" y="152919"/>
                  </a:lnTo>
                  <a:lnTo>
                    <a:pt x="133979" y="151418"/>
                  </a:lnTo>
                  <a:lnTo>
                    <a:pt x="141494" y="148812"/>
                  </a:lnTo>
                  <a:lnTo>
                    <a:pt x="142261" y="145771"/>
                  </a:lnTo>
                  <a:lnTo>
                    <a:pt x="142466" y="143478"/>
                  </a:lnTo>
                  <a:lnTo>
                    <a:pt x="143660" y="141949"/>
                  </a:lnTo>
                  <a:lnTo>
                    <a:pt x="151997" y="139011"/>
                  </a:lnTo>
                  <a:lnTo>
                    <a:pt x="161523" y="129762"/>
                  </a:lnTo>
                  <a:lnTo>
                    <a:pt x="161806" y="124428"/>
                  </a:lnTo>
                  <a:lnTo>
                    <a:pt x="162904" y="122899"/>
                  </a:lnTo>
                  <a:lnTo>
                    <a:pt x="164695" y="121880"/>
                  </a:lnTo>
                  <a:lnTo>
                    <a:pt x="170116" y="120244"/>
                  </a:lnTo>
                  <a:lnTo>
                    <a:pt x="170857" y="117199"/>
                  </a:lnTo>
                  <a:lnTo>
                    <a:pt x="171447" y="110352"/>
                  </a:lnTo>
                  <a:lnTo>
                    <a:pt x="170392" y="152933"/>
                  </a:lnTo>
                  <a:lnTo>
                    <a:pt x="162808" y="183263"/>
                  </a:lnTo>
                  <a:lnTo>
                    <a:pt x="161948" y="230851"/>
                  </a:lnTo>
                  <a:lnTo>
                    <a:pt x="161925" y="275288"/>
                  </a:lnTo>
                  <a:lnTo>
                    <a:pt x="161925" y="284903"/>
                  </a:lnTo>
                  <a:lnTo>
                    <a:pt x="160867" y="287033"/>
                  </a:lnTo>
                  <a:lnTo>
                    <a:pt x="159103" y="288453"/>
                  </a:lnTo>
                  <a:lnTo>
                    <a:pt x="152793" y="291126"/>
                  </a:lnTo>
                  <a:lnTo>
                    <a:pt x="161543" y="291288"/>
                  </a:lnTo>
                  <a:lnTo>
                    <a:pt x="171450" y="2817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005">
              <a:extLst>
                <a:ext uri="{FF2B5EF4-FFF2-40B4-BE49-F238E27FC236}">
                  <a16:creationId xmlns:a16="http://schemas.microsoft.com/office/drawing/2014/main" id="{32C61B41-455A-7295-510A-249A2E884A8C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6143801" y="5743586"/>
              <a:ext cx="142700" cy="276215"/>
            </a:xfrm>
            <a:custGeom>
              <a:avLst/>
              <a:gdLst/>
              <a:ahLst/>
              <a:cxnLst/>
              <a:rect l="0" t="0" r="0" b="0"/>
              <a:pathLst>
                <a:path w="142700" h="276215">
                  <a:moveTo>
                    <a:pt x="142699" y="38089"/>
                  </a:moveTo>
                  <a:lnTo>
                    <a:pt x="142699" y="38089"/>
                  </a:lnTo>
                  <a:lnTo>
                    <a:pt x="142699" y="32601"/>
                  </a:lnTo>
                  <a:lnTo>
                    <a:pt x="142699" y="34945"/>
                  </a:lnTo>
                  <a:lnTo>
                    <a:pt x="142699" y="28564"/>
                  </a:lnTo>
                  <a:lnTo>
                    <a:pt x="137643" y="28564"/>
                  </a:lnTo>
                  <a:lnTo>
                    <a:pt x="136154" y="27506"/>
                  </a:lnTo>
                  <a:lnTo>
                    <a:pt x="135160" y="25742"/>
                  </a:lnTo>
                  <a:lnTo>
                    <a:pt x="133567" y="20363"/>
                  </a:lnTo>
                  <a:lnTo>
                    <a:pt x="130526" y="19627"/>
                  </a:lnTo>
                  <a:lnTo>
                    <a:pt x="125007" y="19155"/>
                  </a:lnTo>
                  <a:lnTo>
                    <a:pt x="116313" y="12515"/>
                  </a:lnTo>
                  <a:lnTo>
                    <a:pt x="110511" y="10848"/>
                  </a:lnTo>
                  <a:lnTo>
                    <a:pt x="108540" y="9345"/>
                  </a:lnTo>
                  <a:lnTo>
                    <a:pt x="106351" y="4853"/>
                  </a:lnTo>
                  <a:lnTo>
                    <a:pt x="104709" y="3231"/>
                  </a:lnTo>
                  <a:lnTo>
                    <a:pt x="100061" y="1430"/>
                  </a:lnTo>
                  <a:lnTo>
                    <a:pt x="63313" y="0"/>
                  </a:lnTo>
                  <a:lnTo>
                    <a:pt x="56969" y="2816"/>
                  </a:lnTo>
                  <a:lnTo>
                    <a:pt x="17023" y="31787"/>
                  </a:lnTo>
                  <a:lnTo>
                    <a:pt x="6567" y="46335"/>
                  </a:lnTo>
                  <a:lnTo>
                    <a:pt x="1822" y="58994"/>
                  </a:lnTo>
                  <a:lnTo>
                    <a:pt x="0" y="92505"/>
                  </a:lnTo>
                  <a:lnTo>
                    <a:pt x="2725" y="102139"/>
                  </a:lnTo>
                  <a:lnTo>
                    <a:pt x="13096" y="116946"/>
                  </a:lnTo>
                  <a:lnTo>
                    <a:pt x="31625" y="136469"/>
                  </a:lnTo>
                  <a:lnTo>
                    <a:pt x="37946" y="140022"/>
                  </a:lnTo>
                  <a:lnTo>
                    <a:pt x="50278" y="142022"/>
                  </a:lnTo>
                  <a:lnTo>
                    <a:pt x="68351" y="142697"/>
                  </a:lnTo>
                  <a:lnTo>
                    <a:pt x="75436" y="139968"/>
                  </a:lnTo>
                  <a:lnTo>
                    <a:pt x="82112" y="136286"/>
                  </a:lnTo>
                  <a:lnTo>
                    <a:pt x="88608" y="134649"/>
                  </a:lnTo>
                  <a:lnTo>
                    <a:pt x="90763" y="133153"/>
                  </a:lnTo>
                  <a:lnTo>
                    <a:pt x="92200" y="131099"/>
                  </a:lnTo>
                  <a:lnTo>
                    <a:pt x="94855" y="125993"/>
                  </a:lnTo>
                  <a:lnTo>
                    <a:pt x="110151" y="106793"/>
                  </a:lnTo>
                  <a:lnTo>
                    <a:pt x="116161" y="87682"/>
                  </a:lnTo>
                  <a:lnTo>
                    <a:pt x="118657" y="83852"/>
                  </a:lnTo>
                  <a:lnTo>
                    <a:pt x="131720" y="39809"/>
                  </a:lnTo>
                  <a:lnTo>
                    <a:pt x="133174" y="19050"/>
                  </a:lnTo>
                  <a:lnTo>
                    <a:pt x="133174" y="60675"/>
                  </a:lnTo>
                  <a:lnTo>
                    <a:pt x="124973" y="106398"/>
                  </a:lnTo>
                  <a:lnTo>
                    <a:pt x="123824" y="152604"/>
                  </a:lnTo>
                  <a:lnTo>
                    <a:pt x="120878" y="178206"/>
                  </a:lnTo>
                  <a:lnTo>
                    <a:pt x="115458" y="205819"/>
                  </a:lnTo>
                  <a:lnTo>
                    <a:pt x="114202" y="249724"/>
                  </a:lnTo>
                  <a:lnTo>
                    <a:pt x="114134" y="269302"/>
                  </a:lnTo>
                  <a:lnTo>
                    <a:pt x="115189" y="271605"/>
                  </a:lnTo>
                  <a:lnTo>
                    <a:pt x="116951" y="273142"/>
                  </a:lnTo>
                  <a:lnTo>
                    <a:pt x="123649" y="2762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SMARTInkShape-Group210">
            <a:extLst>
              <a:ext uri="{FF2B5EF4-FFF2-40B4-BE49-F238E27FC236}">
                <a16:creationId xmlns:a16="http://schemas.microsoft.com/office/drawing/2014/main" id="{DD2CF8AA-AC78-CF50-A380-D2863F031E29}"/>
              </a:ext>
            </a:extLst>
          </p:cNvPr>
          <p:cNvGrpSpPr/>
          <p:nvPr/>
        </p:nvGrpSpPr>
        <p:grpSpPr>
          <a:xfrm>
            <a:off x="5105400" y="5934075"/>
            <a:ext cx="28576" cy="190385"/>
            <a:chOff x="5105400" y="5934075"/>
            <a:chExt cx="28576" cy="190385"/>
          </a:xfrm>
        </p:grpSpPr>
        <p:sp>
          <p:nvSpPr>
            <p:cNvPr id="220" name="SMARTInkShape-1006">
              <a:extLst>
                <a:ext uri="{FF2B5EF4-FFF2-40B4-BE49-F238E27FC236}">
                  <a16:creationId xmlns:a16="http://schemas.microsoft.com/office/drawing/2014/main" id="{3BA114AA-5F6A-E47B-895C-1828830633AA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5105400" y="6115050"/>
              <a:ext cx="9526" cy="9410"/>
            </a:xfrm>
            <a:custGeom>
              <a:avLst/>
              <a:gdLst/>
              <a:ahLst/>
              <a:cxnLst/>
              <a:rect l="0" t="0" r="0" b="0"/>
              <a:pathLst>
                <a:path w="9526" h="9410">
                  <a:moveTo>
                    <a:pt x="0" y="0"/>
                  </a:moveTo>
                  <a:lnTo>
                    <a:pt x="0" y="0"/>
                  </a:lnTo>
                  <a:lnTo>
                    <a:pt x="0" y="9132"/>
                  </a:lnTo>
                  <a:lnTo>
                    <a:pt x="5056" y="9409"/>
                  </a:lnTo>
                  <a:lnTo>
                    <a:pt x="6545" y="8389"/>
                  </a:lnTo>
                  <a:lnTo>
                    <a:pt x="7539" y="665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SMARTInkShape-1007">
              <a:extLst>
                <a:ext uri="{FF2B5EF4-FFF2-40B4-BE49-F238E27FC236}">
                  <a16:creationId xmlns:a16="http://schemas.microsoft.com/office/drawing/2014/main" id="{AD774ED1-D03B-3470-220E-72460FA3511E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5124450" y="59340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SMARTInkShape-Group211">
            <a:extLst>
              <a:ext uri="{FF2B5EF4-FFF2-40B4-BE49-F238E27FC236}">
                <a16:creationId xmlns:a16="http://schemas.microsoft.com/office/drawing/2014/main" id="{BFF953BB-6D53-F0F8-8FCC-B699C7A12A13}"/>
              </a:ext>
            </a:extLst>
          </p:cNvPr>
          <p:cNvGrpSpPr/>
          <p:nvPr/>
        </p:nvGrpSpPr>
        <p:grpSpPr>
          <a:xfrm>
            <a:off x="3619500" y="5791210"/>
            <a:ext cx="904876" cy="380991"/>
            <a:chOff x="3619500" y="5791210"/>
            <a:chExt cx="904876" cy="380991"/>
          </a:xfrm>
        </p:grpSpPr>
        <p:sp>
          <p:nvSpPr>
            <p:cNvPr id="223" name="SMARTInkShape-1008">
              <a:extLst>
                <a:ext uri="{FF2B5EF4-FFF2-40B4-BE49-F238E27FC236}">
                  <a16:creationId xmlns:a16="http://schemas.microsoft.com/office/drawing/2014/main" id="{7AA29BAE-C3FF-7859-1CAA-8EF44C8E0CA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4524375" y="61341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1009">
              <a:extLst>
                <a:ext uri="{FF2B5EF4-FFF2-40B4-BE49-F238E27FC236}">
                  <a16:creationId xmlns:a16="http://schemas.microsoft.com/office/drawing/2014/main" id="{A2314CF7-A42C-817E-F028-1FD0AE6B27F5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4333875" y="5791210"/>
              <a:ext cx="123826" cy="333366"/>
            </a:xfrm>
            <a:custGeom>
              <a:avLst/>
              <a:gdLst/>
              <a:ahLst/>
              <a:cxnLst/>
              <a:rect l="0" t="0" r="0" b="0"/>
              <a:pathLst>
                <a:path w="123826" h="333366">
                  <a:moveTo>
                    <a:pt x="38100" y="9515"/>
                  </a:moveTo>
                  <a:lnTo>
                    <a:pt x="38100" y="9515"/>
                  </a:lnTo>
                  <a:lnTo>
                    <a:pt x="38100" y="0"/>
                  </a:lnTo>
                  <a:lnTo>
                    <a:pt x="37042" y="37065"/>
                  </a:lnTo>
                  <a:lnTo>
                    <a:pt x="28399" y="79915"/>
                  </a:lnTo>
                  <a:lnTo>
                    <a:pt x="20490" y="124306"/>
                  </a:lnTo>
                  <a:lnTo>
                    <a:pt x="11700" y="171505"/>
                  </a:lnTo>
                  <a:lnTo>
                    <a:pt x="8753" y="218015"/>
                  </a:lnTo>
                  <a:lnTo>
                    <a:pt x="908" y="259969"/>
                  </a:lnTo>
                  <a:lnTo>
                    <a:pt x="35" y="306069"/>
                  </a:lnTo>
                  <a:lnTo>
                    <a:pt x="0" y="323384"/>
                  </a:lnTo>
                  <a:lnTo>
                    <a:pt x="0" y="315599"/>
                  </a:lnTo>
                  <a:lnTo>
                    <a:pt x="6546" y="306965"/>
                  </a:lnTo>
                  <a:lnTo>
                    <a:pt x="25694" y="263117"/>
                  </a:lnTo>
                  <a:lnTo>
                    <a:pt x="44820" y="226581"/>
                  </a:lnTo>
                  <a:lnTo>
                    <a:pt x="47437" y="216055"/>
                  </a:lnTo>
                  <a:lnTo>
                    <a:pt x="57739" y="200674"/>
                  </a:lnTo>
                  <a:lnTo>
                    <a:pt x="69966" y="187445"/>
                  </a:lnTo>
                  <a:lnTo>
                    <a:pt x="76252" y="183845"/>
                  </a:lnTo>
                  <a:lnTo>
                    <a:pt x="85536" y="181345"/>
                  </a:lnTo>
                  <a:lnTo>
                    <a:pt x="94809" y="180980"/>
                  </a:lnTo>
                  <a:lnTo>
                    <a:pt x="96282" y="197212"/>
                  </a:lnTo>
                  <a:lnTo>
                    <a:pt x="101788" y="207534"/>
                  </a:lnTo>
                  <a:lnTo>
                    <a:pt x="104697" y="253907"/>
                  </a:lnTo>
                  <a:lnTo>
                    <a:pt x="105811" y="270781"/>
                  </a:lnTo>
                  <a:lnTo>
                    <a:pt x="113711" y="304007"/>
                  </a:lnTo>
                  <a:lnTo>
                    <a:pt x="115096" y="311850"/>
                  </a:lnTo>
                  <a:lnTo>
                    <a:pt x="123825" y="3333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1010">
              <a:extLst>
                <a:ext uri="{FF2B5EF4-FFF2-40B4-BE49-F238E27FC236}">
                  <a16:creationId xmlns:a16="http://schemas.microsoft.com/office/drawing/2014/main" id="{76FF4D51-92FA-9762-D897-C2D11ECA7F9B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4114850" y="5964101"/>
              <a:ext cx="142826" cy="122244"/>
            </a:xfrm>
            <a:custGeom>
              <a:avLst/>
              <a:gdLst/>
              <a:ahLst/>
              <a:cxnLst/>
              <a:rect l="0" t="0" r="0" b="0"/>
              <a:pathLst>
                <a:path w="142826" h="122244">
                  <a:moveTo>
                    <a:pt x="104725" y="36649"/>
                  </a:moveTo>
                  <a:lnTo>
                    <a:pt x="104725" y="36649"/>
                  </a:lnTo>
                  <a:lnTo>
                    <a:pt x="112926" y="28448"/>
                  </a:lnTo>
                  <a:lnTo>
                    <a:pt x="113857" y="22460"/>
                  </a:lnTo>
                  <a:lnTo>
                    <a:pt x="115046" y="20839"/>
                  </a:lnTo>
                  <a:lnTo>
                    <a:pt x="119190" y="19039"/>
                  </a:lnTo>
                  <a:lnTo>
                    <a:pt x="119660" y="17501"/>
                  </a:lnTo>
                  <a:lnTo>
                    <a:pt x="115171" y="9525"/>
                  </a:lnTo>
                  <a:lnTo>
                    <a:pt x="109467" y="3446"/>
                  </a:lnTo>
                  <a:lnTo>
                    <a:pt x="104010" y="726"/>
                  </a:lnTo>
                  <a:lnTo>
                    <a:pt x="101074" y="0"/>
                  </a:lnTo>
                  <a:lnTo>
                    <a:pt x="99116" y="575"/>
                  </a:lnTo>
                  <a:lnTo>
                    <a:pt x="97810" y="2017"/>
                  </a:lnTo>
                  <a:lnTo>
                    <a:pt x="96941" y="4035"/>
                  </a:lnTo>
                  <a:lnTo>
                    <a:pt x="94244" y="5381"/>
                  </a:lnTo>
                  <a:lnTo>
                    <a:pt x="81393" y="8334"/>
                  </a:lnTo>
                  <a:lnTo>
                    <a:pt x="69355" y="16500"/>
                  </a:lnTo>
                  <a:lnTo>
                    <a:pt x="23335" y="53347"/>
                  </a:lnTo>
                  <a:lnTo>
                    <a:pt x="2840" y="83671"/>
                  </a:lnTo>
                  <a:lnTo>
                    <a:pt x="330" y="100070"/>
                  </a:lnTo>
                  <a:lnTo>
                    <a:pt x="0" y="110956"/>
                  </a:lnTo>
                  <a:lnTo>
                    <a:pt x="5021" y="117345"/>
                  </a:lnTo>
                  <a:lnTo>
                    <a:pt x="10318" y="120138"/>
                  </a:lnTo>
                  <a:lnTo>
                    <a:pt x="26693" y="122243"/>
                  </a:lnTo>
                  <a:lnTo>
                    <a:pt x="49006" y="114817"/>
                  </a:lnTo>
                  <a:lnTo>
                    <a:pt x="85801" y="110200"/>
                  </a:lnTo>
                  <a:lnTo>
                    <a:pt x="130132" y="95526"/>
                  </a:lnTo>
                  <a:lnTo>
                    <a:pt x="142825" y="937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011">
              <a:extLst>
                <a:ext uri="{FF2B5EF4-FFF2-40B4-BE49-F238E27FC236}">
                  <a16:creationId xmlns:a16="http://schemas.microsoft.com/office/drawing/2014/main" id="{D3BD0FA4-6E94-2E62-9A5B-068134389FFB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3990975" y="5972178"/>
              <a:ext cx="104776" cy="200023"/>
            </a:xfrm>
            <a:custGeom>
              <a:avLst/>
              <a:gdLst/>
              <a:ahLst/>
              <a:cxnLst/>
              <a:rect l="0" t="0" r="0" b="0"/>
              <a:pathLst>
                <a:path w="104776" h="200023">
                  <a:moveTo>
                    <a:pt x="104775" y="9522"/>
                  </a:moveTo>
                  <a:lnTo>
                    <a:pt x="104775" y="9522"/>
                  </a:lnTo>
                  <a:lnTo>
                    <a:pt x="104775" y="7"/>
                  </a:lnTo>
                  <a:lnTo>
                    <a:pt x="99718" y="0"/>
                  </a:lnTo>
                  <a:lnTo>
                    <a:pt x="94414" y="2820"/>
                  </a:lnTo>
                  <a:lnTo>
                    <a:pt x="91518" y="5054"/>
                  </a:lnTo>
                  <a:lnTo>
                    <a:pt x="88300" y="10359"/>
                  </a:lnTo>
                  <a:lnTo>
                    <a:pt x="81177" y="27443"/>
                  </a:lnTo>
                  <a:lnTo>
                    <a:pt x="64091" y="51202"/>
                  </a:lnTo>
                  <a:lnTo>
                    <a:pt x="49097" y="95478"/>
                  </a:lnTo>
                  <a:lnTo>
                    <a:pt x="19601" y="142700"/>
                  </a:lnTo>
                  <a:lnTo>
                    <a:pt x="14003" y="155496"/>
                  </a:lnTo>
                  <a:lnTo>
                    <a:pt x="0" y="20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SMARTInkShape-1012">
              <a:extLst>
                <a:ext uri="{FF2B5EF4-FFF2-40B4-BE49-F238E27FC236}">
                  <a16:creationId xmlns:a16="http://schemas.microsoft.com/office/drawing/2014/main" id="{9D4FF1AC-B6AA-EA1B-AB37-38CAA108A0D1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3933825" y="5972295"/>
              <a:ext cx="95251" cy="104656"/>
            </a:xfrm>
            <a:custGeom>
              <a:avLst/>
              <a:gdLst/>
              <a:ahLst/>
              <a:cxnLst/>
              <a:rect l="0" t="0" r="0" b="0"/>
              <a:pathLst>
                <a:path w="95251" h="104656">
                  <a:moveTo>
                    <a:pt x="0" y="37980"/>
                  </a:moveTo>
                  <a:lnTo>
                    <a:pt x="0" y="37980"/>
                  </a:lnTo>
                  <a:lnTo>
                    <a:pt x="14189" y="23791"/>
                  </a:lnTo>
                  <a:lnTo>
                    <a:pt x="16890" y="18268"/>
                  </a:lnTo>
                  <a:lnTo>
                    <a:pt x="18924" y="9924"/>
                  </a:lnTo>
                  <a:lnTo>
                    <a:pt x="28179" y="286"/>
                  </a:lnTo>
                  <a:lnTo>
                    <a:pt x="33514" y="0"/>
                  </a:lnTo>
                  <a:lnTo>
                    <a:pt x="38884" y="2755"/>
                  </a:lnTo>
                  <a:lnTo>
                    <a:pt x="41798" y="4972"/>
                  </a:lnTo>
                  <a:lnTo>
                    <a:pt x="45035" y="10256"/>
                  </a:lnTo>
                  <a:lnTo>
                    <a:pt x="47532" y="16134"/>
                  </a:lnTo>
                  <a:lnTo>
                    <a:pt x="53830" y="25393"/>
                  </a:lnTo>
                  <a:lnTo>
                    <a:pt x="57224" y="34838"/>
                  </a:lnTo>
                  <a:lnTo>
                    <a:pt x="63405" y="44340"/>
                  </a:lnTo>
                  <a:lnTo>
                    <a:pt x="66764" y="53858"/>
                  </a:lnTo>
                  <a:lnTo>
                    <a:pt x="72934" y="63381"/>
                  </a:lnTo>
                  <a:lnTo>
                    <a:pt x="76290" y="72905"/>
                  </a:lnTo>
                  <a:lnTo>
                    <a:pt x="82459" y="82430"/>
                  </a:lnTo>
                  <a:lnTo>
                    <a:pt x="85815" y="91955"/>
                  </a:lnTo>
                  <a:lnTo>
                    <a:pt x="95250" y="1046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SMARTInkShape-1013">
              <a:extLst>
                <a:ext uri="{FF2B5EF4-FFF2-40B4-BE49-F238E27FC236}">
                  <a16:creationId xmlns:a16="http://schemas.microsoft.com/office/drawing/2014/main" id="{13DF1165-826F-7726-C4DD-BD7EEA9FAC40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3752850" y="5953136"/>
              <a:ext cx="133351" cy="152342"/>
            </a:xfrm>
            <a:custGeom>
              <a:avLst/>
              <a:gdLst/>
              <a:ahLst/>
              <a:cxnLst/>
              <a:rect l="0" t="0" r="0" b="0"/>
              <a:pathLst>
                <a:path w="133351" h="152342">
                  <a:moveTo>
                    <a:pt x="133350" y="28564"/>
                  </a:moveTo>
                  <a:lnTo>
                    <a:pt x="133350" y="28564"/>
                  </a:lnTo>
                  <a:lnTo>
                    <a:pt x="133350" y="14375"/>
                  </a:lnTo>
                  <a:lnTo>
                    <a:pt x="132292" y="12754"/>
                  </a:lnTo>
                  <a:lnTo>
                    <a:pt x="130528" y="11674"/>
                  </a:lnTo>
                  <a:lnTo>
                    <a:pt x="128293" y="10954"/>
                  </a:lnTo>
                  <a:lnTo>
                    <a:pt x="126804" y="9416"/>
                  </a:lnTo>
                  <a:lnTo>
                    <a:pt x="125149" y="4884"/>
                  </a:lnTo>
                  <a:lnTo>
                    <a:pt x="123649" y="3252"/>
                  </a:lnTo>
                  <a:lnTo>
                    <a:pt x="115740" y="419"/>
                  </a:lnTo>
                  <a:lnTo>
                    <a:pt x="91947" y="0"/>
                  </a:lnTo>
                  <a:lnTo>
                    <a:pt x="77455" y="5049"/>
                  </a:lnTo>
                  <a:lnTo>
                    <a:pt x="59420" y="17323"/>
                  </a:lnTo>
                  <a:lnTo>
                    <a:pt x="49149" y="27090"/>
                  </a:lnTo>
                  <a:lnTo>
                    <a:pt x="48302" y="30731"/>
                  </a:lnTo>
                  <a:lnTo>
                    <a:pt x="47665" y="45859"/>
                  </a:lnTo>
                  <a:lnTo>
                    <a:pt x="61815" y="61758"/>
                  </a:lnTo>
                  <a:lnTo>
                    <a:pt x="67337" y="64484"/>
                  </a:lnTo>
                  <a:lnTo>
                    <a:pt x="82637" y="67436"/>
                  </a:lnTo>
                  <a:lnTo>
                    <a:pt x="95267" y="74146"/>
                  </a:lnTo>
                  <a:lnTo>
                    <a:pt x="102896" y="75785"/>
                  </a:lnTo>
                  <a:lnTo>
                    <a:pt x="118915" y="90368"/>
                  </a:lnTo>
                  <a:lnTo>
                    <a:pt x="121643" y="95896"/>
                  </a:lnTo>
                  <a:lnTo>
                    <a:pt x="122370" y="98852"/>
                  </a:lnTo>
                  <a:lnTo>
                    <a:pt x="131899" y="112446"/>
                  </a:lnTo>
                  <a:lnTo>
                    <a:pt x="131324" y="114118"/>
                  </a:lnTo>
                  <a:lnTo>
                    <a:pt x="116818" y="133515"/>
                  </a:lnTo>
                  <a:lnTo>
                    <a:pt x="115979" y="136631"/>
                  </a:lnTo>
                  <a:lnTo>
                    <a:pt x="109401" y="142916"/>
                  </a:lnTo>
                  <a:lnTo>
                    <a:pt x="100481" y="148180"/>
                  </a:lnTo>
                  <a:lnTo>
                    <a:pt x="88451" y="151141"/>
                  </a:lnTo>
                  <a:lnTo>
                    <a:pt x="44278" y="152341"/>
                  </a:lnTo>
                  <a:lnTo>
                    <a:pt x="23014" y="151321"/>
                  </a:lnTo>
                  <a:lnTo>
                    <a:pt x="0" y="1428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1014">
              <a:extLst>
                <a:ext uri="{FF2B5EF4-FFF2-40B4-BE49-F238E27FC236}">
                  <a16:creationId xmlns:a16="http://schemas.microsoft.com/office/drawing/2014/main" id="{E4E30CFD-FB1F-0A22-9029-E2D019D38F09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3619500" y="5810409"/>
              <a:ext cx="142824" cy="133192"/>
            </a:xfrm>
            <a:custGeom>
              <a:avLst/>
              <a:gdLst/>
              <a:ahLst/>
              <a:cxnLst/>
              <a:rect l="0" t="0" r="0" b="0"/>
              <a:pathLst>
                <a:path w="142824" h="133192">
                  <a:moveTo>
                    <a:pt x="0" y="66516"/>
                  </a:moveTo>
                  <a:lnTo>
                    <a:pt x="0" y="66516"/>
                  </a:lnTo>
                  <a:lnTo>
                    <a:pt x="41504" y="26071"/>
                  </a:lnTo>
                  <a:lnTo>
                    <a:pt x="66503" y="8949"/>
                  </a:lnTo>
                  <a:lnTo>
                    <a:pt x="72948" y="3889"/>
                  </a:lnTo>
                  <a:lnTo>
                    <a:pt x="82527" y="1041"/>
                  </a:lnTo>
                  <a:lnTo>
                    <a:pt x="98422" y="0"/>
                  </a:lnTo>
                  <a:lnTo>
                    <a:pt x="113006" y="4946"/>
                  </a:lnTo>
                  <a:lnTo>
                    <a:pt x="132761" y="16323"/>
                  </a:lnTo>
                  <a:lnTo>
                    <a:pt x="136133" y="17179"/>
                  </a:lnTo>
                  <a:lnTo>
                    <a:pt x="138380" y="19867"/>
                  </a:lnTo>
                  <a:lnTo>
                    <a:pt x="141543" y="32704"/>
                  </a:lnTo>
                  <a:lnTo>
                    <a:pt x="142823" y="65141"/>
                  </a:lnTo>
                  <a:lnTo>
                    <a:pt x="140030" y="74019"/>
                  </a:lnTo>
                  <a:lnTo>
                    <a:pt x="126625" y="91649"/>
                  </a:lnTo>
                  <a:lnTo>
                    <a:pt x="116305" y="101362"/>
                  </a:lnTo>
                  <a:lnTo>
                    <a:pt x="69681" y="126838"/>
                  </a:lnTo>
                  <a:lnTo>
                    <a:pt x="50750" y="131309"/>
                  </a:lnTo>
                  <a:lnTo>
                    <a:pt x="0" y="1331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1015">
              <a:extLst>
                <a:ext uri="{FF2B5EF4-FFF2-40B4-BE49-F238E27FC236}">
                  <a16:creationId xmlns:a16="http://schemas.microsoft.com/office/drawing/2014/main" id="{6DF43351-3101-A3F3-E96B-DEF4B6D07A57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3619500" y="5867400"/>
              <a:ext cx="28183" cy="266701"/>
            </a:xfrm>
            <a:custGeom>
              <a:avLst/>
              <a:gdLst/>
              <a:ahLst/>
              <a:cxnLst/>
              <a:rect l="0" t="0" r="0" b="0"/>
              <a:pathLst>
                <a:path w="28183" h="266701">
                  <a:moveTo>
                    <a:pt x="19050" y="0"/>
                  </a:moveTo>
                  <a:lnTo>
                    <a:pt x="19050" y="0"/>
                  </a:lnTo>
                  <a:lnTo>
                    <a:pt x="28182" y="0"/>
                  </a:lnTo>
                  <a:lnTo>
                    <a:pt x="19164" y="0"/>
                  </a:lnTo>
                  <a:lnTo>
                    <a:pt x="17993" y="41757"/>
                  </a:lnTo>
                  <a:lnTo>
                    <a:pt x="9349" y="87021"/>
                  </a:lnTo>
                  <a:lnTo>
                    <a:pt x="2160" y="126903"/>
                  </a:lnTo>
                  <a:lnTo>
                    <a:pt x="284" y="173580"/>
                  </a:lnTo>
                  <a:lnTo>
                    <a:pt x="38" y="219355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SMARTInkShape-Group212">
            <a:extLst>
              <a:ext uri="{FF2B5EF4-FFF2-40B4-BE49-F238E27FC236}">
                <a16:creationId xmlns:a16="http://schemas.microsoft.com/office/drawing/2014/main" id="{90865565-8860-1295-0F62-B13EF2650A0A}"/>
              </a:ext>
            </a:extLst>
          </p:cNvPr>
          <p:cNvGrpSpPr/>
          <p:nvPr/>
        </p:nvGrpSpPr>
        <p:grpSpPr>
          <a:xfrm>
            <a:off x="2990850" y="5829334"/>
            <a:ext cx="95251" cy="85692"/>
            <a:chOff x="2990850" y="5829334"/>
            <a:chExt cx="95251" cy="85692"/>
          </a:xfrm>
        </p:grpSpPr>
        <p:sp>
          <p:nvSpPr>
            <p:cNvPr id="232" name="SMARTInkShape-1016">
              <a:extLst>
                <a:ext uri="{FF2B5EF4-FFF2-40B4-BE49-F238E27FC236}">
                  <a16:creationId xmlns:a16="http://schemas.microsoft.com/office/drawing/2014/main" id="{CC77BB2D-09AE-DAB4-AACC-9AF86840F051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3038475" y="5829334"/>
              <a:ext cx="47626" cy="85692"/>
            </a:xfrm>
            <a:custGeom>
              <a:avLst/>
              <a:gdLst/>
              <a:ahLst/>
              <a:cxnLst/>
              <a:rect l="0" t="0" r="0" b="0"/>
              <a:pathLst>
                <a:path w="47626" h="85692">
                  <a:moveTo>
                    <a:pt x="47625" y="9491"/>
                  </a:moveTo>
                  <a:lnTo>
                    <a:pt x="47625" y="9491"/>
                  </a:lnTo>
                  <a:lnTo>
                    <a:pt x="47625" y="82"/>
                  </a:lnTo>
                  <a:lnTo>
                    <a:pt x="42569" y="0"/>
                  </a:lnTo>
                  <a:lnTo>
                    <a:pt x="41079" y="1047"/>
                  </a:lnTo>
                  <a:lnTo>
                    <a:pt x="40086" y="2803"/>
                  </a:lnTo>
                  <a:lnTo>
                    <a:pt x="37303" y="16215"/>
                  </a:lnTo>
                  <a:lnTo>
                    <a:pt x="21640" y="38088"/>
                  </a:lnTo>
                  <a:lnTo>
                    <a:pt x="9451" y="72109"/>
                  </a:lnTo>
                  <a:lnTo>
                    <a:pt x="0" y="856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1017">
              <a:extLst>
                <a:ext uri="{FF2B5EF4-FFF2-40B4-BE49-F238E27FC236}">
                  <a16:creationId xmlns:a16="http://schemas.microsoft.com/office/drawing/2014/main" id="{8E310930-B557-4EDF-00E9-4A89D2355120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2990850" y="5829334"/>
              <a:ext cx="28576" cy="85692"/>
            </a:xfrm>
            <a:custGeom>
              <a:avLst/>
              <a:gdLst/>
              <a:ahLst/>
              <a:cxnLst/>
              <a:rect l="0" t="0" r="0" b="0"/>
              <a:pathLst>
                <a:path w="28576" h="85692">
                  <a:moveTo>
                    <a:pt x="28575" y="9491"/>
                  </a:moveTo>
                  <a:lnTo>
                    <a:pt x="28575" y="9491"/>
                  </a:lnTo>
                  <a:lnTo>
                    <a:pt x="28575" y="0"/>
                  </a:lnTo>
                  <a:lnTo>
                    <a:pt x="28575" y="8170"/>
                  </a:lnTo>
                  <a:lnTo>
                    <a:pt x="27517" y="8609"/>
                  </a:lnTo>
                  <a:lnTo>
                    <a:pt x="23519" y="9100"/>
                  </a:lnTo>
                  <a:lnTo>
                    <a:pt x="22029" y="10289"/>
                  </a:lnTo>
                  <a:lnTo>
                    <a:pt x="12581" y="32898"/>
                  </a:lnTo>
                  <a:lnTo>
                    <a:pt x="8735" y="53766"/>
                  </a:lnTo>
                  <a:lnTo>
                    <a:pt x="2039" y="66607"/>
                  </a:lnTo>
                  <a:lnTo>
                    <a:pt x="0" y="856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7" name="SMARTInkShape-Group213">
            <a:extLst>
              <a:ext uri="{FF2B5EF4-FFF2-40B4-BE49-F238E27FC236}">
                <a16:creationId xmlns:a16="http://schemas.microsoft.com/office/drawing/2014/main" id="{83FE5CDA-A24C-4C1F-77F3-9DD86F679B3F}"/>
              </a:ext>
            </a:extLst>
          </p:cNvPr>
          <p:cNvGrpSpPr/>
          <p:nvPr/>
        </p:nvGrpSpPr>
        <p:grpSpPr>
          <a:xfrm>
            <a:off x="2000289" y="5905500"/>
            <a:ext cx="228562" cy="200026"/>
            <a:chOff x="2000289" y="5905500"/>
            <a:chExt cx="228562" cy="200026"/>
          </a:xfrm>
        </p:grpSpPr>
        <p:sp>
          <p:nvSpPr>
            <p:cNvPr id="235" name="SMARTInkShape-1018">
              <a:extLst>
                <a:ext uri="{FF2B5EF4-FFF2-40B4-BE49-F238E27FC236}">
                  <a16:creationId xmlns:a16="http://schemas.microsoft.com/office/drawing/2014/main" id="{2B0AB613-70EF-FD78-3F8D-962FC07493A1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2028825" y="5981700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13258" y="19050"/>
                  </a:lnTo>
                  <a:lnTo>
                    <a:pt x="27447" y="13994"/>
                  </a:lnTo>
                  <a:lnTo>
                    <a:pt x="44658" y="3862"/>
                  </a:lnTo>
                  <a:lnTo>
                    <a:pt x="78384" y="225"/>
                  </a:lnTo>
                  <a:lnTo>
                    <a:pt x="122404" y="4"/>
                  </a:lnTo>
                  <a:lnTo>
                    <a:pt x="169645" y="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1019">
              <a:extLst>
                <a:ext uri="{FF2B5EF4-FFF2-40B4-BE49-F238E27FC236}">
                  <a16:creationId xmlns:a16="http://schemas.microsoft.com/office/drawing/2014/main" id="{64FC0C19-C345-9B37-15D9-3143CE18385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2000289" y="5905500"/>
              <a:ext cx="190462" cy="200026"/>
            </a:xfrm>
            <a:custGeom>
              <a:avLst/>
              <a:gdLst/>
              <a:ahLst/>
              <a:cxnLst/>
              <a:rect l="0" t="0" r="0" b="0"/>
              <a:pathLst>
                <a:path w="190462" h="200026">
                  <a:moveTo>
                    <a:pt x="47586" y="9525"/>
                  </a:moveTo>
                  <a:lnTo>
                    <a:pt x="47586" y="9525"/>
                  </a:lnTo>
                  <a:lnTo>
                    <a:pt x="47586" y="15013"/>
                  </a:lnTo>
                  <a:lnTo>
                    <a:pt x="47586" y="9525"/>
                  </a:lnTo>
                  <a:lnTo>
                    <a:pt x="93367" y="9525"/>
                  </a:lnTo>
                  <a:lnTo>
                    <a:pt x="111451" y="1324"/>
                  </a:lnTo>
                  <a:lnTo>
                    <a:pt x="157897" y="2"/>
                  </a:lnTo>
                  <a:lnTo>
                    <a:pt x="169931" y="0"/>
                  </a:lnTo>
                  <a:lnTo>
                    <a:pt x="170424" y="1058"/>
                  </a:lnTo>
                  <a:lnTo>
                    <a:pt x="172467" y="25748"/>
                  </a:lnTo>
                  <a:lnTo>
                    <a:pt x="176467" y="31905"/>
                  </a:lnTo>
                  <a:lnTo>
                    <a:pt x="176898" y="33970"/>
                  </a:lnTo>
                  <a:lnTo>
                    <a:pt x="176127" y="35346"/>
                  </a:lnTo>
                  <a:lnTo>
                    <a:pt x="174555" y="36264"/>
                  </a:lnTo>
                  <a:lnTo>
                    <a:pt x="173507" y="37935"/>
                  </a:lnTo>
                  <a:lnTo>
                    <a:pt x="172032" y="45342"/>
                  </a:lnTo>
                  <a:lnTo>
                    <a:pt x="171687" y="51197"/>
                  </a:lnTo>
                  <a:lnTo>
                    <a:pt x="168711" y="57326"/>
                  </a:lnTo>
                  <a:lnTo>
                    <a:pt x="144847" y="89103"/>
                  </a:lnTo>
                  <a:lnTo>
                    <a:pt x="107304" y="116949"/>
                  </a:lnTo>
                  <a:lnTo>
                    <a:pt x="98469" y="127118"/>
                  </a:lnTo>
                  <a:lnTo>
                    <a:pt x="50876" y="158671"/>
                  </a:lnTo>
                  <a:lnTo>
                    <a:pt x="30754" y="168612"/>
                  </a:lnTo>
                  <a:lnTo>
                    <a:pt x="23172" y="171247"/>
                  </a:lnTo>
                  <a:lnTo>
                    <a:pt x="0" y="190462"/>
                  </a:lnTo>
                  <a:lnTo>
                    <a:pt x="47056" y="190500"/>
                  </a:lnTo>
                  <a:lnTo>
                    <a:pt x="88153" y="191558"/>
                  </a:lnTo>
                  <a:lnTo>
                    <a:pt x="107400" y="198701"/>
                  </a:lnTo>
                  <a:lnTo>
                    <a:pt x="152181" y="200008"/>
                  </a:lnTo>
                  <a:lnTo>
                    <a:pt x="190461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SMARTInkShape-Group214">
            <a:extLst>
              <a:ext uri="{FF2B5EF4-FFF2-40B4-BE49-F238E27FC236}">
                <a16:creationId xmlns:a16="http://schemas.microsoft.com/office/drawing/2014/main" id="{72365F13-0F59-DDFF-8FA9-24E0BDBC8451}"/>
              </a:ext>
            </a:extLst>
          </p:cNvPr>
          <p:cNvGrpSpPr/>
          <p:nvPr/>
        </p:nvGrpSpPr>
        <p:grpSpPr>
          <a:xfrm>
            <a:off x="7678475" y="4991100"/>
            <a:ext cx="588819" cy="276226"/>
            <a:chOff x="7678475" y="4991100"/>
            <a:chExt cx="588819" cy="276226"/>
          </a:xfrm>
        </p:grpSpPr>
        <p:sp>
          <p:nvSpPr>
            <p:cNvPr id="238" name="SMARTInkShape-1020">
              <a:extLst>
                <a:ext uri="{FF2B5EF4-FFF2-40B4-BE49-F238E27FC236}">
                  <a16:creationId xmlns:a16="http://schemas.microsoft.com/office/drawing/2014/main" id="{F2C45BCE-7944-7FAC-ECD7-24211C9AA39C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991475" y="4991495"/>
              <a:ext cx="275819" cy="228205"/>
            </a:xfrm>
            <a:custGeom>
              <a:avLst/>
              <a:gdLst/>
              <a:ahLst/>
              <a:cxnLst/>
              <a:rect l="0" t="0" r="0" b="0"/>
              <a:pathLst>
                <a:path w="275819" h="228205">
                  <a:moveTo>
                    <a:pt x="0" y="66280"/>
                  </a:moveTo>
                  <a:lnTo>
                    <a:pt x="0" y="66280"/>
                  </a:lnTo>
                  <a:lnTo>
                    <a:pt x="0" y="58079"/>
                  </a:lnTo>
                  <a:lnTo>
                    <a:pt x="6545" y="49412"/>
                  </a:lnTo>
                  <a:lnTo>
                    <a:pt x="9132" y="39456"/>
                  </a:lnTo>
                  <a:lnTo>
                    <a:pt x="14465" y="33167"/>
                  </a:lnTo>
                  <a:lnTo>
                    <a:pt x="19834" y="30396"/>
                  </a:lnTo>
                  <a:lnTo>
                    <a:pt x="22748" y="29658"/>
                  </a:lnTo>
                  <a:lnTo>
                    <a:pt x="24691" y="28107"/>
                  </a:lnTo>
                  <a:lnTo>
                    <a:pt x="26849" y="23561"/>
                  </a:lnTo>
                  <a:lnTo>
                    <a:pt x="28482" y="21926"/>
                  </a:lnTo>
                  <a:lnTo>
                    <a:pt x="47510" y="10097"/>
                  </a:lnTo>
                  <a:lnTo>
                    <a:pt x="55672" y="9257"/>
                  </a:lnTo>
                  <a:lnTo>
                    <a:pt x="64463" y="2609"/>
                  </a:lnTo>
                  <a:lnTo>
                    <a:pt x="74445" y="0"/>
                  </a:lnTo>
                  <a:lnTo>
                    <a:pt x="75030" y="927"/>
                  </a:lnTo>
                  <a:lnTo>
                    <a:pt x="75680" y="4778"/>
                  </a:lnTo>
                  <a:lnTo>
                    <a:pt x="76911" y="6229"/>
                  </a:lnTo>
                  <a:lnTo>
                    <a:pt x="85320" y="9017"/>
                  </a:lnTo>
                  <a:lnTo>
                    <a:pt x="90661" y="9097"/>
                  </a:lnTo>
                  <a:lnTo>
                    <a:pt x="92190" y="10167"/>
                  </a:lnTo>
                  <a:lnTo>
                    <a:pt x="93211" y="11938"/>
                  </a:lnTo>
                  <a:lnTo>
                    <a:pt x="94847" y="17328"/>
                  </a:lnTo>
                  <a:lnTo>
                    <a:pt x="101716" y="25997"/>
                  </a:lnTo>
                  <a:lnTo>
                    <a:pt x="103869" y="34823"/>
                  </a:lnTo>
                  <a:lnTo>
                    <a:pt x="104764" y="69458"/>
                  </a:lnTo>
                  <a:lnTo>
                    <a:pt x="92601" y="116553"/>
                  </a:lnTo>
                  <a:lnTo>
                    <a:pt x="75543" y="159365"/>
                  </a:lnTo>
                  <a:lnTo>
                    <a:pt x="34923" y="202794"/>
                  </a:lnTo>
                  <a:lnTo>
                    <a:pt x="28574" y="206328"/>
                  </a:lnTo>
                  <a:lnTo>
                    <a:pt x="22225" y="208958"/>
                  </a:lnTo>
                  <a:lnTo>
                    <a:pt x="15875" y="213653"/>
                  </a:lnTo>
                  <a:lnTo>
                    <a:pt x="12347" y="219268"/>
                  </a:lnTo>
                  <a:lnTo>
                    <a:pt x="11406" y="222247"/>
                  </a:lnTo>
                  <a:lnTo>
                    <a:pt x="9721" y="224233"/>
                  </a:lnTo>
                  <a:lnTo>
                    <a:pt x="38" y="228191"/>
                  </a:lnTo>
                  <a:lnTo>
                    <a:pt x="13260" y="228204"/>
                  </a:lnTo>
                  <a:lnTo>
                    <a:pt x="60242" y="219268"/>
                  </a:lnTo>
                  <a:lnTo>
                    <a:pt x="76516" y="217883"/>
                  </a:lnTo>
                  <a:lnTo>
                    <a:pt x="123770" y="210062"/>
                  </a:lnTo>
                  <a:lnTo>
                    <a:pt x="171261" y="209209"/>
                  </a:lnTo>
                  <a:lnTo>
                    <a:pt x="215889" y="209158"/>
                  </a:lnTo>
                  <a:lnTo>
                    <a:pt x="262434" y="209155"/>
                  </a:lnTo>
                  <a:lnTo>
                    <a:pt x="275818" y="209155"/>
                  </a:lnTo>
                  <a:lnTo>
                    <a:pt x="266700" y="2091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SMARTInkShape-1021">
              <a:extLst>
                <a:ext uri="{FF2B5EF4-FFF2-40B4-BE49-F238E27FC236}">
                  <a16:creationId xmlns:a16="http://schemas.microsoft.com/office/drawing/2014/main" id="{2FA16D5F-A40D-4E7A-7917-3930B074CCF3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781925" y="5200684"/>
              <a:ext cx="9526" cy="9492"/>
            </a:xfrm>
            <a:custGeom>
              <a:avLst/>
              <a:gdLst/>
              <a:ahLst/>
              <a:cxnLst/>
              <a:rect l="0" t="0" r="0" b="0"/>
              <a:pathLst>
                <a:path w="9526" h="9492">
                  <a:moveTo>
                    <a:pt x="0" y="9491"/>
                  </a:moveTo>
                  <a:lnTo>
                    <a:pt x="0" y="9491"/>
                  </a:lnTo>
                  <a:lnTo>
                    <a:pt x="0" y="0"/>
                  </a:lnTo>
                  <a:lnTo>
                    <a:pt x="9525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SMARTInkShape-1022">
              <a:extLst>
                <a:ext uri="{FF2B5EF4-FFF2-40B4-BE49-F238E27FC236}">
                  <a16:creationId xmlns:a16="http://schemas.microsoft.com/office/drawing/2014/main" id="{8C4C1856-C501-B8B3-B368-552474E170E3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7678475" y="4991100"/>
              <a:ext cx="36776" cy="276226"/>
            </a:xfrm>
            <a:custGeom>
              <a:avLst/>
              <a:gdLst/>
              <a:ahLst/>
              <a:cxnLst/>
              <a:rect l="0" t="0" r="0" b="0"/>
              <a:pathLst>
                <a:path w="36776" h="276226">
                  <a:moveTo>
                    <a:pt x="27250" y="9525"/>
                  </a:moveTo>
                  <a:lnTo>
                    <a:pt x="27250" y="9525"/>
                  </a:lnTo>
                  <a:lnTo>
                    <a:pt x="36382" y="9525"/>
                  </a:lnTo>
                  <a:lnTo>
                    <a:pt x="36775" y="0"/>
                  </a:lnTo>
                  <a:lnTo>
                    <a:pt x="35717" y="39661"/>
                  </a:lnTo>
                  <a:lnTo>
                    <a:pt x="27074" y="80292"/>
                  </a:lnTo>
                  <a:lnTo>
                    <a:pt x="14109" y="124364"/>
                  </a:lnTo>
                  <a:lnTo>
                    <a:pt x="8718" y="167765"/>
                  </a:lnTo>
                  <a:lnTo>
                    <a:pt x="8230" y="212695"/>
                  </a:lnTo>
                  <a:lnTo>
                    <a:pt x="8204" y="239414"/>
                  </a:lnTo>
                  <a:lnTo>
                    <a:pt x="5379" y="246812"/>
                  </a:lnTo>
                  <a:lnTo>
                    <a:pt x="1655" y="253628"/>
                  </a:lnTo>
                  <a:lnTo>
                    <a:pt x="0" y="260185"/>
                  </a:lnTo>
                  <a:lnTo>
                    <a:pt x="616" y="263415"/>
                  </a:lnTo>
                  <a:lnTo>
                    <a:pt x="820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4" name="SMARTInkShape-Group215">
            <a:extLst>
              <a:ext uri="{FF2B5EF4-FFF2-40B4-BE49-F238E27FC236}">
                <a16:creationId xmlns:a16="http://schemas.microsoft.com/office/drawing/2014/main" id="{035EE308-E66A-F579-F19D-0D85BC62FDC2}"/>
              </a:ext>
            </a:extLst>
          </p:cNvPr>
          <p:cNvGrpSpPr/>
          <p:nvPr/>
        </p:nvGrpSpPr>
        <p:grpSpPr>
          <a:xfrm>
            <a:off x="7143750" y="5029200"/>
            <a:ext cx="180976" cy="95251"/>
            <a:chOff x="7143750" y="5029200"/>
            <a:chExt cx="180976" cy="95251"/>
          </a:xfrm>
        </p:grpSpPr>
        <p:sp>
          <p:nvSpPr>
            <p:cNvPr id="242" name="SMARTInkShape-1023">
              <a:extLst>
                <a:ext uri="{FF2B5EF4-FFF2-40B4-BE49-F238E27FC236}">
                  <a16:creationId xmlns:a16="http://schemas.microsoft.com/office/drawing/2014/main" id="{D140F8C1-207E-DD39-4859-05EF8F582C27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7153668" y="5114925"/>
              <a:ext cx="171058" cy="9526"/>
            </a:xfrm>
            <a:custGeom>
              <a:avLst/>
              <a:gdLst/>
              <a:ahLst/>
              <a:cxnLst/>
              <a:rect l="0" t="0" r="0" b="0"/>
              <a:pathLst>
                <a:path w="171058" h="9526">
                  <a:moveTo>
                    <a:pt x="9132" y="0"/>
                  </a:moveTo>
                  <a:lnTo>
                    <a:pt x="9132" y="0"/>
                  </a:lnTo>
                  <a:lnTo>
                    <a:pt x="0" y="0"/>
                  </a:lnTo>
                  <a:lnTo>
                    <a:pt x="7842" y="8201"/>
                  </a:lnTo>
                  <a:lnTo>
                    <a:pt x="13806" y="9133"/>
                  </a:lnTo>
                  <a:lnTo>
                    <a:pt x="57610" y="9520"/>
                  </a:lnTo>
                  <a:lnTo>
                    <a:pt x="98112" y="9525"/>
                  </a:lnTo>
                  <a:lnTo>
                    <a:pt x="145476" y="9525"/>
                  </a:lnTo>
                  <a:lnTo>
                    <a:pt x="171057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1024">
              <a:extLst>
                <a:ext uri="{FF2B5EF4-FFF2-40B4-BE49-F238E27FC236}">
                  <a16:creationId xmlns:a16="http://schemas.microsoft.com/office/drawing/2014/main" id="{62B0BB20-336A-8999-A3CB-75FC76A686F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143750" y="502920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8200" y="19050"/>
                  </a:lnTo>
                  <a:lnTo>
                    <a:pt x="16868" y="12505"/>
                  </a:lnTo>
                  <a:lnTo>
                    <a:pt x="25694" y="10408"/>
                  </a:lnTo>
                  <a:lnTo>
                    <a:pt x="41314" y="9641"/>
                  </a:lnTo>
                  <a:lnTo>
                    <a:pt x="47642" y="6755"/>
                  </a:lnTo>
                  <a:lnTo>
                    <a:pt x="53982" y="3003"/>
                  </a:lnTo>
                  <a:lnTo>
                    <a:pt x="66676" y="593"/>
                  </a:lnTo>
                  <a:lnTo>
                    <a:pt x="111922" y="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3" name="SMARTInkShape-Group216">
            <a:extLst>
              <a:ext uri="{FF2B5EF4-FFF2-40B4-BE49-F238E27FC236}">
                <a16:creationId xmlns:a16="http://schemas.microsoft.com/office/drawing/2014/main" id="{95CC8DC1-209F-4590-71E8-5690821AD016}"/>
              </a:ext>
            </a:extLst>
          </p:cNvPr>
          <p:cNvGrpSpPr/>
          <p:nvPr/>
        </p:nvGrpSpPr>
        <p:grpSpPr>
          <a:xfrm>
            <a:off x="5223856" y="4781550"/>
            <a:ext cx="1415070" cy="857251"/>
            <a:chOff x="5223856" y="4781550"/>
            <a:chExt cx="1415070" cy="857251"/>
          </a:xfrm>
        </p:grpSpPr>
        <p:sp>
          <p:nvSpPr>
            <p:cNvPr id="245" name="SMARTInkShape-1025">
              <a:extLst>
                <a:ext uri="{FF2B5EF4-FFF2-40B4-BE49-F238E27FC236}">
                  <a16:creationId xmlns:a16="http://schemas.microsoft.com/office/drawing/2014/main" id="{8DCB4777-C2AA-0A1C-0653-3A9986D22060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786583" y="5391278"/>
              <a:ext cx="175227" cy="208978"/>
            </a:xfrm>
            <a:custGeom>
              <a:avLst/>
              <a:gdLst/>
              <a:ahLst/>
              <a:cxnLst/>
              <a:rect l="0" t="0" r="0" b="0"/>
              <a:pathLst>
                <a:path w="175227" h="208978">
                  <a:moveTo>
                    <a:pt x="80817" y="47497"/>
                  </a:moveTo>
                  <a:lnTo>
                    <a:pt x="80817" y="47497"/>
                  </a:lnTo>
                  <a:lnTo>
                    <a:pt x="75761" y="42441"/>
                  </a:lnTo>
                  <a:lnTo>
                    <a:pt x="73278" y="37136"/>
                  </a:lnTo>
                  <a:lnTo>
                    <a:pt x="71685" y="25107"/>
                  </a:lnTo>
                  <a:lnTo>
                    <a:pt x="70496" y="23045"/>
                  </a:lnTo>
                  <a:lnTo>
                    <a:pt x="68644" y="21671"/>
                  </a:lnTo>
                  <a:lnTo>
                    <a:pt x="66352" y="20754"/>
                  </a:lnTo>
                  <a:lnTo>
                    <a:pt x="64823" y="19085"/>
                  </a:lnTo>
                  <a:lnTo>
                    <a:pt x="60978" y="9330"/>
                  </a:lnTo>
                  <a:lnTo>
                    <a:pt x="52644" y="303"/>
                  </a:lnTo>
                  <a:lnTo>
                    <a:pt x="47304" y="0"/>
                  </a:lnTo>
                  <a:lnTo>
                    <a:pt x="45776" y="1016"/>
                  </a:lnTo>
                  <a:lnTo>
                    <a:pt x="44756" y="2751"/>
                  </a:lnTo>
                  <a:lnTo>
                    <a:pt x="44075" y="4966"/>
                  </a:lnTo>
                  <a:lnTo>
                    <a:pt x="32535" y="19175"/>
                  </a:lnTo>
                  <a:lnTo>
                    <a:pt x="23472" y="31344"/>
                  </a:lnTo>
                  <a:lnTo>
                    <a:pt x="16907" y="45533"/>
                  </a:lnTo>
                  <a:lnTo>
                    <a:pt x="4550" y="89067"/>
                  </a:lnTo>
                  <a:lnTo>
                    <a:pt x="0" y="101603"/>
                  </a:lnTo>
                  <a:lnTo>
                    <a:pt x="96" y="114230"/>
                  </a:lnTo>
                  <a:lnTo>
                    <a:pt x="7043" y="149455"/>
                  </a:lnTo>
                  <a:lnTo>
                    <a:pt x="33255" y="189710"/>
                  </a:lnTo>
                  <a:lnTo>
                    <a:pt x="36409" y="193106"/>
                  </a:lnTo>
                  <a:lnTo>
                    <a:pt x="45558" y="196879"/>
                  </a:lnTo>
                  <a:lnTo>
                    <a:pt x="92402" y="208754"/>
                  </a:lnTo>
                  <a:lnTo>
                    <a:pt x="98066" y="208977"/>
                  </a:lnTo>
                  <a:lnTo>
                    <a:pt x="107180" y="206402"/>
                  </a:lnTo>
                  <a:lnTo>
                    <a:pt x="143348" y="183904"/>
                  </a:lnTo>
                  <a:lnTo>
                    <a:pt x="153555" y="173404"/>
                  </a:lnTo>
                  <a:lnTo>
                    <a:pt x="169680" y="140304"/>
                  </a:lnTo>
                  <a:lnTo>
                    <a:pt x="175226" y="102339"/>
                  </a:lnTo>
                  <a:lnTo>
                    <a:pt x="174898" y="65381"/>
                  </a:lnTo>
                  <a:lnTo>
                    <a:pt x="170961" y="56151"/>
                  </a:lnTo>
                  <a:lnTo>
                    <a:pt x="153673" y="35000"/>
                  </a:lnTo>
                  <a:lnTo>
                    <a:pt x="147416" y="31360"/>
                  </a:lnTo>
                  <a:lnTo>
                    <a:pt x="135123" y="29310"/>
                  </a:lnTo>
                  <a:lnTo>
                    <a:pt x="125061" y="27772"/>
                  </a:lnTo>
                  <a:lnTo>
                    <a:pt x="109978" y="20984"/>
                  </a:lnTo>
                  <a:lnTo>
                    <a:pt x="80817" y="189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SMARTInkShape-1026">
              <a:extLst>
                <a:ext uri="{FF2B5EF4-FFF2-40B4-BE49-F238E27FC236}">
                  <a16:creationId xmlns:a16="http://schemas.microsoft.com/office/drawing/2014/main" id="{F288ACF7-07CB-5E6F-E923-44BFE570D741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600700" y="5400792"/>
              <a:ext cx="76201" cy="238009"/>
            </a:xfrm>
            <a:custGeom>
              <a:avLst/>
              <a:gdLst/>
              <a:ahLst/>
              <a:cxnLst/>
              <a:rect l="0" t="0" r="0" b="0"/>
              <a:pathLst>
                <a:path w="76201" h="238009">
                  <a:moveTo>
                    <a:pt x="66675" y="18933"/>
                  </a:moveTo>
                  <a:lnTo>
                    <a:pt x="66675" y="18933"/>
                  </a:lnTo>
                  <a:lnTo>
                    <a:pt x="66675" y="10732"/>
                  </a:lnTo>
                  <a:lnTo>
                    <a:pt x="67733" y="10291"/>
                  </a:lnTo>
                  <a:lnTo>
                    <a:pt x="74876" y="9524"/>
                  </a:lnTo>
                  <a:lnTo>
                    <a:pt x="75612" y="6637"/>
                  </a:lnTo>
                  <a:lnTo>
                    <a:pt x="76190" y="0"/>
                  </a:lnTo>
                  <a:lnTo>
                    <a:pt x="76200" y="8095"/>
                  </a:lnTo>
                  <a:lnTo>
                    <a:pt x="69655" y="16753"/>
                  </a:lnTo>
                  <a:lnTo>
                    <a:pt x="67558" y="25578"/>
                  </a:lnTo>
                  <a:lnTo>
                    <a:pt x="65879" y="35954"/>
                  </a:lnTo>
                  <a:lnTo>
                    <a:pt x="44295" y="82602"/>
                  </a:lnTo>
                  <a:lnTo>
                    <a:pt x="28530" y="125604"/>
                  </a:lnTo>
                  <a:lnTo>
                    <a:pt x="21859" y="147788"/>
                  </a:lnTo>
                  <a:lnTo>
                    <a:pt x="14241" y="195293"/>
                  </a:lnTo>
                  <a:lnTo>
                    <a:pt x="7324" y="225471"/>
                  </a:lnTo>
                  <a:lnTo>
                    <a:pt x="0" y="238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1027">
              <a:extLst>
                <a:ext uri="{FF2B5EF4-FFF2-40B4-BE49-F238E27FC236}">
                  <a16:creationId xmlns:a16="http://schemas.microsoft.com/office/drawing/2014/main" id="{889E0E1F-E958-C8FF-149E-EB0881F8EB01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248275" y="5248275"/>
              <a:ext cx="1323976" cy="19051"/>
            </a:xfrm>
            <a:custGeom>
              <a:avLst/>
              <a:gdLst/>
              <a:ahLst/>
              <a:cxnLst/>
              <a:rect l="0" t="0" r="0" b="0"/>
              <a:pathLst>
                <a:path w="1323976" h="19051">
                  <a:moveTo>
                    <a:pt x="0" y="0"/>
                  </a:moveTo>
                  <a:lnTo>
                    <a:pt x="0" y="0"/>
                  </a:lnTo>
                  <a:lnTo>
                    <a:pt x="42616" y="0"/>
                  </a:lnTo>
                  <a:lnTo>
                    <a:pt x="88626" y="0"/>
                  </a:lnTo>
                  <a:lnTo>
                    <a:pt x="129454" y="0"/>
                  </a:lnTo>
                  <a:lnTo>
                    <a:pt x="172797" y="0"/>
                  </a:lnTo>
                  <a:lnTo>
                    <a:pt x="215005" y="0"/>
                  </a:lnTo>
                  <a:lnTo>
                    <a:pt x="261026" y="0"/>
                  </a:lnTo>
                  <a:lnTo>
                    <a:pt x="292400" y="0"/>
                  </a:lnTo>
                  <a:lnTo>
                    <a:pt x="329628" y="0"/>
                  </a:lnTo>
                  <a:lnTo>
                    <a:pt x="369810" y="0"/>
                  </a:lnTo>
                  <a:lnTo>
                    <a:pt x="408835" y="0"/>
                  </a:lnTo>
                  <a:lnTo>
                    <a:pt x="450168" y="0"/>
                  </a:lnTo>
                  <a:lnTo>
                    <a:pt x="493233" y="0"/>
                  </a:lnTo>
                  <a:lnTo>
                    <a:pt x="537067" y="0"/>
                  </a:lnTo>
                  <a:lnTo>
                    <a:pt x="581244" y="2822"/>
                  </a:lnTo>
                  <a:lnTo>
                    <a:pt x="625572" y="6545"/>
                  </a:lnTo>
                  <a:lnTo>
                    <a:pt x="669968" y="8201"/>
                  </a:lnTo>
                  <a:lnTo>
                    <a:pt x="714395" y="8937"/>
                  </a:lnTo>
                  <a:lnTo>
                    <a:pt x="758834" y="9263"/>
                  </a:lnTo>
                  <a:lnTo>
                    <a:pt x="803279" y="9409"/>
                  </a:lnTo>
                  <a:lnTo>
                    <a:pt x="844905" y="12296"/>
                  </a:lnTo>
                  <a:lnTo>
                    <a:pt x="885630" y="16049"/>
                  </a:lnTo>
                  <a:lnTo>
                    <a:pt x="928424" y="17716"/>
                  </a:lnTo>
                  <a:lnTo>
                    <a:pt x="969316" y="18457"/>
                  </a:lnTo>
                  <a:lnTo>
                    <a:pt x="1007599" y="18786"/>
                  </a:lnTo>
                  <a:lnTo>
                    <a:pt x="1042253" y="18933"/>
                  </a:lnTo>
                  <a:lnTo>
                    <a:pt x="1075293" y="18998"/>
                  </a:lnTo>
                  <a:lnTo>
                    <a:pt x="1107617" y="19027"/>
                  </a:lnTo>
                  <a:lnTo>
                    <a:pt x="1154506" y="19043"/>
                  </a:lnTo>
                  <a:lnTo>
                    <a:pt x="1194623" y="19048"/>
                  </a:lnTo>
                  <a:lnTo>
                    <a:pt x="1237157" y="19050"/>
                  </a:lnTo>
                  <a:lnTo>
                    <a:pt x="1283615" y="19050"/>
                  </a:lnTo>
                  <a:lnTo>
                    <a:pt x="13239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1028">
              <a:extLst>
                <a:ext uri="{FF2B5EF4-FFF2-40B4-BE49-F238E27FC236}">
                  <a16:creationId xmlns:a16="http://schemas.microsoft.com/office/drawing/2014/main" id="{991583E1-3209-ED69-7FF6-8E2A022C6BDF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6496061" y="4781550"/>
              <a:ext cx="142865" cy="342901"/>
            </a:xfrm>
            <a:custGeom>
              <a:avLst/>
              <a:gdLst/>
              <a:ahLst/>
              <a:cxnLst/>
              <a:rect l="0" t="0" r="0" b="0"/>
              <a:pathLst>
                <a:path w="142865" h="342901">
                  <a:moveTo>
                    <a:pt x="85714" y="38100"/>
                  </a:moveTo>
                  <a:lnTo>
                    <a:pt x="85714" y="38100"/>
                  </a:lnTo>
                  <a:lnTo>
                    <a:pt x="95239" y="28575"/>
                  </a:lnTo>
                  <a:lnTo>
                    <a:pt x="95239" y="23518"/>
                  </a:lnTo>
                  <a:lnTo>
                    <a:pt x="94181" y="22029"/>
                  </a:lnTo>
                  <a:lnTo>
                    <a:pt x="92417" y="21036"/>
                  </a:lnTo>
                  <a:lnTo>
                    <a:pt x="90183" y="20374"/>
                  </a:lnTo>
                  <a:lnTo>
                    <a:pt x="89752" y="19933"/>
                  </a:lnTo>
                  <a:lnTo>
                    <a:pt x="90522" y="19639"/>
                  </a:lnTo>
                  <a:lnTo>
                    <a:pt x="95215" y="19053"/>
                  </a:lnTo>
                  <a:lnTo>
                    <a:pt x="95239" y="0"/>
                  </a:lnTo>
                  <a:lnTo>
                    <a:pt x="87039" y="8201"/>
                  </a:lnTo>
                  <a:lnTo>
                    <a:pt x="84918" y="16868"/>
                  </a:lnTo>
                  <a:lnTo>
                    <a:pt x="79245" y="25694"/>
                  </a:lnTo>
                  <a:lnTo>
                    <a:pt x="60022" y="69171"/>
                  </a:lnTo>
                  <a:lnTo>
                    <a:pt x="31382" y="113645"/>
                  </a:lnTo>
                  <a:lnTo>
                    <a:pt x="30442" y="117038"/>
                  </a:lnTo>
                  <a:lnTo>
                    <a:pt x="1560" y="159924"/>
                  </a:lnTo>
                  <a:lnTo>
                    <a:pt x="127" y="169950"/>
                  </a:lnTo>
                  <a:lnTo>
                    <a:pt x="0" y="179519"/>
                  </a:lnTo>
                  <a:lnTo>
                    <a:pt x="1057" y="180006"/>
                  </a:lnTo>
                  <a:lnTo>
                    <a:pt x="47631" y="180975"/>
                  </a:lnTo>
                  <a:lnTo>
                    <a:pt x="95239" y="180975"/>
                  </a:lnTo>
                  <a:lnTo>
                    <a:pt x="98414" y="180975"/>
                  </a:lnTo>
                  <a:lnTo>
                    <a:pt x="100531" y="179917"/>
                  </a:lnTo>
                  <a:lnTo>
                    <a:pt x="101942" y="178153"/>
                  </a:lnTo>
                  <a:lnTo>
                    <a:pt x="102883" y="175919"/>
                  </a:lnTo>
                  <a:lnTo>
                    <a:pt x="104568" y="174430"/>
                  </a:lnTo>
                  <a:lnTo>
                    <a:pt x="114877" y="169216"/>
                  </a:lnTo>
                  <a:lnTo>
                    <a:pt x="122049" y="163366"/>
                  </a:lnTo>
                  <a:lnTo>
                    <a:pt x="128348" y="162352"/>
                  </a:lnTo>
                  <a:lnTo>
                    <a:pt x="130011" y="161151"/>
                  </a:lnTo>
                  <a:lnTo>
                    <a:pt x="131121" y="159293"/>
                  </a:lnTo>
                  <a:lnTo>
                    <a:pt x="131861" y="156995"/>
                  </a:lnTo>
                  <a:lnTo>
                    <a:pt x="133412" y="155462"/>
                  </a:lnTo>
                  <a:lnTo>
                    <a:pt x="137957" y="153762"/>
                  </a:lnTo>
                  <a:lnTo>
                    <a:pt x="139594" y="152250"/>
                  </a:lnTo>
                  <a:lnTo>
                    <a:pt x="142862" y="142883"/>
                  </a:lnTo>
                  <a:lnTo>
                    <a:pt x="142864" y="142875"/>
                  </a:lnTo>
                  <a:lnTo>
                    <a:pt x="142864" y="174756"/>
                  </a:lnTo>
                  <a:lnTo>
                    <a:pt x="137377" y="193897"/>
                  </a:lnTo>
                  <a:lnTo>
                    <a:pt x="139709" y="205499"/>
                  </a:lnTo>
                  <a:lnTo>
                    <a:pt x="134037" y="226406"/>
                  </a:lnTo>
                  <a:lnTo>
                    <a:pt x="132487" y="241472"/>
                  </a:lnTo>
                  <a:lnTo>
                    <a:pt x="125165" y="259955"/>
                  </a:lnTo>
                  <a:lnTo>
                    <a:pt x="123825" y="298447"/>
                  </a:lnTo>
                  <a:lnTo>
                    <a:pt x="126641" y="304799"/>
                  </a:lnTo>
                  <a:lnTo>
                    <a:pt x="132948" y="313767"/>
                  </a:lnTo>
                  <a:lnTo>
                    <a:pt x="133339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1029">
              <a:extLst>
                <a:ext uri="{FF2B5EF4-FFF2-40B4-BE49-F238E27FC236}">
                  <a16:creationId xmlns:a16="http://schemas.microsoft.com/office/drawing/2014/main" id="{58AF4DC7-6373-90A6-A31B-1D92E2268445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6219825" y="4791075"/>
              <a:ext cx="171451" cy="266701"/>
            </a:xfrm>
            <a:custGeom>
              <a:avLst/>
              <a:gdLst/>
              <a:ahLst/>
              <a:cxnLst/>
              <a:rect l="0" t="0" r="0" b="0"/>
              <a:pathLst>
                <a:path w="171451" h="266701">
                  <a:moveTo>
                    <a:pt x="0" y="9525"/>
                  </a:moveTo>
                  <a:lnTo>
                    <a:pt x="0" y="9525"/>
                  </a:lnTo>
                  <a:lnTo>
                    <a:pt x="0" y="4468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13257" y="392"/>
                  </a:lnTo>
                  <a:lnTo>
                    <a:pt x="15188" y="1320"/>
                  </a:lnTo>
                  <a:lnTo>
                    <a:pt x="16475" y="2997"/>
                  </a:lnTo>
                  <a:lnTo>
                    <a:pt x="17333" y="5173"/>
                  </a:lnTo>
                  <a:lnTo>
                    <a:pt x="20022" y="6624"/>
                  </a:lnTo>
                  <a:lnTo>
                    <a:pt x="44896" y="9271"/>
                  </a:lnTo>
                  <a:lnTo>
                    <a:pt x="91185" y="9521"/>
                  </a:lnTo>
                  <a:lnTo>
                    <a:pt x="135818" y="9525"/>
                  </a:lnTo>
                  <a:lnTo>
                    <a:pt x="159631" y="9525"/>
                  </a:lnTo>
                  <a:lnTo>
                    <a:pt x="171447" y="3"/>
                  </a:lnTo>
                  <a:lnTo>
                    <a:pt x="171450" y="0"/>
                  </a:lnTo>
                  <a:lnTo>
                    <a:pt x="171450" y="5057"/>
                  </a:lnTo>
                  <a:lnTo>
                    <a:pt x="168628" y="10361"/>
                  </a:lnTo>
                  <a:lnTo>
                    <a:pt x="164905" y="16247"/>
                  </a:lnTo>
                  <a:lnTo>
                    <a:pt x="161749" y="25510"/>
                  </a:lnTo>
                  <a:lnTo>
                    <a:pt x="129892" y="70225"/>
                  </a:lnTo>
                  <a:lnTo>
                    <a:pt x="97406" y="117144"/>
                  </a:lnTo>
                  <a:lnTo>
                    <a:pt x="83541" y="140895"/>
                  </a:lnTo>
                  <a:lnTo>
                    <a:pt x="74172" y="154694"/>
                  </a:lnTo>
                  <a:lnTo>
                    <a:pt x="62605" y="187209"/>
                  </a:lnTo>
                  <a:lnTo>
                    <a:pt x="53930" y="197151"/>
                  </a:lnTo>
                  <a:lnTo>
                    <a:pt x="48653" y="201284"/>
                  </a:lnTo>
                  <a:lnTo>
                    <a:pt x="42790" y="211521"/>
                  </a:lnTo>
                  <a:lnTo>
                    <a:pt x="39125" y="222068"/>
                  </a:lnTo>
                  <a:lnTo>
                    <a:pt x="30973" y="237461"/>
                  </a:lnTo>
                  <a:lnTo>
                    <a:pt x="28716" y="260311"/>
                  </a:lnTo>
                  <a:lnTo>
                    <a:pt x="29727" y="262441"/>
                  </a:lnTo>
                  <a:lnTo>
                    <a:pt x="31460" y="263861"/>
                  </a:lnTo>
                  <a:lnTo>
                    <a:pt x="3810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1030">
              <a:extLst>
                <a:ext uri="{FF2B5EF4-FFF2-40B4-BE49-F238E27FC236}">
                  <a16:creationId xmlns:a16="http://schemas.microsoft.com/office/drawing/2014/main" id="{B6641DA7-BCE1-7B96-879C-309276C1975A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838825" y="4943475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19298" y="6703"/>
                  </a:lnTo>
                  <a:lnTo>
                    <a:pt x="22390" y="4469"/>
                  </a:lnTo>
                  <a:lnTo>
                    <a:pt x="36856" y="1324"/>
                  </a:lnTo>
                  <a:lnTo>
                    <a:pt x="79488" y="78"/>
                  </a:lnTo>
                  <a:lnTo>
                    <a:pt x="123832" y="5"/>
                  </a:lnTo>
                  <a:lnTo>
                    <a:pt x="168275" y="0"/>
                  </a:lnTo>
                  <a:lnTo>
                    <a:pt x="187129" y="1058"/>
                  </a:lnTo>
                  <a:lnTo>
                    <a:pt x="214907" y="8642"/>
                  </a:lnTo>
                  <a:lnTo>
                    <a:pt x="2381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1031">
              <a:extLst>
                <a:ext uri="{FF2B5EF4-FFF2-40B4-BE49-F238E27FC236}">
                  <a16:creationId xmlns:a16="http://schemas.microsoft.com/office/drawing/2014/main" id="{967047DA-244D-3AAB-C064-2EF6FB5CBFB7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5496173" y="4781550"/>
              <a:ext cx="128963" cy="295237"/>
            </a:xfrm>
            <a:custGeom>
              <a:avLst/>
              <a:gdLst/>
              <a:ahLst/>
              <a:cxnLst/>
              <a:rect l="0" t="0" r="0" b="0"/>
              <a:pathLst>
                <a:path w="128963" h="295237">
                  <a:moveTo>
                    <a:pt x="114052" y="0"/>
                  </a:moveTo>
                  <a:lnTo>
                    <a:pt x="114052" y="0"/>
                  </a:lnTo>
                  <a:lnTo>
                    <a:pt x="123567" y="0"/>
                  </a:lnTo>
                  <a:lnTo>
                    <a:pt x="114168" y="0"/>
                  </a:lnTo>
                  <a:lnTo>
                    <a:pt x="109029" y="5057"/>
                  </a:lnTo>
                  <a:lnTo>
                    <a:pt x="103707" y="7539"/>
                  </a:lnTo>
                  <a:lnTo>
                    <a:pt x="96722" y="9133"/>
                  </a:lnTo>
                  <a:lnTo>
                    <a:pt x="81895" y="22748"/>
                  </a:lnTo>
                  <a:lnTo>
                    <a:pt x="78594" y="28808"/>
                  </a:lnTo>
                  <a:lnTo>
                    <a:pt x="77713" y="31905"/>
                  </a:lnTo>
                  <a:lnTo>
                    <a:pt x="76068" y="33970"/>
                  </a:lnTo>
                  <a:lnTo>
                    <a:pt x="68695" y="38993"/>
                  </a:lnTo>
                  <a:lnTo>
                    <a:pt x="34666" y="84350"/>
                  </a:lnTo>
                  <a:lnTo>
                    <a:pt x="12452" y="127105"/>
                  </a:lnTo>
                  <a:lnTo>
                    <a:pt x="3985" y="146081"/>
                  </a:lnTo>
                  <a:lnTo>
                    <a:pt x="0" y="190502"/>
                  </a:lnTo>
                  <a:lnTo>
                    <a:pt x="921" y="203201"/>
                  </a:lnTo>
                  <a:lnTo>
                    <a:pt x="11517" y="244828"/>
                  </a:lnTo>
                  <a:lnTo>
                    <a:pt x="26505" y="269700"/>
                  </a:lnTo>
                  <a:lnTo>
                    <a:pt x="41311" y="280524"/>
                  </a:lnTo>
                  <a:lnTo>
                    <a:pt x="56330" y="287540"/>
                  </a:lnTo>
                  <a:lnTo>
                    <a:pt x="62998" y="291838"/>
                  </a:lnTo>
                  <a:lnTo>
                    <a:pt x="72701" y="294256"/>
                  </a:lnTo>
                  <a:lnTo>
                    <a:pt x="98174" y="295236"/>
                  </a:lnTo>
                  <a:lnTo>
                    <a:pt x="100293" y="294190"/>
                  </a:lnTo>
                  <a:lnTo>
                    <a:pt x="101704" y="292435"/>
                  </a:lnTo>
                  <a:lnTo>
                    <a:pt x="104331" y="287663"/>
                  </a:lnTo>
                  <a:lnTo>
                    <a:pt x="119605" y="269765"/>
                  </a:lnTo>
                  <a:lnTo>
                    <a:pt x="121811" y="263477"/>
                  </a:lnTo>
                  <a:lnTo>
                    <a:pt x="124287" y="237723"/>
                  </a:lnTo>
                  <a:lnTo>
                    <a:pt x="128479" y="228069"/>
                  </a:lnTo>
                  <a:lnTo>
                    <a:pt x="128962" y="224013"/>
                  </a:lnTo>
                  <a:lnTo>
                    <a:pt x="123849" y="196919"/>
                  </a:lnTo>
                  <a:lnTo>
                    <a:pt x="122701" y="194779"/>
                  </a:lnTo>
                  <a:lnTo>
                    <a:pt x="120875" y="193354"/>
                  </a:lnTo>
                  <a:lnTo>
                    <a:pt x="114968" y="191768"/>
                  </a:lnTo>
                  <a:lnTo>
                    <a:pt x="77935" y="190514"/>
                  </a:lnTo>
                  <a:lnTo>
                    <a:pt x="49537" y="199633"/>
                  </a:lnTo>
                  <a:lnTo>
                    <a:pt x="40200" y="206494"/>
                  </a:lnTo>
                  <a:lnTo>
                    <a:pt x="28327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1032">
              <a:extLst>
                <a:ext uri="{FF2B5EF4-FFF2-40B4-BE49-F238E27FC236}">
                  <a16:creationId xmlns:a16="http://schemas.microsoft.com/office/drawing/2014/main" id="{8955AFFA-634E-09DD-2C3F-A91B2B892A6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223856" y="4829175"/>
              <a:ext cx="157770" cy="257138"/>
            </a:xfrm>
            <a:custGeom>
              <a:avLst/>
              <a:gdLst/>
              <a:ahLst/>
              <a:cxnLst/>
              <a:rect l="0" t="0" r="0" b="0"/>
              <a:pathLst>
                <a:path w="157770" h="257138">
                  <a:moveTo>
                    <a:pt x="148244" y="28575"/>
                  </a:moveTo>
                  <a:lnTo>
                    <a:pt x="148244" y="28575"/>
                  </a:lnTo>
                  <a:lnTo>
                    <a:pt x="156445" y="28575"/>
                  </a:lnTo>
                  <a:lnTo>
                    <a:pt x="156886" y="29633"/>
                  </a:lnTo>
                  <a:lnTo>
                    <a:pt x="157507" y="34063"/>
                  </a:lnTo>
                  <a:lnTo>
                    <a:pt x="157653" y="31719"/>
                  </a:lnTo>
                  <a:lnTo>
                    <a:pt x="157691" y="31730"/>
                  </a:lnTo>
                  <a:lnTo>
                    <a:pt x="157769" y="38008"/>
                  </a:lnTo>
                  <a:lnTo>
                    <a:pt x="157769" y="28965"/>
                  </a:lnTo>
                  <a:lnTo>
                    <a:pt x="149568" y="28609"/>
                  </a:lnTo>
                  <a:lnTo>
                    <a:pt x="149127" y="27539"/>
                  </a:lnTo>
                  <a:lnTo>
                    <a:pt x="148636" y="23528"/>
                  </a:lnTo>
                  <a:lnTo>
                    <a:pt x="147448" y="22036"/>
                  </a:lnTo>
                  <a:lnTo>
                    <a:pt x="143304" y="20377"/>
                  </a:lnTo>
                  <a:lnTo>
                    <a:pt x="135021" y="19443"/>
                  </a:lnTo>
                  <a:lnTo>
                    <a:pt x="133079" y="18254"/>
                  </a:lnTo>
                  <a:lnTo>
                    <a:pt x="131783" y="16402"/>
                  </a:lnTo>
                  <a:lnTo>
                    <a:pt x="130920" y="14110"/>
                  </a:lnTo>
                  <a:lnTo>
                    <a:pt x="128228" y="12582"/>
                  </a:lnTo>
                  <a:lnTo>
                    <a:pt x="104406" y="9793"/>
                  </a:lnTo>
                  <a:lnTo>
                    <a:pt x="97716" y="9644"/>
                  </a:lnTo>
                  <a:lnTo>
                    <a:pt x="65160" y="22794"/>
                  </a:lnTo>
                  <a:lnTo>
                    <a:pt x="19052" y="53985"/>
                  </a:lnTo>
                  <a:lnTo>
                    <a:pt x="7380" y="64795"/>
                  </a:lnTo>
                  <a:lnTo>
                    <a:pt x="6262" y="68661"/>
                  </a:lnTo>
                  <a:lnTo>
                    <a:pt x="5965" y="71174"/>
                  </a:lnTo>
                  <a:lnTo>
                    <a:pt x="2811" y="76788"/>
                  </a:lnTo>
                  <a:lnTo>
                    <a:pt x="489" y="79767"/>
                  </a:lnTo>
                  <a:lnTo>
                    <a:pt x="0" y="82812"/>
                  </a:lnTo>
                  <a:lnTo>
                    <a:pt x="731" y="85900"/>
                  </a:lnTo>
                  <a:lnTo>
                    <a:pt x="3307" y="92153"/>
                  </a:lnTo>
                  <a:lnTo>
                    <a:pt x="5817" y="101623"/>
                  </a:lnTo>
                  <a:lnTo>
                    <a:pt x="19534" y="118800"/>
                  </a:lnTo>
                  <a:lnTo>
                    <a:pt x="25071" y="121591"/>
                  </a:lnTo>
                  <a:lnTo>
                    <a:pt x="58487" y="133438"/>
                  </a:lnTo>
                  <a:lnTo>
                    <a:pt x="71875" y="140697"/>
                  </a:lnTo>
                  <a:lnTo>
                    <a:pt x="98618" y="145506"/>
                  </a:lnTo>
                  <a:lnTo>
                    <a:pt x="106080" y="149335"/>
                  </a:lnTo>
                  <a:lnTo>
                    <a:pt x="116229" y="152550"/>
                  </a:lnTo>
                  <a:lnTo>
                    <a:pt x="122727" y="157053"/>
                  </a:lnTo>
                  <a:lnTo>
                    <a:pt x="126320" y="162582"/>
                  </a:lnTo>
                  <a:lnTo>
                    <a:pt x="127278" y="165538"/>
                  </a:lnTo>
                  <a:lnTo>
                    <a:pt x="128975" y="167509"/>
                  </a:lnTo>
                  <a:lnTo>
                    <a:pt x="133682" y="169698"/>
                  </a:lnTo>
                  <a:lnTo>
                    <a:pt x="135361" y="171340"/>
                  </a:lnTo>
                  <a:lnTo>
                    <a:pt x="146061" y="190679"/>
                  </a:lnTo>
                  <a:lnTo>
                    <a:pt x="148116" y="212736"/>
                  </a:lnTo>
                  <a:lnTo>
                    <a:pt x="145365" y="219080"/>
                  </a:lnTo>
                  <a:lnTo>
                    <a:pt x="125577" y="241692"/>
                  </a:lnTo>
                  <a:lnTo>
                    <a:pt x="119473" y="245002"/>
                  </a:lnTo>
                  <a:lnTo>
                    <a:pt x="113232" y="247531"/>
                  </a:lnTo>
                  <a:lnTo>
                    <a:pt x="103768" y="253847"/>
                  </a:lnTo>
                  <a:lnTo>
                    <a:pt x="93204" y="256189"/>
                  </a:lnTo>
                  <a:lnTo>
                    <a:pt x="59736" y="257137"/>
                  </a:lnTo>
                  <a:lnTo>
                    <a:pt x="28499" y="247472"/>
                  </a:lnTo>
                  <a:lnTo>
                    <a:pt x="21647" y="242985"/>
                  </a:lnTo>
                  <a:lnTo>
                    <a:pt x="17895" y="237463"/>
                  </a:lnTo>
                  <a:lnTo>
                    <a:pt x="15170" y="231480"/>
                  </a:lnTo>
                  <a:lnTo>
                    <a:pt x="8744" y="222163"/>
                  </a:lnTo>
                  <a:lnTo>
                    <a:pt x="6369" y="212699"/>
                  </a:lnTo>
                  <a:lnTo>
                    <a:pt x="5500" y="191790"/>
                  </a:lnTo>
                  <a:lnTo>
                    <a:pt x="8251" y="182958"/>
                  </a:lnTo>
                  <a:lnTo>
                    <a:pt x="21623" y="165362"/>
                  </a:lnTo>
                  <a:lnTo>
                    <a:pt x="41385" y="146073"/>
                  </a:lnTo>
                  <a:lnTo>
                    <a:pt x="85737" y="117475"/>
                  </a:lnTo>
                  <a:lnTo>
                    <a:pt x="107519" y="107597"/>
                  </a:lnTo>
                  <a:lnTo>
                    <a:pt x="111568" y="106656"/>
                  </a:lnTo>
                  <a:lnTo>
                    <a:pt x="150981" y="81502"/>
                  </a:lnTo>
                  <a:lnTo>
                    <a:pt x="154752" y="72912"/>
                  </a:lnTo>
                  <a:lnTo>
                    <a:pt x="157717" y="35033"/>
                  </a:lnTo>
                  <a:lnTo>
                    <a:pt x="154924" y="28623"/>
                  </a:lnTo>
                  <a:lnTo>
                    <a:pt x="151213" y="22246"/>
                  </a:lnTo>
                  <a:lnTo>
                    <a:pt x="148066" y="12707"/>
                  </a:lnTo>
                  <a:lnTo>
                    <a:pt x="143579" y="6353"/>
                  </a:lnTo>
                  <a:lnTo>
                    <a:pt x="138057" y="2823"/>
                  </a:lnTo>
                  <a:lnTo>
                    <a:pt x="125888" y="558"/>
                  </a:lnTo>
                  <a:lnTo>
                    <a:pt x="11014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6" name="SMARTInkShape-Group217">
            <a:extLst>
              <a:ext uri="{FF2B5EF4-FFF2-40B4-BE49-F238E27FC236}">
                <a16:creationId xmlns:a16="http://schemas.microsoft.com/office/drawing/2014/main" id="{79F7F8E8-8AE8-89F3-24C1-505456B32328}"/>
              </a:ext>
            </a:extLst>
          </p:cNvPr>
          <p:cNvGrpSpPr/>
          <p:nvPr/>
        </p:nvGrpSpPr>
        <p:grpSpPr>
          <a:xfrm>
            <a:off x="4680812" y="5000625"/>
            <a:ext cx="24539" cy="132027"/>
            <a:chOff x="4680812" y="5000625"/>
            <a:chExt cx="24539" cy="132027"/>
          </a:xfrm>
        </p:grpSpPr>
        <p:sp>
          <p:nvSpPr>
            <p:cNvPr id="254" name="SMARTInkShape-1033">
              <a:extLst>
                <a:ext uri="{FF2B5EF4-FFF2-40B4-BE49-F238E27FC236}">
                  <a16:creationId xmlns:a16="http://schemas.microsoft.com/office/drawing/2014/main" id="{66A3B2A9-8B0C-5A67-B007-EB6C77599586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680812" y="5124450"/>
              <a:ext cx="15014" cy="8202"/>
            </a:xfrm>
            <a:custGeom>
              <a:avLst/>
              <a:gdLst/>
              <a:ahLst/>
              <a:cxnLst/>
              <a:rect l="0" t="0" r="0" b="0"/>
              <a:pathLst>
                <a:path w="15014" h="8202">
                  <a:moveTo>
                    <a:pt x="5488" y="0"/>
                  </a:moveTo>
                  <a:lnTo>
                    <a:pt x="5488" y="0"/>
                  </a:lnTo>
                  <a:lnTo>
                    <a:pt x="431" y="5056"/>
                  </a:lnTo>
                  <a:lnTo>
                    <a:pt x="0" y="6545"/>
                  </a:lnTo>
                  <a:lnTo>
                    <a:pt x="772" y="7539"/>
                  </a:lnTo>
                  <a:lnTo>
                    <a:pt x="2344" y="8201"/>
                  </a:lnTo>
                  <a:lnTo>
                    <a:pt x="3392" y="7584"/>
                  </a:lnTo>
                  <a:lnTo>
                    <a:pt x="5212" y="1208"/>
                  </a:lnTo>
                  <a:lnTo>
                    <a:pt x="8187" y="538"/>
                  </a:lnTo>
                  <a:lnTo>
                    <a:pt x="150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1034">
              <a:extLst>
                <a:ext uri="{FF2B5EF4-FFF2-40B4-BE49-F238E27FC236}">
                  <a16:creationId xmlns:a16="http://schemas.microsoft.com/office/drawing/2014/main" id="{75D0BA2E-9BB0-1E9A-D8C3-41781D33AD6A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695825" y="50006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SMARTInkShape-Group218">
            <a:extLst>
              <a:ext uri="{FF2B5EF4-FFF2-40B4-BE49-F238E27FC236}">
                <a16:creationId xmlns:a16="http://schemas.microsoft.com/office/drawing/2014/main" id="{B8FCB5B1-BAA1-7DAC-8EE7-9C805A658AE3}"/>
              </a:ext>
            </a:extLst>
          </p:cNvPr>
          <p:cNvGrpSpPr/>
          <p:nvPr/>
        </p:nvGrpSpPr>
        <p:grpSpPr>
          <a:xfrm>
            <a:off x="3686175" y="4876810"/>
            <a:ext cx="647701" cy="323841"/>
            <a:chOff x="3686175" y="4876810"/>
            <a:chExt cx="647701" cy="323841"/>
          </a:xfrm>
        </p:grpSpPr>
        <p:sp>
          <p:nvSpPr>
            <p:cNvPr id="257" name="SMARTInkShape-1035">
              <a:extLst>
                <a:ext uri="{FF2B5EF4-FFF2-40B4-BE49-F238E27FC236}">
                  <a16:creationId xmlns:a16="http://schemas.microsoft.com/office/drawing/2014/main" id="{49D57EC5-0330-FE5F-ABAC-E5F778C94841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305300" y="517207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0" y="9525"/>
                  </a:moveTo>
                  <a:lnTo>
                    <a:pt x="0" y="9525"/>
                  </a:lnTo>
                  <a:lnTo>
                    <a:pt x="8201" y="9525"/>
                  </a:lnTo>
                  <a:lnTo>
                    <a:pt x="18624" y="392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1036">
              <a:extLst>
                <a:ext uri="{FF2B5EF4-FFF2-40B4-BE49-F238E27FC236}">
                  <a16:creationId xmlns:a16="http://schemas.microsoft.com/office/drawing/2014/main" id="{B7A3D029-3960-C9EC-6EA9-580B9D75DCF9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105279" y="5019795"/>
              <a:ext cx="76186" cy="123550"/>
            </a:xfrm>
            <a:custGeom>
              <a:avLst/>
              <a:gdLst/>
              <a:ahLst/>
              <a:cxnLst/>
              <a:rect l="0" t="0" r="0" b="0"/>
              <a:pathLst>
                <a:path w="76186" h="123550">
                  <a:moveTo>
                    <a:pt x="57146" y="37980"/>
                  </a:moveTo>
                  <a:lnTo>
                    <a:pt x="57146" y="37980"/>
                  </a:lnTo>
                  <a:lnTo>
                    <a:pt x="65347" y="37980"/>
                  </a:lnTo>
                  <a:lnTo>
                    <a:pt x="65788" y="36922"/>
                  </a:lnTo>
                  <a:lnTo>
                    <a:pt x="66671" y="23402"/>
                  </a:lnTo>
                  <a:lnTo>
                    <a:pt x="65613" y="21911"/>
                  </a:lnTo>
                  <a:lnTo>
                    <a:pt x="63849" y="20917"/>
                  </a:lnTo>
                  <a:lnTo>
                    <a:pt x="61614" y="20255"/>
                  </a:lnTo>
                  <a:lnTo>
                    <a:pt x="60125" y="18755"/>
                  </a:lnTo>
                  <a:lnTo>
                    <a:pt x="57539" y="10846"/>
                  </a:lnTo>
                  <a:lnTo>
                    <a:pt x="54498" y="10045"/>
                  </a:lnTo>
                  <a:lnTo>
                    <a:pt x="52206" y="9832"/>
                  </a:lnTo>
                  <a:lnTo>
                    <a:pt x="50677" y="8631"/>
                  </a:lnTo>
                  <a:lnTo>
                    <a:pt x="48023" y="1242"/>
                  </a:lnTo>
                  <a:lnTo>
                    <a:pt x="44977" y="485"/>
                  </a:lnTo>
                  <a:lnTo>
                    <a:pt x="39456" y="0"/>
                  </a:lnTo>
                  <a:lnTo>
                    <a:pt x="21252" y="15692"/>
                  </a:lnTo>
                  <a:lnTo>
                    <a:pt x="15440" y="17490"/>
                  </a:lnTo>
                  <a:lnTo>
                    <a:pt x="9330" y="23936"/>
                  </a:lnTo>
                  <a:lnTo>
                    <a:pt x="4144" y="32796"/>
                  </a:lnTo>
                  <a:lnTo>
                    <a:pt x="1225" y="43736"/>
                  </a:lnTo>
                  <a:lnTo>
                    <a:pt x="6" y="88971"/>
                  </a:lnTo>
                  <a:lnTo>
                    <a:pt x="0" y="96979"/>
                  </a:lnTo>
                  <a:lnTo>
                    <a:pt x="1057" y="99538"/>
                  </a:lnTo>
                  <a:lnTo>
                    <a:pt x="2820" y="101243"/>
                  </a:lnTo>
                  <a:lnTo>
                    <a:pt x="10358" y="106467"/>
                  </a:lnTo>
                  <a:lnTo>
                    <a:pt x="25506" y="119710"/>
                  </a:lnTo>
                  <a:lnTo>
                    <a:pt x="36229" y="123179"/>
                  </a:lnTo>
                  <a:lnTo>
                    <a:pt x="42600" y="123549"/>
                  </a:lnTo>
                  <a:lnTo>
                    <a:pt x="48211" y="120814"/>
                  </a:lnTo>
                  <a:lnTo>
                    <a:pt x="60437" y="110433"/>
                  </a:lnTo>
                  <a:lnTo>
                    <a:pt x="63901" y="104402"/>
                  </a:lnTo>
                  <a:lnTo>
                    <a:pt x="75205" y="62997"/>
                  </a:lnTo>
                  <a:lnTo>
                    <a:pt x="76179" y="17773"/>
                  </a:lnTo>
                  <a:lnTo>
                    <a:pt x="76185" y="14984"/>
                  </a:lnTo>
                  <a:lnTo>
                    <a:pt x="75131" y="13125"/>
                  </a:lnTo>
                  <a:lnTo>
                    <a:pt x="73369" y="11884"/>
                  </a:lnTo>
                  <a:lnTo>
                    <a:pt x="71136" y="11059"/>
                  </a:lnTo>
                  <a:lnTo>
                    <a:pt x="68589" y="11565"/>
                  </a:lnTo>
                  <a:lnTo>
                    <a:pt x="58862" y="17751"/>
                  </a:lnTo>
                  <a:lnTo>
                    <a:pt x="52598" y="18581"/>
                  </a:lnTo>
                  <a:lnTo>
                    <a:pt x="50939" y="19756"/>
                  </a:lnTo>
                  <a:lnTo>
                    <a:pt x="49833" y="21598"/>
                  </a:lnTo>
                  <a:lnTo>
                    <a:pt x="47621" y="284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MARTInkShape-1037">
              <a:extLst>
                <a:ext uri="{FF2B5EF4-FFF2-40B4-BE49-F238E27FC236}">
                  <a16:creationId xmlns:a16="http://schemas.microsoft.com/office/drawing/2014/main" id="{7BA98456-7D3E-E67D-123F-D1091F30ABBF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038600" y="4909499"/>
              <a:ext cx="9526" cy="33977"/>
            </a:xfrm>
            <a:custGeom>
              <a:avLst/>
              <a:gdLst/>
              <a:ahLst/>
              <a:cxnLst/>
              <a:rect l="0" t="0" r="0" b="0"/>
              <a:pathLst>
                <a:path w="9526" h="33977">
                  <a:moveTo>
                    <a:pt x="9525" y="33976"/>
                  </a:moveTo>
                  <a:lnTo>
                    <a:pt x="9525" y="33976"/>
                  </a:lnTo>
                  <a:lnTo>
                    <a:pt x="4468" y="28920"/>
                  </a:lnTo>
                  <a:lnTo>
                    <a:pt x="1986" y="23615"/>
                  </a:lnTo>
                  <a:lnTo>
                    <a:pt x="2" y="0"/>
                  </a:lnTo>
                  <a:lnTo>
                    <a:pt x="0" y="54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SMARTInkShape-1038">
              <a:extLst>
                <a:ext uri="{FF2B5EF4-FFF2-40B4-BE49-F238E27FC236}">
                  <a16:creationId xmlns:a16="http://schemas.microsoft.com/office/drawing/2014/main" id="{E6179DC3-2503-C66F-2631-3C319054F3F7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3937326" y="5020078"/>
              <a:ext cx="44125" cy="180573"/>
            </a:xfrm>
            <a:custGeom>
              <a:avLst/>
              <a:gdLst/>
              <a:ahLst/>
              <a:cxnLst/>
              <a:rect l="0" t="0" r="0" b="0"/>
              <a:pathLst>
                <a:path w="44125" h="180573">
                  <a:moveTo>
                    <a:pt x="34599" y="18647"/>
                  </a:moveTo>
                  <a:lnTo>
                    <a:pt x="34599" y="18647"/>
                  </a:lnTo>
                  <a:lnTo>
                    <a:pt x="34599" y="13591"/>
                  </a:lnTo>
                  <a:lnTo>
                    <a:pt x="35657" y="12102"/>
                  </a:lnTo>
                  <a:lnTo>
                    <a:pt x="37421" y="11108"/>
                  </a:lnTo>
                  <a:lnTo>
                    <a:pt x="42800" y="9514"/>
                  </a:lnTo>
                  <a:lnTo>
                    <a:pt x="43535" y="6474"/>
                  </a:lnTo>
                  <a:lnTo>
                    <a:pt x="44090" y="0"/>
                  </a:lnTo>
                  <a:lnTo>
                    <a:pt x="44124" y="13797"/>
                  </a:lnTo>
                  <a:lnTo>
                    <a:pt x="41301" y="19312"/>
                  </a:lnTo>
                  <a:lnTo>
                    <a:pt x="37578" y="25293"/>
                  </a:lnTo>
                  <a:lnTo>
                    <a:pt x="24976" y="69826"/>
                  </a:lnTo>
                  <a:lnTo>
                    <a:pt x="13371" y="113919"/>
                  </a:lnTo>
                  <a:lnTo>
                    <a:pt x="5379" y="130132"/>
                  </a:lnTo>
                  <a:lnTo>
                    <a:pt x="2419" y="134245"/>
                  </a:lnTo>
                  <a:lnTo>
                    <a:pt x="1504" y="139104"/>
                  </a:lnTo>
                  <a:lnTo>
                    <a:pt x="3156" y="154997"/>
                  </a:lnTo>
                  <a:lnTo>
                    <a:pt x="0" y="166880"/>
                  </a:lnTo>
                  <a:lnTo>
                    <a:pt x="6024" y="1805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MARTInkShape-1039">
              <a:extLst>
                <a:ext uri="{FF2B5EF4-FFF2-40B4-BE49-F238E27FC236}">
                  <a16:creationId xmlns:a16="http://schemas.microsoft.com/office/drawing/2014/main" id="{14D56C95-FDE8-6C4A-2A53-663A03324F80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695700" y="4876810"/>
              <a:ext cx="170999" cy="295135"/>
            </a:xfrm>
            <a:custGeom>
              <a:avLst/>
              <a:gdLst/>
              <a:ahLst/>
              <a:cxnLst/>
              <a:rect l="0" t="0" r="0" b="0"/>
              <a:pathLst>
                <a:path w="170999" h="295135">
                  <a:moveTo>
                    <a:pt x="28575" y="57140"/>
                  </a:moveTo>
                  <a:lnTo>
                    <a:pt x="28575" y="57140"/>
                  </a:lnTo>
                  <a:lnTo>
                    <a:pt x="19443" y="48007"/>
                  </a:lnTo>
                  <a:lnTo>
                    <a:pt x="19050" y="29924"/>
                  </a:lnTo>
                  <a:lnTo>
                    <a:pt x="20108" y="29472"/>
                  </a:lnTo>
                  <a:lnTo>
                    <a:pt x="24107" y="28968"/>
                  </a:lnTo>
                  <a:lnTo>
                    <a:pt x="25596" y="27776"/>
                  </a:lnTo>
                  <a:lnTo>
                    <a:pt x="27251" y="23628"/>
                  </a:lnTo>
                  <a:lnTo>
                    <a:pt x="28751" y="22099"/>
                  </a:lnTo>
                  <a:lnTo>
                    <a:pt x="38762" y="16822"/>
                  </a:lnTo>
                  <a:lnTo>
                    <a:pt x="45874" y="10958"/>
                  </a:lnTo>
                  <a:lnTo>
                    <a:pt x="54883" y="8741"/>
                  </a:lnTo>
                  <a:lnTo>
                    <a:pt x="63769" y="3052"/>
                  </a:lnTo>
                  <a:lnTo>
                    <a:pt x="76253" y="595"/>
                  </a:lnTo>
                  <a:lnTo>
                    <a:pt x="98818" y="0"/>
                  </a:lnTo>
                  <a:lnTo>
                    <a:pt x="100804" y="1055"/>
                  </a:lnTo>
                  <a:lnTo>
                    <a:pt x="102127" y="2817"/>
                  </a:lnTo>
                  <a:lnTo>
                    <a:pt x="104252" y="8192"/>
                  </a:lnTo>
                  <a:lnTo>
                    <a:pt x="104729" y="22656"/>
                  </a:lnTo>
                  <a:lnTo>
                    <a:pt x="99705" y="36927"/>
                  </a:lnTo>
                  <a:lnTo>
                    <a:pt x="85475" y="56568"/>
                  </a:lnTo>
                  <a:lnTo>
                    <a:pt x="42332" y="101588"/>
                  </a:lnTo>
                  <a:lnTo>
                    <a:pt x="39981" y="107939"/>
                  </a:lnTo>
                  <a:lnTo>
                    <a:pt x="38296" y="110056"/>
                  </a:lnTo>
                  <a:lnTo>
                    <a:pt x="29016" y="114125"/>
                  </a:lnTo>
                  <a:lnTo>
                    <a:pt x="74974" y="114290"/>
                  </a:lnTo>
                  <a:lnTo>
                    <a:pt x="107592" y="114290"/>
                  </a:lnTo>
                  <a:lnTo>
                    <a:pt x="114141" y="117112"/>
                  </a:lnTo>
                  <a:lnTo>
                    <a:pt x="154248" y="146088"/>
                  </a:lnTo>
                  <a:lnTo>
                    <a:pt x="158513" y="152412"/>
                  </a:lnTo>
                  <a:lnTo>
                    <a:pt x="169926" y="182817"/>
                  </a:lnTo>
                  <a:lnTo>
                    <a:pt x="170998" y="198330"/>
                  </a:lnTo>
                  <a:lnTo>
                    <a:pt x="168427" y="207380"/>
                  </a:lnTo>
                  <a:lnTo>
                    <a:pt x="164815" y="215988"/>
                  </a:lnTo>
                  <a:lnTo>
                    <a:pt x="161723" y="231677"/>
                  </a:lnTo>
                  <a:lnTo>
                    <a:pt x="154575" y="243499"/>
                  </a:lnTo>
                  <a:lnTo>
                    <a:pt x="144695" y="253704"/>
                  </a:lnTo>
                  <a:lnTo>
                    <a:pt x="106449" y="279379"/>
                  </a:lnTo>
                  <a:lnTo>
                    <a:pt x="58962" y="293776"/>
                  </a:lnTo>
                  <a:lnTo>
                    <a:pt x="27162" y="295134"/>
                  </a:lnTo>
                  <a:lnTo>
                    <a:pt x="19833" y="292385"/>
                  </a:lnTo>
                  <a:lnTo>
                    <a:pt x="0" y="2762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1040">
              <a:extLst>
                <a:ext uri="{FF2B5EF4-FFF2-40B4-BE49-F238E27FC236}">
                  <a16:creationId xmlns:a16="http://schemas.microsoft.com/office/drawing/2014/main" id="{CC818DBA-B74C-EF9F-219C-B817ED61FBE9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686175" y="4914910"/>
              <a:ext cx="28576" cy="247641"/>
            </a:xfrm>
            <a:custGeom>
              <a:avLst/>
              <a:gdLst/>
              <a:ahLst/>
              <a:cxnLst/>
              <a:rect l="0" t="0" r="0" b="0"/>
              <a:pathLst>
                <a:path w="28576" h="247641">
                  <a:moveTo>
                    <a:pt x="19050" y="28565"/>
                  </a:moveTo>
                  <a:lnTo>
                    <a:pt x="19050" y="28565"/>
                  </a:lnTo>
                  <a:lnTo>
                    <a:pt x="19050" y="19432"/>
                  </a:lnTo>
                  <a:lnTo>
                    <a:pt x="28182" y="9918"/>
                  </a:lnTo>
                  <a:lnTo>
                    <a:pt x="28575" y="0"/>
                  </a:lnTo>
                  <a:lnTo>
                    <a:pt x="28575" y="13248"/>
                  </a:lnTo>
                  <a:lnTo>
                    <a:pt x="19639" y="57409"/>
                  </a:lnTo>
                  <a:lnTo>
                    <a:pt x="16402" y="79092"/>
                  </a:lnTo>
                  <a:lnTo>
                    <a:pt x="7307" y="126056"/>
                  </a:lnTo>
                  <a:lnTo>
                    <a:pt x="641" y="170800"/>
                  </a:lnTo>
                  <a:lnTo>
                    <a:pt x="38" y="215854"/>
                  </a:lnTo>
                  <a:lnTo>
                    <a:pt x="0" y="2476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SMARTInkShape-Group219">
            <a:extLst>
              <a:ext uri="{FF2B5EF4-FFF2-40B4-BE49-F238E27FC236}">
                <a16:creationId xmlns:a16="http://schemas.microsoft.com/office/drawing/2014/main" id="{656D83C3-58FF-A194-E5B0-4758D836C245}"/>
              </a:ext>
            </a:extLst>
          </p:cNvPr>
          <p:cNvGrpSpPr/>
          <p:nvPr/>
        </p:nvGrpSpPr>
        <p:grpSpPr>
          <a:xfrm>
            <a:off x="2886078" y="4838703"/>
            <a:ext cx="485773" cy="433706"/>
            <a:chOff x="2886078" y="4838703"/>
            <a:chExt cx="485773" cy="433706"/>
          </a:xfrm>
        </p:grpSpPr>
        <p:sp>
          <p:nvSpPr>
            <p:cNvPr id="264" name="SMARTInkShape-1041">
              <a:extLst>
                <a:ext uri="{FF2B5EF4-FFF2-40B4-BE49-F238E27FC236}">
                  <a16:creationId xmlns:a16="http://schemas.microsoft.com/office/drawing/2014/main" id="{A59B91B7-0B7D-11AF-99CF-A7E030976A04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3190875" y="5000675"/>
              <a:ext cx="180976" cy="142660"/>
            </a:xfrm>
            <a:custGeom>
              <a:avLst/>
              <a:gdLst/>
              <a:ahLst/>
              <a:cxnLst/>
              <a:rect l="0" t="0" r="0" b="0"/>
              <a:pathLst>
                <a:path w="180976" h="142660">
                  <a:moveTo>
                    <a:pt x="0" y="57100"/>
                  </a:moveTo>
                  <a:lnTo>
                    <a:pt x="0" y="57100"/>
                  </a:lnTo>
                  <a:lnTo>
                    <a:pt x="0" y="34434"/>
                  </a:lnTo>
                  <a:lnTo>
                    <a:pt x="2822" y="28329"/>
                  </a:lnTo>
                  <a:lnTo>
                    <a:pt x="17610" y="10961"/>
                  </a:lnTo>
                  <a:lnTo>
                    <a:pt x="28145" y="9514"/>
                  </a:lnTo>
                  <a:lnTo>
                    <a:pt x="36738" y="9478"/>
                  </a:lnTo>
                  <a:lnTo>
                    <a:pt x="42753" y="14532"/>
                  </a:lnTo>
                  <a:lnTo>
                    <a:pt x="45460" y="19837"/>
                  </a:lnTo>
                  <a:lnTo>
                    <a:pt x="46181" y="22733"/>
                  </a:lnTo>
                  <a:lnTo>
                    <a:pt x="62729" y="52038"/>
                  </a:lnTo>
                  <a:lnTo>
                    <a:pt x="66564" y="69123"/>
                  </a:lnTo>
                  <a:lnTo>
                    <a:pt x="72874" y="82417"/>
                  </a:lnTo>
                  <a:lnTo>
                    <a:pt x="76174" y="130039"/>
                  </a:lnTo>
                  <a:lnTo>
                    <a:pt x="76189" y="136437"/>
                  </a:lnTo>
                  <a:lnTo>
                    <a:pt x="75134" y="138566"/>
                  </a:lnTo>
                  <a:lnTo>
                    <a:pt x="73373" y="139986"/>
                  </a:lnTo>
                  <a:lnTo>
                    <a:pt x="67067" y="142659"/>
                  </a:lnTo>
                  <a:lnTo>
                    <a:pt x="66678" y="111024"/>
                  </a:lnTo>
                  <a:lnTo>
                    <a:pt x="76376" y="66054"/>
                  </a:lnTo>
                  <a:lnTo>
                    <a:pt x="83543" y="46231"/>
                  </a:lnTo>
                  <a:lnTo>
                    <a:pt x="101687" y="22614"/>
                  </a:lnTo>
                  <a:lnTo>
                    <a:pt x="120657" y="4221"/>
                  </a:lnTo>
                  <a:lnTo>
                    <a:pt x="127003" y="1849"/>
                  </a:lnTo>
                  <a:lnTo>
                    <a:pt x="155575" y="0"/>
                  </a:lnTo>
                  <a:lnTo>
                    <a:pt x="161925" y="2794"/>
                  </a:lnTo>
                  <a:lnTo>
                    <a:pt x="168275" y="6506"/>
                  </a:lnTo>
                  <a:lnTo>
                    <a:pt x="180975" y="9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1042">
              <a:extLst>
                <a:ext uri="{FF2B5EF4-FFF2-40B4-BE49-F238E27FC236}">
                  <a16:creationId xmlns:a16="http://schemas.microsoft.com/office/drawing/2014/main" id="{958089AF-FC62-5F66-DF63-A3FA3B80614E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3067181" y="4991103"/>
              <a:ext cx="81558" cy="133306"/>
            </a:xfrm>
            <a:custGeom>
              <a:avLst/>
              <a:gdLst/>
              <a:ahLst/>
              <a:cxnLst/>
              <a:rect l="0" t="0" r="0" b="0"/>
              <a:pathLst>
                <a:path w="81558" h="133306">
                  <a:moveTo>
                    <a:pt x="76069" y="47622"/>
                  </a:moveTo>
                  <a:lnTo>
                    <a:pt x="76069" y="47622"/>
                  </a:lnTo>
                  <a:lnTo>
                    <a:pt x="76069" y="38107"/>
                  </a:lnTo>
                  <a:lnTo>
                    <a:pt x="81125" y="38100"/>
                  </a:lnTo>
                  <a:lnTo>
                    <a:pt x="81557" y="37041"/>
                  </a:lnTo>
                  <a:lnTo>
                    <a:pt x="77467" y="27736"/>
                  </a:lnTo>
                  <a:lnTo>
                    <a:pt x="76093" y="14141"/>
                  </a:lnTo>
                  <a:lnTo>
                    <a:pt x="75027" y="12601"/>
                  </a:lnTo>
                  <a:lnTo>
                    <a:pt x="73258" y="11576"/>
                  </a:lnTo>
                  <a:lnTo>
                    <a:pt x="71020" y="10891"/>
                  </a:lnTo>
                  <a:lnTo>
                    <a:pt x="69528" y="9375"/>
                  </a:lnTo>
                  <a:lnTo>
                    <a:pt x="66937" y="1441"/>
                  </a:lnTo>
                  <a:lnTo>
                    <a:pt x="63897" y="639"/>
                  </a:lnTo>
                  <a:lnTo>
                    <a:pt x="43797" y="0"/>
                  </a:lnTo>
                  <a:lnTo>
                    <a:pt x="37737" y="2820"/>
                  </a:lnTo>
                  <a:lnTo>
                    <a:pt x="34639" y="5054"/>
                  </a:lnTo>
                  <a:lnTo>
                    <a:pt x="15731" y="30589"/>
                  </a:lnTo>
                  <a:lnTo>
                    <a:pt x="12210" y="40404"/>
                  </a:lnTo>
                  <a:lnTo>
                    <a:pt x="530" y="84946"/>
                  </a:lnTo>
                  <a:lnTo>
                    <a:pt x="0" y="98269"/>
                  </a:lnTo>
                  <a:lnTo>
                    <a:pt x="4964" y="112958"/>
                  </a:lnTo>
                  <a:lnTo>
                    <a:pt x="7499" y="116579"/>
                  </a:lnTo>
                  <a:lnTo>
                    <a:pt x="25381" y="129732"/>
                  </a:lnTo>
                  <a:lnTo>
                    <a:pt x="36102" y="132871"/>
                  </a:lnTo>
                  <a:lnTo>
                    <a:pt x="51062" y="133305"/>
                  </a:lnTo>
                  <a:lnTo>
                    <a:pt x="53048" y="132261"/>
                  </a:lnTo>
                  <a:lnTo>
                    <a:pt x="54372" y="130506"/>
                  </a:lnTo>
                  <a:lnTo>
                    <a:pt x="55254" y="128278"/>
                  </a:lnTo>
                  <a:lnTo>
                    <a:pt x="56901" y="126794"/>
                  </a:lnTo>
                  <a:lnTo>
                    <a:pt x="61553" y="125142"/>
                  </a:lnTo>
                  <a:lnTo>
                    <a:pt x="63216" y="122585"/>
                  </a:lnTo>
                  <a:lnTo>
                    <a:pt x="66106" y="102479"/>
                  </a:lnTo>
                  <a:lnTo>
                    <a:pt x="66505" y="74422"/>
                  </a:lnTo>
                  <a:lnTo>
                    <a:pt x="65460" y="71840"/>
                  </a:lnTo>
                  <a:lnTo>
                    <a:pt x="63705" y="70117"/>
                  </a:lnTo>
                  <a:lnTo>
                    <a:pt x="57019" y="666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1043">
              <a:extLst>
                <a:ext uri="{FF2B5EF4-FFF2-40B4-BE49-F238E27FC236}">
                  <a16:creationId xmlns:a16="http://schemas.microsoft.com/office/drawing/2014/main" id="{3C197740-E7D3-C131-B87C-C1546DA52E27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2895992" y="5029200"/>
              <a:ext cx="123434" cy="28576"/>
            </a:xfrm>
            <a:custGeom>
              <a:avLst/>
              <a:gdLst/>
              <a:ahLst/>
              <a:cxnLst/>
              <a:rect l="0" t="0" r="0" b="0"/>
              <a:pathLst>
                <a:path w="123434" h="28576">
                  <a:moveTo>
                    <a:pt x="9133" y="28575"/>
                  </a:moveTo>
                  <a:lnTo>
                    <a:pt x="9133" y="28575"/>
                  </a:lnTo>
                  <a:lnTo>
                    <a:pt x="0" y="28575"/>
                  </a:lnTo>
                  <a:lnTo>
                    <a:pt x="7844" y="28575"/>
                  </a:lnTo>
                  <a:lnTo>
                    <a:pt x="8273" y="27517"/>
                  </a:lnTo>
                  <a:lnTo>
                    <a:pt x="8751" y="23519"/>
                  </a:lnTo>
                  <a:lnTo>
                    <a:pt x="9937" y="22030"/>
                  </a:lnTo>
                  <a:lnTo>
                    <a:pt x="26415" y="12765"/>
                  </a:lnTo>
                  <a:lnTo>
                    <a:pt x="41182" y="9427"/>
                  </a:lnTo>
                  <a:lnTo>
                    <a:pt x="53789" y="3263"/>
                  </a:lnTo>
                  <a:lnTo>
                    <a:pt x="95351" y="287"/>
                  </a:lnTo>
                  <a:lnTo>
                    <a:pt x="12343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1044">
              <a:extLst>
                <a:ext uri="{FF2B5EF4-FFF2-40B4-BE49-F238E27FC236}">
                  <a16:creationId xmlns:a16="http://schemas.microsoft.com/office/drawing/2014/main" id="{0631096D-D4D2-C611-52CD-8B36E74163D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886078" y="4838703"/>
              <a:ext cx="123823" cy="433706"/>
            </a:xfrm>
            <a:custGeom>
              <a:avLst/>
              <a:gdLst/>
              <a:ahLst/>
              <a:cxnLst/>
              <a:rect l="0" t="0" r="0" b="0"/>
              <a:pathLst>
                <a:path w="123823" h="433706">
                  <a:moveTo>
                    <a:pt x="123822" y="76197"/>
                  </a:moveTo>
                  <a:lnTo>
                    <a:pt x="123822" y="76197"/>
                  </a:lnTo>
                  <a:lnTo>
                    <a:pt x="123822" y="39848"/>
                  </a:lnTo>
                  <a:lnTo>
                    <a:pt x="115621" y="30049"/>
                  </a:lnTo>
                  <a:lnTo>
                    <a:pt x="113500" y="21259"/>
                  </a:lnTo>
                  <a:lnTo>
                    <a:pt x="106130" y="11277"/>
                  </a:lnTo>
                  <a:lnTo>
                    <a:pt x="105174" y="4985"/>
                  </a:lnTo>
                  <a:lnTo>
                    <a:pt x="103982" y="3323"/>
                  </a:lnTo>
                  <a:lnTo>
                    <a:pt x="102129" y="2214"/>
                  </a:lnTo>
                  <a:lnTo>
                    <a:pt x="95095" y="289"/>
                  </a:lnTo>
                  <a:lnTo>
                    <a:pt x="77648" y="0"/>
                  </a:lnTo>
                  <a:lnTo>
                    <a:pt x="71570" y="5054"/>
                  </a:lnTo>
                  <a:lnTo>
                    <a:pt x="68849" y="10359"/>
                  </a:lnTo>
                  <a:lnTo>
                    <a:pt x="68123" y="13255"/>
                  </a:lnTo>
                  <a:lnTo>
                    <a:pt x="62045" y="22387"/>
                  </a:lnTo>
                  <a:lnTo>
                    <a:pt x="44320" y="46343"/>
                  </a:lnTo>
                  <a:lnTo>
                    <a:pt x="36094" y="86808"/>
                  </a:lnTo>
                  <a:lnTo>
                    <a:pt x="23017" y="133490"/>
                  </a:lnTo>
                  <a:lnTo>
                    <a:pt x="19570" y="180991"/>
                  </a:lnTo>
                  <a:lnTo>
                    <a:pt x="18092" y="225622"/>
                  </a:lnTo>
                  <a:lnTo>
                    <a:pt x="11528" y="268931"/>
                  </a:lnTo>
                  <a:lnTo>
                    <a:pt x="7294" y="299816"/>
                  </a:lnTo>
                  <a:lnTo>
                    <a:pt x="1438" y="334270"/>
                  </a:lnTo>
                  <a:lnTo>
                    <a:pt x="124" y="377343"/>
                  </a:lnTo>
                  <a:lnTo>
                    <a:pt x="0" y="421702"/>
                  </a:lnTo>
                  <a:lnTo>
                    <a:pt x="1058" y="424008"/>
                  </a:lnTo>
                  <a:lnTo>
                    <a:pt x="2821" y="425545"/>
                  </a:lnTo>
                  <a:lnTo>
                    <a:pt x="5055" y="426571"/>
                  </a:lnTo>
                  <a:lnTo>
                    <a:pt x="6544" y="428313"/>
                  </a:lnTo>
                  <a:lnTo>
                    <a:pt x="8199" y="433070"/>
                  </a:lnTo>
                  <a:lnTo>
                    <a:pt x="9698" y="433705"/>
                  </a:lnTo>
                  <a:lnTo>
                    <a:pt x="11756" y="433068"/>
                  </a:lnTo>
                  <a:lnTo>
                    <a:pt x="19047" y="4286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SMARTInkShape-Group220">
            <a:extLst>
              <a:ext uri="{FF2B5EF4-FFF2-40B4-BE49-F238E27FC236}">
                <a16:creationId xmlns:a16="http://schemas.microsoft.com/office/drawing/2014/main" id="{84770BC3-D29D-7689-623F-B6A3F050A94B}"/>
              </a:ext>
            </a:extLst>
          </p:cNvPr>
          <p:cNvGrpSpPr/>
          <p:nvPr/>
        </p:nvGrpSpPr>
        <p:grpSpPr>
          <a:xfrm>
            <a:off x="2047890" y="4905375"/>
            <a:ext cx="247636" cy="200026"/>
            <a:chOff x="2047890" y="4905375"/>
            <a:chExt cx="247636" cy="200026"/>
          </a:xfrm>
        </p:grpSpPr>
        <p:sp>
          <p:nvSpPr>
            <p:cNvPr id="269" name="SMARTInkShape-1045">
              <a:extLst>
                <a:ext uri="{FF2B5EF4-FFF2-40B4-BE49-F238E27FC236}">
                  <a16:creationId xmlns:a16="http://schemas.microsoft.com/office/drawing/2014/main" id="{CB3D1ECD-E4BA-D382-11D2-AF1F65BD1795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2076450" y="495300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9525"/>
                  </a:moveTo>
                  <a:lnTo>
                    <a:pt x="0" y="9525"/>
                  </a:lnTo>
                  <a:lnTo>
                    <a:pt x="13258" y="9525"/>
                  </a:lnTo>
                  <a:lnTo>
                    <a:pt x="19298" y="6703"/>
                  </a:lnTo>
                  <a:lnTo>
                    <a:pt x="25510" y="2980"/>
                  </a:lnTo>
                  <a:lnTo>
                    <a:pt x="36016" y="883"/>
                  </a:lnTo>
                  <a:lnTo>
                    <a:pt x="82465" y="23"/>
                  </a:lnTo>
                  <a:lnTo>
                    <a:pt x="124006" y="1"/>
                  </a:lnTo>
                  <a:lnTo>
                    <a:pt x="170618" y="0"/>
                  </a:lnTo>
                  <a:lnTo>
                    <a:pt x="207664" y="0"/>
                  </a:lnTo>
                  <a:lnTo>
                    <a:pt x="208293" y="1058"/>
                  </a:lnTo>
                  <a:lnTo>
                    <a:pt x="209384" y="8201"/>
                  </a:lnTo>
                  <a:lnTo>
                    <a:pt x="212299" y="8937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1046">
              <a:extLst>
                <a:ext uri="{FF2B5EF4-FFF2-40B4-BE49-F238E27FC236}">
                  <a16:creationId xmlns:a16="http://schemas.microsoft.com/office/drawing/2014/main" id="{25459248-7483-9F7D-BAFF-C1FC3E2E3026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2047890" y="4905375"/>
              <a:ext cx="180961" cy="200026"/>
            </a:xfrm>
            <a:custGeom>
              <a:avLst/>
              <a:gdLst/>
              <a:ahLst/>
              <a:cxnLst/>
              <a:rect l="0" t="0" r="0" b="0"/>
              <a:pathLst>
                <a:path w="180961" h="200026">
                  <a:moveTo>
                    <a:pt x="76185" y="9525"/>
                  </a:moveTo>
                  <a:lnTo>
                    <a:pt x="76185" y="9525"/>
                  </a:lnTo>
                  <a:lnTo>
                    <a:pt x="66660" y="19050"/>
                  </a:lnTo>
                  <a:lnTo>
                    <a:pt x="74861" y="10849"/>
                  </a:lnTo>
                  <a:lnTo>
                    <a:pt x="80849" y="9917"/>
                  </a:lnTo>
                  <a:lnTo>
                    <a:pt x="89326" y="9641"/>
                  </a:lnTo>
                  <a:lnTo>
                    <a:pt x="91296" y="8544"/>
                  </a:lnTo>
                  <a:lnTo>
                    <a:pt x="92609" y="6755"/>
                  </a:lnTo>
                  <a:lnTo>
                    <a:pt x="93484" y="4503"/>
                  </a:lnTo>
                  <a:lnTo>
                    <a:pt x="95126" y="3003"/>
                  </a:lnTo>
                  <a:lnTo>
                    <a:pt x="99773" y="1334"/>
                  </a:lnTo>
                  <a:lnTo>
                    <a:pt x="147360" y="0"/>
                  </a:lnTo>
                  <a:lnTo>
                    <a:pt x="155952" y="0"/>
                  </a:lnTo>
                  <a:lnTo>
                    <a:pt x="157938" y="1058"/>
                  </a:lnTo>
                  <a:lnTo>
                    <a:pt x="159262" y="2822"/>
                  </a:lnTo>
                  <a:lnTo>
                    <a:pt x="160145" y="5056"/>
                  </a:lnTo>
                  <a:lnTo>
                    <a:pt x="161792" y="6545"/>
                  </a:lnTo>
                  <a:lnTo>
                    <a:pt x="166444" y="8201"/>
                  </a:lnTo>
                  <a:lnTo>
                    <a:pt x="168107" y="9701"/>
                  </a:lnTo>
                  <a:lnTo>
                    <a:pt x="169956" y="14189"/>
                  </a:lnTo>
                  <a:lnTo>
                    <a:pt x="171424" y="50811"/>
                  </a:lnTo>
                  <a:lnTo>
                    <a:pt x="168608" y="57155"/>
                  </a:lnTo>
                  <a:lnTo>
                    <a:pt x="149045" y="87576"/>
                  </a:lnTo>
                  <a:lnTo>
                    <a:pt x="103297" y="117441"/>
                  </a:lnTo>
                  <a:lnTo>
                    <a:pt x="69428" y="144723"/>
                  </a:lnTo>
                  <a:lnTo>
                    <a:pt x="23196" y="167455"/>
                  </a:lnTo>
                  <a:lnTo>
                    <a:pt x="9705" y="173483"/>
                  </a:lnTo>
                  <a:lnTo>
                    <a:pt x="0" y="180964"/>
                  </a:lnTo>
                  <a:lnTo>
                    <a:pt x="45519" y="180975"/>
                  </a:lnTo>
                  <a:lnTo>
                    <a:pt x="88358" y="180975"/>
                  </a:lnTo>
                  <a:lnTo>
                    <a:pt x="98529" y="182033"/>
                  </a:lnTo>
                  <a:lnTo>
                    <a:pt x="116503" y="188514"/>
                  </a:lnTo>
                  <a:lnTo>
                    <a:pt x="161854" y="190483"/>
                  </a:lnTo>
                  <a:lnTo>
                    <a:pt x="165048" y="190490"/>
                  </a:lnTo>
                  <a:lnTo>
                    <a:pt x="171418" y="193317"/>
                  </a:lnTo>
                  <a:lnTo>
                    <a:pt x="18096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4" name="SMARTInkShape-Group221">
            <a:extLst>
              <a:ext uri="{FF2B5EF4-FFF2-40B4-BE49-F238E27FC236}">
                <a16:creationId xmlns:a16="http://schemas.microsoft.com/office/drawing/2014/main" id="{45A9E236-3751-0101-2F9F-26E7DE1986D8}"/>
              </a:ext>
            </a:extLst>
          </p:cNvPr>
          <p:cNvGrpSpPr/>
          <p:nvPr/>
        </p:nvGrpSpPr>
        <p:grpSpPr>
          <a:xfrm>
            <a:off x="7496342" y="876730"/>
            <a:ext cx="437984" cy="323403"/>
            <a:chOff x="7496342" y="876730"/>
            <a:chExt cx="437984" cy="323403"/>
          </a:xfrm>
        </p:grpSpPr>
        <p:sp>
          <p:nvSpPr>
            <p:cNvPr id="272" name="SMARTInkShape-1047">
              <a:extLst>
                <a:ext uri="{FF2B5EF4-FFF2-40B4-BE49-F238E27FC236}">
                  <a16:creationId xmlns:a16="http://schemas.microsoft.com/office/drawing/2014/main" id="{AC76A091-9CA2-9194-E2B4-4135E08F781E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7496342" y="876730"/>
              <a:ext cx="142709" cy="323403"/>
            </a:xfrm>
            <a:custGeom>
              <a:avLst/>
              <a:gdLst/>
              <a:ahLst/>
              <a:cxnLst/>
              <a:rect l="0" t="0" r="0" b="0"/>
              <a:pathLst>
                <a:path w="142709" h="323403">
                  <a:moveTo>
                    <a:pt x="114133" y="104345"/>
                  </a:moveTo>
                  <a:lnTo>
                    <a:pt x="114133" y="104345"/>
                  </a:lnTo>
                  <a:lnTo>
                    <a:pt x="114133" y="99288"/>
                  </a:lnTo>
                  <a:lnTo>
                    <a:pt x="115191" y="97799"/>
                  </a:lnTo>
                  <a:lnTo>
                    <a:pt x="116955" y="96806"/>
                  </a:lnTo>
                  <a:lnTo>
                    <a:pt x="119189" y="96144"/>
                  </a:lnTo>
                  <a:lnTo>
                    <a:pt x="120678" y="94644"/>
                  </a:lnTo>
                  <a:lnTo>
                    <a:pt x="123542" y="85722"/>
                  </a:lnTo>
                  <a:lnTo>
                    <a:pt x="123657" y="70833"/>
                  </a:lnTo>
                  <a:lnTo>
                    <a:pt x="124716" y="69304"/>
                  </a:lnTo>
                  <a:lnTo>
                    <a:pt x="126480" y="68284"/>
                  </a:lnTo>
                  <a:lnTo>
                    <a:pt x="132790" y="66364"/>
                  </a:lnTo>
                  <a:lnTo>
                    <a:pt x="133149" y="58054"/>
                  </a:lnTo>
                  <a:lnTo>
                    <a:pt x="132102" y="57610"/>
                  </a:lnTo>
                  <a:lnTo>
                    <a:pt x="128116" y="57115"/>
                  </a:lnTo>
                  <a:lnTo>
                    <a:pt x="126630" y="55925"/>
                  </a:lnTo>
                  <a:lnTo>
                    <a:pt x="124049" y="48554"/>
                  </a:lnTo>
                  <a:lnTo>
                    <a:pt x="123692" y="39113"/>
                  </a:lnTo>
                  <a:lnTo>
                    <a:pt x="109470" y="23518"/>
                  </a:lnTo>
                  <a:lnTo>
                    <a:pt x="103947" y="20797"/>
                  </a:lnTo>
                  <a:lnTo>
                    <a:pt x="100992" y="20071"/>
                  </a:lnTo>
                  <a:lnTo>
                    <a:pt x="99022" y="18529"/>
                  </a:lnTo>
                  <a:lnTo>
                    <a:pt x="96834" y="13994"/>
                  </a:lnTo>
                  <a:lnTo>
                    <a:pt x="95192" y="12361"/>
                  </a:lnTo>
                  <a:lnTo>
                    <a:pt x="75854" y="1747"/>
                  </a:lnTo>
                  <a:lnTo>
                    <a:pt x="63297" y="0"/>
                  </a:lnTo>
                  <a:lnTo>
                    <a:pt x="32464" y="9296"/>
                  </a:lnTo>
                  <a:lnTo>
                    <a:pt x="15823" y="22240"/>
                  </a:lnTo>
                  <a:lnTo>
                    <a:pt x="6218" y="36508"/>
                  </a:lnTo>
                  <a:lnTo>
                    <a:pt x="1725" y="49085"/>
                  </a:lnTo>
                  <a:lnTo>
                    <a:pt x="0" y="74364"/>
                  </a:lnTo>
                  <a:lnTo>
                    <a:pt x="1002" y="78008"/>
                  </a:lnTo>
                  <a:lnTo>
                    <a:pt x="2729" y="80437"/>
                  </a:lnTo>
                  <a:lnTo>
                    <a:pt x="4939" y="82056"/>
                  </a:lnTo>
                  <a:lnTo>
                    <a:pt x="6412" y="84194"/>
                  </a:lnTo>
                  <a:lnTo>
                    <a:pt x="8049" y="89392"/>
                  </a:lnTo>
                  <a:lnTo>
                    <a:pt x="14420" y="95230"/>
                  </a:lnTo>
                  <a:lnTo>
                    <a:pt x="37541" y="111084"/>
                  </a:lnTo>
                  <a:lnTo>
                    <a:pt x="50556" y="113320"/>
                  </a:lnTo>
                  <a:lnTo>
                    <a:pt x="88338" y="113856"/>
                  </a:lnTo>
                  <a:lnTo>
                    <a:pt x="94908" y="111041"/>
                  </a:lnTo>
                  <a:lnTo>
                    <a:pt x="121773" y="87127"/>
                  </a:lnTo>
                  <a:lnTo>
                    <a:pt x="124344" y="71507"/>
                  </a:lnTo>
                  <a:lnTo>
                    <a:pt x="132268" y="57099"/>
                  </a:lnTo>
                  <a:lnTo>
                    <a:pt x="132777" y="52302"/>
                  </a:lnTo>
                  <a:lnTo>
                    <a:pt x="135825" y="46643"/>
                  </a:lnTo>
                  <a:lnTo>
                    <a:pt x="139648" y="40600"/>
                  </a:lnTo>
                  <a:lnTo>
                    <a:pt x="142305" y="29994"/>
                  </a:lnTo>
                  <a:lnTo>
                    <a:pt x="141381" y="29378"/>
                  </a:lnTo>
                  <a:lnTo>
                    <a:pt x="137141" y="28510"/>
                  </a:lnTo>
                  <a:lnTo>
                    <a:pt x="141765" y="28193"/>
                  </a:lnTo>
                  <a:lnTo>
                    <a:pt x="142289" y="30989"/>
                  </a:lnTo>
                  <a:lnTo>
                    <a:pt x="142428" y="33216"/>
                  </a:lnTo>
                  <a:lnTo>
                    <a:pt x="139762" y="38512"/>
                  </a:lnTo>
                  <a:lnTo>
                    <a:pt x="137569" y="41407"/>
                  </a:lnTo>
                  <a:lnTo>
                    <a:pt x="135132" y="50267"/>
                  </a:lnTo>
                  <a:lnTo>
                    <a:pt x="130938" y="67155"/>
                  </a:lnTo>
                  <a:lnTo>
                    <a:pt x="126894" y="80408"/>
                  </a:lnTo>
                  <a:lnTo>
                    <a:pt x="124084" y="124006"/>
                  </a:lnTo>
                  <a:lnTo>
                    <a:pt x="123715" y="168278"/>
                  </a:lnTo>
                  <a:lnTo>
                    <a:pt x="126497" y="192080"/>
                  </a:lnTo>
                  <a:lnTo>
                    <a:pt x="132302" y="236901"/>
                  </a:lnTo>
                  <a:lnTo>
                    <a:pt x="133981" y="258744"/>
                  </a:lnTo>
                  <a:lnTo>
                    <a:pt x="141349" y="286459"/>
                  </a:lnTo>
                  <a:lnTo>
                    <a:pt x="134388" y="315567"/>
                  </a:lnTo>
                  <a:lnTo>
                    <a:pt x="135044" y="318185"/>
                  </a:lnTo>
                  <a:lnTo>
                    <a:pt x="136540" y="319930"/>
                  </a:lnTo>
                  <a:lnTo>
                    <a:pt x="142676" y="323402"/>
                  </a:lnTo>
                  <a:lnTo>
                    <a:pt x="142708" y="3138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SMARTInkShape-1048">
              <a:extLst>
                <a:ext uri="{FF2B5EF4-FFF2-40B4-BE49-F238E27FC236}">
                  <a16:creationId xmlns:a16="http://schemas.microsoft.com/office/drawing/2014/main" id="{75F7EED6-88BB-DA01-D149-DC864BCC77B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772400" y="895350"/>
              <a:ext cx="161926" cy="295276"/>
            </a:xfrm>
            <a:custGeom>
              <a:avLst/>
              <a:gdLst/>
              <a:ahLst/>
              <a:cxnLst/>
              <a:rect l="0" t="0" r="0" b="0"/>
              <a:pathLst>
                <a:path w="161926" h="295276">
                  <a:moveTo>
                    <a:pt x="104775" y="28575"/>
                  </a:moveTo>
                  <a:lnTo>
                    <a:pt x="104775" y="28575"/>
                  </a:lnTo>
                  <a:lnTo>
                    <a:pt x="104775" y="19166"/>
                  </a:lnTo>
                  <a:lnTo>
                    <a:pt x="114290" y="19050"/>
                  </a:lnTo>
                  <a:lnTo>
                    <a:pt x="108810" y="19050"/>
                  </a:lnTo>
                  <a:lnTo>
                    <a:pt x="114219" y="19050"/>
                  </a:lnTo>
                  <a:lnTo>
                    <a:pt x="108796" y="19050"/>
                  </a:lnTo>
                  <a:lnTo>
                    <a:pt x="113366" y="19050"/>
                  </a:lnTo>
                  <a:lnTo>
                    <a:pt x="108967" y="19050"/>
                  </a:lnTo>
                  <a:lnTo>
                    <a:pt x="108628" y="17992"/>
                  </a:lnTo>
                  <a:lnTo>
                    <a:pt x="111074" y="13993"/>
                  </a:lnTo>
                  <a:lnTo>
                    <a:pt x="111091" y="12504"/>
                  </a:lnTo>
                  <a:lnTo>
                    <a:pt x="110044" y="11511"/>
                  </a:lnTo>
                  <a:lnTo>
                    <a:pt x="108287" y="10849"/>
                  </a:lnTo>
                  <a:lnTo>
                    <a:pt x="108175" y="10408"/>
                  </a:lnTo>
                  <a:lnTo>
                    <a:pt x="113285" y="9641"/>
                  </a:lnTo>
                  <a:lnTo>
                    <a:pt x="104808" y="9525"/>
                  </a:lnTo>
                  <a:lnTo>
                    <a:pt x="104775" y="0"/>
                  </a:lnTo>
                  <a:lnTo>
                    <a:pt x="104775" y="18314"/>
                  </a:lnTo>
                  <a:lnTo>
                    <a:pt x="101953" y="26837"/>
                  </a:lnTo>
                  <a:lnTo>
                    <a:pt x="99719" y="30591"/>
                  </a:lnTo>
                  <a:lnTo>
                    <a:pt x="87165" y="77628"/>
                  </a:lnTo>
                  <a:lnTo>
                    <a:pt x="78405" y="98276"/>
                  </a:lnTo>
                  <a:lnTo>
                    <a:pt x="44439" y="145619"/>
                  </a:lnTo>
                  <a:lnTo>
                    <a:pt x="40918" y="152209"/>
                  </a:lnTo>
                  <a:lnTo>
                    <a:pt x="38294" y="158665"/>
                  </a:lnTo>
                  <a:lnTo>
                    <a:pt x="33600" y="165062"/>
                  </a:lnTo>
                  <a:lnTo>
                    <a:pt x="27986" y="168611"/>
                  </a:lnTo>
                  <a:lnTo>
                    <a:pt x="21963" y="171247"/>
                  </a:lnTo>
                  <a:lnTo>
                    <a:pt x="11372" y="179485"/>
                  </a:lnTo>
                  <a:lnTo>
                    <a:pt x="5" y="180975"/>
                  </a:lnTo>
                  <a:lnTo>
                    <a:pt x="0" y="180975"/>
                  </a:lnTo>
                  <a:lnTo>
                    <a:pt x="5056" y="180975"/>
                  </a:lnTo>
                  <a:lnTo>
                    <a:pt x="10361" y="178153"/>
                  </a:lnTo>
                  <a:lnTo>
                    <a:pt x="17333" y="172774"/>
                  </a:lnTo>
                  <a:lnTo>
                    <a:pt x="23598" y="171842"/>
                  </a:lnTo>
                  <a:lnTo>
                    <a:pt x="69808" y="170398"/>
                  </a:lnTo>
                  <a:lnTo>
                    <a:pt x="88476" y="163250"/>
                  </a:lnTo>
                  <a:lnTo>
                    <a:pt x="120643" y="160890"/>
                  </a:lnTo>
                  <a:lnTo>
                    <a:pt x="132792" y="152793"/>
                  </a:lnTo>
                  <a:lnTo>
                    <a:pt x="141502" y="152434"/>
                  </a:lnTo>
                  <a:lnTo>
                    <a:pt x="141960" y="151365"/>
                  </a:lnTo>
                  <a:lnTo>
                    <a:pt x="142469" y="147354"/>
                  </a:lnTo>
                  <a:lnTo>
                    <a:pt x="143662" y="145861"/>
                  </a:lnTo>
                  <a:lnTo>
                    <a:pt x="151040" y="143268"/>
                  </a:lnTo>
                  <a:lnTo>
                    <a:pt x="151795" y="140228"/>
                  </a:lnTo>
                  <a:lnTo>
                    <a:pt x="152400" y="94271"/>
                  </a:lnTo>
                  <a:lnTo>
                    <a:pt x="152400" y="89786"/>
                  </a:lnTo>
                  <a:lnTo>
                    <a:pt x="152400" y="92116"/>
                  </a:lnTo>
                  <a:lnTo>
                    <a:pt x="152400" y="86774"/>
                  </a:lnTo>
                  <a:lnTo>
                    <a:pt x="152400" y="132096"/>
                  </a:lnTo>
                  <a:lnTo>
                    <a:pt x="153458" y="149409"/>
                  </a:lnTo>
                  <a:lnTo>
                    <a:pt x="160600" y="173186"/>
                  </a:lnTo>
                  <a:lnTo>
                    <a:pt x="161902" y="216672"/>
                  </a:lnTo>
                  <a:lnTo>
                    <a:pt x="161925" y="263825"/>
                  </a:lnTo>
                  <a:lnTo>
                    <a:pt x="161925" y="293905"/>
                  </a:lnTo>
                  <a:lnTo>
                    <a:pt x="160867" y="294362"/>
                  </a:lnTo>
                  <a:lnTo>
                    <a:pt x="156438" y="295004"/>
                  </a:lnTo>
                  <a:lnTo>
                    <a:pt x="161901" y="295274"/>
                  </a:lnTo>
                  <a:lnTo>
                    <a:pt x="156432" y="295275"/>
                  </a:lnTo>
                  <a:lnTo>
                    <a:pt x="161925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7" name="SMARTInkShape-Group222">
            <a:extLst>
              <a:ext uri="{FF2B5EF4-FFF2-40B4-BE49-F238E27FC236}">
                <a16:creationId xmlns:a16="http://schemas.microsoft.com/office/drawing/2014/main" id="{1B016C3C-AB2C-EE84-B7A8-6D7AC132350A}"/>
              </a:ext>
            </a:extLst>
          </p:cNvPr>
          <p:cNvGrpSpPr/>
          <p:nvPr/>
        </p:nvGrpSpPr>
        <p:grpSpPr>
          <a:xfrm>
            <a:off x="6905625" y="1000125"/>
            <a:ext cx="9526" cy="142876"/>
            <a:chOff x="6905625" y="1000125"/>
            <a:chExt cx="9526" cy="142876"/>
          </a:xfrm>
        </p:grpSpPr>
        <p:sp>
          <p:nvSpPr>
            <p:cNvPr id="275" name="SMARTInkShape-1049">
              <a:extLst>
                <a:ext uri="{FF2B5EF4-FFF2-40B4-BE49-F238E27FC236}">
                  <a16:creationId xmlns:a16="http://schemas.microsoft.com/office/drawing/2014/main" id="{70BF0F68-3762-E0D4-693D-B3032E7ECD6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905625" y="10001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1050">
              <a:extLst>
                <a:ext uri="{FF2B5EF4-FFF2-40B4-BE49-F238E27FC236}">
                  <a16:creationId xmlns:a16="http://schemas.microsoft.com/office/drawing/2014/main" id="{CDECE5A2-EEE7-8E23-0011-A587A749ECFF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6905625" y="11334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8467" y="864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SMARTInkShape-Group223">
            <a:extLst>
              <a:ext uri="{FF2B5EF4-FFF2-40B4-BE49-F238E27FC236}">
                <a16:creationId xmlns:a16="http://schemas.microsoft.com/office/drawing/2014/main" id="{7BAD8937-8032-52A4-D2AE-CB8499B772B7}"/>
              </a:ext>
            </a:extLst>
          </p:cNvPr>
          <p:cNvGrpSpPr/>
          <p:nvPr/>
        </p:nvGrpSpPr>
        <p:grpSpPr>
          <a:xfrm>
            <a:off x="5895975" y="1009650"/>
            <a:ext cx="151970" cy="114301"/>
            <a:chOff x="5895975" y="1009650"/>
            <a:chExt cx="151970" cy="114301"/>
          </a:xfrm>
        </p:grpSpPr>
        <p:sp>
          <p:nvSpPr>
            <p:cNvPr id="278" name="SMARTInkShape-1051">
              <a:extLst>
                <a:ext uri="{FF2B5EF4-FFF2-40B4-BE49-F238E27FC236}">
                  <a16:creationId xmlns:a16="http://schemas.microsoft.com/office/drawing/2014/main" id="{ED2EC7F1-7ED0-55B0-B296-54D938583C0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895975" y="1009650"/>
              <a:ext cx="47626" cy="66676"/>
            </a:xfrm>
            <a:custGeom>
              <a:avLst/>
              <a:gdLst/>
              <a:ahLst/>
              <a:cxnLst/>
              <a:rect l="0" t="0" r="0" b="0"/>
              <a:pathLst>
                <a:path w="47626" h="66676">
                  <a:moveTo>
                    <a:pt x="38100" y="0"/>
                  </a:moveTo>
                  <a:lnTo>
                    <a:pt x="38100" y="0"/>
                  </a:lnTo>
                  <a:lnTo>
                    <a:pt x="47625" y="0"/>
                  </a:lnTo>
                  <a:lnTo>
                    <a:pt x="39424" y="0"/>
                  </a:lnTo>
                  <a:lnTo>
                    <a:pt x="38983" y="1058"/>
                  </a:lnTo>
                  <a:lnTo>
                    <a:pt x="38493" y="5057"/>
                  </a:lnTo>
                  <a:lnTo>
                    <a:pt x="35452" y="10361"/>
                  </a:lnTo>
                  <a:lnTo>
                    <a:pt x="22935" y="25510"/>
                  </a:lnTo>
                  <a:lnTo>
                    <a:pt x="16995" y="38122"/>
                  </a:lnTo>
                  <a:lnTo>
                    <a:pt x="12845" y="44460"/>
                  </a:lnTo>
                  <a:lnTo>
                    <a:pt x="9451" y="53978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1052">
              <a:extLst>
                <a:ext uri="{FF2B5EF4-FFF2-40B4-BE49-F238E27FC236}">
                  <a16:creationId xmlns:a16="http://schemas.microsoft.com/office/drawing/2014/main" id="{EB64BB82-F592-9664-5B23-BBB046562232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981700" y="1009696"/>
              <a:ext cx="66245" cy="114255"/>
            </a:xfrm>
            <a:custGeom>
              <a:avLst/>
              <a:gdLst/>
              <a:ahLst/>
              <a:cxnLst/>
              <a:rect l="0" t="0" r="0" b="0"/>
              <a:pathLst>
                <a:path w="66245" h="114255">
                  <a:moveTo>
                    <a:pt x="28575" y="38054"/>
                  </a:moveTo>
                  <a:lnTo>
                    <a:pt x="28575" y="38054"/>
                  </a:lnTo>
                  <a:lnTo>
                    <a:pt x="52172" y="14456"/>
                  </a:lnTo>
                  <a:lnTo>
                    <a:pt x="54938" y="8869"/>
                  </a:lnTo>
                  <a:lnTo>
                    <a:pt x="55676" y="5897"/>
                  </a:lnTo>
                  <a:lnTo>
                    <a:pt x="57226" y="3916"/>
                  </a:lnTo>
                  <a:lnTo>
                    <a:pt x="66244" y="109"/>
                  </a:lnTo>
                  <a:lnTo>
                    <a:pt x="61491" y="0"/>
                  </a:lnTo>
                  <a:lnTo>
                    <a:pt x="60044" y="1043"/>
                  </a:lnTo>
                  <a:lnTo>
                    <a:pt x="52473" y="13215"/>
                  </a:lnTo>
                  <a:lnTo>
                    <a:pt x="25361" y="46300"/>
                  </a:lnTo>
                  <a:lnTo>
                    <a:pt x="11757" y="78802"/>
                  </a:lnTo>
                  <a:lnTo>
                    <a:pt x="8761" y="100648"/>
                  </a:lnTo>
                  <a:lnTo>
                    <a:pt x="0" y="1142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9" name="SMARTInkShape-Group224">
            <a:extLst>
              <a:ext uri="{FF2B5EF4-FFF2-40B4-BE49-F238E27FC236}">
                <a16:creationId xmlns:a16="http://schemas.microsoft.com/office/drawing/2014/main" id="{A3AE78EB-306E-0F36-6A09-EF614C814167}"/>
              </a:ext>
            </a:extLst>
          </p:cNvPr>
          <p:cNvGrpSpPr/>
          <p:nvPr/>
        </p:nvGrpSpPr>
        <p:grpSpPr>
          <a:xfrm>
            <a:off x="3810004" y="1009661"/>
            <a:ext cx="1076322" cy="361940"/>
            <a:chOff x="3810004" y="1009661"/>
            <a:chExt cx="1076322" cy="361940"/>
          </a:xfrm>
        </p:grpSpPr>
        <p:sp>
          <p:nvSpPr>
            <p:cNvPr id="281" name="SMARTInkShape-1053">
              <a:extLst>
                <a:ext uri="{FF2B5EF4-FFF2-40B4-BE49-F238E27FC236}">
                  <a16:creationId xmlns:a16="http://schemas.microsoft.com/office/drawing/2014/main" id="{9DC90073-432B-F7DF-2F2B-5C290C6308D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3810004" y="1066803"/>
              <a:ext cx="57147" cy="276223"/>
            </a:xfrm>
            <a:custGeom>
              <a:avLst/>
              <a:gdLst/>
              <a:ahLst/>
              <a:cxnLst/>
              <a:rect l="0" t="0" r="0" b="0"/>
              <a:pathLst>
                <a:path w="57147" h="276223">
                  <a:moveTo>
                    <a:pt x="47621" y="19047"/>
                  </a:moveTo>
                  <a:lnTo>
                    <a:pt x="47621" y="19047"/>
                  </a:lnTo>
                  <a:lnTo>
                    <a:pt x="55822" y="19047"/>
                  </a:lnTo>
                  <a:lnTo>
                    <a:pt x="56263" y="17989"/>
                  </a:lnTo>
                  <a:lnTo>
                    <a:pt x="57146" y="0"/>
                  </a:lnTo>
                  <a:lnTo>
                    <a:pt x="52089" y="5054"/>
                  </a:lnTo>
                  <a:lnTo>
                    <a:pt x="49607" y="10359"/>
                  </a:lnTo>
                  <a:lnTo>
                    <a:pt x="46825" y="25507"/>
                  </a:lnTo>
                  <a:lnTo>
                    <a:pt x="41152" y="36013"/>
                  </a:lnTo>
                  <a:lnTo>
                    <a:pt x="37943" y="51003"/>
                  </a:lnTo>
                  <a:lnTo>
                    <a:pt x="31818" y="63675"/>
                  </a:lnTo>
                  <a:lnTo>
                    <a:pt x="23641" y="111253"/>
                  </a:lnTo>
                  <a:lnTo>
                    <a:pt x="19954" y="131060"/>
                  </a:lnTo>
                  <a:lnTo>
                    <a:pt x="18257" y="152425"/>
                  </a:lnTo>
                  <a:lnTo>
                    <a:pt x="1147" y="196858"/>
                  </a:lnTo>
                  <a:lnTo>
                    <a:pt x="26" y="243301"/>
                  </a:lnTo>
                  <a:lnTo>
                    <a:pt x="0" y="260193"/>
                  </a:lnTo>
                  <a:lnTo>
                    <a:pt x="1057" y="262361"/>
                  </a:lnTo>
                  <a:lnTo>
                    <a:pt x="2820" y="263806"/>
                  </a:lnTo>
                  <a:lnTo>
                    <a:pt x="5054" y="264770"/>
                  </a:lnTo>
                  <a:lnTo>
                    <a:pt x="6542" y="266471"/>
                  </a:lnTo>
                  <a:lnTo>
                    <a:pt x="9521" y="2762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SMARTInkShape-1054">
              <a:extLst>
                <a:ext uri="{FF2B5EF4-FFF2-40B4-BE49-F238E27FC236}">
                  <a16:creationId xmlns:a16="http://schemas.microsoft.com/office/drawing/2014/main" id="{F0FB360A-0718-524D-1C5A-0DD499D976D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3810052" y="1009661"/>
              <a:ext cx="152303" cy="142737"/>
            </a:xfrm>
            <a:custGeom>
              <a:avLst/>
              <a:gdLst/>
              <a:ahLst/>
              <a:cxnLst/>
              <a:rect l="0" t="0" r="0" b="0"/>
              <a:pathLst>
                <a:path w="152303" h="142737">
                  <a:moveTo>
                    <a:pt x="47573" y="76189"/>
                  </a:moveTo>
                  <a:lnTo>
                    <a:pt x="47573" y="76189"/>
                  </a:lnTo>
                  <a:lnTo>
                    <a:pt x="47573" y="71132"/>
                  </a:lnTo>
                  <a:lnTo>
                    <a:pt x="48631" y="69643"/>
                  </a:lnTo>
                  <a:lnTo>
                    <a:pt x="50395" y="68650"/>
                  </a:lnTo>
                  <a:lnTo>
                    <a:pt x="52630" y="67988"/>
                  </a:lnTo>
                  <a:lnTo>
                    <a:pt x="54119" y="66488"/>
                  </a:lnTo>
                  <a:lnTo>
                    <a:pt x="56705" y="58579"/>
                  </a:lnTo>
                  <a:lnTo>
                    <a:pt x="57095" y="33552"/>
                  </a:lnTo>
                  <a:lnTo>
                    <a:pt x="58155" y="31889"/>
                  </a:lnTo>
                  <a:lnTo>
                    <a:pt x="59919" y="30781"/>
                  </a:lnTo>
                  <a:lnTo>
                    <a:pt x="62154" y="30042"/>
                  </a:lnTo>
                  <a:lnTo>
                    <a:pt x="70355" y="23945"/>
                  </a:lnTo>
                  <a:lnTo>
                    <a:pt x="73573" y="18397"/>
                  </a:lnTo>
                  <a:lnTo>
                    <a:pt x="74431" y="15436"/>
                  </a:lnTo>
                  <a:lnTo>
                    <a:pt x="76062" y="13462"/>
                  </a:lnTo>
                  <a:lnTo>
                    <a:pt x="95379" y="2206"/>
                  </a:lnTo>
                  <a:lnTo>
                    <a:pt x="123778" y="47"/>
                  </a:lnTo>
                  <a:lnTo>
                    <a:pt x="131417" y="0"/>
                  </a:lnTo>
                  <a:lnTo>
                    <a:pt x="146391" y="13247"/>
                  </a:lnTo>
                  <a:lnTo>
                    <a:pt x="149700" y="19287"/>
                  </a:lnTo>
                  <a:lnTo>
                    <a:pt x="151564" y="31460"/>
                  </a:lnTo>
                  <a:lnTo>
                    <a:pt x="152302" y="59926"/>
                  </a:lnTo>
                  <a:lnTo>
                    <a:pt x="149505" y="66492"/>
                  </a:lnTo>
                  <a:lnTo>
                    <a:pt x="147278" y="69724"/>
                  </a:lnTo>
                  <a:lnTo>
                    <a:pt x="141586" y="89062"/>
                  </a:lnTo>
                  <a:lnTo>
                    <a:pt x="111334" y="117347"/>
                  </a:lnTo>
                  <a:lnTo>
                    <a:pt x="102017" y="120940"/>
                  </a:lnTo>
                  <a:lnTo>
                    <a:pt x="54876" y="133403"/>
                  </a:lnTo>
                  <a:lnTo>
                    <a:pt x="41388" y="139590"/>
                  </a:lnTo>
                  <a:lnTo>
                    <a:pt x="6738" y="142736"/>
                  </a:lnTo>
                  <a:lnTo>
                    <a:pt x="4475" y="141720"/>
                  </a:lnTo>
                  <a:lnTo>
                    <a:pt x="2966" y="139985"/>
                  </a:lnTo>
                  <a:lnTo>
                    <a:pt x="124" y="133728"/>
                  </a:lnTo>
                  <a:lnTo>
                    <a:pt x="0" y="128398"/>
                  </a:lnTo>
                  <a:lnTo>
                    <a:pt x="2099" y="126870"/>
                  </a:lnTo>
                  <a:lnTo>
                    <a:pt x="18998" y="1238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1055">
              <a:extLst>
                <a:ext uri="{FF2B5EF4-FFF2-40B4-BE49-F238E27FC236}">
                  <a16:creationId xmlns:a16="http://schemas.microsoft.com/office/drawing/2014/main" id="{AADA0B66-98BB-3258-CBCA-C82F5115135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3990975" y="1104903"/>
              <a:ext cx="176643" cy="209548"/>
            </a:xfrm>
            <a:custGeom>
              <a:avLst/>
              <a:gdLst/>
              <a:ahLst/>
              <a:cxnLst/>
              <a:rect l="0" t="0" r="0" b="0"/>
              <a:pathLst>
                <a:path w="176643" h="209548">
                  <a:moveTo>
                    <a:pt x="142875" y="19047"/>
                  </a:moveTo>
                  <a:lnTo>
                    <a:pt x="142875" y="19047"/>
                  </a:lnTo>
                  <a:lnTo>
                    <a:pt x="151076" y="19047"/>
                  </a:lnTo>
                  <a:lnTo>
                    <a:pt x="151517" y="17989"/>
                  </a:lnTo>
                  <a:lnTo>
                    <a:pt x="152400" y="31"/>
                  </a:lnTo>
                  <a:lnTo>
                    <a:pt x="139143" y="0"/>
                  </a:lnTo>
                  <a:lnTo>
                    <a:pt x="133102" y="2821"/>
                  </a:lnTo>
                  <a:lnTo>
                    <a:pt x="126890" y="6544"/>
                  </a:lnTo>
                  <a:lnTo>
                    <a:pt x="117442" y="9698"/>
                  </a:lnTo>
                  <a:lnTo>
                    <a:pt x="107940" y="15807"/>
                  </a:lnTo>
                  <a:lnTo>
                    <a:pt x="98422" y="19145"/>
                  </a:lnTo>
                  <a:lnTo>
                    <a:pt x="88899" y="25309"/>
                  </a:lnTo>
                  <a:lnTo>
                    <a:pt x="82550" y="27122"/>
                  </a:lnTo>
                  <a:lnTo>
                    <a:pt x="80433" y="28663"/>
                  </a:lnTo>
                  <a:lnTo>
                    <a:pt x="79022" y="30750"/>
                  </a:lnTo>
                  <a:lnTo>
                    <a:pt x="76396" y="35890"/>
                  </a:lnTo>
                  <a:lnTo>
                    <a:pt x="71701" y="41702"/>
                  </a:lnTo>
                  <a:lnTo>
                    <a:pt x="66086" y="44991"/>
                  </a:lnTo>
                  <a:lnTo>
                    <a:pt x="63107" y="45868"/>
                  </a:lnTo>
                  <a:lnTo>
                    <a:pt x="61121" y="47511"/>
                  </a:lnTo>
                  <a:lnTo>
                    <a:pt x="57673" y="55669"/>
                  </a:lnTo>
                  <a:lnTo>
                    <a:pt x="57305" y="61766"/>
                  </a:lnTo>
                  <a:lnTo>
                    <a:pt x="58312" y="63401"/>
                  </a:lnTo>
                  <a:lnTo>
                    <a:pt x="60041" y="64491"/>
                  </a:lnTo>
                  <a:lnTo>
                    <a:pt x="67532" y="66026"/>
                  </a:lnTo>
                  <a:lnTo>
                    <a:pt x="70421" y="66241"/>
                  </a:lnTo>
                  <a:lnTo>
                    <a:pt x="72347" y="67443"/>
                  </a:lnTo>
                  <a:lnTo>
                    <a:pt x="73632" y="69303"/>
                  </a:lnTo>
                  <a:lnTo>
                    <a:pt x="74488" y="71601"/>
                  </a:lnTo>
                  <a:lnTo>
                    <a:pt x="76117" y="73133"/>
                  </a:lnTo>
                  <a:lnTo>
                    <a:pt x="86335" y="78414"/>
                  </a:lnTo>
                  <a:lnTo>
                    <a:pt x="92346" y="82474"/>
                  </a:lnTo>
                  <a:lnTo>
                    <a:pt x="101680" y="85818"/>
                  </a:lnTo>
                  <a:lnTo>
                    <a:pt x="111149" y="91983"/>
                  </a:lnTo>
                  <a:lnTo>
                    <a:pt x="151812" y="106949"/>
                  </a:lnTo>
                  <a:lnTo>
                    <a:pt x="155183" y="109398"/>
                  </a:lnTo>
                  <a:lnTo>
                    <a:pt x="158929" y="114942"/>
                  </a:lnTo>
                  <a:lnTo>
                    <a:pt x="159927" y="117902"/>
                  </a:lnTo>
                  <a:lnTo>
                    <a:pt x="161652" y="119875"/>
                  </a:lnTo>
                  <a:lnTo>
                    <a:pt x="166390" y="122068"/>
                  </a:lnTo>
                  <a:lnTo>
                    <a:pt x="168077" y="123711"/>
                  </a:lnTo>
                  <a:lnTo>
                    <a:pt x="176062" y="136926"/>
                  </a:lnTo>
                  <a:lnTo>
                    <a:pt x="176642" y="139966"/>
                  </a:lnTo>
                  <a:lnTo>
                    <a:pt x="175969" y="143051"/>
                  </a:lnTo>
                  <a:lnTo>
                    <a:pt x="173459" y="149302"/>
                  </a:lnTo>
                  <a:lnTo>
                    <a:pt x="172343" y="155607"/>
                  </a:lnTo>
                  <a:lnTo>
                    <a:pt x="166203" y="161938"/>
                  </a:lnTo>
                  <a:lnTo>
                    <a:pt x="145555" y="176741"/>
                  </a:lnTo>
                  <a:lnTo>
                    <a:pt x="125922" y="182958"/>
                  </a:lnTo>
                  <a:lnTo>
                    <a:pt x="122048" y="185471"/>
                  </a:lnTo>
                  <a:lnTo>
                    <a:pt x="75714" y="196749"/>
                  </a:lnTo>
                  <a:lnTo>
                    <a:pt x="28732" y="207369"/>
                  </a:lnTo>
                  <a:lnTo>
                    <a:pt x="0" y="2095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1056">
              <a:extLst>
                <a:ext uri="{FF2B5EF4-FFF2-40B4-BE49-F238E27FC236}">
                  <a16:creationId xmlns:a16="http://schemas.microsoft.com/office/drawing/2014/main" id="{CCD885FE-C782-9D1B-33EB-40C68CE7790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258917" y="1171575"/>
              <a:ext cx="74959" cy="85726"/>
            </a:xfrm>
            <a:custGeom>
              <a:avLst/>
              <a:gdLst/>
              <a:ahLst/>
              <a:cxnLst/>
              <a:rect l="0" t="0" r="0" b="0"/>
              <a:pathLst>
                <a:path w="74959" h="85726">
                  <a:moveTo>
                    <a:pt x="8283" y="9525"/>
                  </a:moveTo>
                  <a:lnTo>
                    <a:pt x="8283" y="9525"/>
                  </a:lnTo>
                  <a:lnTo>
                    <a:pt x="2795" y="9525"/>
                  </a:lnTo>
                  <a:lnTo>
                    <a:pt x="7351" y="9525"/>
                  </a:lnTo>
                  <a:lnTo>
                    <a:pt x="0" y="1324"/>
                  </a:lnTo>
                  <a:lnTo>
                    <a:pt x="644" y="883"/>
                  </a:lnTo>
                  <a:lnTo>
                    <a:pt x="13339" y="0"/>
                  </a:lnTo>
                  <a:lnTo>
                    <a:pt x="18644" y="2822"/>
                  </a:lnTo>
                  <a:lnTo>
                    <a:pt x="25616" y="8201"/>
                  </a:lnTo>
                  <a:lnTo>
                    <a:pt x="26570" y="11759"/>
                  </a:lnTo>
                  <a:lnTo>
                    <a:pt x="26825" y="14189"/>
                  </a:lnTo>
                  <a:lnTo>
                    <a:pt x="29929" y="19712"/>
                  </a:lnTo>
                  <a:lnTo>
                    <a:pt x="33779" y="25694"/>
                  </a:lnTo>
                  <a:lnTo>
                    <a:pt x="37004" y="35012"/>
                  </a:lnTo>
                  <a:lnTo>
                    <a:pt x="72729" y="76789"/>
                  </a:lnTo>
                  <a:lnTo>
                    <a:pt x="74958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1057">
              <a:extLst>
                <a:ext uri="{FF2B5EF4-FFF2-40B4-BE49-F238E27FC236}">
                  <a16:creationId xmlns:a16="http://schemas.microsoft.com/office/drawing/2014/main" id="{9887255B-9C3C-6A75-E598-36C03E8C15A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286250" y="1152641"/>
              <a:ext cx="114301" cy="218960"/>
            </a:xfrm>
            <a:custGeom>
              <a:avLst/>
              <a:gdLst/>
              <a:ahLst/>
              <a:cxnLst/>
              <a:rect l="0" t="0" r="0" b="0"/>
              <a:pathLst>
                <a:path w="114301" h="218960">
                  <a:moveTo>
                    <a:pt x="114300" y="9409"/>
                  </a:moveTo>
                  <a:lnTo>
                    <a:pt x="114300" y="9409"/>
                  </a:lnTo>
                  <a:lnTo>
                    <a:pt x="114300" y="0"/>
                  </a:lnTo>
                  <a:lnTo>
                    <a:pt x="98053" y="17196"/>
                  </a:lnTo>
                  <a:lnTo>
                    <a:pt x="73011" y="63564"/>
                  </a:lnTo>
                  <a:lnTo>
                    <a:pt x="57148" y="105519"/>
                  </a:lnTo>
                  <a:lnTo>
                    <a:pt x="40217" y="144793"/>
                  </a:lnTo>
                  <a:lnTo>
                    <a:pt x="26262" y="164646"/>
                  </a:lnTo>
                  <a:lnTo>
                    <a:pt x="9111" y="206592"/>
                  </a:lnTo>
                  <a:lnTo>
                    <a:pt x="0" y="218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1058">
              <a:extLst>
                <a:ext uri="{FF2B5EF4-FFF2-40B4-BE49-F238E27FC236}">
                  <a16:creationId xmlns:a16="http://schemas.microsoft.com/office/drawing/2014/main" id="{EAA56DC8-FFA1-FBF6-E553-186D64BE3DE6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476764" y="1181103"/>
              <a:ext cx="104762" cy="119698"/>
            </a:xfrm>
            <a:custGeom>
              <a:avLst/>
              <a:gdLst/>
              <a:ahLst/>
              <a:cxnLst/>
              <a:rect l="0" t="0" r="0" b="0"/>
              <a:pathLst>
                <a:path w="104762" h="119698">
                  <a:moveTo>
                    <a:pt x="95236" y="9522"/>
                  </a:moveTo>
                  <a:lnTo>
                    <a:pt x="95236" y="9522"/>
                  </a:lnTo>
                  <a:lnTo>
                    <a:pt x="95236" y="31"/>
                  </a:lnTo>
                  <a:lnTo>
                    <a:pt x="87035" y="0"/>
                  </a:lnTo>
                  <a:lnTo>
                    <a:pt x="78368" y="6544"/>
                  </a:lnTo>
                  <a:lnTo>
                    <a:pt x="69542" y="9698"/>
                  </a:lnTo>
                  <a:lnTo>
                    <a:pt x="34908" y="41311"/>
                  </a:lnTo>
                  <a:lnTo>
                    <a:pt x="4219" y="82286"/>
                  </a:lnTo>
                  <a:lnTo>
                    <a:pt x="1240" y="91995"/>
                  </a:lnTo>
                  <a:lnTo>
                    <a:pt x="0" y="112807"/>
                  </a:lnTo>
                  <a:lnTo>
                    <a:pt x="1054" y="113304"/>
                  </a:lnTo>
                  <a:lnTo>
                    <a:pt x="5047" y="113855"/>
                  </a:lnTo>
                  <a:lnTo>
                    <a:pt x="10349" y="116923"/>
                  </a:lnTo>
                  <a:lnTo>
                    <a:pt x="13244" y="119223"/>
                  </a:lnTo>
                  <a:lnTo>
                    <a:pt x="17292" y="119697"/>
                  </a:lnTo>
                  <a:lnTo>
                    <a:pt x="59790" y="111596"/>
                  </a:lnTo>
                  <a:lnTo>
                    <a:pt x="104761" y="952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1059">
              <a:extLst>
                <a:ext uri="{FF2B5EF4-FFF2-40B4-BE49-F238E27FC236}">
                  <a16:creationId xmlns:a16="http://schemas.microsoft.com/office/drawing/2014/main" id="{D782E6DF-E301-1778-7BA8-58ABC37E4262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657735" y="1038228"/>
              <a:ext cx="114291" cy="266698"/>
            </a:xfrm>
            <a:custGeom>
              <a:avLst/>
              <a:gdLst/>
              <a:ahLst/>
              <a:cxnLst/>
              <a:rect l="0" t="0" r="0" b="0"/>
              <a:pathLst>
                <a:path w="114291" h="266698">
                  <a:moveTo>
                    <a:pt x="38090" y="28572"/>
                  </a:moveTo>
                  <a:lnTo>
                    <a:pt x="38090" y="28572"/>
                  </a:lnTo>
                  <a:lnTo>
                    <a:pt x="38090" y="23515"/>
                  </a:lnTo>
                  <a:lnTo>
                    <a:pt x="35268" y="18211"/>
                  </a:lnTo>
                  <a:lnTo>
                    <a:pt x="28957" y="10030"/>
                  </a:lnTo>
                  <a:lnTo>
                    <a:pt x="28575" y="402"/>
                  </a:lnTo>
                  <a:lnTo>
                    <a:pt x="34055" y="77"/>
                  </a:lnTo>
                  <a:lnTo>
                    <a:pt x="28841" y="0"/>
                  </a:lnTo>
                  <a:lnTo>
                    <a:pt x="28565" y="46067"/>
                  </a:lnTo>
                  <a:lnTo>
                    <a:pt x="27507" y="70167"/>
                  </a:lnTo>
                  <a:lnTo>
                    <a:pt x="19923" y="107975"/>
                  </a:lnTo>
                  <a:lnTo>
                    <a:pt x="19092" y="152399"/>
                  </a:lnTo>
                  <a:lnTo>
                    <a:pt x="18004" y="165098"/>
                  </a:lnTo>
                  <a:lnTo>
                    <a:pt x="10104" y="206725"/>
                  </a:lnTo>
                  <a:lnTo>
                    <a:pt x="8534" y="231596"/>
                  </a:lnTo>
                  <a:lnTo>
                    <a:pt x="879" y="247157"/>
                  </a:lnTo>
                  <a:lnTo>
                    <a:pt x="25" y="256719"/>
                  </a:lnTo>
                  <a:lnTo>
                    <a:pt x="0" y="251981"/>
                  </a:lnTo>
                  <a:lnTo>
                    <a:pt x="1055" y="250536"/>
                  </a:lnTo>
                  <a:lnTo>
                    <a:pt x="5050" y="248931"/>
                  </a:lnTo>
                  <a:lnTo>
                    <a:pt x="6538" y="247445"/>
                  </a:lnTo>
                  <a:lnTo>
                    <a:pt x="8192" y="242971"/>
                  </a:lnTo>
                  <a:lnTo>
                    <a:pt x="10312" y="231476"/>
                  </a:lnTo>
                  <a:lnTo>
                    <a:pt x="24680" y="211638"/>
                  </a:lnTo>
                  <a:lnTo>
                    <a:pt x="30620" y="192478"/>
                  </a:lnTo>
                  <a:lnTo>
                    <a:pt x="62456" y="146953"/>
                  </a:lnTo>
                  <a:lnTo>
                    <a:pt x="64794" y="140100"/>
                  </a:lnTo>
                  <a:lnTo>
                    <a:pt x="66476" y="137849"/>
                  </a:lnTo>
                  <a:lnTo>
                    <a:pt x="82802" y="127196"/>
                  </a:lnTo>
                  <a:lnTo>
                    <a:pt x="93393" y="124266"/>
                  </a:lnTo>
                  <a:lnTo>
                    <a:pt x="104325" y="123834"/>
                  </a:lnTo>
                  <a:lnTo>
                    <a:pt x="104763" y="168480"/>
                  </a:lnTo>
                  <a:lnTo>
                    <a:pt x="104765" y="202772"/>
                  </a:lnTo>
                  <a:lnTo>
                    <a:pt x="114115" y="247468"/>
                  </a:lnTo>
                  <a:lnTo>
                    <a:pt x="114290" y="2666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1060">
              <a:extLst>
                <a:ext uri="{FF2B5EF4-FFF2-40B4-BE49-F238E27FC236}">
                  <a16:creationId xmlns:a16="http://schemas.microsoft.com/office/drawing/2014/main" id="{9ACBC41C-00C9-F6D0-5775-A0FCBDDFF3BA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876800" y="12954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1084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2" name="SMARTInkShape-Group225">
            <a:extLst>
              <a:ext uri="{FF2B5EF4-FFF2-40B4-BE49-F238E27FC236}">
                <a16:creationId xmlns:a16="http://schemas.microsoft.com/office/drawing/2014/main" id="{3E1EDAD0-5577-3AD3-297E-1E3F0603EA74}"/>
              </a:ext>
            </a:extLst>
          </p:cNvPr>
          <p:cNvGrpSpPr/>
          <p:nvPr/>
        </p:nvGrpSpPr>
        <p:grpSpPr>
          <a:xfrm>
            <a:off x="7401368" y="238126"/>
            <a:ext cx="445741" cy="314169"/>
            <a:chOff x="7401368" y="238126"/>
            <a:chExt cx="445741" cy="314169"/>
          </a:xfrm>
        </p:grpSpPr>
        <p:sp>
          <p:nvSpPr>
            <p:cNvPr id="290" name="SMARTInkShape-1061">
              <a:extLst>
                <a:ext uri="{FF2B5EF4-FFF2-40B4-BE49-F238E27FC236}">
                  <a16:creationId xmlns:a16="http://schemas.microsoft.com/office/drawing/2014/main" id="{188D6C58-9F9F-D392-0191-27945156554C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401368" y="276240"/>
              <a:ext cx="254683" cy="276055"/>
            </a:xfrm>
            <a:custGeom>
              <a:avLst/>
              <a:gdLst/>
              <a:ahLst/>
              <a:cxnLst/>
              <a:rect l="0" t="0" r="0" b="0"/>
              <a:pathLst>
                <a:path w="254683" h="276055">
                  <a:moveTo>
                    <a:pt x="123382" y="19035"/>
                  </a:moveTo>
                  <a:lnTo>
                    <a:pt x="123382" y="19035"/>
                  </a:lnTo>
                  <a:lnTo>
                    <a:pt x="128869" y="19035"/>
                  </a:lnTo>
                  <a:lnTo>
                    <a:pt x="126527" y="19035"/>
                  </a:lnTo>
                  <a:lnTo>
                    <a:pt x="132907" y="19035"/>
                  </a:lnTo>
                  <a:lnTo>
                    <a:pt x="132907" y="9902"/>
                  </a:lnTo>
                  <a:lnTo>
                    <a:pt x="91894" y="9511"/>
                  </a:lnTo>
                  <a:lnTo>
                    <a:pt x="85398" y="12333"/>
                  </a:lnTo>
                  <a:lnTo>
                    <a:pt x="44698" y="33962"/>
                  </a:lnTo>
                  <a:lnTo>
                    <a:pt x="36200" y="36252"/>
                  </a:lnTo>
                  <a:lnTo>
                    <a:pt x="28896" y="42915"/>
                  </a:lnTo>
                  <a:lnTo>
                    <a:pt x="11972" y="66248"/>
                  </a:lnTo>
                  <a:lnTo>
                    <a:pt x="11008" y="69560"/>
                  </a:lnTo>
                  <a:lnTo>
                    <a:pt x="9308" y="71768"/>
                  </a:lnTo>
                  <a:lnTo>
                    <a:pt x="2916" y="75935"/>
                  </a:lnTo>
                  <a:lnTo>
                    <a:pt x="1050" y="80660"/>
                  </a:lnTo>
                  <a:lnTo>
                    <a:pt x="0" y="89270"/>
                  </a:lnTo>
                  <a:lnTo>
                    <a:pt x="2576" y="95406"/>
                  </a:lnTo>
                  <a:lnTo>
                    <a:pt x="4744" y="98524"/>
                  </a:lnTo>
                  <a:lnTo>
                    <a:pt x="9976" y="101989"/>
                  </a:lnTo>
                  <a:lnTo>
                    <a:pt x="15830" y="104587"/>
                  </a:lnTo>
                  <a:lnTo>
                    <a:pt x="34517" y="119840"/>
                  </a:lnTo>
                  <a:lnTo>
                    <a:pt x="44017" y="122634"/>
                  </a:lnTo>
                  <a:lnTo>
                    <a:pt x="50361" y="123287"/>
                  </a:lnTo>
                  <a:lnTo>
                    <a:pt x="56709" y="126400"/>
                  </a:lnTo>
                  <a:lnTo>
                    <a:pt x="59884" y="128712"/>
                  </a:lnTo>
                  <a:lnTo>
                    <a:pt x="74465" y="131965"/>
                  </a:lnTo>
                  <a:lnTo>
                    <a:pt x="90750" y="134123"/>
                  </a:lnTo>
                  <a:lnTo>
                    <a:pt x="104158" y="140821"/>
                  </a:lnTo>
                  <a:lnTo>
                    <a:pt x="107392" y="141500"/>
                  </a:lnTo>
                  <a:lnTo>
                    <a:pt x="121243" y="149137"/>
                  </a:lnTo>
                  <a:lnTo>
                    <a:pt x="136271" y="152481"/>
                  </a:lnTo>
                  <a:lnTo>
                    <a:pt x="147898" y="159704"/>
                  </a:lnTo>
                  <a:lnTo>
                    <a:pt x="165947" y="175972"/>
                  </a:lnTo>
                  <a:lnTo>
                    <a:pt x="168758" y="181565"/>
                  </a:lnTo>
                  <a:lnTo>
                    <a:pt x="170711" y="197973"/>
                  </a:lnTo>
                  <a:lnTo>
                    <a:pt x="170996" y="226314"/>
                  </a:lnTo>
                  <a:lnTo>
                    <a:pt x="163400" y="242287"/>
                  </a:lnTo>
                  <a:lnTo>
                    <a:pt x="153672" y="254992"/>
                  </a:lnTo>
                  <a:lnTo>
                    <a:pt x="123790" y="273551"/>
                  </a:lnTo>
                  <a:lnTo>
                    <a:pt x="105706" y="275685"/>
                  </a:lnTo>
                  <a:lnTo>
                    <a:pt x="87924" y="276054"/>
                  </a:lnTo>
                  <a:lnTo>
                    <a:pt x="78342" y="273319"/>
                  </a:lnTo>
                  <a:lnTo>
                    <a:pt x="69498" y="269633"/>
                  </a:lnTo>
                  <a:lnTo>
                    <a:pt x="53676" y="266500"/>
                  </a:lnTo>
                  <a:lnTo>
                    <a:pt x="41816" y="259339"/>
                  </a:lnTo>
                  <a:lnTo>
                    <a:pt x="25086" y="244329"/>
                  </a:lnTo>
                  <a:lnTo>
                    <a:pt x="21487" y="238052"/>
                  </a:lnTo>
                  <a:lnTo>
                    <a:pt x="19176" y="225398"/>
                  </a:lnTo>
                  <a:lnTo>
                    <a:pt x="18775" y="210825"/>
                  </a:lnTo>
                  <a:lnTo>
                    <a:pt x="21504" y="201995"/>
                  </a:lnTo>
                  <a:lnTo>
                    <a:pt x="31880" y="187702"/>
                  </a:lnTo>
                  <a:lnTo>
                    <a:pt x="63665" y="168294"/>
                  </a:lnTo>
                  <a:lnTo>
                    <a:pt x="105248" y="152390"/>
                  </a:lnTo>
                  <a:lnTo>
                    <a:pt x="145532" y="136511"/>
                  </a:lnTo>
                  <a:lnTo>
                    <a:pt x="192250" y="117460"/>
                  </a:lnTo>
                  <a:lnTo>
                    <a:pt x="238937" y="92060"/>
                  </a:lnTo>
                  <a:lnTo>
                    <a:pt x="249812" y="82535"/>
                  </a:lnTo>
                  <a:lnTo>
                    <a:pt x="253657" y="76185"/>
                  </a:lnTo>
                  <a:lnTo>
                    <a:pt x="254682" y="73010"/>
                  </a:lnTo>
                  <a:lnTo>
                    <a:pt x="254307" y="69835"/>
                  </a:lnTo>
                  <a:lnTo>
                    <a:pt x="244893" y="47610"/>
                  </a:lnTo>
                  <a:lnTo>
                    <a:pt x="205920" y="6335"/>
                  </a:lnTo>
                  <a:lnTo>
                    <a:pt x="196755" y="2807"/>
                  </a:lnTo>
                  <a:lnTo>
                    <a:pt x="153367" y="34"/>
                  </a:lnTo>
                  <a:lnTo>
                    <a:pt x="140616" y="0"/>
                  </a:lnTo>
                  <a:lnTo>
                    <a:pt x="133511" y="2814"/>
                  </a:lnTo>
                  <a:lnTo>
                    <a:pt x="123382" y="95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1062">
              <a:extLst>
                <a:ext uri="{FF2B5EF4-FFF2-40B4-BE49-F238E27FC236}">
                  <a16:creationId xmlns:a16="http://schemas.microsoft.com/office/drawing/2014/main" id="{CA52D6D1-4942-8ACE-13EB-A6147086D76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686675" y="238126"/>
              <a:ext cx="160434" cy="290858"/>
            </a:xfrm>
            <a:custGeom>
              <a:avLst/>
              <a:gdLst/>
              <a:ahLst/>
              <a:cxnLst/>
              <a:rect l="0" t="0" r="0" b="0"/>
              <a:pathLst>
                <a:path w="160434" h="290858">
                  <a:moveTo>
                    <a:pt x="133350" y="19049"/>
                  </a:moveTo>
                  <a:lnTo>
                    <a:pt x="133350" y="19049"/>
                  </a:lnTo>
                  <a:lnTo>
                    <a:pt x="133350" y="13993"/>
                  </a:lnTo>
                  <a:lnTo>
                    <a:pt x="134408" y="12503"/>
                  </a:lnTo>
                  <a:lnTo>
                    <a:pt x="136172" y="11510"/>
                  </a:lnTo>
                  <a:lnTo>
                    <a:pt x="142841" y="9534"/>
                  </a:lnTo>
                  <a:lnTo>
                    <a:pt x="142875" y="9"/>
                  </a:lnTo>
                  <a:lnTo>
                    <a:pt x="134675" y="0"/>
                  </a:lnTo>
                  <a:lnTo>
                    <a:pt x="125265" y="8200"/>
                  </a:lnTo>
                  <a:lnTo>
                    <a:pt x="116505" y="10321"/>
                  </a:lnTo>
                  <a:lnTo>
                    <a:pt x="73023" y="50813"/>
                  </a:lnTo>
                  <a:lnTo>
                    <a:pt x="45313" y="89271"/>
                  </a:lnTo>
                  <a:lnTo>
                    <a:pt x="33880" y="114373"/>
                  </a:lnTo>
                  <a:lnTo>
                    <a:pt x="25641" y="127032"/>
                  </a:lnTo>
                  <a:lnTo>
                    <a:pt x="11896" y="171451"/>
                  </a:lnTo>
                  <a:lnTo>
                    <a:pt x="9664" y="215899"/>
                  </a:lnTo>
                  <a:lnTo>
                    <a:pt x="12409" y="225777"/>
                  </a:lnTo>
                  <a:lnTo>
                    <a:pt x="31918" y="258860"/>
                  </a:lnTo>
                  <a:lnTo>
                    <a:pt x="62627" y="281429"/>
                  </a:lnTo>
                  <a:lnTo>
                    <a:pt x="84317" y="290237"/>
                  </a:lnTo>
                  <a:lnTo>
                    <a:pt x="89019" y="290857"/>
                  </a:lnTo>
                  <a:lnTo>
                    <a:pt x="129212" y="284865"/>
                  </a:lnTo>
                  <a:lnTo>
                    <a:pt x="142685" y="275422"/>
                  </a:lnTo>
                  <a:lnTo>
                    <a:pt x="148082" y="269518"/>
                  </a:lnTo>
                  <a:lnTo>
                    <a:pt x="154370" y="257104"/>
                  </a:lnTo>
                  <a:lnTo>
                    <a:pt x="156888" y="253952"/>
                  </a:lnTo>
                  <a:lnTo>
                    <a:pt x="159686" y="244806"/>
                  </a:lnTo>
                  <a:lnTo>
                    <a:pt x="160433" y="239404"/>
                  </a:lnTo>
                  <a:lnTo>
                    <a:pt x="158439" y="230579"/>
                  </a:lnTo>
                  <a:lnTo>
                    <a:pt x="148537" y="216290"/>
                  </a:lnTo>
                  <a:lnTo>
                    <a:pt x="142569" y="212545"/>
                  </a:lnTo>
                  <a:lnTo>
                    <a:pt x="136389" y="209822"/>
                  </a:lnTo>
                  <a:lnTo>
                    <a:pt x="130114" y="205084"/>
                  </a:lnTo>
                  <a:lnTo>
                    <a:pt x="120976" y="202273"/>
                  </a:lnTo>
                  <a:lnTo>
                    <a:pt x="79208" y="200156"/>
                  </a:lnTo>
                  <a:lnTo>
                    <a:pt x="36108" y="211788"/>
                  </a:lnTo>
                  <a:lnTo>
                    <a:pt x="20238" y="219173"/>
                  </a:lnTo>
                  <a:lnTo>
                    <a:pt x="12111" y="225336"/>
                  </a:lnTo>
                  <a:lnTo>
                    <a:pt x="6088" y="227149"/>
                  </a:lnTo>
                  <a:lnTo>
                    <a:pt x="4059" y="228690"/>
                  </a:lnTo>
                  <a:lnTo>
                    <a:pt x="0" y="2381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5" name="SMARTInkShape-Group226">
            <a:extLst>
              <a:ext uri="{FF2B5EF4-FFF2-40B4-BE49-F238E27FC236}">
                <a16:creationId xmlns:a16="http://schemas.microsoft.com/office/drawing/2014/main" id="{26BC6445-0D3F-1128-C410-DB1E60FD4222}"/>
              </a:ext>
            </a:extLst>
          </p:cNvPr>
          <p:cNvGrpSpPr/>
          <p:nvPr/>
        </p:nvGrpSpPr>
        <p:grpSpPr>
          <a:xfrm>
            <a:off x="6838950" y="428625"/>
            <a:ext cx="19051" cy="142842"/>
            <a:chOff x="6838950" y="428625"/>
            <a:chExt cx="19051" cy="142842"/>
          </a:xfrm>
        </p:grpSpPr>
        <p:sp>
          <p:nvSpPr>
            <p:cNvPr id="293" name="SMARTInkShape-1063">
              <a:extLst>
                <a:ext uri="{FF2B5EF4-FFF2-40B4-BE49-F238E27FC236}">
                  <a16:creationId xmlns:a16="http://schemas.microsoft.com/office/drawing/2014/main" id="{BFA99FDC-C205-4120-9218-66E9C515CCDB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858000" y="428625"/>
              <a:ext cx="1" cy="9492"/>
            </a:xfrm>
            <a:custGeom>
              <a:avLst/>
              <a:gdLst/>
              <a:ahLst/>
              <a:cxnLst/>
              <a:rect l="0" t="0" r="0" b="0"/>
              <a:pathLst>
                <a:path w="1" h="9492">
                  <a:moveTo>
                    <a:pt x="0" y="0"/>
                  </a:moveTo>
                  <a:lnTo>
                    <a:pt x="0" y="0"/>
                  </a:lnTo>
                  <a:lnTo>
                    <a:pt x="0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1064">
              <a:extLst>
                <a:ext uri="{FF2B5EF4-FFF2-40B4-BE49-F238E27FC236}">
                  <a16:creationId xmlns:a16="http://schemas.microsoft.com/office/drawing/2014/main" id="{B1FC3B1D-2280-C125-0D71-A726CA9943A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838950" y="561975"/>
              <a:ext cx="9526" cy="9492"/>
            </a:xfrm>
            <a:custGeom>
              <a:avLst/>
              <a:gdLst/>
              <a:ahLst/>
              <a:cxnLst/>
              <a:rect l="0" t="0" r="0" b="0"/>
              <a:pathLst>
                <a:path w="9526" h="9492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9409" y="949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1" name="SMARTInkShape-Group227">
            <a:extLst>
              <a:ext uri="{FF2B5EF4-FFF2-40B4-BE49-F238E27FC236}">
                <a16:creationId xmlns:a16="http://schemas.microsoft.com/office/drawing/2014/main" id="{58B1C138-882D-36FC-0FBC-D0C347AFE9BE}"/>
              </a:ext>
            </a:extLst>
          </p:cNvPr>
          <p:cNvGrpSpPr/>
          <p:nvPr/>
        </p:nvGrpSpPr>
        <p:grpSpPr>
          <a:xfrm>
            <a:off x="5467350" y="485813"/>
            <a:ext cx="819151" cy="171413"/>
            <a:chOff x="5467350" y="485813"/>
            <a:chExt cx="819151" cy="171413"/>
          </a:xfrm>
        </p:grpSpPr>
        <p:sp>
          <p:nvSpPr>
            <p:cNvPr id="296" name="SMARTInkShape-1065">
              <a:extLst>
                <a:ext uri="{FF2B5EF4-FFF2-40B4-BE49-F238E27FC236}">
                  <a16:creationId xmlns:a16="http://schemas.microsoft.com/office/drawing/2014/main" id="{30533E94-CDBF-F648-4B49-524B46AF27D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467350" y="508885"/>
              <a:ext cx="176854" cy="148341"/>
            </a:xfrm>
            <a:custGeom>
              <a:avLst/>
              <a:gdLst/>
              <a:ahLst/>
              <a:cxnLst/>
              <a:rect l="0" t="0" r="0" b="0"/>
              <a:pathLst>
                <a:path w="176854" h="148341">
                  <a:moveTo>
                    <a:pt x="152400" y="14990"/>
                  </a:moveTo>
                  <a:lnTo>
                    <a:pt x="152400" y="14990"/>
                  </a:lnTo>
                  <a:lnTo>
                    <a:pt x="176380" y="14990"/>
                  </a:lnTo>
                  <a:lnTo>
                    <a:pt x="176853" y="13932"/>
                  </a:lnTo>
                  <a:lnTo>
                    <a:pt x="171532" y="5581"/>
                  </a:lnTo>
                  <a:lnTo>
                    <a:pt x="166418" y="443"/>
                  </a:lnTo>
                  <a:lnTo>
                    <a:pt x="164920" y="0"/>
                  </a:lnTo>
                  <a:lnTo>
                    <a:pt x="163923" y="764"/>
                  </a:lnTo>
                  <a:lnTo>
                    <a:pt x="163256" y="2331"/>
                  </a:lnTo>
                  <a:lnTo>
                    <a:pt x="161754" y="3375"/>
                  </a:lnTo>
                  <a:lnTo>
                    <a:pt x="157263" y="4536"/>
                  </a:lnTo>
                  <a:lnTo>
                    <a:pt x="126737" y="6469"/>
                  </a:lnTo>
                  <a:lnTo>
                    <a:pt x="99378" y="14103"/>
                  </a:lnTo>
                  <a:lnTo>
                    <a:pt x="92498" y="14596"/>
                  </a:lnTo>
                  <a:lnTo>
                    <a:pt x="85913" y="17637"/>
                  </a:lnTo>
                  <a:lnTo>
                    <a:pt x="69875" y="30155"/>
                  </a:lnTo>
                  <a:lnTo>
                    <a:pt x="63511" y="32313"/>
                  </a:lnTo>
                  <a:lnTo>
                    <a:pt x="61390" y="33947"/>
                  </a:lnTo>
                  <a:lnTo>
                    <a:pt x="49114" y="51329"/>
                  </a:lnTo>
                  <a:lnTo>
                    <a:pt x="49676" y="52974"/>
                  </a:lnTo>
                  <a:lnTo>
                    <a:pt x="55957" y="61136"/>
                  </a:lnTo>
                  <a:lnTo>
                    <a:pt x="56797" y="67233"/>
                  </a:lnTo>
                  <a:lnTo>
                    <a:pt x="57973" y="68869"/>
                  </a:lnTo>
                  <a:lnTo>
                    <a:pt x="59815" y="69959"/>
                  </a:lnTo>
                  <a:lnTo>
                    <a:pt x="62102" y="70686"/>
                  </a:lnTo>
                  <a:lnTo>
                    <a:pt x="76434" y="79488"/>
                  </a:lnTo>
                  <a:lnTo>
                    <a:pt x="92106" y="82437"/>
                  </a:lnTo>
                  <a:lnTo>
                    <a:pt x="104781" y="89147"/>
                  </a:lnTo>
                  <a:lnTo>
                    <a:pt x="130175" y="92169"/>
                  </a:lnTo>
                  <a:lnTo>
                    <a:pt x="140994" y="99380"/>
                  </a:lnTo>
                  <a:lnTo>
                    <a:pt x="147374" y="100320"/>
                  </a:lnTo>
                  <a:lnTo>
                    <a:pt x="149050" y="101510"/>
                  </a:lnTo>
                  <a:lnTo>
                    <a:pt x="150166" y="103361"/>
                  </a:lnTo>
                  <a:lnTo>
                    <a:pt x="152106" y="110393"/>
                  </a:lnTo>
                  <a:lnTo>
                    <a:pt x="152269" y="114894"/>
                  </a:lnTo>
                  <a:lnTo>
                    <a:pt x="149520" y="120422"/>
                  </a:lnTo>
                  <a:lnTo>
                    <a:pt x="147305" y="123378"/>
                  </a:lnTo>
                  <a:lnTo>
                    <a:pt x="142021" y="126662"/>
                  </a:lnTo>
                  <a:lnTo>
                    <a:pt x="136146" y="129181"/>
                  </a:lnTo>
                  <a:lnTo>
                    <a:pt x="130006" y="133828"/>
                  </a:lnTo>
                  <a:lnTo>
                    <a:pt x="120928" y="136598"/>
                  </a:lnTo>
                  <a:lnTo>
                    <a:pt x="103916" y="140980"/>
                  </a:lnTo>
                  <a:lnTo>
                    <a:pt x="85470" y="146159"/>
                  </a:lnTo>
                  <a:lnTo>
                    <a:pt x="44781" y="148149"/>
                  </a:lnTo>
                  <a:lnTo>
                    <a:pt x="0" y="148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1066">
              <a:extLst>
                <a:ext uri="{FF2B5EF4-FFF2-40B4-BE49-F238E27FC236}">
                  <a16:creationId xmlns:a16="http://schemas.microsoft.com/office/drawing/2014/main" id="{E7EA40F9-5E42-2085-7DB3-ABF5247032CC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705881" y="514360"/>
              <a:ext cx="103977" cy="122443"/>
            </a:xfrm>
            <a:custGeom>
              <a:avLst/>
              <a:gdLst/>
              <a:ahLst/>
              <a:cxnLst/>
              <a:rect l="0" t="0" r="0" b="0"/>
              <a:pathLst>
                <a:path w="103977" h="122443">
                  <a:moveTo>
                    <a:pt x="94844" y="19040"/>
                  </a:moveTo>
                  <a:lnTo>
                    <a:pt x="94844" y="19040"/>
                  </a:lnTo>
                  <a:lnTo>
                    <a:pt x="94844" y="9907"/>
                  </a:lnTo>
                  <a:lnTo>
                    <a:pt x="103045" y="9549"/>
                  </a:lnTo>
                  <a:lnTo>
                    <a:pt x="103486" y="8480"/>
                  </a:lnTo>
                  <a:lnTo>
                    <a:pt x="103976" y="4469"/>
                  </a:lnTo>
                  <a:lnTo>
                    <a:pt x="103049" y="2976"/>
                  </a:lnTo>
                  <a:lnTo>
                    <a:pt x="101372" y="1981"/>
                  </a:lnTo>
                  <a:lnTo>
                    <a:pt x="94877" y="0"/>
                  </a:lnTo>
                  <a:lnTo>
                    <a:pt x="86646" y="8192"/>
                  </a:lnTo>
                  <a:lnTo>
                    <a:pt x="80657" y="9123"/>
                  </a:lnTo>
                  <a:lnTo>
                    <a:pt x="62604" y="10496"/>
                  </a:lnTo>
                  <a:lnTo>
                    <a:pt x="51190" y="17096"/>
                  </a:lnTo>
                  <a:lnTo>
                    <a:pt x="15478" y="50804"/>
                  </a:lnTo>
                  <a:lnTo>
                    <a:pt x="11945" y="57146"/>
                  </a:lnTo>
                  <a:lnTo>
                    <a:pt x="8433" y="73016"/>
                  </a:lnTo>
                  <a:lnTo>
                    <a:pt x="1654" y="85715"/>
                  </a:lnTo>
                  <a:lnTo>
                    <a:pt x="0" y="98415"/>
                  </a:lnTo>
                  <a:lnTo>
                    <a:pt x="2597" y="104765"/>
                  </a:lnTo>
                  <a:lnTo>
                    <a:pt x="7831" y="112409"/>
                  </a:lnTo>
                  <a:lnTo>
                    <a:pt x="11368" y="113454"/>
                  </a:lnTo>
                  <a:lnTo>
                    <a:pt x="13794" y="113732"/>
                  </a:lnTo>
                  <a:lnTo>
                    <a:pt x="19309" y="116864"/>
                  </a:lnTo>
                  <a:lnTo>
                    <a:pt x="25290" y="120726"/>
                  </a:lnTo>
                  <a:lnTo>
                    <a:pt x="31476" y="122442"/>
                  </a:lnTo>
                  <a:lnTo>
                    <a:pt x="77848" y="114528"/>
                  </a:lnTo>
                  <a:lnTo>
                    <a:pt x="85319" y="114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SMARTInkShape-1067">
              <a:extLst>
                <a:ext uri="{FF2B5EF4-FFF2-40B4-BE49-F238E27FC236}">
                  <a16:creationId xmlns:a16="http://schemas.microsoft.com/office/drawing/2014/main" id="{F4DDD04C-00EE-366D-666E-440E8C1C0E89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871809" y="495300"/>
              <a:ext cx="81317" cy="141386"/>
            </a:xfrm>
            <a:custGeom>
              <a:avLst/>
              <a:gdLst/>
              <a:ahLst/>
              <a:cxnLst/>
              <a:rect l="0" t="0" r="0" b="0"/>
              <a:pathLst>
                <a:path w="81317" h="141386">
                  <a:moveTo>
                    <a:pt x="81316" y="66675"/>
                  </a:moveTo>
                  <a:lnTo>
                    <a:pt x="81316" y="66675"/>
                  </a:lnTo>
                  <a:lnTo>
                    <a:pt x="81316" y="28971"/>
                  </a:lnTo>
                  <a:lnTo>
                    <a:pt x="76260" y="28692"/>
                  </a:lnTo>
                  <a:lnTo>
                    <a:pt x="74771" y="27595"/>
                  </a:lnTo>
                  <a:lnTo>
                    <a:pt x="72184" y="20384"/>
                  </a:lnTo>
                  <a:lnTo>
                    <a:pt x="69143" y="19643"/>
                  </a:lnTo>
                  <a:lnTo>
                    <a:pt x="66851" y="19445"/>
                  </a:lnTo>
                  <a:lnTo>
                    <a:pt x="65322" y="20372"/>
                  </a:lnTo>
                  <a:lnTo>
                    <a:pt x="64303" y="22048"/>
                  </a:lnTo>
                  <a:lnTo>
                    <a:pt x="63624" y="24224"/>
                  </a:lnTo>
                  <a:lnTo>
                    <a:pt x="62114" y="25674"/>
                  </a:lnTo>
                  <a:lnTo>
                    <a:pt x="52084" y="30824"/>
                  </a:lnTo>
                  <a:lnTo>
                    <a:pt x="46099" y="34866"/>
                  </a:lnTo>
                  <a:lnTo>
                    <a:pt x="39912" y="36663"/>
                  </a:lnTo>
                  <a:lnTo>
                    <a:pt x="33634" y="43106"/>
                  </a:lnTo>
                  <a:lnTo>
                    <a:pt x="9348" y="73907"/>
                  </a:lnTo>
                  <a:lnTo>
                    <a:pt x="3130" y="93229"/>
                  </a:lnTo>
                  <a:lnTo>
                    <a:pt x="617" y="97078"/>
                  </a:lnTo>
                  <a:lnTo>
                    <a:pt x="0" y="100702"/>
                  </a:lnTo>
                  <a:lnTo>
                    <a:pt x="647" y="104176"/>
                  </a:lnTo>
                  <a:lnTo>
                    <a:pt x="3792" y="114123"/>
                  </a:lnTo>
                  <a:lnTo>
                    <a:pt x="4233" y="117357"/>
                  </a:lnTo>
                  <a:lnTo>
                    <a:pt x="7546" y="123772"/>
                  </a:lnTo>
                  <a:lnTo>
                    <a:pt x="9911" y="126965"/>
                  </a:lnTo>
                  <a:lnTo>
                    <a:pt x="18183" y="130512"/>
                  </a:lnTo>
                  <a:lnTo>
                    <a:pt x="23352" y="131458"/>
                  </a:lnTo>
                  <a:lnTo>
                    <a:pt x="26800" y="133147"/>
                  </a:lnTo>
                  <a:lnTo>
                    <a:pt x="29096" y="135331"/>
                  </a:lnTo>
                  <a:lnTo>
                    <a:pt x="30629" y="137846"/>
                  </a:lnTo>
                  <a:lnTo>
                    <a:pt x="32707" y="139522"/>
                  </a:lnTo>
                  <a:lnTo>
                    <a:pt x="37840" y="141385"/>
                  </a:lnTo>
                  <a:lnTo>
                    <a:pt x="40691" y="140823"/>
                  </a:lnTo>
                  <a:lnTo>
                    <a:pt x="49759" y="134976"/>
                  </a:lnTo>
                  <a:lnTo>
                    <a:pt x="68633" y="116281"/>
                  </a:lnTo>
                  <a:lnTo>
                    <a:pt x="77087" y="100305"/>
                  </a:lnTo>
                  <a:lnTo>
                    <a:pt x="81068" y="57074"/>
                  </a:lnTo>
                  <a:lnTo>
                    <a:pt x="80226" y="25390"/>
                  </a:lnTo>
                  <a:lnTo>
                    <a:pt x="717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SMARTInkShape-1068">
              <a:extLst>
                <a:ext uri="{FF2B5EF4-FFF2-40B4-BE49-F238E27FC236}">
                  <a16:creationId xmlns:a16="http://schemas.microsoft.com/office/drawing/2014/main" id="{A205D9B2-F3BC-085E-DE43-6708A15922A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991225" y="495300"/>
              <a:ext cx="123826" cy="142316"/>
            </a:xfrm>
            <a:custGeom>
              <a:avLst/>
              <a:gdLst/>
              <a:ahLst/>
              <a:cxnLst/>
              <a:rect l="0" t="0" r="0" b="0"/>
              <a:pathLst>
                <a:path w="123826" h="142316">
                  <a:moveTo>
                    <a:pt x="0" y="66675"/>
                  </a:moveTo>
                  <a:lnTo>
                    <a:pt x="0" y="66675"/>
                  </a:lnTo>
                  <a:lnTo>
                    <a:pt x="8201" y="58474"/>
                  </a:lnTo>
                  <a:lnTo>
                    <a:pt x="9132" y="52486"/>
                  </a:lnTo>
                  <a:lnTo>
                    <a:pt x="10321" y="50866"/>
                  </a:lnTo>
                  <a:lnTo>
                    <a:pt x="14465" y="49065"/>
                  </a:lnTo>
                  <a:lnTo>
                    <a:pt x="15994" y="47527"/>
                  </a:lnTo>
                  <a:lnTo>
                    <a:pt x="21268" y="37453"/>
                  </a:lnTo>
                  <a:lnTo>
                    <a:pt x="33204" y="24038"/>
                  </a:lnTo>
                  <a:lnTo>
                    <a:pt x="38746" y="21267"/>
                  </a:lnTo>
                  <a:lnTo>
                    <a:pt x="45871" y="19488"/>
                  </a:lnTo>
                  <a:lnTo>
                    <a:pt x="52161" y="14123"/>
                  </a:lnTo>
                  <a:lnTo>
                    <a:pt x="53825" y="13649"/>
                  </a:lnTo>
                  <a:lnTo>
                    <a:pt x="54933" y="14391"/>
                  </a:lnTo>
                  <a:lnTo>
                    <a:pt x="56712" y="18130"/>
                  </a:lnTo>
                  <a:lnTo>
                    <a:pt x="65312" y="27170"/>
                  </a:lnTo>
                  <a:lnTo>
                    <a:pt x="74840" y="59130"/>
                  </a:lnTo>
                  <a:lnTo>
                    <a:pt x="74235" y="62703"/>
                  </a:lnTo>
                  <a:lnTo>
                    <a:pt x="70740" y="69496"/>
                  </a:lnTo>
                  <a:lnTo>
                    <a:pt x="70443" y="72789"/>
                  </a:lnTo>
                  <a:lnTo>
                    <a:pt x="72936" y="79270"/>
                  </a:lnTo>
                  <a:lnTo>
                    <a:pt x="71927" y="88501"/>
                  </a:lnTo>
                  <a:lnTo>
                    <a:pt x="67367" y="110236"/>
                  </a:lnTo>
                  <a:lnTo>
                    <a:pt x="66982" y="117080"/>
                  </a:lnTo>
                  <a:lnTo>
                    <a:pt x="63989" y="123649"/>
                  </a:lnTo>
                  <a:lnTo>
                    <a:pt x="60190" y="130097"/>
                  </a:lnTo>
                  <a:lnTo>
                    <a:pt x="58501" y="136490"/>
                  </a:lnTo>
                  <a:lnTo>
                    <a:pt x="56992" y="138619"/>
                  </a:lnTo>
                  <a:lnTo>
                    <a:pt x="54928" y="140037"/>
                  </a:lnTo>
                  <a:lnTo>
                    <a:pt x="49068" y="142315"/>
                  </a:lnTo>
                  <a:lnTo>
                    <a:pt x="48587" y="141443"/>
                  </a:lnTo>
                  <a:lnTo>
                    <a:pt x="48052" y="137652"/>
                  </a:lnTo>
                  <a:lnTo>
                    <a:pt x="46851" y="136218"/>
                  </a:lnTo>
                  <a:lnTo>
                    <a:pt x="42695" y="134625"/>
                  </a:lnTo>
                  <a:lnTo>
                    <a:pt x="41162" y="133141"/>
                  </a:lnTo>
                  <a:lnTo>
                    <a:pt x="39462" y="128671"/>
                  </a:lnTo>
                  <a:lnTo>
                    <a:pt x="38504" y="115148"/>
                  </a:lnTo>
                  <a:lnTo>
                    <a:pt x="41103" y="106563"/>
                  </a:lnTo>
                  <a:lnTo>
                    <a:pt x="44726" y="99220"/>
                  </a:lnTo>
                  <a:lnTo>
                    <a:pt x="47825" y="89135"/>
                  </a:lnTo>
                  <a:lnTo>
                    <a:pt x="53916" y="78386"/>
                  </a:lnTo>
                  <a:lnTo>
                    <a:pt x="57250" y="63325"/>
                  </a:lnTo>
                  <a:lnTo>
                    <a:pt x="64470" y="51689"/>
                  </a:lnTo>
                  <a:lnTo>
                    <a:pt x="88938" y="25435"/>
                  </a:lnTo>
                  <a:lnTo>
                    <a:pt x="95267" y="21888"/>
                  </a:lnTo>
                  <a:lnTo>
                    <a:pt x="101607" y="19253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SMARTInkShape-1069">
              <a:extLst>
                <a:ext uri="{FF2B5EF4-FFF2-40B4-BE49-F238E27FC236}">
                  <a16:creationId xmlns:a16="http://schemas.microsoft.com/office/drawing/2014/main" id="{5D87AC25-4890-A6AC-8397-745FD985534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124614" y="485813"/>
              <a:ext cx="161887" cy="131858"/>
            </a:xfrm>
            <a:custGeom>
              <a:avLst/>
              <a:gdLst/>
              <a:ahLst/>
              <a:cxnLst/>
              <a:rect l="0" t="0" r="0" b="0"/>
              <a:pathLst>
                <a:path w="161887" h="131858">
                  <a:moveTo>
                    <a:pt x="57111" y="38062"/>
                  </a:moveTo>
                  <a:lnTo>
                    <a:pt x="57111" y="38062"/>
                  </a:lnTo>
                  <a:lnTo>
                    <a:pt x="71576" y="38062"/>
                  </a:lnTo>
                  <a:lnTo>
                    <a:pt x="73105" y="39120"/>
                  </a:lnTo>
                  <a:lnTo>
                    <a:pt x="74124" y="40884"/>
                  </a:lnTo>
                  <a:lnTo>
                    <a:pt x="74803" y="43118"/>
                  </a:lnTo>
                  <a:lnTo>
                    <a:pt x="77372" y="43550"/>
                  </a:lnTo>
                  <a:lnTo>
                    <a:pt x="108225" y="38144"/>
                  </a:lnTo>
                  <a:lnTo>
                    <a:pt x="110238" y="37058"/>
                  </a:lnTo>
                  <a:lnTo>
                    <a:pt x="111579" y="35276"/>
                  </a:lnTo>
                  <a:lnTo>
                    <a:pt x="112472" y="33030"/>
                  </a:lnTo>
                  <a:lnTo>
                    <a:pt x="114127" y="31532"/>
                  </a:lnTo>
                  <a:lnTo>
                    <a:pt x="118788" y="29868"/>
                  </a:lnTo>
                  <a:lnTo>
                    <a:pt x="120454" y="28366"/>
                  </a:lnTo>
                  <a:lnTo>
                    <a:pt x="123347" y="20453"/>
                  </a:lnTo>
                  <a:lnTo>
                    <a:pt x="123775" y="4860"/>
                  </a:lnTo>
                  <a:lnTo>
                    <a:pt x="122721" y="3228"/>
                  </a:lnTo>
                  <a:lnTo>
                    <a:pt x="120959" y="2139"/>
                  </a:lnTo>
                  <a:lnTo>
                    <a:pt x="115584" y="392"/>
                  </a:lnTo>
                  <a:lnTo>
                    <a:pt x="92919" y="0"/>
                  </a:lnTo>
                  <a:lnTo>
                    <a:pt x="77716" y="5030"/>
                  </a:lnTo>
                  <a:lnTo>
                    <a:pt x="37409" y="31433"/>
                  </a:lnTo>
                  <a:lnTo>
                    <a:pt x="17589" y="49453"/>
                  </a:lnTo>
                  <a:lnTo>
                    <a:pt x="13087" y="59352"/>
                  </a:lnTo>
                  <a:lnTo>
                    <a:pt x="10027" y="69749"/>
                  </a:lnTo>
                  <a:lnTo>
                    <a:pt x="2263" y="85047"/>
                  </a:lnTo>
                  <a:lnTo>
                    <a:pt x="0" y="112369"/>
                  </a:lnTo>
                  <a:lnTo>
                    <a:pt x="5029" y="118758"/>
                  </a:lnTo>
                  <a:lnTo>
                    <a:pt x="10327" y="121552"/>
                  </a:lnTo>
                  <a:lnTo>
                    <a:pt x="13222" y="122297"/>
                  </a:lnTo>
                  <a:lnTo>
                    <a:pt x="15151" y="123852"/>
                  </a:lnTo>
                  <a:lnTo>
                    <a:pt x="17295" y="128402"/>
                  </a:lnTo>
                  <a:lnTo>
                    <a:pt x="19983" y="130039"/>
                  </a:lnTo>
                  <a:lnTo>
                    <a:pt x="28615" y="131857"/>
                  </a:lnTo>
                  <a:lnTo>
                    <a:pt x="73729" y="124023"/>
                  </a:lnTo>
                  <a:lnTo>
                    <a:pt x="117363" y="122735"/>
                  </a:lnTo>
                  <a:lnTo>
                    <a:pt x="135491" y="116249"/>
                  </a:lnTo>
                  <a:lnTo>
                    <a:pt x="161886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2" name="SMARTInkShape-Group228">
            <a:extLst>
              <a:ext uri="{FF2B5EF4-FFF2-40B4-BE49-F238E27FC236}">
                <a16:creationId xmlns:a16="http://schemas.microsoft.com/office/drawing/2014/main" id="{5FCD0F33-684E-A8C5-BEF1-08F2FD846EB9}"/>
              </a:ext>
            </a:extLst>
          </p:cNvPr>
          <p:cNvGrpSpPr/>
          <p:nvPr/>
        </p:nvGrpSpPr>
        <p:grpSpPr>
          <a:xfrm>
            <a:off x="3819525" y="390536"/>
            <a:ext cx="1276351" cy="418910"/>
            <a:chOff x="3819525" y="390536"/>
            <a:chExt cx="1276351" cy="418910"/>
          </a:xfrm>
        </p:grpSpPr>
        <p:sp>
          <p:nvSpPr>
            <p:cNvPr id="302" name="SMARTInkShape-1070">
              <a:extLst>
                <a:ext uri="{FF2B5EF4-FFF2-40B4-BE49-F238E27FC236}">
                  <a16:creationId xmlns:a16="http://schemas.microsoft.com/office/drawing/2014/main" id="{EF9892DA-F607-D408-9B56-0DF868AC3B8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3867150" y="523875"/>
              <a:ext cx="38101" cy="190501"/>
            </a:xfrm>
            <a:custGeom>
              <a:avLst/>
              <a:gdLst/>
              <a:ahLst/>
              <a:cxnLst/>
              <a:rect l="0" t="0" r="0" b="0"/>
              <a:pathLst>
                <a:path w="38101" h="190501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35278" y="10361"/>
                  </a:lnTo>
                  <a:lnTo>
                    <a:pt x="33043" y="13257"/>
                  </a:lnTo>
                  <a:lnTo>
                    <a:pt x="30561" y="22120"/>
                  </a:lnTo>
                  <a:lnTo>
                    <a:pt x="26341" y="39010"/>
                  </a:lnTo>
                  <a:lnTo>
                    <a:pt x="20490" y="58623"/>
                  </a:lnTo>
                  <a:lnTo>
                    <a:pt x="16417" y="86337"/>
                  </a:lnTo>
                  <a:lnTo>
                    <a:pt x="11567" y="104956"/>
                  </a:lnTo>
                  <a:lnTo>
                    <a:pt x="8736" y="130003"/>
                  </a:lnTo>
                  <a:lnTo>
                    <a:pt x="4588" y="141035"/>
                  </a:lnTo>
                  <a:lnTo>
                    <a:pt x="4117" y="145881"/>
                  </a:lnTo>
                  <a:lnTo>
                    <a:pt x="8604" y="164660"/>
                  </a:lnTo>
                  <a:lnTo>
                    <a:pt x="6293" y="171254"/>
                  </a:lnTo>
                  <a:lnTo>
                    <a:pt x="2797" y="177713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SMARTInkShape-1071">
              <a:extLst>
                <a:ext uri="{FF2B5EF4-FFF2-40B4-BE49-F238E27FC236}">
                  <a16:creationId xmlns:a16="http://schemas.microsoft.com/office/drawing/2014/main" id="{07C5B289-78C0-8072-F30C-669531E31931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3819525" y="466726"/>
              <a:ext cx="190370" cy="257175"/>
            </a:xfrm>
            <a:custGeom>
              <a:avLst/>
              <a:gdLst/>
              <a:ahLst/>
              <a:cxnLst/>
              <a:rect l="0" t="0" r="0" b="0"/>
              <a:pathLst>
                <a:path w="190370" h="257175">
                  <a:moveTo>
                    <a:pt x="9525" y="47624"/>
                  </a:moveTo>
                  <a:lnTo>
                    <a:pt x="9525" y="47624"/>
                  </a:lnTo>
                  <a:lnTo>
                    <a:pt x="4468" y="47624"/>
                  </a:lnTo>
                  <a:lnTo>
                    <a:pt x="2979" y="46566"/>
                  </a:lnTo>
                  <a:lnTo>
                    <a:pt x="1986" y="44802"/>
                  </a:lnTo>
                  <a:lnTo>
                    <a:pt x="117" y="38491"/>
                  </a:lnTo>
                  <a:lnTo>
                    <a:pt x="5091" y="38215"/>
                  </a:lnTo>
                  <a:lnTo>
                    <a:pt x="6569" y="37118"/>
                  </a:lnTo>
                  <a:lnTo>
                    <a:pt x="8211" y="33077"/>
                  </a:lnTo>
                  <a:lnTo>
                    <a:pt x="9707" y="31576"/>
                  </a:lnTo>
                  <a:lnTo>
                    <a:pt x="14193" y="29908"/>
                  </a:lnTo>
                  <a:lnTo>
                    <a:pt x="15811" y="28405"/>
                  </a:lnTo>
                  <a:lnTo>
                    <a:pt x="17611" y="23913"/>
                  </a:lnTo>
                  <a:lnTo>
                    <a:pt x="19149" y="22292"/>
                  </a:lnTo>
                  <a:lnTo>
                    <a:pt x="38292" y="11700"/>
                  </a:lnTo>
                  <a:lnTo>
                    <a:pt x="41403" y="10975"/>
                  </a:lnTo>
                  <a:lnTo>
                    <a:pt x="57167" y="2176"/>
                  </a:lnTo>
                  <a:lnTo>
                    <a:pt x="101600" y="6"/>
                  </a:lnTo>
                  <a:lnTo>
                    <a:pt x="112418" y="0"/>
                  </a:lnTo>
                  <a:lnTo>
                    <a:pt x="113045" y="1058"/>
                  </a:lnTo>
                  <a:lnTo>
                    <a:pt x="113742" y="5056"/>
                  </a:lnTo>
                  <a:lnTo>
                    <a:pt x="114986" y="6545"/>
                  </a:lnTo>
                  <a:lnTo>
                    <a:pt x="119191" y="8200"/>
                  </a:lnTo>
                  <a:lnTo>
                    <a:pt x="120736" y="9700"/>
                  </a:lnTo>
                  <a:lnTo>
                    <a:pt x="122452" y="14188"/>
                  </a:lnTo>
                  <a:lnTo>
                    <a:pt x="123418" y="22665"/>
                  </a:lnTo>
                  <a:lnTo>
                    <a:pt x="120822" y="28770"/>
                  </a:lnTo>
                  <a:lnTo>
                    <a:pt x="117198" y="35011"/>
                  </a:lnTo>
                  <a:lnTo>
                    <a:pt x="114100" y="44475"/>
                  </a:lnTo>
                  <a:lnTo>
                    <a:pt x="109625" y="50810"/>
                  </a:lnTo>
                  <a:lnTo>
                    <a:pt x="92641" y="63501"/>
                  </a:lnTo>
                  <a:lnTo>
                    <a:pt x="67207" y="94692"/>
                  </a:lnTo>
                  <a:lnTo>
                    <a:pt x="66833" y="100140"/>
                  </a:lnTo>
                  <a:lnTo>
                    <a:pt x="65722" y="101685"/>
                  </a:lnTo>
                  <a:lnTo>
                    <a:pt x="63923" y="102715"/>
                  </a:lnTo>
                  <a:lnTo>
                    <a:pt x="58488" y="104367"/>
                  </a:lnTo>
                  <a:lnTo>
                    <a:pt x="84253" y="104773"/>
                  </a:lnTo>
                  <a:lnTo>
                    <a:pt x="107054" y="96573"/>
                  </a:lnTo>
                  <a:lnTo>
                    <a:pt x="117210" y="95641"/>
                  </a:lnTo>
                  <a:lnTo>
                    <a:pt x="123707" y="98246"/>
                  </a:lnTo>
                  <a:lnTo>
                    <a:pt x="130123" y="101872"/>
                  </a:lnTo>
                  <a:lnTo>
                    <a:pt x="142865" y="104201"/>
                  </a:lnTo>
                  <a:lnTo>
                    <a:pt x="155573" y="104661"/>
                  </a:lnTo>
                  <a:lnTo>
                    <a:pt x="161924" y="107546"/>
                  </a:lnTo>
                  <a:lnTo>
                    <a:pt x="174625" y="118022"/>
                  </a:lnTo>
                  <a:lnTo>
                    <a:pt x="178153" y="124067"/>
                  </a:lnTo>
                  <a:lnTo>
                    <a:pt x="180779" y="130282"/>
                  </a:lnTo>
                  <a:lnTo>
                    <a:pt x="187149" y="139731"/>
                  </a:lnTo>
                  <a:lnTo>
                    <a:pt x="189507" y="149233"/>
                  </a:lnTo>
                  <a:lnTo>
                    <a:pt x="190369" y="165100"/>
                  </a:lnTo>
                  <a:lnTo>
                    <a:pt x="187620" y="171450"/>
                  </a:lnTo>
                  <a:lnTo>
                    <a:pt x="168106" y="201875"/>
                  </a:lnTo>
                  <a:lnTo>
                    <a:pt x="122362" y="231740"/>
                  </a:lnTo>
                  <a:lnTo>
                    <a:pt x="109417" y="235286"/>
                  </a:lnTo>
                  <a:lnTo>
                    <a:pt x="95196" y="237921"/>
                  </a:lnTo>
                  <a:lnTo>
                    <a:pt x="74621" y="245414"/>
                  </a:lnTo>
                  <a:lnTo>
                    <a:pt x="56682" y="249809"/>
                  </a:lnTo>
                  <a:lnTo>
                    <a:pt x="36714" y="255719"/>
                  </a:lnTo>
                  <a:lnTo>
                    <a:pt x="0" y="2571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1072">
              <a:extLst>
                <a:ext uri="{FF2B5EF4-FFF2-40B4-BE49-F238E27FC236}">
                  <a16:creationId xmlns:a16="http://schemas.microsoft.com/office/drawing/2014/main" id="{A310871A-2787-6A4D-BC04-61FEEEDDB3B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114801" y="561975"/>
              <a:ext cx="133350" cy="114301"/>
            </a:xfrm>
            <a:custGeom>
              <a:avLst/>
              <a:gdLst/>
              <a:ahLst/>
              <a:cxnLst/>
              <a:rect l="0" t="0" r="0" b="0"/>
              <a:pathLst>
                <a:path w="133350" h="114301">
                  <a:moveTo>
                    <a:pt x="38099" y="9525"/>
                  </a:moveTo>
                  <a:lnTo>
                    <a:pt x="38099" y="9525"/>
                  </a:lnTo>
                  <a:lnTo>
                    <a:pt x="47624" y="0"/>
                  </a:lnTo>
                  <a:lnTo>
                    <a:pt x="47624" y="22390"/>
                  </a:lnTo>
                  <a:lnTo>
                    <a:pt x="44802" y="28648"/>
                  </a:lnTo>
                  <a:lnTo>
                    <a:pt x="41078" y="34958"/>
                  </a:lnTo>
                  <a:lnTo>
                    <a:pt x="38688" y="47631"/>
                  </a:lnTo>
                  <a:lnTo>
                    <a:pt x="38492" y="50804"/>
                  </a:lnTo>
                  <a:lnTo>
                    <a:pt x="35451" y="57152"/>
                  </a:lnTo>
                  <a:lnTo>
                    <a:pt x="31630" y="63501"/>
                  </a:lnTo>
                  <a:lnTo>
                    <a:pt x="28421" y="73025"/>
                  </a:lnTo>
                  <a:lnTo>
                    <a:pt x="1476" y="103286"/>
                  </a:lnTo>
                  <a:lnTo>
                    <a:pt x="6" y="114215"/>
                  </a:lnTo>
                  <a:lnTo>
                    <a:pt x="0" y="114289"/>
                  </a:lnTo>
                  <a:lnTo>
                    <a:pt x="26742" y="114300"/>
                  </a:lnTo>
                  <a:lnTo>
                    <a:pt x="36874" y="107754"/>
                  </a:lnTo>
                  <a:lnTo>
                    <a:pt x="51259" y="104599"/>
                  </a:lnTo>
                  <a:lnTo>
                    <a:pt x="66138" y="97410"/>
                  </a:lnTo>
                  <a:lnTo>
                    <a:pt x="92053" y="94276"/>
                  </a:lnTo>
                  <a:lnTo>
                    <a:pt x="104770" y="87728"/>
                  </a:lnTo>
                  <a:lnTo>
                    <a:pt x="133349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1073">
              <a:extLst>
                <a:ext uri="{FF2B5EF4-FFF2-40B4-BE49-F238E27FC236}">
                  <a16:creationId xmlns:a16="http://schemas.microsoft.com/office/drawing/2014/main" id="{F2E28F37-7C92-176E-3D16-0DE7E2956E83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210443" y="485775"/>
              <a:ext cx="9133" cy="19051"/>
            </a:xfrm>
            <a:custGeom>
              <a:avLst/>
              <a:gdLst/>
              <a:ahLst/>
              <a:cxnLst/>
              <a:rect l="0" t="0" r="0" b="0"/>
              <a:pathLst>
                <a:path w="9133" h="19051">
                  <a:moveTo>
                    <a:pt x="9132" y="19050"/>
                  </a:moveTo>
                  <a:lnTo>
                    <a:pt x="9132" y="19050"/>
                  </a:lnTo>
                  <a:lnTo>
                    <a:pt x="9132" y="13994"/>
                  </a:lnTo>
                  <a:lnTo>
                    <a:pt x="8074" y="12504"/>
                  </a:lnTo>
                  <a:lnTo>
                    <a:pt x="6310" y="11511"/>
                  </a:lnTo>
                  <a:lnTo>
                    <a:pt x="0" y="9641"/>
                  </a:lnTo>
                  <a:lnTo>
                    <a:pt x="91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1074">
              <a:extLst>
                <a:ext uri="{FF2B5EF4-FFF2-40B4-BE49-F238E27FC236}">
                  <a16:creationId xmlns:a16="http://schemas.microsoft.com/office/drawing/2014/main" id="{D882DEA2-DC65-8C90-45B5-50DD18B1EB10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316280" y="533400"/>
              <a:ext cx="93284" cy="142745"/>
            </a:xfrm>
            <a:custGeom>
              <a:avLst/>
              <a:gdLst/>
              <a:ahLst/>
              <a:cxnLst/>
              <a:rect l="0" t="0" r="0" b="0"/>
              <a:pathLst>
                <a:path w="93284" h="142745">
                  <a:moveTo>
                    <a:pt x="55695" y="57150"/>
                  </a:moveTo>
                  <a:lnTo>
                    <a:pt x="55695" y="57150"/>
                  </a:lnTo>
                  <a:lnTo>
                    <a:pt x="55695" y="42961"/>
                  </a:lnTo>
                  <a:lnTo>
                    <a:pt x="56753" y="41341"/>
                  </a:lnTo>
                  <a:lnTo>
                    <a:pt x="58517" y="40260"/>
                  </a:lnTo>
                  <a:lnTo>
                    <a:pt x="60752" y="39540"/>
                  </a:lnTo>
                  <a:lnTo>
                    <a:pt x="62241" y="38002"/>
                  </a:lnTo>
                  <a:lnTo>
                    <a:pt x="64828" y="30025"/>
                  </a:lnTo>
                  <a:lnTo>
                    <a:pt x="65210" y="14424"/>
                  </a:lnTo>
                  <a:lnTo>
                    <a:pt x="64155" y="12791"/>
                  </a:lnTo>
                  <a:lnTo>
                    <a:pt x="62393" y="11702"/>
                  </a:lnTo>
                  <a:lnTo>
                    <a:pt x="56087" y="9652"/>
                  </a:lnTo>
                  <a:lnTo>
                    <a:pt x="55729" y="1335"/>
                  </a:lnTo>
                  <a:lnTo>
                    <a:pt x="54659" y="890"/>
                  </a:lnTo>
                  <a:lnTo>
                    <a:pt x="47497" y="117"/>
                  </a:lnTo>
                  <a:lnTo>
                    <a:pt x="23814" y="22393"/>
                  </a:lnTo>
                  <a:lnTo>
                    <a:pt x="20359" y="28650"/>
                  </a:lnTo>
                  <a:lnTo>
                    <a:pt x="3454" y="74515"/>
                  </a:lnTo>
                  <a:lnTo>
                    <a:pt x="0" y="87460"/>
                  </a:lnTo>
                  <a:lnTo>
                    <a:pt x="573" y="91115"/>
                  </a:lnTo>
                  <a:lnTo>
                    <a:pt x="10361" y="114244"/>
                  </a:lnTo>
                  <a:lnTo>
                    <a:pt x="21222" y="126989"/>
                  </a:lnTo>
                  <a:lnTo>
                    <a:pt x="27321" y="130523"/>
                  </a:lnTo>
                  <a:lnTo>
                    <a:pt x="33559" y="133152"/>
                  </a:lnTo>
                  <a:lnTo>
                    <a:pt x="43022" y="139524"/>
                  </a:lnTo>
                  <a:lnTo>
                    <a:pt x="52528" y="141882"/>
                  </a:lnTo>
                  <a:lnTo>
                    <a:pt x="63339" y="142744"/>
                  </a:lnTo>
                  <a:lnTo>
                    <a:pt x="69719" y="137780"/>
                  </a:lnTo>
                  <a:lnTo>
                    <a:pt x="72511" y="132497"/>
                  </a:lnTo>
                  <a:lnTo>
                    <a:pt x="87964" y="88328"/>
                  </a:lnTo>
                  <a:lnTo>
                    <a:pt x="93283" y="47605"/>
                  </a:lnTo>
                  <a:lnTo>
                    <a:pt x="8427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1075">
              <a:extLst>
                <a:ext uri="{FF2B5EF4-FFF2-40B4-BE49-F238E27FC236}">
                  <a16:creationId xmlns:a16="http://schemas.microsoft.com/office/drawing/2014/main" id="{66B714DB-4D0F-A155-A91E-892409EFB6B2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505325" y="390536"/>
              <a:ext cx="28576" cy="257165"/>
            </a:xfrm>
            <a:custGeom>
              <a:avLst/>
              <a:gdLst/>
              <a:ahLst/>
              <a:cxnLst/>
              <a:rect l="0" t="0" r="0" b="0"/>
              <a:pathLst>
                <a:path w="28576" h="257165">
                  <a:moveTo>
                    <a:pt x="19050" y="38089"/>
                  </a:moveTo>
                  <a:lnTo>
                    <a:pt x="19050" y="38089"/>
                  </a:lnTo>
                  <a:lnTo>
                    <a:pt x="19050" y="24832"/>
                  </a:lnTo>
                  <a:lnTo>
                    <a:pt x="21872" y="18791"/>
                  </a:lnTo>
                  <a:lnTo>
                    <a:pt x="27251" y="11347"/>
                  </a:lnTo>
                  <a:lnTo>
                    <a:pt x="28575" y="0"/>
                  </a:lnTo>
                  <a:lnTo>
                    <a:pt x="28575" y="45686"/>
                  </a:lnTo>
                  <a:lnTo>
                    <a:pt x="27517" y="55224"/>
                  </a:lnTo>
                  <a:lnTo>
                    <a:pt x="19933" y="98886"/>
                  </a:lnTo>
                  <a:lnTo>
                    <a:pt x="18069" y="146163"/>
                  </a:lnTo>
                  <a:lnTo>
                    <a:pt x="5803" y="190923"/>
                  </a:lnTo>
                  <a:lnTo>
                    <a:pt x="764" y="230632"/>
                  </a:lnTo>
                  <a:lnTo>
                    <a:pt x="0" y="2571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1076">
              <a:extLst>
                <a:ext uri="{FF2B5EF4-FFF2-40B4-BE49-F238E27FC236}">
                  <a16:creationId xmlns:a16="http://schemas.microsoft.com/office/drawing/2014/main" id="{AAD02416-257F-ED40-B89C-D5AC526E6ED9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657763" y="542925"/>
              <a:ext cx="66231" cy="123385"/>
            </a:xfrm>
            <a:custGeom>
              <a:avLst/>
              <a:gdLst/>
              <a:ahLst/>
              <a:cxnLst/>
              <a:rect l="0" t="0" r="0" b="0"/>
              <a:pathLst>
                <a:path w="66231" h="123385">
                  <a:moveTo>
                    <a:pt x="28537" y="47625"/>
                  </a:moveTo>
                  <a:lnTo>
                    <a:pt x="28537" y="47625"/>
                  </a:lnTo>
                  <a:lnTo>
                    <a:pt x="28537" y="42569"/>
                  </a:lnTo>
                  <a:lnTo>
                    <a:pt x="29595" y="41079"/>
                  </a:lnTo>
                  <a:lnTo>
                    <a:pt x="31359" y="40086"/>
                  </a:lnTo>
                  <a:lnTo>
                    <a:pt x="33594" y="39424"/>
                  </a:lnTo>
                  <a:lnTo>
                    <a:pt x="35083" y="37924"/>
                  </a:lnTo>
                  <a:lnTo>
                    <a:pt x="37945" y="29002"/>
                  </a:lnTo>
                  <a:lnTo>
                    <a:pt x="38028" y="23645"/>
                  </a:lnTo>
                  <a:lnTo>
                    <a:pt x="36981" y="22113"/>
                  </a:lnTo>
                  <a:lnTo>
                    <a:pt x="35225" y="21092"/>
                  </a:lnTo>
                  <a:lnTo>
                    <a:pt x="29858" y="19453"/>
                  </a:lnTo>
                  <a:lnTo>
                    <a:pt x="36854" y="19085"/>
                  </a:lnTo>
                  <a:lnTo>
                    <a:pt x="28898" y="19051"/>
                  </a:lnTo>
                  <a:lnTo>
                    <a:pt x="28644" y="24107"/>
                  </a:lnTo>
                  <a:lnTo>
                    <a:pt x="25762" y="29411"/>
                  </a:lnTo>
                  <a:lnTo>
                    <a:pt x="13355" y="44560"/>
                  </a:lnTo>
                  <a:lnTo>
                    <a:pt x="7429" y="57172"/>
                  </a:lnTo>
                  <a:lnTo>
                    <a:pt x="3281" y="63510"/>
                  </a:lnTo>
                  <a:lnTo>
                    <a:pt x="945" y="73028"/>
                  </a:lnTo>
                  <a:lnTo>
                    <a:pt x="0" y="98425"/>
                  </a:lnTo>
                  <a:lnTo>
                    <a:pt x="2802" y="104775"/>
                  </a:lnTo>
                  <a:lnTo>
                    <a:pt x="5030" y="107950"/>
                  </a:lnTo>
                  <a:lnTo>
                    <a:pt x="10328" y="111478"/>
                  </a:lnTo>
                  <a:lnTo>
                    <a:pt x="13223" y="112419"/>
                  </a:lnTo>
                  <a:lnTo>
                    <a:pt x="15153" y="114104"/>
                  </a:lnTo>
                  <a:lnTo>
                    <a:pt x="17297" y="118799"/>
                  </a:lnTo>
                  <a:lnTo>
                    <a:pt x="18927" y="120474"/>
                  </a:lnTo>
                  <a:lnTo>
                    <a:pt x="23560" y="122336"/>
                  </a:lnTo>
                  <a:lnTo>
                    <a:pt x="32119" y="123384"/>
                  </a:lnTo>
                  <a:lnTo>
                    <a:pt x="38243" y="120807"/>
                  </a:lnTo>
                  <a:lnTo>
                    <a:pt x="50798" y="110529"/>
                  </a:lnTo>
                  <a:lnTo>
                    <a:pt x="54306" y="104510"/>
                  </a:lnTo>
                  <a:lnTo>
                    <a:pt x="65264" y="59763"/>
                  </a:lnTo>
                  <a:lnTo>
                    <a:pt x="66230" y="41108"/>
                  </a:lnTo>
                  <a:lnTo>
                    <a:pt x="63634" y="31323"/>
                  </a:lnTo>
                  <a:lnTo>
                    <a:pt x="60011" y="23446"/>
                  </a:lnTo>
                  <a:lnTo>
                    <a:pt x="57495" y="11567"/>
                  </a:lnTo>
                  <a:lnTo>
                    <a:pt x="4758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1077">
              <a:extLst>
                <a:ext uri="{FF2B5EF4-FFF2-40B4-BE49-F238E27FC236}">
                  <a16:creationId xmlns:a16="http://schemas.microsoft.com/office/drawing/2014/main" id="{D8C377E0-17D2-14F1-C325-C924E7C3C3A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772156" y="533527"/>
              <a:ext cx="152270" cy="275919"/>
            </a:xfrm>
            <a:custGeom>
              <a:avLst/>
              <a:gdLst/>
              <a:ahLst/>
              <a:cxnLst/>
              <a:rect l="0" t="0" r="0" b="0"/>
              <a:pathLst>
                <a:path w="152270" h="275919">
                  <a:moveTo>
                    <a:pt x="66544" y="66548"/>
                  </a:moveTo>
                  <a:lnTo>
                    <a:pt x="66544" y="66548"/>
                  </a:lnTo>
                  <a:lnTo>
                    <a:pt x="71601" y="66548"/>
                  </a:lnTo>
                  <a:lnTo>
                    <a:pt x="73090" y="65490"/>
                  </a:lnTo>
                  <a:lnTo>
                    <a:pt x="74083" y="63726"/>
                  </a:lnTo>
                  <a:lnTo>
                    <a:pt x="75952" y="57415"/>
                  </a:lnTo>
                  <a:lnTo>
                    <a:pt x="76069" y="13993"/>
                  </a:lnTo>
                  <a:lnTo>
                    <a:pt x="75011" y="12462"/>
                  </a:lnTo>
                  <a:lnTo>
                    <a:pt x="73247" y="11440"/>
                  </a:lnTo>
                  <a:lnTo>
                    <a:pt x="71012" y="10760"/>
                  </a:lnTo>
                  <a:lnTo>
                    <a:pt x="69523" y="9247"/>
                  </a:lnTo>
                  <a:lnTo>
                    <a:pt x="66936" y="1316"/>
                  </a:lnTo>
                  <a:lnTo>
                    <a:pt x="63896" y="515"/>
                  </a:lnTo>
                  <a:lnTo>
                    <a:pt x="53321" y="0"/>
                  </a:lnTo>
                  <a:lnTo>
                    <a:pt x="47261" y="2752"/>
                  </a:lnTo>
                  <a:lnTo>
                    <a:pt x="41041" y="6444"/>
                  </a:lnTo>
                  <a:lnTo>
                    <a:pt x="31588" y="9581"/>
                  </a:lnTo>
                  <a:lnTo>
                    <a:pt x="15740" y="22540"/>
                  </a:lnTo>
                  <a:lnTo>
                    <a:pt x="12214" y="28644"/>
                  </a:lnTo>
                  <a:lnTo>
                    <a:pt x="9589" y="34885"/>
                  </a:lnTo>
                  <a:lnTo>
                    <a:pt x="3219" y="44349"/>
                  </a:lnTo>
                  <a:lnTo>
                    <a:pt x="862" y="53856"/>
                  </a:lnTo>
                  <a:lnTo>
                    <a:pt x="0" y="69724"/>
                  </a:lnTo>
                  <a:lnTo>
                    <a:pt x="2749" y="76073"/>
                  </a:lnTo>
                  <a:lnTo>
                    <a:pt x="14335" y="90489"/>
                  </a:lnTo>
                  <a:lnTo>
                    <a:pt x="19704" y="93064"/>
                  </a:lnTo>
                  <a:lnTo>
                    <a:pt x="26717" y="94716"/>
                  </a:lnTo>
                  <a:lnTo>
                    <a:pt x="36494" y="86886"/>
                  </a:lnTo>
                  <a:lnTo>
                    <a:pt x="42588" y="80923"/>
                  </a:lnTo>
                  <a:lnTo>
                    <a:pt x="48136" y="78229"/>
                  </a:lnTo>
                  <a:lnTo>
                    <a:pt x="51097" y="77510"/>
                  </a:lnTo>
                  <a:lnTo>
                    <a:pt x="53071" y="75973"/>
                  </a:lnTo>
                  <a:lnTo>
                    <a:pt x="61556" y="62942"/>
                  </a:lnTo>
                  <a:lnTo>
                    <a:pt x="67149" y="59654"/>
                  </a:lnTo>
                  <a:lnTo>
                    <a:pt x="70122" y="58777"/>
                  </a:lnTo>
                  <a:lnTo>
                    <a:pt x="72105" y="57134"/>
                  </a:lnTo>
                  <a:lnTo>
                    <a:pt x="76055" y="47536"/>
                  </a:lnTo>
                  <a:lnTo>
                    <a:pt x="76065" y="47509"/>
                  </a:lnTo>
                  <a:lnTo>
                    <a:pt x="81124" y="52558"/>
                  </a:lnTo>
                  <a:lnTo>
                    <a:pt x="83608" y="57861"/>
                  </a:lnTo>
                  <a:lnTo>
                    <a:pt x="85571" y="99562"/>
                  </a:lnTo>
                  <a:lnTo>
                    <a:pt x="85593" y="142822"/>
                  </a:lnTo>
                  <a:lnTo>
                    <a:pt x="85594" y="187202"/>
                  </a:lnTo>
                  <a:lnTo>
                    <a:pt x="77990" y="212599"/>
                  </a:lnTo>
                  <a:lnTo>
                    <a:pt x="56946" y="254226"/>
                  </a:lnTo>
                  <a:lnTo>
                    <a:pt x="38134" y="275918"/>
                  </a:lnTo>
                  <a:lnTo>
                    <a:pt x="24726" y="262825"/>
                  </a:lnTo>
                  <a:lnTo>
                    <a:pt x="21500" y="256793"/>
                  </a:lnTo>
                  <a:lnTo>
                    <a:pt x="19684" y="244625"/>
                  </a:lnTo>
                  <a:lnTo>
                    <a:pt x="18964" y="207960"/>
                  </a:lnTo>
                  <a:lnTo>
                    <a:pt x="21761" y="200659"/>
                  </a:lnTo>
                  <a:lnTo>
                    <a:pt x="35397" y="180915"/>
                  </a:lnTo>
                  <a:lnTo>
                    <a:pt x="37884" y="174528"/>
                  </a:lnTo>
                  <a:lnTo>
                    <a:pt x="51076" y="158627"/>
                  </a:lnTo>
                  <a:lnTo>
                    <a:pt x="57200" y="155097"/>
                  </a:lnTo>
                  <a:lnTo>
                    <a:pt x="91068" y="142683"/>
                  </a:lnTo>
                  <a:lnTo>
                    <a:pt x="114118" y="126331"/>
                  </a:lnTo>
                  <a:lnTo>
                    <a:pt x="120496" y="123810"/>
                  </a:lnTo>
                  <a:lnTo>
                    <a:pt x="131095" y="117499"/>
                  </a:lnTo>
                  <a:lnTo>
                    <a:pt x="145054" y="114100"/>
                  </a:lnTo>
                  <a:lnTo>
                    <a:pt x="147460" y="112008"/>
                  </a:lnTo>
                  <a:lnTo>
                    <a:pt x="152269" y="1046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1078">
              <a:extLst>
                <a:ext uri="{FF2B5EF4-FFF2-40B4-BE49-F238E27FC236}">
                  <a16:creationId xmlns:a16="http://schemas.microsoft.com/office/drawing/2014/main" id="{B06788B4-A072-432F-8666-5C93144C0A5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953000" y="552566"/>
              <a:ext cx="76201" cy="76085"/>
            </a:xfrm>
            <a:custGeom>
              <a:avLst/>
              <a:gdLst/>
              <a:ahLst/>
              <a:cxnLst/>
              <a:rect l="0" t="0" r="0" b="0"/>
              <a:pathLst>
                <a:path w="76201" h="76085">
                  <a:moveTo>
                    <a:pt x="0" y="9409"/>
                  </a:moveTo>
                  <a:lnTo>
                    <a:pt x="0" y="9409"/>
                  </a:lnTo>
                  <a:lnTo>
                    <a:pt x="0" y="4353"/>
                  </a:lnTo>
                  <a:lnTo>
                    <a:pt x="1058" y="2863"/>
                  </a:lnTo>
                  <a:lnTo>
                    <a:pt x="2822" y="1870"/>
                  </a:lnTo>
                  <a:lnTo>
                    <a:pt x="9133" y="0"/>
                  </a:lnTo>
                  <a:lnTo>
                    <a:pt x="55280" y="45639"/>
                  </a:lnTo>
                  <a:lnTo>
                    <a:pt x="61652" y="52011"/>
                  </a:lnTo>
                  <a:lnTo>
                    <a:pt x="64443" y="57624"/>
                  </a:lnTo>
                  <a:lnTo>
                    <a:pt x="65187" y="60602"/>
                  </a:lnTo>
                  <a:lnTo>
                    <a:pt x="76200" y="760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1079">
              <a:extLst>
                <a:ext uri="{FF2B5EF4-FFF2-40B4-BE49-F238E27FC236}">
                  <a16:creationId xmlns:a16="http://schemas.microsoft.com/office/drawing/2014/main" id="{05177B6C-0FDE-9CB0-FFCC-9B8E633592C4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038725" y="561975"/>
              <a:ext cx="57151" cy="200026"/>
            </a:xfrm>
            <a:custGeom>
              <a:avLst/>
              <a:gdLst/>
              <a:ahLst/>
              <a:cxnLst/>
              <a:rect l="0" t="0" r="0" b="0"/>
              <a:pathLst>
                <a:path w="57151" h="200026">
                  <a:moveTo>
                    <a:pt x="57150" y="0"/>
                  </a:moveTo>
                  <a:lnTo>
                    <a:pt x="57150" y="0"/>
                  </a:lnTo>
                  <a:lnTo>
                    <a:pt x="52094" y="5056"/>
                  </a:lnTo>
                  <a:lnTo>
                    <a:pt x="49611" y="10361"/>
                  </a:lnTo>
                  <a:lnTo>
                    <a:pt x="37317" y="57420"/>
                  </a:lnTo>
                  <a:lnTo>
                    <a:pt x="21803" y="95274"/>
                  </a:lnTo>
                  <a:lnTo>
                    <a:pt x="17043" y="114307"/>
                  </a:lnTo>
                  <a:lnTo>
                    <a:pt x="3273" y="156458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</a:t>
            </a:r>
            <a:r>
              <a:rPr lang="en-US" i="1" dirty="0"/>
              <a:t>z</a:t>
            </a:r>
            <a:r>
              <a:rPr lang="en-US" dirty="0"/>
              <a:t>-Score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81200" y="1976846"/>
            <a:ext cx="8229600" cy="2074414"/>
          </a:xfrm>
          <a:solidFill>
            <a:srgbClr val="FFFFCC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Properties</a:t>
            </a:r>
            <a:endParaRPr lang="en-US" dirty="0">
              <a:solidFill>
                <a:srgbClr val="000000"/>
              </a:solidFill>
            </a:endParaRPr>
          </a:p>
          <a:p>
            <a:pPr marL="461963" indent="-461963"/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-score &lt; 0 </a:t>
            </a:r>
          </a:p>
          <a:p>
            <a:pPr marL="461963" indent="-461963"/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-score &gt; 0</a:t>
            </a:r>
          </a:p>
          <a:p>
            <a:pPr marL="461963" indent="-461963"/>
            <a:r>
              <a:rPr lang="en-US">
                <a:solidFill>
                  <a:srgbClr val="000000"/>
                </a:solidFill>
              </a:rPr>
              <a:t>Unit-free measure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8" name="SMARTInkShape-Group235">
            <a:extLst>
              <a:ext uri="{FF2B5EF4-FFF2-40B4-BE49-F238E27FC236}">
                <a16:creationId xmlns:a16="http://schemas.microsoft.com/office/drawing/2014/main" id="{10F6A52A-7639-D256-2CE3-808F5DDFA082}"/>
              </a:ext>
            </a:extLst>
          </p:cNvPr>
          <p:cNvGrpSpPr/>
          <p:nvPr/>
        </p:nvGrpSpPr>
        <p:grpSpPr>
          <a:xfrm>
            <a:off x="6820022" y="3095625"/>
            <a:ext cx="619004" cy="275773"/>
            <a:chOff x="6820022" y="3095625"/>
            <a:chExt cx="619004" cy="275773"/>
          </a:xfrm>
        </p:grpSpPr>
        <p:sp>
          <p:nvSpPr>
            <p:cNvPr id="34" name="SMARTInkShape-1104">
              <a:extLst>
                <a:ext uri="{FF2B5EF4-FFF2-40B4-BE49-F238E27FC236}">
                  <a16:creationId xmlns:a16="http://schemas.microsoft.com/office/drawing/2014/main" id="{4A5C8B52-74C5-FF7C-6B1E-11D84AE5174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429534" y="3276600"/>
              <a:ext cx="9492" cy="1"/>
            </a:xfrm>
            <a:custGeom>
              <a:avLst/>
              <a:gdLst/>
              <a:ahLst/>
              <a:cxnLst/>
              <a:rect l="0" t="0" r="0" b="0"/>
              <a:pathLst>
                <a:path w="9492" h="1">
                  <a:moveTo>
                    <a:pt x="9491" y="0"/>
                  </a:moveTo>
                  <a:lnTo>
                    <a:pt x="9491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1105">
              <a:extLst>
                <a:ext uri="{FF2B5EF4-FFF2-40B4-BE49-F238E27FC236}">
                  <a16:creationId xmlns:a16="http://schemas.microsoft.com/office/drawing/2014/main" id="{99A938C6-3DF6-C1D9-B795-62304A70AA45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7145113" y="3095629"/>
              <a:ext cx="160563" cy="275769"/>
            </a:xfrm>
            <a:custGeom>
              <a:avLst/>
              <a:gdLst/>
              <a:ahLst/>
              <a:cxnLst/>
              <a:rect l="0" t="0" r="0" b="0"/>
              <a:pathLst>
                <a:path w="160563" h="275769">
                  <a:moveTo>
                    <a:pt x="65312" y="66671"/>
                  </a:moveTo>
                  <a:lnTo>
                    <a:pt x="65312" y="66671"/>
                  </a:lnTo>
                  <a:lnTo>
                    <a:pt x="70368" y="66671"/>
                  </a:lnTo>
                  <a:lnTo>
                    <a:pt x="71857" y="65613"/>
                  </a:lnTo>
                  <a:lnTo>
                    <a:pt x="72850" y="63849"/>
                  </a:lnTo>
                  <a:lnTo>
                    <a:pt x="74444" y="58470"/>
                  </a:lnTo>
                  <a:lnTo>
                    <a:pt x="77485" y="57735"/>
                  </a:lnTo>
                  <a:lnTo>
                    <a:pt x="79777" y="57538"/>
                  </a:lnTo>
                  <a:lnTo>
                    <a:pt x="81306" y="56349"/>
                  </a:lnTo>
                  <a:lnTo>
                    <a:pt x="84243" y="48023"/>
                  </a:lnTo>
                  <a:lnTo>
                    <a:pt x="84362" y="28973"/>
                  </a:lnTo>
                  <a:lnTo>
                    <a:pt x="76162" y="20406"/>
                  </a:lnTo>
                  <a:lnTo>
                    <a:pt x="75230" y="14393"/>
                  </a:lnTo>
                  <a:lnTo>
                    <a:pt x="74041" y="12768"/>
                  </a:lnTo>
                  <a:lnTo>
                    <a:pt x="72189" y="11686"/>
                  </a:lnTo>
                  <a:lnTo>
                    <a:pt x="66671" y="9949"/>
                  </a:lnTo>
                  <a:lnTo>
                    <a:pt x="65916" y="6889"/>
                  </a:lnTo>
                  <a:lnTo>
                    <a:pt x="65714" y="4591"/>
                  </a:lnTo>
                  <a:lnTo>
                    <a:pt x="64522" y="3059"/>
                  </a:lnTo>
                  <a:lnTo>
                    <a:pt x="57146" y="400"/>
                  </a:lnTo>
                  <a:lnTo>
                    <a:pt x="41332" y="0"/>
                  </a:lnTo>
                  <a:lnTo>
                    <a:pt x="35956" y="2820"/>
                  </a:lnTo>
                  <a:lnTo>
                    <a:pt x="23883" y="13254"/>
                  </a:lnTo>
                  <a:lnTo>
                    <a:pt x="20441" y="19294"/>
                  </a:lnTo>
                  <a:lnTo>
                    <a:pt x="17852" y="25506"/>
                  </a:lnTo>
                  <a:lnTo>
                    <a:pt x="11503" y="34954"/>
                  </a:lnTo>
                  <a:lnTo>
                    <a:pt x="9153" y="44456"/>
                  </a:lnTo>
                  <a:lnTo>
                    <a:pt x="8602" y="50800"/>
                  </a:lnTo>
                  <a:lnTo>
                    <a:pt x="5536" y="57148"/>
                  </a:lnTo>
                  <a:lnTo>
                    <a:pt x="1703" y="63497"/>
                  </a:lnTo>
                  <a:lnTo>
                    <a:pt x="0" y="69847"/>
                  </a:lnTo>
                  <a:lnTo>
                    <a:pt x="604" y="71963"/>
                  </a:lnTo>
                  <a:lnTo>
                    <a:pt x="2065" y="73374"/>
                  </a:lnTo>
                  <a:lnTo>
                    <a:pt x="4096" y="74315"/>
                  </a:lnTo>
                  <a:lnTo>
                    <a:pt x="5451" y="76000"/>
                  </a:lnTo>
                  <a:lnTo>
                    <a:pt x="6957" y="80695"/>
                  </a:lnTo>
                  <a:lnTo>
                    <a:pt x="8417" y="82370"/>
                  </a:lnTo>
                  <a:lnTo>
                    <a:pt x="16257" y="85280"/>
                  </a:lnTo>
                  <a:lnTo>
                    <a:pt x="30819" y="85682"/>
                  </a:lnTo>
                  <a:lnTo>
                    <a:pt x="36929" y="82882"/>
                  </a:lnTo>
                  <a:lnTo>
                    <a:pt x="40040" y="80653"/>
                  </a:lnTo>
                  <a:lnTo>
                    <a:pt x="43497" y="75355"/>
                  </a:lnTo>
                  <a:lnTo>
                    <a:pt x="44418" y="72460"/>
                  </a:lnTo>
                  <a:lnTo>
                    <a:pt x="46091" y="70530"/>
                  </a:lnTo>
                  <a:lnTo>
                    <a:pt x="65488" y="56536"/>
                  </a:lnTo>
                  <a:lnTo>
                    <a:pt x="70682" y="50525"/>
                  </a:lnTo>
                  <a:lnTo>
                    <a:pt x="76838" y="38043"/>
                  </a:lnTo>
                  <a:lnTo>
                    <a:pt x="81018" y="31722"/>
                  </a:lnTo>
                  <a:lnTo>
                    <a:pt x="82876" y="25385"/>
                  </a:lnTo>
                  <a:lnTo>
                    <a:pt x="84429" y="23272"/>
                  </a:lnTo>
                  <a:lnTo>
                    <a:pt x="86524" y="21863"/>
                  </a:lnTo>
                  <a:lnTo>
                    <a:pt x="88979" y="20924"/>
                  </a:lnTo>
                  <a:lnTo>
                    <a:pt x="90614" y="19240"/>
                  </a:lnTo>
                  <a:lnTo>
                    <a:pt x="93885" y="9529"/>
                  </a:lnTo>
                  <a:lnTo>
                    <a:pt x="93886" y="9525"/>
                  </a:lnTo>
                  <a:lnTo>
                    <a:pt x="92829" y="52083"/>
                  </a:lnTo>
                  <a:lnTo>
                    <a:pt x="85687" y="87772"/>
                  </a:lnTo>
                  <a:lnTo>
                    <a:pt x="84478" y="129793"/>
                  </a:lnTo>
                  <a:lnTo>
                    <a:pt x="84372" y="176439"/>
                  </a:lnTo>
                  <a:lnTo>
                    <a:pt x="85422" y="202928"/>
                  </a:lnTo>
                  <a:lnTo>
                    <a:pt x="93299" y="240091"/>
                  </a:lnTo>
                  <a:lnTo>
                    <a:pt x="93884" y="274693"/>
                  </a:lnTo>
                  <a:lnTo>
                    <a:pt x="92827" y="275202"/>
                  </a:lnTo>
                  <a:lnTo>
                    <a:pt x="88830" y="275768"/>
                  </a:lnTo>
                  <a:lnTo>
                    <a:pt x="87340" y="274861"/>
                  </a:lnTo>
                  <a:lnTo>
                    <a:pt x="86347" y="273198"/>
                  </a:lnTo>
                  <a:lnTo>
                    <a:pt x="84623" y="266494"/>
                  </a:lnTo>
                  <a:lnTo>
                    <a:pt x="84367" y="221587"/>
                  </a:lnTo>
                  <a:lnTo>
                    <a:pt x="84362" y="196994"/>
                  </a:lnTo>
                  <a:lnTo>
                    <a:pt x="87184" y="190561"/>
                  </a:lnTo>
                  <a:lnTo>
                    <a:pt x="90907" y="184175"/>
                  </a:lnTo>
                  <a:lnTo>
                    <a:pt x="92562" y="177809"/>
                  </a:lnTo>
                  <a:lnTo>
                    <a:pt x="94063" y="175688"/>
                  </a:lnTo>
                  <a:lnTo>
                    <a:pt x="96120" y="174274"/>
                  </a:lnTo>
                  <a:lnTo>
                    <a:pt x="101230" y="171644"/>
                  </a:lnTo>
                  <a:lnTo>
                    <a:pt x="110056" y="165272"/>
                  </a:lnTo>
                  <a:lnTo>
                    <a:pt x="120619" y="162362"/>
                  </a:lnTo>
                  <a:lnTo>
                    <a:pt x="138702" y="161960"/>
                  </a:lnTo>
                  <a:lnTo>
                    <a:pt x="160562" y="1523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1106">
              <a:extLst>
                <a:ext uri="{FF2B5EF4-FFF2-40B4-BE49-F238E27FC236}">
                  <a16:creationId xmlns:a16="http://schemas.microsoft.com/office/drawing/2014/main" id="{7BA67AC3-8CA1-F914-0563-AD8788FE152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7010400" y="3095625"/>
              <a:ext cx="114301" cy="114286"/>
            </a:xfrm>
            <a:custGeom>
              <a:avLst/>
              <a:gdLst/>
              <a:ahLst/>
              <a:cxnLst/>
              <a:rect l="0" t="0" r="0" b="0"/>
              <a:pathLst>
                <a:path w="114301" h="11428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58" y="41079"/>
                  </a:lnTo>
                  <a:lnTo>
                    <a:pt x="2822" y="40086"/>
                  </a:lnTo>
                  <a:lnTo>
                    <a:pt x="9522" y="38101"/>
                  </a:lnTo>
                  <a:lnTo>
                    <a:pt x="9524" y="38100"/>
                  </a:lnTo>
                  <a:lnTo>
                    <a:pt x="9525" y="79390"/>
                  </a:lnTo>
                  <a:lnTo>
                    <a:pt x="12347" y="85731"/>
                  </a:lnTo>
                  <a:lnTo>
                    <a:pt x="16070" y="92078"/>
                  </a:lnTo>
                  <a:lnTo>
                    <a:pt x="19226" y="101601"/>
                  </a:lnTo>
                  <a:lnTo>
                    <a:pt x="27135" y="112419"/>
                  </a:lnTo>
                  <a:lnTo>
                    <a:pt x="30757" y="113464"/>
                  </a:lnTo>
                  <a:lnTo>
                    <a:pt x="43029" y="114285"/>
                  </a:lnTo>
                  <a:lnTo>
                    <a:pt x="48405" y="111471"/>
                  </a:lnTo>
                  <a:lnTo>
                    <a:pt x="64839" y="96966"/>
                  </a:lnTo>
                  <a:lnTo>
                    <a:pt x="72859" y="81439"/>
                  </a:lnTo>
                  <a:lnTo>
                    <a:pt x="87901" y="35902"/>
                  </a:lnTo>
                  <a:lnTo>
                    <a:pt x="93072" y="21221"/>
                  </a:lnTo>
                  <a:lnTo>
                    <a:pt x="95340" y="13665"/>
                  </a:lnTo>
                  <a:lnTo>
                    <a:pt x="99876" y="6779"/>
                  </a:lnTo>
                  <a:lnTo>
                    <a:pt x="105420" y="301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1107">
              <a:extLst>
                <a:ext uri="{FF2B5EF4-FFF2-40B4-BE49-F238E27FC236}">
                  <a16:creationId xmlns:a16="http://schemas.microsoft.com/office/drawing/2014/main" id="{48D516B1-0483-187A-C9C8-B0F29CB62CAB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820022" y="3105150"/>
              <a:ext cx="152279" cy="123384"/>
            </a:xfrm>
            <a:custGeom>
              <a:avLst/>
              <a:gdLst/>
              <a:ahLst/>
              <a:cxnLst/>
              <a:rect l="0" t="0" r="0" b="0"/>
              <a:pathLst>
                <a:path w="152279" h="123384">
                  <a:moveTo>
                    <a:pt x="114178" y="28575"/>
                  </a:moveTo>
                  <a:lnTo>
                    <a:pt x="114178" y="28575"/>
                  </a:lnTo>
                  <a:lnTo>
                    <a:pt x="119665" y="28575"/>
                  </a:lnTo>
                  <a:lnTo>
                    <a:pt x="114259" y="28575"/>
                  </a:lnTo>
                  <a:lnTo>
                    <a:pt x="114178" y="14004"/>
                  </a:lnTo>
                  <a:lnTo>
                    <a:pt x="113120" y="12511"/>
                  </a:lnTo>
                  <a:lnTo>
                    <a:pt x="111356" y="11516"/>
                  </a:lnTo>
                  <a:lnTo>
                    <a:pt x="105046" y="9641"/>
                  </a:lnTo>
                  <a:lnTo>
                    <a:pt x="104687" y="1334"/>
                  </a:lnTo>
                  <a:lnTo>
                    <a:pt x="103617" y="889"/>
                  </a:lnTo>
                  <a:lnTo>
                    <a:pt x="56971" y="0"/>
                  </a:lnTo>
                  <a:lnTo>
                    <a:pt x="53815" y="0"/>
                  </a:lnTo>
                  <a:lnTo>
                    <a:pt x="47486" y="2822"/>
                  </a:lnTo>
                  <a:lnTo>
                    <a:pt x="44317" y="5056"/>
                  </a:lnTo>
                  <a:lnTo>
                    <a:pt x="40796" y="10361"/>
                  </a:lnTo>
                  <a:lnTo>
                    <a:pt x="39856" y="13257"/>
                  </a:lnTo>
                  <a:lnTo>
                    <a:pt x="33168" y="19297"/>
                  </a:lnTo>
                  <a:lnTo>
                    <a:pt x="16685" y="31799"/>
                  </a:lnTo>
                  <a:lnTo>
                    <a:pt x="12639" y="38122"/>
                  </a:lnTo>
                  <a:lnTo>
                    <a:pt x="10362" y="47631"/>
                  </a:lnTo>
                  <a:lnTo>
                    <a:pt x="8771" y="55036"/>
                  </a:lnTo>
                  <a:lnTo>
                    <a:pt x="1259" y="78051"/>
                  </a:lnTo>
                  <a:lnTo>
                    <a:pt x="0" y="98309"/>
                  </a:lnTo>
                  <a:lnTo>
                    <a:pt x="2755" y="104724"/>
                  </a:lnTo>
                  <a:lnTo>
                    <a:pt x="17489" y="122335"/>
                  </a:lnTo>
                  <a:lnTo>
                    <a:pt x="23558" y="123383"/>
                  </a:lnTo>
                  <a:lnTo>
                    <a:pt x="29100" y="120807"/>
                  </a:lnTo>
                  <a:lnTo>
                    <a:pt x="42515" y="109624"/>
                  </a:lnTo>
                  <a:lnTo>
                    <a:pt x="45286" y="104108"/>
                  </a:lnTo>
                  <a:lnTo>
                    <a:pt x="46025" y="101156"/>
                  </a:lnTo>
                  <a:lnTo>
                    <a:pt x="52122" y="91943"/>
                  </a:lnTo>
                  <a:lnTo>
                    <a:pt x="71929" y="69842"/>
                  </a:lnTo>
                  <a:lnTo>
                    <a:pt x="74849" y="60323"/>
                  </a:lnTo>
                  <a:lnTo>
                    <a:pt x="75532" y="53974"/>
                  </a:lnTo>
                  <a:lnTo>
                    <a:pt x="78658" y="47624"/>
                  </a:lnTo>
                  <a:lnTo>
                    <a:pt x="85197" y="38658"/>
                  </a:lnTo>
                  <a:lnTo>
                    <a:pt x="85592" y="28982"/>
                  </a:lnTo>
                  <a:lnTo>
                    <a:pt x="85603" y="42775"/>
                  </a:lnTo>
                  <a:lnTo>
                    <a:pt x="84545" y="44392"/>
                  </a:lnTo>
                  <a:lnTo>
                    <a:pt x="82781" y="45469"/>
                  </a:lnTo>
                  <a:lnTo>
                    <a:pt x="80547" y="46188"/>
                  </a:lnTo>
                  <a:lnTo>
                    <a:pt x="79058" y="47725"/>
                  </a:lnTo>
                  <a:lnTo>
                    <a:pt x="77403" y="52256"/>
                  </a:lnTo>
                  <a:lnTo>
                    <a:pt x="76088" y="79779"/>
                  </a:lnTo>
                  <a:lnTo>
                    <a:pt x="77143" y="81761"/>
                  </a:lnTo>
                  <a:lnTo>
                    <a:pt x="78905" y="83082"/>
                  </a:lnTo>
                  <a:lnTo>
                    <a:pt x="85212" y="85571"/>
                  </a:lnTo>
                  <a:lnTo>
                    <a:pt x="93769" y="93913"/>
                  </a:lnTo>
                  <a:lnTo>
                    <a:pt x="99782" y="94854"/>
                  </a:lnTo>
                  <a:lnTo>
                    <a:pt x="120627" y="95215"/>
                  </a:lnTo>
                  <a:lnTo>
                    <a:pt x="125158" y="92412"/>
                  </a:lnTo>
                  <a:lnTo>
                    <a:pt x="130699" y="88697"/>
                  </a:lnTo>
                  <a:lnTo>
                    <a:pt x="139769" y="86606"/>
                  </a:lnTo>
                  <a:lnTo>
                    <a:pt x="152278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SMARTInkShape-Group236">
            <a:extLst>
              <a:ext uri="{FF2B5EF4-FFF2-40B4-BE49-F238E27FC236}">
                <a16:creationId xmlns:a16="http://schemas.microsoft.com/office/drawing/2014/main" id="{ACF81472-F5B3-4729-22C2-A73FC1F8DEBD}"/>
              </a:ext>
            </a:extLst>
          </p:cNvPr>
          <p:cNvGrpSpPr/>
          <p:nvPr/>
        </p:nvGrpSpPr>
        <p:grpSpPr>
          <a:xfrm>
            <a:off x="5686473" y="2971811"/>
            <a:ext cx="809578" cy="295100"/>
            <a:chOff x="5686473" y="2971811"/>
            <a:chExt cx="809578" cy="295100"/>
          </a:xfrm>
        </p:grpSpPr>
        <p:sp>
          <p:nvSpPr>
            <p:cNvPr id="39" name="SMARTInkShape-1108">
              <a:extLst>
                <a:ext uri="{FF2B5EF4-FFF2-40B4-BE49-F238E27FC236}">
                  <a16:creationId xmlns:a16="http://schemas.microsoft.com/office/drawing/2014/main" id="{7277CEC0-8D42-04D6-B5C2-438DCDCFE528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325984" y="3114721"/>
              <a:ext cx="170067" cy="104730"/>
            </a:xfrm>
            <a:custGeom>
              <a:avLst/>
              <a:gdLst/>
              <a:ahLst/>
              <a:cxnLst/>
              <a:rect l="0" t="0" r="0" b="0"/>
              <a:pathLst>
                <a:path w="170067" h="104730">
                  <a:moveTo>
                    <a:pt x="8141" y="19004"/>
                  </a:moveTo>
                  <a:lnTo>
                    <a:pt x="8141" y="19004"/>
                  </a:lnTo>
                  <a:lnTo>
                    <a:pt x="8141" y="27205"/>
                  </a:lnTo>
                  <a:lnTo>
                    <a:pt x="16342" y="36614"/>
                  </a:lnTo>
                  <a:lnTo>
                    <a:pt x="17550" y="46129"/>
                  </a:lnTo>
                  <a:lnTo>
                    <a:pt x="18647" y="46612"/>
                  </a:lnTo>
                  <a:lnTo>
                    <a:pt x="22689" y="47149"/>
                  </a:lnTo>
                  <a:lnTo>
                    <a:pt x="24190" y="48351"/>
                  </a:lnTo>
                  <a:lnTo>
                    <a:pt x="25857" y="52508"/>
                  </a:lnTo>
                  <a:lnTo>
                    <a:pt x="27360" y="54040"/>
                  </a:lnTo>
                  <a:lnTo>
                    <a:pt x="35275" y="56700"/>
                  </a:lnTo>
                  <a:lnTo>
                    <a:pt x="49847" y="57069"/>
                  </a:lnTo>
                  <a:lnTo>
                    <a:pt x="51821" y="56022"/>
                  </a:lnTo>
                  <a:lnTo>
                    <a:pt x="53136" y="54266"/>
                  </a:lnTo>
                  <a:lnTo>
                    <a:pt x="54013" y="52037"/>
                  </a:lnTo>
                  <a:lnTo>
                    <a:pt x="55656" y="50551"/>
                  </a:lnTo>
                  <a:lnTo>
                    <a:pt x="60303" y="48900"/>
                  </a:lnTo>
                  <a:lnTo>
                    <a:pt x="61966" y="47401"/>
                  </a:lnTo>
                  <a:lnTo>
                    <a:pt x="63813" y="42914"/>
                  </a:lnTo>
                  <a:lnTo>
                    <a:pt x="65364" y="41294"/>
                  </a:lnTo>
                  <a:lnTo>
                    <a:pt x="78419" y="33424"/>
                  </a:lnTo>
                  <a:lnTo>
                    <a:pt x="81709" y="27882"/>
                  </a:lnTo>
                  <a:lnTo>
                    <a:pt x="83995" y="19115"/>
                  </a:lnTo>
                  <a:lnTo>
                    <a:pt x="84187" y="14467"/>
                  </a:lnTo>
                  <a:lnTo>
                    <a:pt x="87095" y="8874"/>
                  </a:lnTo>
                  <a:lnTo>
                    <a:pt x="89353" y="5900"/>
                  </a:lnTo>
                  <a:lnTo>
                    <a:pt x="89798" y="3918"/>
                  </a:lnTo>
                  <a:lnTo>
                    <a:pt x="89037" y="2597"/>
                  </a:lnTo>
                  <a:lnTo>
                    <a:pt x="85268" y="476"/>
                  </a:lnTo>
                  <a:lnTo>
                    <a:pt x="71165" y="0"/>
                  </a:lnTo>
                  <a:lnTo>
                    <a:pt x="65079" y="2796"/>
                  </a:lnTo>
                  <a:lnTo>
                    <a:pt x="19649" y="38076"/>
                  </a:lnTo>
                  <a:lnTo>
                    <a:pt x="13257" y="44414"/>
                  </a:lnTo>
                  <a:lnTo>
                    <a:pt x="10415" y="50758"/>
                  </a:lnTo>
                  <a:lnTo>
                    <a:pt x="7532" y="63455"/>
                  </a:lnTo>
                  <a:lnTo>
                    <a:pt x="1728" y="72979"/>
                  </a:lnTo>
                  <a:lnTo>
                    <a:pt x="0" y="79329"/>
                  </a:lnTo>
                  <a:lnTo>
                    <a:pt x="597" y="81446"/>
                  </a:lnTo>
                  <a:lnTo>
                    <a:pt x="2053" y="82857"/>
                  </a:lnTo>
                  <a:lnTo>
                    <a:pt x="4082" y="83798"/>
                  </a:lnTo>
                  <a:lnTo>
                    <a:pt x="5435" y="85483"/>
                  </a:lnTo>
                  <a:lnTo>
                    <a:pt x="7786" y="93715"/>
                  </a:lnTo>
                  <a:lnTo>
                    <a:pt x="10806" y="94543"/>
                  </a:lnTo>
                  <a:lnTo>
                    <a:pt x="16311" y="95073"/>
                  </a:lnTo>
                  <a:lnTo>
                    <a:pt x="22321" y="100222"/>
                  </a:lnTo>
                  <a:lnTo>
                    <a:pt x="30671" y="102725"/>
                  </a:lnTo>
                  <a:lnTo>
                    <a:pt x="75495" y="104677"/>
                  </a:lnTo>
                  <a:lnTo>
                    <a:pt x="115798" y="104724"/>
                  </a:lnTo>
                  <a:lnTo>
                    <a:pt x="170066" y="1047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1109">
              <a:extLst>
                <a:ext uri="{FF2B5EF4-FFF2-40B4-BE49-F238E27FC236}">
                  <a16:creationId xmlns:a16="http://schemas.microsoft.com/office/drawing/2014/main" id="{4F100A33-334D-1C3C-E406-663A175ADC8E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172200" y="3095625"/>
              <a:ext cx="114301" cy="142317"/>
            </a:xfrm>
            <a:custGeom>
              <a:avLst/>
              <a:gdLst/>
              <a:ahLst/>
              <a:cxnLst/>
              <a:rect l="0" t="0" r="0" b="0"/>
              <a:pathLst>
                <a:path w="114301" h="142317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1058" y="50604"/>
                  </a:lnTo>
                  <a:lnTo>
                    <a:pt x="2822" y="49611"/>
                  </a:lnTo>
                  <a:lnTo>
                    <a:pt x="5056" y="48949"/>
                  </a:lnTo>
                  <a:lnTo>
                    <a:pt x="6545" y="47449"/>
                  </a:lnTo>
                  <a:lnTo>
                    <a:pt x="8201" y="42961"/>
                  </a:lnTo>
                  <a:lnTo>
                    <a:pt x="9132" y="34484"/>
                  </a:lnTo>
                  <a:lnTo>
                    <a:pt x="10321" y="32514"/>
                  </a:lnTo>
                  <a:lnTo>
                    <a:pt x="12173" y="31201"/>
                  </a:lnTo>
                  <a:lnTo>
                    <a:pt x="14465" y="30326"/>
                  </a:lnTo>
                  <a:lnTo>
                    <a:pt x="15994" y="28684"/>
                  </a:lnTo>
                  <a:lnTo>
                    <a:pt x="19050" y="19054"/>
                  </a:lnTo>
                  <a:lnTo>
                    <a:pt x="19050" y="64711"/>
                  </a:lnTo>
                  <a:lnTo>
                    <a:pt x="19050" y="96986"/>
                  </a:lnTo>
                  <a:lnTo>
                    <a:pt x="21872" y="104136"/>
                  </a:lnTo>
                  <a:lnTo>
                    <a:pt x="25595" y="110841"/>
                  </a:lnTo>
                  <a:lnTo>
                    <a:pt x="28751" y="120566"/>
                  </a:lnTo>
                  <a:lnTo>
                    <a:pt x="45874" y="140990"/>
                  </a:lnTo>
                  <a:lnTo>
                    <a:pt x="49669" y="142037"/>
                  </a:lnTo>
                  <a:lnTo>
                    <a:pt x="52163" y="142316"/>
                  </a:lnTo>
                  <a:lnTo>
                    <a:pt x="53825" y="141444"/>
                  </a:lnTo>
                  <a:lnTo>
                    <a:pt x="54934" y="139804"/>
                  </a:lnTo>
                  <a:lnTo>
                    <a:pt x="55673" y="137653"/>
                  </a:lnTo>
                  <a:lnTo>
                    <a:pt x="57223" y="136219"/>
                  </a:lnTo>
                  <a:lnTo>
                    <a:pt x="61769" y="134625"/>
                  </a:lnTo>
                  <a:lnTo>
                    <a:pt x="63404" y="133141"/>
                  </a:lnTo>
                  <a:lnTo>
                    <a:pt x="65221" y="128671"/>
                  </a:lnTo>
                  <a:lnTo>
                    <a:pt x="67447" y="117178"/>
                  </a:lnTo>
                  <a:lnTo>
                    <a:pt x="73135" y="106804"/>
                  </a:lnTo>
                  <a:lnTo>
                    <a:pt x="84281" y="60156"/>
                  </a:lnTo>
                  <a:lnTo>
                    <a:pt x="103021" y="1328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1110">
              <a:extLst>
                <a:ext uri="{FF2B5EF4-FFF2-40B4-BE49-F238E27FC236}">
                  <a16:creationId xmlns:a16="http://schemas.microsoft.com/office/drawing/2014/main" id="{8180B7A3-DFFF-036F-BE55-B9FEBBAC3ED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086486" y="3124200"/>
              <a:ext cx="47615" cy="104334"/>
            </a:xfrm>
            <a:custGeom>
              <a:avLst/>
              <a:gdLst/>
              <a:ahLst/>
              <a:cxnLst/>
              <a:rect l="0" t="0" r="0" b="0"/>
              <a:pathLst>
                <a:path w="47615" h="104334">
                  <a:moveTo>
                    <a:pt x="38089" y="85725"/>
                  </a:moveTo>
                  <a:lnTo>
                    <a:pt x="38089" y="85725"/>
                  </a:lnTo>
                  <a:lnTo>
                    <a:pt x="38089" y="59258"/>
                  </a:lnTo>
                  <a:lnTo>
                    <a:pt x="46290" y="49134"/>
                  </a:lnTo>
                  <a:lnTo>
                    <a:pt x="46731" y="49689"/>
                  </a:lnTo>
                  <a:lnTo>
                    <a:pt x="47221" y="53129"/>
                  </a:lnTo>
                  <a:lnTo>
                    <a:pt x="47614" y="14425"/>
                  </a:lnTo>
                  <a:lnTo>
                    <a:pt x="46556" y="12792"/>
                  </a:lnTo>
                  <a:lnTo>
                    <a:pt x="44792" y="11703"/>
                  </a:lnTo>
                  <a:lnTo>
                    <a:pt x="39413" y="9955"/>
                  </a:lnTo>
                  <a:lnTo>
                    <a:pt x="38677" y="6894"/>
                  </a:lnTo>
                  <a:lnTo>
                    <a:pt x="38205" y="1362"/>
                  </a:lnTo>
                  <a:lnTo>
                    <a:pt x="37108" y="908"/>
                  </a:lnTo>
                  <a:lnTo>
                    <a:pt x="33066" y="404"/>
                  </a:lnTo>
                  <a:lnTo>
                    <a:pt x="31565" y="1327"/>
                  </a:lnTo>
                  <a:lnTo>
                    <a:pt x="30565" y="3002"/>
                  </a:lnTo>
                  <a:lnTo>
                    <a:pt x="29898" y="5176"/>
                  </a:lnTo>
                  <a:lnTo>
                    <a:pt x="28395" y="6625"/>
                  </a:lnTo>
                  <a:lnTo>
                    <a:pt x="18379" y="11774"/>
                  </a:lnTo>
                  <a:lnTo>
                    <a:pt x="15424" y="14200"/>
                  </a:lnTo>
                  <a:lnTo>
                    <a:pt x="12139" y="19716"/>
                  </a:lnTo>
                  <a:lnTo>
                    <a:pt x="9624" y="25696"/>
                  </a:lnTo>
                  <a:lnTo>
                    <a:pt x="4976" y="31882"/>
                  </a:lnTo>
                  <a:lnTo>
                    <a:pt x="2205" y="40981"/>
                  </a:lnTo>
                  <a:lnTo>
                    <a:pt x="6" y="85674"/>
                  </a:lnTo>
                  <a:lnTo>
                    <a:pt x="0" y="88866"/>
                  </a:lnTo>
                  <a:lnTo>
                    <a:pt x="1054" y="90994"/>
                  </a:lnTo>
                  <a:lnTo>
                    <a:pt x="2816" y="92412"/>
                  </a:lnTo>
                  <a:lnTo>
                    <a:pt x="5049" y="93358"/>
                  </a:lnTo>
                  <a:lnTo>
                    <a:pt x="6537" y="95047"/>
                  </a:lnTo>
                  <a:lnTo>
                    <a:pt x="9122" y="103285"/>
                  </a:lnTo>
                  <a:lnTo>
                    <a:pt x="12163" y="104112"/>
                  </a:lnTo>
                  <a:lnTo>
                    <a:pt x="14454" y="104333"/>
                  </a:lnTo>
                  <a:lnTo>
                    <a:pt x="19822" y="101757"/>
                  </a:lnTo>
                  <a:lnTo>
                    <a:pt x="25737" y="98142"/>
                  </a:lnTo>
                  <a:lnTo>
                    <a:pt x="31894" y="96535"/>
                  </a:lnTo>
                  <a:lnTo>
                    <a:pt x="33959" y="93990"/>
                  </a:lnTo>
                  <a:lnTo>
                    <a:pt x="36865" y="81354"/>
                  </a:lnTo>
                  <a:lnTo>
                    <a:pt x="37545" y="73905"/>
                  </a:lnTo>
                  <a:lnTo>
                    <a:pt x="40669" y="67066"/>
                  </a:lnTo>
                  <a:lnTo>
                    <a:pt x="42984" y="63760"/>
                  </a:lnTo>
                  <a:lnTo>
                    <a:pt x="46242" y="48995"/>
                  </a:lnTo>
                  <a:lnTo>
                    <a:pt x="476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1111">
              <a:extLst>
                <a:ext uri="{FF2B5EF4-FFF2-40B4-BE49-F238E27FC236}">
                  <a16:creationId xmlns:a16="http://schemas.microsoft.com/office/drawing/2014/main" id="{564FB751-C8FA-6C3A-0655-53402F73D93D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947745" y="2971811"/>
              <a:ext cx="70084" cy="285570"/>
            </a:xfrm>
            <a:custGeom>
              <a:avLst/>
              <a:gdLst/>
              <a:ahLst/>
              <a:cxnLst/>
              <a:rect l="0" t="0" r="0" b="0"/>
              <a:pathLst>
                <a:path w="70084" h="285570">
                  <a:moveTo>
                    <a:pt x="33955" y="57139"/>
                  </a:moveTo>
                  <a:lnTo>
                    <a:pt x="33955" y="57139"/>
                  </a:lnTo>
                  <a:lnTo>
                    <a:pt x="33955" y="52083"/>
                  </a:lnTo>
                  <a:lnTo>
                    <a:pt x="36777" y="46778"/>
                  </a:lnTo>
                  <a:lnTo>
                    <a:pt x="40500" y="40893"/>
                  </a:lnTo>
                  <a:lnTo>
                    <a:pt x="42892" y="28491"/>
                  </a:lnTo>
                  <a:lnTo>
                    <a:pt x="43480" y="0"/>
                  </a:lnTo>
                  <a:lnTo>
                    <a:pt x="43480" y="13248"/>
                  </a:lnTo>
                  <a:lnTo>
                    <a:pt x="40658" y="19287"/>
                  </a:lnTo>
                  <a:lnTo>
                    <a:pt x="38424" y="22379"/>
                  </a:lnTo>
                  <a:lnTo>
                    <a:pt x="35279" y="36845"/>
                  </a:lnTo>
                  <a:lnTo>
                    <a:pt x="31307" y="66918"/>
                  </a:lnTo>
                  <a:lnTo>
                    <a:pt x="17732" y="106052"/>
                  </a:lnTo>
                  <a:lnTo>
                    <a:pt x="8134" y="143119"/>
                  </a:lnTo>
                  <a:lnTo>
                    <a:pt x="4684" y="183976"/>
                  </a:lnTo>
                  <a:lnTo>
                    <a:pt x="0" y="209373"/>
                  </a:lnTo>
                  <a:lnTo>
                    <a:pt x="4972" y="254146"/>
                  </a:lnTo>
                  <a:lnTo>
                    <a:pt x="5109" y="258327"/>
                  </a:lnTo>
                  <a:lnTo>
                    <a:pt x="8082" y="265795"/>
                  </a:lnTo>
                  <a:lnTo>
                    <a:pt x="18613" y="279213"/>
                  </a:lnTo>
                  <a:lnTo>
                    <a:pt x="24667" y="282838"/>
                  </a:lnTo>
                  <a:lnTo>
                    <a:pt x="41612" y="285569"/>
                  </a:lnTo>
                  <a:lnTo>
                    <a:pt x="53596" y="275355"/>
                  </a:lnTo>
                  <a:lnTo>
                    <a:pt x="58559" y="269482"/>
                  </a:lnTo>
                  <a:lnTo>
                    <a:pt x="60766" y="263344"/>
                  </a:lnTo>
                  <a:lnTo>
                    <a:pt x="65120" y="237255"/>
                  </a:lnTo>
                  <a:lnTo>
                    <a:pt x="68973" y="223974"/>
                  </a:lnTo>
                  <a:lnTo>
                    <a:pt x="70083" y="199705"/>
                  </a:lnTo>
                  <a:lnTo>
                    <a:pt x="62887" y="154352"/>
                  </a:lnTo>
                  <a:lnTo>
                    <a:pt x="61710" y="150522"/>
                  </a:lnTo>
                  <a:lnTo>
                    <a:pt x="59868" y="147970"/>
                  </a:lnTo>
                  <a:lnTo>
                    <a:pt x="57580" y="146268"/>
                  </a:lnTo>
                  <a:lnTo>
                    <a:pt x="56055" y="144075"/>
                  </a:lnTo>
                  <a:lnTo>
                    <a:pt x="54361" y="138816"/>
                  </a:lnTo>
                  <a:lnTo>
                    <a:pt x="52851" y="136990"/>
                  </a:lnTo>
                  <a:lnTo>
                    <a:pt x="48350" y="134962"/>
                  </a:lnTo>
                  <a:lnTo>
                    <a:pt x="33955" y="1333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1112">
              <a:extLst>
                <a:ext uri="{FF2B5EF4-FFF2-40B4-BE49-F238E27FC236}">
                  <a16:creationId xmlns:a16="http://schemas.microsoft.com/office/drawing/2014/main" id="{31975EE2-A042-2878-472A-263F7DFF115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686473" y="3124201"/>
              <a:ext cx="219028" cy="142710"/>
            </a:xfrm>
            <a:custGeom>
              <a:avLst/>
              <a:gdLst/>
              <a:ahLst/>
              <a:cxnLst/>
              <a:rect l="0" t="0" r="0" b="0"/>
              <a:pathLst>
                <a:path w="219028" h="142710">
                  <a:moveTo>
                    <a:pt x="142827" y="38099"/>
                  </a:moveTo>
                  <a:lnTo>
                    <a:pt x="142827" y="38099"/>
                  </a:lnTo>
                  <a:lnTo>
                    <a:pt x="152342" y="38099"/>
                  </a:lnTo>
                  <a:lnTo>
                    <a:pt x="152349" y="33043"/>
                  </a:lnTo>
                  <a:lnTo>
                    <a:pt x="151292" y="31553"/>
                  </a:lnTo>
                  <a:lnTo>
                    <a:pt x="149529" y="30560"/>
                  </a:lnTo>
                  <a:lnTo>
                    <a:pt x="142943" y="28609"/>
                  </a:lnTo>
                  <a:lnTo>
                    <a:pt x="133697" y="28575"/>
                  </a:lnTo>
                  <a:lnTo>
                    <a:pt x="133312" y="19441"/>
                  </a:lnTo>
                  <a:lnTo>
                    <a:pt x="128249" y="19165"/>
                  </a:lnTo>
                  <a:lnTo>
                    <a:pt x="126758" y="18068"/>
                  </a:lnTo>
                  <a:lnTo>
                    <a:pt x="123811" y="9641"/>
                  </a:lnTo>
                  <a:lnTo>
                    <a:pt x="114645" y="9527"/>
                  </a:lnTo>
                  <a:lnTo>
                    <a:pt x="106085" y="1324"/>
                  </a:lnTo>
                  <a:lnTo>
                    <a:pt x="100073" y="391"/>
                  </a:lnTo>
                  <a:lnTo>
                    <a:pt x="66477" y="0"/>
                  </a:lnTo>
                  <a:lnTo>
                    <a:pt x="58446" y="2822"/>
                  </a:lnTo>
                  <a:lnTo>
                    <a:pt x="51349" y="6545"/>
                  </a:lnTo>
                  <a:lnTo>
                    <a:pt x="41404" y="9700"/>
                  </a:lnTo>
                  <a:lnTo>
                    <a:pt x="34956" y="14188"/>
                  </a:lnTo>
                  <a:lnTo>
                    <a:pt x="6304" y="55502"/>
                  </a:lnTo>
                  <a:lnTo>
                    <a:pt x="1834" y="68420"/>
                  </a:lnTo>
                  <a:lnTo>
                    <a:pt x="0" y="107520"/>
                  </a:lnTo>
                  <a:lnTo>
                    <a:pt x="2796" y="114108"/>
                  </a:lnTo>
                  <a:lnTo>
                    <a:pt x="6508" y="120564"/>
                  </a:lnTo>
                  <a:lnTo>
                    <a:pt x="9655" y="130149"/>
                  </a:lnTo>
                  <a:lnTo>
                    <a:pt x="14142" y="136513"/>
                  </a:lnTo>
                  <a:lnTo>
                    <a:pt x="19664" y="140047"/>
                  </a:lnTo>
                  <a:lnTo>
                    <a:pt x="28417" y="142502"/>
                  </a:lnTo>
                  <a:lnTo>
                    <a:pt x="33065" y="142709"/>
                  </a:lnTo>
                  <a:lnTo>
                    <a:pt x="38658" y="139978"/>
                  </a:lnTo>
                  <a:lnTo>
                    <a:pt x="69921" y="110993"/>
                  </a:lnTo>
                  <a:lnTo>
                    <a:pt x="73382" y="104716"/>
                  </a:lnTo>
                  <a:lnTo>
                    <a:pt x="80661" y="87006"/>
                  </a:lnTo>
                  <a:lnTo>
                    <a:pt x="101957" y="57323"/>
                  </a:lnTo>
                  <a:lnTo>
                    <a:pt x="104555" y="50876"/>
                  </a:lnTo>
                  <a:lnTo>
                    <a:pt x="110908" y="41297"/>
                  </a:lnTo>
                  <a:lnTo>
                    <a:pt x="114319" y="31756"/>
                  </a:lnTo>
                  <a:lnTo>
                    <a:pt x="123766" y="19064"/>
                  </a:lnTo>
                  <a:lnTo>
                    <a:pt x="123774" y="24110"/>
                  </a:lnTo>
                  <a:lnTo>
                    <a:pt x="120954" y="29412"/>
                  </a:lnTo>
                  <a:lnTo>
                    <a:pt x="117230" y="35297"/>
                  </a:lnTo>
                  <a:lnTo>
                    <a:pt x="115135" y="45617"/>
                  </a:lnTo>
                  <a:lnTo>
                    <a:pt x="113455" y="60553"/>
                  </a:lnTo>
                  <a:lnTo>
                    <a:pt x="107783" y="73209"/>
                  </a:lnTo>
                  <a:lnTo>
                    <a:pt x="104846" y="107522"/>
                  </a:lnTo>
                  <a:lnTo>
                    <a:pt x="107602" y="114109"/>
                  </a:lnTo>
                  <a:lnTo>
                    <a:pt x="122419" y="131975"/>
                  </a:lnTo>
                  <a:lnTo>
                    <a:pt x="128431" y="132942"/>
                  </a:lnTo>
                  <a:lnTo>
                    <a:pt x="133959" y="130346"/>
                  </a:lnTo>
                  <a:lnTo>
                    <a:pt x="139944" y="126722"/>
                  </a:lnTo>
                  <a:lnTo>
                    <a:pt x="176876" y="114199"/>
                  </a:lnTo>
                  <a:lnTo>
                    <a:pt x="197783" y="99195"/>
                  </a:lnTo>
                  <a:lnTo>
                    <a:pt x="219027" y="952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SMARTInkShape-Group237">
            <a:extLst>
              <a:ext uri="{FF2B5EF4-FFF2-40B4-BE49-F238E27FC236}">
                <a16:creationId xmlns:a16="http://schemas.microsoft.com/office/drawing/2014/main" id="{A1891D2E-6B6E-017D-6DBE-5989D4461F56}"/>
              </a:ext>
            </a:extLst>
          </p:cNvPr>
          <p:cNvGrpSpPr/>
          <p:nvPr/>
        </p:nvGrpSpPr>
        <p:grpSpPr>
          <a:xfrm>
            <a:off x="4743450" y="3028950"/>
            <a:ext cx="304787" cy="323851"/>
            <a:chOff x="4743450" y="3028950"/>
            <a:chExt cx="304787" cy="323851"/>
          </a:xfrm>
        </p:grpSpPr>
        <p:sp>
          <p:nvSpPr>
            <p:cNvPr id="45" name="SMARTInkShape-1113">
              <a:extLst>
                <a:ext uri="{FF2B5EF4-FFF2-40B4-BE49-F238E27FC236}">
                  <a16:creationId xmlns:a16="http://schemas.microsoft.com/office/drawing/2014/main" id="{D2843929-5FD7-E6AE-CAF5-705EDB181CF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858308" y="3028950"/>
              <a:ext cx="189929" cy="323851"/>
            </a:xfrm>
            <a:custGeom>
              <a:avLst/>
              <a:gdLst/>
              <a:ahLst/>
              <a:cxnLst/>
              <a:rect l="0" t="0" r="0" b="0"/>
              <a:pathLst>
                <a:path w="189929" h="323851">
                  <a:moveTo>
                    <a:pt x="47067" y="19050"/>
                  </a:moveTo>
                  <a:lnTo>
                    <a:pt x="47067" y="19050"/>
                  </a:lnTo>
                  <a:lnTo>
                    <a:pt x="47067" y="9917"/>
                  </a:lnTo>
                  <a:lnTo>
                    <a:pt x="37542" y="0"/>
                  </a:lnTo>
                  <a:lnTo>
                    <a:pt x="83076" y="44476"/>
                  </a:lnTo>
                  <a:lnTo>
                    <a:pt x="130632" y="76201"/>
                  </a:lnTo>
                  <a:lnTo>
                    <a:pt x="177856" y="112008"/>
                  </a:lnTo>
                  <a:lnTo>
                    <a:pt x="189408" y="123302"/>
                  </a:lnTo>
                  <a:lnTo>
                    <a:pt x="189928" y="141145"/>
                  </a:lnTo>
                  <a:lnTo>
                    <a:pt x="158144" y="174661"/>
                  </a:lnTo>
                  <a:lnTo>
                    <a:pt x="113492" y="207566"/>
                  </a:lnTo>
                  <a:lnTo>
                    <a:pt x="101989" y="216076"/>
                  </a:lnTo>
                  <a:lnTo>
                    <a:pt x="83159" y="235965"/>
                  </a:lnTo>
                  <a:lnTo>
                    <a:pt x="45655" y="260224"/>
                  </a:lnTo>
                  <a:lnTo>
                    <a:pt x="21770" y="290152"/>
                  </a:lnTo>
                  <a:lnTo>
                    <a:pt x="5806" y="299657"/>
                  </a:lnTo>
                  <a:lnTo>
                    <a:pt x="2270" y="305336"/>
                  </a:lnTo>
                  <a:lnTo>
                    <a:pt x="0" y="312550"/>
                  </a:lnTo>
                  <a:lnTo>
                    <a:pt x="2512" y="316358"/>
                  </a:lnTo>
                  <a:lnTo>
                    <a:pt x="4665" y="318855"/>
                  </a:lnTo>
                  <a:lnTo>
                    <a:pt x="9877" y="321630"/>
                  </a:lnTo>
                  <a:lnTo>
                    <a:pt x="18492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1114">
              <a:extLst>
                <a:ext uri="{FF2B5EF4-FFF2-40B4-BE49-F238E27FC236}">
                  <a16:creationId xmlns:a16="http://schemas.microsoft.com/office/drawing/2014/main" id="{0F93D923-0CDC-D38E-8437-AAFCCE793BC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762534" y="3219450"/>
              <a:ext cx="199992" cy="9526"/>
            </a:xfrm>
            <a:custGeom>
              <a:avLst/>
              <a:gdLst/>
              <a:ahLst/>
              <a:cxnLst/>
              <a:rect l="0" t="0" r="0" b="0"/>
              <a:pathLst>
                <a:path w="199992" h="9526">
                  <a:moveTo>
                    <a:pt x="9491" y="9525"/>
                  </a:moveTo>
                  <a:lnTo>
                    <a:pt x="9491" y="9525"/>
                  </a:lnTo>
                  <a:lnTo>
                    <a:pt x="0" y="9525"/>
                  </a:lnTo>
                  <a:lnTo>
                    <a:pt x="22357" y="9525"/>
                  </a:lnTo>
                  <a:lnTo>
                    <a:pt x="66895" y="589"/>
                  </a:lnTo>
                  <a:lnTo>
                    <a:pt x="111105" y="35"/>
                  </a:lnTo>
                  <a:lnTo>
                    <a:pt x="155542" y="2"/>
                  </a:lnTo>
                  <a:lnTo>
                    <a:pt x="1999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1115">
              <a:extLst>
                <a:ext uri="{FF2B5EF4-FFF2-40B4-BE49-F238E27FC236}">
                  <a16:creationId xmlns:a16="http://schemas.microsoft.com/office/drawing/2014/main" id="{F6A6BA9D-DEF8-F441-86BC-AB024446651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4743450" y="3152785"/>
              <a:ext cx="219076" cy="28566"/>
            </a:xfrm>
            <a:custGeom>
              <a:avLst/>
              <a:gdLst/>
              <a:ahLst/>
              <a:cxnLst/>
              <a:rect l="0" t="0" r="0" b="0"/>
              <a:pathLst>
                <a:path w="219076" h="28566">
                  <a:moveTo>
                    <a:pt x="0" y="28565"/>
                  </a:moveTo>
                  <a:lnTo>
                    <a:pt x="0" y="28565"/>
                  </a:lnTo>
                  <a:lnTo>
                    <a:pt x="0" y="19040"/>
                  </a:lnTo>
                  <a:lnTo>
                    <a:pt x="37074" y="17982"/>
                  </a:lnTo>
                  <a:lnTo>
                    <a:pt x="80669" y="10104"/>
                  </a:lnTo>
                  <a:lnTo>
                    <a:pt x="123380" y="9567"/>
                  </a:lnTo>
                  <a:lnTo>
                    <a:pt x="136328" y="8480"/>
                  </a:lnTo>
                  <a:lnTo>
                    <a:pt x="173424" y="580"/>
                  </a:lnTo>
                  <a:lnTo>
                    <a:pt x="207539" y="0"/>
                  </a:lnTo>
                  <a:lnTo>
                    <a:pt x="219075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SMARTInkShape-Group238">
            <a:extLst>
              <a:ext uri="{FF2B5EF4-FFF2-40B4-BE49-F238E27FC236}">
                <a16:creationId xmlns:a16="http://schemas.microsoft.com/office/drawing/2014/main" id="{CB35EDF6-121B-2C36-90E0-B4F9E3D70AF7}"/>
              </a:ext>
            </a:extLst>
          </p:cNvPr>
          <p:cNvGrpSpPr/>
          <p:nvPr/>
        </p:nvGrpSpPr>
        <p:grpSpPr>
          <a:xfrm>
            <a:off x="6764239" y="2600363"/>
            <a:ext cx="665262" cy="313718"/>
            <a:chOff x="6764239" y="2600363"/>
            <a:chExt cx="665262" cy="313718"/>
          </a:xfrm>
        </p:grpSpPr>
        <p:sp>
          <p:nvSpPr>
            <p:cNvPr id="49" name="SMARTInkShape-1116">
              <a:extLst>
                <a:ext uri="{FF2B5EF4-FFF2-40B4-BE49-F238E27FC236}">
                  <a16:creationId xmlns:a16="http://schemas.microsoft.com/office/drawing/2014/main" id="{87587EB9-3690-7F40-1C94-D1A9BA9611C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419975" y="2781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1117">
              <a:extLst>
                <a:ext uri="{FF2B5EF4-FFF2-40B4-BE49-F238E27FC236}">
                  <a16:creationId xmlns:a16="http://schemas.microsoft.com/office/drawing/2014/main" id="{E69061AA-E029-3FC5-C1D8-6A0DD48D84AF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7143798" y="2600363"/>
              <a:ext cx="123778" cy="313718"/>
            </a:xfrm>
            <a:custGeom>
              <a:avLst/>
              <a:gdLst/>
              <a:ahLst/>
              <a:cxnLst/>
              <a:rect l="0" t="0" r="0" b="0"/>
              <a:pathLst>
                <a:path w="123778" h="313718">
                  <a:moveTo>
                    <a:pt x="76152" y="85687"/>
                  </a:moveTo>
                  <a:lnTo>
                    <a:pt x="76152" y="85687"/>
                  </a:lnTo>
                  <a:lnTo>
                    <a:pt x="76152" y="61983"/>
                  </a:lnTo>
                  <a:lnTo>
                    <a:pt x="77210" y="60359"/>
                  </a:lnTo>
                  <a:lnTo>
                    <a:pt x="78974" y="59277"/>
                  </a:lnTo>
                  <a:lnTo>
                    <a:pt x="81208" y="58555"/>
                  </a:lnTo>
                  <a:lnTo>
                    <a:pt x="82697" y="57016"/>
                  </a:lnTo>
                  <a:lnTo>
                    <a:pt x="85561" y="48017"/>
                  </a:lnTo>
                  <a:lnTo>
                    <a:pt x="85674" y="30265"/>
                  </a:lnTo>
                  <a:lnTo>
                    <a:pt x="77476" y="20488"/>
                  </a:lnTo>
                  <a:lnTo>
                    <a:pt x="76543" y="14393"/>
                  </a:lnTo>
                  <a:lnTo>
                    <a:pt x="75355" y="12757"/>
                  </a:lnTo>
                  <a:lnTo>
                    <a:pt x="73503" y="11667"/>
                  </a:lnTo>
                  <a:lnTo>
                    <a:pt x="71212" y="10941"/>
                  </a:lnTo>
                  <a:lnTo>
                    <a:pt x="69683" y="9398"/>
                  </a:lnTo>
                  <a:lnTo>
                    <a:pt x="67986" y="4862"/>
                  </a:lnTo>
                  <a:lnTo>
                    <a:pt x="66474" y="3228"/>
                  </a:lnTo>
                  <a:lnTo>
                    <a:pt x="58545" y="392"/>
                  </a:lnTo>
                  <a:lnTo>
                    <a:pt x="43972" y="0"/>
                  </a:lnTo>
                  <a:lnTo>
                    <a:pt x="41998" y="1046"/>
                  </a:lnTo>
                  <a:lnTo>
                    <a:pt x="40684" y="2801"/>
                  </a:lnTo>
                  <a:lnTo>
                    <a:pt x="38163" y="7574"/>
                  </a:lnTo>
                  <a:lnTo>
                    <a:pt x="6266" y="46308"/>
                  </a:lnTo>
                  <a:lnTo>
                    <a:pt x="1823" y="58968"/>
                  </a:lnTo>
                  <a:lnTo>
                    <a:pt x="0" y="91972"/>
                  </a:lnTo>
                  <a:lnTo>
                    <a:pt x="2796" y="96594"/>
                  </a:lnTo>
                  <a:lnTo>
                    <a:pt x="17287" y="112462"/>
                  </a:lnTo>
                  <a:lnTo>
                    <a:pt x="21062" y="113462"/>
                  </a:lnTo>
                  <a:lnTo>
                    <a:pt x="41349" y="114215"/>
                  </a:lnTo>
                  <a:lnTo>
                    <a:pt x="43425" y="113173"/>
                  </a:lnTo>
                  <a:lnTo>
                    <a:pt x="44809" y="111419"/>
                  </a:lnTo>
                  <a:lnTo>
                    <a:pt x="47405" y="106648"/>
                  </a:lnTo>
                  <a:lnTo>
                    <a:pt x="52087" y="101000"/>
                  </a:lnTo>
                  <a:lnTo>
                    <a:pt x="57695" y="97785"/>
                  </a:lnTo>
                  <a:lnTo>
                    <a:pt x="63716" y="95297"/>
                  </a:lnTo>
                  <a:lnTo>
                    <a:pt x="69919" y="90664"/>
                  </a:lnTo>
                  <a:lnTo>
                    <a:pt x="73382" y="85077"/>
                  </a:lnTo>
                  <a:lnTo>
                    <a:pt x="76846" y="69732"/>
                  </a:lnTo>
                  <a:lnTo>
                    <a:pt x="82590" y="60263"/>
                  </a:lnTo>
                  <a:lnTo>
                    <a:pt x="85067" y="47582"/>
                  </a:lnTo>
                  <a:lnTo>
                    <a:pt x="85677" y="19048"/>
                  </a:lnTo>
                  <a:lnTo>
                    <a:pt x="85677" y="65358"/>
                  </a:lnTo>
                  <a:lnTo>
                    <a:pt x="77477" y="109930"/>
                  </a:lnTo>
                  <a:lnTo>
                    <a:pt x="84469" y="154142"/>
                  </a:lnTo>
                  <a:lnTo>
                    <a:pt x="85571" y="196411"/>
                  </a:lnTo>
                  <a:lnTo>
                    <a:pt x="93868" y="239933"/>
                  </a:lnTo>
                  <a:lnTo>
                    <a:pt x="95168" y="287281"/>
                  </a:lnTo>
                  <a:lnTo>
                    <a:pt x="95202" y="313717"/>
                  </a:lnTo>
                  <a:lnTo>
                    <a:pt x="90146" y="309062"/>
                  </a:lnTo>
                  <a:lnTo>
                    <a:pt x="87664" y="303851"/>
                  </a:lnTo>
                  <a:lnTo>
                    <a:pt x="87002" y="300979"/>
                  </a:lnTo>
                  <a:lnTo>
                    <a:pt x="78312" y="285632"/>
                  </a:lnTo>
                  <a:lnTo>
                    <a:pt x="76209" y="240660"/>
                  </a:lnTo>
                  <a:lnTo>
                    <a:pt x="76163" y="225895"/>
                  </a:lnTo>
                  <a:lnTo>
                    <a:pt x="78979" y="219263"/>
                  </a:lnTo>
                  <a:lnTo>
                    <a:pt x="82700" y="212788"/>
                  </a:lnTo>
                  <a:lnTo>
                    <a:pt x="85853" y="203192"/>
                  </a:lnTo>
                  <a:lnTo>
                    <a:pt x="91961" y="193646"/>
                  </a:lnTo>
                  <a:lnTo>
                    <a:pt x="93762" y="187291"/>
                  </a:lnTo>
                  <a:lnTo>
                    <a:pt x="96359" y="185173"/>
                  </a:lnTo>
                  <a:lnTo>
                    <a:pt x="112913" y="178951"/>
                  </a:lnTo>
                  <a:lnTo>
                    <a:pt x="123777" y="1714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1118">
              <a:extLst>
                <a:ext uri="{FF2B5EF4-FFF2-40B4-BE49-F238E27FC236}">
                  <a16:creationId xmlns:a16="http://schemas.microsoft.com/office/drawing/2014/main" id="{83761126-F162-FB6D-81DB-035BF2367912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981825" y="2619375"/>
              <a:ext cx="133351" cy="113778"/>
            </a:xfrm>
            <a:custGeom>
              <a:avLst/>
              <a:gdLst/>
              <a:ahLst/>
              <a:cxnLst/>
              <a:rect l="0" t="0" r="0" b="0"/>
              <a:pathLst>
                <a:path w="133351" h="113778">
                  <a:moveTo>
                    <a:pt x="0" y="47625"/>
                  </a:moveTo>
                  <a:lnTo>
                    <a:pt x="0" y="47625"/>
                  </a:lnTo>
                  <a:lnTo>
                    <a:pt x="5056" y="47625"/>
                  </a:lnTo>
                  <a:lnTo>
                    <a:pt x="6545" y="46567"/>
                  </a:lnTo>
                  <a:lnTo>
                    <a:pt x="7538" y="44803"/>
                  </a:lnTo>
                  <a:lnTo>
                    <a:pt x="9409" y="38492"/>
                  </a:lnTo>
                  <a:lnTo>
                    <a:pt x="19040" y="28585"/>
                  </a:lnTo>
                  <a:lnTo>
                    <a:pt x="19050" y="76206"/>
                  </a:lnTo>
                  <a:lnTo>
                    <a:pt x="19050" y="79379"/>
                  </a:lnTo>
                  <a:lnTo>
                    <a:pt x="21872" y="85727"/>
                  </a:lnTo>
                  <a:lnTo>
                    <a:pt x="34859" y="102483"/>
                  </a:lnTo>
                  <a:lnTo>
                    <a:pt x="36660" y="108342"/>
                  </a:lnTo>
                  <a:lnTo>
                    <a:pt x="38198" y="110328"/>
                  </a:lnTo>
                  <a:lnTo>
                    <a:pt x="42730" y="112535"/>
                  </a:lnTo>
                  <a:lnTo>
                    <a:pt x="51231" y="113777"/>
                  </a:lnTo>
                  <a:lnTo>
                    <a:pt x="57341" y="111245"/>
                  </a:lnTo>
                  <a:lnTo>
                    <a:pt x="79771" y="91629"/>
                  </a:lnTo>
                  <a:lnTo>
                    <a:pt x="83079" y="85527"/>
                  </a:lnTo>
                  <a:lnTo>
                    <a:pt x="100810" y="44071"/>
                  </a:lnTo>
                  <a:lnTo>
                    <a:pt x="104658" y="26346"/>
                  </a:lnTo>
                  <a:lnTo>
                    <a:pt x="112082" y="10339"/>
                  </a:lnTo>
                  <a:lnTo>
                    <a:pt x="112822" y="6893"/>
                  </a:lnTo>
                  <a:lnTo>
                    <a:pt x="114373" y="4595"/>
                  </a:lnTo>
                  <a:lnTo>
                    <a:pt x="116465" y="3064"/>
                  </a:lnTo>
                  <a:lnTo>
                    <a:pt x="121612" y="136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1119">
              <a:extLst>
                <a:ext uri="{FF2B5EF4-FFF2-40B4-BE49-F238E27FC236}">
                  <a16:creationId xmlns:a16="http://schemas.microsoft.com/office/drawing/2014/main" id="{54388BF8-511F-E78E-DE6E-A26A289AC497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764239" y="2609851"/>
              <a:ext cx="179487" cy="142342"/>
            </a:xfrm>
            <a:custGeom>
              <a:avLst/>
              <a:gdLst/>
              <a:ahLst/>
              <a:cxnLst/>
              <a:rect l="0" t="0" r="0" b="0"/>
              <a:pathLst>
                <a:path w="179487" h="142342">
                  <a:moveTo>
                    <a:pt x="103286" y="57149"/>
                  </a:moveTo>
                  <a:lnTo>
                    <a:pt x="103286" y="57149"/>
                  </a:lnTo>
                  <a:lnTo>
                    <a:pt x="103286" y="29933"/>
                  </a:lnTo>
                  <a:lnTo>
                    <a:pt x="104344" y="29480"/>
                  </a:lnTo>
                  <a:lnTo>
                    <a:pt x="108342" y="28976"/>
                  </a:lnTo>
                  <a:lnTo>
                    <a:pt x="109831" y="27784"/>
                  </a:lnTo>
                  <a:lnTo>
                    <a:pt x="112777" y="19168"/>
                  </a:lnTo>
                  <a:lnTo>
                    <a:pt x="112808" y="10858"/>
                  </a:lnTo>
                  <a:lnTo>
                    <a:pt x="111751" y="10413"/>
                  </a:lnTo>
                  <a:lnTo>
                    <a:pt x="104610" y="9641"/>
                  </a:lnTo>
                  <a:lnTo>
                    <a:pt x="103874" y="6754"/>
                  </a:lnTo>
                  <a:lnTo>
                    <a:pt x="103320" y="394"/>
                  </a:lnTo>
                  <a:lnTo>
                    <a:pt x="80538" y="0"/>
                  </a:lnTo>
                  <a:lnTo>
                    <a:pt x="74478" y="2822"/>
                  </a:lnTo>
                  <a:lnTo>
                    <a:pt x="33434" y="41289"/>
                  </a:lnTo>
                  <a:lnTo>
                    <a:pt x="12269" y="72142"/>
                  </a:lnTo>
                  <a:lnTo>
                    <a:pt x="6049" y="85550"/>
                  </a:lnTo>
                  <a:lnTo>
                    <a:pt x="1861" y="91996"/>
                  </a:lnTo>
                  <a:lnTo>
                    <a:pt x="0" y="98390"/>
                  </a:lnTo>
                  <a:lnTo>
                    <a:pt x="1995" y="107581"/>
                  </a:lnTo>
                  <a:lnTo>
                    <a:pt x="7241" y="122743"/>
                  </a:lnTo>
                  <a:lnTo>
                    <a:pt x="7683" y="127930"/>
                  </a:lnTo>
                  <a:lnTo>
                    <a:pt x="10702" y="133763"/>
                  </a:lnTo>
                  <a:lnTo>
                    <a:pt x="17160" y="142341"/>
                  </a:lnTo>
                  <a:lnTo>
                    <a:pt x="40224" y="120203"/>
                  </a:lnTo>
                  <a:lnTo>
                    <a:pt x="43509" y="114101"/>
                  </a:lnTo>
                  <a:lnTo>
                    <a:pt x="46027" y="107861"/>
                  </a:lnTo>
                  <a:lnTo>
                    <a:pt x="70558" y="78313"/>
                  </a:lnTo>
                  <a:lnTo>
                    <a:pt x="76712" y="59135"/>
                  </a:lnTo>
                  <a:lnTo>
                    <a:pt x="80892" y="51681"/>
                  </a:lnTo>
                  <a:lnTo>
                    <a:pt x="82750" y="44841"/>
                  </a:lnTo>
                  <a:lnTo>
                    <a:pt x="84303" y="42594"/>
                  </a:lnTo>
                  <a:lnTo>
                    <a:pt x="86398" y="41095"/>
                  </a:lnTo>
                  <a:lnTo>
                    <a:pt x="88853" y="40097"/>
                  </a:lnTo>
                  <a:lnTo>
                    <a:pt x="90488" y="38372"/>
                  </a:lnTo>
                  <a:lnTo>
                    <a:pt x="93329" y="30073"/>
                  </a:lnTo>
                  <a:lnTo>
                    <a:pt x="96391" y="29240"/>
                  </a:lnTo>
                  <a:lnTo>
                    <a:pt x="101924" y="28706"/>
                  </a:lnTo>
                  <a:lnTo>
                    <a:pt x="94118" y="28577"/>
                  </a:lnTo>
                  <a:lnTo>
                    <a:pt x="93762" y="76046"/>
                  </a:lnTo>
                  <a:lnTo>
                    <a:pt x="93762" y="79272"/>
                  </a:lnTo>
                  <a:lnTo>
                    <a:pt x="96583" y="85678"/>
                  </a:lnTo>
                  <a:lnTo>
                    <a:pt x="101961" y="93358"/>
                  </a:lnTo>
                  <a:lnTo>
                    <a:pt x="102893" y="99745"/>
                  </a:lnTo>
                  <a:lnTo>
                    <a:pt x="104082" y="101421"/>
                  </a:lnTo>
                  <a:lnTo>
                    <a:pt x="105934" y="102539"/>
                  </a:lnTo>
                  <a:lnTo>
                    <a:pt x="112964" y="104480"/>
                  </a:lnTo>
                  <a:lnTo>
                    <a:pt x="149149" y="104774"/>
                  </a:lnTo>
                  <a:lnTo>
                    <a:pt x="158167" y="98228"/>
                  </a:lnTo>
                  <a:lnTo>
                    <a:pt x="167055" y="96132"/>
                  </a:lnTo>
                  <a:lnTo>
                    <a:pt x="179486" y="952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SMARTInkShape-Group239">
            <a:extLst>
              <a:ext uri="{FF2B5EF4-FFF2-40B4-BE49-F238E27FC236}">
                <a16:creationId xmlns:a16="http://schemas.microsoft.com/office/drawing/2014/main" id="{37689612-D58D-278C-7DD0-BC0F4D8484E1}"/>
              </a:ext>
            </a:extLst>
          </p:cNvPr>
          <p:cNvGrpSpPr/>
          <p:nvPr/>
        </p:nvGrpSpPr>
        <p:grpSpPr>
          <a:xfrm>
            <a:off x="5667375" y="2486026"/>
            <a:ext cx="704851" cy="276225"/>
            <a:chOff x="5667375" y="2486026"/>
            <a:chExt cx="704851" cy="276225"/>
          </a:xfrm>
        </p:grpSpPr>
        <p:sp>
          <p:nvSpPr>
            <p:cNvPr id="54" name="SMARTInkShape-1120">
              <a:extLst>
                <a:ext uri="{FF2B5EF4-FFF2-40B4-BE49-F238E27FC236}">
                  <a16:creationId xmlns:a16="http://schemas.microsoft.com/office/drawing/2014/main" id="{D24ED169-B2AF-94C2-19BB-77F2DD9368E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172200" y="2609850"/>
              <a:ext cx="200026" cy="148067"/>
            </a:xfrm>
            <a:custGeom>
              <a:avLst/>
              <a:gdLst/>
              <a:ahLst/>
              <a:cxnLst/>
              <a:rect l="0" t="0" r="0" b="0"/>
              <a:pathLst>
                <a:path w="200026" h="148067">
                  <a:moveTo>
                    <a:pt x="0" y="66675"/>
                  </a:moveTo>
                  <a:lnTo>
                    <a:pt x="0" y="66675"/>
                  </a:lnTo>
                  <a:lnTo>
                    <a:pt x="8201" y="58474"/>
                  </a:lnTo>
                  <a:lnTo>
                    <a:pt x="9409" y="49065"/>
                  </a:lnTo>
                  <a:lnTo>
                    <a:pt x="9525" y="19061"/>
                  </a:lnTo>
                  <a:lnTo>
                    <a:pt x="9525" y="27252"/>
                  </a:lnTo>
                  <a:lnTo>
                    <a:pt x="2980" y="35918"/>
                  </a:lnTo>
                  <a:lnTo>
                    <a:pt x="1324" y="41716"/>
                  </a:lnTo>
                  <a:lnTo>
                    <a:pt x="10" y="88787"/>
                  </a:lnTo>
                  <a:lnTo>
                    <a:pt x="0" y="126605"/>
                  </a:lnTo>
                  <a:lnTo>
                    <a:pt x="1058" y="128853"/>
                  </a:lnTo>
                  <a:lnTo>
                    <a:pt x="2822" y="130352"/>
                  </a:lnTo>
                  <a:lnTo>
                    <a:pt x="5056" y="131351"/>
                  </a:lnTo>
                  <a:lnTo>
                    <a:pt x="6545" y="133076"/>
                  </a:lnTo>
                  <a:lnTo>
                    <a:pt x="8201" y="137814"/>
                  </a:lnTo>
                  <a:lnTo>
                    <a:pt x="9701" y="139501"/>
                  </a:lnTo>
                  <a:lnTo>
                    <a:pt x="14189" y="141375"/>
                  </a:lnTo>
                  <a:lnTo>
                    <a:pt x="15810" y="142934"/>
                  </a:lnTo>
                  <a:lnTo>
                    <a:pt x="17610" y="147487"/>
                  </a:lnTo>
                  <a:lnTo>
                    <a:pt x="19148" y="148066"/>
                  </a:lnTo>
                  <a:lnTo>
                    <a:pt x="21232" y="147395"/>
                  </a:lnTo>
                  <a:lnTo>
                    <a:pt x="36649" y="134752"/>
                  </a:lnTo>
                  <a:lnTo>
                    <a:pt x="42726" y="128709"/>
                  </a:lnTo>
                  <a:lnTo>
                    <a:pt x="48270" y="125996"/>
                  </a:lnTo>
                  <a:lnTo>
                    <a:pt x="51230" y="125272"/>
                  </a:lnTo>
                  <a:lnTo>
                    <a:pt x="53203" y="123731"/>
                  </a:lnTo>
                  <a:lnTo>
                    <a:pt x="64458" y="104584"/>
                  </a:lnTo>
                  <a:lnTo>
                    <a:pt x="66237" y="92037"/>
                  </a:lnTo>
                  <a:lnTo>
                    <a:pt x="67441" y="89933"/>
                  </a:lnTo>
                  <a:lnTo>
                    <a:pt x="69302" y="88530"/>
                  </a:lnTo>
                  <a:lnTo>
                    <a:pt x="71601" y="87595"/>
                  </a:lnTo>
                  <a:lnTo>
                    <a:pt x="73135" y="85913"/>
                  </a:lnTo>
                  <a:lnTo>
                    <a:pt x="76989" y="76134"/>
                  </a:lnTo>
                  <a:lnTo>
                    <a:pt x="85690" y="66713"/>
                  </a:lnTo>
                  <a:lnTo>
                    <a:pt x="94857" y="66676"/>
                  </a:lnTo>
                  <a:lnTo>
                    <a:pt x="95134" y="71732"/>
                  </a:lnTo>
                  <a:lnTo>
                    <a:pt x="98021" y="77036"/>
                  </a:lnTo>
                  <a:lnTo>
                    <a:pt x="111058" y="92990"/>
                  </a:lnTo>
                  <a:lnTo>
                    <a:pt x="113339" y="101871"/>
                  </a:lnTo>
                  <a:lnTo>
                    <a:pt x="113873" y="108070"/>
                  </a:lnTo>
                  <a:lnTo>
                    <a:pt x="116932" y="114353"/>
                  </a:lnTo>
                  <a:lnTo>
                    <a:pt x="119230" y="117511"/>
                  </a:lnTo>
                  <a:lnTo>
                    <a:pt x="124605" y="121019"/>
                  </a:lnTo>
                  <a:lnTo>
                    <a:pt x="127520" y="121954"/>
                  </a:lnTo>
                  <a:lnTo>
                    <a:pt x="129463" y="123636"/>
                  </a:lnTo>
                  <a:lnTo>
                    <a:pt x="133198" y="132909"/>
                  </a:lnTo>
                  <a:lnTo>
                    <a:pt x="138362" y="133219"/>
                  </a:lnTo>
                  <a:lnTo>
                    <a:pt x="139866" y="132204"/>
                  </a:lnTo>
                  <a:lnTo>
                    <a:pt x="140869" y="130470"/>
                  </a:lnTo>
                  <a:lnTo>
                    <a:pt x="141539" y="128255"/>
                  </a:lnTo>
                  <a:lnTo>
                    <a:pt x="150238" y="114047"/>
                  </a:lnTo>
                  <a:lnTo>
                    <a:pt x="153174" y="98392"/>
                  </a:lnTo>
                  <a:lnTo>
                    <a:pt x="157330" y="92060"/>
                  </a:lnTo>
                  <a:lnTo>
                    <a:pt x="161018" y="65222"/>
                  </a:lnTo>
                  <a:lnTo>
                    <a:pt x="161889" y="20968"/>
                  </a:lnTo>
                  <a:lnTo>
                    <a:pt x="162959" y="17154"/>
                  </a:lnTo>
                  <a:lnTo>
                    <a:pt x="164732" y="14611"/>
                  </a:lnTo>
                  <a:lnTo>
                    <a:pt x="166971" y="12916"/>
                  </a:lnTo>
                  <a:lnTo>
                    <a:pt x="169459" y="8210"/>
                  </a:lnTo>
                  <a:lnTo>
                    <a:pt x="171334" y="481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1121">
              <a:extLst>
                <a:ext uri="{FF2B5EF4-FFF2-40B4-BE49-F238E27FC236}">
                  <a16:creationId xmlns:a16="http://schemas.microsoft.com/office/drawing/2014/main" id="{A3D643DA-385C-C3C8-D029-FF04AF7B773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6078310" y="2619375"/>
              <a:ext cx="46266" cy="131862"/>
            </a:xfrm>
            <a:custGeom>
              <a:avLst/>
              <a:gdLst/>
              <a:ahLst/>
              <a:cxnLst/>
              <a:rect l="0" t="0" r="0" b="0"/>
              <a:pathLst>
                <a:path w="46266" h="131862">
                  <a:moveTo>
                    <a:pt x="36740" y="47625"/>
                  </a:moveTo>
                  <a:lnTo>
                    <a:pt x="36740" y="47625"/>
                  </a:lnTo>
                  <a:lnTo>
                    <a:pt x="36740" y="42569"/>
                  </a:lnTo>
                  <a:lnTo>
                    <a:pt x="37798" y="41079"/>
                  </a:lnTo>
                  <a:lnTo>
                    <a:pt x="39562" y="40086"/>
                  </a:lnTo>
                  <a:lnTo>
                    <a:pt x="41796" y="39424"/>
                  </a:lnTo>
                  <a:lnTo>
                    <a:pt x="43285" y="37924"/>
                  </a:lnTo>
                  <a:lnTo>
                    <a:pt x="46231" y="28701"/>
                  </a:lnTo>
                  <a:lnTo>
                    <a:pt x="46265" y="19167"/>
                  </a:lnTo>
                  <a:lnTo>
                    <a:pt x="38064" y="19060"/>
                  </a:lnTo>
                  <a:lnTo>
                    <a:pt x="37623" y="17999"/>
                  </a:lnTo>
                  <a:lnTo>
                    <a:pt x="36856" y="10850"/>
                  </a:lnTo>
                  <a:lnTo>
                    <a:pt x="33969" y="10114"/>
                  </a:lnTo>
                  <a:lnTo>
                    <a:pt x="31717" y="9918"/>
                  </a:lnTo>
                  <a:lnTo>
                    <a:pt x="30216" y="10845"/>
                  </a:lnTo>
                  <a:lnTo>
                    <a:pt x="29216" y="12522"/>
                  </a:lnTo>
                  <a:lnTo>
                    <a:pt x="28549" y="14698"/>
                  </a:lnTo>
                  <a:lnTo>
                    <a:pt x="27046" y="16148"/>
                  </a:lnTo>
                  <a:lnTo>
                    <a:pt x="22554" y="17761"/>
                  </a:lnTo>
                  <a:lnTo>
                    <a:pt x="20932" y="19248"/>
                  </a:lnTo>
                  <a:lnTo>
                    <a:pt x="19131" y="23724"/>
                  </a:lnTo>
                  <a:lnTo>
                    <a:pt x="16916" y="35221"/>
                  </a:lnTo>
                  <a:lnTo>
                    <a:pt x="11227" y="44538"/>
                  </a:lnTo>
                  <a:lnTo>
                    <a:pt x="9072" y="55059"/>
                  </a:lnTo>
                  <a:lnTo>
                    <a:pt x="7376" y="70054"/>
                  </a:lnTo>
                  <a:lnTo>
                    <a:pt x="0" y="88509"/>
                  </a:lnTo>
                  <a:lnTo>
                    <a:pt x="605" y="91814"/>
                  </a:lnTo>
                  <a:lnTo>
                    <a:pt x="6359" y="104724"/>
                  </a:lnTo>
                  <a:lnTo>
                    <a:pt x="7808" y="117465"/>
                  </a:lnTo>
                  <a:lnTo>
                    <a:pt x="8985" y="119585"/>
                  </a:lnTo>
                  <a:lnTo>
                    <a:pt x="10827" y="120998"/>
                  </a:lnTo>
                  <a:lnTo>
                    <a:pt x="13115" y="121941"/>
                  </a:lnTo>
                  <a:lnTo>
                    <a:pt x="14640" y="123627"/>
                  </a:lnTo>
                  <a:lnTo>
                    <a:pt x="16334" y="128323"/>
                  </a:lnTo>
                  <a:lnTo>
                    <a:pt x="17844" y="129999"/>
                  </a:lnTo>
                  <a:lnTo>
                    <a:pt x="22345" y="131861"/>
                  </a:lnTo>
                  <a:lnTo>
                    <a:pt x="25027" y="131299"/>
                  </a:lnTo>
                  <a:lnTo>
                    <a:pt x="30828" y="127852"/>
                  </a:lnTo>
                  <a:lnTo>
                    <a:pt x="32799" y="125452"/>
                  </a:lnTo>
                  <a:lnTo>
                    <a:pt x="34988" y="119962"/>
                  </a:lnTo>
                  <a:lnTo>
                    <a:pt x="36630" y="118074"/>
                  </a:lnTo>
                  <a:lnTo>
                    <a:pt x="41278" y="115977"/>
                  </a:lnTo>
                  <a:lnTo>
                    <a:pt x="42940" y="113302"/>
                  </a:lnTo>
                  <a:lnTo>
                    <a:pt x="45608" y="93798"/>
                  </a:lnTo>
                  <a:lnTo>
                    <a:pt x="46208" y="54200"/>
                  </a:lnTo>
                  <a:lnTo>
                    <a:pt x="46262" y="16817"/>
                  </a:lnTo>
                  <a:lnTo>
                    <a:pt x="45205" y="14387"/>
                  </a:lnTo>
                  <a:lnTo>
                    <a:pt x="43442" y="12766"/>
                  </a:lnTo>
                  <a:lnTo>
                    <a:pt x="38064" y="10165"/>
                  </a:lnTo>
                  <a:lnTo>
                    <a:pt x="2721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1122">
              <a:extLst>
                <a:ext uri="{FF2B5EF4-FFF2-40B4-BE49-F238E27FC236}">
                  <a16:creationId xmlns:a16="http://schemas.microsoft.com/office/drawing/2014/main" id="{57E34501-080B-E43B-43AF-0ADBDCBE8416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991225" y="2495560"/>
              <a:ext cx="19051" cy="266691"/>
            </a:xfrm>
            <a:custGeom>
              <a:avLst/>
              <a:gdLst/>
              <a:ahLst/>
              <a:cxnLst/>
              <a:rect l="0" t="0" r="0" b="0"/>
              <a:pathLst>
                <a:path w="19051" h="266691">
                  <a:moveTo>
                    <a:pt x="19050" y="9515"/>
                  </a:moveTo>
                  <a:lnTo>
                    <a:pt x="19050" y="9515"/>
                  </a:lnTo>
                  <a:lnTo>
                    <a:pt x="19050" y="0"/>
                  </a:lnTo>
                  <a:lnTo>
                    <a:pt x="19050" y="45047"/>
                  </a:lnTo>
                  <a:lnTo>
                    <a:pt x="10849" y="90794"/>
                  </a:lnTo>
                  <a:lnTo>
                    <a:pt x="9641" y="138254"/>
                  </a:lnTo>
                  <a:lnTo>
                    <a:pt x="4060" y="165865"/>
                  </a:lnTo>
                  <a:lnTo>
                    <a:pt x="6378" y="189544"/>
                  </a:lnTo>
                  <a:lnTo>
                    <a:pt x="311" y="235213"/>
                  </a:lnTo>
                  <a:lnTo>
                    <a:pt x="0" y="2666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1123">
              <a:extLst>
                <a:ext uri="{FF2B5EF4-FFF2-40B4-BE49-F238E27FC236}">
                  <a16:creationId xmlns:a16="http://schemas.microsoft.com/office/drawing/2014/main" id="{5E37816F-0455-5007-E20C-AA1B51F83100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5800736" y="2628911"/>
              <a:ext cx="123815" cy="129008"/>
            </a:xfrm>
            <a:custGeom>
              <a:avLst/>
              <a:gdLst/>
              <a:ahLst/>
              <a:cxnLst/>
              <a:rect l="0" t="0" r="0" b="0"/>
              <a:pathLst>
                <a:path w="123815" h="129008">
                  <a:moveTo>
                    <a:pt x="38089" y="38089"/>
                  </a:moveTo>
                  <a:lnTo>
                    <a:pt x="38089" y="38089"/>
                  </a:lnTo>
                  <a:lnTo>
                    <a:pt x="43145" y="38089"/>
                  </a:lnTo>
                  <a:lnTo>
                    <a:pt x="44634" y="39147"/>
                  </a:lnTo>
                  <a:lnTo>
                    <a:pt x="45628" y="40911"/>
                  </a:lnTo>
                  <a:lnTo>
                    <a:pt x="47221" y="46290"/>
                  </a:lnTo>
                  <a:lnTo>
                    <a:pt x="50262" y="47025"/>
                  </a:lnTo>
                  <a:lnTo>
                    <a:pt x="97278" y="47614"/>
                  </a:lnTo>
                  <a:lnTo>
                    <a:pt x="103285" y="47614"/>
                  </a:lnTo>
                  <a:lnTo>
                    <a:pt x="103778" y="46556"/>
                  </a:lnTo>
                  <a:lnTo>
                    <a:pt x="104634" y="39413"/>
                  </a:lnTo>
                  <a:lnTo>
                    <a:pt x="112954" y="30004"/>
                  </a:lnTo>
                  <a:lnTo>
                    <a:pt x="114172" y="20489"/>
                  </a:lnTo>
                  <a:lnTo>
                    <a:pt x="114255" y="14412"/>
                  </a:lnTo>
                  <a:lnTo>
                    <a:pt x="113208" y="12779"/>
                  </a:lnTo>
                  <a:lnTo>
                    <a:pt x="111452" y="11691"/>
                  </a:lnTo>
                  <a:lnTo>
                    <a:pt x="106085" y="9944"/>
                  </a:lnTo>
                  <a:lnTo>
                    <a:pt x="105350" y="6883"/>
                  </a:lnTo>
                  <a:lnTo>
                    <a:pt x="105155" y="4585"/>
                  </a:lnTo>
                  <a:lnTo>
                    <a:pt x="103966" y="3053"/>
                  </a:lnTo>
                  <a:lnTo>
                    <a:pt x="99824" y="1351"/>
                  </a:lnTo>
                  <a:lnTo>
                    <a:pt x="63475" y="0"/>
                  </a:lnTo>
                  <a:lnTo>
                    <a:pt x="57133" y="2816"/>
                  </a:lnTo>
                  <a:lnTo>
                    <a:pt x="50786" y="6537"/>
                  </a:lnTo>
                  <a:lnTo>
                    <a:pt x="41263" y="9691"/>
                  </a:lnTo>
                  <a:lnTo>
                    <a:pt x="25389" y="22655"/>
                  </a:lnTo>
                  <a:lnTo>
                    <a:pt x="15864" y="36926"/>
                  </a:lnTo>
                  <a:lnTo>
                    <a:pt x="2223" y="69317"/>
                  </a:lnTo>
                  <a:lnTo>
                    <a:pt x="0" y="112372"/>
                  </a:lnTo>
                  <a:lnTo>
                    <a:pt x="11748" y="125973"/>
                  </a:lnTo>
                  <a:lnTo>
                    <a:pt x="14179" y="128428"/>
                  </a:lnTo>
                  <a:lnTo>
                    <a:pt x="16857" y="129007"/>
                  </a:lnTo>
                  <a:lnTo>
                    <a:pt x="19701" y="128334"/>
                  </a:lnTo>
                  <a:lnTo>
                    <a:pt x="25682" y="125823"/>
                  </a:lnTo>
                  <a:lnTo>
                    <a:pt x="55171" y="121109"/>
                  </a:lnTo>
                  <a:lnTo>
                    <a:pt x="62613" y="117320"/>
                  </a:lnTo>
                  <a:lnTo>
                    <a:pt x="84305" y="109631"/>
                  </a:lnTo>
                  <a:lnTo>
                    <a:pt x="104161" y="95044"/>
                  </a:lnTo>
                  <a:lnTo>
                    <a:pt x="123814" y="761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1124">
              <a:extLst>
                <a:ext uri="{FF2B5EF4-FFF2-40B4-BE49-F238E27FC236}">
                  <a16:creationId xmlns:a16="http://schemas.microsoft.com/office/drawing/2014/main" id="{07BA8AD9-BB33-6A5E-243B-28A2F448B956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667375" y="2486026"/>
              <a:ext cx="114286" cy="272100"/>
            </a:xfrm>
            <a:custGeom>
              <a:avLst/>
              <a:gdLst/>
              <a:ahLst/>
              <a:cxnLst/>
              <a:rect l="0" t="0" r="0" b="0"/>
              <a:pathLst>
                <a:path w="114286" h="272100">
                  <a:moveTo>
                    <a:pt x="38100" y="19049"/>
                  </a:moveTo>
                  <a:lnTo>
                    <a:pt x="38100" y="19049"/>
                  </a:lnTo>
                  <a:lnTo>
                    <a:pt x="28691" y="19049"/>
                  </a:lnTo>
                  <a:lnTo>
                    <a:pt x="37984" y="9640"/>
                  </a:lnTo>
                  <a:lnTo>
                    <a:pt x="29888" y="9534"/>
                  </a:lnTo>
                  <a:lnTo>
                    <a:pt x="36891" y="9525"/>
                  </a:lnTo>
                  <a:lnTo>
                    <a:pt x="32374" y="9524"/>
                  </a:lnTo>
                  <a:lnTo>
                    <a:pt x="34874" y="9524"/>
                  </a:lnTo>
                  <a:lnTo>
                    <a:pt x="29615" y="9524"/>
                  </a:lnTo>
                  <a:lnTo>
                    <a:pt x="36868" y="9524"/>
                  </a:lnTo>
                  <a:lnTo>
                    <a:pt x="29790" y="9524"/>
                  </a:lnTo>
                  <a:lnTo>
                    <a:pt x="29115" y="6702"/>
                  </a:lnTo>
                  <a:lnTo>
                    <a:pt x="28575" y="0"/>
                  </a:lnTo>
                  <a:lnTo>
                    <a:pt x="23519" y="5055"/>
                  </a:lnTo>
                  <a:lnTo>
                    <a:pt x="21036" y="10360"/>
                  </a:lnTo>
                  <a:lnTo>
                    <a:pt x="19055" y="47677"/>
                  </a:lnTo>
                  <a:lnTo>
                    <a:pt x="19050" y="60335"/>
                  </a:lnTo>
                  <a:lnTo>
                    <a:pt x="16228" y="66679"/>
                  </a:lnTo>
                  <a:lnTo>
                    <a:pt x="13994" y="69852"/>
                  </a:lnTo>
                  <a:lnTo>
                    <a:pt x="13562" y="74084"/>
                  </a:lnTo>
                  <a:lnTo>
                    <a:pt x="15895" y="89096"/>
                  </a:lnTo>
                  <a:lnTo>
                    <a:pt x="12941" y="100717"/>
                  </a:lnTo>
                  <a:lnTo>
                    <a:pt x="18036" y="122414"/>
                  </a:lnTo>
                  <a:lnTo>
                    <a:pt x="15777" y="131311"/>
                  </a:lnTo>
                  <a:lnTo>
                    <a:pt x="12303" y="139852"/>
                  </a:lnTo>
                  <a:lnTo>
                    <a:pt x="9598" y="184060"/>
                  </a:lnTo>
                  <a:lnTo>
                    <a:pt x="8474" y="212633"/>
                  </a:lnTo>
                  <a:lnTo>
                    <a:pt x="1325" y="231344"/>
                  </a:lnTo>
                  <a:lnTo>
                    <a:pt x="3" y="265209"/>
                  </a:lnTo>
                  <a:lnTo>
                    <a:pt x="1060" y="265705"/>
                  </a:lnTo>
                  <a:lnTo>
                    <a:pt x="5057" y="266257"/>
                  </a:lnTo>
                  <a:lnTo>
                    <a:pt x="6547" y="267463"/>
                  </a:lnTo>
                  <a:lnTo>
                    <a:pt x="8201" y="271624"/>
                  </a:lnTo>
                  <a:lnTo>
                    <a:pt x="9701" y="272099"/>
                  </a:lnTo>
                  <a:lnTo>
                    <a:pt x="28771" y="264286"/>
                  </a:lnTo>
                  <a:lnTo>
                    <a:pt x="35012" y="260335"/>
                  </a:lnTo>
                  <a:lnTo>
                    <a:pt x="75614" y="245470"/>
                  </a:lnTo>
                  <a:lnTo>
                    <a:pt x="112415" y="211419"/>
                  </a:lnTo>
                  <a:lnTo>
                    <a:pt x="113462" y="207558"/>
                  </a:lnTo>
                  <a:lnTo>
                    <a:pt x="114285" y="176833"/>
                  </a:lnTo>
                  <a:lnTo>
                    <a:pt x="111471" y="171020"/>
                  </a:lnTo>
                  <a:lnTo>
                    <a:pt x="101042" y="158664"/>
                  </a:lnTo>
                  <a:lnTo>
                    <a:pt x="95002" y="155184"/>
                  </a:lnTo>
                  <a:lnTo>
                    <a:pt x="88790" y="152578"/>
                  </a:lnTo>
                  <a:lnTo>
                    <a:pt x="79342" y="146220"/>
                  </a:lnTo>
                  <a:lnTo>
                    <a:pt x="68782" y="143865"/>
                  </a:lnTo>
                  <a:lnTo>
                    <a:pt x="22302" y="142882"/>
                  </a:lnTo>
                  <a:lnTo>
                    <a:pt x="15909" y="142877"/>
                  </a:lnTo>
                  <a:lnTo>
                    <a:pt x="13781" y="143935"/>
                  </a:lnTo>
                  <a:lnTo>
                    <a:pt x="12362" y="145698"/>
                  </a:lnTo>
                  <a:lnTo>
                    <a:pt x="11418" y="147932"/>
                  </a:lnTo>
                  <a:lnTo>
                    <a:pt x="9728" y="149421"/>
                  </a:lnTo>
                  <a:lnTo>
                    <a:pt x="0" y="152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SMARTInkShape-Group240">
            <a:extLst>
              <a:ext uri="{FF2B5EF4-FFF2-40B4-BE49-F238E27FC236}">
                <a16:creationId xmlns:a16="http://schemas.microsoft.com/office/drawing/2014/main" id="{16448CA1-EC0D-74FD-E59F-A0990D5BC5D0}"/>
              </a:ext>
            </a:extLst>
          </p:cNvPr>
          <p:cNvGrpSpPr/>
          <p:nvPr/>
        </p:nvGrpSpPr>
        <p:grpSpPr>
          <a:xfrm>
            <a:off x="4819650" y="2543175"/>
            <a:ext cx="323841" cy="314326"/>
            <a:chOff x="4819650" y="2543175"/>
            <a:chExt cx="323841" cy="314326"/>
          </a:xfrm>
        </p:grpSpPr>
        <p:sp>
          <p:nvSpPr>
            <p:cNvPr id="60" name="SMARTInkShape-1125">
              <a:extLst>
                <a:ext uri="{FF2B5EF4-FFF2-40B4-BE49-F238E27FC236}">
                  <a16:creationId xmlns:a16="http://schemas.microsoft.com/office/drawing/2014/main" id="{CBB6FBE8-4B32-DE87-750E-962A9E708FE7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4972050" y="2543175"/>
              <a:ext cx="171441" cy="314326"/>
            </a:xfrm>
            <a:custGeom>
              <a:avLst/>
              <a:gdLst/>
              <a:ahLst/>
              <a:cxnLst/>
              <a:rect l="0" t="0" r="0" b="0"/>
              <a:pathLst>
                <a:path w="171441" h="314326">
                  <a:moveTo>
                    <a:pt x="9525" y="47625"/>
                  </a:moveTo>
                  <a:lnTo>
                    <a:pt x="9525" y="47625"/>
                  </a:lnTo>
                  <a:lnTo>
                    <a:pt x="9525" y="30015"/>
                  </a:lnTo>
                  <a:lnTo>
                    <a:pt x="10583" y="29535"/>
                  </a:lnTo>
                  <a:lnTo>
                    <a:pt x="14581" y="29002"/>
                  </a:lnTo>
                  <a:lnTo>
                    <a:pt x="16070" y="27801"/>
                  </a:lnTo>
                  <a:lnTo>
                    <a:pt x="19016" y="19169"/>
                  </a:lnTo>
                  <a:lnTo>
                    <a:pt x="9916" y="19053"/>
                  </a:lnTo>
                  <a:lnTo>
                    <a:pt x="9528" y="9641"/>
                  </a:lnTo>
                  <a:lnTo>
                    <a:pt x="4469" y="9560"/>
                  </a:lnTo>
                  <a:lnTo>
                    <a:pt x="2980" y="8490"/>
                  </a:lnTo>
                  <a:lnTo>
                    <a:pt x="116" y="39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5056" y="8201"/>
                  </a:lnTo>
                  <a:lnTo>
                    <a:pt x="13257" y="14189"/>
                  </a:lnTo>
                  <a:lnTo>
                    <a:pt x="16475" y="19711"/>
                  </a:lnTo>
                  <a:lnTo>
                    <a:pt x="18964" y="25694"/>
                  </a:lnTo>
                  <a:lnTo>
                    <a:pt x="23598" y="31881"/>
                  </a:lnTo>
                  <a:lnTo>
                    <a:pt x="69809" y="63502"/>
                  </a:lnTo>
                  <a:lnTo>
                    <a:pt x="116114" y="98425"/>
                  </a:lnTo>
                  <a:lnTo>
                    <a:pt x="139621" y="119592"/>
                  </a:lnTo>
                  <a:lnTo>
                    <a:pt x="146014" y="121944"/>
                  </a:lnTo>
                  <a:lnTo>
                    <a:pt x="148143" y="123629"/>
                  </a:lnTo>
                  <a:lnTo>
                    <a:pt x="152197" y="129999"/>
                  </a:lnTo>
                  <a:lnTo>
                    <a:pt x="161484" y="133219"/>
                  </a:lnTo>
                  <a:lnTo>
                    <a:pt x="171330" y="133349"/>
                  </a:lnTo>
                  <a:lnTo>
                    <a:pt x="171440" y="141551"/>
                  </a:lnTo>
                  <a:lnTo>
                    <a:pt x="170385" y="141992"/>
                  </a:lnTo>
                  <a:lnTo>
                    <a:pt x="166390" y="142483"/>
                  </a:lnTo>
                  <a:lnTo>
                    <a:pt x="164902" y="143672"/>
                  </a:lnTo>
                  <a:lnTo>
                    <a:pt x="157260" y="156098"/>
                  </a:lnTo>
                  <a:lnTo>
                    <a:pt x="112049" y="202265"/>
                  </a:lnTo>
                  <a:lnTo>
                    <a:pt x="83541" y="227961"/>
                  </a:lnTo>
                  <a:lnTo>
                    <a:pt x="51086" y="253975"/>
                  </a:lnTo>
                  <a:lnTo>
                    <a:pt x="22232" y="281516"/>
                  </a:lnTo>
                  <a:lnTo>
                    <a:pt x="15878" y="283868"/>
                  </a:lnTo>
                  <a:lnTo>
                    <a:pt x="13759" y="285554"/>
                  </a:lnTo>
                  <a:lnTo>
                    <a:pt x="9721" y="291924"/>
                  </a:lnTo>
                  <a:lnTo>
                    <a:pt x="5026" y="293786"/>
                  </a:lnTo>
                  <a:lnTo>
                    <a:pt x="3351" y="295341"/>
                  </a:lnTo>
                  <a:lnTo>
                    <a:pt x="131" y="304369"/>
                  </a:lnTo>
                  <a:lnTo>
                    <a:pt x="3" y="313921"/>
                  </a:lnTo>
                  <a:lnTo>
                    <a:pt x="9525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1126">
              <a:extLst>
                <a:ext uri="{FF2B5EF4-FFF2-40B4-BE49-F238E27FC236}">
                  <a16:creationId xmlns:a16="http://schemas.microsoft.com/office/drawing/2014/main" id="{DB451D6E-A8C1-DBE2-EC59-4DD9C879797A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4819650" y="2718669"/>
              <a:ext cx="228601" cy="15007"/>
            </a:xfrm>
            <a:custGeom>
              <a:avLst/>
              <a:gdLst/>
              <a:ahLst/>
              <a:cxnLst/>
              <a:rect l="0" t="0" r="0" b="0"/>
              <a:pathLst>
                <a:path w="228601" h="15007">
                  <a:moveTo>
                    <a:pt x="0" y="15006"/>
                  </a:moveTo>
                  <a:lnTo>
                    <a:pt x="0" y="15006"/>
                  </a:lnTo>
                  <a:lnTo>
                    <a:pt x="44659" y="13948"/>
                  </a:lnTo>
                  <a:lnTo>
                    <a:pt x="73470" y="6805"/>
                  </a:lnTo>
                  <a:lnTo>
                    <a:pt x="117501" y="5559"/>
                  </a:lnTo>
                  <a:lnTo>
                    <a:pt x="136533" y="4446"/>
                  </a:lnTo>
                  <a:lnTo>
                    <a:pt x="155577" y="0"/>
                  </a:lnTo>
                  <a:lnTo>
                    <a:pt x="201318" y="5205"/>
                  </a:lnTo>
                  <a:lnTo>
                    <a:pt x="228600" y="54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1127">
              <a:extLst>
                <a:ext uri="{FF2B5EF4-FFF2-40B4-BE49-F238E27FC236}">
                  <a16:creationId xmlns:a16="http://schemas.microsoft.com/office/drawing/2014/main" id="{BE2CF0D1-7616-7F9B-0ABC-9DB58C633E05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886325" y="2676525"/>
              <a:ext cx="133351" cy="1"/>
            </a:xfrm>
            <a:custGeom>
              <a:avLst/>
              <a:gdLst/>
              <a:ahLst/>
              <a:cxnLst/>
              <a:rect l="0" t="0" r="0" b="0"/>
              <a:pathLst>
                <a:path w="133351" h="1">
                  <a:moveTo>
                    <a:pt x="0" y="0"/>
                  </a:moveTo>
                  <a:lnTo>
                    <a:pt x="0" y="0"/>
                  </a:lnTo>
                  <a:lnTo>
                    <a:pt x="41757" y="0"/>
                  </a:lnTo>
                  <a:lnTo>
                    <a:pt x="83893" y="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Section 4.3</vt:lpstr>
      <vt:lpstr>z-Score</vt:lpstr>
      <vt:lpstr>z-Score (cont.)</vt:lpstr>
      <vt:lpstr>Example</vt:lpstr>
      <vt:lpstr>Properties of a z-Score 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2024-08-26T12:36:18Z</dcterms:created>
  <dcterms:modified xsi:type="dcterms:W3CDTF">2024-08-26T14:27:24Z</dcterms:modified>
</cp:coreProperties>
</file>