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335" r:id="rId4"/>
    <p:sldId id="340" r:id="rId5"/>
    <p:sldId id="342" r:id="rId6"/>
    <p:sldId id="34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494F-4599-FEBF-3050-C6B8989A8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FE651-797C-1182-D599-D5F497CA2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CB245-4DE4-9EB0-3970-A232A96BA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55214-0264-E296-47AC-257D98DB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A920D-D6FD-E839-6900-C6EF685B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64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AE92E-2820-4987-10B4-398CDE0E9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62A0D-C4A1-6DF9-0C14-6E5C7E9DA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AAEF5-0630-A456-051D-6200E5C9B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064AB-881A-9AE1-8B03-C51B1B0E0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3C1F0-8CEB-F61A-A143-E7EA238D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F6030-962E-E861-A582-24E4780A26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01D9-B869-3E6E-AEE5-94B730F37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1E328-52B7-6A42-2D24-C967F47FC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42D66-3F83-F630-A8F2-4FF272EB4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9023-105D-985D-C056-02DDA6AB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5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BB2A2-0657-04F0-0BAB-80C84A62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73A1B-00AD-53D9-1F14-FC1878FED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570A-30B7-B6DA-1070-A9E5E75BD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6CE81-E68F-3AAA-F60E-86CC46FE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6365F-E981-E5BB-34A9-B4674807C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9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98123-87DB-9348-1B8C-229A42510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F09F3-EB1E-4098-1675-BD2128B9E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E5C7B-0971-DDE5-8273-5C5CC2FA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89C6E-C70B-5D50-0E51-F91D5FEB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C8D0A-3318-1D58-56C2-6E968D4B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7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E8CA1-EE5E-8CA4-DBD4-69327EA9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39D45-9985-57EB-4E06-CD1FBAE7A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14E87-B993-EC48-8D35-4CC90FD87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29D5F-D862-BD46-DAC3-4110358F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74449-74CA-EE23-4675-5095CA676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309BC-400B-0D5C-75E0-D12865CF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6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22FF-982E-3747-D99F-CA342E76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B20D2-7877-C62D-0CCB-B32C3729B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19103-A1C4-0FC2-6CC9-0AAF87512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76E889-FB14-0811-0D5B-7A4958406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BC03F8-3ED8-A321-1186-0D2060194A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A5CA7E-F132-8572-397C-AB908495F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FB4CDB-5DA2-1FB2-89C2-1AE3C7CF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64DAD-8422-463F-80C3-562723766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149B0-DD0E-C709-792B-891F39BB4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63943-6EA6-F7B5-256C-E8C41AAC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0F9EFF-A930-1E95-BE96-6929E7BE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06B757-743D-EA93-19B9-D3553DC92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6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7603F2-A0C3-04B8-9EDC-543981232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6EF1FD-230F-37D1-EEC1-E95A3B79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B5D890-84AF-4774-52B3-5272202C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7D8C-EC80-035F-EBC5-3AD40E25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B9637-7EAF-0388-3F5D-8F12A410F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FA601-CDD3-D63C-B59F-797DCCD8D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5224E3-5ACE-DAE6-721A-9E834C5B4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A66A2-8783-EA13-D516-4CA0D255C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5D139-42B5-00EC-DD95-EE2A08C9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53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2D7E9-2555-B26C-BEF1-949B65AE2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65335E-CF69-EC6D-AE8B-8476B94DF1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9552E-83E7-FA77-109E-643C60222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A5F5C-846C-EF1B-B80B-DAE2BEA6A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09C40-E904-5D38-D24C-2545F7CA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4909D-CDA9-2EB2-2EB2-61FAE40A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5D96C-0D39-F437-B1B8-63DCF1077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87810-5F69-90ED-0F88-2D9E9D37C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84C30-460E-0FB7-2ACC-8A75D2DDE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124A89-68BC-4A38-BA5B-152FD6DFEB2A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9B2A0-2734-AF1E-0CC0-95BAA2F02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72029-57E1-F821-E513-097984B86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EC1CD9-189D-4EFF-9C6A-11E655E6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6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" Type="http://schemas.openxmlformats.org/officeDocument/2006/relationships/tags" Target="../tags/tag7.xml"/><Relationship Id="rId71" Type="http://schemas.openxmlformats.org/officeDocument/2006/relationships/tags" Target="../tags/tag7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85.xml"/><Relationship Id="rId18" Type="http://schemas.openxmlformats.org/officeDocument/2006/relationships/tags" Target="../tags/tag90.xml"/><Relationship Id="rId26" Type="http://schemas.openxmlformats.org/officeDocument/2006/relationships/tags" Target="../tags/tag98.xml"/><Relationship Id="rId39" Type="http://schemas.openxmlformats.org/officeDocument/2006/relationships/tags" Target="../tags/tag111.xml"/><Relationship Id="rId21" Type="http://schemas.openxmlformats.org/officeDocument/2006/relationships/tags" Target="../tags/tag93.xml"/><Relationship Id="rId34" Type="http://schemas.openxmlformats.org/officeDocument/2006/relationships/tags" Target="../tags/tag106.xml"/><Relationship Id="rId42" Type="http://schemas.openxmlformats.org/officeDocument/2006/relationships/tags" Target="../tags/tag114.xml"/><Relationship Id="rId47" Type="http://schemas.openxmlformats.org/officeDocument/2006/relationships/tags" Target="../tags/tag119.xml"/><Relationship Id="rId50" Type="http://schemas.openxmlformats.org/officeDocument/2006/relationships/tags" Target="../tags/tag122.xml"/><Relationship Id="rId55" Type="http://schemas.openxmlformats.org/officeDocument/2006/relationships/tags" Target="../tags/tag127.xml"/><Relationship Id="rId7" Type="http://schemas.openxmlformats.org/officeDocument/2006/relationships/tags" Target="../tags/tag79.xml"/><Relationship Id="rId2" Type="http://schemas.openxmlformats.org/officeDocument/2006/relationships/tags" Target="../tags/tag74.xml"/><Relationship Id="rId16" Type="http://schemas.openxmlformats.org/officeDocument/2006/relationships/tags" Target="../tags/tag88.xml"/><Relationship Id="rId29" Type="http://schemas.openxmlformats.org/officeDocument/2006/relationships/tags" Target="../tags/tag101.xml"/><Relationship Id="rId11" Type="http://schemas.openxmlformats.org/officeDocument/2006/relationships/tags" Target="../tags/tag83.xml"/><Relationship Id="rId24" Type="http://schemas.openxmlformats.org/officeDocument/2006/relationships/tags" Target="../tags/tag96.xml"/><Relationship Id="rId32" Type="http://schemas.openxmlformats.org/officeDocument/2006/relationships/tags" Target="../tags/tag104.xml"/><Relationship Id="rId37" Type="http://schemas.openxmlformats.org/officeDocument/2006/relationships/tags" Target="../tags/tag109.xml"/><Relationship Id="rId40" Type="http://schemas.openxmlformats.org/officeDocument/2006/relationships/tags" Target="../tags/tag112.xml"/><Relationship Id="rId45" Type="http://schemas.openxmlformats.org/officeDocument/2006/relationships/tags" Target="../tags/tag117.xml"/><Relationship Id="rId53" Type="http://schemas.openxmlformats.org/officeDocument/2006/relationships/tags" Target="../tags/tag125.xml"/><Relationship Id="rId58" Type="http://schemas.openxmlformats.org/officeDocument/2006/relationships/tags" Target="../tags/tag130.xml"/><Relationship Id="rId5" Type="http://schemas.openxmlformats.org/officeDocument/2006/relationships/tags" Target="../tags/tag77.xml"/><Relationship Id="rId61" Type="http://schemas.openxmlformats.org/officeDocument/2006/relationships/slideLayout" Target="../slideLayouts/slideLayout2.xml"/><Relationship Id="rId19" Type="http://schemas.openxmlformats.org/officeDocument/2006/relationships/tags" Target="../tags/tag91.xml"/><Relationship Id="rId14" Type="http://schemas.openxmlformats.org/officeDocument/2006/relationships/tags" Target="../tags/tag86.xml"/><Relationship Id="rId22" Type="http://schemas.openxmlformats.org/officeDocument/2006/relationships/tags" Target="../tags/tag94.xml"/><Relationship Id="rId27" Type="http://schemas.openxmlformats.org/officeDocument/2006/relationships/tags" Target="../tags/tag99.xml"/><Relationship Id="rId30" Type="http://schemas.openxmlformats.org/officeDocument/2006/relationships/tags" Target="../tags/tag102.xml"/><Relationship Id="rId35" Type="http://schemas.openxmlformats.org/officeDocument/2006/relationships/tags" Target="../tags/tag107.xml"/><Relationship Id="rId43" Type="http://schemas.openxmlformats.org/officeDocument/2006/relationships/tags" Target="../tags/tag115.xml"/><Relationship Id="rId48" Type="http://schemas.openxmlformats.org/officeDocument/2006/relationships/tags" Target="../tags/tag120.xml"/><Relationship Id="rId56" Type="http://schemas.openxmlformats.org/officeDocument/2006/relationships/tags" Target="../tags/tag128.xml"/><Relationship Id="rId8" Type="http://schemas.openxmlformats.org/officeDocument/2006/relationships/tags" Target="../tags/tag80.xml"/><Relationship Id="rId51" Type="http://schemas.openxmlformats.org/officeDocument/2006/relationships/tags" Target="../tags/tag123.xml"/><Relationship Id="rId3" Type="http://schemas.openxmlformats.org/officeDocument/2006/relationships/tags" Target="../tags/tag75.xml"/><Relationship Id="rId12" Type="http://schemas.openxmlformats.org/officeDocument/2006/relationships/tags" Target="../tags/tag84.xml"/><Relationship Id="rId17" Type="http://schemas.openxmlformats.org/officeDocument/2006/relationships/tags" Target="../tags/tag89.xml"/><Relationship Id="rId25" Type="http://schemas.openxmlformats.org/officeDocument/2006/relationships/tags" Target="../tags/tag97.xml"/><Relationship Id="rId33" Type="http://schemas.openxmlformats.org/officeDocument/2006/relationships/tags" Target="../tags/tag105.xml"/><Relationship Id="rId38" Type="http://schemas.openxmlformats.org/officeDocument/2006/relationships/tags" Target="../tags/tag110.xml"/><Relationship Id="rId46" Type="http://schemas.openxmlformats.org/officeDocument/2006/relationships/tags" Target="../tags/tag118.xml"/><Relationship Id="rId59" Type="http://schemas.openxmlformats.org/officeDocument/2006/relationships/tags" Target="../tags/tag131.xml"/><Relationship Id="rId20" Type="http://schemas.openxmlformats.org/officeDocument/2006/relationships/tags" Target="../tags/tag92.xml"/><Relationship Id="rId41" Type="http://schemas.openxmlformats.org/officeDocument/2006/relationships/tags" Target="../tags/tag113.xml"/><Relationship Id="rId54" Type="http://schemas.openxmlformats.org/officeDocument/2006/relationships/tags" Target="../tags/tag126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5" Type="http://schemas.openxmlformats.org/officeDocument/2006/relationships/tags" Target="../tags/tag87.xml"/><Relationship Id="rId23" Type="http://schemas.openxmlformats.org/officeDocument/2006/relationships/tags" Target="../tags/tag95.xml"/><Relationship Id="rId28" Type="http://schemas.openxmlformats.org/officeDocument/2006/relationships/tags" Target="../tags/tag100.xml"/><Relationship Id="rId36" Type="http://schemas.openxmlformats.org/officeDocument/2006/relationships/tags" Target="../tags/tag108.xml"/><Relationship Id="rId49" Type="http://schemas.openxmlformats.org/officeDocument/2006/relationships/tags" Target="../tags/tag121.xml"/><Relationship Id="rId57" Type="http://schemas.openxmlformats.org/officeDocument/2006/relationships/tags" Target="../tags/tag129.xml"/><Relationship Id="rId10" Type="http://schemas.openxmlformats.org/officeDocument/2006/relationships/tags" Target="../tags/tag82.xml"/><Relationship Id="rId31" Type="http://schemas.openxmlformats.org/officeDocument/2006/relationships/tags" Target="../tags/tag103.xml"/><Relationship Id="rId44" Type="http://schemas.openxmlformats.org/officeDocument/2006/relationships/tags" Target="../tags/tag116.xml"/><Relationship Id="rId52" Type="http://schemas.openxmlformats.org/officeDocument/2006/relationships/tags" Target="../tags/tag124.xml"/><Relationship Id="rId60" Type="http://schemas.openxmlformats.org/officeDocument/2006/relationships/tags" Target="../tags/tag132.xml"/><Relationship Id="rId4" Type="http://schemas.openxmlformats.org/officeDocument/2006/relationships/tags" Target="../tags/tag76.xml"/><Relationship Id="rId9" Type="http://schemas.openxmlformats.org/officeDocument/2006/relationships/tags" Target="../tags/tag81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158.xml"/><Relationship Id="rId21" Type="http://schemas.openxmlformats.org/officeDocument/2006/relationships/tags" Target="../tags/tag153.xml"/><Relationship Id="rId42" Type="http://schemas.openxmlformats.org/officeDocument/2006/relationships/tags" Target="../tags/tag174.xml"/><Relationship Id="rId47" Type="http://schemas.openxmlformats.org/officeDocument/2006/relationships/tags" Target="../tags/tag179.xml"/><Relationship Id="rId63" Type="http://schemas.openxmlformats.org/officeDocument/2006/relationships/tags" Target="../tags/tag195.xml"/><Relationship Id="rId68" Type="http://schemas.openxmlformats.org/officeDocument/2006/relationships/tags" Target="../tags/tag200.xml"/><Relationship Id="rId2" Type="http://schemas.openxmlformats.org/officeDocument/2006/relationships/tags" Target="../tags/tag134.xml"/><Relationship Id="rId16" Type="http://schemas.openxmlformats.org/officeDocument/2006/relationships/tags" Target="../tags/tag148.xml"/><Relationship Id="rId29" Type="http://schemas.openxmlformats.org/officeDocument/2006/relationships/tags" Target="../tags/tag161.xml"/><Relationship Id="rId11" Type="http://schemas.openxmlformats.org/officeDocument/2006/relationships/tags" Target="../tags/tag143.xml"/><Relationship Id="rId24" Type="http://schemas.openxmlformats.org/officeDocument/2006/relationships/tags" Target="../tags/tag156.xml"/><Relationship Id="rId32" Type="http://schemas.openxmlformats.org/officeDocument/2006/relationships/tags" Target="../tags/tag164.xml"/><Relationship Id="rId37" Type="http://schemas.openxmlformats.org/officeDocument/2006/relationships/tags" Target="../tags/tag169.xml"/><Relationship Id="rId40" Type="http://schemas.openxmlformats.org/officeDocument/2006/relationships/tags" Target="../tags/tag172.xml"/><Relationship Id="rId45" Type="http://schemas.openxmlformats.org/officeDocument/2006/relationships/tags" Target="../tags/tag177.xml"/><Relationship Id="rId53" Type="http://schemas.openxmlformats.org/officeDocument/2006/relationships/tags" Target="../tags/tag185.xml"/><Relationship Id="rId58" Type="http://schemas.openxmlformats.org/officeDocument/2006/relationships/tags" Target="../tags/tag190.xml"/><Relationship Id="rId66" Type="http://schemas.openxmlformats.org/officeDocument/2006/relationships/tags" Target="../tags/tag198.xml"/><Relationship Id="rId74" Type="http://schemas.openxmlformats.org/officeDocument/2006/relationships/tags" Target="../tags/tag206.xml"/><Relationship Id="rId5" Type="http://schemas.openxmlformats.org/officeDocument/2006/relationships/tags" Target="../tags/tag137.xml"/><Relationship Id="rId61" Type="http://schemas.openxmlformats.org/officeDocument/2006/relationships/tags" Target="../tags/tag193.xml"/><Relationship Id="rId19" Type="http://schemas.openxmlformats.org/officeDocument/2006/relationships/tags" Target="../tags/tag151.xml"/><Relationship Id="rId14" Type="http://schemas.openxmlformats.org/officeDocument/2006/relationships/tags" Target="../tags/tag146.xml"/><Relationship Id="rId22" Type="http://schemas.openxmlformats.org/officeDocument/2006/relationships/tags" Target="../tags/tag154.xml"/><Relationship Id="rId27" Type="http://schemas.openxmlformats.org/officeDocument/2006/relationships/tags" Target="../tags/tag159.xml"/><Relationship Id="rId30" Type="http://schemas.openxmlformats.org/officeDocument/2006/relationships/tags" Target="../tags/tag162.xml"/><Relationship Id="rId35" Type="http://schemas.openxmlformats.org/officeDocument/2006/relationships/tags" Target="../tags/tag167.xml"/><Relationship Id="rId43" Type="http://schemas.openxmlformats.org/officeDocument/2006/relationships/tags" Target="../tags/tag175.xml"/><Relationship Id="rId48" Type="http://schemas.openxmlformats.org/officeDocument/2006/relationships/tags" Target="../tags/tag180.xml"/><Relationship Id="rId56" Type="http://schemas.openxmlformats.org/officeDocument/2006/relationships/tags" Target="../tags/tag188.xml"/><Relationship Id="rId64" Type="http://schemas.openxmlformats.org/officeDocument/2006/relationships/tags" Target="../tags/tag196.xml"/><Relationship Id="rId69" Type="http://schemas.openxmlformats.org/officeDocument/2006/relationships/tags" Target="../tags/tag201.xml"/><Relationship Id="rId8" Type="http://schemas.openxmlformats.org/officeDocument/2006/relationships/tags" Target="../tags/tag140.xml"/><Relationship Id="rId51" Type="http://schemas.openxmlformats.org/officeDocument/2006/relationships/tags" Target="../tags/tag183.xml"/><Relationship Id="rId72" Type="http://schemas.openxmlformats.org/officeDocument/2006/relationships/tags" Target="../tags/tag204.xml"/><Relationship Id="rId3" Type="http://schemas.openxmlformats.org/officeDocument/2006/relationships/tags" Target="../tags/tag135.xml"/><Relationship Id="rId12" Type="http://schemas.openxmlformats.org/officeDocument/2006/relationships/tags" Target="../tags/tag144.xml"/><Relationship Id="rId17" Type="http://schemas.openxmlformats.org/officeDocument/2006/relationships/tags" Target="../tags/tag149.xml"/><Relationship Id="rId25" Type="http://schemas.openxmlformats.org/officeDocument/2006/relationships/tags" Target="../tags/tag157.xml"/><Relationship Id="rId33" Type="http://schemas.openxmlformats.org/officeDocument/2006/relationships/tags" Target="../tags/tag165.xml"/><Relationship Id="rId38" Type="http://schemas.openxmlformats.org/officeDocument/2006/relationships/tags" Target="../tags/tag170.xml"/><Relationship Id="rId46" Type="http://schemas.openxmlformats.org/officeDocument/2006/relationships/tags" Target="../tags/tag178.xml"/><Relationship Id="rId59" Type="http://schemas.openxmlformats.org/officeDocument/2006/relationships/tags" Target="../tags/tag191.xml"/><Relationship Id="rId67" Type="http://schemas.openxmlformats.org/officeDocument/2006/relationships/tags" Target="../tags/tag199.xml"/><Relationship Id="rId20" Type="http://schemas.openxmlformats.org/officeDocument/2006/relationships/tags" Target="../tags/tag152.xml"/><Relationship Id="rId41" Type="http://schemas.openxmlformats.org/officeDocument/2006/relationships/tags" Target="../tags/tag173.xml"/><Relationship Id="rId54" Type="http://schemas.openxmlformats.org/officeDocument/2006/relationships/tags" Target="../tags/tag186.xml"/><Relationship Id="rId62" Type="http://schemas.openxmlformats.org/officeDocument/2006/relationships/tags" Target="../tags/tag194.xml"/><Relationship Id="rId70" Type="http://schemas.openxmlformats.org/officeDocument/2006/relationships/tags" Target="../tags/tag202.xml"/><Relationship Id="rId75" Type="http://schemas.openxmlformats.org/officeDocument/2006/relationships/slideLayout" Target="../slideLayouts/slideLayout2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15" Type="http://schemas.openxmlformats.org/officeDocument/2006/relationships/tags" Target="../tags/tag147.xml"/><Relationship Id="rId23" Type="http://schemas.openxmlformats.org/officeDocument/2006/relationships/tags" Target="../tags/tag155.xml"/><Relationship Id="rId28" Type="http://schemas.openxmlformats.org/officeDocument/2006/relationships/tags" Target="../tags/tag160.xml"/><Relationship Id="rId36" Type="http://schemas.openxmlformats.org/officeDocument/2006/relationships/tags" Target="../tags/tag168.xml"/><Relationship Id="rId49" Type="http://schemas.openxmlformats.org/officeDocument/2006/relationships/tags" Target="../tags/tag181.xml"/><Relationship Id="rId57" Type="http://schemas.openxmlformats.org/officeDocument/2006/relationships/tags" Target="../tags/tag189.xml"/><Relationship Id="rId10" Type="http://schemas.openxmlformats.org/officeDocument/2006/relationships/tags" Target="../tags/tag142.xml"/><Relationship Id="rId31" Type="http://schemas.openxmlformats.org/officeDocument/2006/relationships/tags" Target="../tags/tag163.xml"/><Relationship Id="rId44" Type="http://schemas.openxmlformats.org/officeDocument/2006/relationships/tags" Target="../tags/tag176.xml"/><Relationship Id="rId52" Type="http://schemas.openxmlformats.org/officeDocument/2006/relationships/tags" Target="../tags/tag184.xml"/><Relationship Id="rId60" Type="http://schemas.openxmlformats.org/officeDocument/2006/relationships/tags" Target="../tags/tag192.xml"/><Relationship Id="rId65" Type="http://schemas.openxmlformats.org/officeDocument/2006/relationships/tags" Target="../tags/tag197.xml"/><Relationship Id="rId73" Type="http://schemas.openxmlformats.org/officeDocument/2006/relationships/tags" Target="../tags/tag205.xml"/><Relationship Id="rId4" Type="http://schemas.openxmlformats.org/officeDocument/2006/relationships/tags" Target="../tags/tag136.xml"/><Relationship Id="rId9" Type="http://schemas.openxmlformats.org/officeDocument/2006/relationships/tags" Target="../tags/tag141.xml"/><Relationship Id="rId13" Type="http://schemas.openxmlformats.org/officeDocument/2006/relationships/tags" Target="../tags/tag145.xml"/><Relationship Id="rId18" Type="http://schemas.openxmlformats.org/officeDocument/2006/relationships/tags" Target="../tags/tag150.xml"/><Relationship Id="rId39" Type="http://schemas.openxmlformats.org/officeDocument/2006/relationships/tags" Target="../tags/tag171.xml"/><Relationship Id="rId34" Type="http://schemas.openxmlformats.org/officeDocument/2006/relationships/tags" Target="../tags/tag166.xml"/><Relationship Id="rId50" Type="http://schemas.openxmlformats.org/officeDocument/2006/relationships/tags" Target="../tags/tag182.xml"/><Relationship Id="rId55" Type="http://schemas.openxmlformats.org/officeDocument/2006/relationships/tags" Target="../tags/tag187.xml"/><Relationship Id="rId7" Type="http://schemas.openxmlformats.org/officeDocument/2006/relationships/tags" Target="../tags/tag139.xml"/><Relationship Id="rId71" Type="http://schemas.openxmlformats.org/officeDocument/2006/relationships/tags" Target="../tags/tag203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tags" Target="../tags/tag232.xml"/><Relationship Id="rId21" Type="http://schemas.openxmlformats.org/officeDocument/2006/relationships/tags" Target="../tags/tag227.xml"/><Relationship Id="rId42" Type="http://schemas.openxmlformats.org/officeDocument/2006/relationships/tags" Target="../tags/tag248.xml"/><Relationship Id="rId47" Type="http://schemas.openxmlformats.org/officeDocument/2006/relationships/tags" Target="../tags/tag253.xml"/><Relationship Id="rId63" Type="http://schemas.openxmlformats.org/officeDocument/2006/relationships/tags" Target="../tags/tag269.xml"/><Relationship Id="rId68" Type="http://schemas.openxmlformats.org/officeDocument/2006/relationships/tags" Target="../tags/tag274.xml"/><Relationship Id="rId84" Type="http://schemas.openxmlformats.org/officeDocument/2006/relationships/tags" Target="../tags/tag290.xml"/><Relationship Id="rId89" Type="http://schemas.openxmlformats.org/officeDocument/2006/relationships/tags" Target="../tags/tag295.xml"/><Relationship Id="rId112" Type="http://schemas.openxmlformats.org/officeDocument/2006/relationships/slideLayout" Target="../slideLayouts/slideLayout2.xml"/><Relationship Id="rId16" Type="http://schemas.openxmlformats.org/officeDocument/2006/relationships/tags" Target="../tags/tag222.xml"/><Relationship Id="rId107" Type="http://schemas.openxmlformats.org/officeDocument/2006/relationships/tags" Target="../tags/tag313.xml"/><Relationship Id="rId11" Type="http://schemas.openxmlformats.org/officeDocument/2006/relationships/tags" Target="../tags/tag217.xml"/><Relationship Id="rId32" Type="http://schemas.openxmlformats.org/officeDocument/2006/relationships/tags" Target="../tags/tag238.xml"/><Relationship Id="rId37" Type="http://schemas.openxmlformats.org/officeDocument/2006/relationships/tags" Target="../tags/tag243.xml"/><Relationship Id="rId53" Type="http://schemas.openxmlformats.org/officeDocument/2006/relationships/tags" Target="../tags/tag259.xml"/><Relationship Id="rId58" Type="http://schemas.openxmlformats.org/officeDocument/2006/relationships/tags" Target="../tags/tag264.xml"/><Relationship Id="rId74" Type="http://schemas.openxmlformats.org/officeDocument/2006/relationships/tags" Target="../tags/tag280.xml"/><Relationship Id="rId79" Type="http://schemas.openxmlformats.org/officeDocument/2006/relationships/tags" Target="../tags/tag285.xml"/><Relationship Id="rId102" Type="http://schemas.openxmlformats.org/officeDocument/2006/relationships/tags" Target="../tags/tag308.xml"/><Relationship Id="rId5" Type="http://schemas.openxmlformats.org/officeDocument/2006/relationships/tags" Target="../tags/tag211.xml"/><Relationship Id="rId90" Type="http://schemas.openxmlformats.org/officeDocument/2006/relationships/tags" Target="../tags/tag296.xml"/><Relationship Id="rId95" Type="http://schemas.openxmlformats.org/officeDocument/2006/relationships/tags" Target="../tags/tag301.xml"/><Relationship Id="rId22" Type="http://schemas.openxmlformats.org/officeDocument/2006/relationships/tags" Target="../tags/tag228.xml"/><Relationship Id="rId27" Type="http://schemas.openxmlformats.org/officeDocument/2006/relationships/tags" Target="../tags/tag233.xml"/><Relationship Id="rId43" Type="http://schemas.openxmlformats.org/officeDocument/2006/relationships/tags" Target="../tags/tag249.xml"/><Relationship Id="rId48" Type="http://schemas.openxmlformats.org/officeDocument/2006/relationships/tags" Target="../tags/tag254.xml"/><Relationship Id="rId64" Type="http://schemas.openxmlformats.org/officeDocument/2006/relationships/tags" Target="../tags/tag270.xml"/><Relationship Id="rId69" Type="http://schemas.openxmlformats.org/officeDocument/2006/relationships/tags" Target="../tags/tag275.xml"/><Relationship Id="rId80" Type="http://schemas.openxmlformats.org/officeDocument/2006/relationships/tags" Target="../tags/tag286.xml"/><Relationship Id="rId85" Type="http://schemas.openxmlformats.org/officeDocument/2006/relationships/tags" Target="../tags/tag291.xml"/><Relationship Id="rId12" Type="http://schemas.openxmlformats.org/officeDocument/2006/relationships/tags" Target="../tags/tag218.xml"/><Relationship Id="rId17" Type="http://schemas.openxmlformats.org/officeDocument/2006/relationships/tags" Target="../tags/tag223.xml"/><Relationship Id="rId33" Type="http://schemas.openxmlformats.org/officeDocument/2006/relationships/tags" Target="../tags/tag239.xml"/><Relationship Id="rId38" Type="http://schemas.openxmlformats.org/officeDocument/2006/relationships/tags" Target="../tags/tag244.xml"/><Relationship Id="rId59" Type="http://schemas.openxmlformats.org/officeDocument/2006/relationships/tags" Target="../tags/tag265.xml"/><Relationship Id="rId103" Type="http://schemas.openxmlformats.org/officeDocument/2006/relationships/tags" Target="../tags/tag309.xml"/><Relationship Id="rId108" Type="http://schemas.openxmlformats.org/officeDocument/2006/relationships/tags" Target="../tags/tag314.xml"/><Relationship Id="rId54" Type="http://schemas.openxmlformats.org/officeDocument/2006/relationships/tags" Target="../tags/tag260.xml"/><Relationship Id="rId70" Type="http://schemas.openxmlformats.org/officeDocument/2006/relationships/tags" Target="../tags/tag276.xml"/><Relationship Id="rId75" Type="http://schemas.openxmlformats.org/officeDocument/2006/relationships/tags" Target="../tags/tag281.xml"/><Relationship Id="rId91" Type="http://schemas.openxmlformats.org/officeDocument/2006/relationships/tags" Target="../tags/tag297.xml"/><Relationship Id="rId96" Type="http://schemas.openxmlformats.org/officeDocument/2006/relationships/tags" Target="../tags/tag302.xml"/><Relationship Id="rId1" Type="http://schemas.openxmlformats.org/officeDocument/2006/relationships/tags" Target="../tags/tag207.xml"/><Relationship Id="rId6" Type="http://schemas.openxmlformats.org/officeDocument/2006/relationships/tags" Target="../tags/tag212.xml"/><Relationship Id="rId15" Type="http://schemas.openxmlformats.org/officeDocument/2006/relationships/tags" Target="../tags/tag221.xml"/><Relationship Id="rId23" Type="http://schemas.openxmlformats.org/officeDocument/2006/relationships/tags" Target="../tags/tag229.xml"/><Relationship Id="rId28" Type="http://schemas.openxmlformats.org/officeDocument/2006/relationships/tags" Target="../tags/tag234.xml"/><Relationship Id="rId36" Type="http://schemas.openxmlformats.org/officeDocument/2006/relationships/tags" Target="../tags/tag242.xml"/><Relationship Id="rId49" Type="http://schemas.openxmlformats.org/officeDocument/2006/relationships/tags" Target="../tags/tag255.xml"/><Relationship Id="rId57" Type="http://schemas.openxmlformats.org/officeDocument/2006/relationships/tags" Target="../tags/tag263.xml"/><Relationship Id="rId106" Type="http://schemas.openxmlformats.org/officeDocument/2006/relationships/tags" Target="../tags/tag312.xml"/><Relationship Id="rId10" Type="http://schemas.openxmlformats.org/officeDocument/2006/relationships/tags" Target="../tags/tag216.xml"/><Relationship Id="rId31" Type="http://schemas.openxmlformats.org/officeDocument/2006/relationships/tags" Target="../tags/tag237.xml"/><Relationship Id="rId44" Type="http://schemas.openxmlformats.org/officeDocument/2006/relationships/tags" Target="../tags/tag250.xml"/><Relationship Id="rId52" Type="http://schemas.openxmlformats.org/officeDocument/2006/relationships/tags" Target="../tags/tag258.xml"/><Relationship Id="rId60" Type="http://schemas.openxmlformats.org/officeDocument/2006/relationships/tags" Target="../tags/tag266.xml"/><Relationship Id="rId65" Type="http://schemas.openxmlformats.org/officeDocument/2006/relationships/tags" Target="../tags/tag271.xml"/><Relationship Id="rId73" Type="http://schemas.openxmlformats.org/officeDocument/2006/relationships/tags" Target="../tags/tag279.xml"/><Relationship Id="rId78" Type="http://schemas.openxmlformats.org/officeDocument/2006/relationships/tags" Target="../tags/tag284.xml"/><Relationship Id="rId81" Type="http://schemas.openxmlformats.org/officeDocument/2006/relationships/tags" Target="../tags/tag287.xml"/><Relationship Id="rId86" Type="http://schemas.openxmlformats.org/officeDocument/2006/relationships/tags" Target="../tags/tag292.xml"/><Relationship Id="rId94" Type="http://schemas.openxmlformats.org/officeDocument/2006/relationships/tags" Target="../tags/tag300.xml"/><Relationship Id="rId99" Type="http://schemas.openxmlformats.org/officeDocument/2006/relationships/tags" Target="../tags/tag305.xml"/><Relationship Id="rId101" Type="http://schemas.openxmlformats.org/officeDocument/2006/relationships/tags" Target="../tags/tag307.xml"/><Relationship Id="rId4" Type="http://schemas.openxmlformats.org/officeDocument/2006/relationships/tags" Target="../tags/tag210.xml"/><Relationship Id="rId9" Type="http://schemas.openxmlformats.org/officeDocument/2006/relationships/tags" Target="../tags/tag215.xml"/><Relationship Id="rId13" Type="http://schemas.openxmlformats.org/officeDocument/2006/relationships/tags" Target="../tags/tag219.xml"/><Relationship Id="rId18" Type="http://schemas.openxmlformats.org/officeDocument/2006/relationships/tags" Target="../tags/tag224.xml"/><Relationship Id="rId39" Type="http://schemas.openxmlformats.org/officeDocument/2006/relationships/tags" Target="../tags/tag245.xml"/><Relationship Id="rId109" Type="http://schemas.openxmlformats.org/officeDocument/2006/relationships/tags" Target="../tags/tag315.xml"/><Relationship Id="rId34" Type="http://schemas.openxmlformats.org/officeDocument/2006/relationships/tags" Target="../tags/tag240.xml"/><Relationship Id="rId50" Type="http://schemas.openxmlformats.org/officeDocument/2006/relationships/tags" Target="../tags/tag256.xml"/><Relationship Id="rId55" Type="http://schemas.openxmlformats.org/officeDocument/2006/relationships/tags" Target="../tags/tag261.xml"/><Relationship Id="rId76" Type="http://schemas.openxmlformats.org/officeDocument/2006/relationships/tags" Target="../tags/tag282.xml"/><Relationship Id="rId97" Type="http://schemas.openxmlformats.org/officeDocument/2006/relationships/tags" Target="../tags/tag303.xml"/><Relationship Id="rId104" Type="http://schemas.openxmlformats.org/officeDocument/2006/relationships/tags" Target="../tags/tag310.xml"/><Relationship Id="rId7" Type="http://schemas.openxmlformats.org/officeDocument/2006/relationships/tags" Target="../tags/tag213.xml"/><Relationship Id="rId71" Type="http://schemas.openxmlformats.org/officeDocument/2006/relationships/tags" Target="../tags/tag277.xml"/><Relationship Id="rId92" Type="http://schemas.openxmlformats.org/officeDocument/2006/relationships/tags" Target="../tags/tag298.xml"/><Relationship Id="rId2" Type="http://schemas.openxmlformats.org/officeDocument/2006/relationships/tags" Target="../tags/tag208.xml"/><Relationship Id="rId29" Type="http://schemas.openxmlformats.org/officeDocument/2006/relationships/tags" Target="../tags/tag235.xml"/><Relationship Id="rId24" Type="http://schemas.openxmlformats.org/officeDocument/2006/relationships/tags" Target="../tags/tag230.xml"/><Relationship Id="rId40" Type="http://schemas.openxmlformats.org/officeDocument/2006/relationships/tags" Target="../tags/tag246.xml"/><Relationship Id="rId45" Type="http://schemas.openxmlformats.org/officeDocument/2006/relationships/tags" Target="../tags/tag251.xml"/><Relationship Id="rId66" Type="http://schemas.openxmlformats.org/officeDocument/2006/relationships/tags" Target="../tags/tag272.xml"/><Relationship Id="rId87" Type="http://schemas.openxmlformats.org/officeDocument/2006/relationships/tags" Target="../tags/tag293.xml"/><Relationship Id="rId110" Type="http://schemas.openxmlformats.org/officeDocument/2006/relationships/tags" Target="../tags/tag316.xml"/><Relationship Id="rId61" Type="http://schemas.openxmlformats.org/officeDocument/2006/relationships/tags" Target="../tags/tag267.xml"/><Relationship Id="rId82" Type="http://schemas.openxmlformats.org/officeDocument/2006/relationships/tags" Target="../tags/tag288.xml"/><Relationship Id="rId19" Type="http://schemas.openxmlformats.org/officeDocument/2006/relationships/tags" Target="../tags/tag225.xml"/><Relationship Id="rId14" Type="http://schemas.openxmlformats.org/officeDocument/2006/relationships/tags" Target="../tags/tag220.xml"/><Relationship Id="rId30" Type="http://schemas.openxmlformats.org/officeDocument/2006/relationships/tags" Target="../tags/tag236.xml"/><Relationship Id="rId35" Type="http://schemas.openxmlformats.org/officeDocument/2006/relationships/tags" Target="../tags/tag241.xml"/><Relationship Id="rId56" Type="http://schemas.openxmlformats.org/officeDocument/2006/relationships/tags" Target="../tags/tag262.xml"/><Relationship Id="rId77" Type="http://schemas.openxmlformats.org/officeDocument/2006/relationships/tags" Target="../tags/tag283.xml"/><Relationship Id="rId100" Type="http://schemas.openxmlformats.org/officeDocument/2006/relationships/tags" Target="../tags/tag306.xml"/><Relationship Id="rId105" Type="http://schemas.openxmlformats.org/officeDocument/2006/relationships/tags" Target="../tags/tag311.xml"/><Relationship Id="rId8" Type="http://schemas.openxmlformats.org/officeDocument/2006/relationships/tags" Target="../tags/tag214.xml"/><Relationship Id="rId51" Type="http://schemas.openxmlformats.org/officeDocument/2006/relationships/tags" Target="../tags/tag257.xml"/><Relationship Id="rId72" Type="http://schemas.openxmlformats.org/officeDocument/2006/relationships/tags" Target="../tags/tag278.xml"/><Relationship Id="rId93" Type="http://schemas.openxmlformats.org/officeDocument/2006/relationships/tags" Target="../tags/tag299.xml"/><Relationship Id="rId98" Type="http://schemas.openxmlformats.org/officeDocument/2006/relationships/tags" Target="../tags/tag304.xml"/><Relationship Id="rId3" Type="http://schemas.openxmlformats.org/officeDocument/2006/relationships/tags" Target="../tags/tag209.xml"/><Relationship Id="rId25" Type="http://schemas.openxmlformats.org/officeDocument/2006/relationships/tags" Target="../tags/tag231.xml"/><Relationship Id="rId46" Type="http://schemas.openxmlformats.org/officeDocument/2006/relationships/tags" Target="../tags/tag252.xml"/><Relationship Id="rId67" Type="http://schemas.openxmlformats.org/officeDocument/2006/relationships/tags" Target="../tags/tag273.xml"/><Relationship Id="rId20" Type="http://schemas.openxmlformats.org/officeDocument/2006/relationships/tags" Target="../tags/tag226.xml"/><Relationship Id="rId41" Type="http://schemas.openxmlformats.org/officeDocument/2006/relationships/tags" Target="../tags/tag247.xml"/><Relationship Id="rId62" Type="http://schemas.openxmlformats.org/officeDocument/2006/relationships/tags" Target="../tags/tag268.xml"/><Relationship Id="rId83" Type="http://schemas.openxmlformats.org/officeDocument/2006/relationships/tags" Target="../tags/tag289.xml"/><Relationship Id="rId88" Type="http://schemas.openxmlformats.org/officeDocument/2006/relationships/tags" Target="../tags/tag294.xml"/><Relationship Id="rId111" Type="http://schemas.openxmlformats.org/officeDocument/2006/relationships/tags" Target="../tags/tag317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330.xml"/><Relationship Id="rId18" Type="http://schemas.openxmlformats.org/officeDocument/2006/relationships/tags" Target="../tags/tag335.xml"/><Relationship Id="rId26" Type="http://schemas.openxmlformats.org/officeDocument/2006/relationships/tags" Target="../tags/tag343.xml"/><Relationship Id="rId39" Type="http://schemas.openxmlformats.org/officeDocument/2006/relationships/tags" Target="../tags/tag356.xml"/><Relationship Id="rId21" Type="http://schemas.openxmlformats.org/officeDocument/2006/relationships/tags" Target="../tags/tag338.xml"/><Relationship Id="rId34" Type="http://schemas.openxmlformats.org/officeDocument/2006/relationships/tags" Target="../tags/tag351.xml"/><Relationship Id="rId42" Type="http://schemas.openxmlformats.org/officeDocument/2006/relationships/tags" Target="../tags/tag359.xml"/><Relationship Id="rId7" Type="http://schemas.openxmlformats.org/officeDocument/2006/relationships/tags" Target="../tags/tag324.xml"/><Relationship Id="rId2" Type="http://schemas.openxmlformats.org/officeDocument/2006/relationships/tags" Target="../tags/tag319.xml"/><Relationship Id="rId16" Type="http://schemas.openxmlformats.org/officeDocument/2006/relationships/tags" Target="../tags/tag333.xml"/><Relationship Id="rId29" Type="http://schemas.openxmlformats.org/officeDocument/2006/relationships/tags" Target="../tags/tag346.xml"/><Relationship Id="rId1" Type="http://schemas.openxmlformats.org/officeDocument/2006/relationships/tags" Target="../tags/tag318.xml"/><Relationship Id="rId6" Type="http://schemas.openxmlformats.org/officeDocument/2006/relationships/tags" Target="../tags/tag323.xml"/><Relationship Id="rId11" Type="http://schemas.openxmlformats.org/officeDocument/2006/relationships/tags" Target="../tags/tag328.xml"/><Relationship Id="rId24" Type="http://schemas.openxmlformats.org/officeDocument/2006/relationships/tags" Target="../tags/tag341.xml"/><Relationship Id="rId32" Type="http://schemas.openxmlformats.org/officeDocument/2006/relationships/tags" Target="../tags/tag349.xml"/><Relationship Id="rId37" Type="http://schemas.openxmlformats.org/officeDocument/2006/relationships/tags" Target="../tags/tag354.xml"/><Relationship Id="rId40" Type="http://schemas.openxmlformats.org/officeDocument/2006/relationships/tags" Target="../tags/tag357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322.xml"/><Relationship Id="rId15" Type="http://schemas.openxmlformats.org/officeDocument/2006/relationships/tags" Target="../tags/tag332.xml"/><Relationship Id="rId23" Type="http://schemas.openxmlformats.org/officeDocument/2006/relationships/tags" Target="../tags/tag340.xml"/><Relationship Id="rId28" Type="http://schemas.openxmlformats.org/officeDocument/2006/relationships/tags" Target="../tags/tag345.xml"/><Relationship Id="rId36" Type="http://schemas.openxmlformats.org/officeDocument/2006/relationships/tags" Target="../tags/tag353.xml"/><Relationship Id="rId10" Type="http://schemas.openxmlformats.org/officeDocument/2006/relationships/tags" Target="../tags/tag327.xml"/><Relationship Id="rId19" Type="http://schemas.openxmlformats.org/officeDocument/2006/relationships/tags" Target="../tags/tag336.xml"/><Relationship Id="rId31" Type="http://schemas.openxmlformats.org/officeDocument/2006/relationships/tags" Target="../tags/tag348.xml"/><Relationship Id="rId44" Type="http://schemas.openxmlformats.org/officeDocument/2006/relationships/tags" Target="../tags/tag361.xml"/><Relationship Id="rId4" Type="http://schemas.openxmlformats.org/officeDocument/2006/relationships/tags" Target="../tags/tag321.xml"/><Relationship Id="rId9" Type="http://schemas.openxmlformats.org/officeDocument/2006/relationships/tags" Target="../tags/tag326.xml"/><Relationship Id="rId14" Type="http://schemas.openxmlformats.org/officeDocument/2006/relationships/tags" Target="../tags/tag331.xml"/><Relationship Id="rId22" Type="http://schemas.openxmlformats.org/officeDocument/2006/relationships/tags" Target="../tags/tag339.xml"/><Relationship Id="rId27" Type="http://schemas.openxmlformats.org/officeDocument/2006/relationships/tags" Target="../tags/tag344.xml"/><Relationship Id="rId30" Type="http://schemas.openxmlformats.org/officeDocument/2006/relationships/tags" Target="../tags/tag347.xml"/><Relationship Id="rId35" Type="http://schemas.openxmlformats.org/officeDocument/2006/relationships/tags" Target="../tags/tag352.xml"/><Relationship Id="rId43" Type="http://schemas.openxmlformats.org/officeDocument/2006/relationships/tags" Target="../tags/tag360.xml"/><Relationship Id="rId8" Type="http://schemas.openxmlformats.org/officeDocument/2006/relationships/tags" Target="../tags/tag325.xml"/><Relationship Id="rId3" Type="http://schemas.openxmlformats.org/officeDocument/2006/relationships/tags" Target="../tags/tag320.xml"/><Relationship Id="rId12" Type="http://schemas.openxmlformats.org/officeDocument/2006/relationships/tags" Target="../tags/tag329.xml"/><Relationship Id="rId17" Type="http://schemas.openxmlformats.org/officeDocument/2006/relationships/tags" Target="../tags/tag334.xml"/><Relationship Id="rId25" Type="http://schemas.openxmlformats.org/officeDocument/2006/relationships/tags" Target="../tags/tag342.xml"/><Relationship Id="rId33" Type="http://schemas.openxmlformats.org/officeDocument/2006/relationships/tags" Target="../tags/tag350.xml"/><Relationship Id="rId38" Type="http://schemas.openxmlformats.org/officeDocument/2006/relationships/tags" Target="../tags/tag355.xml"/><Relationship Id="rId20" Type="http://schemas.openxmlformats.org/officeDocument/2006/relationships/tags" Target="../tags/tag337.xml"/><Relationship Id="rId41" Type="http://schemas.openxmlformats.org/officeDocument/2006/relationships/tags" Target="../tags/tag3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algn="ctr" eaLnBrk="1" hangingPunct="1"/>
            <a:r>
              <a:rPr lang="en-US" b="1" dirty="0">
                <a:latin typeface="Arial" charset="0"/>
                <a:cs typeface="Arial" charset="0"/>
              </a:rPr>
              <a:t>Section 4.2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Measures of Dispersion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</a:t>
            </a:r>
          </a:p>
        </p:txBody>
      </p:sp>
      <p:grpSp>
        <p:nvGrpSpPr>
          <p:cNvPr id="94" name="SMARTInkShape-Group1">
            <a:extLst>
              <a:ext uri="{FF2B5EF4-FFF2-40B4-BE49-F238E27FC236}">
                <a16:creationId xmlns:a16="http://schemas.microsoft.com/office/drawing/2014/main" id="{12ECF31F-01F7-FDAF-7EE8-045366E0D3AC}"/>
              </a:ext>
            </a:extLst>
          </p:cNvPr>
          <p:cNvGrpSpPr/>
          <p:nvPr/>
        </p:nvGrpSpPr>
        <p:grpSpPr>
          <a:xfrm>
            <a:off x="8239125" y="3220774"/>
            <a:ext cx="1114426" cy="393804"/>
            <a:chOff x="8239125" y="3220774"/>
            <a:chExt cx="1114426" cy="393804"/>
          </a:xfrm>
        </p:grpSpPr>
        <p:sp>
          <p:nvSpPr>
            <p:cNvPr id="87" name="SMARTInkShape-1">
              <a:extLst>
                <a:ext uri="{FF2B5EF4-FFF2-40B4-BE49-F238E27FC236}">
                  <a16:creationId xmlns:a16="http://schemas.microsoft.com/office/drawing/2014/main" id="{38899476-79E8-A7E4-247F-F8912DA4A1BB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8239125" y="3429000"/>
              <a:ext cx="142876" cy="185578"/>
            </a:xfrm>
            <a:custGeom>
              <a:avLst/>
              <a:gdLst/>
              <a:ahLst/>
              <a:cxnLst/>
              <a:rect l="0" t="0" r="0" b="0"/>
              <a:pathLst>
                <a:path w="142876" h="185578">
                  <a:moveTo>
                    <a:pt x="0" y="38100"/>
                  </a:moveTo>
                  <a:lnTo>
                    <a:pt x="0" y="38100"/>
                  </a:lnTo>
                  <a:lnTo>
                    <a:pt x="0" y="19201"/>
                  </a:lnTo>
                  <a:lnTo>
                    <a:pt x="5056" y="24151"/>
                  </a:lnTo>
                  <a:lnTo>
                    <a:pt x="7538" y="32253"/>
                  </a:lnTo>
                  <a:lnTo>
                    <a:pt x="9132" y="69871"/>
                  </a:lnTo>
                  <a:lnTo>
                    <a:pt x="14465" y="107956"/>
                  </a:lnTo>
                  <a:lnTo>
                    <a:pt x="20261" y="150089"/>
                  </a:lnTo>
                  <a:lnTo>
                    <a:pt x="28760" y="165837"/>
                  </a:lnTo>
                  <a:lnTo>
                    <a:pt x="36771" y="174247"/>
                  </a:lnTo>
                  <a:lnTo>
                    <a:pt x="40389" y="176490"/>
                  </a:lnTo>
                  <a:lnTo>
                    <a:pt x="42801" y="179043"/>
                  </a:lnTo>
                  <a:lnTo>
                    <a:pt x="45481" y="184703"/>
                  </a:lnTo>
                  <a:lnTo>
                    <a:pt x="48313" y="185577"/>
                  </a:lnTo>
                  <a:lnTo>
                    <a:pt x="57103" y="183726"/>
                  </a:lnTo>
                  <a:lnTo>
                    <a:pt x="68895" y="176733"/>
                  </a:lnTo>
                  <a:lnTo>
                    <a:pt x="92018" y="135053"/>
                  </a:lnTo>
                  <a:lnTo>
                    <a:pt x="104764" y="93078"/>
                  </a:lnTo>
                  <a:lnTo>
                    <a:pt x="117473" y="49078"/>
                  </a:lnTo>
                  <a:lnTo>
                    <a:pt x="124511" y="13528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2">
              <a:extLst>
                <a:ext uri="{FF2B5EF4-FFF2-40B4-BE49-F238E27FC236}">
                  <a16:creationId xmlns:a16="http://schemas.microsoft.com/office/drawing/2014/main" id="{7C358754-C219-8FF4-4740-626DEC66E10B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8416963" y="3430764"/>
              <a:ext cx="279363" cy="153595"/>
            </a:xfrm>
            <a:custGeom>
              <a:avLst/>
              <a:gdLst/>
              <a:ahLst/>
              <a:cxnLst/>
              <a:rect l="0" t="0" r="0" b="0"/>
              <a:pathLst>
                <a:path w="279363" h="153595">
                  <a:moveTo>
                    <a:pt x="126962" y="64911"/>
                  </a:moveTo>
                  <a:lnTo>
                    <a:pt x="126962" y="64911"/>
                  </a:lnTo>
                  <a:lnTo>
                    <a:pt x="126962" y="59854"/>
                  </a:lnTo>
                  <a:lnTo>
                    <a:pt x="129784" y="54550"/>
                  </a:lnTo>
                  <a:lnTo>
                    <a:pt x="132018" y="51654"/>
                  </a:lnTo>
                  <a:lnTo>
                    <a:pt x="137323" y="48436"/>
                  </a:lnTo>
                  <a:lnTo>
                    <a:pt x="140219" y="47578"/>
                  </a:lnTo>
                  <a:lnTo>
                    <a:pt x="142150" y="45947"/>
                  </a:lnTo>
                  <a:lnTo>
                    <a:pt x="144295" y="41313"/>
                  </a:lnTo>
                  <a:lnTo>
                    <a:pt x="145968" y="19132"/>
                  </a:lnTo>
                  <a:lnTo>
                    <a:pt x="140942" y="12777"/>
                  </a:lnTo>
                  <a:lnTo>
                    <a:pt x="127694" y="4191"/>
                  </a:lnTo>
                  <a:lnTo>
                    <a:pt x="110364" y="0"/>
                  </a:lnTo>
                  <a:lnTo>
                    <a:pt x="81710" y="3815"/>
                  </a:lnTo>
                  <a:lnTo>
                    <a:pt x="51465" y="16705"/>
                  </a:lnTo>
                  <a:lnTo>
                    <a:pt x="37669" y="27964"/>
                  </a:lnTo>
                  <a:lnTo>
                    <a:pt x="10075" y="66317"/>
                  </a:lnTo>
                  <a:lnTo>
                    <a:pt x="1635" y="84586"/>
                  </a:lnTo>
                  <a:lnTo>
                    <a:pt x="0" y="103289"/>
                  </a:lnTo>
                  <a:lnTo>
                    <a:pt x="2517" y="131053"/>
                  </a:lnTo>
                  <a:lnTo>
                    <a:pt x="4840" y="135464"/>
                  </a:lnTo>
                  <a:lnTo>
                    <a:pt x="13066" y="143187"/>
                  </a:lnTo>
                  <a:lnTo>
                    <a:pt x="29597" y="153485"/>
                  </a:lnTo>
                  <a:lnTo>
                    <a:pt x="35595" y="153594"/>
                  </a:lnTo>
                  <a:lnTo>
                    <a:pt x="56617" y="143173"/>
                  </a:lnTo>
                  <a:lnTo>
                    <a:pt x="94681" y="114777"/>
                  </a:lnTo>
                  <a:lnTo>
                    <a:pt x="134231" y="67403"/>
                  </a:lnTo>
                  <a:lnTo>
                    <a:pt x="135483" y="66019"/>
                  </a:lnTo>
                  <a:lnTo>
                    <a:pt x="135818" y="66708"/>
                  </a:lnTo>
                  <a:lnTo>
                    <a:pt x="137528" y="95928"/>
                  </a:lnTo>
                  <a:lnTo>
                    <a:pt x="139298" y="98289"/>
                  </a:lnTo>
                  <a:lnTo>
                    <a:pt x="152733" y="108935"/>
                  </a:lnTo>
                  <a:lnTo>
                    <a:pt x="161997" y="111469"/>
                  </a:lnTo>
                  <a:lnTo>
                    <a:pt x="168286" y="112062"/>
                  </a:lnTo>
                  <a:lnTo>
                    <a:pt x="207663" y="102113"/>
                  </a:lnTo>
                  <a:lnTo>
                    <a:pt x="229505" y="94145"/>
                  </a:lnTo>
                  <a:lnTo>
                    <a:pt x="279362" y="553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3">
              <a:extLst>
                <a:ext uri="{FF2B5EF4-FFF2-40B4-BE49-F238E27FC236}">
                  <a16:creationId xmlns:a16="http://schemas.microsoft.com/office/drawing/2014/main" id="{271C1EF0-4823-461D-5ABB-107C8030F721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8706291" y="3220774"/>
              <a:ext cx="47185" cy="313002"/>
            </a:xfrm>
            <a:custGeom>
              <a:avLst/>
              <a:gdLst/>
              <a:ahLst/>
              <a:cxnLst/>
              <a:rect l="0" t="0" r="0" b="0"/>
              <a:pathLst>
                <a:path w="47185" h="313002">
                  <a:moveTo>
                    <a:pt x="47184" y="8201"/>
                  </a:moveTo>
                  <a:lnTo>
                    <a:pt x="47184" y="8201"/>
                  </a:lnTo>
                  <a:lnTo>
                    <a:pt x="47184" y="0"/>
                  </a:lnTo>
                  <a:lnTo>
                    <a:pt x="33927" y="43622"/>
                  </a:lnTo>
                  <a:lnTo>
                    <a:pt x="24794" y="89251"/>
                  </a:lnTo>
                  <a:lnTo>
                    <a:pt x="15385" y="127819"/>
                  </a:lnTo>
                  <a:lnTo>
                    <a:pt x="10951" y="174524"/>
                  </a:lnTo>
                  <a:lnTo>
                    <a:pt x="7091" y="207358"/>
                  </a:lnTo>
                  <a:lnTo>
                    <a:pt x="1791" y="252772"/>
                  </a:lnTo>
                  <a:lnTo>
                    <a:pt x="0" y="290873"/>
                  </a:lnTo>
                  <a:lnTo>
                    <a:pt x="2577" y="300697"/>
                  </a:lnTo>
                  <a:lnTo>
                    <a:pt x="9084" y="3130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4">
              <a:extLst>
                <a:ext uri="{FF2B5EF4-FFF2-40B4-BE49-F238E27FC236}">
                  <a16:creationId xmlns:a16="http://schemas.microsoft.com/office/drawing/2014/main" id="{37574A56-AB68-B530-19B4-5A9E55E5FDF2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8811949" y="3390900"/>
              <a:ext cx="132027" cy="178796"/>
            </a:xfrm>
            <a:custGeom>
              <a:avLst/>
              <a:gdLst/>
              <a:ahLst/>
              <a:cxnLst/>
              <a:rect l="0" t="0" r="0" b="0"/>
              <a:pathLst>
                <a:path w="132027" h="178796">
                  <a:moveTo>
                    <a:pt x="8201" y="0"/>
                  </a:moveTo>
                  <a:lnTo>
                    <a:pt x="8201" y="0"/>
                  </a:lnTo>
                  <a:lnTo>
                    <a:pt x="3144" y="10113"/>
                  </a:lnTo>
                  <a:lnTo>
                    <a:pt x="0" y="31572"/>
                  </a:lnTo>
                  <a:lnTo>
                    <a:pt x="6542" y="73813"/>
                  </a:lnTo>
                  <a:lnTo>
                    <a:pt x="16045" y="118454"/>
                  </a:lnTo>
                  <a:lnTo>
                    <a:pt x="31545" y="151104"/>
                  </a:lnTo>
                  <a:lnTo>
                    <a:pt x="39037" y="161702"/>
                  </a:lnTo>
                  <a:lnTo>
                    <a:pt x="59318" y="173618"/>
                  </a:lnTo>
                  <a:lnTo>
                    <a:pt x="80380" y="178795"/>
                  </a:lnTo>
                  <a:lnTo>
                    <a:pt x="85954" y="177405"/>
                  </a:lnTo>
                  <a:lnTo>
                    <a:pt x="94970" y="170216"/>
                  </a:lnTo>
                  <a:lnTo>
                    <a:pt x="109380" y="126600"/>
                  </a:lnTo>
                  <a:lnTo>
                    <a:pt x="119596" y="81766"/>
                  </a:lnTo>
                  <a:lnTo>
                    <a:pt x="128663" y="39695"/>
                  </a:lnTo>
                  <a:lnTo>
                    <a:pt x="132026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5">
              <a:extLst>
                <a:ext uri="{FF2B5EF4-FFF2-40B4-BE49-F238E27FC236}">
                  <a16:creationId xmlns:a16="http://schemas.microsoft.com/office/drawing/2014/main" id="{64AD7B61-E789-9AF5-2411-0AC51FF0A2C5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8992396" y="3393299"/>
              <a:ext cx="140979" cy="159114"/>
            </a:xfrm>
            <a:custGeom>
              <a:avLst/>
              <a:gdLst/>
              <a:ahLst/>
              <a:cxnLst/>
              <a:rect l="0" t="0" r="0" b="0"/>
              <a:pathLst>
                <a:path w="140979" h="159114">
                  <a:moveTo>
                    <a:pt x="37304" y="73801"/>
                  </a:moveTo>
                  <a:lnTo>
                    <a:pt x="37304" y="73801"/>
                  </a:lnTo>
                  <a:lnTo>
                    <a:pt x="42361" y="78858"/>
                  </a:lnTo>
                  <a:lnTo>
                    <a:pt x="50488" y="81340"/>
                  </a:lnTo>
                  <a:lnTo>
                    <a:pt x="78236" y="83209"/>
                  </a:lnTo>
                  <a:lnTo>
                    <a:pt x="93059" y="78235"/>
                  </a:lnTo>
                  <a:lnTo>
                    <a:pt x="129536" y="52731"/>
                  </a:lnTo>
                  <a:lnTo>
                    <a:pt x="133717" y="48113"/>
                  </a:lnTo>
                  <a:lnTo>
                    <a:pt x="138362" y="37337"/>
                  </a:lnTo>
                  <a:lnTo>
                    <a:pt x="140978" y="19370"/>
                  </a:lnTo>
                  <a:lnTo>
                    <a:pt x="138768" y="9746"/>
                  </a:lnTo>
                  <a:lnTo>
                    <a:pt x="136696" y="5697"/>
                  </a:lnTo>
                  <a:lnTo>
                    <a:pt x="133199" y="2999"/>
                  </a:lnTo>
                  <a:lnTo>
                    <a:pt x="123668" y="0"/>
                  </a:lnTo>
                  <a:lnTo>
                    <a:pt x="101346" y="3368"/>
                  </a:lnTo>
                  <a:lnTo>
                    <a:pt x="70847" y="16105"/>
                  </a:lnTo>
                  <a:lnTo>
                    <a:pt x="40305" y="39420"/>
                  </a:lnTo>
                  <a:lnTo>
                    <a:pt x="17968" y="72669"/>
                  </a:lnTo>
                  <a:lnTo>
                    <a:pt x="3225" y="119007"/>
                  </a:lnTo>
                  <a:lnTo>
                    <a:pt x="0" y="148935"/>
                  </a:lnTo>
                  <a:lnTo>
                    <a:pt x="792" y="152466"/>
                  </a:lnTo>
                  <a:lnTo>
                    <a:pt x="2379" y="154819"/>
                  </a:lnTo>
                  <a:lnTo>
                    <a:pt x="4496" y="156388"/>
                  </a:lnTo>
                  <a:lnTo>
                    <a:pt x="42078" y="159113"/>
                  </a:lnTo>
                  <a:lnTo>
                    <a:pt x="103979" y="1500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6">
              <a:extLst>
                <a:ext uri="{FF2B5EF4-FFF2-40B4-BE49-F238E27FC236}">
                  <a16:creationId xmlns:a16="http://schemas.microsoft.com/office/drawing/2014/main" id="{BA0A550F-AC83-0D0F-AB1E-4CECDEC54E07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9153525" y="3390900"/>
              <a:ext cx="133351" cy="142876"/>
            </a:xfrm>
            <a:custGeom>
              <a:avLst/>
              <a:gdLst/>
              <a:ahLst/>
              <a:cxnLst/>
              <a:rect l="0" t="0" r="0" b="0"/>
              <a:pathLst>
                <a:path w="133351" h="142876">
                  <a:moveTo>
                    <a:pt x="133350" y="0"/>
                  </a:moveTo>
                  <a:lnTo>
                    <a:pt x="133350" y="0"/>
                  </a:lnTo>
                  <a:lnTo>
                    <a:pt x="100857" y="1058"/>
                  </a:lnTo>
                  <a:lnTo>
                    <a:pt x="88571" y="5057"/>
                  </a:lnTo>
                  <a:lnTo>
                    <a:pt x="55828" y="30591"/>
                  </a:lnTo>
                  <a:lnTo>
                    <a:pt x="51271" y="37585"/>
                  </a:lnTo>
                  <a:lnTo>
                    <a:pt x="50055" y="40932"/>
                  </a:lnTo>
                  <a:lnTo>
                    <a:pt x="50304" y="44221"/>
                  </a:lnTo>
                  <a:lnTo>
                    <a:pt x="53402" y="50698"/>
                  </a:lnTo>
                  <a:lnTo>
                    <a:pt x="61096" y="60294"/>
                  </a:lnTo>
                  <a:lnTo>
                    <a:pt x="83841" y="79018"/>
                  </a:lnTo>
                  <a:lnTo>
                    <a:pt x="90178" y="89094"/>
                  </a:lnTo>
                  <a:lnTo>
                    <a:pt x="93747" y="100717"/>
                  </a:lnTo>
                  <a:lnTo>
                    <a:pt x="94583" y="107557"/>
                  </a:lnTo>
                  <a:lnTo>
                    <a:pt x="89997" y="122415"/>
                  </a:lnTo>
                  <a:lnTo>
                    <a:pt x="85397" y="126060"/>
                  </a:lnTo>
                  <a:lnTo>
                    <a:pt x="38360" y="140462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7">
              <a:extLst>
                <a:ext uri="{FF2B5EF4-FFF2-40B4-BE49-F238E27FC236}">
                  <a16:creationId xmlns:a16="http://schemas.microsoft.com/office/drawing/2014/main" id="{AA898E60-3951-7886-DB5A-8BBCF9947846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9315450" y="3562350"/>
              <a:ext cx="38101" cy="1"/>
            </a:xfrm>
            <a:custGeom>
              <a:avLst/>
              <a:gdLst/>
              <a:ahLst/>
              <a:cxnLst/>
              <a:rect l="0" t="0" r="0" b="0"/>
              <a:pathLst>
                <a:path w="38101" h="1">
                  <a:moveTo>
                    <a:pt x="0" y="0"/>
                  </a:moveTo>
                  <a:lnTo>
                    <a:pt x="0" y="0"/>
                  </a:lnTo>
                  <a:lnTo>
                    <a:pt x="381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SMARTInkShape-Group2">
            <a:extLst>
              <a:ext uri="{FF2B5EF4-FFF2-40B4-BE49-F238E27FC236}">
                <a16:creationId xmlns:a16="http://schemas.microsoft.com/office/drawing/2014/main" id="{ECFE3717-F039-B9D8-FD8E-64195BEAE10F}"/>
              </a:ext>
            </a:extLst>
          </p:cNvPr>
          <p:cNvGrpSpPr/>
          <p:nvPr/>
        </p:nvGrpSpPr>
        <p:grpSpPr>
          <a:xfrm>
            <a:off x="5749467" y="3318737"/>
            <a:ext cx="1889584" cy="310289"/>
            <a:chOff x="5749467" y="3318737"/>
            <a:chExt cx="1889584" cy="310289"/>
          </a:xfrm>
        </p:grpSpPr>
        <p:sp>
          <p:nvSpPr>
            <p:cNvPr id="95" name="SMARTInkShape-8">
              <a:extLst>
                <a:ext uri="{FF2B5EF4-FFF2-40B4-BE49-F238E27FC236}">
                  <a16:creationId xmlns:a16="http://schemas.microsoft.com/office/drawing/2014/main" id="{D5F7C36C-8F1A-6BBB-FC96-3A275AC53983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5749467" y="3420042"/>
              <a:ext cx="241759" cy="170739"/>
            </a:xfrm>
            <a:custGeom>
              <a:avLst/>
              <a:gdLst/>
              <a:ahLst/>
              <a:cxnLst/>
              <a:rect l="0" t="0" r="0" b="0"/>
              <a:pathLst>
                <a:path w="241759" h="170739">
                  <a:moveTo>
                    <a:pt x="60783" y="56583"/>
                  </a:moveTo>
                  <a:lnTo>
                    <a:pt x="60783" y="56583"/>
                  </a:lnTo>
                  <a:lnTo>
                    <a:pt x="47526" y="56583"/>
                  </a:lnTo>
                  <a:lnTo>
                    <a:pt x="46652" y="57641"/>
                  </a:lnTo>
                  <a:lnTo>
                    <a:pt x="47130" y="59405"/>
                  </a:lnTo>
                  <a:lnTo>
                    <a:pt x="48506" y="61640"/>
                  </a:lnTo>
                  <a:lnTo>
                    <a:pt x="55678" y="64122"/>
                  </a:lnTo>
                  <a:lnTo>
                    <a:pt x="101024" y="65991"/>
                  </a:lnTo>
                  <a:lnTo>
                    <a:pt x="138206" y="66074"/>
                  </a:lnTo>
                  <a:lnTo>
                    <a:pt x="167567" y="61041"/>
                  </a:lnTo>
                  <a:lnTo>
                    <a:pt x="184615" y="52847"/>
                  </a:lnTo>
                  <a:lnTo>
                    <a:pt x="196370" y="38660"/>
                  </a:lnTo>
                  <a:lnTo>
                    <a:pt x="201499" y="26108"/>
                  </a:lnTo>
                  <a:lnTo>
                    <a:pt x="200103" y="22508"/>
                  </a:lnTo>
                  <a:lnTo>
                    <a:pt x="192905" y="15685"/>
                  </a:lnTo>
                  <a:lnTo>
                    <a:pt x="171897" y="5895"/>
                  </a:lnTo>
                  <a:lnTo>
                    <a:pt x="130867" y="710"/>
                  </a:lnTo>
                  <a:lnTo>
                    <a:pt x="114509" y="0"/>
                  </a:lnTo>
                  <a:lnTo>
                    <a:pt x="71552" y="14754"/>
                  </a:lnTo>
                  <a:lnTo>
                    <a:pt x="47225" y="25998"/>
                  </a:lnTo>
                  <a:lnTo>
                    <a:pt x="27946" y="43695"/>
                  </a:lnTo>
                  <a:lnTo>
                    <a:pt x="10837" y="68992"/>
                  </a:lnTo>
                  <a:lnTo>
                    <a:pt x="0" y="97134"/>
                  </a:lnTo>
                  <a:lnTo>
                    <a:pt x="152" y="105842"/>
                  </a:lnTo>
                  <a:lnTo>
                    <a:pt x="5967" y="123984"/>
                  </a:lnTo>
                  <a:lnTo>
                    <a:pt x="26197" y="152048"/>
                  </a:lnTo>
                  <a:lnTo>
                    <a:pt x="43295" y="162512"/>
                  </a:lnTo>
                  <a:lnTo>
                    <a:pt x="80142" y="169229"/>
                  </a:lnTo>
                  <a:lnTo>
                    <a:pt x="123482" y="170556"/>
                  </a:lnTo>
                  <a:lnTo>
                    <a:pt x="140155" y="170738"/>
                  </a:lnTo>
                  <a:lnTo>
                    <a:pt x="182256" y="156704"/>
                  </a:lnTo>
                  <a:lnTo>
                    <a:pt x="241758" y="132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9">
              <a:extLst>
                <a:ext uri="{FF2B5EF4-FFF2-40B4-BE49-F238E27FC236}">
                  <a16:creationId xmlns:a16="http://schemas.microsoft.com/office/drawing/2014/main" id="{2142D6F5-D853-8222-F711-A62AE0708C80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6019800" y="3476625"/>
              <a:ext cx="219076" cy="152401"/>
            </a:xfrm>
            <a:custGeom>
              <a:avLst/>
              <a:gdLst/>
              <a:ahLst/>
              <a:cxnLst/>
              <a:rect l="0" t="0" r="0" b="0"/>
              <a:pathLst>
                <a:path w="219076" h="152401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8314" y="5057"/>
                  </a:lnTo>
                  <a:lnTo>
                    <a:pt x="58308" y="40020"/>
                  </a:lnTo>
                  <a:lnTo>
                    <a:pt x="102811" y="76257"/>
                  </a:lnTo>
                  <a:lnTo>
                    <a:pt x="119245" y="86095"/>
                  </a:lnTo>
                  <a:lnTo>
                    <a:pt x="165199" y="131328"/>
                  </a:lnTo>
                  <a:lnTo>
                    <a:pt x="198555" y="147140"/>
                  </a:lnTo>
                  <a:lnTo>
                    <a:pt x="219075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10">
              <a:extLst>
                <a:ext uri="{FF2B5EF4-FFF2-40B4-BE49-F238E27FC236}">
                  <a16:creationId xmlns:a16="http://schemas.microsoft.com/office/drawing/2014/main" id="{70D10258-D61B-5F1F-2914-7A91B1C5F3D1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6038850" y="3467100"/>
              <a:ext cx="180976" cy="142876"/>
            </a:xfrm>
            <a:custGeom>
              <a:avLst/>
              <a:gdLst/>
              <a:ahLst/>
              <a:cxnLst/>
              <a:rect l="0" t="0" r="0" b="0"/>
              <a:pathLst>
                <a:path w="180976" h="142876">
                  <a:moveTo>
                    <a:pt x="180975" y="0"/>
                  </a:moveTo>
                  <a:lnTo>
                    <a:pt x="180975" y="0"/>
                  </a:lnTo>
                  <a:lnTo>
                    <a:pt x="153348" y="1058"/>
                  </a:lnTo>
                  <a:lnTo>
                    <a:pt x="131867" y="8663"/>
                  </a:lnTo>
                  <a:lnTo>
                    <a:pt x="110568" y="25968"/>
                  </a:lnTo>
                  <a:lnTo>
                    <a:pt x="71240" y="70591"/>
                  </a:lnTo>
                  <a:lnTo>
                    <a:pt x="26539" y="107632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11">
              <a:extLst>
                <a:ext uri="{FF2B5EF4-FFF2-40B4-BE49-F238E27FC236}">
                  <a16:creationId xmlns:a16="http://schemas.microsoft.com/office/drawing/2014/main" id="{9C8E4E51-A019-A73F-7F04-FC4FE97A3E70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6272757" y="3318737"/>
              <a:ext cx="156619" cy="289306"/>
            </a:xfrm>
            <a:custGeom>
              <a:avLst/>
              <a:gdLst/>
              <a:ahLst/>
              <a:cxnLst/>
              <a:rect l="0" t="0" r="0" b="0"/>
              <a:pathLst>
                <a:path w="156619" h="289306">
                  <a:moveTo>
                    <a:pt x="32793" y="5488"/>
                  </a:moveTo>
                  <a:lnTo>
                    <a:pt x="32793" y="5488"/>
                  </a:lnTo>
                  <a:lnTo>
                    <a:pt x="37849" y="431"/>
                  </a:lnTo>
                  <a:lnTo>
                    <a:pt x="40397" y="0"/>
                  </a:lnTo>
                  <a:lnTo>
                    <a:pt x="43154" y="771"/>
                  </a:lnTo>
                  <a:lnTo>
                    <a:pt x="46050" y="2344"/>
                  </a:lnTo>
                  <a:lnTo>
                    <a:pt x="47981" y="4450"/>
                  </a:lnTo>
                  <a:lnTo>
                    <a:pt x="56390" y="18469"/>
                  </a:lnTo>
                  <a:lnTo>
                    <a:pt x="56992" y="22609"/>
                  </a:lnTo>
                  <a:lnTo>
                    <a:pt x="52730" y="65689"/>
                  </a:lnTo>
                  <a:lnTo>
                    <a:pt x="41993" y="108933"/>
                  </a:lnTo>
                  <a:lnTo>
                    <a:pt x="30463" y="155260"/>
                  </a:lnTo>
                  <a:lnTo>
                    <a:pt x="17084" y="197625"/>
                  </a:lnTo>
                  <a:lnTo>
                    <a:pt x="4251" y="241741"/>
                  </a:lnTo>
                  <a:lnTo>
                    <a:pt x="0" y="260773"/>
                  </a:lnTo>
                  <a:lnTo>
                    <a:pt x="1637" y="276287"/>
                  </a:lnTo>
                  <a:lnTo>
                    <a:pt x="3556" y="281271"/>
                  </a:lnTo>
                  <a:lnTo>
                    <a:pt x="5894" y="284593"/>
                  </a:lnTo>
                  <a:lnTo>
                    <a:pt x="8511" y="286808"/>
                  </a:lnTo>
                  <a:lnTo>
                    <a:pt x="17062" y="289269"/>
                  </a:lnTo>
                  <a:lnTo>
                    <a:pt x="30035" y="289305"/>
                  </a:lnTo>
                  <a:lnTo>
                    <a:pt x="70034" y="283526"/>
                  </a:lnTo>
                  <a:lnTo>
                    <a:pt x="108824" y="277014"/>
                  </a:lnTo>
                  <a:lnTo>
                    <a:pt x="156618" y="2531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12">
              <a:extLst>
                <a:ext uri="{FF2B5EF4-FFF2-40B4-BE49-F238E27FC236}">
                  <a16:creationId xmlns:a16="http://schemas.microsoft.com/office/drawing/2014/main" id="{91B9A87D-4DAD-7752-09B0-A8AFF17D892F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6267450" y="3467100"/>
              <a:ext cx="171451" cy="19051"/>
            </a:xfrm>
            <a:custGeom>
              <a:avLst/>
              <a:gdLst/>
              <a:ahLst/>
              <a:cxnLst/>
              <a:rect l="0" t="0" r="0" b="0"/>
              <a:pathLst>
                <a:path w="171451" h="19051">
                  <a:moveTo>
                    <a:pt x="0" y="19050"/>
                  </a:moveTo>
                  <a:lnTo>
                    <a:pt x="0" y="19050"/>
                  </a:lnTo>
                  <a:lnTo>
                    <a:pt x="18363" y="17992"/>
                  </a:lnTo>
                  <a:lnTo>
                    <a:pt x="64462" y="7291"/>
                  </a:lnTo>
                  <a:lnTo>
                    <a:pt x="104338" y="144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13">
              <a:extLst>
                <a:ext uri="{FF2B5EF4-FFF2-40B4-BE49-F238E27FC236}">
                  <a16:creationId xmlns:a16="http://schemas.microsoft.com/office/drawing/2014/main" id="{EF4FAD76-38A2-6E2A-9BE8-1669AC45FFD5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6477000" y="3400425"/>
              <a:ext cx="247651" cy="167564"/>
            </a:xfrm>
            <a:custGeom>
              <a:avLst/>
              <a:gdLst/>
              <a:ahLst/>
              <a:cxnLst/>
              <a:rect l="0" t="0" r="0" b="0"/>
              <a:pathLst>
                <a:path w="247651" h="167564">
                  <a:moveTo>
                    <a:pt x="0" y="66675"/>
                  </a:moveTo>
                  <a:lnTo>
                    <a:pt x="0" y="66675"/>
                  </a:lnTo>
                  <a:lnTo>
                    <a:pt x="0" y="61618"/>
                  </a:lnTo>
                  <a:lnTo>
                    <a:pt x="5645" y="56314"/>
                  </a:lnTo>
                  <a:lnTo>
                    <a:pt x="26515" y="44285"/>
                  </a:lnTo>
                  <a:lnTo>
                    <a:pt x="57566" y="39322"/>
                  </a:lnTo>
                  <a:lnTo>
                    <a:pt x="71799" y="38643"/>
                  </a:lnTo>
                  <a:lnTo>
                    <a:pt x="85180" y="43986"/>
                  </a:lnTo>
                  <a:lnTo>
                    <a:pt x="91711" y="48374"/>
                  </a:lnTo>
                  <a:lnTo>
                    <a:pt x="101791" y="61716"/>
                  </a:lnTo>
                  <a:lnTo>
                    <a:pt x="119198" y="98830"/>
                  </a:lnTo>
                  <a:lnTo>
                    <a:pt x="123216" y="138290"/>
                  </a:lnTo>
                  <a:lnTo>
                    <a:pt x="118589" y="158333"/>
                  </a:lnTo>
                  <a:lnTo>
                    <a:pt x="113984" y="162705"/>
                  </a:lnTo>
                  <a:lnTo>
                    <a:pt x="100401" y="167563"/>
                  </a:lnTo>
                  <a:lnTo>
                    <a:pt x="86603" y="166900"/>
                  </a:lnTo>
                  <a:lnTo>
                    <a:pt x="60499" y="157851"/>
                  </a:lnTo>
                  <a:lnTo>
                    <a:pt x="56207" y="151801"/>
                  </a:lnTo>
                  <a:lnTo>
                    <a:pt x="51439" y="133790"/>
                  </a:lnTo>
                  <a:lnTo>
                    <a:pt x="53811" y="104905"/>
                  </a:lnTo>
                  <a:lnTo>
                    <a:pt x="64133" y="88605"/>
                  </a:lnTo>
                  <a:lnTo>
                    <a:pt x="107374" y="47878"/>
                  </a:lnTo>
                  <a:lnTo>
                    <a:pt x="126039" y="36096"/>
                  </a:lnTo>
                  <a:lnTo>
                    <a:pt x="172514" y="19908"/>
                  </a:lnTo>
                  <a:lnTo>
                    <a:pt x="209865" y="9779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14">
              <a:extLst>
                <a:ext uri="{FF2B5EF4-FFF2-40B4-BE49-F238E27FC236}">
                  <a16:creationId xmlns:a16="http://schemas.microsoft.com/office/drawing/2014/main" id="{D144F9A4-E8B1-1429-17EB-CB114CB1C70B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6724815" y="3433117"/>
              <a:ext cx="504661" cy="167334"/>
            </a:xfrm>
            <a:custGeom>
              <a:avLst/>
              <a:gdLst/>
              <a:ahLst/>
              <a:cxnLst/>
              <a:rect l="0" t="0" r="0" b="0"/>
              <a:pathLst>
                <a:path w="504661" h="167334">
                  <a:moveTo>
                    <a:pt x="28410" y="14933"/>
                  </a:moveTo>
                  <a:lnTo>
                    <a:pt x="28410" y="14933"/>
                  </a:lnTo>
                  <a:lnTo>
                    <a:pt x="28410" y="42033"/>
                  </a:lnTo>
                  <a:lnTo>
                    <a:pt x="29468" y="42525"/>
                  </a:lnTo>
                  <a:lnTo>
                    <a:pt x="33466" y="43071"/>
                  </a:lnTo>
                  <a:lnTo>
                    <a:pt x="34955" y="44275"/>
                  </a:lnTo>
                  <a:lnTo>
                    <a:pt x="37542" y="51671"/>
                  </a:lnTo>
                  <a:lnTo>
                    <a:pt x="40583" y="52428"/>
                  </a:lnTo>
                  <a:lnTo>
                    <a:pt x="85566" y="53031"/>
                  </a:lnTo>
                  <a:lnTo>
                    <a:pt x="98262" y="53033"/>
                  </a:lnTo>
                  <a:lnTo>
                    <a:pt x="104611" y="50211"/>
                  </a:lnTo>
                  <a:lnTo>
                    <a:pt x="110960" y="46487"/>
                  </a:lnTo>
                  <a:lnTo>
                    <a:pt x="121779" y="43901"/>
                  </a:lnTo>
                  <a:lnTo>
                    <a:pt x="131696" y="35341"/>
                  </a:lnTo>
                  <a:lnTo>
                    <a:pt x="132524" y="31765"/>
                  </a:lnTo>
                  <a:lnTo>
                    <a:pt x="132744" y="29329"/>
                  </a:lnTo>
                  <a:lnTo>
                    <a:pt x="133949" y="27705"/>
                  </a:lnTo>
                  <a:lnTo>
                    <a:pt x="138111" y="25902"/>
                  </a:lnTo>
                  <a:lnTo>
                    <a:pt x="139644" y="24362"/>
                  </a:lnTo>
                  <a:lnTo>
                    <a:pt x="142590" y="15363"/>
                  </a:lnTo>
                  <a:lnTo>
                    <a:pt x="128243" y="471"/>
                  </a:lnTo>
                  <a:lnTo>
                    <a:pt x="125657" y="0"/>
                  </a:lnTo>
                  <a:lnTo>
                    <a:pt x="122875" y="744"/>
                  </a:lnTo>
                  <a:lnTo>
                    <a:pt x="119962" y="2299"/>
                  </a:lnTo>
                  <a:lnTo>
                    <a:pt x="77709" y="10383"/>
                  </a:lnTo>
                  <a:lnTo>
                    <a:pt x="50085" y="24695"/>
                  </a:lnTo>
                  <a:lnTo>
                    <a:pt x="25388" y="46697"/>
                  </a:lnTo>
                  <a:lnTo>
                    <a:pt x="6198" y="73935"/>
                  </a:lnTo>
                  <a:lnTo>
                    <a:pt x="2664" y="83842"/>
                  </a:lnTo>
                  <a:lnTo>
                    <a:pt x="0" y="117988"/>
                  </a:lnTo>
                  <a:lnTo>
                    <a:pt x="2731" y="127058"/>
                  </a:lnTo>
                  <a:lnTo>
                    <a:pt x="6414" y="134616"/>
                  </a:lnTo>
                  <a:lnTo>
                    <a:pt x="9545" y="144821"/>
                  </a:lnTo>
                  <a:lnTo>
                    <a:pt x="14029" y="151330"/>
                  </a:lnTo>
                  <a:lnTo>
                    <a:pt x="19549" y="154929"/>
                  </a:lnTo>
                  <a:lnTo>
                    <a:pt x="31716" y="157239"/>
                  </a:lnTo>
                  <a:lnTo>
                    <a:pt x="50646" y="157758"/>
                  </a:lnTo>
                  <a:lnTo>
                    <a:pt x="52759" y="156717"/>
                  </a:lnTo>
                  <a:lnTo>
                    <a:pt x="54167" y="154964"/>
                  </a:lnTo>
                  <a:lnTo>
                    <a:pt x="55107" y="152737"/>
                  </a:lnTo>
                  <a:lnTo>
                    <a:pt x="57849" y="151252"/>
                  </a:lnTo>
                  <a:lnTo>
                    <a:pt x="70765" y="148104"/>
                  </a:lnTo>
                  <a:lnTo>
                    <a:pt x="78278" y="143618"/>
                  </a:lnTo>
                  <a:lnTo>
                    <a:pt x="82324" y="138096"/>
                  </a:lnTo>
                  <a:lnTo>
                    <a:pt x="83402" y="135142"/>
                  </a:lnTo>
                  <a:lnTo>
                    <a:pt x="86238" y="133172"/>
                  </a:lnTo>
                  <a:lnTo>
                    <a:pt x="103176" y="127189"/>
                  </a:lnTo>
                  <a:lnTo>
                    <a:pt x="117026" y="116129"/>
                  </a:lnTo>
                  <a:lnTo>
                    <a:pt x="126751" y="101832"/>
                  </a:lnTo>
                  <a:lnTo>
                    <a:pt x="137676" y="78815"/>
                  </a:lnTo>
                  <a:lnTo>
                    <a:pt x="146117" y="75075"/>
                  </a:lnTo>
                  <a:lnTo>
                    <a:pt x="155866" y="72355"/>
                  </a:lnTo>
                  <a:lnTo>
                    <a:pt x="170748" y="61984"/>
                  </a:lnTo>
                  <a:lnTo>
                    <a:pt x="176337" y="55953"/>
                  </a:lnTo>
                  <a:lnTo>
                    <a:pt x="178823" y="49744"/>
                  </a:lnTo>
                  <a:lnTo>
                    <a:pt x="180544" y="47666"/>
                  </a:lnTo>
                  <a:lnTo>
                    <a:pt x="200030" y="36212"/>
                  </a:lnTo>
                  <a:lnTo>
                    <a:pt x="220901" y="34041"/>
                  </a:lnTo>
                  <a:lnTo>
                    <a:pt x="228397" y="33983"/>
                  </a:lnTo>
                  <a:lnTo>
                    <a:pt x="228435" y="78697"/>
                  </a:lnTo>
                  <a:lnTo>
                    <a:pt x="228435" y="122884"/>
                  </a:lnTo>
                  <a:lnTo>
                    <a:pt x="225613" y="129233"/>
                  </a:lnTo>
                  <a:lnTo>
                    <a:pt x="220235" y="136876"/>
                  </a:lnTo>
                  <a:lnTo>
                    <a:pt x="219026" y="146794"/>
                  </a:lnTo>
                  <a:lnTo>
                    <a:pt x="218913" y="157377"/>
                  </a:lnTo>
                  <a:lnTo>
                    <a:pt x="223967" y="157680"/>
                  </a:lnTo>
                  <a:lnTo>
                    <a:pt x="225457" y="156664"/>
                  </a:lnTo>
                  <a:lnTo>
                    <a:pt x="226450" y="154929"/>
                  </a:lnTo>
                  <a:lnTo>
                    <a:pt x="228174" y="148100"/>
                  </a:lnTo>
                  <a:lnTo>
                    <a:pt x="228401" y="135141"/>
                  </a:lnTo>
                  <a:lnTo>
                    <a:pt x="229471" y="133172"/>
                  </a:lnTo>
                  <a:lnTo>
                    <a:pt x="231242" y="131859"/>
                  </a:lnTo>
                  <a:lnTo>
                    <a:pt x="236033" y="129342"/>
                  </a:lnTo>
                  <a:lnTo>
                    <a:pt x="241689" y="124695"/>
                  </a:lnTo>
                  <a:lnTo>
                    <a:pt x="250824" y="111072"/>
                  </a:lnTo>
                  <a:lnTo>
                    <a:pt x="261523" y="88315"/>
                  </a:lnTo>
                  <a:lnTo>
                    <a:pt x="279352" y="68939"/>
                  </a:lnTo>
                  <a:lnTo>
                    <a:pt x="306496" y="49861"/>
                  </a:lnTo>
                  <a:lnTo>
                    <a:pt x="310753" y="43509"/>
                  </a:lnTo>
                  <a:lnTo>
                    <a:pt x="311890" y="40334"/>
                  </a:lnTo>
                  <a:lnTo>
                    <a:pt x="313704" y="38217"/>
                  </a:lnTo>
                  <a:lnTo>
                    <a:pt x="322162" y="34541"/>
                  </a:lnTo>
                  <a:lnTo>
                    <a:pt x="333082" y="33987"/>
                  </a:lnTo>
                  <a:lnTo>
                    <a:pt x="333210" y="78443"/>
                  </a:lnTo>
                  <a:lnTo>
                    <a:pt x="332152" y="104030"/>
                  </a:lnTo>
                  <a:lnTo>
                    <a:pt x="328154" y="112034"/>
                  </a:lnTo>
                  <a:lnTo>
                    <a:pt x="327723" y="115650"/>
                  </a:lnTo>
                  <a:lnTo>
                    <a:pt x="332279" y="132292"/>
                  </a:lnTo>
                  <a:lnTo>
                    <a:pt x="331530" y="134447"/>
                  </a:lnTo>
                  <a:lnTo>
                    <a:pt x="329974" y="135884"/>
                  </a:lnTo>
                  <a:lnTo>
                    <a:pt x="327877" y="136842"/>
                  </a:lnTo>
                  <a:lnTo>
                    <a:pt x="327538" y="138539"/>
                  </a:lnTo>
                  <a:lnTo>
                    <a:pt x="333126" y="148152"/>
                  </a:lnTo>
                  <a:lnTo>
                    <a:pt x="333185" y="143188"/>
                  </a:lnTo>
                  <a:lnTo>
                    <a:pt x="334252" y="141711"/>
                  </a:lnTo>
                  <a:lnTo>
                    <a:pt x="352507" y="131392"/>
                  </a:lnTo>
                  <a:lnTo>
                    <a:pt x="355600" y="130672"/>
                  </a:lnTo>
                  <a:lnTo>
                    <a:pt x="365009" y="124603"/>
                  </a:lnTo>
                  <a:lnTo>
                    <a:pt x="403257" y="78473"/>
                  </a:lnTo>
                  <a:lnTo>
                    <a:pt x="431109" y="53221"/>
                  </a:lnTo>
                  <a:lnTo>
                    <a:pt x="444270" y="45426"/>
                  </a:lnTo>
                  <a:lnTo>
                    <a:pt x="454475" y="42829"/>
                  </a:lnTo>
                  <a:lnTo>
                    <a:pt x="466027" y="34390"/>
                  </a:lnTo>
                  <a:lnTo>
                    <a:pt x="466513" y="42219"/>
                  </a:lnTo>
                  <a:lnTo>
                    <a:pt x="473096" y="50858"/>
                  </a:lnTo>
                  <a:lnTo>
                    <a:pt x="475200" y="59679"/>
                  </a:lnTo>
                  <a:lnTo>
                    <a:pt x="476078" y="106749"/>
                  </a:lnTo>
                  <a:lnTo>
                    <a:pt x="476084" y="122849"/>
                  </a:lnTo>
                  <a:lnTo>
                    <a:pt x="481141" y="137454"/>
                  </a:lnTo>
                  <a:lnTo>
                    <a:pt x="493418" y="155533"/>
                  </a:lnTo>
                  <a:lnTo>
                    <a:pt x="504660" y="1673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15">
              <a:extLst>
                <a:ext uri="{FF2B5EF4-FFF2-40B4-BE49-F238E27FC236}">
                  <a16:creationId xmlns:a16="http://schemas.microsoft.com/office/drawing/2014/main" id="{EF8BC0B0-9AE7-AE86-771B-8C6EDA8C6A54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7296842" y="3427635"/>
              <a:ext cx="342209" cy="191866"/>
            </a:xfrm>
            <a:custGeom>
              <a:avLst/>
              <a:gdLst/>
              <a:ahLst/>
              <a:cxnLst/>
              <a:rect l="0" t="0" r="0" b="0"/>
              <a:pathLst>
                <a:path w="342209" h="191866">
                  <a:moveTo>
                    <a:pt x="18358" y="96615"/>
                  </a:moveTo>
                  <a:lnTo>
                    <a:pt x="18358" y="96615"/>
                  </a:lnTo>
                  <a:lnTo>
                    <a:pt x="32547" y="82426"/>
                  </a:lnTo>
                  <a:lnTo>
                    <a:pt x="38069" y="79725"/>
                  </a:lnTo>
                  <a:lnTo>
                    <a:pt x="53371" y="76791"/>
                  </a:lnTo>
                  <a:lnTo>
                    <a:pt x="66000" y="70082"/>
                  </a:lnTo>
                  <a:lnTo>
                    <a:pt x="69169" y="69402"/>
                  </a:lnTo>
                  <a:lnTo>
                    <a:pt x="115843" y="46946"/>
                  </a:lnTo>
                  <a:lnTo>
                    <a:pt x="130498" y="38859"/>
                  </a:lnTo>
                  <a:lnTo>
                    <a:pt x="138048" y="33904"/>
                  </a:lnTo>
                  <a:lnTo>
                    <a:pt x="151518" y="27901"/>
                  </a:lnTo>
                  <a:lnTo>
                    <a:pt x="170315" y="11321"/>
                  </a:lnTo>
                  <a:lnTo>
                    <a:pt x="170627" y="905"/>
                  </a:lnTo>
                  <a:lnTo>
                    <a:pt x="169612" y="0"/>
                  </a:lnTo>
                  <a:lnTo>
                    <a:pt x="167878" y="1513"/>
                  </a:lnTo>
                  <a:lnTo>
                    <a:pt x="165663" y="4639"/>
                  </a:lnTo>
                  <a:lnTo>
                    <a:pt x="162069" y="5664"/>
                  </a:lnTo>
                  <a:lnTo>
                    <a:pt x="146900" y="4168"/>
                  </a:lnTo>
                  <a:lnTo>
                    <a:pt x="135107" y="7197"/>
                  </a:lnTo>
                  <a:lnTo>
                    <a:pt x="90283" y="36621"/>
                  </a:lnTo>
                  <a:lnTo>
                    <a:pt x="51427" y="65327"/>
                  </a:lnTo>
                  <a:lnTo>
                    <a:pt x="15436" y="109342"/>
                  </a:lnTo>
                  <a:lnTo>
                    <a:pt x="4557" y="127315"/>
                  </a:lnTo>
                  <a:lnTo>
                    <a:pt x="863" y="140872"/>
                  </a:lnTo>
                  <a:lnTo>
                    <a:pt x="0" y="151915"/>
                  </a:lnTo>
                  <a:lnTo>
                    <a:pt x="2437" y="161056"/>
                  </a:lnTo>
                  <a:lnTo>
                    <a:pt x="4569" y="164976"/>
                  </a:lnTo>
                  <a:lnTo>
                    <a:pt x="7049" y="167589"/>
                  </a:lnTo>
                  <a:lnTo>
                    <a:pt x="36169" y="185868"/>
                  </a:lnTo>
                  <a:lnTo>
                    <a:pt x="53857" y="190088"/>
                  </a:lnTo>
                  <a:lnTo>
                    <a:pt x="99634" y="191709"/>
                  </a:lnTo>
                  <a:lnTo>
                    <a:pt x="142852" y="191844"/>
                  </a:lnTo>
                  <a:lnTo>
                    <a:pt x="183350" y="191862"/>
                  </a:lnTo>
                  <a:lnTo>
                    <a:pt x="228312" y="191865"/>
                  </a:lnTo>
                  <a:lnTo>
                    <a:pt x="275586" y="184326"/>
                  </a:lnTo>
                  <a:lnTo>
                    <a:pt x="342208" y="1823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SMARTInkShape-Group3">
            <a:extLst>
              <a:ext uri="{FF2B5EF4-FFF2-40B4-BE49-F238E27FC236}">
                <a16:creationId xmlns:a16="http://schemas.microsoft.com/office/drawing/2014/main" id="{170A592B-0C1E-894A-7A70-EB921F62ED8A}"/>
              </a:ext>
            </a:extLst>
          </p:cNvPr>
          <p:cNvGrpSpPr/>
          <p:nvPr/>
        </p:nvGrpSpPr>
        <p:grpSpPr>
          <a:xfrm>
            <a:off x="4791075" y="3381492"/>
            <a:ext cx="345739" cy="266430"/>
            <a:chOff x="4791075" y="3381492"/>
            <a:chExt cx="345739" cy="266430"/>
          </a:xfrm>
        </p:grpSpPr>
        <p:sp>
          <p:nvSpPr>
            <p:cNvPr id="104" name="SMARTInkShape-16">
              <a:extLst>
                <a:ext uri="{FF2B5EF4-FFF2-40B4-BE49-F238E27FC236}">
                  <a16:creationId xmlns:a16="http://schemas.microsoft.com/office/drawing/2014/main" id="{09C38099-64BB-016F-FB81-0D85979F7D11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4815391" y="3381492"/>
              <a:ext cx="156660" cy="266430"/>
            </a:xfrm>
            <a:custGeom>
              <a:avLst/>
              <a:gdLst/>
              <a:ahLst/>
              <a:cxnLst/>
              <a:rect l="0" t="0" r="0" b="0"/>
              <a:pathLst>
                <a:path w="156660" h="266430">
                  <a:moveTo>
                    <a:pt x="32834" y="9408"/>
                  </a:moveTo>
                  <a:lnTo>
                    <a:pt x="32834" y="9408"/>
                  </a:lnTo>
                  <a:lnTo>
                    <a:pt x="42242" y="0"/>
                  </a:lnTo>
                  <a:lnTo>
                    <a:pt x="42343" y="41343"/>
                  </a:lnTo>
                  <a:lnTo>
                    <a:pt x="39532" y="77079"/>
                  </a:lnTo>
                  <a:lnTo>
                    <a:pt x="34157" y="116967"/>
                  </a:lnTo>
                  <a:lnTo>
                    <a:pt x="25491" y="159379"/>
                  </a:lnTo>
                  <a:lnTo>
                    <a:pt x="13588" y="199428"/>
                  </a:lnTo>
                  <a:lnTo>
                    <a:pt x="0" y="239866"/>
                  </a:lnTo>
                  <a:lnTo>
                    <a:pt x="3489" y="262646"/>
                  </a:lnTo>
                  <a:lnTo>
                    <a:pt x="12383" y="264833"/>
                  </a:lnTo>
                  <a:lnTo>
                    <a:pt x="54583" y="266429"/>
                  </a:lnTo>
                  <a:lnTo>
                    <a:pt x="81259" y="263715"/>
                  </a:lnTo>
                  <a:lnTo>
                    <a:pt x="127318" y="254820"/>
                  </a:lnTo>
                  <a:lnTo>
                    <a:pt x="156659" y="2475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17">
              <a:extLst>
                <a:ext uri="{FF2B5EF4-FFF2-40B4-BE49-F238E27FC236}">
                  <a16:creationId xmlns:a16="http://schemas.microsoft.com/office/drawing/2014/main" id="{D4B95984-022B-48AD-14BD-F63AE422C1E3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4791075" y="3467100"/>
              <a:ext cx="142876" cy="47626"/>
            </a:xfrm>
            <a:custGeom>
              <a:avLst/>
              <a:gdLst/>
              <a:ahLst/>
              <a:cxnLst/>
              <a:rect l="0" t="0" r="0" b="0"/>
              <a:pathLst>
                <a:path w="142876" h="47626">
                  <a:moveTo>
                    <a:pt x="0" y="47625"/>
                  </a:moveTo>
                  <a:lnTo>
                    <a:pt x="0" y="47625"/>
                  </a:lnTo>
                  <a:lnTo>
                    <a:pt x="5057" y="42568"/>
                  </a:lnTo>
                  <a:lnTo>
                    <a:pt x="52516" y="22115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18">
              <a:extLst>
                <a:ext uri="{FF2B5EF4-FFF2-40B4-BE49-F238E27FC236}">
                  <a16:creationId xmlns:a16="http://schemas.microsoft.com/office/drawing/2014/main" id="{4C1CFDFA-8807-B077-5D86-B6467E551125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5031460" y="3467148"/>
              <a:ext cx="105354" cy="121045"/>
            </a:xfrm>
            <a:custGeom>
              <a:avLst/>
              <a:gdLst/>
              <a:ahLst/>
              <a:cxnLst/>
              <a:rect l="0" t="0" r="0" b="0"/>
              <a:pathLst>
                <a:path w="105354" h="121045">
                  <a:moveTo>
                    <a:pt x="45365" y="38052"/>
                  </a:moveTo>
                  <a:lnTo>
                    <a:pt x="45365" y="38052"/>
                  </a:lnTo>
                  <a:lnTo>
                    <a:pt x="50421" y="32995"/>
                  </a:lnTo>
                  <a:lnTo>
                    <a:pt x="52904" y="27691"/>
                  </a:lnTo>
                  <a:lnTo>
                    <a:pt x="54498" y="15662"/>
                  </a:lnTo>
                  <a:lnTo>
                    <a:pt x="51893" y="9404"/>
                  </a:lnTo>
                  <a:lnTo>
                    <a:pt x="45478" y="116"/>
                  </a:lnTo>
                  <a:lnTo>
                    <a:pt x="40342" y="0"/>
                  </a:lnTo>
                  <a:lnTo>
                    <a:pt x="35020" y="2796"/>
                  </a:lnTo>
                  <a:lnTo>
                    <a:pt x="28067" y="9682"/>
                  </a:lnTo>
                  <a:lnTo>
                    <a:pt x="13311" y="32469"/>
                  </a:lnTo>
                  <a:lnTo>
                    <a:pt x="1129" y="71913"/>
                  </a:lnTo>
                  <a:lnTo>
                    <a:pt x="0" y="79676"/>
                  </a:lnTo>
                  <a:lnTo>
                    <a:pt x="1363" y="86968"/>
                  </a:lnTo>
                  <a:lnTo>
                    <a:pt x="12336" y="106285"/>
                  </a:lnTo>
                  <a:lnTo>
                    <a:pt x="19396" y="115297"/>
                  </a:lnTo>
                  <a:lnTo>
                    <a:pt x="31707" y="120008"/>
                  </a:lnTo>
                  <a:lnTo>
                    <a:pt x="47761" y="121044"/>
                  </a:lnTo>
                  <a:lnTo>
                    <a:pt x="65480" y="117976"/>
                  </a:lnTo>
                  <a:lnTo>
                    <a:pt x="88248" y="105242"/>
                  </a:lnTo>
                  <a:lnTo>
                    <a:pt x="98997" y="91198"/>
                  </a:lnTo>
                  <a:lnTo>
                    <a:pt x="103344" y="83008"/>
                  </a:lnTo>
                  <a:lnTo>
                    <a:pt x="105353" y="62618"/>
                  </a:lnTo>
                  <a:lnTo>
                    <a:pt x="100534" y="32984"/>
                  </a:lnTo>
                  <a:lnTo>
                    <a:pt x="92403" y="13620"/>
                  </a:lnTo>
                  <a:lnTo>
                    <a:pt x="89423" y="9063"/>
                  </a:lnTo>
                  <a:lnTo>
                    <a:pt x="85321" y="6026"/>
                  </a:lnTo>
                  <a:lnTo>
                    <a:pt x="75117" y="2651"/>
                  </a:lnTo>
                  <a:lnTo>
                    <a:pt x="71550" y="2810"/>
                  </a:lnTo>
                  <a:lnTo>
                    <a:pt x="64415" y="94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SMARTInkShape-Group4">
            <a:extLst>
              <a:ext uri="{FF2B5EF4-FFF2-40B4-BE49-F238E27FC236}">
                <a16:creationId xmlns:a16="http://schemas.microsoft.com/office/drawing/2014/main" id="{8244497D-8885-5EB4-EDB1-36AB79BD627C}"/>
              </a:ext>
            </a:extLst>
          </p:cNvPr>
          <p:cNvGrpSpPr/>
          <p:nvPr/>
        </p:nvGrpSpPr>
        <p:grpSpPr>
          <a:xfrm>
            <a:off x="2390775" y="3333750"/>
            <a:ext cx="1905001" cy="361951"/>
            <a:chOff x="2390775" y="3333750"/>
            <a:chExt cx="1905001" cy="361951"/>
          </a:xfrm>
        </p:grpSpPr>
        <p:sp>
          <p:nvSpPr>
            <p:cNvPr id="108" name="SMARTInkShape-19">
              <a:extLst>
                <a:ext uri="{FF2B5EF4-FFF2-40B4-BE49-F238E27FC236}">
                  <a16:creationId xmlns:a16="http://schemas.microsoft.com/office/drawing/2014/main" id="{49F424A1-74C3-07FA-7607-8CCAE28842CE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2390775" y="3381801"/>
              <a:ext cx="269833" cy="256750"/>
            </a:xfrm>
            <a:custGeom>
              <a:avLst/>
              <a:gdLst/>
              <a:ahLst/>
              <a:cxnLst/>
              <a:rect l="0" t="0" r="0" b="0"/>
              <a:pathLst>
                <a:path w="269833" h="256750">
                  <a:moveTo>
                    <a:pt x="247650" y="18624"/>
                  </a:moveTo>
                  <a:lnTo>
                    <a:pt x="247650" y="18624"/>
                  </a:lnTo>
                  <a:lnTo>
                    <a:pt x="252706" y="13567"/>
                  </a:lnTo>
                  <a:lnTo>
                    <a:pt x="258011" y="11085"/>
                  </a:lnTo>
                  <a:lnTo>
                    <a:pt x="260908" y="10423"/>
                  </a:lnTo>
                  <a:lnTo>
                    <a:pt x="262838" y="8923"/>
                  </a:lnTo>
                  <a:lnTo>
                    <a:pt x="266192" y="1014"/>
                  </a:lnTo>
                  <a:lnTo>
                    <a:pt x="265303" y="534"/>
                  </a:lnTo>
                  <a:lnTo>
                    <a:pt x="261493" y="0"/>
                  </a:lnTo>
                  <a:lnTo>
                    <a:pt x="223838" y="20353"/>
                  </a:lnTo>
                  <a:lnTo>
                    <a:pt x="176859" y="44365"/>
                  </a:lnTo>
                  <a:lnTo>
                    <a:pt x="130182" y="80536"/>
                  </a:lnTo>
                  <a:lnTo>
                    <a:pt x="93771" y="107245"/>
                  </a:lnTo>
                  <a:lnTo>
                    <a:pt x="94264" y="111571"/>
                  </a:lnTo>
                  <a:lnTo>
                    <a:pt x="103278" y="122023"/>
                  </a:lnTo>
                  <a:lnTo>
                    <a:pt x="117868" y="128079"/>
                  </a:lnTo>
                  <a:lnTo>
                    <a:pt x="158161" y="137024"/>
                  </a:lnTo>
                  <a:lnTo>
                    <a:pt x="194441" y="145898"/>
                  </a:lnTo>
                  <a:lnTo>
                    <a:pt x="241451" y="164924"/>
                  </a:lnTo>
                  <a:lnTo>
                    <a:pt x="254773" y="172899"/>
                  </a:lnTo>
                  <a:lnTo>
                    <a:pt x="268223" y="188395"/>
                  </a:lnTo>
                  <a:lnTo>
                    <a:pt x="269832" y="194246"/>
                  </a:lnTo>
                  <a:lnTo>
                    <a:pt x="268798" y="206392"/>
                  </a:lnTo>
                  <a:lnTo>
                    <a:pt x="256343" y="218846"/>
                  </a:lnTo>
                  <a:lnTo>
                    <a:pt x="218911" y="239031"/>
                  </a:lnTo>
                  <a:lnTo>
                    <a:pt x="178967" y="248967"/>
                  </a:lnTo>
                  <a:lnTo>
                    <a:pt x="147535" y="255212"/>
                  </a:lnTo>
                  <a:lnTo>
                    <a:pt x="107214" y="256294"/>
                  </a:lnTo>
                  <a:lnTo>
                    <a:pt x="60107" y="256614"/>
                  </a:lnTo>
                  <a:lnTo>
                    <a:pt x="0" y="2567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20">
              <a:extLst>
                <a:ext uri="{FF2B5EF4-FFF2-40B4-BE49-F238E27FC236}">
                  <a16:creationId xmlns:a16="http://schemas.microsoft.com/office/drawing/2014/main" id="{47FC13FF-1E65-E753-1BD6-9034C4B5B49A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2774227" y="3477287"/>
              <a:ext cx="426174" cy="180314"/>
            </a:xfrm>
            <a:custGeom>
              <a:avLst/>
              <a:gdLst/>
              <a:ahLst/>
              <a:cxnLst/>
              <a:rect l="0" t="0" r="0" b="0"/>
              <a:pathLst>
                <a:path w="426174" h="180314">
                  <a:moveTo>
                    <a:pt x="54698" y="56488"/>
                  </a:moveTo>
                  <a:lnTo>
                    <a:pt x="54698" y="56488"/>
                  </a:lnTo>
                  <a:lnTo>
                    <a:pt x="94796" y="56488"/>
                  </a:lnTo>
                  <a:lnTo>
                    <a:pt x="135629" y="56488"/>
                  </a:lnTo>
                  <a:lnTo>
                    <a:pt x="155818" y="51431"/>
                  </a:lnTo>
                  <a:lnTo>
                    <a:pt x="170149" y="43231"/>
                  </a:lnTo>
                  <a:lnTo>
                    <a:pt x="174801" y="37190"/>
                  </a:lnTo>
                  <a:lnTo>
                    <a:pt x="176042" y="34098"/>
                  </a:lnTo>
                  <a:lnTo>
                    <a:pt x="174752" y="30978"/>
                  </a:lnTo>
                  <a:lnTo>
                    <a:pt x="167675" y="24689"/>
                  </a:lnTo>
                  <a:lnTo>
                    <a:pt x="151790" y="15199"/>
                  </a:lnTo>
                  <a:lnTo>
                    <a:pt x="109850" y="4363"/>
                  </a:lnTo>
                  <a:lnTo>
                    <a:pt x="66782" y="0"/>
                  </a:lnTo>
                  <a:lnTo>
                    <a:pt x="32810" y="484"/>
                  </a:lnTo>
                  <a:lnTo>
                    <a:pt x="19923" y="4433"/>
                  </a:lnTo>
                  <a:lnTo>
                    <a:pt x="9962" y="12539"/>
                  </a:lnTo>
                  <a:lnTo>
                    <a:pt x="3065" y="22139"/>
                  </a:lnTo>
                  <a:lnTo>
                    <a:pt x="0" y="29933"/>
                  </a:lnTo>
                  <a:lnTo>
                    <a:pt x="3331" y="55440"/>
                  </a:lnTo>
                  <a:lnTo>
                    <a:pt x="11054" y="72250"/>
                  </a:lnTo>
                  <a:lnTo>
                    <a:pt x="43555" y="119796"/>
                  </a:lnTo>
                  <a:lnTo>
                    <a:pt x="75848" y="141351"/>
                  </a:lnTo>
                  <a:lnTo>
                    <a:pt x="78323" y="144814"/>
                  </a:lnTo>
                  <a:lnTo>
                    <a:pt x="82089" y="147122"/>
                  </a:lnTo>
                  <a:lnTo>
                    <a:pt x="97504" y="150370"/>
                  </a:lnTo>
                  <a:lnTo>
                    <a:pt x="115476" y="150275"/>
                  </a:lnTo>
                  <a:lnTo>
                    <a:pt x="127925" y="146501"/>
                  </a:lnTo>
                  <a:lnTo>
                    <a:pt x="146833" y="133371"/>
                  </a:lnTo>
                  <a:lnTo>
                    <a:pt x="164580" y="109970"/>
                  </a:lnTo>
                  <a:lnTo>
                    <a:pt x="191310" y="65774"/>
                  </a:lnTo>
                  <a:lnTo>
                    <a:pt x="204066" y="45716"/>
                  </a:lnTo>
                  <a:lnTo>
                    <a:pt x="218665" y="32600"/>
                  </a:lnTo>
                  <a:lnTo>
                    <a:pt x="224989" y="23069"/>
                  </a:lnTo>
                  <a:lnTo>
                    <a:pt x="230219" y="20469"/>
                  </a:lnTo>
                  <a:lnTo>
                    <a:pt x="233095" y="20834"/>
                  </a:lnTo>
                  <a:lnTo>
                    <a:pt x="239113" y="24061"/>
                  </a:lnTo>
                  <a:lnTo>
                    <a:pt x="241142" y="27461"/>
                  </a:lnTo>
                  <a:lnTo>
                    <a:pt x="252446" y="73273"/>
                  </a:lnTo>
                  <a:lnTo>
                    <a:pt x="261603" y="105861"/>
                  </a:lnTo>
                  <a:lnTo>
                    <a:pt x="264958" y="148793"/>
                  </a:lnTo>
                  <a:lnTo>
                    <a:pt x="266838" y="152950"/>
                  </a:lnTo>
                  <a:lnTo>
                    <a:pt x="272403" y="159621"/>
                  </a:lnTo>
                  <a:lnTo>
                    <a:pt x="275987" y="154889"/>
                  </a:lnTo>
                  <a:lnTo>
                    <a:pt x="301184" y="108239"/>
                  </a:lnTo>
                  <a:lnTo>
                    <a:pt x="329249" y="61071"/>
                  </a:lnTo>
                  <a:lnTo>
                    <a:pt x="346899" y="42145"/>
                  </a:lnTo>
                  <a:lnTo>
                    <a:pt x="362585" y="32601"/>
                  </a:lnTo>
                  <a:lnTo>
                    <a:pt x="370748" y="29996"/>
                  </a:lnTo>
                  <a:lnTo>
                    <a:pt x="374406" y="30360"/>
                  </a:lnTo>
                  <a:lnTo>
                    <a:pt x="381294" y="33587"/>
                  </a:lnTo>
                  <a:lnTo>
                    <a:pt x="391120" y="51467"/>
                  </a:lnTo>
                  <a:lnTo>
                    <a:pt x="396318" y="70744"/>
                  </a:lnTo>
                  <a:lnTo>
                    <a:pt x="407884" y="115216"/>
                  </a:lnTo>
                  <a:lnTo>
                    <a:pt x="421191" y="158947"/>
                  </a:lnTo>
                  <a:lnTo>
                    <a:pt x="426173" y="1803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21">
              <a:extLst>
                <a:ext uri="{FF2B5EF4-FFF2-40B4-BE49-F238E27FC236}">
                  <a16:creationId xmlns:a16="http://schemas.microsoft.com/office/drawing/2014/main" id="{2569DBE7-FFC3-3240-B98E-34A2C50F142E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228975" y="3477947"/>
              <a:ext cx="160602" cy="170129"/>
            </a:xfrm>
            <a:custGeom>
              <a:avLst/>
              <a:gdLst/>
              <a:ahLst/>
              <a:cxnLst/>
              <a:rect l="0" t="0" r="0" b="0"/>
              <a:pathLst>
                <a:path w="160602" h="170129">
                  <a:moveTo>
                    <a:pt x="152400" y="46303"/>
                  </a:moveTo>
                  <a:lnTo>
                    <a:pt x="152400" y="46303"/>
                  </a:lnTo>
                  <a:lnTo>
                    <a:pt x="152400" y="41246"/>
                  </a:lnTo>
                  <a:lnTo>
                    <a:pt x="160601" y="15712"/>
                  </a:lnTo>
                  <a:lnTo>
                    <a:pt x="159984" y="12151"/>
                  </a:lnTo>
                  <a:lnTo>
                    <a:pt x="156476" y="5371"/>
                  </a:lnTo>
                  <a:lnTo>
                    <a:pt x="153001" y="3140"/>
                  </a:lnTo>
                  <a:lnTo>
                    <a:pt x="136938" y="0"/>
                  </a:lnTo>
                  <a:lnTo>
                    <a:pt x="113600" y="128"/>
                  </a:lnTo>
                  <a:lnTo>
                    <a:pt x="93866" y="6398"/>
                  </a:lnTo>
                  <a:lnTo>
                    <a:pt x="68623" y="21084"/>
                  </a:lnTo>
                  <a:lnTo>
                    <a:pt x="65857" y="25257"/>
                  </a:lnTo>
                  <a:lnTo>
                    <a:pt x="65071" y="30156"/>
                  </a:lnTo>
                  <a:lnTo>
                    <a:pt x="66358" y="48170"/>
                  </a:lnTo>
                  <a:lnTo>
                    <a:pt x="68580" y="51781"/>
                  </a:lnTo>
                  <a:lnTo>
                    <a:pt x="111447" y="91277"/>
                  </a:lnTo>
                  <a:lnTo>
                    <a:pt x="149038" y="128671"/>
                  </a:lnTo>
                  <a:lnTo>
                    <a:pt x="150906" y="136180"/>
                  </a:lnTo>
                  <a:lnTo>
                    <a:pt x="152105" y="148135"/>
                  </a:lnTo>
                  <a:lnTo>
                    <a:pt x="137143" y="155262"/>
                  </a:lnTo>
                  <a:lnTo>
                    <a:pt x="96567" y="165191"/>
                  </a:lnTo>
                  <a:lnTo>
                    <a:pt x="49806" y="169153"/>
                  </a:lnTo>
                  <a:lnTo>
                    <a:pt x="0" y="1701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22">
              <a:extLst>
                <a:ext uri="{FF2B5EF4-FFF2-40B4-BE49-F238E27FC236}">
                  <a16:creationId xmlns:a16="http://schemas.microsoft.com/office/drawing/2014/main" id="{BAC8CBFF-3BB0-AF3D-A811-93071A0F9C97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461881" y="3514920"/>
              <a:ext cx="33726" cy="161731"/>
            </a:xfrm>
            <a:custGeom>
              <a:avLst/>
              <a:gdLst/>
              <a:ahLst/>
              <a:cxnLst/>
              <a:rect l="0" t="0" r="0" b="0"/>
              <a:pathLst>
                <a:path w="33726" h="161731">
                  <a:moveTo>
                    <a:pt x="14744" y="37905"/>
                  </a:moveTo>
                  <a:lnTo>
                    <a:pt x="14744" y="37905"/>
                  </a:lnTo>
                  <a:lnTo>
                    <a:pt x="14744" y="32848"/>
                  </a:lnTo>
                  <a:lnTo>
                    <a:pt x="33725" y="0"/>
                  </a:lnTo>
                  <a:lnTo>
                    <a:pt x="28717" y="9976"/>
                  </a:lnTo>
                  <a:lnTo>
                    <a:pt x="22033" y="43125"/>
                  </a:lnTo>
                  <a:lnTo>
                    <a:pt x="17983" y="52925"/>
                  </a:lnTo>
                  <a:lnTo>
                    <a:pt x="8282" y="99173"/>
                  </a:lnTo>
                  <a:lnTo>
                    <a:pt x="0" y="136413"/>
                  </a:lnTo>
                  <a:lnTo>
                    <a:pt x="5219" y="1617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23">
              <a:extLst>
                <a:ext uri="{FF2B5EF4-FFF2-40B4-BE49-F238E27FC236}">
                  <a16:creationId xmlns:a16="http://schemas.microsoft.com/office/drawing/2014/main" id="{D38287A4-814E-847D-136F-A061BF54CFE6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3533775" y="34290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38100"/>
                  </a:moveTo>
                  <a:lnTo>
                    <a:pt x="9525" y="38100"/>
                  </a:lnTo>
                  <a:lnTo>
                    <a:pt x="9525" y="24843"/>
                  </a:lnTo>
                  <a:lnTo>
                    <a:pt x="6703" y="18802"/>
                  </a:lnTo>
                  <a:lnTo>
                    <a:pt x="2979" y="1259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24">
              <a:extLst>
                <a:ext uri="{FF2B5EF4-FFF2-40B4-BE49-F238E27FC236}">
                  <a16:creationId xmlns:a16="http://schemas.microsoft.com/office/drawing/2014/main" id="{8FAE978A-5D94-0EA4-49F3-3D25DFE505BA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3605356" y="3333750"/>
              <a:ext cx="99870" cy="322430"/>
            </a:xfrm>
            <a:custGeom>
              <a:avLst/>
              <a:gdLst/>
              <a:ahLst/>
              <a:cxnLst/>
              <a:rect l="0" t="0" r="0" b="0"/>
              <a:pathLst>
                <a:path w="99870" h="322430">
                  <a:moveTo>
                    <a:pt x="33194" y="0"/>
                  </a:moveTo>
                  <a:lnTo>
                    <a:pt x="33194" y="0"/>
                  </a:lnTo>
                  <a:lnTo>
                    <a:pt x="30372" y="42842"/>
                  </a:lnTo>
                  <a:lnTo>
                    <a:pt x="22833" y="83250"/>
                  </a:lnTo>
                  <a:lnTo>
                    <a:pt x="18006" y="117433"/>
                  </a:lnTo>
                  <a:lnTo>
                    <a:pt x="15861" y="153793"/>
                  </a:lnTo>
                  <a:lnTo>
                    <a:pt x="9596" y="194793"/>
                  </a:lnTo>
                  <a:lnTo>
                    <a:pt x="6094" y="232106"/>
                  </a:lnTo>
                  <a:lnTo>
                    <a:pt x="0" y="269973"/>
                  </a:lnTo>
                  <a:lnTo>
                    <a:pt x="3279" y="314560"/>
                  </a:lnTo>
                  <a:lnTo>
                    <a:pt x="3726" y="317657"/>
                  </a:lnTo>
                  <a:lnTo>
                    <a:pt x="6140" y="319721"/>
                  </a:lnTo>
                  <a:lnTo>
                    <a:pt x="14467" y="322015"/>
                  </a:lnTo>
                  <a:lnTo>
                    <a:pt x="43606" y="322429"/>
                  </a:lnTo>
                  <a:lnTo>
                    <a:pt x="99869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25">
              <a:extLst>
                <a:ext uri="{FF2B5EF4-FFF2-40B4-BE49-F238E27FC236}">
                  <a16:creationId xmlns:a16="http://schemas.microsoft.com/office/drawing/2014/main" id="{93062871-EC95-0C8E-D6D7-F48DD70F2154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3600450" y="3519984"/>
              <a:ext cx="114301" cy="32842"/>
            </a:xfrm>
            <a:custGeom>
              <a:avLst/>
              <a:gdLst/>
              <a:ahLst/>
              <a:cxnLst/>
              <a:rect l="0" t="0" r="0" b="0"/>
              <a:pathLst>
                <a:path w="114301" h="32842">
                  <a:moveTo>
                    <a:pt x="0" y="32841"/>
                  </a:moveTo>
                  <a:lnTo>
                    <a:pt x="0" y="32841"/>
                  </a:lnTo>
                  <a:lnTo>
                    <a:pt x="44495" y="7331"/>
                  </a:lnTo>
                  <a:lnTo>
                    <a:pt x="74802" y="0"/>
                  </a:lnTo>
                  <a:lnTo>
                    <a:pt x="114300" y="42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26">
              <a:extLst>
                <a:ext uri="{FF2B5EF4-FFF2-40B4-BE49-F238E27FC236}">
                  <a16:creationId xmlns:a16="http://schemas.microsoft.com/office/drawing/2014/main" id="{E9109CDA-868F-9185-E07A-3483C42F6495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3782188" y="3552825"/>
              <a:ext cx="18288" cy="142876"/>
            </a:xfrm>
            <a:custGeom>
              <a:avLst/>
              <a:gdLst/>
              <a:ahLst/>
              <a:cxnLst/>
              <a:rect l="0" t="0" r="0" b="0"/>
              <a:pathLst>
                <a:path w="18288" h="142876">
                  <a:moveTo>
                    <a:pt x="18287" y="0"/>
                  </a:moveTo>
                  <a:lnTo>
                    <a:pt x="18287" y="0"/>
                  </a:lnTo>
                  <a:lnTo>
                    <a:pt x="17229" y="9721"/>
                  </a:lnTo>
                  <a:lnTo>
                    <a:pt x="5030" y="53961"/>
                  </a:lnTo>
                  <a:lnTo>
                    <a:pt x="0" y="101533"/>
                  </a:lnTo>
                  <a:lnTo>
                    <a:pt x="634" y="116034"/>
                  </a:lnTo>
                  <a:lnTo>
                    <a:pt x="8762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27">
              <a:extLst>
                <a:ext uri="{FF2B5EF4-FFF2-40B4-BE49-F238E27FC236}">
                  <a16:creationId xmlns:a16="http://schemas.microsoft.com/office/drawing/2014/main" id="{1FD82AD7-AB83-97C6-46A0-F63E19A6DD00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3810000" y="34575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28">
              <a:extLst>
                <a:ext uri="{FF2B5EF4-FFF2-40B4-BE49-F238E27FC236}">
                  <a16:creationId xmlns:a16="http://schemas.microsoft.com/office/drawing/2014/main" id="{F6C05AE8-F3E7-5799-865D-7BC077D4DE51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3886200" y="3524250"/>
              <a:ext cx="180976" cy="155482"/>
            </a:xfrm>
            <a:custGeom>
              <a:avLst/>
              <a:gdLst/>
              <a:ahLst/>
              <a:cxnLst/>
              <a:rect l="0" t="0" r="0" b="0"/>
              <a:pathLst>
                <a:path w="180976" h="155482">
                  <a:moveTo>
                    <a:pt x="0" y="28575"/>
                  </a:moveTo>
                  <a:lnTo>
                    <a:pt x="0" y="28575"/>
                  </a:lnTo>
                  <a:lnTo>
                    <a:pt x="0" y="23518"/>
                  </a:lnTo>
                  <a:lnTo>
                    <a:pt x="2822" y="18214"/>
                  </a:lnTo>
                  <a:lnTo>
                    <a:pt x="6546" y="12328"/>
                  </a:lnTo>
                  <a:lnTo>
                    <a:pt x="9408" y="543"/>
                  </a:lnTo>
                  <a:lnTo>
                    <a:pt x="10576" y="41188"/>
                  </a:lnTo>
                  <a:lnTo>
                    <a:pt x="19885" y="86962"/>
                  </a:lnTo>
                  <a:lnTo>
                    <a:pt x="28823" y="115725"/>
                  </a:lnTo>
                  <a:lnTo>
                    <a:pt x="31915" y="121600"/>
                  </a:lnTo>
                  <a:lnTo>
                    <a:pt x="51437" y="139982"/>
                  </a:lnTo>
                  <a:lnTo>
                    <a:pt x="72273" y="153777"/>
                  </a:lnTo>
                  <a:lnTo>
                    <a:pt x="88213" y="155481"/>
                  </a:lnTo>
                  <a:lnTo>
                    <a:pt x="96908" y="154454"/>
                  </a:lnTo>
                  <a:lnTo>
                    <a:pt x="103764" y="151653"/>
                  </a:lnTo>
                  <a:lnTo>
                    <a:pt x="114203" y="142896"/>
                  </a:lnTo>
                  <a:lnTo>
                    <a:pt x="136075" y="111365"/>
                  </a:lnTo>
                  <a:lnTo>
                    <a:pt x="151684" y="71112"/>
                  </a:lnTo>
                  <a:lnTo>
                    <a:pt x="168181" y="28963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29">
              <a:extLst>
                <a:ext uri="{FF2B5EF4-FFF2-40B4-BE49-F238E27FC236}">
                  <a16:creationId xmlns:a16="http://schemas.microsoft.com/office/drawing/2014/main" id="{B69AC13D-E9E1-D5CB-6D03-B26388182620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4087071" y="3489791"/>
              <a:ext cx="208705" cy="182872"/>
            </a:xfrm>
            <a:custGeom>
              <a:avLst/>
              <a:gdLst/>
              <a:ahLst/>
              <a:cxnLst/>
              <a:rect l="0" t="0" r="0" b="0"/>
              <a:pathLst>
                <a:path w="208705" h="182872">
                  <a:moveTo>
                    <a:pt x="18204" y="63034"/>
                  </a:moveTo>
                  <a:lnTo>
                    <a:pt x="18204" y="63034"/>
                  </a:lnTo>
                  <a:lnTo>
                    <a:pt x="18204" y="68091"/>
                  </a:lnTo>
                  <a:lnTo>
                    <a:pt x="21026" y="73395"/>
                  </a:lnTo>
                  <a:lnTo>
                    <a:pt x="24750" y="79281"/>
                  </a:lnTo>
                  <a:lnTo>
                    <a:pt x="26405" y="85424"/>
                  </a:lnTo>
                  <a:lnTo>
                    <a:pt x="28963" y="87486"/>
                  </a:lnTo>
                  <a:lnTo>
                    <a:pt x="37450" y="89777"/>
                  </a:lnTo>
                  <a:lnTo>
                    <a:pt x="54128" y="91066"/>
                  </a:lnTo>
                  <a:lnTo>
                    <a:pt x="77531" y="86392"/>
                  </a:lnTo>
                  <a:lnTo>
                    <a:pt x="99518" y="73247"/>
                  </a:lnTo>
                  <a:lnTo>
                    <a:pt x="137527" y="37684"/>
                  </a:lnTo>
                  <a:lnTo>
                    <a:pt x="146928" y="20833"/>
                  </a:lnTo>
                  <a:lnTo>
                    <a:pt x="149498" y="8648"/>
                  </a:lnTo>
                  <a:lnTo>
                    <a:pt x="145950" y="4552"/>
                  </a:lnTo>
                  <a:lnTo>
                    <a:pt x="130718" y="0"/>
                  </a:lnTo>
                  <a:lnTo>
                    <a:pt x="109838" y="6444"/>
                  </a:lnTo>
                  <a:lnTo>
                    <a:pt x="64687" y="37708"/>
                  </a:lnTo>
                  <a:lnTo>
                    <a:pt x="19245" y="78915"/>
                  </a:lnTo>
                  <a:lnTo>
                    <a:pt x="5577" y="115482"/>
                  </a:lnTo>
                  <a:lnTo>
                    <a:pt x="0" y="162133"/>
                  </a:lnTo>
                  <a:lnTo>
                    <a:pt x="1835" y="168259"/>
                  </a:lnTo>
                  <a:lnTo>
                    <a:pt x="9518" y="177887"/>
                  </a:lnTo>
                  <a:lnTo>
                    <a:pt x="28455" y="182871"/>
                  </a:lnTo>
                  <a:lnTo>
                    <a:pt x="66044" y="182855"/>
                  </a:lnTo>
                  <a:lnTo>
                    <a:pt x="106815" y="178970"/>
                  </a:lnTo>
                  <a:lnTo>
                    <a:pt x="138020" y="178061"/>
                  </a:lnTo>
                  <a:lnTo>
                    <a:pt x="184938" y="177549"/>
                  </a:lnTo>
                  <a:lnTo>
                    <a:pt x="208704" y="1773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SMARTInkShape-Group5">
            <a:extLst>
              <a:ext uri="{FF2B5EF4-FFF2-40B4-BE49-F238E27FC236}">
                <a16:creationId xmlns:a16="http://schemas.microsoft.com/office/drawing/2014/main" id="{EC7D29BA-68DC-8EAA-99B3-EAE0A3AC20E9}"/>
              </a:ext>
            </a:extLst>
          </p:cNvPr>
          <p:cNvGrpSpPr/>
          <p:nvPr/>
        </p:nvGrpSpPr>
        <p:grpSpPr>
          <a:xfrm>
            <a:off x="6905627" y="2276533"/>
            <a:ext cx="1219199" cy="363892"/>
            <a:chOff x="6905627" y="2276533"/>
            <a:chExt cx="1219199" cy="363892"/>
          </a:xfrm>
        </p:grpSpPr>
        <p:sp>
          <p:nvSpPr>
            <p:cNvPr id="120" name="SMARTInkShape-30">
              <a:extLst>
                <a:ext uri="{FF2B5EF4-FFF2-40B4-BE49-F238E27FC236}">
                  <a16:creationId xmlns:a16="http://schemas.microsoft.com/office/drawing/2014/main" id="{9E9493BA-C796-E33E-24E5-0ADF092EC30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6905627" y="2457450"/>
              <a:ext cx="161924" cy="182975"/>
            </a:xfrm>
            <a:custGeom>
              <a:avLst/>
              <a:gdLst/>
              <a:ahLst/>
              <a:cxnLst/>
              <a:rect l="0" t="0" r="0" b="0"/>
              <a:pathLst>
                <a:path w="161924" h="182975">
                  <a:moveTo>
                    <a:pt x="9523" y="57150"/>
                  </a:moveTo>
                  <a:lnTo>
                    <a:pt x="9523" y="57150"/>
                  </a:lnTo>
                  <a:lnTo>
                    <a:pt x="1323" y="48949"/>
                  </a:lnTo>
                  <a:lnTo>
                    <a:pt x="1939" y="47449"/>
                  </a:lnTo>
                  <a:lnTo>
                    <a:pt x="5447" y="42961"/>
                  </a:lnTo>
                  <a:lnTo>
                    <a:pt x="5747" y="41341"/>
                  </a:lnTo>
                  <a:lnTo>
                    <a:pt x="4889" y="40260"/>
                  </a:lnTo>
                  <a:lnTo>
                    <a:pt x="3258" y="39540"/>
                  </a:lnTo>
                  <a:lnTo>
                    <a:pt x="2172" y="38002"/>
                  </a:lnTo>
                  <a:lnTo>
                    <a:pt x="83" y="29005"/>
                  </a:lnTo>
                  <a:lnTo>
                    <a:pt x="0" y="69290"/>
                  </a:lnTo>
                  <a:lnTo>
                    <a:pt x="7603" y="106350"/>
                  </a:lnTo>
                  <a:lnTo>
                    <a:pt x="17333" y="150556"/>
                  </a:lnTo>
                  <a:lnTo>
                    <a:pt x="23930" y="162517"/>
                  </a:lnTo>
                  <a:lnTo>
                    <a:pt x="40356" y="182385"/>
                  </a:lnTo>
                  <a:lnTo>
                    <a:pt x="44894" y="182974"/>
                  </a:lnTo>
                  <a:lnTo>
                    <a:pt x="55582" y="177983"/>
                  </a:lnTo>
                  <a:lnTo>
                    <a:pt x="73500" y="163273"/>
                  </a:lnTo>
                  <a:lnTo>
                    <a:pt x="87158" y="135396"/>
                  </a:lnTo>
                  <a:lnTo>
                    <a:pt x="101255" y="94596"/>
                  </a:lnTo>
                  <a:lnTo>
                    <a:pt x="112080" y="61307"/>
                  </a:lnTo>
                  <a:lnTo>
                    <a:pt x="139865" y="17577"/>
                  </a:lnTo>
                  <a:lnTo>
                    <a:pt x="16192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31">
              <a:extLst>
                <a:ext uri="{FF2B5EF4-FFF2-40B4-BE49-F238E27FC236}">
                  <a16:creationId xmlns:a16="http://schemas.microsoft.com/office/drawing/2014/main" id="{B2A75039-E53D-B7B6-DA44-A21D691FF992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106525" y="2459331"/>
              <a:ext cx="227726" cy="158917"/>
            </a:xfrm>
            <a:custGeom>
              <a:avLst/>
              <a:gdLst/>
              <a:ahLst/>
              <a:cxnLst/>
              <a:rect l="0" t="0" r="0" b="0"/>
              <a:pathLst>
                <a:path w="227726" h="158917">
                  <a:moveTo>
                    <a:pt x="142000" y="55269"/>
                  </a:moveTo>
                  <a:lnTo>
                    <a:pt x="142000" y="55269"/>
                  </a:lnTo>
                  <a:lnTo>
                    <a:pt x="147056" y="55269"/>
                  </a:lnTo>
                  <a:lnTo>
                    <a:pt x="148545" y="54211"/>
                  </a:lnTo>
                  <a:lnTo>
                    <a:pt x="149538" y="52447"/>
                  </a:lnTo>
                  <a:lnTo>
                    <a:pt x="151132" y="42011"/>
                  </a:lnTo>
                  <a:lnTo>
                    <a:pt x="151409" y="32879"/>
                  </a:lnTo>
                  <a:lnTo>
                    <a:pt x="148652" y="26621"/>
                  </a:lnTo>
                  <a:lnTo>
                    <a:pt x="144956" y="20311"/>
                  </a:lnTo>
                  <a:lnTo>
                    <a:pt x="141818" y="10809"/>
                  </a:lnTo>
                  <a:lnTo>
                    <a:pt x="137333" y="4465"/>
                  </a:lnTo>
                  <a:lnTo>
                    <a:pt x="128989" y="940"/>
                  </a:lnTo>
                  <a:lnTo>
                    <a:pt x="123802" y="0"/>
                  </a:lnTo>
                  <a:lnTo>
                    <a:pt x="109570" y="4599"/>
                  </a:lnTo>
                  <a:lnTo>
                    <a:pt x="63475" y="29249"/>
                  </a:lnTo>
                  <a:lnTo>
                    <a:pt x="27241" y="57655"/>
                  </a:lnTo>
                  <a:lnTo>
                    <a:pt x="9102" y="84551"/>
                  </a:lnTo>
                  <a:lnTo>
                    <a:pt x="2081" y="107572"/>
                  </a:lnTo>
                  <a:lnTo>
                    <a:pt x="0" y="127799"/>
                  </a:lnTo>
                  <a:lnTo>
                    <a:pt x="5159" y="140774"/>
                  </a:lnTo>
                  <a:lnTo>
                    <a:pt x="13449" y="151479"/>
                  </a:lnTo>
                  <a:lnTo>
                    <a:pt x="20660" y="156237"/>
                  </a:lnTo>
                  <a:lnTo>
                    <a:pt x="30671" y="158916"/>
                  </a:lnTo>
                  <a:lnTo>
                    <a:pt x="39957" y="153898"/>
                  </a:lnTo>
                  <a:lnTo>
                    <a:pt x="87073" y="110063"/>
                  </a:lnTo>
                  <a:lnTo>
                    <a:pt x="118609" y="77598"/>
                  </a:lnTo>
                  <a:lnTo>
                    <a:pt x="122780" y="65356"/>
                  </a:lnTo>
                  <a:lnTo>
                    <a:pt x="122900" y="70017"/>
                  </a:lnTo>
                  <a:lnTo>
                    <a:pt x="108817" y="106561"/>
                  </a:lnTo>
                  <a:lnTo>
                    <a:pt x="110672" y="118988"/>
                  </a:lnTo>
                  <a:lnTo>
                    <a:pt x="117666" y="132827"/>
                  </a:lnTo>
                  <a:lnTo>
                    <a:pt x="126440" y="143631"/>
                  </a:lnTo>
                  <a:lnTo>
                    <a:pt x="141081" y="144635"/>
                  </a:lnTo>
                  <a:lnTo>
                    <a:pt x="188446" y="140415"/>
                  </a:lnTo>
                  <a:lnTo>
                    <a:pt x="227725" y="1219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32">
              <a:extLst>
                <a:ext uri="{FF2B5EF4-FFF2-40B4-BE49-F238E27FC236}">
                  <a16:creationId xmlns:a16="http://schemas.microsoft.com/office/drawing/2014/main" id="{35775974-07FF-117A-ABA4-D89DC490BB6F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7372350" y="2276533"/>
              <a:ext cx="38100" cy="323793"/>
            </a:xfrm>
            <a:custGeom>
              <a:avLst/>
              <a:gdLst/>
              <a:ahLst/>
              <a:cxnLst/>
              <a:rect l="0" t="0" r="0" b="0"/>
              <a:pathLst>
                <a:path w="38100" h="323793">
                  <a:moveTo>
                    <a:pt x="19050" y="38042"/>
                  </a:moveTo>
                  <a:lnTo>
                    <a:pt x="19050" y="38042"/>
                  </a:lnTo>
                  <a:lnTo>
                    <a:pt x="26654" y="29379"/>
                  </a:lnTo>
                  <a:lnTo>
                    <a:pt x="34238" y="15249"/>
                  </a:lnTo>
                  <a:lnTo>
                    <a:pt x="38087" y="0"/>
                  </a:lnTo>
                  <a:lnTo>
                    <a:pt x="38099" y="44776"/>
                  </a:lnTo>
                  <a:lnTo>
                    <a:pt x="35983" y="87233"/>
                  </a:lnTo>
                  <a:lnTo>
                    <a:pt x="23949" y="130346"/>
                  </a:lnTo>
                  <a:lnTo>
                    <a:pt x="16642" y="164791"/>
                  </a:lnTo>
                  <a:lnTo>
                    <a:pt x="12688" y="198444"/>
                  </a:lnTo>
                  <a:lnTo>
                    <a:pt x="7640" y="241496"/>
                  </a:lnTo>
                  <a:lnTo>
                    <a:pt x="2263" y="277183"/>
                  </a:lnTo>
                  <a:lnTo>
                    <a:pt x="0" y="3237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33">
              <a:extLst>
                <a:ext uri="{FF2B5EF4-FFF2-40B4-BE49-F238E27FC236}">
                  <a16:creationId xmlns:a16="http://schemas.microsoft.com/office/drawing/2014/main" id="{CC02C6CC-9C82-1848-E95B-6C52EE1B7222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7520076" y="2428875"/>
              <a:ext cx="118975" cy="165263"/>
            </a:xfrm>
            <a:custGeom>
              <a:avLst/>
              <a:gdLst/>
              <a:ahLst/>
              <a:cxnLst/>
              <a:rect l="0" t="0" r="0" b="0"/>
              <a:pathLst>
                <a:path w="118975" h="165263">
                  <a:moveTo>
                    <a:pt x="4674" y="28575"/>
                  </a:moveTo>
                  <a:lnTo>
                    <a:pt x="4674" y="28575"/>
                  </a:lnTo>
                  <a:lnTo>
                    <a:pt x="13806" y="10309"/>
                  </a:lnTo>
                  <a:lnTo>
                    <a:pt x="9026" y="9758"/>
                  </a:lnTo>
                  <a:lnTo>
                    <a:pt x="6608" y="20917"/>
                  </a:lnTo>
                  <a:lnTo>
                    <a:pt x="0" y="57519"/>
                  </a:lnTo>
                  <a:lnTo>
                    <a:pt x="1642" y="95947"/>
                  </a:lnTo>
                  <a:lnTo>
                    <a:pt x="6192" y="139015"/>
                  </a:lnTo>
                  <a:lnTo>
                    <a:pt x="22457" y="159908"/>
                  </a:lnTo>
                  <a:lnTo>
                    <a:pt x="26054" y="163755"/>
                  </a:lnTo>
                  <a:lnTo>
                    <a:pt x="30569" y="165262"/>
                  </a:lnTo>
                  <a:lnTo>
                    <a:pt x="41231" y="164113"/>
                  </a:lnTo>
                  <a:lnTo>
                    <a:pt x="59133" y="152460"/>
                  </a:lnTo>
                  <a:lnTo>
                    <a:pt x="77842" y="125489"/>
                  </a:lnTo>
                  <a:lnTo>
                    <a:pt x="94465" y="81624"/>
                  </a:lnTo>
                  <a:lnTo>
                    <a:pt x="105991" y="38742"/>
                  </a:lnTo>
                  <a:lnTo>
                    <a:pt x="110204" y="13314"/>
                  </a:lnTo>
                  <a:lnTo>
                    <a:pt x="11897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34">
              <a:extLst>
                <a:ext uri="{FF2B5EF4-FFF2-40B4-BE49-F238E27FC236}">
                  <a16:creationId xmlns:a16="http://schemas.microsoft.com/office/drawing/2014/main" id="{8D93D087-8121-19B8-E3BD-4295AE6325EB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7705725" y="2403617"/>
              <a:ext cx="133351" cy="157839"/>
            </a:xfrm>
            <a:custGeom>
              <a:avLst/>
              <a:gdLst/>
              <a:ahLst/>
              <a:cxnLst/>
              <a:rect l="0" t="0" r="0" b="0"/>
              <a:pathLst>
                <a:path w="133351" h="157839">
                  <a:moveTo>
                    <a:pt x="0" y="53833"/>
                  </a:moveTo>
                  <a:lnTo>
                    <a:pt x="0" y="53833"/>
                  </a:lnTo>
                  <a:lnTo>
                    <a:pt x="5056" y="53833"/>
                  </a:lnTo>
                  <a:lnTo>
                    <a:pt x="6545" y="54891"/>
                  </a:lnTo>
                  <a:lnTo>
                    <a:pt x="7538" y="56655"/>
                  </a:lnTo>
                  <a:lnTo>
                    <a:pt x="8200" y="58889"/>
                  </a:lnTo>
                  <a:lnTo>
                    <a:pt x="9701" y="60379"/>
                  </a:lnTo>
                  <a:lnTo>
                    <a:pt x="14189" y="62034"/>
                  </a:lnTo>
                  <a:lnTo>
                    <a:pt x="45138" y="63242"/>
                  </a:lnTo>
                  <a:lnTo>
                    <a:pt x="69986" y="55731"/>
                  </a:lnTo>
                  <a:lnTo>
                    <a:pt x="82610" y="50091"/>
                  </a:lnTo>
                  <a:lnTo>
                    <a:pt x="92455" y="41234"/>
                  </a:lnTo>
                  <a:lnTo>
                    <a:pt x="109700" y="18699"/>
                  </a:lnTo>
                  <a:lnTo>
                    <a:pt x="112254" y="7879"/>
                  </a:lnTo>
                  <a:lnTo>
                    <a:pt x="111878" y="4147"/>
                  </a:lnTo>
                  <a:lnTo>
                    <a:pt x="110569" y="1659"/>
                  </a:lnTo>
                  <a:lnTo>
                    <a:pt x="108638" y="0"/>
                  </a:lnTo>
                  <a:lnTo>
                    <a:pt x="98025" y="980"/>
                  </a:lnTo>
                  <a:lnTo>
                    <a:pt x="82724" y="6001"/>
                  </a:lnTo>
                  <a:lnTo>
                    <a:pt x="49854" y="26471"/>
                  </a:lnTo>
                  <a:lnTo>
                    <a:pt x="22665" y="55954"/>
                  </a:lnTo>
                  <a:lnTo>
                    <a:pt x="15366" y="73826"/>
                  </a:lnTo>
                  <a:lnTo>
                    <a:pt x="10678" y="111169"/>
                  </a:lnTo>
                  <a:lnTo>
                    <a:pt x="14923" y="134557"/>
                  </a:lnTo>
                  <a:lnTo>
                    <a:pt x="22860" y="145449"/>
                  </a:lnTo>
                  <a:lnTo>
                    <a:pt x="27939" y="149835"/>
                  </a:lnTo>
                  <a:lnTo>
                    <a:pt x="42051" y="154709"/>
                  </a:lnTo>
                  <a:lnTo>
                    <a:pt x="82038" y="157838"/>
                  </a:lnTo>
                  <a:lnTo>
                    <a:pt x="108946" y="157398"/>
                  </a:lnTo>
                  <a:lnTo>
                    <a:pt x="133350" y="1490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35">
              <a:extLst>
                <a:ext uri="{FF2B5EF4-FFF2-40B4-BE49-F238E27FC236}">
                  <a16:creationId xmlns:a16="http://schemas.microsoft.com/office/drawing/2014/main" id="{952D2AFD-A7A0-DCB8-6936-ECB09FD609C5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7839075" y="2390936"/>
              <a:ext cx="150568" cy="161765"/>
            </a:xfrm>
            <a:custGeom>
              <a:avLst/>
              <a:gdLst/>
              <a:ahLst/>
              <a:cxnLst/>
              <a:rect l="0" t="0" r="0" b="0"/>
              <a:pathLst>
                <a:path w="150568" h="161765">
                  <a:moveTo>
                    <a:pt x="123825" y="28414"/>
                  </a:moveTo>
                  <a:lnTo>
                    <a:pt x="123825" y="28414"/>
                  </a:lnTo>
                  <a:lnTo>
                    <a:pt x="150567" y="1671"/>
                  </a:lnTo>
                  <a:lnTo>
                    <a:pt x="122579" y="0"/>
                  </a:lnTo>
                  <a:lnTo>
                    <a:pt x="115157" y="2733"/>
                  </a:lnTo>
                  <a:lnTo>
                    <a:pt x="70666" y="22234"/>
                  </a:lnTo>
                  <a:lnTo>
                    <a:pt x="56098" y="31639"/>
                  </a:lnTo>
                  <a:lnTo>
                    <a:pt x="51391" y="37961"/>
                  </a:lnTo>
                  <a:lnTo>
                    <a:pt x="48740" y="47471"/>
                  </a:lnTo>
                  <a:lnTo>
                    <a:pt x="48369" y="50643"/>
                  </a:lnTo>
                  <a:lnTo>
                    <a:pt x="51296" y="53817"/>
                  </a:lnTo>
                  <a:lnTo>
                    <a:pt x="95350" y="72864"/>
                  </a:lnTo>
                  <a:lnTo>
                    <a:pt x="120395" y="85564"/>
                  </a:lnTo>
                  <a:lnTo>
                    <a:pt x="124714" y="88739"/>
                  </a:lnTo>
                  <a:lnTo>
                    <a:pt x="127593" y="92972"/>
                  </a:lnTo>
                  <a:lnTo>
                    <a:pt x="130791" y="103320"/>
                  </a:lnTo>
                  <a:lnTo>
                    <a:pt x="130586" y="107985"/>
                  </a:lnTo>
                  <a:lnTo>
                    <a:pt x="127536" y="115990"/>
                  </a:lnTo>
                  <a:lnTo>
                    <a:pt x="119829" y="123076"/>
                  </a:lnTo>
                  <a:lnTo>
                    <a:pt x="107232" y="129753"/>
                  </a:lnTo>
                  <a:lnTo>
                    <a:pt x="61071" y="147983"/>
                  </a:lnTo>
                  <a:lnTo>
                    <a:pt x="17696" y="158411"/>
                  </a:lnTo>
                  <a:lnTo>
                    <a:pt x="0" y="1617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36">
              <a:extLst>
                <a:ext uri="{FF2B5EF4-FFF2-40B4-BE49-F238E27FC236}">
                  <a16:creationId xmlns:a16="http://schemas.microsoft.com/office/drawing/2014/main" id="{5D7F7E14-0146-0015-24C8-3FF56819E6A6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8115300" y="249555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38100"/>
                  </a:moveTo>
                  <a:lnTo>
                    <a:pt x="9525" y="38100"/>
                  </a:lnTo>
                  <a:lnTo>
                    <a:pt x="8467" y="2837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SMARTInkShape-Group6">
            <a:extLst>
              <a:ext uri="{FF2B5EF4-FFF2-40B4-BE49-F238E27FC236}">
                <a16:creationId xmlns:a16="http://schemas.microsoft.com/office/drawing/2014/main" id="{D633EE81-A2B3-6E4C-314C-2DA0455D2AAE}"/>
              </a:ext>
            </a:extLst>
          </p:cNvPr>
          <p:cNvGrpSpPr/>
          <p:nvPr/>
        </p:nvGrpSpPr>
        <p:grpSpPr>
          <a:xfrm>
            <a:off x="5727000" y="2340062"/>
            <a:ext cx="464251" cy="331796"/>
            <a:chOff x="5727000" y="2340062"/>
            <a:chExt cx="464251" cy="331796"/>
          </a:xfrm>
        </p:grpSpPr>
        <p:sp>
          <p:nvSpPr>
            <p:cNvPr id="128" name="SMARTInkShape-37">
              <a:extLst>
                <a:ext uri="{FF2B5EF4-FFF2-40B4-BE49-F238E27FC236}">
                  <a16:creationId xmlns:a16="http://schemas.microsoft.com/office/drawing/2014/main" id="{345256DB-EF98-4ACF-FDB7-8420AB360269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5727000" y="2467010"/>
              <a:ext cx="235651" cy="199656"/>
            </a:xfrm>
            <a:custGeom>
              <a:avLst/>
              <a:gdLst/>
              <a:ahLst/>
              <a:cxnLst/>
              <a:rect l="0" t="0" r="0" b="0"/>
              <a:pathLst>
                <a:path w="235651" h="199656">
                  <a:moveTo>
                    <a:pt x="168975" y="47590"/>
                  </a:moveTo>
                  <a:lnTo>
                    <a:pt x="168975" y="47590"/>
                  </a:lnTo>
                  <a:lnTo>
                    <a:pt x="178107" y="38457"/>
                  </a:lnTo>
                  <a:lnTo>
                    <a:pt x="171876" y="30538"/>
                  </a:lnTo>
                  <a:lnTo>
                    <a:pt x="169358" y="20741"/>
                  </a:lnTo>
                  <a:lnTo>
                    <a:pt x="169088" y="14470"/>
                  </a:lnTo>
                  <a:lnTo>
                    <a:pt x="167992" y="12810"/>
                  </a:lnTo>
                  <a:lnTo>
                    <a:pt x="166203" y="11704"/>
                  </a:lnTo>
                  <a:lnTo>
                    <a:pt x="160784" y="9927"/>
                  </a:lnTo>
                  <a:lnTo>
                    <a:pt x="151366" y="1328"/>
                  </a:lnTo>
                  <a:lnTo>
                    <a:pt x="113383" y="0"/>
                  </a:lnTo>
                  <a:lnTo>
                    <a:pt x="90414" y="10088"/>
                  </a:lnTo>
                  <a:lnTo>
                    <a:pt x="48721" y="40065"/>
                  </a:lnTo>
                  <a:lnTo>
                    <a:pt x="16170" y="80897"/>
                  </a:lnTo>
                  <a:lnTo>
                    <a:pt x="2306" y="115200"/>
                  </a:lnTo>
                  <a:lnTo>
                    <a:pt x="0" y="142059"/>
                  </a:lnTo>
                  <a:lnTo>
                    <a:pt x="5549" y="162834"/>
                  </a:lnTo>
                  <a:lnTo>
                    <a:pt x="10969" y="172188"/>
                  </a:lnTo>
                  <a:lnTo>
                    <a:pt x="14955" y="175105"/>
                  </a:lnTo>
                  <a:lnTo>
                    <a:pt x="25027" y="178347"/>
                  </a:lnTo>
                  <a:lnTo>
                    <a:pt x="29618" y="178153"/>
                  </a:lnTo>
                  <a:lnTo>
                    <a:pt x="58065" y="167455"/>
                  </a:lnTo>
                  <a:lnTo>
                    <a:pt x="72409" y="155897"/>
                  </a:lnTo>
                  <a:lnTo>
                    <a:pt x="114772" y="111403"/>
                  </a:lnTo>
                  <a:lnTo>
                    <a:pt x="125634" y="99423"/>
                  </a:lnTo>
                  <a:lnTo>
                    <a:pt x="130670" y="86288"/>
                  </a:lnTo>
                  <a:lnTo>
                    <a:pt x="130864" y="131310"/>
                  </a:lnTo>
                  <a:lnTo>
                    <a:pt x="130874" y="167558"/>
                  </a:lnTo>
                  <a:lnTo>
                    <a:pt x="136519" y="180637"/>
                  </a:lnTo>
                  <a:lnTo>
                    <a:pt x="147276" y="196167"/>
                  </a:lnTo>
                  <a:lnTo>
                    <a:pt x="154392" y="198291"/>
                  </a:lnTo>
                  <a:lnTo>
                    <a:pt x="181264" y="199655"/>
                  </a:lnTo>
                  <a:lnTo>
                    <a:pt x="207894" y="194834"/>
                  </a:lnTo>
                  <a:lnTo>
                    <a:pt x="235650" y="1809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38">
              <a:extLst>
                <a:ext uri="{FF2B5EF4-FFF2-40B4-BE49-F238E27FC236}">
                  <a16:creationId xmlns:a16="http://schemas.microsoft.com/office/drawing/2014/main" id="{52889F9C-A0BF-C010-CEC8-610889800163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6029325" y="2340062"/>
              <a:ext cx="47199" cy="307889"/>
            </a:xfrm>
            <a:custGeom>
              <a:avLst/>
              <a:gdLst/>
              <a:ahLst/>
              <a:cxnLst/>
              <a:rect l="0" t="0" r="0" b="0"/>
              <a:pathLst>
                <a:path w="47199" h="307889">
                  <a:moveTo>
                    <a:pt x="28575" y="60238"/>
                  </a:moveTo>
                  <a:lnTo>
                    <a:pt x="28575" y="60238"/>
                  </a:lnTo>
                  <a:lnTo>
                    <a:pt x="35120" y="45029"/>
                  </a:lnTo>
                  <a:lnTo>
                    <a:pt x="46665" y="44"/>
                  </a:lnTo>
                  <a:lnTo>
                    <a:pt x="46985" y="0"/>
                  </a:lnTo>
                  <a:lnTo>
                    <a:pt x="47198" y="1029"/>
                  </a:lnTo>
                  <a:lnTo>
                    <a:pt x="40994" y="21065"/>
                  </a:lnTo>
                  <a:lnTo>
                    <a:pt x="37900" y="58274"/>
                  </a:lnTo>
                  <a:lnTo>
                    <a:pt x="30750" y="100696"/>
                  </a:lnTo>
                  <a:lnTo>
                    <a:pt x="22988" y="136431"/>
                  </a:lnTo>
                  <a:lnTo>
                    <a:pt x="19158" y="179593"/>
                  </a:lnTo>
                  <a:lnTo>
                    <a:pt x="11791" y="225895"/>
                  </a:lnTo>
                  <a:lnTo>
                    <a:pt x="3964" y="269953"/>
                  </a:lnTo>
                  <a:lnTo>
                    <a:pt x="0" y="3078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39">
              <a:extLst>
                <a:ext uri="{FF2B5EF4-FFF2-40B4-BE49-F238E27FC236}">
                  <a16:creationId xmlns:a16="http://schemas.microsoft.com/office/drawing/2014/main" id="{7B5B9F0E-B8F9-9E54-1B6F-963D3A30A86F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6162675" y="2373441"/>
              <a:ext cx="28576" cy="298417"/>
            </a:xfrm>
            <a:custGeom>
              <a:avLst/>
              <a:gdLst/>
              <a:ahLst/>
              <a:cxnLst/>
              <a:rect l="0" t="0" r="0" b="0"/>
              <a:pathLst>
                <a:path w="28576" h="298417">
                  <a:moveTo>
                    <a:pt x="0" y="17334"/>
                  </a:moveTo>
                  <a:lnTo>
                    <a:pt x="0" y="17334"/>
                  </a:lnTo>
                  <a:lnTo>
                    <a:pt x="5056" y="12278"/>
                  </a:lnTo>
                  <a:lnTo>
                    <a:pt x="7539" y="6973"/>
                  </a:lnTo>
                  <a:lnTo>
                    <a:pt x="8201" y="4076"/>
                  </a:lnTo>
                  <a:lnTo>
                    <a:pt x="9701" y="2146"/>
                  </a:lnTo>
                  <a:lnTo>
                    <a:pt x="14189" y="0"/>
                  </a:lnTo>
                  <a:lnTo>
                    <a:pt x="15810" y="3661"/>
                  </a:lnTo>
                  <a:lnTo>
                    <a:pt x="17032" y="30099"/>
                  </a:lnTo>
                  <a:lnTo>
                    <a:pt x="12219" y="72034"/>
                  </a:lnTo>
                  <a:lnTo>
                    <a:pt x="10723" y="106203"/>
                  </a:lnTo>
                  <a:lnTo>
                    <a:pt x="9880" y="145971"/>
                  </a:lnTo>
                  <a:lnTo>
                    <a:pt x="9629" y="187976"/>
                  </a:lnTo>
                  <a:lnTo>
                    <a:pt x="9556" y="228879"/>
                  </a:lnTo>
                  <a:lnTo>
                    <a:pt x="16077" y="270905"/>
                  </a:lnTo>
                  <a:lnTo>
                    <a:pt x="18659" y="290366"/>
                  </a:lnTo>
                  <a:lnTo>
                    <a:pt x="23990" y="297670"/>
                  </a:lnTo>
                  <a:lnTo>
                    <a:pt x="25519" y="298416"/>
                  </a:lnTo>
                  <a:lnTo>
                    <a:pt x="28575" y="2935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" name="SMARTInkShape-Group7">
            <a:extLst>
              <a:ext uri="{FF2B5EF4-FFF2-40B4-BE49-F238E27FC236}">
                <a16:creationId xmlns:a16="http://schemas.microsoft.com/office/drawing/2014/main" id="{9C09D9C0-880C-E704-7152-37A80B8EB082}"/>
              </a:ext>
            </a:extLst>
          </p:cNvPr>
          <p:cNvGrpSpPr/>
          <p:nvPr/>
        </p:nvGrpSpPr>
        <p:grpSpPr>
          <a:xfrm>
            <a:off x="4678099" y="2477053"/>
            <a:ext cx="551127" cy="180423"/>
            <a:chOff x="4678099" y="2477053"/>
            <a:chExt cx="551127" cy="180423"/>
          </a:xfrm>
        </p:grpSpPr>
        <p:sp>
          <p:nvSpPr>
            <p:cNvPr id="132" name="SMARTInkShape-40">
              <a:extLst>
                <a:ext uri="{FF2B5EF4-FFF2-40B4-BE49-F238E27FC236}">
                  <a16:creationId xmlns:a16="http://schemas.microsoft.com/office/drawing/2014/main" id="{6EFB037A-3625-AC8F-B4DA-54AAA8ED610D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4678099" y="2495550"/>
              <a:ext cx="122502" cy="151746"/>
            </a:xfrm>
            <a:custGeom>
              <a:avLst/>
              <a:gdLst/>
              <a:ahLst/>
              <a:cxnLst/>
              <a:rect l="0" t="0" r="0" b="0"/>
              <a:pathLst>
                <a:path w="122502" h="151746">
                  <a:moveTo>
                    <a:pt x="8201" y="19050"/>
                  </a:moveTo>
                  <a:lnTo>
                    <a:pt x="8201" y="19050"/>
                  </a:lnTo>
                  <a:lnTo>
                    <a:pt x="8201" y="9917"/>
                  </a:lnTo>
                  <a:lnTo>
                    <a:pt x="8201" y="14698"/>
                  </a:lnTo>
                  <a:lnTo>
                    <a:pt x="0" y="58440"/>
                  </a:lnTo>
                  <a:lnTo>
                    <a:pt x="9212" y="104945"/>
                  </a:lnTo>
                  <a:lnTo>
                    <a:pt x="18026" y="127756"/>
                  </a:lnTo>
                  <a:lnTo>
                    <a:pt x="25268" y="137213"/>
                  </a:lnTo>
                  <a:lnTo>
                    <a:pt x="35542" y="144945"/>
                  </a:lnTo>
                  <a:lnTo>
                    <a:pt x="47163" y="149086"/>
                  </a:lnTo>
                  <a:lnTo>
                    <a:pt x="71871" y="151745"/>
                  </a:lnTo>
                  <a:lnTo>
                    <a:pt x="78165" y="148789"/>
                  </a:lnTo>
                  <a:lnTo>
                    <a:pt x="96076" y="130516"/>
                  </a:lnTo>
                  <a:lnTo>
                    <a:pt x="104759" y="117626"/>
                  </a:lnTo>
                  <a:lnTo>
                    <a:pt x="112411" y="71409"/>
                  </a:lnTo>
                  <a:lnTo>
                    <a:pt x="117983" y="39502"/>
                  </a:lnTo>
                  <a:lnTo>
                    <a:pt x="12250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41">
              <a:extLst>
                <a:ext uri="{FF2B5EF4-FFF2-40B4-BE49-F238E27FC236}">
                  <a16:creationId xmlns:a16="http://schemas.microsoft.com/office/drawing/2014/main" id="{9A78C912-0349-15D3-0E37-F4DEC3E941E9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4867275" y="2477053"/>
              <a:ext cx="121718" cy="180423"/>
            </a:xfrm>
            <a:custGeom>
              <a:avLst/>
              <a:gdLst/>
              <a:ahLst/>
              <a:cxnLst/>
              <a:rect l="0" t="0" r="0" b="0"/>
              <a:pathLst>
                <a:path w="121718" h="180423">
                  <a:moveTo>
                    <a:pt x="95250" y="37547"/>
                  </a:moveTo>
                  <a:lnTo>
                    <a:pt x="95250" y="37547"/>
                  </a:lnTo>
                  <a:lnTo>
                    <a:pt x="116709" y="24289"/>
                  </a:lnTo>
                  <a:lnTo>
                    <a:pt x="120662" y="18250"/>
                  </a:lnTo>
                  <a:lnTo>
                    <a:pt x="121717" y="15157"/>
                  </a:lnTo>
                  <a:lnTo>
                    <a:pt x="121361" y="12037"/>
                  </a:lnTo>
                  <a:lnTo>
                    <a:pt x="118144" y="5748"/>
                  </a:lnTo>
                  <a:lnTo>
                    <a:pt x="114745" y="3648"/>
                  </a:lnTo>
                  <a:lnTo>
                    <a:pt x="99851" y="692"/>
                  </a:lnTo>
                  <a:lnTo>
                    <a:pt x="88123" y="0"/>
                  </a:lnTo>
                  <a:lnTo>
                    <a:pt x="51313" y="13707"/>
                  </a:lnTo>
                  <a:lnTo>
                    <a:pt x="39386" y="20954"/>
                  </a:lnTo>
                  <a:lnTo>
                    <a:pt x="26722" y="36041"/>
                  </a:lnTo>
                  <a:lnTo>
                    <a:pt x="21323" y="48860"/>
                  </a:lnTo>
                  <a:lnTo>
                    <a:pt x="21623" y="52497"/>
                  </a:lnTo>
                  <a:lnTo>
                    <a:pt x="24780" y="59361"/>
                  </a:lnTo>
                  <a:lnTo>
                    <a:pt x="32508" y="69175"/>
                  </a:lnTo>
                  <a:lnTo>
                    <a:pt x="41258" y="72771"/>
                  </a:lnTo>
                  <a:lnTo>
                    <a:pt x="75754" y="82872"/>
                  </a:lnTo>
                  <a:lnTo>
                    <a:pt x="107549" y="102182"/>
                  </a:lnTo>
                  <a:lnTo>
                    <a:pt x="115886" y="112488"/>
                  </a:lnTo>
                  <a:lnTo>
                    <a:pt x="117474" y="118199"/>
                  </a:lnTo>
                  <a:lnTo>
                    <a:pt x="116416" y="130190"/>
                  </a:lnTo>
                  <a:lnTo>
                    <a:pt x="104814" y="148840"/>
                  </a:lnTo>
                  <a:lnTo>
                    <a:pt x="93027" y="162716"/>
                  </a:lnTo>
                  <a:lnTo>
                    <a:pt x="83326" y="167261"/>
                  </a:lnTo>
                  <a:lnTo>
                    <a:pt x="44997" y="176964"/>
                  </a:lnTo>
                  <a:lnTo>
                    <a:pt x="0" y="1804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42">
              <a:extLst>
                <a:ext uri="{FF2B5EF4-FFF2-40B4-BE49-F238E27FC236}">
                  <a16:creationId xmlns:a16="http://schemas.microsoft.com/office/drawing/2014/main" id="{459B7815-A759-F69A-CEA9-910336F299FA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5007108" y="2487903"/>
              <a:ext cx="222118" cy="138000"/>
            </a:xfrm>
            <a:custGeom>
              <a:avLst/>
              <a:gdLst/>
              <a:ahLst/>
              <a:cxnLst/>
              <a:rect l="0" t="0" r="0" b="0"/>
              <a:pathLst>
                <a:path w="222118" h="138000">
                  <a:moveTo>
                    <a:pt x="31617" y="93372"/>
                  </a:moveTo>
                  <a:lnTo>
                    <a:pt x="31617" y="93372"/>
                  </a:lnTo>
                  <a:lnTo>
                    <a:pt x="40279" y="85768"/>
                  </a:lnTo>
                  <a:lnTo>
                    <a:pt x="73374" y="68920"/>
                  </a:lnTo>
                  <a:lnTo>
                    <a:pt x="120193" y="54677"/>
                  </a:lnTo>
                  <a:lnTo>
                    <a:pt x="143587" y="45865"/>
                  </a:lnTo>
                  <a:lnTo>
                    <a:pt x="168175" y="23403"/>
                  </a:lnTo>
                  <a:lnTo>
                    <a:pt x="169223" y="20267"/>
                  </a:lnTo>
                  <a:lnTo>
                    <a:pt x="168862" y="17119"/>
                  </a:lnTo>
                  <a:lnTo>
                    <a:pt x="165640" y="10799"/>
                  </a:lnTo>
                  <a:lnTo>
                    <a:pt x="160680" y="4462"/>
                  </a:lnTo>
                  <a:lnTo>
                    <a:pt x="152126" y="940"/>
                  </a:lnTo>
                  <a:lnTo>
                    <a:pt x="146881" y="0"/>
                  </a:lnTo>
                  <a:lnTo>
                    <a:pt x="110163" y="6097"/>
                  </a:lnTo>
                  <a:lnTo>
                    <a:pt x="87228" y="15537"/>
                  </a:lnTo>
                  <a:lnTo>
                    <a:pt x="41237" y="48009"/>
                  </a:lnTo>
                  <a:lnTo>
                    <a:pt x="10463" y="72307"/>
                  </a:lnTo>
                  <a:lnTo>
                    <a:pt x="1754" y="87185"/>
                  </a:lnTo>
                  <a:lnTo>
                    <a:pt x="0" y="104380"/>
                  </a:lnTo>
                  <a:lnTo>
                    <a:pt x="1014" y="113411"/>
                  </a:lnTo>
                  <a:lnTo>
                    <a:pt x="3807" y="120490"/>
                  </a:lnTo>
                  <a:lnTo>
                    <a:pt x="12553" y="131177"/>
                  </a:lnTo>
                  <a:lnTo>
                    <a:pt x="26320" y="136633"/>
                  </a:lnTo>
                  <a:lnTo>
                    <a:pt x="44079" y="137999"/>
                  </a:lnTo>
                  <a:lnTo>
                    <a:pt x="87152" y="130253"/>
                  </a:lnTo>
                  <a:lnTo>
                    <a:pt x="131605" y="123588"/>
                  </a:lnTo>
                  <a:lnTo>
                    <a:pt x="172488" y="115725"/>
                  </a:lnTo>
                  <a:lnTo>
                    <a:pt x="222117" y="1028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SMARTInkShape-Group8">
            <a:extLst>
              <a:ext uri="{FF2B5EF4-FFF2-40B4-BE49-F238E27FC236}">
                <a16:creationId xmlns:a16="http://schemas.microsoft.com/office/drawing/2014/main" id="{128D39D0-3987-0D60-291F-F727C216AEE8}"/>
              </a:ext>
            </a:extLst>
          </p:cNvPr>
          <p:cNvGrpSpPr/>
          <p:nvPr/>
        </p:nvGrpSpPr>
        <p:grpSpPr>
          <a:xfrm>
            <a:off x="2505075" y="2362743"/>
            <a:ext cx="1476376" cy="332833"/>
            <a:chOff x="2505075" y="2362743"/>
            <a:chExt cx="1476376" cy="332833"/>
          </a:xfrm>
        </p:grpSpPr>
        <p:sp>
          <p:nvSpPr>
            <p:cNvPr id="136" name="SMARTInkShape-43">
              <a:extLst>
                <a:ext uri="{FF2B5EF4-FFF2-40B4-BE49-F238E27FC236}">
                  <a16:creationId xmlns:a16="http://schemas.microsoft.com/office/drawing/2014/main" id="{1734A683-7AB3-E99B-774A-04BCBDEDEA56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2581275" y="2385103"/>
              <a:ext cx="38101" cy="272373"/>
            </a:xfrm>
            <a:custGeom>
              <a:avLst/>
              <a:gdLst/>
              <a:ahLst/>
              <a:cxnLst/>
              <a:rect l="0" t="0" r="0" b="0"/>
              <a:pathLst>
                <a:path w="38101" h="272373">
                  <a:moveTo>
                    <a:pt x="38100" y="5672"/>
                  </a:moveTo>
                  <a:lnTo>
                    <a:pt x="38100" y="5672"/>
                  </a:lnTo>
                  <a:lnTo>
                    <a:pt x="28967" y="5672"/>
                  </a:lnTo>
                  <a:lnTo>
                    <a:pt x="34140" y="5672"/>
                  </a:lnTo>
                  <a:lnTo>
                    <a:pt x="31754" y="5672"/>
                  </a:lnTo>
                  <a:lnTo>
                    <a:pt x="30694" y="4614"/>
                  </a:lnTo>
                  <a:lnTo>
                    <a:pt x="29517" y="616"/>
                  </a:lnTo>
                  <a:lnTo>
                    <a:pt x="29203" y="184"/>
                  </a:lnTo>
                  <a:lnTo>
                    <a:pt x="28854" y="2527"/>
                  </a:lnTo>
                  <a:lnTo>
                    <a:pt x="29819" y="3575"/>
                  </a:lnTo>
                  <a:lnTo>
                    <a:pt x="33714" y="4740"/>
                  </a:lnTo>
                  <a:lnTo>
                    <a:pt x="34118" y="3992"/>
                  </a:lnTo>
                  <a:lnTo>
                    <a:pt x="31744" y="340"/>
                  </a:lnTo>
                  <a:lnTo>
                    <a:pt x="30687" y="0"/>
                  </a:lnTo>
                  <a:lnTo>
                    <a:pt x="29984" y="833"/>
                  </a:lnTo>
                  <a:lnTo>
                    <a:pt x="28582" y="5647"/>
                  </a:lnTo>
                  <a:lnTo>
                    <a:pt x="28577" y="180"/>
                  </a:lnTo>
                  <a:lnTo>
                    <a:pt x="28575" y="36539"/>
                  </a:lnTo>
                  <a:lnTo>
                    <a:pt x="18874" y="76900"/>
                  </a:lnTo>
                  <a:lnTo>
                    <a:pt x="9427" y="122293"/>
                  </a:lnTo>
                  <a:lnTo>
                    <a:pt x="1450" y="154784"/>
                  </a:lnTo>
                  <a:lnTo>
                    <a:pt x="85" y="198283"/>
                  </a:lnTo>
                  <a:lnTo>
                    <a:pt x="2" y="243135"/>
                  </a:lnTo>
                  <a:lnTo>
                    <a:pt x="0" y="2723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44">
              <a:extLst>
                <a:ext uri="{FF2B5EF4-FFF2-40B4-BE49-F238E27FC236}">
                  <a16:creationId xmlns:a16="http://schemas.microsoft.com/office/drawing/2014/main" id="{CA45C258-3276-9148-91BB-B37B60096249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505075" y="2362743"/>
              <a:ext cx="208474" cy="294556"/>
            </a:xfrm>
            <a:custGeom>
              <a:avLst/>
              <a:gdLst/>
              <a:ahLst/>
              <a:cxnLst/>
              <a:rect l="0" t="0" r="0" b="0"/>
              <a:pathLst>
                <a:path w="208474" h="294556">
                  <a:moveTo>
                    <a:pt x="0" y="28032"/>
                  </a:moveTo>
                  <a:lnTo>
                    <a:pt x="0" y="28032"/>
                  </a:lnTo>
                  <a:lnTo>
                    <a:pt x="5056" y="22976"/>
                  </a:lnTo>
                  <a:lnTo>
                    <a:pt x="7539" y="17671"/>
                  </a:lnTo>
                  <a:lnTo>
                    <a:pt x="8201" y="14774"/>
                  </a:lnTo>
                  <a:lnTo>
                    <a:pt x="14189" y="5642"/>
                  </a:lnTo>
                  <a:lnTo>
                    <a:pt x="22534" y="2206"/>
                  </a:lnTo>
                  <a:lnTo>
                    <a:pt x="50195" y="0"/>
                  </a:lnTo>
                  <a:lnTo>
                    <a:pt x="71905" y="4675"/>
                  </a:lnTo>
                  <a:lnTo>
                    <a:pt x="117811" y="31959"/>
                  </a:lnTo>
                  <a:lnTo>
                    <a:pt x="150624" y="56795"/>
                  </a:lnTo>
                  <a:lnTo>
                    <a:pt x="179247" y="100028"/>
                  </a:lnTo>
                  <a:lnTo>
                    <a:pt x="197279" y="129915"/>
                  </a:lnTo>
                  <a:lnTo>
                    <a:pt x="205914" y="170638"/>
                  </a:lnTo>
                  <a:lnTo>
                    <a:pt x="208473" y="206105"/>
                  </a:lnTo>
                  <a:lnTo>
                    <a:pt x="203427" y="223945"/>
                  </a:lnTo>
                  <a:lnTo>
                    <a:pt x="183540" y="252719"/>
                  </a:lnTo>
                  <a:lnTo>
                    <a:pt x="160133" y="277296"/>
                  </a:lnTo>
                  <a:lnTo>
                    <a:pt x="134465" y="287919"/>
                  </a:lnTo>
                  <a:lnTo>
                    <a:pt x="90589" y="293835"/>
                  </a:lnTo>
                  <a:lnTo>
                    <a:pt x="48586" y="294555"/>
                  </a:lnTo>
                  <a:lnTo>
                    <a:pt x="0" y="2852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45">
              <a:extLst>
                <a:ext uri="{FF2B5EF4-FFF2-40B4-BE49-F238E27FC236}">
                  <a16:creationId xmlns:a16="http://schemas.microsoft.com/office/drawing/2014/main" id="{31DB9FD7-2244-15CB-3AC3-A38F9C0A21CD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802383" y="2486063"/>
              <a:ext cx="100780" cy="158634"/>
            </a:xfrm>
            <a:custGeom>
              <a:avLst/>
              <a:gdLst/>
              <a:ahLst/>
              <a:cxnLst/>
              <a:rect l="0" t="0" r="0" b="0"/>
              <a:pathLst>
                <a:path w="100780" h="158634">
                  <a:moveTo>
                    <a:pt x="74167" y="47587"/>
                  </a:moveTo>
                  <a:lnTo>
                    <a:pt x="74167" y="47587"/>
                  </a:lnTo>
                  <a:lnTo>
                    <a:pt x="74167" y="15324"/>
                  </a:lnTo>
                  <a:lnTo>
                    <a:pt x="73109" y="13379"/>
                  </a:lnTo>
                  <a:lnTo>
                    <a:pt x="71345" y="12081"/>
                  </a:lnTo>
                  <a:lnTo>
                    <a:pt x="69111" y="11217"/>
                  </a:lnTo>
                  <a:lnTo>
                    <a:pt x="67621" y="9582"/>
                  </a:lnTo>
                  <a:lnTo>
                    <a:pt x="65966" y="4943"/>
                  </a:lnTo>
                  <a:lnTo>
                    <a:pt x="64466" y="3283"/>
                  </a:lnTo>
                  <a:lnTo>
                    <a:pt x="59978" y="1438"/>
                  </a:lnTo>
                  <a:lnTo>
                    <a:pt x="37910" y="0"/>
                  </a:lnTo>
                  <a:lnTo>
                    <a:pt x="23339" y="20666"/>
                  </a:lnTo>
                  <a:lnTo>
                    <a:pt x="15444" y="37134"/>
                  </a:lnTo>
                  <a:lnTo>
                    <a:pt x="12793" y="40618"/>
                  </a:lnTo>
                  <a:lnTo>
                    <a:pt x="9848" y="50135"/>
                  </a:lnTo>
                  <a:lnTo>
                    <a:pt x="160" y="93450"/>
                  </a:lnTo>
                  <a:lnTo>
                    <a:pt x="0" y="109245"/>
                  </a:lnTo>
                  <a:lnTo>
                    <a:pt x="3457" y="130377"/>
                  </a:lnTo>
                  <a:lnTo>
                    <a:pt x="11343" y="145413"/>
                  </a:lnTo>
                  <a:lnTo>
                    <a:pt x="16409" y="150904"/>
                  </a:lnTo>
                  <a:lnTo>
                    <a:pt x="27683" y="157006"/>
                  </a:lnTo>
                  <a:lnTo>
                    <a:pt x="33653" y="158633"/>
                  </a:lnTo>
                  <a:lnTo>
                    <a:pt x="74203" y="153400"/>
                  </a:lnTo>
                  <a:lnTo>
                    <a:pt x="78425" y="149879"/>
                  </a:lnTo>
                  <a:lnTo>
                    <a:pt x="85937" y="137500"/>
                  </a:lnTo>
                  <a:lnTo>
                    <a:pt x="98325" y="90591"/>
                  </a:lnTo>
                  <a:lnTo>
                    <a:pt x="100779" y="68816"/>
                  </a:lnTo>
                  <a:lnTo>
                    <a:pt x="99317" y="60682"/>
                  </a:lnTo>
                  <a:lnTo>
                    <a:pt x="92047" y="48820"/>
                  </a:lnTo>
                  <a:lnTo>
                    <a:pt x="81111" y="36193"/>
                  </a:lnTo>
                  <a:lnTo>
                    <a:pt x="71609" y="31940"/>
                  </a:lnTo>
                  <a:lnTo>
                    <a:pt x="66111" y="30806"/>
                  </a:lnTo>
                  <a:lnTo>
                    <a:pt x="63505" y="31108"/>
                  </a:lnTo>
                  <a:lnTo>
                    <a:pt x="64642" y="380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46">
              <a:extLst>
                <a:ext uri="{FF2B5EF4-FFF2-40B4-BE49-F238E27FC236}">
                  <a16:creationId xmlns:a16="http://schemas.microsoft.com/office/drawing/2014/main" id="{67036898-0305-8F09-CB5A-116C876FC704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958452" y="2515038"/>
              <a:ext cx="117553" cy="149384"/>
            </a:xfrm>
            <a:custGeom>
              <a:avLst/>
              <a:gdLst/>
              <a:ahLst/>
              <a:cxnLst/>
              <a:rect l="0" t="0" r="0" b="0"/>
              <a:pathLst>
                <a:path w="117553" h="149384">
                  <a:moveTo>
                    <a:pt x="22873" y="37662"/>
                  </a:moveTo>
                  <a:lnTo>
                    <a:pt x="22873" y="37662"/>
                  </a:lnTo>
                  <a:lnTo>
                    <a:pt x="27929" y="42718"/>
                  </a:lnTo>
                  <a:lnTo>
                    <a:pt x="29419" y="43150"/>
                  </a:lnTo>
                  <a:lnTo>
                    <a:pt x="30412" y="42379"/>
                  </a:lnTo>
                  <a:lnTo>
                    <a:pt x="31074" y="40807"/>
                  </a:lnTo>
                  <a:lnTo>
                    <a:pt x="32574" y="39759"/>
                  </a:lnTo>
                  <a:lnTo>
                    <a:pt x="40483" y="37938"/>
                  </a:lnTo>
                  <a:lnTo>
                    <a:pt x="65690" y="36620"/>
                  </a:lnTo>
                  <a:lnTo>
                    <a:pt x="94779" y="27963"/>
                  </a:lnTo>
                  <a:lnTo>
                    <a:pt x="116198" y="10838"/>
                  </a:lnTo>
                  <a:lnTo>
                    <a:pt x="117267" y="7043"/>
                  </a:lnTo>
                  <a:lnTo>
                    <a:pt x="117552" y="4549"/>
                  </a:lnTo>
                  <a:lnTo>
                    <a:pt x="116684" y="2887"/>
                  </a:lnTo>
                  <a:lnTo>
                    <a:pt x="115047" y="1778"/>
                  </a:lnTo>
                  <a:lnTo>
                    <a:pt x="109348" y="547"/>
                  </a:lnTo>
                  <a:lnTo>
                    <a:pt x="99759" y="0"/>
                  </a:lnTo>
                  <a:lnTo>
                    <a:pt x="82461" y="4748"/>
                  </a:lnTo>
                  <a:lnTo>
                    <a:pt x="50090" y="30165"/>
                  </a:lnTo>
                  <a:lnTo>
                    <a:pt x="21182" y="58462"/>
                  </a:lnTo>
                  <a:lnTo>
                    <a:pt x="778" y="105327"/>
                  </a:lnTo>
                  <a:lnTo>
                    <a:pt x="0" y="121005"/>
                  </a:lnTo>
                  <a:lnTo>
                    <a:pt x="1274" y="128149"/>
                  </a:lnTo>
                  <a:lnTo>
                    <a:pt x="8335" y="138909"/>
                  </a:lnTo>
                  <a:lnTo>
                    <a:pt x="13181" y="143260"/>
                  </a:lnTo>
                  <a:lnTo>
                    <a:pt x="27032" y="148094"/>
                  </a:lnTo>
                  <a:lnTo>
                    <a:pt x="35171" y="149383"/>
                  </a:lnTo>
                  <a:lnTo>
                    <a:pt x="76533" y="138361"/>
                  </a:lnTo>
                  <a:lnTo>
                    <a:pt x="108598" y="1329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47">
              <a:extLst>
                <a:ext uri="{FF2B5EF4-FFF2-40B4-BE49-F238E27FC236}">
                  <a16:creationId xmlns:a16="http://schemas.microsoft.com/office/drawing/2014/main" id="{63145565-4B1D-2F41-4A87-721C2487101A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114675" y="2487500"/>
              <a:ext cx="142212" cy="197025"/>
            </a:xfrm>
            <a:custGeom>
              <a:avLst/>
              <a:gdLst/>
              <a:ahLst/>
              <a:cxnLst/>
              <a:rect l="0" t="0" r="0" b="0"/>
              <a:pathLst>
                <a:path w="142212" h="197025">
                  <a:moveTo>
                    <a:pt x="133350" y="27100"/>
                  </a:moveTo>
                  <a:lnTo>
                    <a:pt x="133350" y="27100"/>
                  </a:lnTo>
                  <a:lnTo>
                    <a:pt x="133350" y="3502"/>
                  </a:lnTo>
                  <a:lnTo>
                    <a:pt x="132292" y="1843"/>
                  </a:lnTo>
                  <a:lnTo>
                    <a:pt x="130528" y="737"/>
                  </a:lnTo>
                  <a:lnTo>
                    <a:pt x="128294" y="0"/>
                  </a:lnTo>
                  <a:lnTo>
                    <a:pt x="125746" y="567"/>
                  </a:lnTo>
                  <a:lnTo>
                    <a:pt x="83237" y="26010"/>
                  </a:lnTo>
                  <a:lnTo>
                    <a:pt x="56855" y="42132"/>
                  </a:lnTo>
                  <a:lnTo>
                    <a:pt x="51727" y="48950"/>
                  </a:lnTo>
                  <a:lnTo>
                    <a:pt x="48840" y="58739"/>
                  </a:lnTo>
                  <a:lnTo>
                    <a:pt x="47985" y="68342"/>
                  </a:lnTo>
                  <a:lnTo>
                    <a:pt x="50607" y="74710"/>
                  </a:lnTo>
                  <a:lnTo>
                    <a:pt x="52788" y="77890"/>
                  </a:lnTo>
                  <a:lnTo>
                    <a:pt x="65971" y="87422"/>
                  </a:lnTo>
                  <a:lnTo>
                    <a:pt x="111486" y="101007"/>
                  </a:lnTo>
                  <a:lnTo>
                    <a:pt x="131540" y="112999"/>
                  </a:lnTo>
                  <a:lnTo>
                    <a:pt x="137837" y="119253"/>
                  </a:lnTo>
                  <a:lnTo>
                    <a:pt x="140636" y="125559"/>
                  </a:lnTo>
                  <a:lnTo>
                    <a:pt x="142211" y="140117"/>
                  </a:lnTo>
                  <a:lnTo>
                    <a:pt x="140316" y="144778"/>
                  </a:lnTo>
                  <a:lnTo>
                    <a:pt x="116302" y="168290"/>
                  </a:lnTo>
                  <a:lnTo>
                    <a:pt x="93021" y="181235"/>
                  </a:lnTo>
                  <a:lnTo>
                    <a:pt x="49250" y="193397"/>
                  </a:lnTo>
                  <a:lnTo>
                    <a:pt x="24588" y="197024"/>
                  </a:lnTo>
                  <a:lnTo>
                    <a:pt x="0" y="189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48">
              <a:extLst>
                <a:ext uri="{FF2B5EF4-FFF2-40B4-BE49-F238E27FC236}">
                  <a16:creationId xmlns:a16="http://schemas.microsoft.com/office/drawing/2014/main" id="{D2E59BCD-C04B-709D-82F4-621FC641BC3B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3371850" y="2535493"/>
              <a:ext cx="152401" cy="160083"/>
            </a:xfrm>
            <a:custGeom>
              <a:avLst/>
              <a:gdLst/>
              <a:ahLst/>
              <a:cxnLst/>
              <a:rect l="0" t="0" r="0" b="0"/>
              <a:pathLst>
                <a:path w="152401" h="160083">
                  <a:moveTo>
                    <a:pt x="0" y="36257"/>
                  </a:moveTo>
                  <a:lnTo>
                    <a:pt x="0" y="36257"/>
                  </a:lnTo>
                  <a:lnTo>
                    <a:pt x="0" y="28056"/>
                  </a:lnTo>
                  <a:lnTo>
                    <a:pt x="22390" y="4376"/>
                  </a:lnTo>
                  <a:lnTo>
                    <a:pt x="28648" y="921"/>
                  </a:lnTo>
                  <a:lnTo>
                    <a:pt x="31799" y="0"/>
                  </a:lnTo>
                  <a:lnTo>
                    <a:pt x="34958" y="443"/>
                  </a:lnTo>
                  <a:lnTo>
                    <a:pt x="41289" y="3759"/>
                  </a:lnTo>
                  <a:lnTo>
                    <a:pt x="43402" y="6126"/>
                  </a:lnTo>
                  <a:lnTo>
                    <a:pt x="45748" y="11576"/>
                  </a:lnTo>
                  <a:lnTo>
                    <a:pt x="47069" y="30708"/>
                  </a:lnTo>
                  <a:lnTo>
                    <a:pt x="40013" y="72058"/>
                  </a:lnTo>
                  <a:lnTo>
                    <a:pt x="35845" y="92726"/>
                  </a:lnTo>
                  <a:lnTo>
                    <a:pt x="30729" y="115078"/>
                  </a:lnTo>
                  <a:lnTo>
                    <a:pt x="26391" y="138986"/>
                  </a:lnTo>
                  <a:lnTo>
                    <a:pt x="20500" y="155915"/>
                  </a:lnTo>
                  <a:lnTo>
                    <a:pt x="21075" y="156246"/>
                  </a:lnTo>
                  <a:lnTo>
                    <a:pt x="24536" y="153791"/>
                  </a:lnTo>
                  <a:lnTo>
                    <a:pt x="26780" y="149172"/>
                  </a:lnTo>
                  <a:lnTo>
                    <a:pt x="33277" y="127471"/>
                  </a:lnTo>
                  <a:lnTo>
                    <a:pt x="52543" y="93712"/>
                  </a:lnTo>
                  <a:lnTo>
                    <a:pt x="61297" y="68067"/>
                  </a:lnTo>
                  <a:lnTo>
                    <a:pt x="69929" y="58156"/>
                  </a:lnTo>
                  <a:lnTo>
                    <a:pt x="106259" y="25048"/>
                  </a:lnTo>
                  <a:lnTo>
                    <a:pt x="110726" y="17870"/>
                  </a:lnTo>
                  <a:lnTo>
                    <a:pt x="111917" y="14474"/>
                  </a:lnTo>
                  <a:lnTo>
                    <a:pt x="113770" y="13268"/>
                  </a:lnTo>
                  <a:lnTo>
                    <a:pt x="116063" y="13523"/>
                  </a:lnTo>
                  <a:lnTo>
                    <a:pt x="121434" y="16628"/>
                  </a:lnTo>
                  <a:lnTo>
                    <a:pt x="127348" y="21535"/>
                  </a:lnTo>
                  <a:lnTo>
                    <a:pt x="136628" y="35305"/>
                  </a:lnTo>
                  <a:lnTo>
                    <a:pt x="144874" y="75486"/>
                  </a:lnTo>
                  <a:lnTo>
                    <a:pt x="151409" y="121072"/>
                  </a:lnTo>
                  <a:lnTo>
                    <a:pt x="152400" y="1600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49">
              <a:extLst>
                <a:ext uri="{FF2B5EF4-FFF2-40B4-BE49-F238E27FC236}">
                  <a16:creationId xmlns:a16="http://schemas.microsoft.com/office/drawing/2014/main" id="{4F3683F0-4A9D-E352-F34B-23A16973702D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67125" y="2481943"/>
              <a:ext cx="28068" cy="99333"/>
            </a:xfrm>
            <a:custGeom>
              <a:avLst/>
              <a:gdLst/>
              <a:ahLst/>
              <a:cxnLst/>
              <a:rect l="0" t="0" r="0" b="0"/>
              <a:pathLst>
                <a:path w="28068" h="99333">
                  <a:moveTo>
                    <a:pt x="9525" y="32657"/>
                  </a:moveTo>
                  <a:lnTo>
                    <a:pt x="9525" y="32657"/>
                  </a:lnTo>
                  <a:lnTo>
                    <a:pt x="27431" y="0"/>
                  </a:lnTo>
                  <a:lnTo>
                    <a:pt x="27812" y="302"/>
                  </a:lnTo>
                  <a:lnTo>
                    <a:pt x="28067" y="1562"/>
                  </a:lnTo>
                  <a:lnTo>
                    <a:pt x="12299" y="44032"/>
                  </a:lnTo>
                  <a:lnTo>
                    <a:pt x="0" y="993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50">
              <a:extLst>
                <a:ext uri="{FF2B5EF4-FFF2-40B4-BE49-F238E27FC236}">
                  <a16:creationId xmlns:a16="http://schemas.microsoft.com/office/drawing/2014/main" id="{04D05FF7-4880-1F21-1335-D71ADBB2FBD8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3811488" y="2383898"/>
              <a:ext cx="103288" cy="254270"/>
            </a:xfrm>
            <a:custGeom>
              <a:avLst/>
              <a:gdLst/>
              <a:ahLst/>
              <a:cxnLst/>
              <a:rect l="0" t="0" r="0" b="0"/>
              <a:pathLst>
                <a:path w="103288" h="254270">
                  <a:moveTo>
                    <a:pt x="27087" y="16402"/>
                  </a:moveTo>
                  <a:lnTo>
                    <a:pt x="27087" y="16402"/>
                  </a:lnTo>
                  <a:lnTo>
                    <a:pt x="43489" y="0"/>
                  </a:lnTo>
                  <a:lnTo>
                    <a:pt x="44372" y="176"/>
                  </a:lnTo>
                  <a:lnTo>
                    <a:pt x="44960" y="1351"/>
                  </a:lnTo>
                  <a:lnTo>
                    <a:pt x="45904" y="26011"/>
                  </a:lnTo>
                  <a:lnTo>
                    <a:pt x="35745" y="71669"/>
                  </a:lnTo>
                  <a:lnTo>
                    <a:pt x="26830" y="113916"/>
                  </a:lnTo>
                  <a:lnTo>
                    <a:pt x="17486" y="157126"/>
                  </a:lnTo>
                  <a:lnTo>
                    <a:pt x="9904" y="199539"/>
                  </a:lnTo>
                  <a:lnTo>
                    <a:pt x="0" y="244604"/>
                  </a:lnTo>
                  <a:lnTo>
                    <a:pt x="1621" y="247911"/>
                  </a:lnTo>
                  <a:lnTo>
                    <a:pt x="4818" y="250117"/>
                  </a:lnTo>
                  <a:lnTo>
                    <a:pt x="20101" y="253656"/>
                  </a:lnTo>
                  <a:lnTo>
                    <a:pt x="40187" y="254269"/>
                  </a:lnTo>
                  <a:lnTo>
                    <a:pt x="83963" y="238102"/>
                  </a:lnTo>
                  <a:lnTo>
                    <a:pt x="103287" y="2259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51">
              <a:extLst>
                <a:ext uri="{FF2B5EF4-FFF2-40B4-BE49-F238E27FC236}">
                  <a16:creationId xmlns:a16="http://schemas.microsoft.com/office/drawing/2014/main" id="{82843531-545D-958A-A431-227F22186B9B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3790950" y="2472495"/>
              <a:ext cx="190501" cy="51631"/>
            </a:xfrm>
            <a:custGeom>
              <a:avLst/>
              <a:gdLst/>
              <a:ahLst/>
              <a:cxnLst/>
              <a:rect l="0" t="0" r="0" b="0"/>
              <a:pathLst>
                <a:path w="190501" h="51631">
                  <a:moveTo>
                    <a:pt x="0" y="51630"/>
                  </a:moveTo>
                  <a:lnTo>
                    <a:pt x="0" y="51630"/>
                  </a:lnTo>
                  <a:lnTo>
                    <a:pt x="44829" y="38372"/>
                  </a:lnTo>
                  <a:lnTo>
                    <a:pt x="92060" y="18265"/>
                  </a:lnTo>
                  <a:lnTo>
                    <a:pt x="133126" y="6549"/>
                  </a:lnTo>
                  <a:lnTo>
                    <a:pt x="147714" y="550"/>
                  </a:lnTo>
                  <a:lnTo>
                    <a:pt x="164076" y="0"/>
                  </a:lnTo>
                  <a:lnTo>
                    <a:pt x="190500" y="40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1" name="SMARTInkShape-Group9">
            <a:extLst>
              <a:ext uri="{FF2B5EF4-FFF2-40B4-BE49-F238E27FC236}">
                <a16:creationId xmlns:a16="http://schemas.microsoft.com/office/drawing/2014/main" id="{022DC78A-2669-7FE4-CAE8-F9414718CFAD}"/>
              </a:ext>
            </a:extLst>
          </p:cNvPr>
          <p:cNvGrpSpPr/>
          <p:nvPr/>
        </p:nvGrpSpPr>
        <p:grpSpPr>
          <a:xfrm>
            <a:off x="8134350" y="1257612"/>
            <a:ext cx="1143001" cy="392968"/>
            <a:chOff x="8134350" y="1257612"/>
            <a:chExt cx="1143001" cy="392968"/>
          </a:xfrm>
        </p:grpSpPr>
        <p:sp>
          <p:nvSpPr>
            <p:cNvPr id="146" name="SMARTInkShape-52">
              <a:extLst>
                <a:ext uri="{FF2B5EF4-FFF2-40B4-BE49-F238E27FC236}">
                  <a16:creationId xmlns:a16="http://schemas.microsoft.com/office/drawing/2014/main" id="{3C799F39-1A63-FE12-2193-1F4FECB671AE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8134350" y="1419225"/>
              <a:ext cx="180976" cy="231355"/>
            </a:xfrm>
            <a:custGeom>
              <a:avLst/>
              <a:gdLst/>
              <a:ahLst/>
              <a:cxnLst/>
              <a:rect l="0" t="0" r="0" b="0"/>
              <a:pathLst>
                <a:path w="180976" h="231355">
                  <a:moveTo>
                    <a:pt x="0" y="66675"/>
                  </a:moveTo>
                  <a:lnTo>
                    <a:pt x="0" y="66675"/>
                  </a:lnTo>
                  <a:lnTo>
                    <a:pt x="5056" y="61619"/>
                  </a:lnTo>
                  <a:lnTo>
                    <a:pt x="7538" y="56314"/>
                  </a:lnTo>
                  <a:lnTo>
                    <a:pt x="9515" y="29128"/>
                  </a:lnTo>
                  <a:lnTo>
                    <a:pt x="14578" y="33795"/>
                  </a:lnTo>
                  <a:lnTo>
                    <a:pt x="22782" y="46938"/>
                  </a:lnTo>
                  <a:lnTo>
                    <a:pt x="30635" y="94428"/>
                  </a:lnTo>
                  <a:lnTo>
                    <a:pt x="38175" y="137279"/>
                  </a:lnTo>
                  <a:lnTo>
                    <a:pt x="51228" y="184498"/>
                  </a:lnTo>
                  <a:lnTo>
                    <a:pt x="78087" y="220120"/>
                  </a:lnTo>
                  <a:lnTo>
                    <a:pt x="88519" y="231144"/>
                  </a:lnTo>
                  <a:lnTo>
                    <a:pt x="91821" y="231354"/>
                  </a:lnTo>
                  <a:lnTo>
                    <a:pt x="95080" y="229378"/>
                  </a:lnTo>
                  <a:lnTo>
                    <a:pt x="101525" y="220479"/>
                  </a:lnTo>
                  <a:lnTo>
                    <a:pt x="117466" y="179906"/>
                  </a:lnTo>
                  <a:lnTo>
                    <a:pt x="133349" y="132282"/>
                  </a:lnTo>
                  <a:lnTo>
                    <a:pt x="146050" y="84808"/>
                  </a:lnTo>
                  <a:lnTo>
                    <a:pt x="154387" y="40802"/>
                  </a:lnTo>
                  <a:lnTo>
                    <a:pt x="165493" y="13234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53">
              <a:extLst>
                <a:ext uri="{FF2B5EF4-FFF2-40B4-BE49-F238E27FC236}">
                  <a16:creationId xmlns:a16="http://schemas.microsoft.com/office/drawing/2014/main" id="{439DD357-3E85-6676-A9D8-2844612DD0E5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367372" y="1439877"/>
              <a:ext cx="243229" cy="172591"/>
            </a:xfrm>
            <a:custGeom>
              <a:avLst/>
              <a:gdLst/>
              <a:ahLst/>
              <a:cxnLst/>
              <a:rect l="0" t="0" r="0" b="0"/>
              <a:pathLst>
                <a:path w="243229" h="172591">
                  <a:moveTo>
                    <a:pt x="147978" y="74598"/>
                  </a:moveTo>
                  <a:lnTo>
                    <a:pt x="147978" y="74598"/>
                  </a:lnTo>
                  <a:lnTo>
                    <a:pt x="153034" y="69542"/>
                  </a:lnTo>
                  <a:lnTo>
                    <a:pt x="155516" y="64237"/>
                  </a:lnTo>
                  <a:lnTo>
                    <a:pt x="157495" y="28825"/>
                  </a:lnTo>
                  <a:lnTo>
                    <a:pt x="157500" y="18624"/>
                  </a:lnTo>
                  <a:lnTo>
                    <a:pt x="156443" y="15057"/>
                  </a:lnTo>
                  <a:lnTo>
                    <a:pt x="154679" y="12679"/>
                  </a:lnTo>
                  <a:lnTo>
                    <a:pt x="140198" y="2003"/>
                  </a:lnTo>
                  <a:lnTo>
                    <a:pt x="130057" y="0"/>
                  </a:lnTo>
                  <a:lnTo>
                    <a:pt x="102333" y="8986"/>
                  </a:lnTo>
                  <a:lnTo>
                    <a:pt x="55811" y="44595"/>
                  </a:lnTo>
                  <a:lnTo>
                    <a:pt x="25261" y="76459"/>
                  </a:lnTo>
                  <a:lnTo>
                    <a:pt x="9483" y="100047"/>
                  </a:lnTo>
                  <a:lnTo>
                    <a:pt x="0" y="141752"/>
                  </a:lnTo>
                  <a:lnTo>
                    <a:pt x="2130" y="155950"/>
                  </a:lnTo>
                  <a:lnTo>
                    <a:pt x="9426" y="166493"/>
                  </a:lnTo>
                  <a:lnTo>
                    <a:pt x="14334" y="170786"/>
                  </a:lnTo>
                  <a:lnTo>
                    <a:pt x="19725" y="172590"/>
                  </a:lnTo>
                  <a:lnTo>
                    <a:pt x="31356" y="171772"/>
                  </a:lnTo>
                  <a:lnTo>
                    <a:pt x="49806" y="165362"/>
                  </a:lnTo>
                  <a:lnTo>
                    <a:pt x="68678" y="151703"/>
                  </a:lnTo>
                  <a:lnTo>
                    <a:pt x="98509" y="110617"/>
                  </a:lnTo>
                  <a:lnTo>
                    <a:pt x="124401" y="63206"/>
                  </a:lnTo>
                  <a:lnTo>
                    <a:pt x="128645" y="50526"/>
                  </a:lnTo>
                  <a:lnTo>
                    <a:pt x="136952" y="38554"/>
                  </a:lnTo>
                  <a:lnTo>
                    <a:pt x="116863" y="76451"/>
                  </a:lnTo>
                  <a:lnTo>
                    <a:pt x="110798" y="119645"/>
                  </a:lnTo>
                  <a:lnTo>
                    <a:pt x="111345" y="133777"/>
                  </a:lnTo>
                  <a:lnTo>
                    <a:pt x="115116" y="147114"/>
                  </a:lnTo>
                  <a:lnTo>
                    <a:pt x="123142" y="157274"/>
                  </a:lnTo>
                  <a:lnTo>
                    <a:pt x="128246" y="161466"/>
                  </a:lnTo>
                  <a:lnTo>
                    <a:pt x="133765" y="163202"/>
                  </a:lnTo>
                  <a:lnTo>
                    <a:pt x="159015" y="160911"/>
                  </a:lnTo>
                  <a:lnTo>
                    <a:pt x="199879" y="150039"/>
                  </a:lnTo>
                  <a:lnTo>
                    <a:pt x="243228" y="1317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54">
              <a:extLst>
                <a:ext uri="{FF2B5EF4-FFF2-40B4-BE49-F238E27FC236}">
                  <a16:creationId xmlns:a16="http://schemas.microsoft.com/office/drawing/2014/main" id="{23659014-8DDA-0629-7B8B-3975AA68E4E0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8667750" y="1257612"/>
              <a:ext cx="27868" cy="342589"/>
            </a:xfrm>
            <a:custGeom>
              <a:avLst/>
              <a:gdLst/>
              <a:ahLst/>
              <a:cxnLst/>
              <a:rect l="0" t="0" r="0" b="0"/>
              <a:pathLst>
                <a:path w="27868" h="342589">
                  <a:moveTo>
                    <a:pt x="0" y="47313"/>
                  </a:moveTo>
                  <a:lnTo>
                    <a:pt x="0" y="47313"/>
                  </a:lnTo>
                  <a:lnTo>
                    <a:pt x="7605" y="38650"/>
                  </a:lnTo>
                  <a:lnTo>
                    <a:pt x="15187" y="23462"/>
                  </a:lnTo>
                  <a:lnTo>
                    <a:pt x="18963" y="7673"/>
                  </a:lnTo>
                  <a:lnTo>
                    <a:pt x="21109" y="5011"/>
                  </a:lnTo>
                  <a:lnTo>
                    <a:pt x="23598" y="3237"/>
                  </a:lnTo>
                  <a:lnTo>
                    <a:pt x="24199" y="2054"/>
                  </a:lnTo>
                  <a:lnTo>
                    <a:pt x="23540" y="1265"/>
                  </a:lnTo>
                  <a:lnTo>
                    <a:pt x="22043" y="739"/>
                  </a:lnTo>
                  <a:lnTo>
                    <a:pt x="22104" y="389"/>
                  </a:lnTo>
                  <a:lnTo>
                    <a:pt x="24993" y="0"/>
                  </a:lnTo>
                  <a:lnTo>
                    <a:pt x="27867" y="37771"/>
                  </a:lnTo>
                  <a:lnTo>
                    <a:pt x="27307" y="80939"/>
                  </a:lnTo>
                  <a:lnTo>
                    <a:pt x="20908" y="125127"/>
                  </a:lnTo>
                  <a:lnTo>
                    <a:pt x="9265" y="169575"/>
                  </a:lnTo>
                  <a:lnTo>
                    <a:pt x="1830" y="208929"/>
                  </a:lnTo>
                  <a:lnTo>
                    <a:pt x="543" y="247834"/>
                  </a:lnTo>
                  <a:lnTo>
                    <a:pt x="161" y="292876"/>
                  </a:lnTo>
                  <a:lnTo>
                    <a:pt x="0" y="3425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55">
              <a:extLst>
                <a:ext uri="{FF2B5EF4-FFF2-40B4-BE49-F238E27FC236}">
                  <a16:creationId xmlns:a16="http://schemas.microsoft.com/office/drawing/2014/main" id="{15F49AA3-C5CD-4A9F-12CC-FACEB0070D27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8820624" y="1448308"/>
              <a:ext cx="113827" cy="154636"/>
            </a:xfrm>
            <a:custGeom>
              <a:avLst/>
              <a:gdLst/>
              <a:ahLst/>
              <a:cxnLst/>
              <a:rect l="0" t="0" r="0" b="0"/>
              <a:pathLst>
                <a:path w="113827" h="154636">
                  <a:moveTo>
                    <a:pt x="9051" y="18542"/>
                  </a:moveTo>
                  <a:lnTo>
                    <a:pt x="9051" y="18542"/>
                  </a:lnTo>
                  <a:lnTo>
                    <a:pt x="9051" y="1208"/>
                  </a:lnTo>
                  <a:lnTo>
                    <a:pt x="10109" y="636"/>
                  </a:lnTo>
                  <a:lnTo>
                    <a:pt x="14108" y="0"/>
                  </a:lnTo>
                  <a:lnTo>
                    <a:pt x="14539" y="889"/>
                  </a:lnTo>
                  <a:lnTo>
                    <a:pt x="3127" y="24431"/>
                  </a:lnTo>
                  <a:lnTo>
                    <a:pt x="0" y="71999"/>
                  </a:lnTo>
                  <a:lnTo>
                    <a:pt x="679" y="99970"/>
                  </a:lnTo>
                  <a:lnTo>
                    <a:pt x="8217" y="123808"/>
                  </a:lnTo>
                  <a:lnTo>
                    <a:pt x="23386" y="143688"/>
                  </a:lnTo>
                  <a:lnTo>
                    <a:pt x="35177" y="152832"/>
                  </a:lnTo>
                  <a:lnTo>
                    <a:pt x="41285" y="154635"/>
                  </a:lnTo>
                  <a:lnTo>
                    <a:pt x="53716" y="153817"/>
                  </a:lnTo>
                  <a:lnTo>
                    <a:pt x="72615" y="147406"/>
                  </a:lnTo>
                  <a:lnTo>
                    <a:pt x="82457" y="136140"/>
                  </a:lnTo>
                  <a:lnTo>
                    <a:pt x="104056" y="92209"/>
                  </a:lnTo>
                  <a:lnTo>
                    <a:pt x="111895" y="61198"/>
                  </a:lnTo>
                  <a:lnTo>
                    <a:pt x="113826" y="185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56">
              <a:extLst>
                <a:ext uri="{FF2B5EF4-FFF2-40B4-BE49-F238E27FC236}">
                  <a16:creationId xmlns:a16="http://schemas.microsoft.com/office/drawing/2014/main" id="{5164C1D4-4456-10D2-D8E5-9CE473FEE8D0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8985960" y="1424694"/>
              <a:ext cx="291391" cy="194557"/>
            </a:xfrm>
            <a:custGeom>
              <a:avLst/>
              <a:gdLst/>
              <a:ahLst/>
              <a:cxnLst/>
              <a:rect l="0" t="0" r="0" b="0"/>
              <a:pathLst>
                <a:path w="291391" h="194557">
                  <a:moveTo>
                    <a:pt x="24690" y="99306"/>
                  </a:moveTo>
                  <a:lnTo>
                    <a:pt x="24690" y="99306"/>
                  </a:lnTo>
                  <a:lnTo>
                    <a:pt x="60960" y="98248"/>
                  </a:lnTo>
                  <a:lnTo>
                    <a:pt x="103486" y="83059"/>
                  </a:lnTo>
                  <a:lnTo>
                    <a:pt x="129351" y="67835"/>
                  </a:lnTo>
                  <a:lnTo>
                    <a:pt x="141056" y="55686"/>
                  </a:lnTo>
                  <a:lnTo>
                    <a:pt x="164492" y="14930"/>
                  </a:lnTo>
                  <a:lnTo>
                    <a:pt x="165516" y="11306"/>
                  </a:lnTo>
                  <a:lnTo>
                    <a:pt x="165140" y="7831"/>
                  </a:lnTo>
                  <a:lnTo>
                    <a:pt x="161901" y="1148"/>
                  </a:lnTo>
                  <a:lnTo>
                    <a:pt x="158498" y="0"/>
                  </a:lnTo>
                  <a:lnTo>
                    <a:pt x="149071" y="1548"/>
                  </a:lnTo>
                  <a:lnTo>
                    <a:pt x="112681" y="18769"/>
                  </a:lnTo>
                  <a:lnTo>
                    <a:pt x="68559" y="55033"/>
                  </a:lnTo>
                  <a:lnTo>
                    <a:pt x="43685" y="76075"/>
                  </a:lnTo>
                  <a:lnTo>
                    <a:pt x="15781" y="120039"/>
                  </a:lnTo>
                  <a:lnTo>
                    <a:pt x="1942" y="151310"/>
                  </a:lnTo>
                  <a:lnTo>
                    <a:pt x="0" y="159375"/>
                  </a:lnTo>
                  <a:lnTo>
                    <a:pt x="822" y="166869"/>
                  </a:lnTo>
                  <a:lnTo>
                    <a:pt x="7379" y="180839"/>
                  </a:lnTo>
                  <a:lnTo>
                    <a:pt x="13150" y="185412"/>
                  </a:lnTo>
                  <a:lnTo>
                    <a:pt x="28027" y="190492"/>
                  </a:lnTo>
                  <a:lnTo>
                    <a:pt x="64367" y="188295"/>
                  </a:lnTo>
                  <a:lnTo>
                    <a:pt x="96299" y="186482"/>
                  </a:lnTo>
                  <a:lnTo>
                    <a:pt x="141511" y="185461"/>
                  </a:lnTo>
                  <a:lnTo>
                    <a:pt x="183481" y="185158"/>
                  </a:lnTo>
                  <a:lnTo>
                    <a:pt x="218030" y="186146"/>
                  </a:lnTo>
                  <a:lnTo>
                    <a:pt x="291390" y="1945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SMARTInkShape-Group10">
            <a:extLst>
              <a:ext uri="{FF2B5EF4-FFF2-40B4-BE49-F238E27FC236}">
                <a16:creationId xmlns:a16="http://schemas.microsoft.com/office/drawing/2014/main" id="{13463E4D-132E-0443-C282-5E5D572CEF08}"/>
              </a:ext>
            </a:extLst>
          </p:cNvPr>
          <p:cNvGrpSpPr/>
          <p:nvPr/>
        </p:nvGrpSpPr>
        <p:grpSpPr>
          <a:xfrm>
            <a:off x="6553200" y="1371600"/>
            <a:ext cx="990601" cy="304801"/>
            <a:chOff x="6553200" y="1371600"/>
            <a:chExt cx="990601" cy="304801"/>
          </a:xfrm>
        </p:grpSpPr>
        <p:sp>
          <p:nvSpPr>
            <p:cNvPr id="152" name="SMARTInkShape-57">
              <a:extLst>
                <a:ext uri="{FF2B5EF4-FFF2-40B4-BE49-F238E27FC236}">
                  <a16:creationId xmlns:a16="http://schemas.microsoft.com/office/drawing/2014/main" id="{8B9FB9A2-23BD-EDAF-B6F7-7ACB2B50EE77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553200" y="1468478"/>
              <a:ext cx="333376" cy="207923"/>
            </a:xfrm>
            <a:custGeom>
              <a:avLst/>
              <a:gdLst/>
              <a:ahLst/>
              <a:cxnLst/>
              <a:rect l="0" t="0" r="0" b="0"/>
              <a:pathLst>
                <a:path w="333376" h="207923">
                  <a:moveTo>
                    <a:pt x="0" y="55522"/>
                  </a:moveTo>
                  <a:lnTo>
                    <a:pt x="0" y="55522"/>
                  </a:lnTo>
                  <a:lnTo>
                    <a:pt x="0" y="50466"/>
                  </a:lnTo>
                  <a:lnTo>
                    <a:pt x="1058" y="48976"/>
                  </a:lnTo>
                  <a:lnTo>
                    <a:pt x="2822" y="47983"/>
                  </a:lnTo>
                  <a:lnTo>
                    <a:pt x="5056" y="47321"/>
                  </a:lnTo>
                  <a:lnTo>
                    <a:pt x="49133" y="11364"/>
                  </a:lnTo>
                  <a:lnTo>
                    <a:pt x="72848" y="0"/>
                  </a:lnTo>
                  <a:lnTo>
                    <a:pt x="75024" y="516"/>
                  </a:lnTo>
                  <a:lnTo>
                    <a:pt x="80264" y="3911"/>
                  </a:lnTo>
                  <a:lnTo>
                    <a:pt x="81026" y="7356"/>
                  </a:lnTo>
                  <a:lnTo>
                    <a:pt x="73753" y="46337"/>
                  </a:lnTo>
                  <a:lnTo>
                    <a:pt x="59757" y="91666"/>
                  </a:lnTo>
                  <a:lnTo>
                    <a:pt x="55100" y="112092"/>
                  </a:lnTo>
                  <a:lnTo>
                    <a:pt x="50947" y="126173"/>
                  </a:lnTo>
                  <a:lnTo>
                    <a:pt x="48063" y="170346"/>
                  </a:lnTo>
                  <a:lnTo>
                    <a:pt x="50642" y="183460"/>
                  </a:lnTo>
                  <a:lnTo>
                    <a:pt x="55864" y="195447"/>
                  </a:lnTo>
                  <a:lnTo>
                    <a:pt x="56293" y="195372"/>
                  </a:lnTo>
                  <a:lnTo>
                    <a:pt x="56896" y="189151"/>
                  </a:lnTo>
                  <a:lnTo>
                    <a:pt x="59922" y="165801"/>
                  </a:lnTo>
                  <a:lnTo>
                    <a:pt x="74447" y="121667"/>
                  </a:lnTo>
                  <a:lnTo>
                    <a:pt x="100749" y="79151"/>
                  </a:lnTo>
                  <a:lnTo>
                    <a:pt x="111932" y="62406"/>
                  </a:lnTo>
                  <a:lnTo>
                    <a:pt x="140225" y="43310"/>
                  </a:lnTo>
                  <a:lnTo>
                    <a:pt x="153848" y="38498"/>
                  </a:lnTo>
                  <a:lnTo>
                    <a:pt x="157599" y="38881"/>
                  </a:lnTo>
                  <a:lnTo>
                    <a:pt x="164589" y="42129"/>
                  </a:lnTo>
                  <a:lnTo>
                    <a:pt x="166876" y="46593"/>
                  </a:lnTo>
                  <a:lnTo>
                    <a:pt x="171048" y="92394"/>
                  </a:lnTo>
                  <a:lnTo>
                    <a:pt x="172473" y="125961"/>
                  </a:lnTo>
                  <a:lnTo>
                    <a:pt x="180580" y="157881"/>
                  </a:lnTo>
                  <a:lnTo>
                    <a:pt x="180712" y="157628"/>
                  </a:lnTo>
                  <a:lnTo>
                    <a:pt x="180858" y="154525"/>
                  </a:lnTo>
                  <a:lnTo>
                    <a:pt x="206916" y="108798"/>
                  </a:lnTo>
                  <a:lnTo>
                    <a:pt x="224409" y="84007"/>
                  </a:lnTo>
                  <a:lnTo>
                    <a:pt x="268162" y="47014"/>
                  </a:lnTo>
                  <a:lnTo>
                    <a:pt x="294567" y="29858"/>
                  </a:lnTo>
                  <a:lnTo>
                    <a:pt x="297978" y="28888"/>
                  </a:lnTo>
                  <a:lnTo>
                    <a:pt x="301310" y="29299"/>
                  </a:lnTo>
                  <a:lnTo>
                    <a:pt x="307836" y="32579"/>
                  </a:lnTo>
                  <a:lnTo>
                    <a:pt x="311441" y="43208"/>
                  </a:lnTo>
                  <a:lnTo>
                    <a:pt x="316293" y="64221"/>
                  </a:lnTo>
                  <a:lnTo>
                    <a:pt x="321611" y="83852"/>
                  </a:lnTo>
                  <a:lnTo>
                    <a:pt x="323719" y="130445"/>
                  </a:lnTo>
                  <a:lnTo>
                    <a:pt x="326655" y="171640"/>
                  </a:lnTo>
                  <a:lnTo>
                    <a:pt x="333375" y="2079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58">
              <a:extLst>
                <a:ext uri="{FF2B5EF4-FFF2-40B4-BE49-F238E27FC236}">
                  <a16:creationId xmlns:a16="http://schemas.microsoft.com/office/drawing/2014/main" id="{4322AB27-55C9-4DC3-6206-05E820AB3A4C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7001393" y="1497141"/>
              <a:ext cx="132833" cy="140879"/>
            </a:xfrm>
            <a:custGeom>
              <a:avLst/>
              <a:gdLst/>
              <a:ahLst/>
              <a:cxnLst/>
              <a:rect l="0" t="0" r="0" b="0"/>
              <a:pathLst>
                <a:path w="132833" h="140879">
                  <a:moveTo>
                    <a:pt x="9007" y="17334"/>
                  </a:moveTo>
                  <a:lnTo>
                    <a:pt x="9007" y="17334"/>
                  </a:lnTo>
                  <a:lnTo>
                    <a:pt x="26340" y="0"/>
                  </a:lnTo>
                  <a:lnTo>
                    <a:pt x="26912" y="487"/>
                  </a:lnTo>
                  <a:lnTo>
                    <a:pt x="27718" y="7286"/>
                  </a:lnTo>
                  <a:lnTo>
                    <a:pt x="26898" y="23294"/>
                  </a:lnTo>
                  <a:lnTo>
                    <a:pt x="16293" y="69280"/>
                  </a:lnTo>
                  <a:lnTo>
                    <a:pt x="2107" y="112127"/>
                  </a:lnTo>
                  <a:lnTo>
                    <a:pt x="0" y="127781"/>
                  </a:lnTo>
                  <a:lnTo>
                    <a:pt x="886" y="129065"/>
                  </a:lnTo>
                  <a:lnTo>
                    <a:pt x="22898" y="136352"/>
                  </a:lnTo>
                  <a:lnTo>
                    <a:pt x="70274" y="140878"/>
                  </a:lnTo>
                  <a:lnTo>
                    <a:pt x="132832" y="1316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SMARTInkShape-59">
              <a:extLst>
                <a:ext uri="{FF2B5EF4-FFF2-40B4-BE49-F238E27FC236}">
                  <a16:creationId xmlns:a16="http://schemas.microsoft.com/office/drawing/2014/main" id="{A1115994-D89B-CD15-97E8-ACDC52C92BD5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7048500" y="137160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3"/>
                  </a:lnTo>
                  <a:lnTo>
                    <a:pt x="10361" y="11511"/>
                  </a:lnTo>
                  <a:lnTo>
                    <a:pt x="13257" y="10849"/>
                  </a:lnTo>
                  <a:lnTo>
                    <a:pt x="15188" y="9349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SMARTInkShape-60">
              <a:extLst>
                <a:ext uri="{FF2B5EF4-FFF2-40B4-BE49-F238E27FC236}">
                  <a16:creationId xmlns:a16="http://schemas.microsoft.com/office/drawing/2014/main" id="{8ECC4E84-47AB-C052-5BCD-900839F6E29A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7162800" y="1431188"/>
              <a:ext cx="257176" cy="235688"/>
            </a:xfrm>
            <a:custGeom>
              <a:avLst/>
              <a:gdLst/>
              <a:ahLst/>
              <a:cxnLst/>
              <a:rect l="0" t="0" r="0" b="0"/>
              <a:pathLst>
                <a:path w="257176" h="235688">
                  <a:moveTo>
                    <a:pt x="0" y="121387"/>
                  </a:moveTo>
                  <a:lnTo>
                    <a:pt x="0" y="121387"/>
                  </a:lnTo>
                  <a:lnTo>
                    <a:pt x="0" y="111274"/>
                  </a:lnTo>
                  <a:lnTo>
                    <a:pt x="5645" y="100665"/>
                  </a:lnTo>
                  <a:lnTo>
                    <a:pt x="31523" y="57789"/>
                  </a:lnTo>
                  <a:lnTo>
                    <a:pt x="69150" y="14490"/>
                  </a:lnTo>
                  <a:lnTo>
                    <a:pt x="81401" y="3048"/>
                  </a:lnTo>
                  <a:lnTo>
                    <a:pt x="88390" y="0"/>
                  </a:lnTo>
                  <a:lnTo>
                    <a:pt x="91735" y="246"/>
                  </a:lnTo>
                  <a:lnTo>
                    <a:pt x="98274" y="3341"/>
                  </a:lnTo>
                  <a:lnTo>
                    <a:pt x="100440" y="6706"/>
                  </a:lnTo>
                  <a:lnTo>
                    <a:pt x="103491" y="22614"/>
                  </a:lnTo>
                  <a:lnTo>
                    <a:pt x="104605" y="70084"/>
                  </a:lnTo>
                  <a:lnTo>
                    <a:pt x="97213" y="113364"/>
                  </a:lnTo>
                  <a:lnTo>
                    <a:pt x="88963" y="158626"/>
                  </a:lnTo>
                  <a:lnTo>
                    <a:pt x="87164" y="173569"/>
                  </a:lnTo>
                  <a:lnTo>
                    <a:pt x="87743" y="178400"/>
                  </a:lnTo>
                  <a:lnTo>
                    <a:pt x="89187" y="181620"/>
                  </a:lnTo>
                  <a:lnTo>
                    <a:pt x="94052" y="186790"/>
                  </a:lnTo>
                  <a:lnTo>
                    <a:pt x="122040" y="141878"/>
                  </a:lnTo>
                  <a:lnTo>
                    <a:pt x="146010" y="109935"/>
                  </a:lnTo>
                  <a:lnTo>
                    <a:pt x="184445" y="65646"/>
                  </a:lnTo>
                  <a:lnTo>
                    <a:pt x="204934" y="51249"/>
                  </a:lnTo>
                  <a:lnTo>
                    <a:pt x="217707" y="46983"/>
                  </a:lnTo>
                  <a:lnTo>
                    <a:pt x="221338" y="46384"/>
                  </a:lnTo>
                  <a:lnTo>
                    <a:pt x="225875" y="49160"/>
                  </a:lnTo>
                  <a:lnTo>
                    <a:pt x="236562" y="60711"/>
                  </a:lnTo>
                  <a:lnTo>
                    <a:pt x="242722" y="76428"/>
                  </a:lnTo>
                  <a:lnTo>
                    <a:pt x="246677" y="117445"/>
                  </a:lnTo>
                  <a:lnTo>
                    <a:pt x="247362" y="153850"/>
                  </a:lnTo>
                  <a:lnTo>
                    <a:pt x="252621" y="191449"/>
                  </a:lnTo>
                  <a:lnTo>
                    <a:pt x="257175" y="2356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61">
              <a:extLst>
                <a:ext uri="{FF2B5EF4-FFF2-40B4-BE49-F238E27FC236}">
                  <a16:creationId xmlns:a16="http://schemas.microsoft.com/office/drawing/2014/main" id="{D81CBD71-8685-8BE2-D6A4-4BF0786A974A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534275" y="16287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9641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SMARTInkShape-62">
            <a:extLst>
              <a:ext uri="{FF2B5EF4-FFF2-40B4-BE49-F238E27FC236}">
                <a16:creationId xmlns:a16="http://schemas.microsoft.com/office/drawing/2014/main" id="{8F3AD60A-D20C-6776-BBA1-26A764C88B8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705475" y="1515818"/>
            <a:ext cx="266701" cy="17708"/>
          </a:xfrm>
          <a:custGeom>
            <a:avLst/>
            <a:gdLst/>
            <a:ahLst/>
            <a:cxnLst/>
            <a:rect l="0" t="0" r="0" b="0"/>
            <a:pathLst>
              <a:path w="266701" h="17708">
                <a:moveTo>
                  <a:pt x="0" y="17707"/>
                </a:moveTo>
                <a:lnTo>
                  <a:pt x="0" y="17707"/>
                </a:lnTo>
                <a:lnTo>
                  <a:pt x="42842" y="14885"/>
                </a:lnTo>
                <a:lnTo>
                  <a:pt x="80427" y="10168"/>
                </a:lnTo>
                <a:lnTo>
                  <a:pt x="127900" y="5948"/>
                </a:lnTo>
                <a:lnTo>
                  <a:pt x="170893" y="817"/>
                </a:lnTo>
                <a:lnTo>
                  <a:pt x="217942" y="0"/>
                </a:lnTo>
                <a:lnTo>
                  <a:pt x="266700" y="1770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SMARTInkShape-Group12">
            <a:extLst>
              <a:ext uri="{FF2B5EF4-FFF2-40B4-BE49-F238E27FC236}">
                <a16:creationId xmlns:a16="http://schemas.microsoft.com/office/drawing/2014/main" id="{2D889A61-C7A3-B293-082B-99B9D66CD5FF}"/>
              </a:ext>
            </a:extLst>
          </p:cNvPr>
          <p:cNvGrpSpPr/>
          <p:nvPr/>
        </p:nvGrpSpPr>
        <p:grpSpPr>
          <a:xfrm>
            <a:off x="4143375" y="1277722"/>
            <a:ext cx="1143001" cy="387629"/>
            <a:chOff x="4143375" y="1277722"/>
            <a:chExt cx="1143001" cy="387629"/>
          </a:xfrm>
        </p:grpSpPr>
        <p:sp>
          <p:nvSpPr>
            <p:cNvPr id="159" name="SMARTInkShape-63">
              <a:extLst>
                <a:ext uri="{FF2B5EF4-FFF2-40B4-BE49-F238E27FC236}">
                  <a16:creationId xmlns:a16="http://schemas.microsoft.com/office/drawing/2014/main" id="{D60EE0F2-7985-0A3E-0811-8B2116731CDA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143375" y="1466850"/>
              <a:ext cx="190501" cy="198501"/>
            </a:xfrm>
            <a:custGeom>
              <a:avLst/>
              <a:gdLst/>
              <a:ahLst/>
              <a:cxnLst/>
              <a:rect l="0" t="0" r="0" b="0"/>
              <a:pathLst>
                <a:path w="190501" h="198501">
                  <a:moveTo>
                    <a:pt x="0" y="28575"/>
                  </a:moveTo>
                  <a:lnTo>
                    <a:pt x="0" y="28575"/>
                  </a:lnTo>
                  <a:lnTo>
                    <a:pt x="0" y="9525"/>
                  </a:lnTo>
                  <a:lnTo>
                    <a:pt x="8201" y="17726"/>
                  </a:lnTo>
                  <a:lnTo>
                    <a:pt x="15809" y="32939"/>
                  </a:lnTo>
                  <a:lnTo>
                    <a:pt x="34154" y="79695"/>
                  </a:lnTo>
                  <a:lnTo>
                    <a:pt x="48230" y="123844"/>
                  </a:lnTo>
                  <a:lnTo>
                    <a:pt x="54507" y="140058"/>
                  </a:lnTo>
                  <a:lnTo>
                    <a:pt x="57034" y="147973"/>
                  </a:lnTo>
                  <a:lnTo>
                    <a:pt x="79494" y="182777"/>
                  </a:lnTo>
                  <a:lnTo>
                    <a:pt x="85778" y="187068"/>
                  </a:lnTo>
                  <a:lnTo>
                    <a:pt x="88935" y="188212"/>
                  </a:lnTo>
                  <a:lnTo>
                    <a:pt x="91040" y="190033"/>
                  </a:lnTo>
                  <a:lnTo>
                    <a:pt x="95061" y="196594"/>
                  </a:lnTo>
                  <a:lnTo>
                    <a:pt x="99752" y="198500"/>
                  </a:lnTo>
                  <a:lnTo>
                    <a:pt x="101426" y="197950"/>
                  </a:lnTo>
                  <a:lnTo>
                    <a:pt x="102543" y="196525"/>
                  </a:lnTo>
                  <a:lnTo>
                    <a:pt x="103287" y="194517"/>
                  </a:lnTo>
                  <a:lnTo>
                    <a:pt x="104841" y="193178"/>
                  </a:lnTo>
                  <a:lnTo>
                    <a:pt x="109391" y="191690"/>
                  </a:lnTo>
                  <a:lnTo>
                    <a:pt x="111027" y="190235"/>
                  </a:lnTo>
                  <a:lnTo>
                    <a:pt x="112845" y="185796"/>
                  </a:lnTo>
                  <a:lnTo>
                    <a:pt x="116930" y="160887"/>
                  </a:lnTo>
                  <a:lnTo>
                    <a:pt x="121782" y="142568"/>
                  </a:lnTo>
                  <a:lnTo>
                    <a:pt x="126042" y="123734"/>
                  </a:lnTo>
                  <a:lnTo>
                    <a:pt x="140248" y="78178"/>
                  </a:lnTo>
                  <a:lnTo>
                    <a:pt x="143831" y="33081"/>
                  </a:lnTo>
                  <a:lnTo>
                    <a:pt x="150394" y="19313"/>
                  </a:lnTo>
                  <a:lnTo>
                    <a:pt x="151062" y="16050"/>
                  </a:lnTo>
                  <a:lnTo>
                    <a:pt x="152567" y="13875"/>
                  </a:lnTo>
                  <a:lnTo>
                    <a:pt x="154628" y="12425"/>
                  </a:lnTo>
                  <a:lnTo>
                    <a:pt x="157060" y="11459"/>
                  </a:lnTo>
                  <a:lnTo>
                    <a:pt x="158682" y="9756"/>
                  </a:lnTo>
                  <a:lnTo>
                    <a:pt x="160484" y="5041"/>
                  </a:lnTo>
                  <a:lnTo>
                    <a:pt x="162022" y="3361"/>
                  </a:lnTo>
                  <a:lnTo>
                    <a:pt x="166555" y="1494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64">
              <a:extLst>
                <a:ext uri="{FF2B5EF4-FFF2-40B4-BE49-F238E27FC236}">
                  <a16:creationId xmlns:a16="http://schemas.microsoft.com/office/drawing/2014/main" id="{CFDB8E33-04C0-928A-47C7-9D3CDEB2DABE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401101" y="1466861"/>
              <a:ext cx="266150" cy="190441"/>
            </a:xfrm>
            <a:custGeom>
              <a:avLst/>
              <a:gdLst/>
              <a:ahLst/>
              <a:cxnLst/>
              <a:rect l="0" t="0" r="0" b="0"/>
              <a:pathLst>
                <a:path w="266150" h="190441">
                  <a:moveTo>
                    <a:pt x="123274" y="76189"/>
                  </a:moveTo>
                  <a:lnTo>
                    <a:pt x="123274" y="76189"/>
                  </a:lnTo>
                  <a:lnTo>
                    <a:pt x="141897" y="57566"/>
                  </a:lnTo>
                  <a:lnTo>
                    <a:pt x="142324" y="14109"/>
                  </a:lnTo>
                  <a:lnTo>
                    <a:pt x="141266" y="12578"/>
                  </a:lnTo>
                  <a:lnTo>
                    <a:pt x="139502" y="11556"/>
                  </a:lnTo>
                  <a:lnTo>
                    <a:pt x="137267" y="10876"/>
                  </a:lnTo>
                  <a:lnTo>
                    <a:pt x="135778" y="9363"/>
                  </a:lnTo>
                  <a:lnTo>
                    <a:pt x="133191" y="1433"/>
                  </a:lnTo>
                  <a:lnTo>
                    <a:pt x="130151" y="631"/>
                  </a:lnTo>
                  <a:lnTo>
                    <a:pt x="110136" y="0"/>
                  </a:lnTo>
                  <a:lnTo>
                    <a:pt x="79681" y="9690"/>
                  </a:lnTo>
                  <a:lnTo>
                    <a:pt x="40200" y="40071"/>
                  </a:lnTo>
                  <a:lnTo>
                    <a:pt x="36141" y="44702"/>
                  </a:lnTo>
                  <a:lnTo>
                    <a:pt x="15083" y="92198"/>
                  </a:lnTo>
                  <a:lnTo>
                    <a:pt x="3634" y="110945"/>
                  </a:lnTo>
                  <a:lnTo>
                    <a:pt x="0" y="140085"/>
                  </a:lnTo>
                  <a:lnTo>
                    <a:pt x="2516" y="149743"/>
                  </a:lnTo>
                  <a:lnTo>
                    <a:pt x="15946" y="171207"/>
                  </a:lnTo>
                  <a:lnTo>
                    <a:pt x="18423" y="177686"/>
                  </a:lnTo>
                  <a:lnTo>
                    <a:pt x="23051" y="184093"/>
                  </a:lnTo>
                  <a:lnTo>
                    <a:pt x="28636" y="187646"/>
                  </a:lnTo>
                  <a:lnTo>
                    <a:pt x="40845" y="189927"/>
                  </a:lnTo>
                  <a:lnTo>
                    <a:pt x="59784" y="190440"/>
                  </a:lnTo>
                  <a:lnTo>
                    <a:pt x="66129" y="187645"/>
                  </a:lnTo>
                  <a:lnTo>
                    <a:pt x="88349" y="168098"/>
                  </a:lnTo>
                  <a:lnTo>
                    <a:pt x="91877" y="161840"/>
                  </a:lnTo>
                  <a:lnTo>
                    <a:pt x="94503" y="155531"/>
                  </a:lnTo>
                  <a:lnTo>
                    <a:pt x="120504" y="123814"/>
                  </a:lnTo>
                  <a:lnTo>
                    <a:pt x="123102" y="117464"/>
                  </a:lnTo>
                  <a:lnTo>
                    <a:pt x="129455" y="107939"/>
                  </a:lnTo>
                  <a:lnTo>
                    <a:pt x="131808" y="98414"/>
                  </a:lnTo>
                  <a:lnTo>
                    <a:pt x="132760" y="86271"/>
                  </a:lnTo>
                  <a:lnTo>
                    <a:pt x="140997" y="85763"/>
                  </a:lnTo>
                  <a:lnTo>
                    <a:pt x="134007" y="85718"/>
                  </a:lnTo>
                  <a:lnTo>
                    <a:pt x="133335" y="88538"/>
                  </a:lnTo>
                  <a:lnTo>
                    <a:pt x="132802" y="135204"/>
                  </a:lnTo>
                  <a:lnTo>
                    <a:pt x="132799" y="155922"/>
                  </a:lnTo>
                  <a:lnTo>
                    <a:pt x="133857" y="157919"/>
                  </a:lnTo>
                  <a:lnTo>
                    <a:pt x="135621" y="159251"/>
                  </a:lnTo>
                  <a:lnTo>
                    <a:pt x="141000" y="161388"/>
                  </a:lnTo>
                  <a:lnTo>
                    <a:pt x="164680" y="161900"/>
                  </a:lnTo>
                  <a:lnTo>
                    <a:pt x="170958" y="159086"/>
                  </a:lnTo>
                  <a:lnTo>
                    <a:pt x="215951" y="133265"/>
                  </a:lnTo>
                  <a:lnTo>
                    <a:pt x="266149" y="952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65">
              <a:extLst>
                <a:ext uri="{FF2B5EF4-FFF2-40B4-BE49-F238E27FC236}">
                  <a16:creationId xmlns:a16="http://schemas.microsoft.com/office/drawing/2014/main" id="{9FA4BA34-6A72-DE73-7A85-51BFB769D06B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4724400" y="1277722"/>
              <a:ext cx="28576" cy="303429"/>
            </a:xfrm>
            <a:custGeom>
              <a:avLst/>
              <a:gdLst/>
              <a:ahLst/>
              <a:cxnLst/>
              <a:rect l="0" t="0" r="0" b="0"/>
              <a:pathLst>
                <a:path w="28576" h="303429">
                  <a:moveTo>
                    <a:pt x="0" y="36728"/>
                  </a:moveTo>
                  <a:lnTo>
                    <a:pt x="0" y="36728"/>
                  </a:lnTo>
                  <a:lnTo>
                    <a:pt x="5057" y="31671"/>
                  </a:lnTo>
                  <a:lnTo>
                    <a:pt x="7539" y="26367"/>
                  </a:lnTo>
                  <a:lnTo>
                    <a:pt x="9522" y="0"/>
                  </a:lnTo>
                  <a:lnTo>
                    <a:pt x="9525" y="6949"/>
                  </a:lnTo>
                  <a:lnTo>
                    <a:pt x="14582" y="17909"/>
                  </a:lnTo>
                  <a:lnTo>
                    <a:pt x="14241" y="28717"/>
                  </a:lnTo>
                  <a:lnTo>
                    <a:pt x="10146" y="59152"/>
                  </a:lnTo>
                  <a:lnTo>
                    <a:pt x="9579" y="104675"/>
                  </a:lnTo>
                  <a:lnTo>
                    <a:pt x="9532" y="151196"/>
                  </a:lnTo>
                  <a:lnTo>
                    <a:pt x="9526" y="191136"/>
                  </a:lnTo>
                  <a:lnTo>
                    <a:pt x="9525" y="236093"/>
                  </a:lnTo>
                  <a:lnTo>
                    <a:pt x="10583" y="267358"/>
                  </a:lnTo>
                  <a:lnTo>
                    <a:pt x="17726" y="286984"/>
                  </a:lnTo>
                  <a:lnTo>
                    <a:pt x="18933" y="301497"/>
                  </a:lnTo>
                  <a:lnTo>
                    <a:pt x="20031" y="302140"/>
                  </a:lnTo>
                  <a:lnTo>
                    <a:pt x="28575" y="3034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66">
              <a:extLst>
                <a:ext uri="{FF2B5EF4-FFF2-40B4-BE49-F238E27FC236}">
                  <a16:creationId xmlns:a16="http://schemas.microsoft.com/office/drawing/2014/main" id="{3CF883AB-D3D4-338E-829C-17BA1147627E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4876800" y="1430225"/>
              <a:ext cx="133351" cy="210732"/>
            </a:xfrm>
            <a:custGeom>
              <a:avLst/>
              <a:gdLst/>
              <a:ahLst/>
              <a:cxnLst/>
              <a:rect l="0" t="0" r="0" b="0"/>
              <a:pathLst>
                <a:path w="133351" h="210732">
                  <a:moveTo>
                    <a:pt x="0" y="27100"/>
                  </a:moveTo>
                  <a:lnTo>
                    <a:pt x="0" y="27100"/>
                  </a:lnTo>
                  <a:lnTo>
                    <a:pt x="0" y="22044"/>
                  </a:lnTo>
                  <a:lnTo>
                    <a:pt x="2822" y="16739"/>
                  </a:lnTo>
                  <a:lnTo>
                    <a:pt x="5056" y="13843"/>
                  </a:lnTo>
                  <a:lnTo>
                    <a:pt x="5488" y="11912"/>
                  </a:lnTo>
                  <a:lnTo>
                    <a:pt x="4716" y="10625"/>
                  </a:lnTo>
                  <a:lnTo>
                    <a:pt x="3144" y="9766"/>
                  </a:lnTo>
                  <a:lnTo>
                    <a:pt x="2096" y="8136"/>
                  </a:lnTo>
                  <a:lnTo>
                    <a:pt x="276" y="0"/>
                  </a:lnTo>
                  <a:lnTo>
                    <a:pt x="5138" y="9075"/>
                  </a:lnTo>
                  <a:lnTo>
                    <a:pt x="5542" y="14025"/>
                  </a:lnTo>
                  <a:lnTo>
                    <a:pt x="3171" y="32163"/>
                  </a:lnTo>
                  <a:lnTo>
                    <a:pt x="7956" y="69023"/>
                  </a:lnTo>
                  <a:lnTo>
                    <a:pt x="9060" y="104433"/>
                  </a:lnTo>
                  <a:lnTo>
                    <a:pt x="12210" y="136091"/>
                  </a:lnTo>
                  <a:lnTo>
                    <a:pt x="26812" y="178997"/>
                  </a:lnTo>
                  <a:lnTo>
                    <a:pt x="42634" y="199577"/>
                  </a:lnTo>
                  <a:lnTo>
                    <a:pt x="54578" y="208884"/>
                  </a:lnTo>
                  <a:lnTo>
                    <a:pt x="60727" y="210731"/>
                  </a:lnTo>
                  <a:lnTo>
                    <a:pt x="73204" y="209961"/>
                  </a:lnTo>
                  <a:lnTo>
                    <a:pt x="78436" y="206157"/>
                  </a:lnTo>
                  <a:lnTo>
                    <a:pt x="91914" y="183518"/>
                  </a:lnTo>
                  <a:lnTo>
                    <a:pt x="109251" y="138000"/>
                  </a:lnTo>
                  <a:lnTo>
                    <a:pt x="120181" y="93327"/>
                  </a:lnTo>
                  <a:lnTo>
                    <a:pt x="133350" y="36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67">
              <a:extLst>
                <a:ext uri="{FF2B5EF4-FFF2-40B4-BE49-F238E27FC236}">
                  <a16:creationId xmlns:a16="http://schemas.microsoft.com/office/drawing/2014/main" id="{12D93EBB-D724-169C-D6BF-964DCC2F31F7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5076825" y="1448910"/>
              <a:ext cx="209551" cy="141766"/>
            </a:xfrm>
            <a:custGeom>
              <a:avLst/>
              <a:gdLst/>
              <a:ahLst/>
              <a:cxnLst/>
              <a:rect l="0" t="0" r="0" b="0"/>
              <a:pathLst>
                <a:path w="209551" h="141766">
                  <a:moveTo>
                    <a:pt x="0" y="84615"/>
                  </a:moveTo>
                  <a:lnTo>
                    <a:pt x="0" y="84615"/>
                  </a:lnTo>
                  <a:lnTo>
                    <a:pt x="0" y="89671"/>
                  </a:lnTo>
                  <a:lnTo>
                    <a:pt x="2117" y="91161"/>
                  </a:lnTo>
                  <a:lnTo>
                    <a:pt x="14151" y="94316"/>
                  </a:lnTo>
                  <a:lnTo>
                    <a:pt x="21459" y="98804"/>
                  </a:lnTo>
                  <a:lnTo>
                    <a:pt x="25947" y="99366"/>
                  </a:lnTo>
                  <a:lnTo>
                    <a:pt x="42378" y="95101"/>
                  </a:lnTo>
                  <a:lnTo>
                    <a:pt x="79472" y="77012"/>
                  </a:lnTo>
                  <a:lnTo>
                    <a:pt x="97397" y="61078"/>
                  </a:lnTo>
                  <a:lnTo>
                    <a:pt x="106082" y="49107"/>
                  </a:lnTo>
                  <a:lnTo>
                    <a:pt x="110648" y="36731"/>
                  </a:lnTo>
                  <a:lnTo>
                    <a:pt x="111865" y="30467"/>
                  </a:lnTo>
                  <a:lnTo>
                    <a:pt x="110395" y="17863"/>
                  </a:lnTo>
                  <a:lnTo>
                    <a:pt x="106215" y="7323"/>
                  </a:lnTo>
                  <a:lnTo>
                    <a:pt x="103618" y="4512"/>
                  </a:lnTo>
                  <a:lnTo>
                    <a:pt x="100829" y="2638"/>
                  </a:lnTo>
                  <a:lnTo>
                    <a:pt x="86790" y="0"/>
                  </a:lnTo>
                  <a:lnTo>
                    <a:pt x="72440" y="5028"/>
                  </a:lnTo>
                  <a:lnTo>
                    <a:pt x="57595" y="14318"/>
                  </a:lnTo>
                  <a:lnTo>
                    <a:pt x="21433" y="60916"/>
                  </a:lnTo>
                  <a:lnTo>
                    <a:pt x="17464" y="65641"/>
                  </a:lnTo>
                  <a:lnTo>
                    <a:pt x="13052" y="76535"/>
                  </a:lnTo>
                  <a:lnTo>
                    <a:pt x="10221" y="100776"/>
                  </a:lnTo>
                  <a:lnTo>
                    <a:pt x="14788" y="119624"/>
                  </a:lnTo>
                  <a:lnTo>
                    <a:pt x="22800" y="129455"/>
                  </a:lnTo>
                  <a:lnTo>
                    <a:pt x="33417" y="136294"/>
                  </a:lnTo>
                  <a:lnTo>
                    <a:pt x="45191" y="139333"/>
                  </a:lnTo>
                  <a:lnTo>
                    <a:pt x="90816" y="133351"/>
                  </a:lnTo>
                  <a:lnTo>
                    <a:pt x="136711" y="132283"/>
                  </a:lnTo>
                  <a:lnTo>
                    <a:pt x="180360" y="133304"/>
                  </a:lnTo>
                  <a:lnTo>
                    <a:pt x="209550" y="1417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0" name="SMARTInkShape-Group13">
            <a:extLst>
              <a:ext uri="{FF2B5EF4-FFF2-40B4-BE49-F238E27FC236}">
                <a16:creationId xmlns:a16="http://schemas.microsoft.com/office/drawing/2014/main" id="{3F1A2E20-C563-56C1-F5D1-1F6C8D4AD057}"/>
              </a:ext>
            </a:extLst>
          </p:cNvPr>
          <p:cNvGrpSpPr/>
          <p:nvPr/>
        </p:nvGrpSpPr>
        <p:grpSpPr>
          <a:xfrm>
            <a:off x="2838450" y="1466851"/>
            <a:ext cx="1009651" cy="228600"/>
            <a:chOff x="2838450" y="1466851"/>
            <a:chExt cx="1009651" cy="228600"/>
          </a:xfrm>
        </p:grpSpPr>
        <p:sp>
          <p:nvSpPr>
            <p:cNvPr id="165" name="SMARTInkShape-68">
              <a:extLst>
                <a:ext uri="{FF2B5EF4-FFF2-40B4-BE49-F238E27FC236}">
                  <a16:creationId xmlns:a16="http://schemas.microsoft.com/office/drawing/2014/main" id="{0F1813D9-6288-CE73-B9DF-D24842C45FDF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2838450" y="1466851"/>
              <a:ext cx="371476" cy="226513"/>
            </a:xfrm>
            <a:custGeom>
              <a:avLst/>
              <a:gdLst/>
              <a:ahLst/>
              <a:cxnLst/>
              <a:rect l="0" t="0" r="0" b="0"/>
              <a:pathLst>
                <a:path w="371476" h="226513">
                  <a:moveTo>
                    <a:pt x="0" y="38099"/>
                  </a:moveTo>
                  <a:lnTo>
                    <a:pt x="0" y="38099"/>
                  </a:lnTo>
                  <a:lnTo>
                    <a:pt x="0" y="33043"/>
                  </a:lnTo>
                  <a:lnTo>
                    <a:pt x="1058" y="31553"/>
                  </a:lnTo>
                  <a:lnTo>
                    <a:pt x="2822" y="30560"/>
                  </a:lnTo>
                  <a:lnTo>
                    <a:pt x="5056" y="29898"/>
                  </a:lnTo>
                  <a:lnTo>
                    <a:pt x="6546" y="28398"/>
                  </a:lnTo>
                  <a:lnTo>
                    <a:pt x="8201" y="23910"/>
                  </a:lnTo>
                  <a:lnTo>
                    <a:pt x="9701" y="22289"/>
                  </a:lnTo>
                  <a:lnTo>
                    <a:pt x="19148" y="18275"/>
                  </a:lnTo>
                  <a:lnTo>
                    <a:pt x="27125" y="10886"/>
                  </a:lnTo>
                  <a:lnTo>
                    <a:pt x="33202" y="9927"/>
                  </a:lnTo>
                  <a:lnTo>
                    <a:pt x="34835" y="8735"/>
                  </a:lnTo>
                  <a:lnTo>
                    <a:pt x="35923" y="6881"/>
                  </a:lnTo>
                  <a:lnTo>
                    <a:pt x="36649" y="4587"/>
                  </a:lnTo>
                  <a:lnTo>
                    <a:pt x="38191" y="3058"/>
                  </a:lnTo>
                  <a:lnTo>
                    <a:pt x="46174" y="402"/>
                  </a:lnTo>
                  <a:lnTo>
                    <a:pt x="62169" y="0"/>
                  </a:lnTo>
                  <a:lnTo>
                    <a:pt x="63671" y="1058"/>
                  </a:lnTo>
                  <a:lnTo>
                    <a:pt x="64672" y="2822"/>
                  </a:lnTo>
                  <a:lnTo>
                    <a:pt x="66411" y="9700"/>
                  </a:lnTo>
                  <a:lnTo>
                    <a:pt x="66674" y="55591"/>
                  </a:lnTo>
                  <a:lnTo>
                    <a:pt x="66675" y="100635"/>
                  </a:lnTo>
                  <a:lnTo>
                    <a:pt x="66675" y="146589"/>
                  </a:lnTo>
                  <a:lnTo>
                    <a:pt x="59136" y="188166"/>
                  </a:lnTo>
                  <a:lnTo>
                    <a:pt x="57185" y="226512"/>
                  </a:lnTo>
                  <a:lnTo>
                    <a:pt x="58210" y="204626"/>
                  </a:lnTo>
                  <a:lnTo>
                    <a:pt x="71339" y="163707"/>
                  </a:lnTo>
                  <a:lnTo>
                    <a:pt x="94259" y="118471"/>
                  </a:lnTo>
                  <a:lnTo>
                    <a:pt x="105207" y="97641"/>
                  </a:lnTo>
                  <a:lnTo>
                    <a:pt x="144734" y="50283"/>
                  </a:lnTo>
                  <a:lnTo>
                    <a:pt x="158490" y="27414"/>
                  </a:lnTo>
                  <a:lnTo>
                    <a:pt x="164984" y="22767"/>
                  </a:lnTo>
                  <a:lnTo>
                    <a:pt x="168198" y="22586"/>
                  </a:lnTo>
                  <a:lnTo>
                    <a:pt x="174590" y="25207"/>
                  </a:lnTo>
                  <a:lnTo>
                    <a:pt x="184140" y="37689"/>
                  </a:lnTo>
                  <a:lnTo>
                    <a:pt x="200024" y="77399"/>
                  </a:lnTo>
                  <a:lnTo>
                    <a:pt x="207669" y="104423"/>
                  </a:lnTo>
                  <a:lnTo>
                    <a:pt x="212124" y="144082"/>
                  </a:lnTo>
                  <a:lnTo>
                    <a:pt x="218954" y="189240"/>
                  </a:lnTo>
                  <a:lnTo>
                    <a:pt x="233201" y="175042"/>
                  </a:lnTo>
                  <a:lnTo>
                    <a:pt x="259895" y="130365"/>
                  </a:lnTo>
                  <a:lnTo>
                    <a:pt x="292893" y="82980"/>
                  </a:lnTo>
                  <a:lnTo>
                    <a:pt x="330785" y="52643"/>
                  </a:lnTo>
                  <a:lnTo>
                    <a:pt x="342133" y="49111"/>
                  </a:lnTo>
                  <a:lnTo>
                    <a:pt x="345563" y="48616"/>
                  </a:lnTo>
                  <a:lnTo>
                    <a:pt x="347851" y="51460"/>
                  </a:lnTo>
                  <a:lnTo>
                    <a:pt x="351069" y="72750"/>
                  </a:lnTo>
                  <a:lnTo>
                    <a:pt x="352023" y="109514"/>
                  </a:lnTo>
                  <a:lnTo>
                    <a:pt x="352372" y="156238"/>
                  </a:lnTo>
                  <a:lnTo>
                    <a:pt x="360019" y="183653"/>
                  </a:lnTo>
                  <a:lnTo>
                    <a:pt x="371475" y="2095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69">
              <a:extLst>
                <a:ext uri="{FF2B5EF4-FFF2-40B4-BE49-F238E27FC236}">
                  <a16:creationId xmlns:a16="http://schemas.microsoft.com/office/drawing/2014/main" id="{D4193D3F-ABFA-DBFA-4E83-9AA2084DB8B9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3296740" y="1467681"/>
              <a:ext cx="265611" cy="201936"/>
            </a:xfrm>
            <a:custGeom>
              <a:avLst/>
              <a:gdLst/>
              <a:ahLst/>
              <a:cxnLst/>
              <a:rect l="0" t="0" r="0" b="0"/>
              <a:pathLst>
                <a:path w="265611" h="201936">
                  <a:moveTo>
                    <a:pt x="122735" y="75369"/>
                  </a:moveTo>
                  <a:lnTo>
                    <a:pt x="122735" y="75369"/>
                  </a:lnTo>
                  <a:lnTo>
                    <a:pt x="139137" y="67168"/>
                  </a:lnTo>
                  <a:lnTo>
                    <a:pt x="140020" y="65668"/>
                  </a:lnTo>
                  <a:lnTo>
                    <a:pt x="141436" y="55657"/>
                  </a:lnTo>
                  <a:lnTo>
                    <a:pt x="141552" y="52703"/>
                  </a:lnTo>
                  <a:lnTo>
                    <a:pt x="142688" y="50733"/>
                  </a:lnTo>
                  <a:lnTo>
                    <a:pt x="144504" y="49420"/>
                  </a:lnTo>
                  <a:lnTo>
                    <a:pt x="146773" y="48545"/>
                  </a:lnTo>
                  <a:lnTo>
                    <a:pt x="148285" y="46903"/>
                  </a:lnTo>
                  <a:lnTo>
                    <a:pt x="150912" y="38747"/>
                  </a:lnTo>
                  <a:lnTo>
                    <a:pt x="143719" y="27102"/>
                  </a:lnTo>
                  <a:lnTo>
                    <a:pt x="143074" y="24141"/>
                  </a:lnTo>
                  <a:lnTo>
                    <a:pt x="137110" y="14917"/>
                  </a:lnTo>
                  <a:lnTo>
                    <a:pt x="128640" y="5481"/>
                  </a:lnTo>
                  <a:lnTo>
                    <a:pt x="122538" y="1975"/>
                  </a:lnTo>
                  <a:lnTo>
                    <a:pt x="110329" y="0"/>
                  </a:lnTo>
                  <a:lnTo>
                    <a:pt x="99230" y="597"/>
                  </a:lnTo>
                  <a:lnTo>
                    <a:pt x="87241" y="4390"/>
                  </a:lnTo>
                  <a:lnTo>
                    <a:pt x="46515" y="37976"/>
                  </a:lnTo>
                  <a:lnTo>
                    <a:pt x="17539" y="76716"/>
                  </a:lnTo>
                  <a:lnTo>
                    <a:pt x="7190" y="96076"/>
                  </a:lnTo>
                  <a:lnTo>
                    <a:pt x="0" y="140211"/>
                  </a:lnTo>
                  <a:lnTo>
                    <a:pt x="4290" y="163373"/>
                  </a:lnTo>
                  <a:lnTo>
                    <a:pt x="17320" y="185288"/>
                  </a:lnTo>
                  <a:lnTo>
                    <a:pt x="29529" y="200130"/>
                  </a:lnTo>
                  <a:lnTo>
                    <a:pt x="36257" y="201935"/>
                  </a:lnTo>
                  <a:lnTo>
                    <a:pt x="55020" y="201118"/>
                  </a:lnTo>
                  <a:lnTo>
                    <a:pt x="69003" y="197227"/>
                  </a:lnTo>
                  <a:lnTo>
                    <a:pt x="91660" y="186105"/>
                  </a:lnTo>
                  <a:lnTo>
                    <a:pt x="110235" y="166741"/>
                  </a:lnTo>
                  <a:lnTo>
                    <a:pt x="138250" y="119964"/>
                  </a:lnTo>
                  <a:lnTo>
                    <a:pt x="150738" y="95540"/>
                  </a:lnTo>
                  <a:lnTo>
                    <a:pt x="151056" y="97739"/>
                  </a:lnTo>
                  <a:lnTo>
                    <a:pt x="151141" y="99807"/>
                  </a:lnTo>
                  <a:lnTo>
                    <a:pt x="142657" y="136195"/>
                  </a:lnTo>
                  <a:lnTo>
                    <a:pt x="141900" y="167510"/>
                  </a:lnTo>
                  <a:lnTo>
                    <a:pt x="144658" y="177351"/>
                  </a:lnTo>
                  <a:lnTo>
                    <a:pt x="146875" y="181457"/>
                  </a:lnTo>
                  <a:lnTo>
                    <a:pt x="149412" y="184194"/>
                  </a:lnTo>
                  <a:lnTo>
                    <a:pt x="155053" y="187236"/>
                  </a:lnTo>
                  <a:lnTo>
                    <a:pt x="169235" y="188948"/>
                  </a:lnTo>
                  <a:lnTo>
                    <a:pt x="199536" y="181922"/>
                  </a:lnTo>
                  <a:lnTo>
                    <a:pt x="239984" y="163088"/>
                  </a:lnTo>
                  <a:lnTo>
                    <a:pt x="265610" y="1420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70">
              <a:extLst>
                <a:ext uri="{FF2B5EF4-FFF2-40B4-BE49-F238E27FC236}">
                  <a16:creationId xmlns:a16="http://schemas.microsoft.com/office/drawing/2014/main" id="{B108C44A-9562-2F13-7FFD-3137319BA63B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3600484" y="1486016"/>
              <a:ext cx="142842" cy="199910"/>
            </a:xfrm>
            <a:custGeom>
              <a:avLst/>
              <a:gdLst/>
              <a:ahLst/>
              <a:cxnLst/>
              <a:rect l="0" t="0" r="0" b="0"/>
              <a:pathLst>
                <a:path w="142842" h="199910">
                  <a:moveTo>
                    <a:pt x="9491" y="9409"/>
                  </a:moveTo>
                  <a:lnTo>
                    <a:pt x="9491" y="9409"/>
                  </a:lnTo>
                  <a:lnTo>
                    <a:pt x="4434" y="9409"/>
                  </a:lnTo>
                  <a:lnTo>
                    <a:pt x="2945" y="8351"/>
                  </a:lnTo>
                  <a:lnTo>
                    <a:pt x="1952" y="6587"/>
                  </a:lnTo>
                  <a:lnTo>
                    <a:pt x="0" y="0"/>
                  </a:lnTo>
                  <a:lnTo>
                    <a:pt x="5033" y="4975"/>
                  </a:lnTo>
                  <a:lnTo>
                    <a:pt x="27414" y="48792"/>
                  </a:lnTo>
                  <a:lnTo>
                    <a:pt x="49847" y="90586"/>
                  </a:lnTo>
                  <a:lnTo>
                    <a:pt x="73436" y="132336"/>
                  </a:lnTo>
                  <a:lnTo>
                    <a:pt x="102929" y="177048"/>
                  </a:lnTo>
                  <a:lnTo>
                    <a:pt x="121019" y="191489"/>
                  </a:lnTo>
                  <a:lnTo>
                    <a:pt x="142841" y="1999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71">
              <a:extLst>
                <a:ext uri="{FF2B5EF4-FFF2-40B4-BE49-F238E27FC236}">
                  <a16:creationId xmlns:a16="http://schemas.microsoft.com/office/drawing/2014/main" id="{5BCC0B0E-C456-F496-463E-D4475AFEE179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3600450" y="1476409"/>
              <a:ext cx="142876" cy="219042"/>
            </a:xfrm>
            <a:custGeom>
              <a:avLst/>
              <a:gdLst/>
              <a:ahLst/>
              <a:cxnLst/>
              <a:rect l="0" t="0" r="0" b="0"/>
              <a:pathLst>
                <a:path w="142876" h="219042">
                  <a:moveTo>
                    <a:pt x="142875" y="9491"/>
                  </a:moveTo>
                  <a:lnTo>
                    <a:pt x="142875" y="9491"/>
                  </a:lnTo>
                  <a:lnTo>
                    <a:pt x="142875" y="82"/>
                  </a:lnTo>
                  <a:lnTo>
                    <a:pt x="137818" y="0"/>
                  </a:lnTo>
                  <a:lnTo>
                    <a:pt x="136329" y="1047"/>
                  </a:lnTo>
                  <a:lnTo>
                    <a:pt x="135336" y="2804"/>
                  </a:lnTo>
                  <a:lnTo>
                    <a:pt x="128686" y="18283"/>
                  </a:lnTo>
                  <a:lnTo>
                    <a:pt x="98162" y="62530"/>
                  </a:lnTo>
                  <a:lnTo>
                    <a:pt x="74454" y="92336"/>
                  </a:lnTo>
                  <a:lnTo>
                    <a:pt x="59549" y="122987"/>
                  </a:lnTo>
                  <a:lnTo>
                    <a:pt x="26112" y="168201"/>
                  </a:lnTo>
                  <a:lnTo>
                    <a:pt x="0" y="2190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72">
              <a:extLst>
                <a:ext uri="{FF2B5EF4-FFF2-40B4-BE49-F238E27FC236}">
                  <a16:creationId xmlns:a16="http://schemas.microsoft.com/office/drawing/2014/main" id="{9BACB206-5ED0-FEE5-3A6E-275C73D5F4AF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3829050" y="16668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0" y="8937"/>
                  </a:lnTo>
                  <a:lnTo>
                    <a:pt x="1058" y="5958"/>
                  </a:lnTo>
                  <a:lnTo>
                    <a:pt x="2822" y="3972"/>
                  </a:lnTo>
                  <a:lnTo>
                    <a:pt x="8201" y="784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9B02D0-7A28-4229-8D68-1D2CC74E20AB}"/>
              </a:ext>
            </a:extLst>
          </p:cNvPr>
          <p:cNvSpPr txBox="1"/>
          <p:nvPr/>
        </p:nvSpPr>
        <p:spPr>
          <a:xfrm>
            <a:off x="1981200" y="1219202"/>
            <a:ext cx="82296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grpSp>
        <p:nvGrpSpPr>
          <p:cNvPr id="318" name="SMARTInkShape-Group95">
            <a:extLst>
              <a:ext uri="{FF2B5EF4-FFF2-40B4-BE49-F238E27FC236}">
                <a16:creationId xmlns:a16="http://schemas.microsoft.com/office/drawing/2014/main" id="{56BA7CE4-5E8D-7195-5FE6-384782CA2200}"/>
              </a:ext>
            </a:extLst>
          </p:cNvPr>
          <p:cNvGrpSpPr/>
          <p:nvPr/>
        </p:nvGrpSpPr>
        <p:grpSpPr>
          <a:xfrm>
            <a:off x="1247775" y="2000414"/>
            <a:ext cx="609601" cy="390362"/>
            <a:chOff x="1247775" y="2000414"/>
            <a:chExt cx="609601" cy="390362"/>
          </a:xfrm>
        </p:grpSpPr>
        <p:sp>
          <p:nvSpPr>
            <p:cNvPr id="312" name="SMARTInkShape-327">
              <a:extLst>
                <a:ext uri="{FF2B5EF4-FFF2-40B4-BE49-F238E27FC236}">
                  <a16:creationId xmlns:a16="http://schemas.microsoft.com/office/drawing/2014/main" id="{4F9C908B-3F0A-881B-B622-716866149CBB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1847850" y="21336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79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SMARTInkShape-328">
              <a:extLst>
                <a:ext uri="{FF2B5EF4-FFF2-40B4-BE49-F238E27FC236}">
                  <a16:creationId xmlns:a16="http://schemas.microsoft.com/office/drawing/2014/main" id="{4823CD5B-D9CF-CA13-69C6-56B314CD5A50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1638300" y="2000414"/>
              <a:ext cx="102771" cy="104612"/>
            </a:xfrm>
            <a:custGeom>
              <a:avLst/>
              <a:gdLst/>
              <a:ahLst/>
              <a:cxnLst/>
              <a:rect l="0" t="0" r="0" b="0"/>
              <a:pathLst>
                <a:path w="102771" h="104612">
                  <a:moveTo>
                    <a:pt x="0" y="47461"/>
                  </a:moveTo>
                  <a:lnTo>
                    <a:pt x="0" y="47461"/>
                  </a:lnTo>
                  <a:lnTo>
                    <a:pt x="8201" y="39260"/>
                  </a:lnTo>
                  <a:lnTo>
                    <a:pt x="10322" y="30593"/>
                  </a:lnTo>
                  <a:lnTo>
                    <a:pt x="36264" y="1706"/>
                  </a:lnTo>
                  <a:lnTo>
                    <a:pt x="59397" y="0"/>
                  </a:lnTo>
                  <a:lnTo>
                    <a:pt x="74632" y="4941"/>
                  </a:lnTo>
                  <a:lnTo>
                    <a:pt x="83617" y="13041"/>
                  </a:lnTo>
                  <a:lnTo>
                    <a:pt x="100264" y="35049"/>
                  </a:lnTo>
                  <a:lnTo>
                    <a:pt x="102770" y="45825"/>
                  </a:lnTo>
                  <a:lnTo>
                    <a:pt x="101062" y="57670"/>
                  </a:lnTo>
                  <a:lnTo>
                    <a:pt x="94957" y="80163"/>
                  </a:lnTo>
                  <a:lnTo>
                    <a:pt x="92938" y="81963"/>
                  </a:lnTo>
                  <a:lnTo>
                    <a:pt x="85040" y="87317"/>
                  </a:lnTo>
                  <a:lnTo>
                    <a:pt x="82093" y="89907"/>
                  </a:lnTo>
                  <a:lnTo>
                    <a:pt x="56668" y="100609"/>
                  </a:lnTo>
                  <a:lnTo>
                    <a:pt x="31207" y="104260"/>
                  </a:lnTo>
                  <a:lnTo>
                    <a:pt x="0" y="1046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SMARTInkShape-329">
              <a:extLst>
                <a:ext uri="{FF2B5EF4-FFF2-40B4-BE49-F238E27FC236}">
                  <a16:creationId xmlns:a16="http://schemas.microsoft.com/office/drawing/2014/main" id="{C8E4BBCA-063D-F804-9F65-A5EA75C73929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1638300" y="2029217"/>
              <a:ext cx="18658" cy="332984"/>
            </a:xfrm>
            <a:custGeom>
              <a:avLst/>
              <a:gdLst/>
              <a:ahLst/>
              <a:cxnLst/>
              <a:rect l="0" t="0" r="0" b="0"/>
              <a:pathLst>
                <a:path w="18658" h="332984">
                  <a:moveTo>
                    <a:pt x="0" y="9133"/>
                  </a:moveTo>
                  <a:lnTo>
                    <a:pt x="0" y="9133"/>
                  </a:lnTo>
                  <a:lnTo>
                    <a:pt x="9133" y="0"/>
                  </a:lnTo>
                  <a:lnTo>
                    <a:pt x="10560" y="40807"/>
                  </a:lnTo>
                  <a:lnTo>
                    <a:pt x="16064" y="85898"/>
                  </a:lnTo>
                  <a:lnTo>
                    <a:pt x="18165" y="123954"/>
                  </a:lnTo>
                  <a:lnTo>
                    <a:pt x="18657" y="156473"/>
                  </a:lnTo>
                  <a:lnTo>
                    <a:pt x="16053" y="192092"/>
                  </a:lnTo>
                  <a:lnTo>
                    <a:pt x="12426" y="226973"/>
                  </a:lnTo>
                  <a:lnTo>
                    <a:pt x="10385" y="268294"/>
                  </a:lnTo>
                  <a:lnTo>
                    <a:pt x="0" y="3329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SMARTInkShape-330">
              <a:extLst>
                <a:ext uri="{FF2B5EF4-FFF2-40B4-BE49-F238E27FC236}">
                  <a16:creationId xmlns:a16="http://schemas.microsoft.com/office/drawing/2014/main" id="{AC9FB8FE-2FD6-5F09-474F-A98E8FD2D992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438990" y="2033225"/>
              <a:ext cx="121093" cy="152275"/>
            </a:xfrm>
            <a:custGeom>
              <a:avLst/>
              <a:gdLst/>
              <a:ahLst/>
              <a:cxnLst/>
              <a:rect l="0" t="0" r="0" b="0"/>
              <a:pathLst>
                <a:path w="121093" h="152275">
                  <a:moveTo>
                    <a:pt x="75485" y="33700"/>
                  </a:moveTo>
                  <a:lnTo>
                    <a:pt x="75485" y="33700"/>
                  </a:lnTo>
                  <a:lnTo>
                    <a:pt x="75485" y="11310"/>
                  </a:lnTo>
                  <a:lnTo>
                    <a:pt x="74427" y="9248"/>
                  </a:lnTo>
                  <a:lnTo>
                    <a:pt x="72663" y="7874"/>
                  </a:lnTo>
                  <a:lnTo>
                    <a:pt x="70429" y="6957"/>
                  </a:lnTo>
                  <a:lnTo>
                    <a:pt x="68939" y="5288"/>
                  </a:lnTo>
                  <a:lnTo>
                    <a:pt x="67284" y="612"/>
                  </a:lnTo>
                  <a:lnTo>
                    <a:pt x="64726" y="0"/>
                  </a:lnTo>
                  <a:lnTo>
                    <a:pt x="56239" y="2141"/>
                  </a:lnTo>
                  <a:lnTo>
                    <a:pt x="39561" y="14354"/>
                  </a:lnTo>
                  <a:lnTo>
                    <a:pt x="21214" y="36435"/>
                  </a:lnTo>
                  <a:lnTo>
                    <a:pt x="4714" y="76769"/>
                  </a:lnTo>
                  <a:lnTo>
                    <a:pt x="0" y="107171"/>
                  </a:lnTo>
                  <a:lnTo>
                    <a:pt x="2425" y="116801"/>
                  </a:lnTo>
                  <a:lnTo>
                    <a:pt x="12563" y="130995"/>
                  </a:lnTo>
                  <a:lnTo>
                    <a:pt x="22120" y="140442"/>
                  </a:lnTo>
                  <a:lnTo>
                    <a:pt x="40222" y="152061"/>
                  </a:lnTo>
                  <a:lnTo>
                    <a:pt x="52404" y="152274"/>
                  </a:lnTo>
                  <a:lnTo>
                    <a:pt x="75982" y="148844"/>
                  </a:lnTo>
                  <a:lnTo>
                    <a:pt x="86642" y="142731"/>
                  </a:lnTo>
                  <a:lnTo>
                    <a:pt x="92448" y="138137"/>
                  </a:lnTo>
                  <a:lnTo>
                    <a:pt x="101721" y="121744"/>
                  </a:lnTo>
                  <a:lnTo>
                    <a:pt x="118569" y="74222"/>
                  </a:lnTo>
                  <a:lnTo>
                    <a:pt x="121092" y="62999"/>
                  </a:lnTo>
                  <a:lnTo>
                    <a:pt x="119391" y="51661"/>
                  </a:lnTo>
                  <a:lnTo>
                    <a:pt x="117456" y="45674"/>
                  </a:lnTo>
                  <a:lnTo>
                    <a:pt x="109661" y="36199"/>
                  </a:lnTo>
                  <a:lnTo>
                    <a:pt x="100199" y="29519"/>
                  </a:lnTo>
                  <a:lnTo>
                    <a:pt x="85010" y="24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SMARTInkShape-331">
              <a:extLst>
                <a:ext uri="{FF2B5EF4-FFF2-40B4-BE49-F238E27FC236}">
                  <a16:creationId xmlns:a16="http://schemas.microsoft.com/office/drawing/2014/main" id="{32C86435-84A4-45FC-7D42-3D04FFA62A46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257300" y="2011642"/>
              <a:ext cx="122740" cy="102909"/>
            </a:xfrm>
            <a:custGeom>
              <a:avLst/>
              <a:gdLst/>
              <a:ahLst/>
              <a:cxnLst/>
              <a:rect l="0" t="0" r="0" b="0"/>
              <a:pathLst>
                <a:path w="122740" h="102909">
                  <a:moveTo>
                    <a:pt x="19050" y="36233"/>
                  </a:moveTo>
                  <a:lnTo>
                    <a:pt x="19050" y="36233"/>
                  </a:lnTo>
                  <a:lnTo>
                    <a:pt x="41440" y="13843"/>
                  </a:lnTo>
                  <a:lnTo>
                    <a:pt x="67100" y="2334"/>
                  </a:lnTo>
                  <a:lnTo>
                    <a:pt x="76742" y="0"/>
                  </a:lnTo>
                  <a:lnTo>
                    <a:pt x="87377" y="1785"/>
                  </a:lnTo>
                  <a:lnTo>
                    <a:pt x="99159" y="7164"/>
                  </a:lnTo>
                  <a:lnTo>
                    <a:pt x="111451" y="16611"/>
                  </a:lnTo>
                  <a:lnTo>
                    <a:pt x="118326" y="27865"/>
                  </a:lnTo>
                  <a:lnTo>
                    <a:pt x="122739" y="52336"/>
                  </a:lnTo>
                  <a:lnTo>
                    <a:pt x="117698" y="64910"/>
                  </a:lnTo>
                  <a:lnTo>
                    <a:pt x="108402" y="76495"/>
                  </a:lnTo>
                  <a:lnTo>
                    <a:pt x="90210" y="88967"/>
                  </a:lnTo>
                  <a:lnTo>
                    <a:pt x="65182" y="98307"/>
                  </a:lnTo>
                  <a:lnTo>
                    <a:pt x="0" y="1029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SMARTInkShape-332">
              <a:extLst>
                <a:ext uri="{FF2B5EF4-FFF2-40B4-BE49-F238E27FC236}">
                  <a16:creationId xmlns:a16="http://schemas.microsoft.com/office/drawing/2014/main" id="{D1C2DCF9-D171-F4A4-65E5-EE3D07F6D519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247775" y="2066925"/>
              <a:ext cx="9526" cy="323851"/>
            </a:xfrm>
            <a:custGeom>
              <a:avLst/>
              <a:gdLst/>
              <a:ahLst/>
              <a:cxnLst/>
              <a:rect l="0" t="0" r="0" b="0"/>
              <a:pathLst>
                <a:path w="9526" h="323851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9525" y="0"/>
                  </a:lnTo>
                  <a:lnTo>
                    <a:pt x="9525" y="41832"/>
                  </a:lnTo>
                  <a:lnTo>
                    <a:pt x="9525" y="86217"/>
                  </a:lnTo>
                  <a:lnTo>
                    <a:pt x="9525" y="133415"/>
                  </a:lnTo>
                  <a:lnTo>
                    <a:pt x="9525" y="180984"/>
                  </a:lnTo>
                  <a:lnTo>
                    <a:pt x="9525" y="227543"/>
                  </a:lnTo>
                  <a:lnTo>
                    <a:pt x="8467" y="269504"/>
                  </a:lnTo>
                  <a:lnTo>
                    <a:pt x="588" y="306764"/>
                  </a:lnTo>
                  <a:lnTo>
                    <a:pt x="116" y="320475"/>
                  </a:lnTo>
                  <a:lnTo>
                    <a:pt x="1136" y="321600"/>
                  </a:lnTo>
                  <a:lnTo>
                    <a:pt x="9525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3" name="SMARTInkShape-Group96">
            <a:extLst>
              <a:ext uri="{FF2B5EF4-FFF2-40B4-BE49-F238E27FC236}">
                <a16:creationId xmlns:a16="http://schemas.microsoft.com/office/drawing/2014/main" id="{5872AFF9-D47E-A53E-84FC-D89891192679}"/>
              </a:ext>
            </a:extLst>
          </p:cNvPr>
          <p:cNvGrpSpPr/>
          <p:nvPr/>
        </p:nvGrpSpPr>
        <p:grpSpPr>
          <a:xfrm>
            <a:off x="2333625" y="1981200"/>
            <a:ext cx="742951" cy="197443"/>
            <a:chOff x="2333625" y="1981200"/>
            <a:chExt cx="742951" cy="197443"/>
          </a:xfrm>
        </p:grpSpPr>
        <p:sp>
          <p:nvSpPr>
            <p:cNvPr id="319" name="SMARTInkShape-333">
              <a:extLst>
                <a:ext uri="{FF2B5EF4-FFF2-40B4-BE49-F238E27FC236}">
                  <a16:creationId xmlns:a16="http://schemas.microsoft.com/office/drawing/2014/main" id="{E78761F6-D1BE-1273-E2D9-4AFEDDC2D167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3076575" y="21145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SMARTInkShape-334">
              <a:extLst>
                <a:ext uri="{FF2B5EF4-FFF2-40B4-BE49-F238E27FC236}">
                  <a16:creationId xmlns:a16="http://schemas.microsoft.com/office/drawing/2014/main" id="{B11EFD02-79CA-6C21-9192-3CFD1161ADC8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2828925" y="1981200"/>
              <a:ext cx="190501" cy="180768"/>
            </a:xfrm>
            <a:custGeom>
              <a:avLst/>
              <a:gdLst/>
              <a:ahLst/>
              <a:cxnLst/>
              <a:rect l="0" t="0" r="0" b="0"/>
              <a:pathLst>
                <a:path w="190501" h="180768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1058" y="12504"/>
                  </a:lnTo>
                  <a:lnTo>
                    <a:pt x="2822" y="11511"/>
                  </a:lnTo>
                  <a:lnTo>
                    <a:pt x="5056" y="10849"/>
                  </a:lnTo>
                  <a:lnTo>
                    <a:pt x="19297" y="2160"/>
                  </a:lnTo>
                  <a:lnTo>
                    <a:pt x="22390" y="1440"/>
                  </a:lnTo>
                  <a:lnTo>
                    <a:pt x="49491" y="8328"/>
                  </a:lnTo>
                  <a:lnTo>
                    <a:pt x="56568" y="14637"/>
                  </a:lnTo>
                  <a:lnTo>
                    <a:pt x="72948" y="43006"/>
                  </a:lnTo>
                  <a:lnTo>
                    <a:pt x="83833" y="76258"/>
                  </a:lnTo>
                  <a:lnTo>
                    <a:pt x="88298" y="115562"/>
                  </a:lnTo>
                  <a:lnTo>
                    <a:pt x="91102" y="131794"/>
                  </a:lnTo>
                  <a:lnTo>
                    <a:pt x="85996" y="172993"/>
                  </a:lnTo>
                  <a:lnTo>
                    <a:pt x="84848" y="175653"/>
                  </a:lnTo>
                  <a:lnTo>
                    <a:pt x="83023" y="177427"/>
                  </a:lnTo>
                  <a:lnTo>
                    <a:pt x="77548" y="180274"/>
                  </a:lnTo>
                  <a:lnTo>
                    <a:pt x="71543" y="180767"/>
                  </a:lnTo>
                  <a:lnTo>
                    <a:pt x="68862" y="178720"/>
                  </a:lnTo>
                  <a:lnTo>
                    <a:pt x="63061" y="170801"/>
                  </a:lnTo>
                  <a:lnTo>
                    <a:pt x="44411" y="133045"/>
                  </a:lnTo>
                  <a:lnTo>
                    <a:pt x="43366" y="127855"/>
                  </a:lnTo>
                  <a:lnTo>
                    <a:pt x="46855" y="93063"/>
                  </a:lnTo>
                  <a:lnTo>
                    <a:pt x="52927" y="78050"/>
                  </a:lnTo>
                  <a:lnTo>
                    <a:pt x="84185" y="40059"/>
                  </a:lnTo>
                  <a:lnTo>
                    <a:pt x="127095" y="13000"/>
                  </a:lnTo>
                  <a:lnTo>
                    <a:pt x="146079" y="4322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SMARTInkShape-335">
              <a:extLst>
                <a:ext uri="{FF2B5EF4-FFF2-40B4-BE49-F238E27FC236}">
                  <a16:creationId xmlns:a16="http://schemas.microsoft.com/office/drawing/2014/main" id="{AD0D35A6-9BE1-C4DB-A427-70A1F27B5672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2592463" y="2000366"/>
              <a:ext cx="169788" cy="167704"/>
            </a:xfrm>
            <a:custGeom>
              <a:avLst/>
              <a:gdLst/>
              <a:ahLst/>
              <a:cxnLst/>
              <a:rect l="0" t="0" r="0" b="0"/>
              <a:pathLst>
                <a:path w="169788" h="167704">
                  <a:moveTo>
                    <a:pt x="122162" y="37984"/>
                  </a:moveTo>
                  <a:lnTo>
                    <a:pt x="122162" y="37984"/>
                  </a:lnTo>
                  <a:lnTo>
                    <a:pt x="122162" y="9928"/>
                  </a:lnTo>
                  <a:lnTo>
                    <a:pt x="113961" y="9455"/>
                  </a:lnTo>
                  <a:lnTo>
                    <a:pt x="113520" y="8381"/>
                  </a:lnTo>
                  <a:lnTo>
                    <a:pt x="113029" y="4366"/>
                  </a:lnTo>
                  <a:lnTo>
                    <a:pt x="111840" y="2872"/>
                  </a:lnTo>
                  <a:lnTo>
                    <a:pt x="104470" y="277"/>
                  </a:lnTo>
                  <a:lnTo>
                    <a:pt x="98458" y="0"/>
                  </a:lnTo>
                  <a:lnTo>
                    <a:pt x="84918" y="4975"/>
                  </a:lnTo>
                  <a:lnTo>
                    <a:pt x="54833" y="31346"/>
                  </a:lnTo>
                  <a:lnTo>
                    <a:pt x="20894" y="76464"/>
                  </a:lnTo>
                  <a:lnTo>
                    <a:pt x="3950" y="116865"/>
                  </a:lnTo>
                  <a:lnTo>
                    <a:pt x="0" y="138497"/>
                  </a:lnTo>
                  <a:lnTo>
                    <a:pt x="3886" y="158312"/>
                  </a:lnTo>
                  <a:lnTo>
                    <a:pt x="6270" y="162653"/>
                  </a:lnTo>
                  <a:lnTo>
                    <a:pt x="8917" y="165546"/>
                  </a:lnTo>
                  <a:lnTo>
                    <a:pt x="11741" y="167476"/>
                  </a:lnTo>
                  <a:lnTo>
                    <a:pt x="14681" y="167703"/>
                  </a:lnTo>
                  <a:lnTo>
                    <a:pt x="35205" y="157738"/>
                  </a:lnTo>
                  <a:lnTo>
                    <a:pt x="44003" y="149063"/>
                  </a:lnTo>
                  <a:lnTo>
                    <a:pt x="78869" y="102417"/>
                  </a:lnTo>
                  <a:lnTo>
                    <a:pt x="85858" y="86420"/>
                  </a:lnTo>
                  <a:lnTo>
                    <a:pt x="90152" y="79620"/>
                  </a:lnTo>
                  <a:lnTo>
                    <a:pt x="92061" y="73069"/>
                  </a:lnTo>
                  <a:lnTo>
                    <a:pt x="93627" y="70899"/>
                  </a:lnTo>
                  <a:lnTo>
                    <a:pt x="95730" y="69452"/>
                  </a:lnTo>
                  <a:lnTo>
                    <a:pt x="102680" y="66728"/>
                  </a:lnTo>
                  <a:lnTo>
                    <a:pt x="102984" y="71666"/>
                  </a:lnTo>
                  <a:lnTo>
                    <a:pt x="100233" y="76942"/>
                  </a:lnTo>
                  <a:lnTo>
                    <a:pt x="98018" y="79831"/>
                  </a:lnTo>
                  <a:lnTo>
                    <a:pt x="95556" y="88686"/>
                  </a:lnTo>
                  <a:lnTo>
                    <a:pt x="94900" y="94010"/>
                  </a:lnTo>
                  <a:lnTo>
                    <a:pt x="102754" y="130848"/>
                  </a:lnTo>
                  <a:lnTo>
                    <a:pt x="103931" y="131644"/>
                  </a:lnTo>
                  <a:lnTo>
                    <a:pt x="108062" y="132527"/>
                  </a:lnTo>
                  <a:lnTo>
                    <a:pt x="113426" y="130098"/>
                  </a:lnTo>
                  <a:lnTo>
                    <a:pt x="119337" y="126549"/>
                  </a:lnTo>
                  <a:lnTo>
                    <a:pt x="128616" y="123492"/>
                  </a:lnTo>
                  <a:lnTo>
                    <a:pt x="169787" y="951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SMARTInkShape-336">
              <a:extLst>
                <a:ext uri="{FF2B5EF4-FFF2-40B4-BE49-F238E27FC236}">
                  <a16:creationId xmlns:a16="http://schemas.microsoft.com/office/drawing/2014/main" id="{FFCE61FF-4A8A-6A9B-D8DC-00D1747D53AC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2333625" y="2001584"/>
              <a:ext cx="171451" cy="177059"/>
            </a:xfrm>
            <a:custGeom>
              <a:avLst/>
              <a:gdLst/>
              <a:ahLst/>
              <a:cxnLst/>
              <a:rect l="0" t="0" r="0" b="0"/>
              <a:pathLst>
                <a:path w="171451" h="177059">
                  <a:moveTo>
                    <a:pt x="0" y="17716"/>
                  </a:moveTo>
                  <a:lnTo>
                    <a:pt x="0" y="17716"/>
                  </a:lnTo>
                  <a:lnTo>
                    <a:pt x="0" y="12660"/>
                  </a:lnTo>
                  <a:lnTo>
                    <a:pt x="1058" y="11170"/>
                  </a:lnTo>
                  <a:lnTo>
                    <a:pt x="2822" y="10177"/>
                  </a:lnTo>
                  <a:lnTo>
                    <a:pt x="9701" y="8453"/>
                  </a:lnTo>
                  <a:lnTo>
                    <a:pt x="14189" y="8307"/>
                  </a:lnTo>
                  <a:lnTo>
                    <a:pt x="15809" y="7210"/>
                  </a:lnTo>
                  <a:lnTo>
                    <a:pt x="16890" y="5420"/>
                  </a:lnTo>
                  <a:lnTo>
                    <a:pt x="18623" y="0"/>
                  </a:lnTo>
                  <a:lnTo>
                    <a:pt x="20024" y="6534"/>
                  </a:lnTo>
                  <a:lnTo>
                    <a:pt x="41437" y="40588"/>
                  </a:lnTo>
                  <a:lnTo>
                    <a:pt x="60340" y="84138"/>
                  </a:lnTo>
                  <a:lnTo>
                    <a:pt x="76202" y="123712"/>
                  </a:lnTo>
                  <a:lnTo>
                    <a:pt x="83609" y="141025"/>
                  </a:lnTo>
                  <a:lnTo>
                    <a:pt x="106626" y="170924"/>
                  </a:lnTo>
                  <a:lnTo>
                    <a:pt x="113712" y="175767"/>
                  </a:lnTo>
                  <a:lnTo>
                    <a:pt x="117083" y="177058"/>
                  </a:lnTo>
                  <a:lnTo>
                    <a:pt x="119330" y="175802"/>
                  </a:lnTo>
                  <a:lnTo>
                    <a:pt x="120829" y="172848"/>
                  </a:lnTo>
                  <a:lnTo>
                    <a:pt x="126384" y="130583"/>
                  </a:lnTo>
                  <a:lnTo>
                    <a:pt x="132738" y="86996"/>
                  </a:lnTo>
                  <a:lnTo>
                    <a:pt x="135991" y="59410"/>
                  </a:lnTo>
                  <a:lnTo>
                    <a:pt x="143657" y="40653"/>
                  </a:lnTo>
                  <a:lnTo>
                    <a:pt x="171450" y="177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6" name="SMARTInkShape-Group97">
            <a:extLst>
              <a:ext uri="{FF2B5EF4-FFF2-40B4-BE49-F238E27FC236}">
                <a16:creationId xmlns:a16="http://schemas.microsoft.com/office/drawing/2014/main" id="{81D61137-0DD2-5DA7-388A-C3B93DF816AE}"/>
              </a:ext>
            </a:extLst>
          </p:cNvPr>
          <p:cNvGrpSpPr/>
          <p:nvPr/>
        </p:nvGrpSpPr>
        <p:grpSpPr>
          <a:xfrm>
            <a:off x="5495930" y="1305469"/>
            <a:ext cx="476246" cy="542382"/>
            <a:chOff x="5495930" y="1305469"/>
            <a:chExt cx="476246" cy="542382"/>
          </a:xfrm>
        </p:grpSpPr>
        <p:sp>
          <p:nvSpPr>
            <p:cNvPr id="324" name="SMARTInkShape-337">
              <a:extLst>
                <a:ext uri="{FF2B5EF4-FFF2-40B4-BE49-F238E27FC236}">
                  <a16:creationId xmlns:a16="http://schemas.microsoft.com/office/drawing/2014/main" id="{CDF0A9E4-F54F-7F69-C510-39BAE1BBEDFD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5495930" y="1352550"/>
              <a:ext cx="476246" cy="495301"/>
            </a:xfrm>
            <a:custGeom>
              <a:avLst/>
              <a:gdLst/>
              <a:ahLst/>
              <a:cxnLst/>
              <a:rect l="0" t="0" r="0" b="0"/>
              <a:pathLst>
                <a:path w="476246" h="495301">
                  <a:moveTo>
                    <a:pt x="19045" y="9525"/>
                  </a:moveTo>
                  <a:lnTo>
                    <a:pt x="19045" y="9525"/>
                  </a:lnTo>
                  <a:lnTo>
                    <a:pt x="19045" y="392"/>
                  </a:lnTo>
                  <a:lnTo>
                    <a:pt x="4039" y="0"/>
                  </a:lnTo>
                  <a:lnTo>
                    <a:pt x="9244" y="0"/>
                  </a:lnTo>
                  <a:lnTo>
                    <a:pt x="1295" y="0"/>
                  </a:lnTo>
                  <a:lnTo>
                    <a:pt x="8310" y="0"/>
                  </a:lnTo>
                  <a:lnTo>
                    <a:pt x="8982" y="2822"/>
                  </a:lnTo>
                  <a:lnTo>
                    <a:pt x="9161" y="5057"/>
                  </a:lnTo>
                  <a:lnTo>
                    <a:pt x="15006" y="10361"/>
                  </a:lnTo>
                  <a:lnTo>
                    <a:pt x="60698" y="38122"/>
                  </a:lnTo>
                  <a:lnTo>
                    <a:pt x="81128" y="47631"/>
                  </a:lnTo>
                  <a:lnTo>
                    <a:pt x="125089" y="69498"/>
                  </a:lnTo>
                  <a:lnTo>
                    <a:pt x="169496" y="97738"/>
                  </a:lnTo>
                  <a:lnTo>
                    <a:pt x="194500" y="113537"/>
                  </a:lnTo>
                  <a:lnTo>
                    <a:pt x="241962" y="140729"/>
                  </a:lnTo>
                  <a:lnTo>
                    <a:pt x="263020" y="158716"/>
                  </a:lnTo>
                  <a:lnTo>
                    <a:pt x="265061" y="163321"/>
                  </a:lnTo>
                  <a:lnTo>
                    <a:pt x="265606" y="166031"/>
                  </a:lnTo>
                  <a:lnTo>
                    <a:pt x="275273" y="180834"/>
                  </a:lnTo>
                  <a:lnTo>
                    <a:pt x="276183" y="203319"/>
                  </a:lnTo>
                  <a:lnTo>
                    <a:pt x="273381" y="209603"/>
                  </a:lnTo>
                  <a:lnTo>
                    <a:pt x="269667" y="215924"/>
                  </a:lnTo>
                  <a:lnTo>
                    <a:pt x="268016" y="222260"/>
                  </a:lnTo>
                  <a:lnTo>
                    <a:pt x="245352" y="249502"/>
                  </a:lnTo>
                  <a:lnTo>
                    <a:pt x="199807" y="295471"/>
                  </a:lnTo>
                  <a:lnTo>
                    <a:pt x="163760" y="339736"/>
                  </a:lnTo>
                  <a:lnTo>
                    <a:pt x="119530" y="376571"/>
                  </a:lnTo>
                  <a:lnTo>
                    <a:pt x="73760" y="413972"/>
                  </a:lnTo>
                  <a:lnTo>
                    <a:pt x="36397" y="458541"/>
                  </a:lnTo>
                  <a:lnTo>
                    <a:pt x="29227" y="463088"/>
                  </a:lnTo>
                  <a:lnTo>
                    <a:pt x="22513" y="466167"/>
                  </a:lnTo>
                  <a:lnTo>
                    <a:pt x="0" y="485771"/>
                  </a:lnTo>
                  <a:lnTo>
                    <a:pt x="43226" y="485775"/>
                  </a:lnTo>
                  <a:lnTo>
                    <a:pt x="78345" y="485775"/>
                  </a:lnTo>
                  <a:lnTo>
                    <a:pt x="109959" y="485775"/>
                  </a:lnTo>
                  <a:lnTo>
                    <a:pt x="145176" y="485775"/>
                  </a:lnTo>
                  <a:lnTo>
                    <a:pt x="185534" y="485775"/>
                  </a:lnTo>
                  <a:lnTo>
                    <a:pt x="232770" y="485775"/>
                  </a:lnTo>
                  <a:lnTo>
                    <a:pt x="268550" y="485775"/>
                  </a:lnTo>
                  <a:lnTo>
                    <a:pt x="303502" y="485775"/>
                  </a:lnTo>
                  <a:lnTo>
                    <a:pt x="348039" y="485775"/>
                  </a:lnTo>
                  <a:lnTo>
                    <a:pt x="391103" y="485775"/>
                  </a:lnTo>
                  <a:lnTo>
                    <a:pt x="418680" y="486833"/>
                  </a:lnTo>
                  <a:lnTo>
                    <a:pt x="463688" y="494711"/>
                  </a:lnTo>
                  <a:lnTo>
                    <a:pt x="476245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SMARTInkShape-338">
              <a:extLst>
                <a:ext uri="{FF2B5EF4-FFF2-40B4-BE49-F238E27FC236}">
                  <a16:creationId xmlns:a16="http://schemas.microsoft.com/office/drawing/2014/main" id="{5B1FCAA6-9B77-3837-6C6D-8C2E72B35015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5524510" y="1305469"/>
              <a:ext cx="276216" cy="66132"/>
            </a:xfrm>
            <a:custGeom>
              <a:avLst/>
              <a:gdLst/>
              <a:ahLst/>
              <a:cxnLst/>
              <a:rect l="0" t="0" r="0" b="0"/>
              <a:pathLst>
                <a:path w="276216" h="66132">
                  <a:moveTo>
                    <a:pt x="19040" y="66131"/>
                  </a:moveTo>
                  <a:lnTo>
                    <a:pt x="19040" y="66131"/>
                  </a:lnTo>
                  <a:lnTo>
                    <a:pt x="19040" y="56722"/>
                  </a:lnTo>
                  <a:lnTo>
                    <a:pt x="4462" y="56606"/>
                  </a:lnTo>
                  <a:lnTo>
                    <a:pt x="2971" y="55548"/>
                  </a:lnTo>
                  <a:lnTo>
                    <a:pt x="1977" y="53784"/>
                  </a:lnTo>
                  <a:lnTo>
                    <a:pt x="0" y="47116"/>
                  </a:lnTo>
                  <a:lnTo>
                    <a:pt x="16259" y="46030"/>
                  </a:lnTo>
                  <a:lnTo>
                    <a:pt x="63084" y="38881"/>
                  </a:lnTo>
                  <a:lnTo>
                    <a:pt x="104292" y="32892"/>
                  </a:lnTo>
                  <a:lnTo>
                    <a:pt x="145986" y="28991"/>
                  </a:lnTo>
                  <a:lnTo>
                    <a:pt x="185888" y="27257"/>
                  </a:lnTo>
                  <a:lnTo>
                    <a:pt x="232189" y="17726"/>
                  </a:lnTo>
                  <a:lnTo>
                    <a:pt x="274998" y="0"/>
                  </a:lnTo>
                  <a:lnTo>
                    <a:pt x="275404" y="877"/>
                  </a:lnTo>
                  <a:lnTo>
                    <a:pt x="276215" y="89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1" name="SMARTInkShape-Group98">
            <a:extLst>
              <a:ext uri="{FF2B5EF4-FFF2-40B4-BE49-F238E27FC236}">
                <a16:creationId xmlns:a16="http://schemas.microsoft.com/office/drawing/2014/main" id="{20AE42C0-D2C4-2142-981B-B01AE9D2CAF8}"/>
              </a:ext>
            </a:extLst>
          </p:cNvPr>
          <p:cNvGrpSpPr/>
          <p:nvPr/>
        </p:nvGrpSpPr>
        <p:grpSpPr>
          <a:xfrm>
            <a:off x="6158041" y="1276350"/>
            <a:ext cx="699960" cy="695161"/>
            <a:chOff x="6158041" y="1276350"/>
            <a:chExt cx="699960" cy="695161"/>
          </a:xfrm>
        </p:grpSpPr>
        <p:sp>
          <p:nvSpPr>
            <p:cNvPr id="327" name="SMARTInkShape-339">
              <a:extLst>
                <a:ext uri="{FF2B5EF4-FFF2-40B4-BE49-F238E27FC236}">
                  <a16:creationId xmlns:a16="http://schemas.microsoft.com/office/drawing/2014/main" id="{A10BB416-9971-1813-B5B9-96734634FF7E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6763143" y="1724035"/>
              <a:ext cx="94858" cy="104766"/>
            </a:xfrm>
            <a:custGeom>
              <a:avLst/>
              <a:gdLst/>
              <a:ahLst/>
              <a:cxnLst/>
              <a:rect l="0" t="0" r="0" b="0"/>
              <a:pathLst>
                <a:path w="94858" h="104766">
                  <a:moveTo>
                    <a:pt x="9132" y="9515"/>
                  </a:moveTo>
                  <a:lnTo>
                    <a:pt x="9132" y="9515"/>
                  </a:lnTo>
                  <a:lnTo>
                    <a:pt x="18647" y="0"/>
                  </a:lnTo>
                  <a:lnTo>
                    <a:pt x="18654" y="5049"/>
                  </a:lnTo>
                  <a:lnTo>
                    <a:pt x="10015" y="35201"/>
                  </a:lnTo>
                  <a:lnTo>
                    <a:pt x="9142" y="65051"/>
                  </a:lnTo>
                  <a:lnTo>
                    <a:pt x="0" y="93090"/>
                  </a:lnTo>
                  <a:lnTo>
                    <a:pt x="927" y="93806"/>
                  </a:lnTo>
                  <a:lnTo>
                    <a:pt x="7289" y="94815"/>
                  </a:lnTo>
                  <a:lnTo>
                    <a:pt x="31670" y="96261"/>
                  </a:lnTo>
                  <a:lnTo>
                    <a:pt x="49488" y="102772"/>
                  </a:lnTo>
                  <a:lnTo>
                    <a:pt x="94857" y="1047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SMARTInkShape-340">
              <a:extLst>
                <a:ext uri="{FF2B5EF4-FFF2-40B4-BE49-F238E27FC236}">
                  <a16:creationId xmlns:a16="http://schemas.microsoft.com/office/drawing/2014/main" id="{786F8D58-06BF-14A8-93B7-B1A2448FACD0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6786099" y="1628775"/>
              <a:ext cx="14752" cy="9526"/>
            </a:xfrm>
            <a:custGeom>
              <a:avLst/>
              <a:gdLst/>
              <a:ahLst/>
              <a:cxnLst/>
              <a:rect l="0" t="0" r="0" b="0"/>
              <a:pathLst>
                <a:path w="14752" h="9526">
                  <a:moveTo>
                    <a:pt x="14751" y="9525"/>
                  </a:moveTo>
                  <a:lnTo>
                    <a:pt x="14751" y="9525"/>
                  </a:lnTo>
                  <a:lnTo>
                    <a:pt x="6551" y="1324"/>
                  </a:lnTo>
                  <a:lnTo>
                    <a:pt x="0" y="262"/>
                  </a:lnTo>
                  <a:lnTo>
                    <a:pt x="522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SMARTInkShape-341">
              <a:extLst>
                <a:ext uri="{FF2B5EF4-FFF2-40B4-BE49-F238E27FC236}">
                  <a16:creationId xmlns:a16="http://schemas.microsoft.com/office/drawing/2014/main" id="{1DC8CBA4-9084-CA75-A72E-149048341E76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6496084" y="1535003"/>
              <a:ext cx="209517" cy="208073"/>
            </a:xfrm>
            <a:custGeom>
              <a:avLst/>
              <a:gdLst/>
              <a:ahLst/>
              <a:cxnLst/>
              <a:rect l="0" t="0" r="0" b="0"/>
              <a:pathLst>
                <a:path w="209517" h="208073">
                  <a:moveTo>
                    <a:pt x="9491" y="46147"/>
                  </a:moveTo>
                  <a:lnTo>
                    <a:pt x="9491" y="46147"/>
                  </a:lnTo>
                  <a:lnTo>
                    <a:pt x="0" y="46147"/>
                  </a:lnTo>
                  <a:lnTo>
                    <a:pt x="14157" y="31958"/>
                  </a:lnTo>
                  <a:lnTo>
                    <a:pt x="19679" y="29257"/>
                  </a:lnTo>
                  <a:lnTo>
                    <a:pt x="22633" y="28537"/>
                  </a:lnTo>
                  <a:lnTo>
                    <a:pt x="52046" y="11993"/>
                  </a:lnTo>
                  <a:lnTo>
                    <a:pt x="68079" y="8158"/>
                  </a:lnTo>
                  <a:lnTo>
                    <a:pt x="70775" y="6004"/>
                  </a:lnTo>
                  <a:lnTo>
                    <a:pt x="72572" y="3510"/>
                  </a:lnTo>
                  <a:lnTo>
                    <a:pt x="74828" y="1847"/>
                  </a:lnTo>
                  <a:lnTo>
                    <a:pt x="80157" y="0"/>
                  </a:lnTo>
                  <a:lnTo>
                    <a:pt x="83060" y="566"/>
                  </a:lnTo>
                  <a:lnTo>
                    <a:pt x="89108" y="4017"/>
                  </a:lnTo>
                  <a:lnTo>
                    <a:pt x="91144" y="6418"/>
                  </a:lnTo>
                  <a:lnTo>
                    <a:pt x="93407" y="11909"/>
                  </a:lnTo>
                  <a:lnTo>
                    <a:pt x="95169" y="53072"/>
                  </a:lnTo>
                  <a:lnTo>
                    <a:pt x="95202" y="76774"/>
                  </a:lnTo>
                  <a:lnTo>
                    <a:pt x="77314" y="122617"/>
                  </a:lnTo>
                  <a:lnTo>
                    <a:pt x="59384" y="156916"/>
                  </a:lnTo>
                  <a:lnTo>
                    <a:pt x="31960" y="197225"/>
                  </a:lnTo>
                  <a:lnTo>
                    <a:pt x="29216" y="205929"/>
                  </a:lnTo>
                  <a:lnTo>
                    <a:pt x="28991" y="205585"/>
                  </a:lnTo>
                  <a:lnTo>
                    <a:pt x="28741" y="202381"/>
                  </a:lnTo>
                  <a:lnTo>
                    <a:pt x="33656" y="189570"/>
                  </a:lnTo>
                  <a:lnTo>
                    <a:pt x="77885" y="148651"/>
                  </a:lnTo>
                  <a:lnTo>
                    <a:pt x="122370" y="112225"/>
                  </a:lnTo>
                  <a:lnTo>
                    <a:pt x="168157" y="73394"/>
                  </a:lnTo>
                  <a:lnTo>
                    <a:pt x="175260" y="66018"/>
                  </a:lnTo>
                  <a:lnTo>
                    <a:pt x="178416" y="59212"/>
                  </a:lnTo>
                  <a:lnTo>
                    <a:pt x="180843" y="46719"/>
                  </a:lnTo>
                  <a:lnTo>
                    <a:pt x="135816" y="82341"/>
                  </a:lnTo>
                  <a:lnTo>
                    <a:pt x="104125" y="123852"/>
                  </a:lnTo>
                  <a:lnTo>
                    <a:pt x="93884" y="142066"/>
                  </a:lnTo>
                  <a:lnTo>
                    <a:pt x="89332" y="160744"/>
                  </a:lnTo>
                  <a:lnTo>
                    <a:pt x="90132" y="176807"/>
                  </a:lnTo>
                  <a:lnTo>
                    <a:pt x="94015" y="189943"/>
                  </a:lnTo>
                  <a:lnTo>
                    <a:pt x="99268" y="199309"/>
                  </a:lnTo>
                  <a:lnTo>
                    <a:pt x="104267" y="202230"/>
                  </a:lnTo>
                  <a:lnTo>
                    <a:pt x="132281" y="206918"/>
                  </a:lnTo>
                  <a:lnTo>
                    <a:pt x="171476" y="206862"/>
                  </a:lnTo>
                  <a:lnTo>
                    <a:pt x="191660" y="202539"/>
                  </a:lnTo>
                  <a:lnTo>
                    <a:pt x="209516" y="2080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SMARTInkShape-342">
              <a:extLst>
                <a:ext uri="{FF2B5EF4-FFF2-40B4-BE49-F238E27FC236}">
                  <a16:creationId xmlns:a16="http://schemas.microsoft.com/office/drawing/2014/main" id="{B4057498-BA1A-B1A8-C692-C40C61BFE788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6158041" y="1276350"/>
              <a:ext cx="185610" cy="695161"/>
            </a:xfrm>
            <a:custGeom>
              <a:avLst/>
              <a:gdLst/>
              <a:ahLst/>
              <a:cxnLst/>
              <a:rect l="0" t="0" r="0" b="0"/>
              <a:pathLst>
                <a:path w="185610" h="695161">
                  <a:moveTo>
                    <a:pt x="137984" y="9525"/>
                  </a:moveTo>
                  <a:lnTo>
                    <a:pt x="137984" y="9525"/>
                  </a:lnTo>
                  <a:lnTo>
                    <a:pt x="155594" y="9525"/>
                  </a:lnTo>
                  <a:lnTo>
                    <a:pt x="156074" y="8467"/>
                  </a:lnTo>
                  <a:lnTo>
                    <a:pt x="157034" y="0"/>
                  </a:lnTo>
                  <a:lnTo>
                    <a:pt x="157034" y="8201"/>
                  </a:lnTo>
                  <a:lnTo>
                    <a:pt x="120455" y="54271"/>
                  </a:lnTo>
                  <a:lnTo>
                    <a:pt x="114318" y="66806"/>
                  </a:lnTo>
                  <a:lnTo>
                    <a:pt x="109474" y="79434"/>
                  </a:lnTo>
                  <a:lnTo>
                    <a:pt x="84712" y="114109"/>
                  </a:lnTo>
                  <a:lnTo>
                    <a:pt x="71448" y="159379"/>
                  </a:lnTo>
                  <a:lnTo>
                    <a:pt x="58637" y="199522"/>
                  </a:lnTo>
                  <a:lnTo>
                    <a:pt x="46627" y="230140"/>
                  </a:lnTo>
                  <a:lnTo>
                    <a:pt x="27659" y="277740"/>
                  </a:lnTo>
                  <a:lnTo>
                    <a:pt x="11770" y="322268"/>
                  </a:lnTo>
                  <a:lnTo>
                    <a:pt x="6043" y="364812"/>
                  </a:lnTo>
                  <a:lnTo>
                    <a:pt x="3993" y="410071"/>
                  </a:lnTo>
                  <a:lnTo>
                    <a:pt x="0" y="455416"/>
                  </a:lnTo>
                  <a:lnTo>
                    <a:pt x="6083" y="490891"/>
                  </a:lnTo>
                  <a:lnTo>
                    <a:pt x="17410" y="529271"/>
                  </a:lnTo>
                  <a:lnTo>
                    <a:pt x="35145" y="575741"/>
                  </a:lnTo>
                  <a:lnTo>
                    <a:pt x="50599" y="602978"/>
                  </a:lnTo>
                  <a:lnTo>
                    <a:pt x="97120" y="645332"/>
                  </a:lnTo>
                  <a:lnTo>
                    <a:pt x="111412" y="656523"/>
                  </a:lnTo>
                  <a:lnTo>
                    <a:pt x="159032" y="679409"/>
                  </a:lnTo>
                  <a:lnTo>
                    <a:pt x="168505" y="685782"/>
                  </a:lnTo>
                  <a:lnTo>
                    <a:pt x="175641" y="694767"/>
                  </a:lnTo>
                  <a:lnTo>
                    <a:pt x="181009" y="695160"/>
                  </a:lnTo>
                  <a:lnTo>
                    <a:pt x="182543" y="694156"/>
                  </a:lnTo>
                  <a:lnTo>
                    <a:pt x="185609" y="685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2" name="SMARTInkShape-343">
            <a:extLst>
              <a:ext uri="{FF2B5EF4-FFF2-40B4-BE49-F238E27FC236}">
                <a16:creationId xmlns:a16="http://schemas.microsoft.com/office/drawing/2014/main" id="{5B8F4B60-ACDE-6F7E-8AC8-0883A889155C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110648" y="1676400"/>
            <a:ext cx="223603" cy="19051"/>
          </a:xfrm>
          <a:custGeom>
            <a:avLst/>
            <a:gdLst/>
            <a:ahLst/>
            <a:cxnLst/>
            <a:rect l="0" t="0" r="0" b="0"/>
            <a:pathLst>
              <a:path w="223603" h="19051">
                <a:moveTo>
                  <a:pt x="23577" y="0"/>
                </a:moveTo>
                <a:lnTo>
                  <a:pt x="23577" y="0"/>
                </a:lnTo>
                <a:lnTo>
                  <a:pt x="15377" y="8201"/>
                </a:lnTo>
                <a:lnTo>
                  <a:pt x="9388" y="9133"/>
                </a:lnTo>
                <a:lnTo>
                  <a:pt x="0" y="9447"/>
                </a:lnTo>
                <a:lnTo>
                  <a:pt x="42996" y="9524"/>
                </a:lnTo>
                <a:lnTo>
                  <a:pt x="83071" y="9525"/>
                </a:lnTo>
                <a:lnTo>
                  <a:pt x="121756" y="9525"/>
                </a:lnTo>
                <a:lnTo>
                  <a:pt x="160029" y="9525"/>
                </a:lnTo>
                <a:lnTo>
                  <a:pt x="205204" y="9525"/>
                </a:lnTo>
                <a:lnTo>
                  <a:pt x="223441" y="9525"/>
                </a:lnTo>
                <a:lnTo>
                  <a:pt x="223602" y="190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5" name="SMARTInkShape-Group100">
            <a:extLst>
              <a:ext uri="{FF2B5EF4-FFF2-40B4-BE49-F238E27FC236}">
                <a16:creationId xmlns:a16="http://schemas.microsoft.com/office/drawing/2014/main" id="{47700D1B-808B-F138-D6F7-0615239BB401}"/>
              </a:ext>
            </a:extLst>
          </p:cNvPr>
          <p:cNvGrpSpPr/>
          <p:nvPr/>
        </p:nvGrpSpPr>
        <p:grpSpPr>
          <a:xfrm>
            <a:off x="7557624" y="1247785"/>
            <a:ext cx="509800" cy="714366"/>
            <a:chOff x="7557624" y="1247785"/>
            <a:chExt cx="509800" cy="714366"/>
          </a:xfrm>
        </p:grpSpPr>
        <p:sp>
          <p:nvSpPr>
            <p:cNvPr id="333" name="SMARTInkShape-344">
              <a:extLst>
                <a:ext uri="{FF2B5EF4-FFF2-40B4-BE49-F238E27FC236}">
                  <a16:creationId xmlns:a16="http://schemas.microsoft.com/office/drawing/2014/main" id="{91D4B53A-BA1A-FB29-CC90-5BB65CBC81DA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7557624" y="1495605"/>
              <a:ext cx="424327" cy="294704"/>
            </a:xfrm>
            <a:custGeom>
              <a:avLst/>
              <a:gdLst/>
              <a:ahLst/>
              <a:cxnLst/>
              <a:rect l="0" t="0" r="0" b="0"/>
              <a:pathLst>
                <a:path w="424327" h="294704">
                  <a:moveTo>
                    <a:pt x="14751" y="285570"/>
                  </a:moveTo>
                  <a:lnTo>
                    <a:pt x="14751" y="285570"/>
                  </a:lnTo>
                  <a:lnTo>
                    <a:pt x="9695" y="285570"/>
                  </a:lnTo>
                  <a:lnTo>
                    <a:pt x="8206" y="286628"/>
                  </a:lnTo>
                  <a:lnTo>
                    <a:pt x="7213" y="288392"/>
                  </a:lnTo>
                  <a:lnTo>
                    <a:pt x="6551" y="290626"/>
                  </a:lnTo>
                  <a:lnTo>
                    <a:pt x="5050" y="292116"/>
                  </a:lnTo>
                  <a:lnTo>
                    <a:pt x="0" y="294212"/>
                  </a:lnTo>
                  <a:lnTo>
                    <a:pt x="684" y="294506"/>
                  </a:lnTo>
                  <a:lnTo>
                    <a:pt x="2198" y="294703"/>
                  </a:lnTo>
                  <a:lnTo>
                    <a:pt x="6703" y="292098"/>
                  </a:lnTo>
                  <a:lnTo>
                    <a:pt x="12232" y="286355"/>
                  </a:lnTo>
                  <a:lnTo>
                    <a:pt x="48918" y="239605"/>
                  </a:lnTo>
                  <a:lnTo>
                    <a:pt x="88104" y="193592"/>
                  </a:lnTo>
                  <a:lnTo>
                    <a:pt x="119569" y="151397"/>
                  </a:lnTo>
                  <a:lnTo>
                    <a:pt x="150223" y="105545"/>
                  </a:lnTo>
                  <a:lnTo>
                    <a:pt x="173130" y="63682"/>
                  </a:lnTo>
                  <a:lnTo>
                    <a:pt x="181858" y="44377"/>
                  </a:lnTo>
                  <a:lnTo>
                    <a:pt x="186197" y="0"/>
                  </a:lnTo>
                  <a:lnTo>
                    <a:pt x="181144" y="36464"/>
                  </a:lnTo>
                  <a:lnTo>
                    <a:pt x="169954" y="83337"/>
                  </a:lnTo>
                  <a:lnTo>
                    <a:pt x="161749" y="120756"/>
                  </a:lnTo>
                  <a:lnTo>
                    <a:pt x="158848" y="157597"/>
                  </a:lnTo>
                  <a:lnTo>
                    <a:pt x="157867" y="199025"/>
                  </a:lnTo>
                  <a:lnTo>
                    <a:pt x="157787" y="208824"/>
                  </a:lnTo>
                  <a:lnTo>
                    <a:pt x="163342" y="225355"/>
                  </a:lnTo>
                  <a:lnTo>
                    <a:pt x="167787" y="232727"/>
                  </a:lnTo>
                  <a:lnTo>
                    <a:pt x="181191" y="243740"/>
                  </a:lnTo>
                  <a:lnTo>
                    <a:pt x="196674" y="251104"/>
                  </a:lnTo>
                  <a:lnTo>
                    <a:pt x="210612" y="254377"/>
                  </a:lnTo>
                  <a:lnTo>
                    <a:pt x="217291" y="253133"/>
                  </a:lnTo>
                  <a:lnTo>
                    <a:pt x="236806" y="241269"/>
                  </a:lnTo>
                  <a:lnTo>
                    <a:pt x="254935" y="224348"/>
                  </a:lnTo>
                  <a:lnTo>
                    <a:pt x="267480" y="204871"/>
                  </a:lnTo>
                  <a:lnTo>
                    <a:pt x="289515" y="161152"/>
                  </a:lnTo>
                  <a:lnTo>
                    <a:pt x="305935" y="116982"/>
                  </a:lnTo>
                  <a:lnTo>
                    <a:pt x="317549" y="71928"/>
                  </a:lnTo>
                  <a:lnTo>
                    <a:pt x="327577" y="36825"/>
                  </a:lnTo>
                  <a:lnTo>
                    <a:pt x="327018" y="34015"/>
                  </a:lnTo>
                  <a:lnTo>
                    <a:pt x="325587" y="32142"/>
                  </a:lnTo>
                  <a:lnTo>
                    <a:pt x="323575" y="30893"/>
                  </a:lnTo>
                  <a:lnTo>
                    <a:pt x="323292" y="31118"/>
                  </a:lnTo>
                  <a:lnTo>
                    <a:pt x="325799" y="34192"/>
                  </a:lnTo>
                  <a:lnTo>
                    <a:pt x="325834" y="36493"/>
                  </a:lnTo>
                  <a:lnTo>
                    <a:pt x="321883" y="46905"/>
                  </a:lnTo>
                  <a:lnTo>
                    <a:pt x="313210" y="93742"/>
                  </a:lnTo>
                  <a:lnTo>
                    <a:pt x="309247" y="135005"/>
                  </a:lnTo>
                  <a:lnTo>
                    <a:pt x="301862" y="175980"/>
                  </a:lnTo>
                  <a:lnTo>
                    <a:pt x="303928" y="186769"/>
                  </a:lnTo>
                  <a:lnTo>
                    <a:pt x="308219" y="198793"/>
                  </a:lnTo>
                  <a:lnTo>
                    <a:pt x="308821" y="202318"/>
                  </a:lnTo>
                  <a:lnTo>
                    <a:pt x="310281" y="204669"/>
                  </a:lnTo>
                  <a:lnTo>
                    <a:pt x="312313" y="206236"/>
                  </a:lnTo>
                  <a:lnTo>
                    <a:pt x="317392" y="207977"/>
                  </a:lnTo>
                  <a:lnTo>
                    <a:pt x="332384" y="209186"/>
                  </a:lnTo>
                  <a:lnTo>
                    <a:pt x="378351" y="197604"/>
                  </a:lnTo>
                  <a:lnTo>
                    <a:pt x="397370" y="191759"/>
                  </a:lnTo>
                  <a:lnTo>
                    <a:pt x="411319" y="189546"/>
                  </a:lnTo>
                  <a:lnTo>
                    <a:pt x="424326" y="1807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SMARTInkShape-345">
              <a:extLst>
                <a:ext uri="{FF2B5EF4-FFF2-40B4-BE49-F238E27FC236}">
                  <a16:creationId xmlns:a16="http://schemas.microsoft.com/office/drawing/2014/main" id="{DBE27223-0BC9-95BD-FD8A-B65F60503CBE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7943850" y="1247785"/>
              <a:ext cx="123574" cy="714366"/>
            </a:xfrm>
            <a:custGeom>
              <a:avLst/>
              <a:gdLst/>
              <a:ahLst/>
              <a:cxnLst/>
              <a:rect l="0" t="0" r="0" b="0"/>
              <a:pathLst>
                <a:path w="123574" h="714366">
                  <a:moveTo>
                    <a:pt x="0" y="9515"/>
                  </a:moveTo>
                  <a:lnTo>
                    <a:pt x="0" y="9515"/>
                  </a:lnTo>
                  <a:lnTo>
                    <a:pt x="5056" y="4458"/>
                  </a:lnTo>
                  <a:lnTo>
                    <a:pt x="5487" y="2969"/>
                  </a:lnTo>
                  <a:lnTo>
                    <a:pt x="4717" y="1976"/>
                  </a:lnTo>
                  <a:lnTo>
                    <a:pt x="931" y="382"/>
                  </a:lnTo>
                  <a:lnTo>
                    <a:pt x="9157" y="0"/>
                  </a:lnTo>
                  <a:lnTo>
                    <a:pt x="17056" y="8655"/>
                  </a:lnTo>
                  <a:lnTo>
                    <a:pt x="46378" y="54179"/>
                  </a:lnTo>
                  <a:lnTo>
                    <a:pt x="69462" y="100285"/>
                  </a:lnTo>
                  <a:lnTo>
                    <a:pt x="89019" y="142999"/>
                  </a:lnTo>
                  <a:lnTo>
                    <a:pt x="100695" y="187120"/>
                  </a:lnTo>
                  <a:lnTo>
                    <a:pt x="107548" y="221800"/>
                  </a:lnTo>
                  <a:lnTo>
                    <a:pt x="117356" y="261856"/>
                  </a:lnTo>
                  <a:lnTo>
                    <a:pt x="120950" y="294880"/>
                  </a:lnTo>
                  <a:lnTo>
                    <a:pt x="122547" y="334252"/>
                  </a:lnTo>
                  <a:lnTo>
                    <a:pt x="123257" y="376446"/>
                  </a:lnTo>
                  <a:lnTo>
                    <a:pt x="123573" y="417070"/>
                  </a:lnTo>
                  <a:lnTo>
                    <a:pt x="122655" y="453117"/>
                  </a:lnTo>
                  <a:lnTo>
                    <a:pt x="116187" y="491261"/>
                  </a:lnTo>
                  <a:lnTo>
                    <a:pt x="107342" y="532594"/>
                  </a:lnTo>
                  <a:lnTo>
                    <a:pt x="100226" y="571333"/>
                  </a:lnTo>
                  <a:lnTo>
                    <a:pt x="78005" y="611555"/>
                  </a:lnTo>
                  <a:lnTo>
                    <a:pt x="55075" y="655357"/>
                  </a:lnTo>
                  <a:lnTo>
                    <a:pt x="50936" y="666267"/>
                  </a:lnTo>
                  <a:lnTo>
                    <a:pt x="43452" y="674644"/>
                  </a:lnTo>
                  <a:lnTo>
                    <a:pt x="35187" y="681894"/>
                  </a:lnTo>
                  <a:lnTo>
                    <a:pt x="9525" y="7143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6" name="SMARTInkShape-346">
            <a:extLst>
              <a:ext uri="{FF2B5EF4-FFF2-40B4-BE49-F238E27FC236}">
                <a16:creationId xmlns:a16="http://schemas.microsoft.com/office/drawing/2014/main" id="{C1D2E3E2-9D76-9696-1A00-D1D8D823163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115300" y="1057278"/>
            <a:ext cx="133351" cy="133268"/>
          </a:xfrm>
          <a:custGeom>
            <a:avLst/>
            <a:gdLst/>
            <a:ahLst/>
            <a:cxnLst/>
            <a:rect l="0" t="0" r="0" b="0"/>
            <a:pathLst>
              <a:path w="133351" h="133268">
                <a:moveTo>
                  <a:pt x="0" y="28572"/>
                </a:moveTo>
                <a:lnTo>
                  <a:pt x="0" y="28572"/>
                </a:lnTo>
                <a:lnTo>
                  <a:pt x="5487" y="28572"/>
                </a:lnTo>
                <a:lnTo>
                  <a:pt x="3145" y="28572"/>
                </a:lnTo>
                <a:lnTo>
                  <a:pt x="6110" y="28572"/>
                </a:lnTo>
                <a:lnTo>
                  <a:pt x="1013" y="28572"/>
                </a:lnTo>
                <a:lnTo>
                  <a:pt x="14216" y="14383"/>
                </a:lnTo>
                <a:lnTo>
                  <a:pt x="19724" y="11682"/>
                </a:lnTo>
                <a:lnTo>
                  <a:pt x="22674" y="10962"/>
                </a:lnTo>
                <a:lnTo>
                  <a:pt x="24641" y="9424"/>
                </a:lnTo>
                <a:lnTo>
                  <a:pt x="28057" y="1447"/>
                </a:lnTo>
                <a:lnTo>
                  <a:pt x="31167" y="642"/>
                </a:lnTo>
                <a:lnTo>
                  <a:pt x="46265" y="0"/>
                </a:lnTo>
                <a:lnTo>
                  <a:pt x="64923" y="17331"/>
                </a:lnTo>
                <a:lnTo>
                  <a:pt x="64449" y="18961"/>
                </a:lnTo>
                <a:lnTo>
                  <a:pt x="59783" y="26312"/>
                </a:lnTo>
                <a:lnTo>
                  <a:pt x="58320" y="32154"/>
                </a:lnTo>
                <a:lnTo>
                  <a:pt x="62869" y="51073"/>
                </a:lnTo>
                <a:lnTo>
                  <a:pt x="58112" y="69465"/>
                </a:lnTo>
                <a:lnTo>
                  <a:pt x="47322" y="84315"/>
                </a:lnTo>
                <a:lnTo>
                  <a:pt x="39377" y="90388"/>
                </a:lnTo>
                <a:lnTo>
                  <a:pt x="35775" y="92008"/>
                </a:lnTo>
                <a:lnTo>
                  <a:pt x="28953" y="99452"/>
                </a:lnTo>
                <a:lnTo>
                  <a:pt x="9968" y="123353"/>
                </a:lnTo>
                <a:lnTo>
                  <a:pt x="9536" y="132942"/>
                </a:lnTo>
                <a:lnTo>
                  <a:pt x="4039" y="133267"/>
                </a:lnTo>
                <a:lnTo>
                  <a:pt x="36476" y="132288"/>
                </a:lnTo>
                <a:lnTo>
                  <a:pt x="77241" y="125146"/>
                </a:lnTo>
                <a:lnTo>
                  <a:pt x="99297" y="123025"/>
                </a:lnTo>
                <a:lnTo>
                  <a:pt x="106926" y="118882"/>
                </a:lnTo>
                <a:lnTo>
                  <a:pt x="109384" y="118412"/>
                </a:lnTo>
                <a:lnTo>
                  <a:pt x="111023" y="119157"/>
                </a:lnTo>
                <a:lnTo>
                  <a:pt x="112115" y="120712"/>
                </a:lnTo>
                <a:lnTo>
                  <a:pt x="113901" y="121749"/>
                </a:lnTo>
                <a:lnTo>
                  <a:pt x="122310" y="123549"/>
                </a:lnTo>
                <a:lnTo>
                  <a:pt x="129014" y="123768"/>
                </a:lnTo>
                <a:lnTo>
                  <a:pt x="124718" y="123815"/>
                </a:lnTo>
                <a:lnTo>
                  <a:pt x="133350" y="12382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0" name="SMARTInkShape-Group102">
            <a:extLst>
              <a:ext uri="{FF2B5EF4-FFF2-40B4-BE49-F238E27FC236}">
                <a16:creationId xmlns:a16="http://schemas.microsoft.com/office/drawing/2014/main" id="{75E8F52F-4EB1-FFF5-8F0A-5E42D7B04BAF}"/>
              </a:ext>
            </a:extLst>
          </p:cNvPr>
          <p:cNvGrpSpPr/>
          <p:nvPr/>
        </p:nvGrpSpPr>
        <p:grpSpPr>
          <a:xfrm>
            <a:off x="5257800" y="1947399"/>
            <a:ext cx="3086101" cy="424327"/>
            <a:chOff x="5257800" y="1947399"/>
            <a:chExt cx="3086101" cy="424327"/>
          </a:xfrm>
        </p:grpSpPr>
        <p:sp>
          <p:nvSpPr>
            <p:cNvPr id="337" name="SMARTInkShape-347">
              <a:extLst>
                <a:ext uri="{FF2B5EF4-FFF2-40B4-BE49-F238E27FC236}">
                  <a16:creationId xmlns:a16="http://schemas.microsoft.com/office/drawing/2014/main" id="{F6113F4D-E83A-A070-4A76-D6E644582477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5667804" y="2047875"/>
              <a:ext cx="94822" cy="100699"/>
            </a:xfrm>
            <a:custGeom>
              <a:avLst/>
              <a:gdLst/>
              <a:ahLst/>
              <a:cxnLst/>
              <a:rect l="0" t="0" r="0" b="0"/>
              <a:pathLst>
                <a:path w="94822" h="100699">
                  <a:moveTo>
                    <a:pt x="28146" y="0"/>
                  </a:moveTo>
                  <a:lnTo>
                    <a:pt x="28146" y="0"/>
                  </a:lnTo>
                  <a:lnTo>
                    <a:pt x="22658" y="0"/>
                  </a:lnTo>
                  <a:lnTo>
                    <a:pt x="27870" y="0"/>
                  </a:lnTo>
                  <a:lnTo>
                    <a:pt x="18736" y="0"/>
                  </a:lnTo>
                  <a:lnTo>
                    <a:pt x="27756" y="0"/>
                  </a:lnTo>
                  <a:lnTo>
                    <a:pt x="28112" y="18314"/>
                  </a:lnTo>
                  <a:lnTo>
                    <a:pt x="25309" y="26837"/>
                  </a:lnTo>
                  <a:lnTo>
                    <a:pt x="23080" y="30591"/>
                  </a:lnTo>
                  <a:lnTo>
                    <a:pt x="16385" y="55011"/>
                  </a:lnTo>
                  <a:lnTo>
                    <a:pt x="13956" y="58899"/>
                  </a:lnTo>
                  <a:lnTo>
                    <a:pt x="6914" y="83551"/>
                  </a:lnTo>
                  <a:lnTo>
                    <a:pt x="0" y="94565"/>
                  </a:lnTo>
                  <a:lnTo>
                    <a:pt x="4755" y="95047"/>
                  </a:lnTo>
                  <a:lnTo>
                    <a:pt x="5144" y="96173"/>
                  </a:lnTo>
                  <a:lnTo>
                    <a:pt x="2753" y="100246"/>
                  </a:lnTo>
                  <a:lnTo>
                    <a:pt x="2751" y="100698"/>
                  </a:lnTo>
                  <a:lnTo>
                    <a:pt x="7803" y="97335"/>
                  </a:lnTo>
                  <a:lnTo>
                    <a:pt x="21816" y="95662"/>
                  </a:lnTo>
                  <a:lnTo>
                    <a:pt x="31682" y="94375"/>
                  </a:lnTo>
                  <a:lnTo>
                    <a:pt x="71634" y="78785"/>
                  </a:lnTo>
                  <a:lnTo>
                    <a:pt x="94821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SMARTInkShape-348">
              <a:extLst>
                <a:ext uri="{FF2B5EF4-FFF2-40B4-BE49-F238E27FC236}">
                  <a16:creationId xmlns:a16="http://schemas.microsoft.com/office/drawing/2014/main" id="{111BB9AF-37C2-995A-7636-4FDF744DC76E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5686425" y="1947399"/>
              <a:ext cx="19051" cy="14752"/>
            </a:xfrm>
            <a:custGeom>
              <a:avLst/>
              <a:gdLst/>
              <a:ahLst/>
              <a:cxnLst/>
              <a:rect l="0" t="0" r="0" b="0"/>
              <a:pathLst>
                <a:path w="19051" h="14752">
                  <a:moveTo>
                    <a:pt x="19050" y="14751"/>
                  </a:moveTo>
                  <a:lnTo>
                    <a:pt x="19050" y="14751"/>
                  </a:lnTo>
                  <a:lnTo>
                    <a:pt x="19050" y="9695"/>
                  </a:lnTo>
                  <a:lnTo>
                    <a:pt x="17992" y="8205"/>
                  </a:lnTo>
                  <a:lnTo>
                    <a:pt x="16228" y="7212"/>
                  </a:lnTo>
                  <a:lnTo>
                    <a:pt x="13994" y="6550"/>
                  </a:lnTo>
                  <a:lnTo>
                    <a:pt x="5793" y="562"/>
                  </a:lnTo>
                  <a:lnTo>
                    <a:pt x="3862" y="0"/>
                  </a:lnTo>
                  <a:lnTo>
                    <a:pt x="0" y="52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SMARTInkShape-349">
              <a:extLst>
                <a:ext uri="{FF2B5EF4-FFF2-40B4-BE49-F238E27FC236}">
                  <a16:creationId xmlns:a16="http://schemas.microsoft.com/office/drawing/2014/main" id="{2FC29DC2-C55F-E93B-320A-8DAF0F1EE57D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5257800" y="2305050"/>
              <a:ext cx="3086101" cy="66676"/>
            </a:xfrm>
            <a:custGeom>
              <a:avLst/>
              <a:gdLst/>
              <a:ahLst/>
              <a:cxnLst/>
              <a:rect l="0" t="0" r="0" b="0"/>
              <a:pathLst>
                <a:path w="3086101" h="66676">
                  <a:moveTo>
                    <a:pt x="0" y="66675"/>
                  </a:moveTo>
                  <a:lnTo>
                    <a:pt x="0" y="66675"/>
                  </a:lnTo>
                  <a:lnTo>
                    <a:pt x="8201" y="66675"/>
                  </a:lnTo>
                  <a:lnTo>
                    <a:pt x="17609" y="58474"/>
                  </a:lnTo>
                  <a:lnTo>
                    <a:pt x="23680" y="57542"/>
                  </a:lnTo>
                  <a:lnTo>
                    <a:pt x="71305" y="57157"/>
                  </a:lnTo>
                  <a:lnTo>
                    <a:pt x="114909" y="57151"/>
                  </a:lnTo>
                  <a:lnTo>
                    <a:pt x="158008" y="56092"/>
                  </a:lnTo>
                  <a:lnTo>
                    <a:pt x="197565" y="49611"/>
                  </a:lnTo>
                  <a:lnTo>
                    <a:pt x="243041" y="45391"/>
                  </a:lnTo>
                  <a:lnTo>
                    <a:pt x="279468" y="41341"/>
                  </a:lnTo>
                  <a:lnTo>
                    <a:pt x="320353" y="39540"/>
                  </a:lnTo>
                  <a:lnTo>
                    <a:pt x="364794" y="38527"/>
                  </a:lnTo>
                  <a:lnTo>
                    <a:pt x="403127" y="38226"/>
                  </a:lnTo>
                  <a:lnTo>
                    <a:pt x="441296" y="38137"/>
                  </a:lnTo>
                  <a:lnTo>
                    <a:pt x="479417" y="38111"/>
                  </a:lnTo>
                  <a:lnTo>
                    <a:pt x="522579" y="38103"/>
                  </a:lnTo>
                  <a:lnTo>
                    <a:pt x="563826" y="38101"/>
                  </a:lnTo>
                  <a:lnTo>
                    <a:pt x="607914" y="38100"/>
                  </a:lnTo>
                  <a:lnTo>
                    <a:pt x="654491" y="38100"/>
                  </a:lnTo>
                  <a:lnTo>
                    <a:pt x="701806" y="38100"/>
                  </a:lnTo>
                  <a:lnTo>
                    <a:pt x="749339" y="38100"/>
                  </a:lnTo>
                  <a:lnTo>
                    <a:pt x="796936" y="38100"/>
                  </a:lnTo>
                  <a:lnTo>
                    <a:pt x="844553" y="33044"/>
                  </a:lnTo>
                  <a:lnTo>
                    <a:pt x="892176" y="29899"/>
                  </a:lnTo>
                  <a:lnTo>
                    <a:pt x="926747" y="29163"/>
                  </a:lnTo>
                  <a:lnTo>
                    <a:pt x="962221" y="28836"/>
                  </a:lnTo>
                  <a:lnTo>
                    <a:pt x="995626" y="28691"/>
                  </a:lnTo>
                  <a:lnTo>
                    <a:pt x="1028112" y="28627"/>
                  </a:lnTo>
                  <a:lnTo>
                    <a:pt x="1061246" y="28598"/>
                  </a:lnTo>
                  <a:lnTo>
                    <a:pt x="1097140" y="28585"/>
                  </a:lnTo>
                  <a:lnTo>
                    <a:pt x="1131438" y="28580"/>
                  </a:lnTo>
                  <a:lnTo>
                    <a:pt x="1165378" y="28577"/>
                  </a:lnTo>
                  <a:lnTo>
                    <a:pt x="1201629" y="28576"/>
                  </a:lnTo>
                  <a:lnTo>
                    <a:pt x="1238907" y="28575"/>
                  </a:lnTo>
                  <a:lnTo>
                    <a:pt x="1276642" y="28575"/>
                  </a:lnTo>
                  <a:lnTo>
                    <a:pt x="1314579" y="28575"/>
                  </a:lnTo>
                  <a:lnTo>
                    <a:pt x="1352607" y="28575"/>
                  </a:lnTo>
                  <a:lnTo>
                    <a:pt x="1390676" y="28575"/>
                  </a:lnTo>
                  <a:lnTo>
                    <a:pt x="1428761" y="28575"/>
                  </a:lnTo>
                  <a:lnTo>
                    <a:pt x="1466855" y="25753"/>
                  </a:lnTo>
                  <a:lnTo>
                    <a:pt x="1506010" y="22029"/>
                  </a:lnTo>
                  <a:lnTo>
                    <a:pt x="1548107" y="20374"/>
                  </a:lnTo>
                  <a:lnTo>
                    <a:pt x="1588690" y="19638"/>
                  </a:lnTo>
                  <a:lnTo>
                    <a:pt x="1628951" y="19311"/>
                  </a:lnTo>
                  <a:lnTo>
                    <a:pt x="1671540" y="19166"/>
                  </a:lnTo>
                  <a:lnTo>
                    <a:pt x="1712340" y="19102"/>
                  </a:lnTo>
                  <a:lnTo>
                    <a:pt x="1752698" y="19073"/>
                  </a:lnTo>
                  <a:lnTo>
                    <a:pt x="1795330" y="19060"/>
                  </a:lnTo>
                  <a:lnTo>
                    <a:pt x="1836149" y="16232"/>
                  </a:lnTo>
                  <a:lnTo>
                    <a:pt x="1876516" y="12506"/>
                  </a:lnTo>
                  <a:lnTo>
                    <a:pt x="1919153" y="10850"/>
                  </a:lnTo>
                  <a:lnTo>
                    <a:pt x="1962796" y="10114"/>
                  </a:lnTo>
                  <a:lnTo>
                    <a:pt x="2005828" y="9787"/>
                  </a:lnTo>
                  <a:lnTo>
                    <a:pt x="2046121" y="9641"/>
                  </a:lnTo>
                  <a:lnTo>
                    <a:pt x="2088018" y="9577"/>
                  </a:lnTo>
                  <a:lnTo>
                    <a:pt x="2131333" y="9548"/>
                  </a:lnTo>
                  <a:lnTo>
                    <a:pt x="2175279" y="9535"/>
                  </a:lnTo>
                  <a:lnTo>
                    <a:pt x="2219504" y="9530"/>
                  </a:lnTo>
                  <a:lnTo>
                    <a:pt x="2262797" y="9527"/>
                  </a:lnTo>
                  <a:lnTo>
                    <a:pt x="2303204" y="9526"/>
                  </a:lnTo>
                  <a:lnTo>
                    <a:pt x="2345151" y="9525"/>
                  </a:lnTo>
                  <a:lnTo>
                    <a:pt x="2387431" y="9525"/>
                  </a:lnTo>
                  <a:lnTo>
                    <a:pt x="2427389" y="9525"/>
                  </a:lnTo>
                  <a:lnTo>
                    <a:pt x="2466315" y="12347"/>
                  </a:lnTo>
                  <a:lnTo>
                    <a:pt x="2505839" y="16071"/>
                  </a:lnTo>
                  <a:lnTo>
                    <a:pt x="2548101" y="17726"/>
                  </a:lnTo>
                  <a:lnTo>
                    <a:pt x="2585934" y="18462"/>
                  </a:lnTo>
                  <a:lnTo>
                    <a:pt x="2621445" y="18789"/>
                  </a:lnTo>
                  <a:lnTo>
                    <a:pt x="2658395" y="18934"/>
                  </a:lnTo>
                  <a:lnTo>
                    <a:pt x="2693162" y="18998"/>
                  </a:lnTo>
                  <a:lnTo>
                    <a:pt x="2726252" y="19027"/>
                  </a:lnTo>
                  <a:lnTo>
                    <a:pt x="2758598" y="19040"/>
                  </a:lnTo>
                  <a:lnTo>
                    <a:pt x="2790613" y="19045"/>
                  </a:lnTo>
                  <a:lnTo>
                    <a:pt x="2822481" y="19048"/>
                  </a:lnTo>
                  <a:lnTo>
                    <a:pt x="2869114" y="19049"/>
                  </a:lnTo>
                  <a:lnTo>
                    <a:pt x="2909154" y="17992"/>
                  </a:lnTo>
                  <a:lnTo>
                    <a:pt x="2944772" y="12504"/>
                  </a:lnTo>
                  <a:lnTo>
                    <a:pt x="2989897" y="10408"/>
                  </a:lnTo>
                  <a:lnTo>
                    <a:pt x="3031898" y="9699"/>
                  </a:lnTo>
                  <a:lnTo>
                    <a:pt x="3052485" y="8544"/>
                  </a:lnTo>
                  <a:lnTo>
                    <a:pt x="30861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3" name="SMARTInkShape-Group103">
            <a:extLst>
              <a:ext uri="{FF2B5EF4-FFF2-40B4-BE49-F238E27FC236}">
                <a16:creationId xmlns:a16="http://schemas.microsoft.com/office/drawing/2014/main" id="{C8E22DFE-4631-65AF-2014-59FAFC67417C}"/>
              </a:ext>
            </a:extLst>
          </p:cNvPr>
          <p:cNvGrpSpPr/>
          <p:nvPr/>
        </p:nvGrpSpPr>
        <p:grpSpPr>
          <a:xfrm>
            <a:off x="6343650" y="2647953"/>
            <a:ext cx="419101" cy="380998"/>
            <a:chOff x="6343650" y="2647953"/>
            <a:chExt cx="419101" cy="380998"/>
          </a:xfrm>
        </p:grpSpPr>
        <p:sp>
          <p:nvSpPr>
            <p:cNvPr id="341" name="SMARTInkShape-350">
              <a:extLst>
                <a:ext uri="{FF2B5EF4-FFF2-40B4-BE49-F238E27FC236}">
                  <a16:creationId xmlns:a16="http://schemas.microsoft.com/office/drawing/2014/main" id="{00E41942-9CB5-B06F-904E-01532333298B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6343650" y="2715017"/>
              <a:ext cx="47592" cy="313934"/>
            </a:xfrm>
            <a:custGeom>
              <a:avLst/>
              <a:gdLst/>
              <a:ahLst/>
              <a:cxnLst/>
              <a:rect l="0" t="0" r="0" b="0"/>
              <a:pathLst>
                <a:path w="47592" h="313934">
                  <a:moveTo>
                    <a:pt x="38100" y="9133"/>
                  </a:moveTo>
                  <a:lnTo>
                    <a:pt x="38100" y="9133"/>
                  </a:lnTo>
                  <a:lnTo>
                    <a:pt x="47232" y="0"/>
                  </a:lnTo>
                  <a:lnTo>
                    <a:pt x="47591" y="12900"/>
                  </a:lnTo>
                  <a:lnTo>
                    <a:pt x="39421" y="52868"/>
                  </a:lnTo>
                  <a:lnTo>
                    <a:pt x="38361" y="94050"/>
                  </a:lnTo>
                  <a:lnTo>
                    <a:pt x="37119" y="130484"/>
                  </a:lnTo>
                  <a:lnTo>
                    <a:pt x="30576" y="175077"/>
                  </a:lnTo>
                  <a:lnTo>
                    <a:pt x="28970" y="215009"/>
                  </a:lnTo>
                  <a:lnTo>
                    <a:pt x="21049" y="256057"/>
                  </a:lnTo>
                  <a:lnTo>
                    <a:pt x="6195" y="299256"/>
                  </a:lnTo>
                  <a:lnTo>
                    <a:pt x="0" y="3139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SMARTInkShape-351">
              <a:extLst>
                <a:ext uri="{FF2B5EF4-FFF2-40B4-BE49-F238E27FC236}">
                  <a16:creationId xmlns:a16="http://schemas.microsoft.com/office/drawing/2014/main" id="{32DB31F1-7C5F-F9C9-913C-F917556E947E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6400800" y="2647953"/>
              <a:ext cx="361951" cy="348376"/>
            </a:xfrm>
            <a:custGeom>
              <a:avLst/>
              <a:gdLst/>
              <a:ahLst/>
              <a:cxnLst/>
              <a:rect l="0" t="0" r="0" b="0"/>
              <a:pathLst>
                <a:path w="361951" h="348376">
                  <a:moveTo>
                    <a:pt x="0" y="66672"/>
                  </a:moveTo>
                  <a:lnTo>
                    <a:pt x="0" y="66672"/>
                  </a:lnTo>
                  <a:lnTo>
                    <a:pt x="17726" y="66672"/>
                  </a:lnTo>
                  <a:lnTo>
                    <a:pt x="65027" y="112660"/>
                  </a:lnTo>
                  <a:lnTo>
                    <a:pt x="101734" y="157558"/>
                  </a:lnTo>
                  <a:lnTo>
                    <a:pt x="146001" y="203139"/>
                  </a:lnTo>
                  <a:lnTo>
                    <a:pt x="171448" y="231416"/>
                  </a:lnTo>
                  <a:lnTo>
                    <a:pt x="189206" y="254554"/>
                  </a:lnTo>
                  <a:lnTo>
                    <a:pt x="231885" y="295325"/>
                  </a:lnTo>
                  <a:lnTo>
                    <a:pt x="279227" y="330033"/>
                  </a:lnTo>
                  <a:lnTo>
                    <a:pt x="292953" y="340994"/>
                  </a:lnTo>
                  <a:lnTo>
                    <a:pt x="297065" y="342051"/>
                  </a:lnTo>
                  <a:lnTo>
                    <a:pt x="304347" y="342847"/>
                  </a:lnTo>
                  <a:lnTo>
                    <a:pt x="309722" y="347939"/>
                  </a:lnTo>
                  <a:lnTo>
                    <a:pt x="311256" y="348375"/>
                  </a:lnTo>
                  <a:lnTo>
                    <a:pt x="312279" y="347607"/>
                  </a:lnTo>
                  <a:lnTo>
                    <a:pt x="313416" y="343932"/>
                  </a:lnTo>
                  <a:lnTo>
                    <a:pt x="315114" y="334855"/>
                  </a:lnTo>
                  <a:lnTo>
                    <a:pt x="320791" y="317113"/>
                  </a:lnTo>
                  <a:lnTo>
                    <a:pt x="326068" y="277087"/>
                  </a:lnTo>
                  <a:lnTo>
                    <a:pt x="331210" y="242259"/>
                  </a:lnTo>
                  <a:lnTo>
                    <a:pt x="332733" y="201248"/>
                  </a:lnTo>
                  <a:lnTo>
                    <a:pt x="333185" y="162285"/>
                  </a:lnTo>
                  <a:lnTo>
                    <a:pt x="338394" y="116250"/>
                  </a:lnTo>
                  <a:lnTo>
                    <a:pt x="342505" y="70576"/>
                  </a:lnTo>
                  <a:lnTo>
                    <a:pt x="352306" y="24244"/>
                  </a:lnTo>
                  <a:lnTo>
                    <a:pt x="352390" y="15530"/>
                  </a:lnTo>
                  <a:lnTo>
                    <a:pt x="353460" y="13527"/>
                  </a:lnTo>
                  <a:lnTo>
                    <a:pt x="355232" y="12192"/>
                  </a:lnTo>
                  <a:lnTo>
                    <a:pt x="357471" y="11302"/>
                  </a:lnTo>
                  <a:lnTo>
                    <a:pt x="358964" y="9650"/>
                  </a:lnTo>
                  <a:lnTo>
                    <a:pt x="361949" y="0"/>
                  </a:lnTo>
                  <a:lnTo>
                    <a:pt x="361950" y="19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6" name="SMARTInkShape-Group104">
            <a:extLst>
              <a:ext uri="{FF2B5EF4-FFF2-40B4-BE49-F238E27FC236}">
                <a16:creationId xmlns:a16="http://schemas.microsoft.com/office/drawing/2014/main" id="{360BFE3E-401A-9D96-C416-7CA9431B07F9}"/>
              </a:ext>
            </a:extLst>
          </p:cNvPr>
          <p:cNvGrpSpPr/>
          <p:nvPr/>
        </p:nvGrpSpPr>
        <p:grpSpPr>
          <a:xfrm>
            <a:off x="3564457" y="1572055"/>
            <a:ext cx="683694" cy="540474"/>
            <a:chOff x="3564457" y="1572055"/>
            <a:chExt cx="683694" cy="540474"/>
          </a:xfrm>
        </p:grpSpPr>
        <p:sp>
          <p:nvSpPr>
            <p:cNvPr id="344" name="SMARTInkShape-352">
              <a:extLst>
                <a:ext uri="{FF2B5EF4-FFF2-40B4-BE49-F238E27FC236}">
                  <a16:creationId xmlns:a16="http://schemas.microsoft.com/office/drawing/2014/main" id="{7555470F-2FC1-5F74-4659-458FC81A3E19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3564457" y="1790700"/>
              <a:ext cx="321744" cy="321829"/>
            </a:xfrm>
            <a:custGeom>
              <a:avLst/>
              <a:gdLst/>
              <a:ahLst/>
              <a:cxnLst/>
              <a:rect l="0" t="0" r="0" b="0"/>
              <a:pathLst>
                <a:path w="321744" h="321829">
                  <a:moveTo>
                    <a:pt x="35993" y="114300"/>
                  </a:moveTo>
                  <a:lnTo>
                    <a:pt x="35993" y="114300"/>
                  </a:lnTo>
                  <a:lnTo>
                    <a:pt x="35993" y="100111"/>
                  </a:lnTo>
                  <a:lnTo>
                    <a:pt x="37051" y="98490"/>
                  </a:lnTo>
                  <a:lnTo>
                    <a:pt x="38815" y="97410"/>
                  </a:lnTo>
                  <a:lnTo>
                    <a:pt x="46354" y="95890"/>
                  </a:lnTo>
                  <a:lnTo>
                    <a:pt x="49250" y="95677"/>
                  </a:lnTo>
                  <a:lnTo>
                    <a:pt x="51181" y="94476"/>
                  </a:lnTo>
                  <a:lnTo>
                    <a:pt x="52468" y="92617"/>
                  </a:lnTo>
                  <a:lnTo>
                    <a:pt x="53326" y="90320"/>
                  </a:lnTo>
                  <a:lnTo>
                    <a:pt x="62747" y="87767"/>
                  </a:lnTo>
                  <a:lnTo>
                    <a:pt x="109945" y="85749"/>
                  </a:lnTo>
                  <a:lnTo>
                    <a:pt x="133077" y="85728"/>
                  </a:lnTo>
                  <a:lnTo>
                    <a:pt x="140172" y="88549"/>
                  </a:lnTo>
                  <a:lnTo>
                    <a:pt x="171159" y="108115"/>
                  </a:lnTo>
                  <a:lnTo>
                    <a:pt x="191449" y="135216"/>
                  </a:lnTo>
                  <a:lnTo>
                    <a:pt x="195043" y="145115"/>
                  </a:lnTo>
                  <a:lnTo>
                    <a:pt x="197666" y="188711"/>
                  </a:lnTo>
                  <a:lnTo>
                    <a:pt x="196748" y="202405"/>
                  </a:lnTo>
                  <a:lnTo>
                    <a:pt x="184646" y="234845"/>
                  </a:lnTo>
                  <a:lnTo>
                    <a:pt x="153259" y="281490"/>
                  </a:lnTo>
                  <a:lnTo>
                    <a:pt x="130574" y="302391"/>
                  </a:lnTo>
                  <a:lnTo>
                    <a:pt x="100655" y="317024"/>
                  </a:lnTo>
                  <a:lnTo>
                    <a:pt x="78553" y="321828"/>
                  </a:lnTo>
                  <a:lnTo>
                    <a:pt x="65139" y="320129"/>
                  </a:lnTo>
                  <a:lnTo>
                    <a:pt x="42865" y="310400"/>
                  </a:lnTo>
                  <a:lnTo>
                    <a:pt x="27406" y="299881"/>
                  </a:lnTo>
                  <a:lnTo>
                    <a:pt x="17007" y="288150"/>
                  </a:lnTo>
                  <a:lnTo>
                    <a:pt x="11680" y="275880"/>
                  </a:lnTo>
                  <a:lnTo>
                    <a:pt x="253" y="235272"/>
                  </a:lnTo>
                  <a:lnTo>
                    <a:pt x="0" y="219924"/>
                  </a:lnTo>
                  <a:lnTo>
                    <a:pt x="9713" y="177738"/>
                  </a:lnTo>
                  <a:lnTo>
                    <a:pt x="16309" y="141441"/>
                  </a:lnTo>
                  <a:lnTo>
                    <a:pt x="17719" y="130596"/>
                  </a:lnTo>
                  <a:lnTo>
                    <a:pt x="36224" y="97446"/>
                  </a:lnTo>
                  <a:lnTo>
                    <a:pt x="69068" y="62187"/>
                  </a:lnTo>
                  <a:lnTo>
                    <a:pt x="74682" y="59389"/>
                  </a:lnTo>
                  <a:lnTo>
                    <a:pt x="77661" y="58643"/>
                  </a:lnTo>
                  <a:lnTo>
                    <a:pt x="93195" y="49808"/>
                  </a:lnTo>
                  <a:lnTo>
                    <a:pt x="96352" y="49080"/>
                  </a:lnTo>
                  <a:lnTo>
                    <a:pt x="143434" y="23880"/>
                  </a:lnTo>
                  <a:lnTo>
                    <a:pt x="187486" y="12928"/>
                  </a:lnTo>
                  <a:lnTo>
                    <a:pt x="233117" y="1457"/>
                  </a:lnTo>
                  <a:lnTo>
                    <a:pt x="276251" y="85"/>
                  </a:lnTo>
                  <a:lnTo>
                    <a:pt x="312203" y="0"/>
                  </a:lnTo>
                  <a:lnTo>
                    <a:pt x="321743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SMARTInkShape-353">
              <a:extLst>
                <a:ext uri="{FF2B5EF4-FFF2-40B4-BE49-F238E27FC236}">
                  <a16:creationId xmlns:a16="http://schemas.microsoft.com/office/drawing/2014/main" id="{0612666E-B308-003A-E9F0-AC38A656F6CE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4086225" y="1572055"/>
              <a:ext cx="161926" cy="142446"/>
            </a:xfrm>
            <a:custGeom>
              <a:avLst/>
              <a:gdLst/>
              <a:ahLst/>
              <a:cxnLst/>
              <a:rect l="0" t="0" r="0" b="0"/>
              <a:pathLst>
                <a:path w="161926" h="142446">
                  <a:moveTo>
                    <a:pt x="0" y="37670"/>
                  </a:moveTo>
                  <a:lnTo>
                    <a:pt x="0" y="37670"/>
                  </a:lnTo>
                  <a:lnTo>
                    <a:pt x="0" y="32614"/>
                  </a:lnTo>
                  <a:lnTo>
                    <a:pt x="1058" y="31124"/>
                  </a:lnTo>
                  <a:lnTo>
                    <a:pt x="2822" y="30131"/>
                  </a:lnTo>
                  <a:lnTo>
                    <a:pt x="5057" y="29469"/>
                  </a:lnTo>
                  <a:lnTo>
                    <a:pt x="6546" y="27969"/>
                  </a:lnTo>
                  <a:lnTo>
                    <a:pt x="10321" y="18522"/>
                  </a:lnTo>
                  <a:lnTo>
                    <a:pt x="14465" y="13990"/>
                  </a:lnTo>
                  <a:lnTo>
                    <a:pt x="19834" y="11271"/>
                  </a:lnTo>
                  <a:lnTo>
                    <a:pt x="22748" y="10545"/>
                  </a:lnTo>
                  <a:lnTo>
                    <a:pt x="37935" y="538"/>
                  </a:lnTo>
                  <a:lnTo>
                    <a:pt x="42613" y="0"/>
                  </a:lnTo>
                  <a:lnTo>
                    <a:pt x="44283" y="915"/>
                  </a:lnTo>
                  <a:lnTo>
                    <a:pt x="45397" y="2583"/>
                  </a:lnTo>
                  <a:lnTo>
                    <a:pt x="47185" y="7809"/>
                  </a:lnTo>
                  <a:lnTo>
                    <a:pt x="50252" y="8523"/>
                  </a:lnTo>
                  <a:lnTo>
                    <a:pt x="52551" y="8714"/>
                  </a:lnTo>
                  <a:lnTo>
                    <a:pt x="57928" y="14570"/>
                  </a:lnTo>
                  <a:lnTo>
                    <a:pt x="62787" y="23170"/>
                  </a:lnTo>
                  <a:lnTo>
                    <a:pt x="65523" y="35020"/>
                  </a:lnTo>
                  <a:lnTo>
                    <a:pt x="66523" y="58501"/>
                  </a:lnTo>
                  <a:lnTo>
                    <a:pt x="63786" y="65625"/>
                  </a:lnTo>
                  <a:lnTo>
                    <a:pt x="60099" y="72320"/>
                  </a:lnTo>
                  <a:lnTo>
                    <a:pt x="57733" y="85241"/>
                  </a:lnTo>
                  <a:lnTo>
                    <a:pt x="56350" y="92679"/>
                  </a:lnTo>
                  <a:lnTo>
                    <a:pt x="52209" y="103041"/>
                  </a:lnTo>
                  <a:lnTo>
                    <a:pt x="49622" y="106650"/>
                  </a:lnTo>
                  <a:lnTo>
                    <a:pt x="31647" y="119782"/>
                  </a:lnTo>
                  <a:lnTo>
                    <a:pt x="22194" y="123383"/>
                  </a:lnTo>
                  <a:lnTo>
                    <a:pt x="36" y="142410"/>
                  </a:lnTo>
                  <a:lnTo>
                    <a:pt x="43850" y="142444"/>
                  </a:lnTo>
                  <a:lnTo>
                    <a:pt x="90698" y="142445"/>
                  </a:lnTo>
                  <a:lnTo>
                    <a:pt x="137482" y="142445"/>
                  </a:lnTo>
                  <a:lnTo>
                    <a:pt x="161925" y="1424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9" name="SMARTInkShape-Group105">
            <a:extLst>
              <a:ext uri="{FF2B5EF4-FFF2-40B4-BE49-F238E27FC236}">
                <a16:creationId xmlns:a16="http://schemas.microsoft.com/office/drawing/2014/main" id="{47DE7645-C6ED-9832-3CD7-2355BA3194E9}"/>
              </a:ext>
            </a:extLst>
          </p:cNvPr>
          <p:cNvGrpSpPr/>
          <p:nvPr/>
        </p:nvGrpSpPr>
        <p:grpSpPr>
          <a:xfrm>
            <a:off x="4376012" y="1943100"/>
            <a:ext cx="195989" cy="104724"/>
            <a:chOff x="4376012" y="1943100"/>
            <a:chExt cx="195989" cy="104724"/>
          </a:xfrm>
        </p:grpSpPr>
        <p:sp>
          <p:nvSpPr>
            <p:cNvPr id="347" name="SMARTInkShape-354">
              <a:extLst>
                <a:ext uri="{FF2B5EF4-FFF2-40B4-BE49-F238E27FC236}">
                  <a16:creationId xmlns:a16="http://schemas.microsoft.com/office/drawing/2014/main" id="{2C7ABB97-364D-E262-488A-39C248CABC68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4376012" y="1943100"/>
              <a:ext cx="129314" cy="19051"/>
            </a:xfrm>
            <a:custGeom>
              <a:avLst/>
              <a:gdLst/>
              <a:ahLst/>
              <a:cxnLst/>
              <a:rect l="0" t="0" r="0" b="0"/>
              <a:pathLst>
                <a:path w="129314" h="19051">
                  <a:moveTo>
                    <a:pt x="5488" y="19050"/>
                  </a:moveTo>
                  <a:lnTo>
                    <a:pt x="5488" y="19050"/>
                  </a:lnTo>
                  <a:lnTo>
                    <a:pt x="0" y="19050"/>
                  </a:lnTo>
                  <a:lnTo>
                    <a:pt x="45464" y="19050"/>
                  </a:lnTo>
                  <a:lnTo>
                    <a:pt x="61323" y="17992"/>
                  </a:lnTo>
                  <a:lnTo>
                    <a:pt x="108175" y="9917"/>
                  </a:lnTo>
                  <a:lnTo>
                    <a:pt x="116348" y="9641"/>
                  </a:lnTo>
                  <a:lnTo>
                    <a:pt x="117494" y="8544"/>
                  </a:lnTo>
                  <a:lnTo>
                    <a:pt x="119486" y="1334"/>
                  </a:lnTo>
                  <a:lnTo>
                    <a:pt x="1293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SMARTInkShape-355">
              <a:extLst>
                <a:ext uri="{FF2B5EF4-FFF2-40B4-BE49-F238E27FC236}">
                  <a16:creationId xmlns:a16="http://schemas.microsoft.com/office/drawing/2014/main" id="{0EACA758-FBD4-F064-5D77-BE254E86A3C2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4381500" y="2028825"/>
              <a:ext cx="190501" cy="18999"/>
            </a:xfrm>
            <a:custGeom>
              <a:avLst/>
              <a:gdLst/>
              <a:ahLst/>
              <a:cxnLst/>
              <a:rect l="0" t="0" r="0" b="0"/>
              <a:pathLst>
                <a:path w="190501" h="18999">
                  <a:moveTo>
                    <a:pt x="0" y="9525"/>
                  </a:moveTo>
                  <a:lnTo>
                    <a:pt x="0" y="9525"/>
                  </a:lnTo>
                  <a:lnTo>
                    <a:pt x="0" y="14581"/>
                  </a:lnTo>
                  <a:lnTo>
                    <a:pt x="2117" y="16071"/>
                  </a:lnTo>
                  <a:lnTo>
                    <a:pt x="20723" y="18461"/>
                  </a:lnTo>
                  <a:lnTo>
                    <a:pt x="67658" y="18998"/>
                  </a:lnTo>
                  <a:lnTo>
                    <a:pt x="114430" y="17985"/>
                  </a:lnTo>
                  <a:lnTo>
                    <a:pt x="160260" y="10113"/>
                  </a:lnTo>
                  <a:lnTo>
                    <a:pt x="163990" y="9917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6" name="SMARTInkShape-Group106">
            <a:extLst>
              <a:ext uri="{FF2B5EF4-FFF2-40B4-BE49-F238E27FC236}">
                <a16:creationId xmlns:a16="http://schemas.microsoft.com/office/drawing/2014/main" id="{AB0E234B-4468-8E0F-0734-B3D93EF8A2F7}"/>
              </a:ext>
            </a:extLst>
          </p:cNvPr>
          <p:cNvGrpSpPr/>
          <p:nvPr/>
        </p:nvGrpSpPr>
        <p:grpSpPr>
          <a:xfrm>
            <a:off x="1514475" y="4305486"/>
            <a:ext cx="962026" cy="390340"/>
            <a:chOff x="1514475" y="4305486"/>
            <a:chExt cx="962026" cy="390340"/>
          </a:xfrm>
        </p:grpSpPr>
        <p:sp>
          <p:nvSpPr>
            <p:cNvPr id="350" name="SMARTInkShape-356">
              <a:extLst>
                <a:ext uri="{FF2B5EF4-FFF2-40B4-BE49-F238E27FC236}">
                  <a16:creationId xmlns:a16="http://schemas.microsoft.com/office/drawing/2014/main" id="{E6CDBF6D-B55B-008F-D2A4-2ECEA5911151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1514475" y="4410465"/>
              <a:ext cx="141876" cy="178696"/>
            </a:xfrm>
            <a:custGeom>
              <a:avLst/>
              <a:gdLst/>
              <a:ahLst/>
              <a:cxnLst/>
              <a:rect l="0" t="0" r="0" b="0"/>
              <a:pathLst>
                <a:path w="141876" h="178696">
                  <a:moveTo>
                    <a:pt x="133350" y="9135"/>
                  </a:moveTo>
                  <a:lnTo>
                    <a:pt x="133350" y="9135"/>
                  </a:lnTo>
                  <a:lnTo>
                    <a:pt x="133350" y="3647"/>
                  </a:lnTo>
                  <a:lnTo>
                    <a:pt x="133350" y="9053"/>
                  </a:lnTo>
                  <a:lnTo>
                    <a:pt x="133350" y="0"/>
                  </a:lnTo>
                  <a:lnTo>
                    <a:pt x="133350" y="7845"/>
                  </a:lnTo>
                  <a:lnTo>
                    <a:pt x="128294" y="3696"/>
                  </a:lnTo>
                  <a:lnTo>
                    <a:pt x="125746" y="3392"/>
                  </a:lnTo>
                  <a:lnTo>
                    <a:pt x="83237" y="13905"/>
                  </a:lnTo>
                  <a:lnTo>
                    <a:pt x="60225" y="19838"/>
                  </a:lnTo>
                  <a:lnTo>
                    <a:pt x="24167" y="43467"/>
                  </a:lnTo>
                  <a:lnTo>
                    <a:pt x="14334" y="53409"/>
                  </a:lnTo>
                  <a:lnTo>
                    <a:pt x="10158" y="64380"/>
                  </a:lnTo>
                  <a:lnTo>
                    <a:pt x="12629" y="68260"/>
                  </a:lnTo>
                  <a:lnTo>
                    <a:pt x="14769" y="70777"/>
                  </a:lnTo>
                  <a:lnTo>
                    <a:pt x="61591" y="88626"/>
                  </a:lnTo>
                  <a:lnTo>
                    <a:pt x="88523" y="102291"/>
                  </a:lnTo>
                  <a:lnTo>
                    <a:pt x="111403" y="118632"/>
                  </a:lnTo>
                  <a:lnTo>
                    <a:pt x="120421" y="123418"/>
                  </a:lnTo>
                  <a:lnTo>
                    <a:pt x="135281" y="136952"/>
                  </a:lnTo>
                  <a:lnTo>
                    <a:pt x="139500" y="144612"/>
                  </a:lnTo>
                  <a:lnTo>
                    <a:pt x="141875" y="154875"/>
                  </a:lnTo>
                  <a:lnTo>
                    <a:pt x="139033" y="158153"/>
                  </a:lnTo>
                  <a:lnTo>
                    <a:pt x="108071" y="174207"/>
                  </a:lnTo>
                  <a:lnTo>
                    <a:pt x="83879" y="178695"/>
                  </a:lnTo>
                  <a:lnTo>
                    <a:pt x="38526" y="172218"/>
                  </a:lnTo>
                  <a:lnTo>
                    <a:pt x="0" y="1615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SMARTInkShape-357">
              <a:extLst>
                <a:ext uri="{FF2B5EF4-FFF2-40B4-BE49-F238E27FC236}">
                  <a16:creationId xmlns:a16="http://schemas.microsoft.com/office/drawing/2014/main" id="{6DC409AA-D1ED-5529-5478-66E4D070693E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1639435" y="4449616"/>
              <a:ext cx="388064" cy="158055"/>
            </a:xfrm>
            <a:custGeom>
              <a:avLst/>
              <a:gdLst/>
              <a:ahLst/>
              <a:cxnLst/>
              <a:rect l="0" t="0" r="0" b="0"/>
              <a:pathLst>
                <a:path w="388064" h="158055">
                  <a:moveTo>
                    <a:pt x="122690" y="27134"/>
                  </a:moveTo>
                  <a:lnTo>
                    <a:pt x="122690" y="27134"/>
                  </a:lnTo>
                  <a:lnTo>
                    <a:pt x="114489" y="27134"/>
                  </a:lnTo>
                  <a:lnTo>
                    <a:pt x="114048" y="26076"/>
                  </a:lnTo>
                  <a:lnTo>
                    <a:pt x="113557" y="22077"/>
                  </a:lnTo>
                  <a:lnTo>
                    <a:pt x="112368" y="20588"/>
                  </a:lnTo>
                  <a:lnTo>
                    <a:pt x="104042" y="17726"/>
                  </a:lnTo>
                  <a:lnTo>
                    <a:pt x="86779" y="1802"/>
                  </a:lnTo>
                  <a:lnTo>
                    <a:pt x="80977" y="0"/>
                  </a:lnTo>
                  <a:lnTo>
                    <a:pt x="77948" y="579"/>
                  </a:lnTo>
                  <a:lnTo>
                    <a:pt x="45014" y="17006"/>
                  </a:lnTo>
                  <a:lnTo>
                    <a:pt x="11789" y="56884"/>
                  </a:lnTo>
                  <a:lnTo>
                    <a:pt x="4609" y="72460"/>
                  </a:lnTo>
                  <a:lnTo>
                    <a:pt x="0" y="99705"/>
                  </a:lnTo>
                  <a:lnTo>
                    <a:pt x="4258" y="119074"/>
                  </a:lnTo>
                  <a:lnTo>
                    <a:pt x="17279" y="138219"/>
                  </a:lnTo>
                  <a:lnTo>
                    <a:pt x="28568" y="145297"/>
                  </a:lnTo>
                  <a:lnTo>
                    <a:pt x="34542" y="147184"/>
                  </a:lnTo>
                  <a:lnTo>
                    <a:pt x="46824" y="146459"/>
                  </a:lnTo>
                  <a:lnTo>
                    <a:pt x="71956" y="137370"/>
                  </a:lnTo>
                  <a:lnTo>
                    <a:pt x="90960" y="123415"/>
                  </a:lnTo>
                  <a:lnTo>
                    <a:pt x="104939" y="105873"/>
                  </a:lnTo>
                  <a:lnTo>
                    <a:pt x="109509" y="93527"/>
                  </a:lnTo>
                  <a:lnTo>
                    <a:pt x="112599" y="82042"/>
                  </a:lnTo>
                  <a:lnTo>
                    <a:pt x="120383" y="66045"/>
                  </a:lnTo>
                  <a:lnTo>
                    <a:pt x="122555" y="56314"/>
                  </a:lnTo>
                  <a:lnTo>
                    <a:pt x="122650" y="60945"/>
                  </a:lnTo>
                  <a:lnTo>
                    <a:pt x="119850" y="66150"/>
                  </a:lnTo>
                  <a:lnTo>
                    <a:pt x="117622" y="69019"/>
                  </a:lnTo>
                  <a:lnTo>
                    <a:pt x="115146" y="77852"/>
                  </a:lnTo>
                  <a:lnTo>
                    <a:pt x="115104" y="89892"/>
                  </a:lnTo>
                  <a:lnTo>
                    <a:pt x="123510" y="135566"/>
                  </a:lnTo>
                  <a:lnTo>
                    <a:pt x="130860" y="148723"/>
                  </a:lnTo>
                  <a:lnTo>
                    <a:pt x="141926" y="150297"/>
                  </a:lnTo>
                  <a:lnTo>
                    <a:pt x="149937" y="147843"/>
                  </a:lnTo>
                  <a:lnTo>
                    <a:pt x="163703" y="137643"/>
                  </a:lnTo>
                  <a:lnTo>
                    <a:pt x="182992" y="105898"/>
                  </a:lnTo>
                  <a:lnTo>
                    <a:pt x="191348" y="85040"/>
                  </a:lnTo>
                  <a:lnTo>
                    <a:pt x="193862" y="81613"/>
                  </a:lnTo>
                  <a:lnTo>
                    <a:pt x="199478" y="77805"/>
                  </a:lnTo>
                  <a:lnTo>
                    <a:pt x="207892" y="74937"/>
                  </a:lnTo>
                  <a:lnTo>
                    <a:pt x="209370" y="90003"/>
                  </a:lnTo>
                  <a:lnTo>
                    <a:pt x="216602" y="119544"/>
                  </a:lnTo>
                  <a:lnTo>
                    <a:pt x="218734" y="143617"/>
                  </a:lnTo>
                  <a:lnTo>
                    <a:pt x="223349" y="155016"/>
                  </a:lnTo>
                  <a:lnTo>
                    <a:pt x="222604" y="156839"/>
                  </a:lnTo>
                  <a:lnTo>
                    <a:pt x="221050" y="158054"/>
                  </a:lnTo>
                  <a:lnTo>
                    <a:pt x="221071" y="157805"/>
                  </a:lnTo>
                  <a:lnTo>
                    <a:pt x="231471" y="141956"/>
                  </a:lnTo>
                  <a:lnTo>
                    <a:pt x="244271" y="101062"/>
                  </a:lnTo>
                  <a:lnTo>
                    <a:pt x="274536" y="65806"/>
                  </a:lnTo>
                  <a:lnTo>
                    <a:pt x="279982" y="70460"/>
                  </a:lnTo>
                  <a:lnTo>
                    <a:pt x="290246" y="88060"/>
                  </a:lnTo>
                  <a:lnTo>
                    <a:pt x="294044" y="99396"/>
                  </a:lnTo>
                  <a:lnTo>
                    <a:pt x="311429" y="128674"/>
                  </a:lnTo>
                  <a:lnTo>
                    <a:pt x="312016" y="128694"/>
                  </a:lnTo>
                  <a:lnTo>
                    <a:pt x="313144" y="122693"/>
                  </a:lnTo>
                  <a:lnTo>
                    <a:pt x="323545" y="109241"/>
                  </a:lnTo>
                  <a:lnTo>
                    <a:pt x="350045" y="63141"/>
                  </a:lnTo>
                  <a:lnTo>
                    <a:pt x="369668" y="37493"/>
                  </a:lnTo>
                  <a:lnTo>
                    <a:pt x="375197" y="41963"/>
                  </a:lnTo>
                  <a:lnTo>
                    <a:pt x="377791" y="47130"/>
                  </a:lnTo>
                  <a:lnTo>
                    <a:pt x="387350" y="86570"/>
                  </a:lnTo>
                  <a:lnTo>
                    <a:pt x="388063" y="119118"/>
                  </a:lnTo>
                  <a:lnTo>
                    <a:pt x="379865" y="1509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SMARTInkShape-358">
              <a:extLst>
                <a:ext uri="{FF2B5EF4-FFF2-40B4-BE49-F238E27FC236}">
                  <a16:creationId xmlns:a16="http://schemas.microsoft.com/office/drawing/2014/main" id="{97A50D2C-C28D-060C-8594-FC324703AFCD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2085975" y="4487992"/>
              <a:ext cx="18877" cy="207834"/>
            </a:xfrm>
            <a:custGeom>
              <a:avLst/>
              <a:gdLst/>
              <a:ahLst/>
              <a:cxnLst/>
              <a:rect l="0" t="0" r="0" b="0"/>
              <a:pathLst>
                <a:path w="18877" h="207834">
                  <a:moveTo>
                    <a:pt x="9525" y="17333"/>
                  </a:moveTo>
                  <a:lnTo>
                    <a:pt x="9525" y="17333"/>
                  </a:lnTo>
                  <a:lnTo>
                    <a:pt x="14581" y="12276"/>
                  </a:lnTo>
                  <a:lnTo>
                    <a:pt x="17064" y="6972"/>
                  </a:lnTo>
                  <a:lnTo>
                    <a:pt x="18658" y="0"/>
                  </a:lnTo>
                  <a:lnTo>
                    <a:pt x="18876" y="1868"/>
                  </a:lnTo>
                  <a:lnTo>
                    <a:pt x="17985" y="40090"/>
                  </a:lnTo>
                  <a:lnTo>
                    <a:pt x="11510" y="82545"/>
                  </a:lnTo>
                  <a:lnTo>
                    <a:pt x="9917" y="121818"/>
                  </a:lnTo>
                  <a:lnTo>
                    <a:pt x="1358" y="169119"/>
                  </a:lnTo>
                  <a:lnTo>
                    <a:pt x="0" y="2078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SMARTInkShape-359">
              <a:extLst>
                <a:ext uri="{FF2B5EF4-FFF2-40B4-BE49-F238E27FC236}">
                  <a16:creationId xmlns:a16="http://schemas.microsoft.com/office/drawing/2014/main" id="{EE9389A4-C527-98AA-7251-B0055420AEF7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2095500" y="4458264"/>
              <a:ext cx="104102" cy="85162"/>
            </a:xfrm>
            <a:custGeom>
              <a:avLst/>
              <a:gdLst/>
              <a:ahLst/>
              <a:cxnLst/>
              <a:rect l="0" t="0" r="0" b="0"/>
              <a:pathLst>
                <a:path w="104102" h="85162">
                  <a:moveTo>
                    <a:pt x="19050" y="47061"/>
                  </a:moveTo>
                  <a:lnTo>
                    <a:pt x="19050" y="47061"/>
                  </a:lnTo>
                  <a:lnTo>
                    <a:pt x="32308" y="25602"/>
                  </a:lnTo>
                  <a:lnTo>
                    <a:pt x="50849" y="5854"/>
                  </a:lnTo>
                  <a:lnTo>
                    <a:pt x="57172" y="2288"/>
                  </a:lnTo>
                  <a:lnTo>
                    <a:pt x="69854" y="0"/>
                  </a:lnTo>
                  <a:lnTo>
                    <a:pt x="84433" y="4659"/>
                  </a:lnTo>
                  <a:lnTo>
                    <a:pt x="93265" y="12694"/>
                  </a:lnTo>
                  <a:lnTo>
                    <a:pt x="99659" y="22262"/>
                  </a:lnTo>
                  <a:lnTo>
                    <a:pt x="103259" y="33598"/>
                  </a:lnTo>
                  <a:lnTo>
                    <a:pt x="104101" y="40372"/>
                  </a:lnTo>
                  <a:lnTo>
                    <a:pt x="98831" y="49733"/>
                  </a:lnTo>
                  <a:lnTo>
                    <a:pt x="88314" y="62876"/>
                  </a:lnTo>
                  <a:lnTo>
                    <a:pt x="71323" y="70209"/>
                  </a:lnTo>
                  <a:lnTo>
                    <a:pt x="26823" y="80216"/>
                  </a:lnTo>
                  <a:lnTo>
                    <a:pt x="0" y="851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SMARTInkShape-360">
              <a:extLst>
                <a:ext uri="{FF2B5EF4-FFF2-40B4-BE49-F238E27FC236}">
                  <a16:creationId xmlns:a16="http://schemas.microsoft.com/office/drawing/2014/main" id="{02CFA640-C54F-ADD2-82FF-A9DD7A8D17C0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2238375" y="4305486"/>
              <a:ext cx="47589" cy="276040"/>
            </a:xfrm>
            <a:custGeom>
              <a:avLst/>
              <a:gdLst/>
              <a:ahLst/>
              <a:cxnLst/>
              <a:rect l="0" t="0" r="0" b="0"/>
              <a:pathLst>
                <a:path w="47589" h="276040">
                  <a:moveTo>
                    <a:pt x="28575" y="28389"/>
                  </a:moveTo>
                  <a:lnTo>
                    <a:pt x="28575" y="28389"/>
                  </a:lnTo>
                  <a:lnTo>
                    <a:pt x="36114" y="10489"/>
                  </a:lnTo>
                  <a:lnTo>
                    <a:pt x="36776" y="6930"/>
                  </a:lnTo>
                  <a:lnTo>
                    <a:pt x="38276" y="4558"/>
                  </a:lnTo>
                  <a:lnTo>
                    <a:pt x="40334" y="2977"/>
                  </a:lnTo>
                  <a:lnTo>
                    <a:pt x="47198" y="0"/>
                  </a:lnTo>
                  <a:lnTo>
                    <a:pt x="47588" y="46571"/>
                  </a:lnTo>
                  <a:lnTo>
                    <a:pt x="41071" y="91952"/>
                  </a:lnTo>
                  <a:lnTo>
                    <a:pt x="33435" y="134217"/>
                  </a:lnTo>
                  <a:lnTo>
                    <a:pt x="28477" y="172531"/>
                  </a:lnTo>
                  <a:lnTo>
                    <a:pt x="18403" y="214122"/>
                  </a:lnTo>
                  <a:lnTo>
                    <a:pt x="12156" y="239349"/>
                  </a:lnTo>
                  <a:lnTo>
                    <a:pt x="9636" y="255499"/>
                  </a:lnTo>
                  <a:lnTo>
                    <a:pt x="0" y="2760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SMARTInkShape-361">
              <a:extLst>
                <a:ext uri="{FF2B5EF4-FFF2-40B4-BE49-F238E27FC236}">
                  <a16:creationId xmlns:a16="http://schemas.microsoft.com/office/drawing/2014/main" id="{374BF4C5-C48C-3F68-D71A-F0FF63BCBC74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2317055" y="4412850"/>
              <a:ext cx="159446" cy="111111"/>
            </a:xfrm>
            <a:custGeom>
              <a:avLst/>
              <a:gdLst/>
              <a:ahLst/>
              <a:cxnLst/>
              <a:rect l="0" t="0" r="0" b="0"/>
              <a:pathLst>
                <a:path w="159446" h="111111">
                  <a:moveTo>
                    <a:pt x="7045" y="35325"/>
                  </a:moveTo>
                  <a:lnTo>
                    <a:pt x="7045" y="35325"/>
                  </a:lnTo>
                  <a:lnTo>
                    <a:pt x="16746" y="53668"/>
                  </a:lnTo>
                  <a:lnTo>
                    <a:pt x="21234" y="58646"/>
                  </a:lnTo>
                  <a:lnTo>
                    <a:pt x="29579" y="61565"/>
                  </a:lnTo>
                  <a:lnTo>
                    <a:pt x="64850" y="69081"/>
                  </a:lnTo>
                  <a:lnTo>
                    <a:pt x="85673" y="64847"/>
                  </a:lnTo>
                  <a:lnTo>
                    <a:pt x="98788" y="59735"/>
                  </a:lnTo>
                  <a:lnTo>
                    <a:pt x="108850" y="51113"/>
                  </a:lnTo>
                  <a:lnTo>
                    <a:pt x="116850" y="39167"/>
                  </a:lnTo>
                  <a:lnTo>
                    <a:pt x="127787" y="11272"/>
                  </a:lnTo>
                  <a:lnTo>
                    <a:pt x="128815" y="6590"/>
                  </a:lnTo>
                  <a:lnTo>
                    <a:pt x="127383" y="3468"/>
                  </a:lnTo>
                  <a:lnTo>
                    <a:pt x="124312" y="1387"/>
                  </a:lnTo>
                  <a:lnTo>
                    <a:pt x="120148" y="0"/>
                  </a:lnTo>
                  <a:lnTo>
                    <a:pt x="94062" y="3104"/>
                  </a:lnTo>
                  <a:lnTo>
                    <a:pt x="59521" y="15782"/>
                  </a:lnTo>
                  <a:lnTo>
                    <a:pt x="32589" y="38002"/>
                  </a:lnTo>
                  <a:lnTo>
                    <a:pt x="4719" y="74396"/>
                  </a:lnTo>
                  <a:lnTo>
                    <a:pt x="720" y="87615"/>
                  </a:lnTo>
                  <a:lnTo>
                    <a:pt x="0" y="100899"/>
                  </a:lnTo>
                  <a:lnTo>
                    <a:pt x="1290" y="104441"/>
                  </a:lnTo>
                  <a:lnTo>
                    <a:pt x="3209" y="106802"/>
                  </a:lnTo>
                  <a:lnTo>
                    <a:pt x="8162" y="109426"/>
                  </a:lnTo>
                  <a:lnTo>
                    <a:pt x="35135" y="111110"/>
                  </a:lnTo>
                  <a:lnTo>
                    <a:pt x="73624" y="104897"/>
                  </a:lnTo>
                  <a:lnTo>
                    <a:pt x="111801" y="99750"/>
                  </a:lnTo>
                  <a:lnTo>
                    <a:pt x="159445" y="92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1" name="SMARTInkShape-Group107">
            <a:extLst>
              <a:ext uri="{FF2B5EF4-FFF2-40B4-BE49-F238E27FC236}">
                <a16:creationId xmlns:a16="http://schemas.microsoft.com/office/drawing/2014/main" id="{17C905B4-FF71-2CE6-BF28-945E56A090A2}"/>
              </a:ext>
            </a:extLst>
          </p:cNvPr>
          <p:cNvGrpSpPr/>
          <p:nvPr/>
        </p:nvGrpSpPr>
        <p:grpSpPr>
          <a:xfrm>
            <a:off x="2914650" y="4338987"/>
            <a:ext cx="752476" cy="192892"/>
            <a:chOff x="2914650" y="4338987"/>
            <a:chExt cx="752476" cy="192892"/>
          </a:xfrm>
        </p:grpSpPr>
        <p:sp>
          <p:nvSpPr>
            <p:cNvPr id="357" name="SMARTInkShape-362">
              <a:extLst>
                <a:ext uri="{FF2B5EF4-FFF2-40B4-BE49-F238E27FC236}">
                  <a16:creationId xmlns:a16="http://schemas.microsoft.com/office/drawing/2014/main" id="{454998CB-19B3-DD3E-0786-34FFC77D85E8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914650" y="4362450"/>
              <a:ext cx="171451" cy="165941"/>
            </a:xfrm>
            <a:custGeom>
              <a:avLst/>
              <a:gdLst/>
              <a:ahLst/>
              <a:cxnLst/>
              <a:rect l="0" t="0" r="0" b="0"/>
              <a:pathLst>
                <a:path w="171451" h="165941">
                  <a:moveTo>
                    <a:pt x="0" y="9525"/>
                  </a:moveTo>
                  <a:lnTo>
                    <a:pt x="0" y="9525"/>
                  </a:lnTo>
                  <a:lnTo>
                    <a:pt x="0" y="14582"/>
                  </a:lnTo>
                  <a:lnTo>
                    <a:pt x="2822" y="19886"/>
                  </a:lnTo>
                  <a:lnTo>
                    <a:pt x="7604" y="27888"/>
                  </a:lnTo>
                  <a:lnTo>
                    <a:pt x="22390" y="67839"/>
                  </a:lnTo>
                  <a:lnTo>
                    <a:pt x="38122" y="114453"/>
                  </a:lnTo>
                  <a:lnTo>
                    <a:pt x="49613" y="150741"/>
                  </a:lnTo>
                  <a:lnTo>
                    <a:pt x="60718" y="164773"/>
                  </a:lnTo>
                  <a:lnTo>
                    <a:pt x="63762" y="165940"/>
                  </a:lnTo>
                  <a:lnTo>
                    <a:pt x="66850" y="165660"/>
                  </a:lnTo>
                  <a:lnTo>
                    <a:pt x="69966" y="164415"/>
                  </a:lnTo>
                  <a:lnTo>
                    <a:pt x="76252" y="151743"/>
                  </a:lnTo>
                  <a:lnTo>
                    <a:pt x="82918" y="120808"/>
                  </a:lnTo>
                  <a:lnTo>
                    <a:pt x="90227" y="77486"/>
                  </a:lnTo>
                  <a:lnTo>
                    <a:pt x="104950" y="31567"/>
                  </a:lnTo>
                  <a:lnTo>
                    <a:pt x="117509" y="8822"/>
                  </a:lnTo>
                  <a:lnTo>
                    <a:pt x="129485" y="3921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SMARTInkShape-363">
              <a:extLst>
                <a:ext uri="{FF2B5EF4-FFF2-40B4-BE49-F238E27FC236}">
                  <a16:creationId xmlns:a16="http://schemas.microsoft.com/office/drawing/2014/main" id="{1BE6EFF6-253A-1C58-9B08-F8444D2AEDC0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3134572" y="4362577"/>
              <a:ext cx="208704" cy="142016"/>
            </a:xfrm>
            <a:custGeom>
              <a:avLst/>
              <a:gdLst/>
              <a:ahLst/>
              <a:cxnLst/>
              <a:rect l="0" t="0" r="0" b="0"/>
              <a:pathLst>
                <a:path w="208704" h="142016">
                  <a:moveTo>
                    <a:pt x="132503" y="28448"/>
                  </a:moveTo>
                  <a:lnTo>
                    <a:pt x="132503" y="28448"/>
                  </a:lnTo>
                  <a:lnTo>
                    <a:pt x="132503" y="19040"/>
                  </a:lnTo>
                  <a:lnTo>
                    <a:pt x="124302" y="10732"/>
                  </a:lnTo>
                  <a:lnTo>
                    <a:pt x="123371" y="4737"/>
                  </a:lnTo>
                  <a:lnTo>
                    <a:pt x="122181" y="3116"/>
                  </a:lnTo>
                  <a:lnTo>
                    <a:pt x="120330" y="2034"/>
                  </a:lnTo>
                  <a:lnTo>
                    <a:pt x="113300" y="158"/>
                  </a:lnTo>
                  <a:lnTo>
                    <a:pt x="108800" y="0"/>
                  </a:lnTo>
                  <a:lnTo>
                    <a:pt x="72784" y="13142"/>
                  </a:lnTo>
                  <a:lnTo>
                    <a:pt x="57984" y="24820"/>
                  </a:lnTo>
                  <a:lnTo>
                    <a:pt x="13634" y="69052"/>
                  </a:lnTo>
                  <a:lnTo>
                    <a:pt x="5589" y="85652"/>
                  </a:lnTo>
                  <a:lnTo>
                    <a:pt x="0" y="120112"/>
                  </a:lnTo>
                  <a:lnTo>
                    <a:pt x="2352" y="130218"/>
                  </a:lnTo>
                  <a:lnTo>
                    <a:pt x="4460" y="134395"/>
                  </a:lnTo>
                  <a:lnTo>
                    <a:pt x="7983" y="137179"/>
                  </a:lnTo>
                  <a:lnTo>
                    <a:pt x="21996" y="141098"/>
                  </a:lnTo>
                  <a:lnTo>
                    <a:pt x="29766" y="142015"/>
                  </a:lnTo>
                  <a:lnTo>
                    <a:pt x="33320" y="140142"/>
                  </a:lnTo>
                  <a:lnTo>
                    <a:pt x="66620" y="96585"/>
                  </a:lnTo>
                  <a:lnTo>
                    <a:pt x="101175" y="49611"/>
                  </a:lnTo>
                  <a:lnTo>
                    <a:pt x="112734" y="29687"/>
                  </a:lnTo>
                  <a:lnTo>
                    <a:pt x="113240" y="38928"/>
                  </a:lnTo>
                  <a:lnTo>
                    <a:pt x="107923" y="67560"/>
                  </a:lnTo>
                  <a:lnTo>
                    <a:pt x="117572" y="106244"/>
                  </a:lnTo>
                  <a:lnTo>
                    <a:pt x="126433" y="123583"/>
                  </a:lnTo>
                  <a:lnTo>
                    <a:pt x="132627" y="128938"/>
                  </a:lnTo>
                  <a:lnTo>
                    <a:pt x="135761" y="130367"/>
                  </a:lnTo>
                  <a:lnTo>
                    <a:pt x="144887" y="129131"/>
                  </a:lnTo>
                  <a:lnTo>
                    <a:pt x="186188" y="110263"/>
                  </a:lnTo>
                  <a:lnTo>
                    <a:pt x="208703" y="951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SMARTInkShape-364">
              <a:extLst>
                <a:ext uri="{FF2B5EF4-FFF2-40B4-BE49-F238E27FC236}">
                  <a16:creationId xmlns:a16="http://schemas.microsoft.com/office/drawing/2014/main" id="{121BFB2B-8A13-2120-AF9C-EA64220B6338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381375" y="4338987"/>
              <a:ext cx="228601" cy="192892"/>
            </a:xfrm>
            <a:custGeom>
              <a:avLst/>
              <a:gdLst/>
              <a:ahLst/>
              <a:cxnLst/>
              <a:rect l="0" t="0" r="0" b="0"/>
              <a:pathLst>
                <a:path w="228601" h="192892">
                  <a:moveTo>
                    <a:pt x="0" y="52038"/>
                  </a:moveTo>
                  <a:lnTo>
                    <a:pt x="0" y="52038"/>
                  </a:lnTo>
                  <a:lnTo>
                    <a:pt x="25510" y="27586"/>
                  </a:lnTo>
                  <a:lnTo>
                    <a:pt x="38122" y="21455"/>
                  </a:lnTo>
                  <a:lnTo>
                    <a:pt x="41289" y="18950"/>
                  </a:lnTo>
                  <a:lnTo>
                    <a:pt x="50454" y="16166"/>
                  </a:lnTo>
                  <a:lnTo>
                    <a:pt x="73926" y="14069"/>
                  </a:lnTo>
                  <a:lnTo>
                    <a:pt x="75190" y="19640"/>
                  </a:lnTo>
                  <a:lnTo>
                    <a:pt x="75526" y="24090"/>
                  </a:lnTo>
                  <a:lnTo>
                    <a:pt x="78723" y="31856"/>
                  </a:lnTo>
                  <a:lnTo>
                    <a:pt x="81057" y="35408"/>
                  </a:lnTo>
                  <a:lnTo>
                    <a:pt x="84342" y="50521"/>
                  </a:lnTo>
                  <a:lnTo>
                    <a:pt x="85644" y="93411"/>
                  </a:lnTo>
                  <a:lnTo>
                    <a:pt x="85718" y="136909"/>
                  </a:lnTo>
                  <a:lnTo>
                    <a:pt x="84664" y="152562"/>
                  </a:lnTo>
                  <a:lnTo>
                    <a:pt x="78120" y="169076"/>
                  </a:lnTo>
                  <a:lnTo>
                    <a:pt x="63335" y="188087"/>
                  </a:lnTo>
                  <a:lnTo>
                    <a:pt x="57077" y="191879"/>
                  </a:lnTo>
                  <a:lnTo>
                    <a:pt x="53926" y="192891"/>
                  </a:lnTo>
                  <a:lnTo>
                    <a:pt x="50767" y="192507"/>
                  </a:lnTo>
                  <a:lnTo>
                    <a:pt x="44436" y="189257"/>
                  </a:lnTo>
                  <a:lnTo>
                    <a:pt x="34921" y="176421"/>
                  </a:lnTo>
                  <a:lnTo>
                    <a:pt x="25399" y="159212"/>
                  </a:lnTo>
                  <a:lnTo>
                    <a:pt x="24694" y="144121"/>
                  </a:lnTo>
                  <a:lnTo>
                    <a:pt x="32865" y="103506"/>
                  </a:lnTo>
                  <a:lnTo>
                    <a:pt x="51216" y="64438"/>
                  </a:lnTo>
                  <a:lnTo>
                    <a:pt x="63741" y="48422"/>
                  </a:lnTo>
                  <a:lnTo>
                    <a:pt x="111258" y="12194"/>
                  </a:lnTo>
                  <a:lnTo>
                    <a:pt x="144180" y="40"/>
                  </a:lnTo>
                  <a:lnTo>
                    <a:pt x="157213" y="0"/>
                  </a:lnTo>
                  <a:lnTo>
                    <a:pt x="202477" y="4298"/>
                  </a:lnTo>
                  <a:lnTo>
                    <a:pt x="212756" y="5420"/>
                  </a:lnTo>
                  <a:lnTo>
                    <a:pt x="228600" y="139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SMARTInkShape-365">
              <a:extLst>
                <a:ext uri="{FF2B5EF4-FFF2-40B4-BE49-F238E27FC236}">
                  <a16:creationId xmlns:a16="http://schemas.microsoft.com/office/drawing/2014/main" id="{DFA1232E-D291-4963-05FE-3A0FC32FAC91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3667125" y="44862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4" name="SMARTInkShape-Group108">
            <a:extLst>
              <a:ext uri="{FF2B5EF4-FFF2-40B4-BE49-F238E27FC236}">
                <a16:creationId xmlns:a16="http://schemas.microsoft.com/office/drawing/2014/main" id="{70967F76-6E82-67C8-AFFD-98C85F2EFBCF}"/>
              </a:ext>
            </a:extLst>
          </p:cNvPr>
          <p:cNvGrpSpPr/>
          <p:nvPr/>
        </p:nvGrpSpPr>
        <p:grpSpPr>
          <a:xfrm>
            <a:off x="5600700" y="4343400"/>
            <a:ext cx="161926" cy="95251"/>
            <a:chOff x="5600700" y="4343400"/>
            <a:chExt cx="161926" cy="95251"/>
          </a:xfrm>
        </p:grpSpPr>
        <p:sp>
          <p:nvSpPr>
            <p:cNvPr id="362" name="SMARTInkShape-366">
              <a:extLst>
                <a:ext uri="{FF2B5EF4-FFF2-40B4-BE49-F238E27FC236}">
                  <a16:creationId xmlns:a16="http://schemas.microsoft.com/office/drawing/2014/main" id="{209FB031-3ACC-57E0-A735-3CFDCCDFC64B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5600700" y="4343400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4076" y="0"/>
                  </a:lnTo>
                  <a:lnTo>
                    <a:pt x="2717" y="1058"/>
                  </a:lnTo>
                  <a:lnTo>
                    <a:pt x="9" y="9491"/>
                  </a:lnTo>
                  <a:lnTo>
                    <a:pt x="32494" y="10582"/>
                  </a:lnTo>
                  <a:lnTo>
                    <a:pt x="70974" y="18167"/>
                  </a:lnTo>
                  <a:lnTo>
                    <a:pt x="12382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SMARTInkShape-367">
              <a:extLst>
                <a:ext uri="{FF2B5EF4-FFF2-40B4-BE49-F238E27FC236}">
                  <a16:creationId xmlns:a16="http://schemas.microsoft.com/office/drawing/2014/main" id="{38881E59-A350-B402-EB44-3C0B915F17D2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5604737" y="4419600"/>
              <a:ext cx="157889" cy="19051"/>
            </a:xfrm>
            <a:custGeom>
              <a:avLst/>
              <a:gdLst/>
              <a:ahLst/>
              <a:cxnLst/>
              <a:rect l="0" t="0" r="0" b="0"/>
              <a:pathLst>
                <a:path w="157889" h="19051">
                  <a:moveTo>
                    <a:pt x="5488" y="19050"/>
                  </a:moveTo>
                  <a:lnTo>
                    <a:pt x="5488" y="19050"/>
                  </a:lnTo>
                  <a:lnTo>
                    <a:pt x="0" y="19050"/>
                  </a:lnTo>
                  <a:lnTo>
                    <a:pt x="14587" y="17992"/>
                  </a:lnTo>
                  <a:lnTo>
                    <a:pt x="57949" y="10408"/>
                  </a:lnTo>
                  <a:lnTo>
                    <a:pt x="96675" y="6877"/>
                  </a:lnTo>
                  <a:lnTo>
                    <a:pt x="125407" y="907"/>
                  </a:lnTo>
                  <a:lnTo>
                    <a:pt x="1578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9" name="SMARTInkShape-Group109">
            <a:extLst>
              <a:ext uri="{FF2B5EF4-FFF2-40B4-BE49-F238E27FC236}">
                <a16:creationId xmlns:a16="http://schemas.microsoft.com/office/drawing/2014/main" id="{AF3DFA91-2C05-42E0-69B6-B546D4B4C5AF}"/>
              </a:ext>
            </a:extLst>
          </p:cNvPr>
          <p:cNvGrpSpPr/>
          <p:nvPr/>
        </p:nvGrpSpPr>
        <p:grpSpPr>
          <a:xfrm>
            <a:off x="6334159" y="4086263"/>
            <a:ext cx="419067" cy="752438"/>
            <a:chOff x="6334159" y="4086263"/>
            <a:chExt cx="419067" cy="752438"/>
          </a:xfrm>
        </p:grpSpPr>
        <p:sp>
          <p:nvSpPr>
            <p:cNvPr id="365" name="SMARTInkShape-368">
              <a:extLst>
                <a:ext uri="{FF2B5EF4-FFF2-40B4-BE49-F238E27FC236}">
                  <a16:creationId xmlns:a16="http://schemas.microsoft.com/office/drawing/2014/main" id="{9173FCF2-7E1E-6034-D95A-16F9CE1059EF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6362745" y="4086263"/>
              <a:ext cx="333331" cy="28535"/>
            </a:xfrm>
            <a:custGeom>
              <a:avLst/>
              <a:gdLst/>
              <a:ahLst/>
              <a:cxnLst/>
              <a:rect l="0" t="0" r="0" b="0"/>
              <a:pathLst>
                <a:path w="333331" h="28535">
                  <a:moveTo>
                    <a:pt x="19005" y="19012"/>
                  </a:moveTo>
                  <a:lnTo>
                    <a:pt x="19005" y="19012"/>
                  </a:lnTo>
                  <a:lnTo>
                    <a:pt x="13949" y="24069"/>
                  </a:lnTo>
                  <a:lnTo>
                    <a:pt x="8644" y="26551"/>
                  </a:lnTo>
                  <a:lnTo>
                    <a:pt x="0" y="28527"/>
                  </a:lnTo>
                  <a:lnTo>
                    <a:pt x="5025" y="28534"/>
                  </a:lnTo>
                  <a:lnTo>
                    <a:pt x="45622" y="20998"/>
                  </a:lnTo>
                  <a:lnTo>
                    <a:pt x="92937" y="14348"/>
                  </a:lnTo>
                  <a:lnTo>
                    <a:pt x="136032" y="9389"/>
                  </a:lnTo>
                  <a:lnTo>
                    <a:pt x="180327" y="3225"/>
                  </a:lnTo>
                  <a:lnTo>
                    <a:pt x="224869" y="607"/>
                  </a:lnTo>
                  <a:lnTo>
                    <a:pt x="265563" y="153"/>
                  </a:lnTo>
                  <a:lnTo>
                    <a:pt x="307126" y="0"/>
                  </a:lnTo>
                  <a:lnTo>
                    <a:pt x="333330" y="94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SMARTInkShape-369">
              <a:extLst>
                <a:ext uri="{FF2B5EF4-FFF2-40B4-BE49-F238E27FC236}">
                  <a16:creationId xmlns:a16="http://schemas.microsoft.com/office/drawing/2014/main" id="{452EF7FB-1087-134E-BB1C-15152166FA4E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334159" y="4124325"/>
              <a:ext cx="419067" cy="428485"/>
            </a:xfrm>
            <a:custGeom>
              <a:avLst/>
              <a:gdLst/>
              <a:ahLst/>
              <a:cxnLst/>
              <a:rect l="0" t="0" r="0" b="0"/>
              <a:pathLst>
                <a:path w="419067" h="428485">
                  <a:moveTo>
                    <a:pt x="38066" y="9525"/>
                  </a:moveTo>
                  <a:lnTo>
                    <a:pt x="38066" y="9525"/>
                  </a:lnTo>
                  <a:lnTo>
                    <a:pt x="20374" y="9525"/>
                  </a:lnTo>
                  <a:lnTo>
                    <a:pt x="9502" y="10"/>
                  </a:lnTo>
                  <a:lnTo>
                    <a:pt x="0" y="0"/>
                  </a:lnTo>
                  <a:lnTo>
                    <a:pt x="5034" y="5057"/>
                  </a:lnTo>
                  <a:lnTo>
                    <a:pt x="10332" y="7539"/>
                  </a:lnTo>
                  <a:lnTo>
                    <a:pt x="33081" y="16868"/>
                  </a:lnTo>
                  <a:lnTo>
                    <a:pt x="75423" y="41558"/>
                  </a:lnTo>
                  <a:lnTo>
                    <a:pt x="122698" y="70850"/>
                  </a:lnTo>
                  <a:lnTo>
                    <a:pt x="166215" y="101731"/>
                  </a:lnTo>
                  <a:lnTo>
                    <a:pt x="210086" y="136189"/>
                  </a:lnTo>
                  <a:lnTo>
                    <a:pt x="253533" y="180388"/>
                  </a:lnTo>
                  <a:lnTo>
                    <a:pt x="276970" y="218135"/>
                  </a:lnTo>
                  <a:lnTo>
                    <a:pt x="277768" y="223740"/>
                  </a:lnTo>
                  <a:lnTo>
                    <a:pt x="271228" y="268855"/>
                  </a:lnTo>
                  <a:lnTo>
                    <a:pt x="262961" y="285800"/>
                  </a:lnTo>
                  <a:lnTo>
                    <a:pt x="223930" y="327214"/>
                  </a:lnTo>
                  <a:lnTo>
                    <a:pt x="178613" y="358596"/>
                  </a:lnTo>
                  <a:lnTo>
                    <a:pt x="155355" y="375947"/>
                  </a:lnTo>
                  <a:lnTo>
                    <a:pt x="110835" y="398108"/>
                  </a:lnTo>
                  <a:lnTo>
                    <a:pt x="76655" y="428149"/>
                  </a:lnTo>
                  <a:lnTo>
                    <a:pt x="86424" y="428484"/>
                  </a:lnTo>
                  <a:lnTo>
                    <a:pt x="127964" y="421067"/>
                  </a:lnTo>
                  <a:lnTo>
                    <a:pt x="170359" y="419489"/>
                  </a:lnTo>
                  <a:lnTo>
                    <a:pt x="209791" y="419215"/>
                  </a:lnTo>
                  <a:lnTo>
                    <a:pt x="254988" y="414077"/>
                  </a:lnTo>
                  <a:lnTo>
                    <a:pt x="301894" y="410909"/>
                  </a:lnTo>
                  <a:lnTo>
                    <a:pt x="343396" y="403293"/>
                  </a:lnTo>
                  <a:lnTo>
                    <a:pt x="385504" y="400477"/>
                  </a:lnTo>
                  <a:lnTo>
                    <a:pt x="400773" y="400177"/>
                  </a:lnTo>
                  <a:lnTo>
                    <a:pt x="408466" y="397284"/>
                  </a:lnTo>
                  <a:lnTo>
                    <a:pt x="418446" y="390921"/>
                  </a:lnTo>
                  <a:lnTo>
                    <a:pt x="419066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SMARTInkShape-370">
              <a:extLst>
                <a:ext uri="{FF2B5EF4-FFF2-40B4-BE49-F238E27FC236}">
                  <a16:creationId xmlns:a16="http://schemas.microsoft.com/office/drawing/2014/main" id="{59BB4217-5D03-8CA2-B9F4-2741FDF05142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6534161" y="4724400"/>
              <a:ext cx="95240" cy="114301"/>
            </a:xfrm>
            <a:custGeom>
              <a:avLst/>
              <a:gdLst/>
              <a:ahLst/>
              <a:cxnLst/>
              <a:rect l="0" t="0" r="0" b="0"/>
              <a:pathLst>
                <a:path w="95240" h="114301">
                  <a:moveTo>
                    <a:pt x="9514" y="0"/>
                  </a:moveTo>
                  <a:lnTo>
                    <a:pt x="9514" y="0"/>
                  </a:lnTo>
                  <a:lnTo>
                    <a:pt x="18923" y="0"/>
                  </a:lnTo>
                  <a:lnTo>
                    <a:pt x="17979" y="46206"/>
                  </a:lnTo>
                  <a:lnTo>
                    <a:pt x="4849" y="93220"/>
                  </a:lnTo>
                  <a:lnTo>
                    <a:pt x="0" y="114239"/>
                  </a:lnTo>
                  <a:lnTo>
                    <a:pt x="43838" y="114298"/>
                  </a:lnTo>
                  <a:lnTo>
                    <a:pt x="77430" y="114300"/>
                  </a:lnTo>
                  <a:lnTo>
                    <a:pt x="84854" y="111478"/>
                  </a:lnTo>
                  <a:lnTo>
                    <a:pt x="95239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SMARTInkShape-371">
              <a:extLst>
                <a:ext uri="{FF2B5EF4-FFF2-40B4-BE49-F238E27FC236}">
                  <a16:creationId xmlns:a16="http://schemas.microsoft.com/office/drawing/2014/main" id="{D68861BC-5E6E-BDC7-E7CC-275F447DEF88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6572250" y="4629542"/>
              <a:ext cx="19051" cy="9134"/>
            </a:xfrm>
            <a:custGeom>
              <a:avLst/>
              <a:gdLst/>
              <a:ahLst/>
              <a:cxnLst/>
              <a:rect l="0" t="0" r="0" b="0"/>
              <a:pathLst>
                <a:path w="19051" h="9134">
                  <a:moveTo>
                    <a:pt x="0" y="9133"/>
                  </a:moveTo>
                  <a:lnTo>
                    <a:pt x="0" y="9133"/>
                  </a:lnTo>
                  <a:lnTo>
                    <a:pt x="0" y="0"/>
                  </a:lnTo>
                  <a:lnTo>
                    <a:pt x="19050" y="9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0" name="SMARTInkShape-372">
            <a:extLst>
              <a:ext uri="{FF2B5EF4-FFF2-40B4-BE49-F238E27FC236}">
                <a16:creationId xmlns:a16="http://schemas.microsoft.com/office/drawing/2014/main" id="{6AE043F4-612C-20FF-B288-705E76F017F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077912" y="3952875"/>
            <a:ext cx="132514" cy="676276"/>
          </a:xfrm>
          <a:custGeom>
            <a:avLst/>
            <a:gdLst/>
            <a:ahLst/>
            <a:cxnLst/>
            <a:rect l="0" t="0" r="0" b="0"/>
            <a:pathLst>
              <a:path w="132514" h="676276">
                <a:moveTo>
                  <a:pt x="122988" y="0"/>
                </a:moveTo>
                <a:lnTo>
                  <a:pt x="122988" y="0"/>
                </a:lnTo>
                <a:lnTo>
                  <a:pt x="132397" y="0"/>
                </a:lnTo>
                <a:lnTo>
                  <a:pt x="132479" y="5057"/>
                </a:lnTo>
                <a:lnTo>
                  <a:pt x="131432" y="6546"/>
                </a:lnTo>
                <a:lnTo>
                  <a:pt x="129675" y="7539"/>
                </a:lnTo>
                <a:lnTo>
                  <a:pt x="127446" y="8201"/>
                </a:lnTo>
                <a:lnTo>
                  <a:pt x="101042" y="52289"/>
                </a:lnTo>
                <a:lnTo>
                  <a:pt x="71228" y="94823"/>
                </a:lnTo>
                <a:lnTo>
                  <a:pt x="66117" y="107760"/>
                </a:lnTo>
                <a:lnTo>
                  <a:pt x="37744" y="155211"/>
                </a:lnTo>
                <a:lnTo>
                  <a:pt x="27880" y="190275"/>
                </a:lnTo>
                <a:lnTo>
                  <a:pt x="18256" y="232414"/>
                </a:lnTo>
                <a:lnTo>
                  <a:pt x="8700" y="267830"/>
                </a:lnTo>
                <a:lnTo>
                  <a:pt x="1988" y="305134"/>
                </a:lnTo>
                <a:lnTo>
                  <a:pt x="0" y="351466"/>
                </a:lnTo>
                <a:lnTo>
                  <a:pt x="593" y="386924"/>
                </a:lnTo>
                <a:lnTo>
                  <a:pt x="6877" y="425794"/>
                </a:lnTo>
                <a:lnTo>
                  <a:pt x="15442" y="465768"/>
                </a:lnTo>
                <a:lnTo>
                  <a:pt x="23624" y="512656"/>
                </a:lnTo>
                <a:lnTo>
                  <a:pt x="29748" y="552429"/>
                </a:lnTo>
                <a:lnTo>
                  <a:pt x="44936" y="593527"/>
                </a:lnTo>
                <a:lnTo>
                  <a:pt x="72781" y="638567"/>
                </a:lnTo>
                <a:lnTo>
                  <a:pt x="91414" y="656753"/>
                </a:lnTo>
                <a:lnTo>
                  <a:pt x="111039" y="665873"/>
                </a:lnTo>
                <a:lnTo>
                  <a:pt x="131986" y="666743"/>
                </a:lnTo>
                <a:lnTo>
                  <a:pt x="132513" y="6762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4" name="SMARTInkShape-Group111">
            <a:extLst>
              <a:ext uri="{FF2B5EF4-FFF2-40B4-BE49-F238E27FC236}">
                <a16:creationId xmlns:a16="http://schemas.microsoft.com/office/drawing/2014/main" id="{D77CED65-9C6C-39E1-350C-4E012BF5BD1E}"/>
              </a:ext>
            </a:extLst>
          </p:cNvPr>
          <p:cNvGrpSpPr/>
          <p:nvPr/>
        </p:nvGrpSpPr>
        <p:grpSpPr>
          <a:xfrm>
            <a:off x="7443063" y="4182964"/>
            <a:ext cx="443638" cy="312837"/>
            <a:chOff x="7443063" y="4182964"/>
            <a:chExt cx="443638" cy="312837"/>
          </a:xfrm>
        </p:grpSpPr>
        <p:sp>
          <p:nvSpPr>
            <p:cNvPr id="371" name="SMARTInkShape-373">
              <a:extLst>
                <a:ext uri="{FF2B5EF4-FFF2-40B4-BE49-F238E27FC236}">
                  <a16:creationId xmlns:a16="http://schemas.microsoft.com/office/drawing/2014/main" id="{8B231EF9-C1D9-5F9A-1EB5-9AC0C88B16FB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7443063" y="4182964"/>
              <a:ext cx="253138" cy="230943"/>
            </a:xfrm>
            <a:custGeom>
              <a:avLst/>
              <a:gdLst/>
              <a:ahLst/>
              <a:cxnLst/>
              <a:rect l="0" t="0" r="0" b="0"/>
              <a:pathLst>
                <a:path w="253138" h="230943">
                  <a:moveTo>
                    <a:pt x="5487" y="55661"/>
                  </a:moveTo>
                  <a:lnTo>
                    <a:pt x="5487" y="55661"/>
                  </a:lnTo>
                  <a:lnTo>
                    <a:pt x="0" y="55661"/>
                  </a:lnTo>
                  <a:lnTo>
                    <a:pt x="2342" y="55661"/>
                  </a:lnTo>
                  <a:lnTo>
                    <a:pt x="3390" y="54603"/>
                  </a:lnTo>
                  <a:lnTo>
                    <a:pt x="5924" y="48056"/>
                  </a:lnTo>
                  <a:lnTo>
                    <a:pt x="10267" y="42404"/>
                  </a:lnTo>
                  <a:lnTo>
                    <a:pt x="55544" y="14372"/>
                  </a:lnTo>
                  <a:lnTo>
                    <a:pt x="62307" y="10852"/>
                  </a:lnTo>
                  <a:lnTo>
                    <a:pt x="68840" y="8229"/>
                  </a:lnTo>
                  <a:lnTo>
                    <a:pt x="78469" y="1860"/>
                  </a:lnTo>
                  <a:lnTo>
                    <a:pt x="84843" y="0"/>
                  </a:lnTo>
                  <a:lnTo>
                    <a:pt x="88025" y="562"/>
                  </a:lnTo>
                  <a:lnTo>
                    <a:pt x="97558" y="6409"/>
                  </a:lnTo>
                  <a:lnTo>
                    <a:pt x="113437" y="20940"/>
                  </a:lnTo>
                  <a:lnTo>
                    <a:pt x="116965" y="29999"/>
                  </a:lnTo>
                  <a:lnTo>
                    <a:pt x="117906" y="35378"/>
                  </a:lnTo>
                  <a:lnTo>
                    <a:pt x="109977" y="81154"/>
                  </a:lnTo>
                  <a:lnTo>
                    <a:pt x="97105" y="123184"/>
                  </a:lnTo>
                  <a:lnTo>
                    <a:pt x="77167" y="159545"/>
                  </a:lnTo>
                  <a:lnTo>
                    <a:pt x="36806" y="205001"/>
                  </a:lnTo>
                  <a:lnTo>
                    <a:pt x="17055" y="225050"/>
                  </a:lnTo>
                  <a:lnTo>
                    <a:pt x="20674" y="216388"/>
                  </a:lnTo>
                  <a:lnTo>
                    <a:pt x="63970" y="182277"/>
                  </a:lnTo>
                  <a:lnTo>
                    <a:pt x="106647" y="152728"/>
                  </a:lnTo>
                  <a:lnTo>
                    <a:pt x="116769" y="146427"/>
                  </a:lnTo>
                  <a:lnTo>
                    <a:pt x="125854" y="141510"/>
                  </a:lnTo>
                  <a:lnTo>
                    <a:pt x="173226" y="110461"/>
                  </a:lnTo>
                  <a:lnTo>
                    <a:pt x="215861" y="84866"/>
                  </a:lnTo>
                  <a:lnTo>
                    <a:pt x="244779" y="68444"/>
                  </a:lnTo>
                  <a:lnTo>
                    <a:pt x="249422" y="62048"/>
                  </a:lnTo>
                  <a:lnTo>
                    <a:pt x="252811" y="48021"/>
                  </a:lnTo>
                  <a:lnTo>
                    <a:pt x="251861" y="47393"/>
                  </a:lnTo>
                  <a:lnTo>
                    <a:pt x="239911" y="46384"/>
                  </a:lnTo>
                  <a:lnTo>
                    <a:pt x="234794" y="46301"/>
                  </a:lnTo>
                  <a:lnTo>
                    <a:pt x="226287" y="49032"/>
                  </a:lnTo>
                  <a:lnTo>
                    <a:pt x="179556" y="82325"/>
                  </a:lnTo>
                  <a:lnTo>
                    <a:pt x="147756" y="123841"/>
                  </a:lnTo>
                  <a:lnTo>
                    <a:pt x="127899" y="160732"/>
                  </a:lnTo>
                  <a:lnTo>
                    <a:pt x="122191" y="184043"/>
                  </a:lnTo>
                  <a:lnTo>
                    <a:pt x="123677" y="197739"/>
                  </a:lnTo>
                  <a:lnTo>
                    <a:pt x="128199" y="218722"/>
                  </a:lnTo>
                  <a:lnTo>
                    <a:pt x="130686" y="222577"/>
                  </a:lnTo>
                  <a:lnTo>
                    <a:pt x="139094" y="229683"/>
                  </a:lnTo>
                  <a:lnTo>
                    <a:pt x="144301" y="230942"/>
                  </a:lnTo>
                  <a:lnTo>
                    <a:pt x="162798" y="227658"/>
                  </a:lnTo>
                  <a:lnTo>
                    <a:pt x="209981" y="212064"/>
                  </a:lnTo>
                  <a:lnTo>
                    <a:pt x="253137" y="2080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SMARTInkShape-374">
              <a:extLst>
                <a:ext uri="{FF2B5EF4-FFF2-40B4-BE49-F238E27FC236}">
                  <a16:creationId xmlns:a16="http://schemas.microsoft.com/office/drawing/2014/main" id="{4688C59E-DFA1-A0AA-FE1B-25E6238F42AB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791453" y="4419600"/>
              <a:ext cx="95248" cy="76201"/>
            </a:xfrm>
            <a:custGeom>
              <a:avLst/>
              <a:gdLst/>
              <a:ahLst/>
              <a:cxnLst/>
              <a:rect l="0" t="0" r="0" b="0"/>
              <a:pathLst>
                <a:path w="95248" h="76201">
                  <a:moveTo>
                    <a:pt x="19047" y="0"/>
                  </a:moveTo>
                  <a:lnTo>
                    <a:pt x="19047" y="0"/>
                  </a:lnTo>
                  <a:lnTo>
                    <a:pt x="19047" y="13257"/>
                  </a:lnTo>
                  <a:lnTo>
                    <a:pt x="16225" y="19298"/>
                  </a:lnTo>
                  <a:lnTo>
                    <a:pt x="12502" y="25510"/>
                  </a:lnTo>
                  <a:lnTo>
                    <a:pt x="9346" y="34958"/>
                  </a:lnTo>
                  <a:lnTo>
                    <a:pt x="3238" y="44460"/>
                  </a:lnTo>
                  <a:lnTo>
                    <a:pt x="957" y="53978"/>
                  </a:lnTo>
                  <a:lnTo>
                    <a:pt x="0" y="74827"/>
                  </a:lnTo>
                  <a:lnTo>
                    <a:pt x="1057" y="75285"/>
                  </a:lnTo>
                  <a:lnTo>
                    <a:pt x="5054" y="75793"/>
                  </a:lnTo>
                  <a:lnTo>
                    <a:pt x="10358" y="73197"/>
                  </a:lnTo>
                  <a:lnTo>
                    <a:pt x="16244" y="69574"/>
                  </a:lnTo>
                  <a:lnTo>
                    <a:pt x="26566" y="67534"/>
                  </a:lnTo>
                  <a:lnTo>
                    <a:pt x="59934" y="66709"/>
                  </a:lnTo>
                  <a:lnTo>
                    <a:pt x="66499" y="69512"/>
                  </a:lnTo>
                  <a:lnTo>
                    <a:pt x="74282" y="74879"/>
                  </a:lnTo>
                  <a:lnTo>
                    <a:pt x="95247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SMARTInkShape-375">
              <a:extLst>
                <a:ext uri="{FF2B5EF4-FFF2-40B4-BE49-F238E27FC236}">
                  <a16:creationId xmlns:a16="http://schemas.microsoft.com/office/drawing/2014/main" id="{48EDCB51-354F-E3A2-74F5-9AFC03BC3991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7800975" y="4292953"/>
              <a:ext cx="19051" cy="2823"/>
            </a:xfrm>
            <a:custGeom>
              <a:avLst/>
              <a:gdLst/>
              <a:ahLst/>
              <a:cxnLst/>
              <a:rect l="0" t="0" r="0" b="0"/>
              <a:pathLst>
                <a:path w="19051" h="2823">
                  <a:moveTo>
                    <a:pt x="0" y="2822"/>
                  </a:moveTo>
                  <a:lnTo>
                    <a:pt x="0" y="2822"/>
                  </a:lnTo>
                  <a:lnTo>
                    <a:pt x="5056" y="2822"/>
                  </a:lnTo>
                  <a:lnTo>
                    <a:pt x="6545" y="1764"/>
                  </a:lnTo>
                  <a:lnTo>
                    <a:pt x="7538" y="0"/>
                  </a:lnTo>
                  <a:lnTo>
                    <a:pt x="19050" y="28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5" name="SMARTInkShape-376">
            <a:extLst>
              <a:ext uri="{FF2B5EF4-FFF2-40B4-BE49-F238E27FC236}">
                <a16:creationId xmlns:a16="http://schemas.microsoft.com/office/drawing/2014/main" id="{A876E3B9-81AC-BF87-803C-DED509DEC11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144001" y="4295785"/>
            <a:ext cx="247525" cy="19041"/>
          </a:xfrm>
          <a:custGeom>
            <a:avLst/>
            <a:gdLst/>
            <a:ahLst/>
            <a:cxnLst/>
            <a:rect l="0" t="0" r="0" b="0"/>
            <a:pathLst>
              <a:path w="247525" h="19041">
                <a:moveTo>
                  <a:pt x="28449" y="19040"/>
                </a:moveTo>
                <a:lnTo>
                  <a:pt x="28449" y="19040"/>
                </a:lnTo>
                <a:lnTo>
                  <a:pt x="19317" y="19040"/>
                </a:lnTo>
                <a:lnTo>
                  <a:pt x="10758" y="10839"/>
                </a:lnTo>
                <a:lnTo>
                  <a:pt x="0" y="9525"/>
                </a:lnTo>
                <a:lnTo>
                  <a:pt x="44808" y="9515"/>
                </a:lnTo>
                <a:lnTo>
                  <a:pt x="83156" y="8457"/>
                </a:lnTo>
                <a:lnTo>
                  <a:pt x="126973" y="4027"/>
                </a:lnTo>
                <a:lnTo>
                  <a:pt x="166179" y="7419"/>
                </a:lnTo>
                <a:lnTo>
                  <a:pt x="196258" y="7836"/>
                </a:lnTo>
                <a:lnTo>
                  <a:pt x="237824" y="0"/>
                </a:lnTo>
                <a:lnTo>
                  <a:pt x="247524" y="951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0" name="SMARTInkShape-Group113">
            <a:extLst>
              <a:ext uri="{FF2B5EF4-FFF2-40B4-BE49-F238E27FC236}">
                <a16:creationId xmlns:a16="http://schemas.microsoft.com/office/drawing/2014/main" id="{0D43CDE3-BA6D-F913-9A5D-108F56C2AA96}"/>
              </a:ext>
            </a:extLst>
          </p:cNvPr>
          <p:cNvGrpSpPr/>
          <p:nvPr/>
        </p:nvGrpSpPr>
        <p:grpSpPr>
          <a:xfrm>
            <a:off x="8686801" y="3629026"/>
            <a:ext cx="685800" cy="914400"/>
            <a:chOff x="8686801" y="3629026"/>
            <a:chExt cx="685800" cy="914400"/>
          </a:xfrm>
        </p:grpSpPr>
        <p:sp>
          <p:nvSpPr>
            <p:cNvPr id="376" name="SMARTInkShape-377">
              <a:extLst>
                <a:ext uri="{FF2B5EF4-FFF2-40B4-BE49-F238E27FC236}">
                  <a16:creationId xmlns:a16="http://schemas.microsoft.com/office/drawing/2014/main" id="{20EC928C-A54E-00E5-4756-5FB60C96AA3D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715375" y="4124502"/>
              <a:ext cx="314326" cy="199559"/>
            </a:xfrm>
            <a:custGeom>
              <a:avLst/>
              <a:gdLst/>
              <a:ahLst/>
              <a:cxnLst/>
              <a:rect l="0" t="0" r="0" b="0"/>
              <a:pathLst>
                <a:path w="314326" h="199559">
                  <a:moveTo>
                    <a:pt x="0" y="47448"/>
                  </a:moveTo>
                  <a:lnTo>
                    <a:pt x="0" y="47448"/>
                  </a:lnTo>
                  <a:lnTo>
                    <a:pt x="0" y="39247"/>
                  </a:lnTo>
                  <a:lnTo>
                    <a:pt x="13257" y="24782"/>
                  </a:lnTo>
                  <a:lnTo>
                    <a:pt x="38602" y="13494"/>
                  </a:lnTo>
                  <a:lnTo>
                    <a:pt x="62986" y="9712"/>
                  </a:lnTo>
                  <a:lnTo>
                    <a:pt x="79309" y="9396"/>
                  </a:lnTo>
                  <a:lnTo>
                    <a:pt x="85695" y="12192"/>
                  </a:lnTo>
                  <a:lnTo>
                    <a:pt x="98421" y="22610"/>
                  </a:lnTo>
                  <a:lnTo>
                    <a:pt x="101950" y="28648"/>
                  </a:lnTo>
                  <a:lnTo>
                    <a:pt x="112811" y="63895"/>
                  </a:lnTo>
                  <a:lnTo>
                    <a:pt x="103743" y="105509"/>
                  </a:lnTo>
                  <a:lnTo>
                    <a:pt x="86814" y="142878"/>
                  </a:lnTo>
                  <a:lnTo>
                    <a:pt x="74288" y="161214"/>
                  </a:lnTo>
                  <a:lnTo>
                    <a:pt x="38738" y="194895"/>
                  </a:lnTo>
                  <a:lnTo>
                    <a:pt x="32033" y="197647"/>
                  </a:lnTo>
                  <a:lnTo>
                    <a:pt x="20969" y="199558"/>
                  </a:lnTo>
                  <a:lnTo>
                    <a:pt x="20330" y="198597"/>
                  </a:lnTo>
                  <a:lnTo>
                    <a:pt x="19618" y="194706"/>
                  </a:lnTo>
                  <a:lnTo>
                    <a:pt x="20486" y="193244"/>
                  </a:lnTo>
                  <a:lnTo>
                    <a:pt x="22125" y="192271"/>
                  </a:lnTo>
                  <a:lnTo>
                    <a:pt x="24274" y="191621"/>
                  </a:lnTo>
                  <a:lnTo>
                    <a:pt x="25709" y="190130"/>
                  </a:lnTo>
                  <a:lnTo>
                    <a:pt x="29843" y="181917"/>
                  </a:lnTo>
                  <a:lnTo>
                    <a:pt x="65091" y="149653"/>
                  </a:lnTo>
                  <a:lnTo>
                    <a:pt x="110428" y="116306"/>
                  </a:lnTo>
                  <a:lnTo>
                    <a:pt x="151250" y="90134"/>
                  </a:lnTo>
                  <a:lnTo>
                    <a:pt x="197917" y="61054"/>
                  </a:lnTo>
                  <a:lnTo>
                    <a:pt x="243733" y="30329"/>
                  </a:lnTo>
                  <a:lnTo>
                    <a:pt x="276043" y="0"/>
                  </a:lnTo>
                  <a:lnTo>
                    <a:pt x="260980" y="6404"/>
                  </a:lnTo>
                  <a:lnTo>
                    <a:pt x="231440" y="14017"/>
                  </a:lnTo>
                  <a:lnTo>
                    <a:pt x="200821" y="33123"/>
                  </a:lnTo>
                  <a:lnTo>
                    <a:pt x="167649" y="77413"/>
                  </a:lnTo>
                  <a:lnTo>
                    <a:pt x="141499" y="123831"/>
                  </a:lnTo>
                  <a:lnTo>
                    <a:pt x="134960" y="147634"/>
                  </a:lnTo>
                  <a:lnTo>
                    <a:pt x="134065" y="159356"/>
                  </a:lnTo>
                  <a:lnTo>
                    <a:pt x="135943" y="164387"/>
                  </a:lnTo>
                  <a:lnTo>
                    <a:pt x="143675" y="172798"/>
                  </a:lnTo>
                  <a:lnTo>
                    <a:pt x="170040" y="183484"/>
                  </a:lnTo>
                  <a:lnTo>
                    <a:pt x="216067" y="189422"/>
                  </a:lnTo>
                  <a:lnTo>
                    <a:pt x="231497" y="188864"/>
                  </a:lnTo>
                  <a:lnTo>
                    <a:pt x="277544" y="181363"/>
                  </a:lnTo>
                  <a:lnTo>
                    <a:pt x="288453" y="179991"/>
                  </a:lnTo>
                  <a:lnTo>
                    <a:pt x="314325" y="1712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SMARTInkShape-378">
              <a:extLst>
                <a:ext uri="{FF2B5EF4-FFF2-40B4-BE49-F238E27FC236}">
                  <a16:creationId xmlns:a16="http://schemas.microsoft.com/office/drawing/2014/main" id="{79C22DD5-C635-848D-9145-5A97EA83B0A3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686801" y="3981450"/>
              <a:ext cx="361950" cy="27252"/>
            </a:xfrm>
            <a:custGeom>
              <a:avLst/>
              <a:gdLst/>
              <a:ahLst/>
              <a:cxnLst/>
              <a:rect l="0" t="0" r="0" b="0"/>
              <a:pathLst>
                <a:path w="361950" h="27252">
                  <a:moveTo>
                    <a:pt x="9524" y="19050"/>
                  </a:moveTo>
                  <a:lnTo>
                    <a:pt x="9524" y="19050"/>
                  </a:lnTo>
                  <a:lnTo>
                    <a:pt x="1323" y="19050"/>
                  </a:lnTo>
                  <a:lnTo>
                    <a:pt x="880" y="20108"/>
                  </a:lnTo>
                  <a:lnTo>
                    <a:pt x="114" y="27251"/>
                  </a:lnTo>
                  <a:lnTo>
                    <a:pt x="0" y="19156"/>
                  </a:lnTo>
                  <a:lnTo>
                    <a:pt x="45795" y="19050"/>
                  </a:lnTo>
                  <a:lnTo>
                    <a:pt x="89898" y="19050"/>
                  </a:lnTo>
                  <a:lnTo>
                    <a:pt x="133632" y="19050"/>
                  </a:lnTo>
                  <a:lnTo>
                    <a:pt x="172950" y="19050"/>
                  </a:lnTo>
                  <a:lnTo>
                    <a:pt x="216449" y="19050"/>
                  </a:lnTo>
                  <a:lnTo>
                    <a:pt x="263370" y="19050"/>
                  </a:lnTo>
                  <a:lnTo>
                    <a:pt x="288894" y="17992"/>
                  </a:lnTo>
                  <a:lnTo>
                    <a:pt x="326465" y="9918"/>
                  </a:lnTo>
                  <a:lnTo>
                    <a:pt x="336384" y="9642"/>
                  </a:lnTo>
                  <a:lnTo>
                    <a:pt x="342825" y="6755"/>
                  </a:lnTo>
                  <a:lnTo>
                    <a:pt x="351863" y="396"/>
                  </a:lnTo>
                  <a:lnTo>
                    <a:pt x="361949" y="0"/>
                  </a:lnTo>
                  <a:lnTo>
                    <a:pt x="361949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SMARTInkShape-379">
              <a:extLst>
                <a:ext uri="{FF2B5EF4-FFF2-40B4-BE49-F238E27FC236}">
                  <a16:creationId xmlns:a16="http://schemas.microsoft.com/office/drawing/2014/main" id="{38338015-ADAE-20D8-2571-CB15D627611A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9001125" y="3829050"/>
              <a:ext cx="190489" cy="714376"/>
            </a:xfrm>
            <a:custGeom>
              <a:avLst/>
              <a:gdLst/>
              <a:ahLst/>
              <a:cxnLst/>
              <a:rect l="0" t="0" r="0" b="0"/>
              <a:pathLst>
                <a:path w="190489" h="714376">
                  <a:moveTo>
                    <a:pt x="95250" y="0"/>
                  </a:moveTo>
                  <a:lnTo>
                    <a:pt x="95250" y="0"/>
                  </a:lnTo>
                  <a:lnTo>
                    <a:pt x="109715" y="0"/>
                  </a:lnTo>
                  <a:lnTo>
                    <a:pt x="123055" y="15169"/>
                  </a:lnTo>
                  <a:lnTo>
                    <a:pt x="145178" y="60715"/>
                  </a:lnTo>
                  <a:lnTo>
                    <a:pt x="162607" y="96307"/>
                  </a:lnTo>
                  <a:lnTo>
                    <a:pt x="175533" y="128019"/>
                  </a:lnTo>
                  <a:lnTo>
                    <a:pt x="186804" y="172002"/>
                  </a:lnTo>
                  <a:lnTo>
                    <a:pt x="189405" y="204422"/>
                  </a:lnTo>
                  <a:lnTo>
                    <a:pt x="190013" y="239373"/>
                  </a:lnTo>
                  <a:lnTo>
                    <a:pt x="190284" y="276780"/>
                  </a:lnTo>
                  <a:lnTo>
                    <a:pt x="190405" y="312455"/>
                  </a:lnTo>
                  <a:lnTo>
                    <a:pt x="190471" y="359515"/>
                  </a:lnTo>
                  <a:lnTo>
                    <a:pt x="190488" y="398262"/>
                  </a:lnTo>
                  <a:lnTo>
                    <a:pt x="185440" y="441501"/>
                  </a:lnTo>
                  <a:lnTo>
                    <a:pt x="174252" y="484555"/>
                  </a:lnTo>
                  <a:lnTo>
                    <a:pt x="159029" y="523634"/>
                  </a:lnTo>
                  <a:lnTo>
                    <a:pt x="141009" y="561927"/>
                  </a:lnTo>
                  <a:lnTo>
                    <a:pt x="121175" y="606772"/>
                  </a:lnTo>
                  <a:lnTo>
                    <a:pt x="91725" y="647524"/>
                  </a:lnTo>
                  <a:lnTo>
                    <a:pt x="49463" y="693343"/>
                  </a:lnTo>
                  <a:lnTo>
                    <a:pt x="40329" y="699736"/>
                  </a:lnTo>
                  <a:lnTo>
                    <a:pt x="29235" y="703335"/>
                  </a:lnTo>
                  <a:lnTo>
                    <a:pt x="25840" y="703840"/>
                  </a:lnTo>
                  <a:lnTo>
                    <a:pt x="19246" y="707223"/>
                  </a:lnTo>
                  <a:lnTo>
                    <a:pt x="12787" y="711197"/>
                  </a:lnTo>
                  <a:lnTo>
                    <a:pt x="0" y="714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SMARTInkShape-380">
              <a:extLst>
                <a:ext uri="{FF2B5EF4-FFF2-40B4-BE49-F238E27FC236}">
                  <a16:creationId xmlns:a16="http://schemas.microsoft.com/office/drawing/2014/main" id="{9239383C-B4DD-7B7E-3889-1C7729DD857C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9231061" y="3629026"/>
              <a:ext cx="141540" cy="132954"/>
            </a:xfrm>
            <a:custGeom>
              <a:avLst/>
              <a:gdLst/>
              <a:ahLst/>
              <a:cxnLst/>
              <a:rect l="0" t="0" r="0" b="0"/>
              <a:pathLst>
                <a:path w="141540" h="132954">
                  <a:moveTo>
                    <a:pt x="17714" y="19049"/>
                  </a:moveTo>
                  <a:lnTo>
                    <a:pt x="17714" y="19049"/>
                  </a:lnTo>
                  <a:lnTo>
                    <a:pt x="17714" y="13992"/>
                  </a:lnTo>
                  <a:lnTo>
                    <a:pt x="18772" y="12503"/>
                  </a:lnTo>
                  <a:lnTo>
                    <a:pt x="20536" y="11510"/>
                  </a:lnTo>
                  <a:lnTo>
                    <a:pt x="22771" y="10848"/>
                  </a:lnTo>
                  <a:lnTo>
                    <a:pt x="35049" y="1439"/>
                  </a:lnTo>
                  <a:lnTo>
                    <a:pt x="44815" y="125"/>
                  </a:lnTo>
                  <a:lnTo>
                    <a:pt x="63887" y="0"/>
                  </a:lnTo>
                  <a:lnTo>
                    <a:pt x="69965" y="5056"/>
                  </a:lnTo>
                  <a:lnTo>
                    <a:pt x="72687" y="10360"/>
                  </a:lnTo>
                  <a:lnTo>
                    <a:pt x="74674" y="36186"/>
                  </a:lnTo>
                  <a:lnTo>
                    <a:pt x="74737" y="39998"/>
                  </a:lnTo>
                  <a:lnTo>
                    <a:pt x="71986" y="47057"/>
                  </a:lnTo>
                  <a:lnTo>
                    <a:pt x="61596" y="65268"/>
                  </a:lnTo>
                  <a:lnTo>
                    <a:pt x="55898" y="87132"/>
                  </a:lnTo>
                  <a:lnTo>
                    <a:pt x="53753" y="89838"/>
                  </a:lnTo>
                  <a:lnTo>
                    <a:pt x="27186" y="111584"/>
                  </a:lnTo>
                  <a:lnTo>
                    <a:pt x="24029" y="112489"/>
                  </a:lnTo>
                  <a:lnTo>
                    <a:pt x="21924" y="114151"/>
                  </a:lnTo>
                  <a:lnTo>
                    <a:pt x="17903" y="120487"/>
                  </a:lnTo>
                  <a:lnTo>
                    <a:pt x="8630" y="123694"/>
                  </a:lnTo>
                  <a:lnTo>
                    <a:pt x="8320" y="128842"/>
                  </a:lnTo>
                  <a:lnTo>
                    <a:pt x="7219" y="130345"/>
                  </a:lnTo>
                  <a:lnTo>
                    <a:pt x="0" y="132953"/>
                  </a:lnTo>
                  <a:lnTo>
                    <a:pt x="4117" y="128175"/>
                  </a:lnTo>
                  <a:lnTo>
                    <a:pt x="9202" y="125758"/>
                  </a:lnTo>
                  <a:lnTo>
                    <a:pt x="56421" y="122841"/>
                  </a:lnTo>
                  <a:lnTo>
                    <a:pt x="100466" y="114892"/>
                  </a:lnTo>
                  <a:lnTo>
                    <a:pt x="130510" y="114302"/>
                  </a:lnTo>
                  <a:lnTo>
                    <a:pt x="141539" y="1238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1" name="SMARTInkShape-381">
            <a:extLst>
              <a:ext uri="{FF2B5EF4-FFF2-40B4-BE49-F238E27FC236}">
                <a16:creationId xmlns:a16="http://schemas.microsoft.com/office/drawing/2014/main" id="{2F10EBB1-AFAA-A1A1-3A09-B87C90D3D53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62700" y="4993041"/>
            <a:ext cx="3015323" cy="55210"/>
          </a:xfrm>
          <a:custGeom>
            <a:avLst/>
            <a:gdLst/>
            <a:ahLst/>
            <a:cxnLst/>
            <a:rect l="0" t="0" r="0" b="0"/>
            <a:pathLst>
              <a:path w="3015323" h="55210">
                <a:moveTo>
                  <a:pt x="0" y="55209"/>
                </a:moveTo>
                <a:lnTo>
                  <a:pt x="0" y="55209"/>
                </a:lnTo>
                <a:lnTo>
                  <a:pt x="9132" y="55209"/>
                </a:lnTo>
                <a:lnTo>
                  <a:pt x="17052" y="48664"/>
                </a:lnTo>
                <a:lnTo>
                  <a:pt x="22748" y="47008"/>
                </a:lnTo>
                <a:lnTo>
                  <a:pt x="66943" y="54671"/>
                </a:lnTo>
                <a:lnTo>
                  <a:pt x="107123" y="54080"/>
                </a:lnTo>
                <a:lnTo>
                  <a:pt x="153491" y="47656"/>
                </a:lnTo>
                <a:lnTo>
                  <a:pt x="190823" y="46268"/>
                </a:lnTo>
                <a:lnTo>
                  <a:pt x="234340" y="45856"/>
                </a:lnTo>
                <a:lnTo>
                  <a:pt x="278984" y="45736"/>
                </a:lnTo>
                <a:lnTo>
                  <a:pt x="323609" y="45701"/>
                </a:lnTo>
                <a:lnTo>
                  <a:pt x="358668" y="44633"/>
                </a:lnTo>
                <a:lnTo>
                  <a:pt x="397315" y="39140"/>
                </a:lnTo>
                <a:lnTo>
                  <a:pt x="435105" y="37042"/>
                </a:lnTo>
                <a:lnTo>
                  <a:pt x="473114" y="36421"/>
                </a:lnTo>
                <a:lnTo>
                  <a:pt x="514362" y="36237"/>
                </a:lnTo>
                <a:lnTo>
                  <a:pt x="551749" y="36193"/>
                </a:lnTo>
                <a:lnTo>
                  <a:pt x="599280" y="36169"/>
                </a:lnTo>
                <a:lnTo>
                  <a:pt x="640173" y="36162"/>
                </a:lnTo>
                <a:lnTo>
                  <a:pt x="684157" y="36159"/>
                </a:lnTo>
                <a:lnTo>
                  <a:pt x="725648" y="31103"/>
                </a:lnTo>
                <a:lnTo>
                  <a:pt x="764753" y="27958"/>
                </a:lnTo>
                <a:lnTo>
                  <a:pt x="803150" y="27026"/>
                </a:lnTo>
                <a:lnTo>
                  <a:pt x="846394" y="26750"/>
                </a:lnTo>
                <a:lnTo>
                  <a:pt x="887664" y="26668"/>
                </a:lnTo>
                <a:lnTo>
                  <a:pt x="926705" y="26644"/>
                </a:lnTo>
                <a:lnTo>
                  <a:pt x="965083" y="26637"/>
                </a:lnTo>
                <a:lnTo>
                  <a:pt x="1008321" y="26634"/>
                </a:lnTo>
                <a:lnTo>
                  <a:pt x="1049591" y="21578"/>
                </a:lnTo>
                <a:lnTo>
                  <a:pt x="1093686" y="18433"/>
                </a:lnTo>
                <a:lnTo>
                  <a:pt x="1140265" y="17501"/>
                </a:lnTo>
                <a:lnTo>
                  <a:pt x="1182524" y="17225"/>
                </a:lnTo>
                <a:lnTo>
                  <a:pt x="1226913" y="17143"/>
                </a:lnTo>
                <a:lnTo>
                  <a:pt x="1273579" y="17119"/>
                </a:lnTo>
                <a:lnTo>
                  <a:pt x="1320920" y="17112"/>
                </a:lnTo>
                <a:lnTo>
                  <a:pt x="1368461" y="17109"/>
                </a:lnTo>
                <a:lnTo>
                  <a:pt x="1416062" y="12053"/>
                </a:lnTo>
                <a:lnTo>
                  <a:pt x="1450627" y="9570"/>
                </a:lnTo>
                <a:lnTo>
                  <a:pt x="1486098" y="8467"/>
                </a:lnTo>
                <a:lnTo>
                  <a:pt x="1519502" y="7976"/>
                </a:lnTo>
                <a:lnTo>
                  <a:pt x="1551987" y="7759"/>
                </a:lnTo>
                <a:lnTo>
                  <a:pt x="1584065" y="7662"/>
                </a:lnTo>
                <a:lnTo>
                  <a:pt x="1615960" y="7618"/>
                </a:lnTo>
                <a:lnTo>
                  <a:pt x="1647773" y="7601"/>
                </a:lnTo>
                <a:lnTo>
                  <a:pt x="1680610" y="7591"/>
                </a:lnTo>
                <a:lnTo>
                  <a:pt x="1716371" y="7587"/>
                </a:lnTo>
                <a:lnTo>
                  <a:pt x="1750609" y="7585"/>
                </a:lnTo>
                <a:lnTo>
                  <a:pt x="1783466" y="7584"/>
                </a:lnTo>
                <a:lnTo>
                  <a:pt x="1815707" y="7584"/>
                </a:lnTo>
                <a:lnTo>
                  <a:pt x="1847676" y="7584"/>
                </a:lnTo>
                <a:lnTo>
                  <a:pt x="1879523" y="7584"/>
                </a:lnTo>
                <a:lnTo>
                  <a:pt x="1911315" y="7584"/>
                </a:lnTo>
                <a:lnTo>
                  <a:pt x="1943084" y="7584"/>
                </a:lnTo>
                <a:lnTo>
                  <a:pt x="1975901" y="7584"/>
                </a:lnTo>
                <a:lnTo>
                  <a:pt x="2011653" y="7584"/>
                </a:lnTo>
                <a:lnTo>
                  <a:pt x="2045888" y="7584"/>
                </a:lnTo>
                <a:lnTo>
                  <a:pt x="2078741" y="6526"/>
                </a:lnTo>
                <a:lnTo>
                  <a:pt x="2110982" y="2528"/>
                </a:lnTo>
                <a:lnTo>
                  <a:pt x="2142951" y="45"/>
                </a:lnTo>
                <a:lnTo>
                  <a:pt x="2175856" y="0"/>
                </a:lnTo>
                <a:lnTo>
                  <a:pt x="2211647" y="3508"/>
                </a:lnTo>
                <a:lnTo>
                  <a:pt x="2245899" y="5772"/>
                </a:lnTo>
                <a:lnTo>
                  <a:pt x="2278761" y="6779"/>
                </a:lnTo>
                <a:lnTo>
                  <a:pt x="2311004" y="7226"/>
                </a:lnTo>
                <a:lnTo>
                  <a:pt x="2345797" y="7425"/>
                </a:lnTo>
                <a:lnTo>
                  <a:pt x="2381368" y="7513"/>
                </a:lnTo>
                <a:lnTo>
                  <a:pt x="2414816" y="7553"/>
                </a:lnTo>
                <a:lnTo>
                  <a:pt x="2447321" y="7570"/>
                </a:lnTo>
                <a:lnTo>
                  <a:pt x="2479406" y="7578"/>
                </a:lnTo>
                <a:lnTo>
                  <a:pt x="2511305" y="7581"/>
                </a:lnTo>
                <a:lnTo>
                  <a:pt x="2543122" y="7583"/>
                </a:lnTo>
                <a:lnTo>
                  <a:pt x="2574901" y="7584"/>
                </a:lnTo>
                <a:lnTo>
                  <a:pt x="2606665" y="7584"/>
                </a:lnTo>
                <a:lnTo>
                  <a:pt x="2638421" y="7584"/>
                </a:lnTo>
                <a:lnTo>
                  <a:pt x="2670173" y="8642"/>
                </a:lnTo>
                <a:lnTo>
                  <a:pt x="2701924" y="12640"/>
                </a:lnTo>
                <a:lnTo>
                  <a:pt x="2733675" y="15123"/>
                </a:lnTo>
                <a:lnTo>
                  <a:pt x="2778478" y="16521"/>
                </a:lnTo>
                <a:lnTo>
                  <a:pt x="2818564" y="16934"/>
                </a:lnTo>
                <a:lnTo>
                  <a:pt x="2857253" y="17057"/>
                </a:lnTo>
                <a:lnTo>
                  <a:pt x="2903194" y="17099"/>
                </a:lnTo>
                <a:lnTo>
                  <a:pt x="2943241" y="17106"/>
                </a:lnTo>
                <a:lnTo>
                  <a:pt x="2987914" y="17109"/>
                </a:lnTo>
                <a:lnTo>
                  <a:pt x="3015322" y="17109"/>
                </a:lnTo>
                <a:lnTo>
                  <a:pt x="3009900" y="1710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5" name="SMARTInkShape-Group115">
            <a:extLst>
              <a:ext uri="{FF2B5EF4-FFF2-40B4-BE49-F238E27FC236}">
                <a16:creationId xmlns:a16="http://schemas.microsoft.com/office/drawing/2014/main" id="{ED9EE96D-60A1-C594-F30B-16811B5C3FD0}"/>
              </a:ext>
            </a:extLst>
          </p:cNvPr>
          <p:cNvGrpSpPr/>
          <p:nvPr/>
        </p:nvGrpSpPr>
        <p:grpSpPr>
          <a:xfrm>
            <a:off x="7381875" y="5481794"/>
            <a:ext cx="685801" cy="242732"/>
            <a:chOff x="7381875" y="5481794"/>
            <a:chExt cx="685801" cy="242732"/>
          </a:xfrm>
        </p:grpSpPr>
        <p:sp>
          <p:nvSpPr>
            <p:cNvPr id="382" name="SMARTInkShape-382">
              <a:extLst>
                <a:ext uri="{FF2B5EF4-FFF2-40B4-BE49-F238E27FC236}">
                  <a16:creationId xmlns:a16="http://schemas.microsoft.com/office/drawing/2014/main" id="{12C79DE8-2681-0DBF-33C9-6FED5CCF1E8A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7381875" y="5515171"/>
              <a:ext cx="217054" cy="209355"/>
            </a:xfrm>
            <a:custGeom>
              <a:avLst/>
              <a:gdLst/>
              <a:ahLst/>
              <a:cxnLst/>
              <a:rect l="0" t="0" r="0" b="0"/>
              <a:pathLst>
                <a:path w="217054" h="209355">
                  <a:moveTo>
                    <a:pt x="0" y="47429"/>
                  </a:moveTo>
                  <a:lnTo>
                    <a:pt x="0" y="47429"/>
                  </a:lnTo>
                  <a:lnTo>
                    <a:pt x="0" y="42373"/>
                  </a:lnTo>
                  <a:lnTo>
                    <a:pt x="1058" y="40884"/>
                  </a:lnTo>
                  <a:lnTo>
                    <a:pt x="2822" y="39890"/>
                  </a:lnTo>
                  <a:lnTo>
                    <a:pt x="5056" y="39228"/>
                  </a:lnTo>
                  <a:lnTo>
                    <a:pt x="13257" y="33240"/>
                  </a:lnTo>
                  <a:lnTo>
                    <a:pt x="34958" y="4833"/>
                  </a:lnTo>
                  <a:lnTo>
                    <a:pt x="41290" y="2040"/>
                  </a:lnTo>
                  <a:lnTo>
                    <a:pt x="60327" y="0"/>
                  </a:lnTo>
                  <a:lnTo>
                    <a:pt x="66676" y="2714"/>
                  </a:lnTo>
                  <a:lnTo>
                    <a:pt x="69850" y="4919"/>
                  </a:lnTo>
                  <a:lnTo>
                    <a:pt x="71967" y="8505"/>
                  </a:lnTo>
                  <a:lnTo>
                    <a:pt x="74946" y="25783"/>
                  </a:lnTo>
                  <a:lnTo>
                    <a:pt x="75953" y="68475"/>
                  </a:lnTo>
                  <a:lnTo>
                    <a:pt x="76151" y="112617"/>
                  </a:lnTo>
                  <a:lnTo>
                    <a:pt x="68655" y="155889"/>
                  </a:lnTo>
                  <a:lnTo>
                    <a:pt x="64439" y="172344"/>
                  </a:lnTo>
                  <a:lnTo>
                    <a:pt x="59310" y="190628"/>
                  </a:lnTo>
                  <a:lnTo>
                    <a:pt x="58590" y="196870"/>
                  </a:lnTo>
                  <a:lnTo>
                    <a:pt x="57052" y="201031"/>
                  </a:lnTo>
                  <a:lnTo>
                    <a:pt x="54968" y="203805"/>
                  </a:lnTo>
                  <a:lnTo>
                    <a:pt x="49075" y="208258"/>
                  </a:lnTo>
                  <a:lnTo>
                    <a:pt x="49650" y="208624"/>
                  </a:lnTo>
                  <a:lnTo>
                    <a:pt x="53111" y="209030"/>
                  </a:lnTo>
                  <a:lnTo>
                    <a:pt x="54457" y="205963"/>
                  </a:lnTo>
                  <a:lnTo>
                    <a:pt x="58469" y="186477"/>
                  </a:lnTo>
                  <a:lnTo>
                    <a:pt x="74893" y="148626"/>
                  </a:lnTo>
                  <a:lnTo>
                    <a:pt x="85338" y="121510"/>
                  </a:lnTo>
                  <a:lnTo>
                    <a:pt x="115102" y="74982"/>
                  </a:lnTo>
                  <a:lnTo>
                    <a:pt x="139858" y="42759"/>
                  </a:lnTo>
                  <a:lnTo>
                    <a:pt x="152471" y="34770"/>
                  </a:lnTo>
                  <a:lnTo>
                    <a:pt x="165131" y="29103"/>
                  </a:lnTo>
                  <a:lnTo>
                    <a:pt x="199303" y="461"/>
                  </a:lnTo>
                  <a:lnTo>
                    <a:pt x="204867" y="5055"/>
                  </a:lnTo>
                  <a:lnTo>
                    <a:pt x="207469" y="13074"/>
                  </a:lnTo>
                  <a:lnTo>
                    <a:pt x="215822" y="50235"/>
                  </a:lnTo>
                  <a:lnTo>
                    <a:pt x="217053" y="83068"/>
                  </a:lnTo>
                  <a:lnTo>
                    <a:pt x="208524" y="123143"/>
                  </a:lnTo>
                  <a:lnTo>
                    <a:pt x="195466" y="168817"/>
                  </a:lnTo>
                  <a:lnTo>
                    <a:pt x="191481" y="187078"/>
                  </a:lnTo>
                  <a:lnTo>
                    <a:pt x="190500" y="2093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SMARTInkShape-383">
              <a:extLst>
                <a:ext uri="{FF2B5EF4-FFF2-40B4-BE49-F238E27FC236}">
                  <a16:creationId xmlns:a16="http://schemas.microsoft.com/office/drawing/2014/main" id="{128C9A4F-D6CB-1F21-8A75-6631C26251EC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7781925" y="5610225"/>
              <a:ext cx="161926" cy="19051"/>
            </a:xfrm>
            <a:custGeom>
              <a:avLst/>
              <a:gdLst/>
              <a:ahLst/>
              <a:cxnLst/>
              <a:rect l="0" t="0" r="0" b="0"/>
              <a:pathLst>
                <a:path w="161926" h="19051">
                  <a:moveTo>
                    <a:pt x="0" y="19050"/>
                  </a:moveTo>
                  <a:lnTo>
                    <a:pt x="0" y="19050"/>
                  </a:lnTo>
                  <a:lnTo>
                    <a:pt x="15209" y="17992"/>
                  </a:lnTo>
                  <a:lnTo>
                    <a:pt x="41418" y="11511"/>
                  </a:lnTo>
                  <a:lnTo>
                    <a:pt x="81912" y="9917"/>
                  </a:lnTo>
                  <a:lnTo>
                    <a:pt x="125309" y="2037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SMARTInkShape-384">
              <a:extLst>
                <a:ext uri="{FF2B5EF4-FFF2-40B4-BE49-F238E27FC236}">
                  <a16:creationId xmlns:a16="http://schemas.microsoft.com/office/drawing/2014/main" id="{6971FF82-2A9F-4A59-20DC-6C2F99797AA4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039100" y="5481794"/>
              <a:ext cx="28576" cy="233207"/>
            </a:xfrm>
            <a:custGeom>
              <a:avLst/>
              <a:gdLst/>
              <a:ahLst/>
              <a:cxnLst/>
              <a:rect l="0" t="0" r="0" b="0"/>
              <a:pathLst>
                <a:path w="28576" h="233207">
                  <a:moveTo>
                    <a:pt x="28575" y="14131"/>
                  </a:moveTo>
                  <a:lnTo>
                    <a:pt x="28575" y="14131"/>
                  </a:lnTo>
                  <a:lnTo>
                    <a:pt x="28575" y="0"/>
                  </a:lnTo>
                  <a:lnTo>
                    <a:pt x="27517" y="38731"/>
                  </a:lnTo>
                  <a:lnTo>
                    <a:pt x="19933" y="84272"/>
                  </a:lnTo>
                  <a:lnTo>
                    <a:pt x="14110" y="128887"/>
                  </a:lnTo>
                  <a:lnTo>
                    <a:pt x="10129" y="176116"/>
                  </a:lnTo>
                  <a:lnTo>
                    <a:pt x="6882" y="201827"/>
                  </a:lnTo>
                  <a:lnTo>
                    <a:pt x="0" y="2332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8" name="SMARTInkShape-Group116">
            <a:extLst>
              <a:ext uri="{FF2B5EF4-FFF2-40B4-BE49-F238E27FC236}">
                <a16:creationId xmlns:a16="http://schemas.microsoft.com/office/drawing/2014/main" id="{D1FD4BBF-F633-35FF-352A-A4E18035E848}"/>
              </a:ext>
            </a:extLst>
          </p:cNvPr>
          <p:cNvGrpSpPr/>
          <p:nvPr/>
        </p:nvGrpSpPr>
        <p:grpSpPr>
          <a:xfrm>
            <a:off x="4695825" y="4038645"/>
            <a:ext cx="400051" cy="380956"/>
            <a:chOff x="4695825" y="4038645"/>
            <a:chExt cx="400051" cy="380956"/>
          </a:xfrm>
        </p:grpSpPr>
        <p:sp>
          <p:nvSpPr>
            <p:cNvPr id="386" name="SMARTInkShape-385">
              <a:extLst>
                <a:ext uri="{FF2B5EF4-FFF2-40B4-BE49-F238E27FC236}">
                  <a16:creationId xmlns:a16="http://schemas.microsoft.com/office/drawing/2014/main" id="{13603305-6149-2D4F-9730-502AFCF4D1E1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695825" y="4238625"/>
              <a:ext cx="180976" cy="180976"/>
            </a:xfrm>
            <a:custGeom>
              <a:avLst/>
              <a:gdLst/>
              <a:ahLst/>
              <a:cxnLst/>
              <a:rect l="0" t="0" r="0" b="0"/>
              <a:pathLst>
                <a:path w="180976" h="180976">
                  <a:moveTo>
                    <a:pt x="180975" y="0"/>
                  </a:moveTo>
                  <a:lnTo>
                    <a:pt x="180975" y="0"/>
                  </a:lnTo>
                  <a:lnTo>
                    <a:pt x="136237" y="0"/>
                  </a:lnTo>
                  <a:lnTo>
                    <a:pt x="130047" y="0"/>
                  </a:lnTo>
                  <a:lnTo>
                    <a:pt x="115555" y="5057"/>
                  </a:lnTo>
                  <a:lnTo>
                    <a:pt x="71005" y="30591"/>
                  </a:lnTo>
                  <a:lnTo>
                    <a:pt x="45737" y="45279"/>
                  </a:lnTo>
                  <a:lnTo>
                    <a:pt x="34130" y="60453"/>
                  </a:lnTo>
                  <a:lnTo>
                    <a:pt x="31044" y="68496"/>
                  </a:lnTo>
                  <a:lnTo>
                    <a:pt x="31280" y="72122"/>
                  </a:lnTo>
                  <a:lnTo>
                    <a:pt x="34363" y="78974"/>
                  </a:lnTo>
                  <a:lnTo>
                    <a:pt x="37725" y="81224"/>
                  </a:lnTo>
                  <a:lnTo>
                    <a:pt x="69316" y="92934"/>
                  </a:lnTo>
                  <a:lnTo>
                    <a:pt x="82510" y="100796"/>
                  </a:lnTo>
                  <a:lnTo>
                    <a:pt x="109088" y="105484"/>
                  </a:lnTo>
                  <a:lnTo>
                    <a:pt x="110825" y="107364"/>
                  </a:lnTo>
                  <a:lnTo>
                    <a:pt x="111983" y="109677"/>
                  </a:lnTo>
                  <a:lnTo>
                    <a:pt x="113814" y="111218"/>
                  </a:lnTo>
                  <a:lnTo>
                    <a:pt x="118670" y="112931"/>
                  </a:lnTo>
                  <a:lnTo>
                    <a:pt x="134282" y="115278"/>
                  </a:lnTo>
                  <a:lnTo>
                    <a:pt x="142937" y="119321"/>
                  </a:lnTo>
                  <a:lnTo>
                    <a:pt x="151017" y="127468"/>
                  </a:lnTo>
                  <a:lnTo>
                    <a:pt x="157077" y="137086"/>
                  </a:lnTo>
                  <a:lnTo>
                    <a:pt x="160489" y="148450"/>
                  </a:lnTo>
                  <a:lnTo>
                    <a:pt x="161287" y="155231"/>
                  </a:lnTo>
                  <a:lnTo>
                    <a:pt x="158819" y="161772"/>
                  </a:lnTo>
                  <a:lnTo>
                    <a:pt x="156679" y="164998"/>
                  </a:lnTo>
                  <a:lnTo>
                    <a:pt x="143555" y="174594"/>
                  </a:lnTo>
                  <a:lnTo>
                    <a:pt x="126261" y="179085"/>
                  </a:lnTo>
                  <a:lnTo>
                    <a:pt x="83710" y="180901"/>
                  </a:lnTo>
                  <a:lnTo>
                    <a:pt x="57559" y="180971"/>
                  </a:lnTo>
                  <a:lnTo>
                    <a:pt x="49218" y="178152"/>
                  </a:lnTo>
                  <a:lnTo>
                    <a:pt x="45512" y="175917"/>
                  </a:lnTo>
                  <a:lnTo>
                    <a:pt x="30183" y="172774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SMARTInkShape-386">
              <a:extLst>
                <a:ext uri="{FF2B5EF4-FFF2-40B4-BE49-F238E27FC236}">
                  <a16:creationId xmlns:a16="http://schemas.microsoft.com/office/drawing/2014/main" id="{648D4512-A04C-C1CA-54E2-30212C130BAD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953128" y="4038645"/>
              <a:ext cx="142748" cy="123770"/>
            </a:xfrm>
            <a:custGeom>
              <a:avLst/>
              <a:gdLst/>
              <a:ahLst/>
              <a:cxnLst/>
              <a:rect l="0" t="0" r="0" b="0"/>
              <a:pathLst>
                <a:path w="142748" h="123770">
                  <a:moveTo>
                    <a:pt x="9397" y="28530"/>
                  </a:moveTo>
                  <a:lnTo>
                    <a:pt x="9397" y="28530"/>
                  </a:lnTo>
                  <a:lnTo>
                    <a:pt x="9397" y="20329"/>
                  </a:lnTo>
                  <a:lnTo>
                    <a:pt x="26731" y="1706"/>
                  </a:lnTo>
                  <a:lnTo>
                    <a:pt x="30506" y="733"/>
                  </a:lnTo>
                  <a:lnTo>
                    <a:pt x="42591" y="0"/>
                  </a:lnTo>
                  <a:lnTo>
                    <a:pt x="44226" y="1044"/>
                  </a:lnTo>
                  <a:lnTo>
                    <a:pt x="45317" y="2797"/>
                  </a:lnTo>
                  <a:lnTo>
                    <a:pt x="46044" y="5025"/>
                  </a:lnTo>
                  <a:lnTo>
                    <a:pt x="47586" y="6510"/>
                  </a:lnTo>
                  <a:lnTo>
                    <a:pt x="52123" y="8160"/>
                  </a:lnTo>
                  <a:lnTo>
                    <a:pt x="57667" y="14538"/>
                  </a:lnTo>
                  <a:lnTo>
                    <a:pt x="62600" y="23370"/>
                  </a:lnTo>
                  <a:lnTo>
                    <a:pt x="65767" y="37663"/>
                  </a:lnTo>
                  <a:lnTo>
                    <a:pt x="66027" y="40969"/>
                  </a:lnTo>
                  <a:lnTo>
                    <a:pt x="61337" y="55734"/>
                  </a:lnTo>
                  <a:lnTo>
                    <a:pt x="50051" y="75556"/>
                  </a:lnTo>
                  <a:lnTo>
                    <a:pt x="47573" y="82239"/>
                  </a:lnTo>
                  <a:lnTo>
                    <a:pt x="10883" y="122290"/>
                  </a:lnTo>
                  <a:lnTo>
                    <a:pt x="0" y="123769"/>
                  </a:lnTo>
                  <a:lnTo>
                    <a:pt x="39977" y="122721"/>
                  </a:lnTo>
                  <a:lnTo>
                    <a:pt x="80805" y="115579"/>
                  </a:lnTo>
                  <a:lnTo>
                    <a:pt x="126757" y="114333"/>
                  </a:lnTo>
                  <a:lnTo>
                    <a:pt x="142747" y="1142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</a:t>
            </a:r>
          </a:p>
        </p:txBody>
      </p:sp>
      <p:sp>
        <p:nvSpPr>
          <p:cNvPr id="89" name="SMARTInkShape-387">
            <a:extLst>
              <a:ext uri="{FF2B5EF4-FFF2-40B4-BE49-F238E27FC236}">
                <a16:creationId xmlns:a16="http://schemas.microsoft.com/office/drawing/2014/main" id="{B3365309-3F71-A2DE-A0C8-16ABDB7DF59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715253" y="5238753"/>
            <a:ext cx="57148" cy="285748"/>
          </a:xfrm>
          <a:custGeom>
            <a:avLst/>
            <a:gdLst/>
            <a:ahLst/>
            <a:cxnLst/>
            <a:rect l="0" t="0" r="0" b="0"/>
            <a:pathLst>
              <a:path w="57148" h="285748">
                <a:moveTo>
                  <a:pt x="57147" y="9522"/>
                </a:moveTo>
                <a:lnTo>
                  <a:pt x="57147" y="9522"/>
                </a:lnTo>
                <a:lnTo>
                  <a:pt x="57147" y="0"/>
                </a:lnTo>
                <a:lnTo>
                  <a:pt x="57147" y="5054"/>
                </a:lnTo>
                <a:lnTo>
                  <a:pt x="54325" y="10359"/>
                </a:lnTo>
                <a:lnTo>
                  <a:pt x="50602" y="16244"/>
                </a:lnTo>
                <a:lnTo>
                  <a:pt x="48210" y="28645"/>
                </a:lnTo>
                <a:lnTo>
                  <a:pt x="46826" y="36013"/>
                </a:lnTo>
                <a:lnTo>
                  <a:pt x="40135" y="57990"/>
                </a:lnTo>
                <a:lnTo>
                  <a:pt x="35879" y="76447"/>
                </a:lnTo>
                <a:lnTo>
                  <a:pt x="21674" y="114319"/>
                </a:lnTo>
                <a:lnTo>
                  <a:pt x="17003" y="133354"/>
                </a:lnTo>
                <a:lnTo>
                  <a:pt x="10999" y="153691"/>
                </a:lnTo>
                <a:lnTo>
                  <a:pt x="6895" y="181560"/>
                </a:lnTo>
                <a:lnTo>
                  <a:pt x="1360" y="201432"/>
                </a:lnTo>
                <a:lnTo>
                  <a:pt x="13" y="247452"/>
                </a:lnTo>
                <a:lnTo>
                  <a:pt x="0" y="260309"/>
                </a:lnTo>
                <a:lnTo>
                  <a:pt x="2821" y="266680"/>
                </a:lnTo>
                <a:lnTo>
                  <a:pt x="17607" y="284258"/>
                </a:lnTo>
                <a:lnTo>
                  <a:pt x="28572" y="28574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SMARTInkShape-Group118">
            <a:extLst>
              <a:ext uri="{FF2B5EF4-FFF2-40B4-BE49-F238E27FC236}">
                <a16:creationId xmlns:a16="http://schemas.microsoft.com/office/drawing/2014/main" id="{5D7676CA-D886-2209-6D40-989670F040F3}"/>
              </a:ext>
            </a:extLst>
          </p:cNvPr>
          <p:cNvGrpSpPr/>
          <p:nvPr/>
        </p:nvGrpSpPr>
        <p:grpSpPr>
          <a:xfrm>
            <a:off x="6734175" y="4876810"/>
            <a:ext cx="2838451" cy="590533"/>
            <a:chOff x="6734175" y="4876810"/>
            <a:chExt cx="2838451" cy="590533"/>
          </a:xfrm>
        </p:grpSpPr>
        <p:sp>
          <p:nvSpPr>
            <p:cNvPr id="90" name="SMARTInkShape-388">
              <a:extLst>
                <a:ext uri="{FF2B5EF4-FFF2-40B4-BE49-F238E27FC236}">
                  <a16:creationId xmlns:a16="http://schemas.microsoft.com/office/drawing/2014/main" id="{7372DA02-9A53-A54E-FE14-EAE30F25DA83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7781925" y="5172075"/>
              <a:ext cx="304801" cy="295268"/>
            </a:xfrm>
            <a:custGeom>
              <a:avLst/>
              <a:gdLst/>
              <a:ahLst/>
              <a:cxnLst/>
              <a:rect l="0" t="0" r="0" b="0"/>
              <a:pathLst>
                <a:path w="304801" h="295268">
                  <a:moveTo>
                    <a:pt x="0" y="57150"/>
                  </a:moveTo>
                  <a:lnTo>
                    <a:pt x="0" y="57150"/>
                  </a:lnTo>
                  <a:lnTo>
                    <a:pt x="5056" y="57150"/>
                  </a:lnTo>
                  <a:lnTo>
                    <a:pt x="5487" y="56092"/>
                  </a:lnTo>
                  <a:lnTo>
                    <a:pt x="11" y="47642"/>
                  </a:lnTo>
                  <a:lnTo>
                    <a:pt x="3" y="47630"/>
                  </a:lnTo>
                  <a:lnTo>
                    <a:pt x="0" y="47625"/>
                  </a:lnTo>
                  <a:lnTo>
                    <a:pt x="8200" y="47625"/>
                  </a:lnTo>
                  <a:lnTo>
                    <a:pt x="8642" y="48683"/>
                  </a:lnTo>
                  <a:lnTo>
                    <a:pt x="9132" y="52681"/>
                  </a:lnTo>
                  <a:lnTo>
                    <a:pt x="10321" y="54170"/>
                  </a:lnTo>
                  <a:lnTo>
                    <a:pt x="22748" y="61814"/>
                  </a:lnTo>
                  <a:lnTo>
                    <a:pt x="25985" y="67337"/>
                  </a:lnTo>
                  <a:lnTo>
                    <a:pt x="28482" y="73318"/>
                  </a:lnTo>
                  <a:lnTo>
                    <a:pt x="66691" y="117123"/>
                  </a:lnTo>
                  <a:lnTo>
                    <a:pt x="98425" y="163660"/>
                  </a:lnTo>
                  <a:lnTo>
                    <a:pt x="121838" y="183607"/>
                  </a:lnTo>
                  <a:lnTo>
                    <a:pt x="145934" y="212322"/>
                  </a:lnTo>
                  <a:lnTo>
                    <a:pt x="164214" y="225346"/>
                  </a:lnTo>
                  <a:lnTo>
                    <a:pt x="193756" y="260349"/>
                  </a:lnTo>
                  <a:lnTo>
                    <a:pt x="200061" y="263878"/>
                  </a:lnTo>
                  <a:lnTo>
                    <a:pt x="203224" y="264819"/>
                  </a:lnTo>
                  <a:lnTo>
                    <a:pt x="205333" y="266504"/>
                  </a:lnTo>
                  <a:lnTo>
                    <a:pt x="209359" y="272875"/>
                  </a:lnTo>
                  <a:lnTo>
                    <a:pt x="214051" y="274736"/>
                  </a:lnTo>
                  <a:lnTo>
                    <a:pt x="215726" y="276290"/>
                  </a:lnTo>
                  <a:lnTo>
                    <a:pt x="217587" y="280840"/>
                  </a:lnTo>
                  <a:lnTo>
                    <a:pt x="219141" y="282477"/>
                  </a:lnTo>
                  <a:lnTo>
                    <a:pt x="228168" y="285622"/>
                  </a:lnTo>
                  <a:lnTo>
                    <a:pt x="233529" y="290768"/>
                  </a:lnTo>
                  <a:lnTo>
                    <a:pt x="235060" y="291212"/>
                  </a:lnTo>
                  <a:lnTo>
                    <a:pt x="236082" y="290449"/>
                  </a:lnTo>
                  <a:lnTo>
                    <a:pt x="236763" y="288884"/>
                  </a:lnTo>
                  <a:lnTo>
                    <a:pt x="237217" y="288897"/>
                  </a:lnTo>
                  <a:lnTo>
                    <a:pt x="237721" y="291735"/>
                  </a:lnTo>
                  <a:lnTo>
                    <a:pt x="238914" y="292914"/>
                  </a:lnTo>
                  <a:lnTo>
                    <a:pt x="247531" y="295247"/>
                  </a:lnTo>
                  <a:lnTo>
                    <a:pt x="252672" y="295267"/>
                  </a:lnTo>
                  <a:lnTo>
                    <a:pt x="254173" y="294211"/>
                  </a:lnTo>
                  <a:lnTo>
                    <a:pt x="255174" y="292449"/>
                  </a:lnTo>
                  <a:lnTo>
                    <a:pt x="257175" y="285750"/>
                  </a:lnTo>
                  <a:lnTo>
                    <a:pt x="262231" y="285750"/>
                  </a:lnTo>
                  <a:lnTo>
                    <a:pt x="263720" y="284692"/>
                  </a:lnTo>
                  <a:lnTo>
                    <a:pt x="264713" y="282928"/>
                  </a:lnTo>
                  <a:lnTo>
                    <a:pt x="266307" y="272493"/>
                  </a:lnTo>
                  <a:lnTo>
                    <a:pt x="267736" y="243187"/>
                  </a:lnTo>
                  <a:lnTo>
                    <a:pt x="274898" y="207499"/>
                  </a:lnTo>
                  <a:lnTo>
                    <a:pt x="281165" y="160420"/>
                  </a:lnTo>
                  <a:lnTo>
                    <a:pt x="285146" y="116923"/>
                  </a:lnTo>
                  <a:lnTo>
                    <a:pt x="285726" y="70149"/>
                  </a:lnTo>
                  <a:lnTo>
                    <a:pt x="285739" y="59046"/>
                  </a:lnTo>
                  <a:lnTo>
                    <a:pt x="286801" y="55239"/>
                  </a:lnTo>
                  <a:lnTo>
                    <a:pt x="288568" y="52702"/>
                  </a:lnTo>
                  <a:lnTo>
                    <a:pt x="290803" y="51009"/>
                  </a:lnTo>
                  <a:lnTo>
                    <a:pt x="293288" y="46306"/>
                  </a:lnTo>
                  <a:lnTo>
                    <a:pt x="295241" y="20909"/>
                  </a:lnTo>
                  <a:lnTo>
                    <a:pt x="295275" y="9525"/>
                  </a:lnTo>
                  <a:lnTo>
                    <a:pt x="300331" y="9525"/>
                  </a:lnTo>
                  <a:lnTo>
                    <a:pt x="301820" y="8467"/>
                  </a:lnTo>
                  <a:lnTo>
                    <a:pt x="302813" y="6703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389">
              <a:extLst>
                <a:ext uri="{FF2B5EF4-FFF2-40B4-BE49-F238E27FC236}">
                  <a16:creationId xmlns:a16="http://schemas.microsoft.com/office/drawing/2014/main" id="{B13345CB-0EAE-331C-2592-3325B5BA8CEA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6734175" y="4876810"/>
              <a:ext cx="2838451" cy="95241"/>
            </a:xfrm>
            <a:custGeom>
              <a:avLst/>
              <a:gdLst/>
              <a:ahLst/>
              <a:cxnLst/>
              <a:rect l="0" t="0" r="0" b="0"/>
              <a:pathLst>
                <a:path w="2838451" h="95241">
                  <a:moveTo>
                    <a:pt x="0" y="95240"/>
                  </a:moveTo>
                  <a:lnTo>
                    <a:pt x="0" y="95240"/>
                  </a:lnTo>
                  <a:lnTo>
                    <a:pt x="0" y="85715"/>
                  </a:lnTo>
                  <a:lnTo>
                    <a:pt x="5056" y="85715"/>
                  </a:lnTo>
                  <a:lnTo>
                    <a:pt x="6545" y="86773"/>
                  </a:lnTo>
                  <a:lnTo>
                    <a:pt x="7538" y="88537"/>
                  </a:lnTo>
                  <a:lnTo>
                    <a:pt x="8200" y="90771"/>
                  </a:lnTo>
                  <a:lnTo>
                    <a:pt x="9701" y="92260"/>
                  </a:lnTo>
                  <a:lnTo>
                    <a:pt x="17610" y="94848"/>
                  </a:lnTo>
                  <a:lnTo>
                    <a:pt x="27125" y="95206"/>
                  </a:lnTo>
                  <a:lnTo>
                    <a:pt x="36952" y="88687"/>
                  </a:lnTo>
                  <a:lnTo>
                    <a:pt x="84326" y="85749"/>
                  </a:lnTo>
                  <a:lnTo>
                    <a:pt x="128703" y="85716"/>
                  </a:lnTo>
                  <a:lnTo>
                    <a:pt x="164488" y="84657"/>
                  </a:lnTo>
                  <a:lnTo>
                    <a:pt x="210751" y="76014"/>
                  </a:lnTo>
                  <a:lnTo>
                    <a:pt x="257334" y="68106"/>
                  </a:lnTo>
                  <a:lnTo>
                    <a:pt x="304821" y="66855"/>
                  </a:lnTo>
                  <a:lnTo>
                    <a:pt x="333381" y="63899"/>
                  </a:lnTo>
                  <a:lnTo>
                    <a:pt x="376532" y="58475"/>
                  </a:lnTo>
                  <a:lnTo>
                    <a:pt x="413308" y="57535"/>
                  </a:lnTo>
                  <a:lnTo>
                    <a:pt x="451015" y="57257"/>
                  </a:lnTo>
                  <a:lnTo>
                    <a:pt x="496195" y="56104"/>
                  </a:lnTo>
                  <a:lnTo>
                    <a:pt x="537663" y="50601"/>
                  </a:lnTo>
                  <a:lnTo>
                    <a:pt x="577231" y="48500"/>
                  </a:lnTo>
                  <a:lnTo>
                    <a:pt x="616825" y="47877"/>
                  </a:lnTo>
                  <a:lnTo>
                    <a:pt x="661600" y="46634"/>
                  </a:lnTo>
                  <a:lnTo>
                    <a:pt x="707322" y="41093"/>
                  </a:lnTo>
                  <a:lnTo>
                    <a:pt x="750267" y="38979"/>
                  </a:lnTo>
                  <a:lnTo>
                    <a:pt x="784302" y="38485"/>
                  </a:lnTo>
                  <a:lnTo>
                    <a:pt x="817773" y="35444"/>
                  </a:lnTo>
                  <a:lnTo>
                    <a:pt x="850288" y="31622"/>
                  </a:lnTo>
                  <a:lnTo>
                    <a:pt x="882379" y="29923"/>
                  </a:lnTo>
                  <a:lnTo>
                    <a:pt x="917101" y="29168"/>
                  </a:lnTo>
                  <a:lnTo>
                    <a:pt x="952643" y="28833"/>
                  </a:lnTo>
                  <a:lnTo>
                    <a:pt x="986077" y="28684"/>
                  </a:lnTo>
                  <a:lnTo>
                    <a:pt x="1018576" y="25795"/>
                  </a:lnTo>
                  <a:lnTo>
                    <a:pt x="1051717" y="22043"/>
                  </a:lnTo>
                  <a:lnTo>
                    <a:pt x="1087613" y="20374"/>
                  </a:lnTo>
                  <a:lnTo>
                    <a:pt x="1121912" y="16811"/>
                  </a:lnTo>
                  <a:lnTo>
                    <a:pt x="1155853" y="12757"/>
                  </a:lnTo>
                  <a:lnTo>
                    <a:pt x="1192103" y="10956"/>
                  </a:lnTo>
                  <a:lnTo>
                    <a:pt x="1229382" y="10156"/>
                  </a:lnTo>
                  <a:lnTo>
                    <a:pt x="1267117" y="9800"/>
                  </a:lnTo>
                  <a:lnTo>
                    <a:pt x="1305054" y="9641"/>
                  </a:lnTo>
                  <a:lnTo>
                    <a:pt x="1343082" y="9571"/>
                  </a:lnTo>
                  <a:lnTo>
                    <a:pt x="1381151" y="9541"/>
                  </a:lnTo>
                  <a:lnTo>
                    <a:pt x="1419236" y="9526"/>
                  </a:lnTo>
                  <a:lnTo>
                    <a:pt x="1460152" y="9520"/>
                  </a:lnTo>
                  <a:lnTo>
                    <a:pt x="1501973" y="9517"/>
                  </a:lnTo>
                  <a:lnTo>
                    <a:pt x="1541727" y="9515"/>
                  </a:lnTo>
                  <a:lnTo>
                    <a:pt x="1583385" y="6693"/>
                  </a:lnTo>
                  <a:lnTo>
                    <a:pt x="1626593" y="2970"/>
                  </a:lnTo>
                  <a:lnTo>
                    <a:pt x="1670491" y="1314"/>
                  </a:lnTo>
                  <a:lnTo>
                    <a:pt x="1717518" y="578"/>
                  </a:lnTo>
                  <a:lnTo>
                    <a:pt x="1741912" y="382"/>
                  </a:lnTo>
                  <a:lnTo>
                    <a:pt x="1788772" y="165"/>
                  </a:lnTo>
                  <a:lnTo>
                    <a:pt x="1835352" y="68"/>
                  </a:lnTo>
                  <a:lnTo>
                    <a:pt x="1859626" y="42"/>
                  </a:lnTo>
                  <a:lnTo>
                    <a:pt x="1884276" y="24"/>
                  </a:lnTo>
                  <a:lnTo>
                    <a:pt x="1909176" y="13"/>
                  </a:lnTo>
                  <a:lnTo>
                    <a:pt x="1934242" y="7"/>
                  </a:lnTo>
                  <a:lnTo>
                    <a:pt x="1959419" y="0"/>
                  </a:lnTo>
                  <a:lnTo>
                    <a:pt x="1984672" y="1055"/>
                  </a:lnTo>
                  <a:lnTo>
                    <a:pt x="2009973" y="2817"/>
                  </a:lnTo>
                  <a:lnTo>
                    <a:pt x="2035306" y="5050"/>
                  </a:lnTo>
                  <a:lnTo>
                    <a:pt x="2060664" y="6538"/>
                  </a:lnTo>
                  <a:lnTo>
                    <a:pt x="2086034" y="7529"/>
                  </a:lnTo>
                  <a:lnTo>
                    <a:pt x="2111415" y="8192"/>
                  </a:lnTo>
                  <a:lnTo>
                    <a:pt x="2136802" y="8633"/>
                  </a:lnTo>
                  <a:lnTo>
                    <a:pt x="2162193" y="8927"/>
                  </a:lnTo>
                  <a:lnTo>
                    <a:pt x="2187587" y="9123"/>
                  </a:lnTo>
                  <a:lnTo>
                    <a:pt x="2211924" y="9253"/>
                  </a:lnTo>
                  <a:lnTo>
                    <a:pt x="2258722" y="9399"/>
                  </a:lnTo>
                  <a:lnTo>
                    <a:pt x="2282630" y="10496"/>
                  </a:lnTo>
                  <a:lnTo>
                    <a:pt x="2307037" y="12286"/>
                  </a:lnTo>
                  <a:lnTo>
                    <a:pt x="2331775" y="14538"/>
                  </a:lnTo>
                  <a:lnTo>
                    <a:pt x="2379017" y="17039"/>
                  </a:lnTo>
                  <a:lnTo>
                    <a:pt x="2423650" y="19209"/>
                  </a:lnTo>
                  <a:lnTo>
                    <a:pt x="2464653" y="23701"/>
                  </a:lnTo>
                  <a:lnTo>
                    <a:pt x="2504043" y="26404"/>
                  </a:lnTo>
                  <a:lnTo>
                    <a:pt x="2542716" y="27604"/>
                  </a:lnTo>
                  <a:lnTo>
                    <a:pt x="2581071" y="28138"/>
                  </a:lnTo>
                  <a:lnTo>
                    <a:pt x="2616463" y="31197"/>
                  </a:lnTo>
                  <a:lnTo>
                    <a:pt x="2649831" y="35028"/>
                  </a:lnTo>
                  <a:lnTo>
                    <a:pt x="2697307" y="37183"/>
                  </a:lnTo>
                  <a:lnTo>
                    <a:pt x="2737598" y="37821"/>
                  </a:lnTo>
                  <a:lnTo>
                    <a:pt x="2780194" y="35215"/>
                  </a:lnTo>
                  <a:lnTo>
                    <a:pt x="2825605" y="29441"/>
                  </a:lnTo>
                  <a:lnTo>
                    <a:pt x="2838450" y="285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SMARTInkShape-Group119">
            <a:extLst>
              <a:ext uri="{FF2B5EF4-FFF2-40B4-BE49-F238E27FC236}">
                <a16:creationId xmlns:a16="http://schemas.microsoft.com/office/drawing/2014/main" id="{372E32EF-4B9A-E966-F688-A8B5C85896AF}"/>
              </a:ext>
            </a:extLst>
          </p:cNvPr>
          <p:cNvGrpSpPr/>
          <p:nvPr/>
        </p:nvGrpSpPr>
        <p:grpSpPr>
          <a:xfrm>
            <a:off x="5791200" y="3724275"/>
            <a:ext cx="4429126" cy="2028812"/>
            <a:chOff x="5791200" y="3724275"/>
            <a:chExt cx="4429126" cy="2028812"/>
          </a:xfrm>
        </p:grpSpPr>
        <p:sp>
          <p:nvSpPr>
            <p:cNvPr id="93" name="SMARTInkShape-390">
              <a:extLst>
                <a:ext uri="{FF2B5EF4-FFF2-40B4-BE49-F238E27FC236}">
                  <a16:creationId xmlns:a16="http://schemas.microsoft.com/office/drawing/2014/main" id="{F90656C9-3065-2913-96FE-9CDE2A2A6120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9486901" y="3933828"/>
              <a:ext cx="190500" cy="114298"/>
            </a:xfrm>
            <a:custGeom>
              <a:avLst/>
              <a:gdLst/>
              <a:ahLst/>
              <a:cxnLst/>
              <a:rect l="0" t="0" r="0" b="0"/>
              <a:pathLst>
                <a:path w="190500" h="114298">
                  <a:moveTo>
                    <a:pt x="9524" y="28572"/>
                  </a:moveTo>
                  <a:lnTo>
                    <a:pt x="9524" y="28572"/>
                  </a:lnTo>
                  <a:lnTo>
                    <a:pt x="9524" y="19081"/>
                  </a:lnTo>
                  <a:lnTo>
                    <a:pt x="14581" y="19057"/>
                  </a:lnTo>
                  <a:lnTo>
                    <a:pt x="16070" y="17996"/>
                  </a:lnTo>
                  <a:lnTo>
                    <a:pt x="17064" y="16229"/>
                  </a:lnTo>
                  <a:lnTo>
                    <a:pt x="18658" y="10847"/>
                  </a:lnTo>
                  <a:lnTo>
                    <a:pt x="21697" y="10111"/>
                  </a:lnTo>
                  <a:lnTo>
                    <a:pt x="43029" y="9522"/>
                  </a:lnTo>
                  <a:lnTo>
                    <a:pt x="44561" y="8464"/>
                  </a:lnTo>
                  <a:lnTo>
                    <a:pt x="45581" y="6700"/>
                  </a:lnTo>
                  <a:lnTo>
                    <a:pt x="47221" y="1321"/>
                  </a:lnTo>
                  <a:lnTo>
                    <a:pt x="50268" y="586"/>
                  </a:lnTo>
                  <a:lnTo>
                    <a:pt x="62171" y="0"/>
                  </a:lnTo>
                  <a:lnTo>
                    <a:pt x="63672" y="1057"/>
                  </a:lnTo>
                  <a:lnTo>
                    <a:pt x="64672" y="2820"/>
                  </a:lnTo>
                  <a:lnTo>
                    <a:pt x="66557" y="9130"/>
                  </a:lnTo>
                  <a:lnTo>
                    <a:pt x="66664" y="22745"/>
                  </a:lnTo>
                  <a:lnTo>
                    <a:pt x="65608" y="24687"/>
                  </a:lnTo>
                  <a:lnTo>
                    <a:pt x="63847" y="25982"/>
                  </a:lnTo>
                  <a:lnTo>
                    <a:pt x="61615" y="26845"/>
                  </a:lnTo>
                  <a:lnTo>
                    <a:pt x="60126" y="28479"/>
                  </a:lnTo>
                  <a:lnTo>
                    <a:pt x="58472" y="33117"/>
                  </a:lnTo>
                  <a:lnTo>
                    <a:pt x="56351" y="44718"/>
                  </a:lnTo>
                  <a:lnTo>
                    <a:pt x="50679" y="54052"/>
                  </a:lnTo>
                  <a:lnTo>
                    <a:pt x="47472" y="63521"/>
                  </a:lnTo>
                  <a:lnTo>
                    <a:pt x="3964" y="110332"/>
                  </a:lnTo>
                  <a:lnTo>
                    <a:pt x="1" y="114295"/>
                  </a:lnTo>
                  <a:lnTo>
                    <a:pt x="0" y="114295"/>
                  </a:lnTo>
                  <a:lnTo>
                    <a:pt x="31798" y="114297"/>
                  </a:lnTo>
                  <a:lnTo>
                    <a:pt x="38121" y="111475"/>
                  </a:lnTo>
                  <a:lnTo>
                    <a:pt x="44458" y="107751"/>
                  </a:lnTo>
                  <a:lnTo>
                    <a:pt x="55035" y="105655"/>
                  </a:lnTo>
                  <a:lnTo>
                    <a:pt x="101521" y="104779"/>
                  </a:lnTo>
                  <a:lnTo>
                    <a:pt x="146326" y="104772"/>
                  </a:lnTo>
                  <a:lnTo>
                    <a:pt x="155655" y="104772"/>
                  </a:lnTo>
                  <a:lnTo>
                    <a:pt x="161961" y="101950"/>
                  </a:lnTo>
                  <a:lnTo>
                    <a:pt x="168290" y="98226"/>
                  </a:lnTo>
                  <a:lnTo>
                    <a:pt x="180978" y="95836"/>
                  </a:lnTo>
                  <a:lnTo>
                    <a:pt x="190499" y="952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391">
              <a:extLst>
                <a:ext uri="{FF2B5EF4-FFF2-40B4-BE49-F238E27FC236}">
                  <a16:creationId xmlns:a16="http://schemas.microsoft.com/office/drawing/2014/main" id="{60CAA061-1DE9-539E-8C5D-DA17574AFC95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9201150" y="4067209"/>
              <a:ext cx="189246" cy="542892"/>
            </a:xfrm>
            <a:custGeom>
              <a:avLst/>
              <a:gdLst/>
              <a:ahLst/>
              <a:cxnLst/>
              <a:rect l="0" t="0" r="0" b="0"/>
              <a:pathLst>
                <a:path w="189246" h="542892">
                  <a:moveTo>
                    <a:pt x="57150" y="9491"/>
                  </a:moveTo>
                  <a:lnTo>
                    <a:pt x="57150" y="9491"/>
                  </a:lnTo>
                  <a:lnTo>
                    <a:pt x="52093" y="4434"/>
                  </a:lnTo>
                  <a:lnTo>
                    <a:pt x="51662" y="2945"/>
                  </a:lnTo>
                  <a:lnTo>
                    <a:pt x="52433" y="1952"/>
                  </a:lnTo>
                  <a:lnTo>
                    <a:pt x="56874" y="83"/>
                  </a:lnTo>
                  <a:lnTo>
                    <a:pt x="62124" y="0"/>
                  </a:lnTo>
                  <a:lnTo>
                    <a:pt x="67475" y="2803"/>
                  </a:lnTo>
                  <a:lnTo>
                    <a:pt x="80746" y="14156"/>
                  </a:lnTo>
                  <a:lnTo>
                    <a:pt x="101681" y="52283"/>
                  </a:lnTo>
                  <a:lnTo>
                    <a:pt x="122542" y="95834"/>
                  </a:lnTo>
                  <a:lnTo>
                    <a:pt x="138820" y="135555"/>
                  </a:lnTo>
                  <a:lnTo>
                    <a:pt x="148965" y="176077"/>
                  </a:lnTo>
                  <a:lnTo>
                    <a:pt x="158672" y="215366"/>
                  </a:lnTo>
                  <a:lnTo>
                    <a:pt x="168253" y="253818"/>
                  </a:lnTo>
                  <a:lnTo>
                    <a:pt x="177793" y="292021"/>
                  </a:lnTo>
                  <a:lnTo>
                    <a:pt x="186265" y="330152"/>
                  </a:lnTo>
                  <a:lnTo>
                    <a:pt x="189245" y="367204"/>
                  </a:lnTo>
                  <a:lnTo>
                    <a:pt x="187430" y="408704"/>
                  </a:lnTo>
                  <a:lnTo>
                    <a:pt x="179709" y="455997"/>
                  </a:lnTo>
                  <a:lnTo>
                    <a:pt x="159628" y="491519"/>
                  </a:lnTo>
                  <a:lnTo>
                    <a:pt x="149968" y="501715"/>
                  </a:lnTo>
                  <a:lnTo>
                    <a:pt x="107808" y="526836"/>
                  </a:lnTo>
                  <a:lnTo>
                    <a:pt x="82522" y="538622"/>
                  </a:lnTo>
                  <a:lnTo>
                    <a:pt x="38099" y="542641"/>
                  </a:lnTo>
                  <a:lnTo>
                    <a:pt x="0" y="5428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392">
              <a:extLst>
                <a:ext uri="{FF2B5EF4-FFF2-40B4-BE49-F238E27FC236}">
                  <a16:creationId xmlns:a16="http://schemas.microsoft.com/office/drawing/2014/main" id="{AD74EDEF-ED3A-6613-77BB-795201B6F208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8858251" y="4200528"/>
              <a:ext cx="428625" cy="285748"/>
            </a:xfrm>
            <a:custGeom>
              <a:avLst/>
              <a:gdLst/>
              <a:ahLst/>
              <a:cxnLst/>
              <a:rect l="0" t="0" r="0" b="0"/>
              <a:pathLst>
                <a:path w="428625" h="285748">
                  <a:moveTo>
                    <a:pt x="19049" y="285747"/>
                  </a:moveTo>
                  <a:lnTo>
                    <a:pt x="19049" y="285747"/>
                  </a:lnTo>
                  <a:lnTo>
                    <a:pt x="426" y="285747"/>
                  </a:lnTo>
                  <a:lnTo>
                    <a:pt x="0" y="262999"/>
                  </a:lnTo>
                  <a:lnTo>
                    <a:pt x="2821" y="256939"/>
                  </a:lnTo>
                  <a:lnTo>
                    <a:pt x="39999" y="212160"/>
                  </a:lnTo>
                  <a:lnTo>
                    <a:pt x="52702" y="202594"/>
                  </a:lnTo>
                  <a:lnTo>
                    <a:pt x="60534" y="198562"/>
                  </a:lnTo>
                  <a:lnTo>
                    <a:pt x="72059" y="185615"/>
                  </a:lnTo>
                  <a:lnTo>
                    <a:pt x="99133" y="149833"/>
                  </a:lnTo>
                  <a:lnTo>
                    <a:pt x="140094" y="104808"/>
                  </a:lnTo>
                  <a:lnTo>
                    <a:pt x="159441" y="74085"/>
                  </a:lnTo>
                  <a:lnTo>
                    <a:pt x="178916" y="55162"/>
                  </a:lnTo>
                  <a:lnTo>
                    <a:pt x="187067" y="40331"/>
                  </a:lnTo>
                  <a:lnTo>
                    <a:pt x="190032" y="32740"/>
                  </a:lnTo>
                  <a:lnTo>
                    <a:pt x="196594" y="22516"/>
                  </a:lnTo>
                  <a:lnTo>
                    <a:pt x="198499" y="16003"/>
                  </a:lnTo>
                  <a:lnTo>
                    <a:pt x="200067" y="13843"/>
                  </a:lnTo>
                  <a:lnTo>
                    <a:pt x="202169" y="12402"/>
                  </a:lnTo>
                  <a:lnTo>
                    <a:pt x="204629" y="11442"/>
                  </a:lnTo>
                  <a:lnTo>
                    <a:pt x="206269" y="9744"/>
                  </a:lnTo>
                  <a:lnTo>
                    <a:pt x="209421" y="439"/>
                  </a:lnTo>
                  <a:lnTo>
                    <a:pt x="200139" y="0"/>
                  </a:lnTo>
                  <a:lnTo>
                    <a:pt x="200058" y="5054"/>
                  </a:lnTo>
                  <a:lnTo>
                    <a:pt x="197217" y="10359"/>
                  </a:lnTo>
                  <a:lnTo>
                    <a:pt x="193485" y="16244"/>
                  </a:lnTo>
                  <a:lnTo>
                    <a:pt x="190325" y="25507"/>
                  </a:lnTo>
                  <a:lnTo>
                    <a:pt x="175389" y="51003"/>
                  </a:lnTo>
                  <a:lnTo>
                    <a:pt x="163402" y="92514"/>
                  </a:lnTo>
                  <a:lnTo>
                    <a:pt x="153045" y="135350"/>
                  </a:lnTo>
                  <a:lnTo>
                    <a:pt x="152437" y="169713"/>
                  </a:lnTo>
                  <a:lnTo>
                    <a:pt x="153482" y="173467"/>
                  </a:lnTo>
                  <a:lnTo>
                    <a:pt x="155238" y="175968"/>
                  </a:lnTo>
                  <a:lnTo>
                    <a:pt x="157466" y="177636"/>
                  </a:lnTo>
                  <a:lnTo>
                    <a:pt x="159944" y="182311"/>
                  </a:lnTo>
                  <a:lnTo>
                    <a:pt x="160604" y="185040"/>
                  </a:lnTo>
                  <a:lnTo>
                    <a:pt x="166590" y="193937"/>
                  </a:lnTo>
                  <a:lnTo>
                    <a:pt x="175065" y="203276"/>
                  </a:lnTo>
                  <a:lnTo>
                    <a:pt x="181170" y="206760"/>
                  </a:lnTo>
                  <a:lnTo>
                    <a:pt x="188655" y="208997"/>
                  </a:lnTo>
                  <a:lnTo>
                    <a:pt x="192502" y="206480"/>
                  </a:lnTo>
                  <a:lnTo>
                    <a:pt x="195010" y="204327"/>
                  </a:lnTo>
                  <a:lnTo>
                    <a:pt x="200617" y="201935"/>
                  </a:lnTo>
                  <a:lnTo>
                    <a:pt x="215977" y="199215"/>
                  </a:lnTo>
                  <a:lnTo>
                    <a:pt x="231784" y="186798"/>
                  </a:lnTo>
                  <a:lnTo>
                    <a:pt x="257174" y="142604"/>
                  </a:lnTo>
                  <a:lnTo>
                    <a:pt x="279399" y="98406"/>
                  </a:lnTo>
                  <a:lnTo>
                    <a:pt x="287734" y="69492"/>
                  </a:lnTo>
                  <a:lnTo>
                    <a:pt x="291922" y="61575"/>
                  </a:lnTo>
                  <a:lnTo>
                    <a:pt x="294611" y="47870"/>
                  </a:lnTo>
                  <a:lnTo>
                    <a:pt x="295274" y="19086"/>
                  </a:lnTo>
                  <a:lnTo>
                    <a:pt x="295274" y="41438"/>
                  </a:lnTo>
                  <a:lnTo>
                    <a:pt x="292452" y="47696"/>
                  </a:lnTo>
                  <a:lnTo>
                    <a:pt x="290217" y="50846"/>
                  </a:lnTo>
                  <a:lnTo>
                    <a:pt x="287073" y="65393"/>
                  </a:lnTo>
                  <a:lnTo>
                    <a:pt x="284951" y="88213"/>
                  </a:lnTo>
                  <a:lnTo>
                    <a:pt x="278262" y="106832"/>
                  </a:lnTo>
                  <a:lnTo>
                    <a:pt x="276626" y="125522"/>
                  </a:lnTo>
                  <a:lnTo>
                    <a:pt x="279225" y="132692"/>
                  </a:lnTo>
                  <a:lnTo>
                    <a:pt x="282850" y="139406"/>
                  </a:lnTo>
                  <a:lnTo>
                    <a:pt x="285176" y="152340"/>
                  </a:lnTo>
                  <a:lnTo>
                    <a:pt x="285637" y="165086"/>
                  </a:lnTo>
                  <a:lnTo>
                    <a:pt x="286732" y="167207"/>
                  </a:lnTo>
                  <a:lnTo>
                    <a:pt x="288521" y="168620"/>
                  </a:lnTo>
                  <a:lnTo>
                    <a:pt x="293331" y="171249"/>
                  </a:lnTo>
                  <a:lnTo>
                    <a:pt x="303081" y="179482"/>
                  </a:lnTo>
                  <a:lnTo>
                    <a:pt x="304710" y="178921"/>
                  </a:lnTo>
                  <a:lnTo>
                    <a:pt x="312064" y="174132"/>
                  </a:lnTo>
                  <a:lnTo>
                    <a:pt x="324031" y="171977"/>
                  </a:lnTo>
                  <a:lnTo>
                    <a:pt x="336584" y="171551"/>
                  </a:lnTo>
                  <a:lnTo>
                    <a:pt x="342915" y="168672"/>
                  </a:lnTo>
                  <a:lnTo>
                    <a:pt x="349256" y="164921"/>
                  </a:lnTo>
                  <a:lnTo>
                    <a:pt x="358776" y="161753"/>
                  </a:lnTo>
                  <a:lnTo>
                    <a:pt x="368299" y="155639"/>
                  </a:lnTo>
                  <a:lnTo>
                    <a:pt x="377824" y="153358"/>
                  </a:lnTo>
                  <a:lnTo>
                    <a:pt x="393699" y="152524"/>
                  </a:lnTo>
                  <a:lnTo>
                    <a:pt x="400049" y="149631"/>
                  </a:lnTo>
                  <a:lnTo>
                    <a:pt x="403224" y="147378"/>
                  </a:lnTo>
                  <a:lnTo>
                    <a:pt x="421412" y="142704"/>
                  </a:lnTo>
                  <a:lnTo>
                    <a:pt x="423816" y="140643"/>
                  </a:lnTo>
                  <a:lnTo>
                    <a:pt x="428624" y="1333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393">
              <a:extLst>
                <a:ext uri="{FF2B5EF4-FFF2-40B4-BE49-F238E27FC236}">
                  <a16:creationId xmlns:a16="http://schemas.microsoft.com/office/drawing/2014/main" id="{A606F276-4035-8B45-1B7B-B9462E6E2C5D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8467725" y="4362450"/>
              <a:ext cx="238126" cy="9526"/>
            </a:xfrm>
            <a:custGeom>
              <a:avLst/>
              <a:gdLst/>
              <a:ahLst/>
              <a:cxnLst/>
              <a:rect l="0" t="0" r="0" b="0"/>
              <a:pathLst>
                <a:path w="238126" h="9526">
                  <a:moveTo>
                    <a:pt x="0" y="0"/>
                  </a:moveTo>
                  <a:lnTo>
                    <a:pt x="0" y="0"/>
                  </a:lnTo>
                  <a:lnTo>
                    <a:pt x="0" y="9408"/>
                  </a:lnTo>
                  <a:lnTo>
                    <a:pt x="46071" y="9525"/>
                  </a:lnTo>
                  <a:lnTo>
                    <a:pt x="92491" y="589"/>
                  </a:lnTo>
                  <a:lnTo>
                    <a:pt x="135628" y="34"/>
                  </a:lnTo>
                  <a:lnTo>
                    <a:pt x="177443" y="3"/>
                  </a:lnTo>
                  <a:lnTo>
                    <a:pt x="220925" y="0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394">
              <a:extLst>
                <a:ext uri="{FF2B5EF4-FFF2-40B4-BE49-F238E27FC236}">
                  <a16:creationId xmlns:a16="http://schemas.microsoft.com/office/drawing/2014/main" id="{E66027BE-96A8-2A4C-2221-C56C72833259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8135677" y="4305300"/>
              <a:ext cx="17724" cy="28576"/>
            </a:xfrm>
            <a:custGeom>
              <a:avLst/>
              <a:gdLst/>
              <a:ahLst/>
              <a:cxnLst/>
              <a:rect l="0" t="0" r="0" b="0"/>
              <a:pathLst>
                <a:path w="17724" h="28576">
                  <a:moveTo>
                    <a:pt x="17723" y="28575"/>
                  </a:moveTo>
                  <a:lnTo>
                    <a:pt x="17723" y="28575"/>
                  </a:lnTo>
                  <a:lnTo>
                    <a:pt x="8591" y="19443"/>
                  </a:lnTo>
                  <a:lnTo>
                    <a:pt x="8232" y="10883"/>
                  </a:lnTo>
                  <a:lnTo>
                    <a:pt x="7162" y="10431"/>
                  </a:lnTo>
                  <a:lnTo>
                    <a:pt x="0" y="9644"/>
                  </a:lnTo>
                  <a:lnTo>
                    <a:pt x="2085" y="6756"/>
                  </a:lnTo>
                  <a:lnTo>
                    <a:pt x="819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395">
              <a:extLst>
                <a:ext uri="{FF2B5EF4-FFF2-40B4-BE49-F238E27FC236}">
                  <a16:creationId xmlns:a16="http://schemas.microsoft.com/office/drawing/2014/main" id="{487B1C2B-366D-AC26-19EA-5835E1980258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8067678" y="4457819"/>
              <a:ext cx="142873" cy="95132"/>
            </a:xfrm>
            <a:custGeom>
              <a:avLst/>
              <a:gdLst/>
              <a:ahLst/>
              <a:cxnLst/>
              <a:rect l="0" t="0" r="0" b="0"/>
              <a:pathLst>
                <a:path w="142873" h="95132">
                  <a:moveTo>
                    <a:pt x="19047" y="18931"/>
                  </a:moveTo>
                  <a:lnTo>
                    <a:pt x="19047" y="18931"/>
                  </a:lnTo>
                  <a:lnTo>
                    <a:pt x="24103" y="18931"/>
                  </a:lnTo>
                  <a:lnTo>
                    <a:pt x="25592" y="17873"/>
                  </a:lnTo>
                  <a:lnTo>
                    <a:pt x="26585" y="16109"/>
                  </a:lnTo>
                  <a:lnTo>
                    <a:pt x="28456" y="9798"/>
                  </a:lnTo>
                  <a:lnTo>
                    <a:pt x="28571" y="0"/>
                  </a:lnTo>
                  <a:lnTo>
                    <a:pt x="28572" y="23561"/>
                  </a:lnTo>
                  <a:lnTo>
                    <a:pt x="18251" y="54502"/>
                  </a:lnTo>
                  <a:lnTo>
                    <a:pt x="12578" y="63572"/>
                  </a:lnTo>
                  <a:lnTo>
                    <a:pt x="9369" y="72963"/>
                  </a:lnTo>
                  <a:lnTo>
                    <a:pt x="1440" y="83732"/>
                  </a:lnTo>
                  <a:lnTo>
                    <a:pt x="0" y="95092"/>
                  </a:lnTo>
                  <a:lnTo>
                    <a:pt x="32154" y="95131"/>
                  </a:lnTo>
                  <a:lnTo>
                    <a:pt x="38278" y="92309"/>
                  </a:lnTo>
                  <a:lnTo>
                    <a:pt x="44528" y="88585"/>
                  </a:lnTo>
                  <a:lnTo>
                    <a:pt x="55054" y="86489"/>
                  </a:lnTo>
                  <a:lnTo>
                    <a:pt x="101651" y="85608"/>
                  </a:lnTo>
                  <a:lnTo>
                    <a:pt x="117479" y="85606"/>
                  </a:lnTo>
                  <a:lnTo>
                    <a:pt x="119594" y="84548"/>
                  </a:lnTo>
                  <a:lnTo>
                    <a:pt x="121003" y="82784"/>
                  </a:lnTo>
                  <a:lnTo>
                    <a:pt x="121942" y="80549"/>
                  </a:lnTo>
                  <a:lnTo>
                    <a:pt x="123627" y="79060"/>
                  </a:lnTo>
                  <a:lnTo>
                    <a:pt x="131858" y="76473"/>
                  </a:lnTo>
                  <a:lnTo>
                    <a:pt x="142872" y="665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396">
              <a:extLst>
                <a:ext uri="{FF2B5EF4-FFF2-40B4-BE49-F238E27FC236}">
                  <a16:creationId xmlns:a16="http://schemas.microsoft.com/office/drawing/2014/main" id="{C4BBCF00-823F-FAAF-1D85-FCABB35E292F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7791566" y="4305303"/>
              <a:ext cx="238010" cy="180958"/>
            </a:xfrm>
            <a:custGeom>
              <a:avLst/>
              <a:gdLst/>
              <a:ahLst/>
              <a:cxnLst/>
              <a:rect l="0" t="0" r="0" b="0"/>
              <a:pathLst>
                <a:path w="238010" h="180958">
                  <a:moveTo>
                    <a:pt x="9409" y="85722"/>
                  </a:moveTo>
                  <a:lnTo>
                    <a:pt x="9409" y="85722"/>
                  </a:lnTo>
                  <a:lnTo>
                    <a:pt x="4353" y="85722"/>
                  </a:lnTo>
                  <a:lnTo>
                    <a:pt x="2864" y="84664"/>
                  </a:lnTo>
                  <a:lnTo>
                    <a:pt x="1871" y="82900"/>
                  </a:lnTo>
                  <a:lnTo>
                    <a:pt x="145" y="76021"/>
                  </a:lnTo>
                  <a:lnTo>
                    <a:pt x="0" y="71533"/>
                  </a:lnTo>
                  <a:lnTo>
                    <a:pt x="1020" y="69912"/>
                  </a:lnTo>
                  <a:lnTo>
                    <a:pt x="2757" y="68833"/>
                  </a:lnTo>
                  <a:lnTo>
                    <a:pt x="4974" y="68112"/>
                  </a:lnTo>
                  <a:lnTo>
                    <a:pt x="6453" y="66574"/>
                  </a:lnTo>
                  <a:lnTo>
                    <a:pt x="8095" y="62042"/>
                  </a:lnTo>
                  <a:lnTo>
                    <a:pt x="9591" y="60410"/>
                  </a:lnTo>
                  <a:lnTo>
                    <a:pt x="14076" y="58598"/>
                  </a:lnTo>
                  <a:lnTo>
                    <a:pt x="15696" y="57056"/>
                  </a:lnTo>
                  <a:lnTo>
                    <a:pt x="18508" y="49073"/>
                  </a:lnTo>
                  <a:lnTo>
                    <a:pt x="18808" y="42996"/>
                  </a:lnTo>
                  <a:lnTo>
                    <a:pt x="21700" y="37452"/>
                  </a:lnTo>
                  <a:lnTo>
                    <a:pt x="32180" y="25269"/>
                  </a:lnTo>
                  <a:lnTo>
                    <a:pt x="38227" y="21812"/>
                  </a:lnTo>
                  <a:lnTo>
                    <a:pt x="44442" y="19218"/>
                  </a:lnTo>
                  <a:lnTo>
                    <a:pt x="53891" y="12865"/>
                  </a:lnTo>
                  <a:lnTo>
                    <a:pt x="60223" y="11008"/>
                  </a:lnTo>
                  <a:lnTo>
                    <a:pt x="62335" y="9454"/>
                  </a:lnTo>
                  <a:lnTo>
                    <a:pt x="63743" y="7360"/>
                  </a:lnTo>
                  <a:lnTo>
                    <a:pt x="64682" y="4906"/>
                  </a:lnTo>
                  <a:lnTo>
                    <a:pt x="66366" y="3269"/>
                  </a:lnTo>
                  <a:lnTo>
                    <a:pt x="71060" y="1452"/>
                  </a:lnTo>
                  <a:lnTo>
                    <a:pt x="103173" y="0"/>
                  </a:lnTo>
                  <a:lnTo>
                    <a:pt x="103668" y="1058"/>
                  </a:lnTo>
                  <a:lnTo>
                    <a:pt x="104648" y="36853"/>
                  </a:lnTo>
                  <a:lnTo>
                    <a:pt x="97052" y="60703"/>
                  </a:lnTo>
                  <a:lnTo>
                    <a:pt x="77917" y="106080"/>
                  </a:lnTo>
                  <a:lnTo>
                    <a:pt x="62987" y="140091"/>
                  </a:lnTo>
                  <a:lnTo>
                    <a:pt x="54035" y="149750"/>
                  </a:lnTo>
                  <a:lnTo>
                    <a:pt x="45118" y="157570"/>
                  </a:lnTo>
                  <a:lnTo>
                    <a:pt x="33867" y="174467"/>
                  </a:lnTo>
                  <a:lnTo>
                    <a:pt x="28040" y="178081"/>
                  </a:lnTo>
                  <a:lnTo>
                    <a:pt x="18981" y="180957"/>
                  </a:lnTo>
                  <a:lnTo>
                    <a:pt x="18948" y="175911"/>
                  </a:lnTo>
                  <a:lnTo>
                    <a:pt x="20001" y="174423"/>
                  </a:lnTo>
                  <a:lnTo>
                    <a:pt x="21763" y="173431"/>
                  </a:lnTo>
                  <a:lnTo>
                    <a:pt x="23994" y="172769"/>
                  </a:lnTo>
                  <a:lnTo>
                    <a:pt x="25482" y="171271"/>
                  </a:lnTo>
                  <a:lnTo>
                    <a:pt x="33124" y="153248"/>
                  </a:lnTo>
                  <a:lnTo>
                    <a:pt x="41468" y="144661"/>
                  </a:lnTo>
                  <a:lnTo>
                    <a:pt x="59016" y="130525"/>
                  </a:lnTo>
                  <a:lnTo>
                    <a:pt x="78750" y="106805"/>
                  </a:lnTo>
                  <a:lnTo>
                    <a:pt x="117287" y="78393"/>
                  </a:lnTo>
                  <a:lnTo>
                    <a:pt x="139300" y="52745"/>
                  </a:lnTo>
                  <a:lnTo>
                    <a:pt x="159917" y="39621"/>
                  </a:lnTo>
                  <a:lnTo>
                    <a:pt x="160968" y="35953"/>
                  </a:lnTo>
                  <a:lnTo>
                    <a:pt x="161248" y="33491"/>
                  </a:lnTo>
                  <a:lnTo>
                    <a:pt x="162493" y="31852"/>
                  </a:lnTo>
                  <a:lnTo>
                    <a:pt x="169961" y="29004"/>
                  </a:lnTo>
                  <a:lnTo>
                    <a:pt x="165871" y="28700"/>
                  </a:lnTo>
                  <a:lnTo>
                    <a:pt x="164517" y="29716"/>
                  </a:lnTo>
                  <a:lnTo>
                    <a:pt x="163013" y="33667"/>
                  </a:lnTo>
                  <a:lnTo>
                    <a:pt x="161554" y="35143"/>
                  </a:lnTo>
                  <a:lnTo>
                    <a:pt x="151607" y="40336"/>
                  </a:lnTo>
                  <a:lnTo>
                    <a:pt x="130019" y="60453"/>
                  </a:lnTo>
                  <a:lnTo>
                    <a:pt x="91959" y="107832"/>
                  </a:lnTo>
                  <a:lnTo>
                    <a:pt x="88431" y="114246"/>
                  </a:lnTo>
                  <a:lnTo>
                    <a:pt x="86445" y="126629"/>
                  </a:lnTo>
                  <a:lnTo>
                    <a:pt x="84921" y="136711"/>
                  </a:lnTo>
                  <a:lnTo>
                    <a:pt x="77457" y="150122"/>
                  </a:lnTo>
                  <a:lnTo>
                    <a:pt x="78057" y="151939"/>
                  </a:lnTo>
                  <a:lnTo>
                    <a:pt x="82901" y="159552"/>
                  </a:lnTo>
                  <a:lnTo>
                    <a:pt x="84405" y="165455"/>
                  </a:lnTo>
                  <a:lnTo>
                    <a:pt x="85864" y="167452"/>
                  </a:lnTo>
                  <a:lnTo>
                    <a:pt x="87896" y="168784"/>
                  </a:lnTo>
                  <a:lnTo>
                    <a:pt x="93704" y="170921"/>
                  </a:lnTo>
                  <a:lnTo>
                    <a:pt x="117487" y="171433"/>
                  </a:lnTo>
                  <a:lnTo>
                    <a:pt x="163271" y="162314"/>
                  </a:lnTo>
                  <a:lnTo>
                    <a:pt x="170573" y="159274"/>
                  </a:lnTo>
                  <a:lnTo>
                    <a:pt x="174002" y="156982"/>
                  </a:lnTo>
                  <a:lnTo>
                    <a:pt x="188940" y="153755"/>
                  </a:lnTo>
                  <a:lnTo>
                    <a:pt x="222060" y="151418"/>
                  </a:lnTo>
                  <a:lnTo>
                    <a:pt x="238009" y="1428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397">
              <a:extLst>
                <a:ext uri="{FF2B5EF4-FFF2-40B4-BE49-F238E27FC236}">
                  <a16:creationId xmlns:a16="http://schemas.microsoft.com/office/drawing/2014/main" id="{17F04A14-D8F8-D937-23AC-C5E213E92949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7534332" y="4105275"/>
              <a:ext cx="95194" cy="561976"/>
            </a:xfrm>
            <a:custGeom>
              <a:avLst/>
              <a:gdLst/>
              <a:ahLst/>
              <a:cxnLst/>
              <a:rect l="0" t="0" r="0" b="0"/>
              <a:pathLst>
                <a:path w="95194" h="561976">
                  <a:moveTo>
                    <a:pt x="57093" y="28575"/>
                  </a:moveTo>
                  <a:lnTo>
                    <a:pt x="57093" y="28575"/>
                  </a:lnTo>
                  <a:lnTo>
                    <a:pt x="62149" y="28575"/>
                  </a:lnTo>
                  <a:lnTo>
                    <a:pt x="67454" y="25753"/>
                  </a:lnTo>
                  <a:lnTo>
                    <a:pt x="84194" y="10965"/>
                  </a:lnTo>
                  <a:lnTo>
                    <a:pt x="93739" y="9651"/>
                  </a:lnTo>
                  <a:lnTo>
                    <a:pt x="94224" y="8551"/>
                  </a:lnTo>
                  <a:lnTo>
                    <a:pt x="95193" y="0"/>
                  </a:lnTo>
                  <a:lnTo>
                    <a:pt x="81004" y="14189"/>
                  </a:lnTo>
                  <a:lnTo>
                    <a:pt x="78303" y="19712"/>
                  </a:lnTo>
                  <a:lnTo>
                    <a:pt x="77583" y="22666"/>
                  </a:lnTo>
                  <a:lnTo>
                    <a:pt x="71139" y="28771"/>
                  </a:lnTo>
                  <a:lnTo>
                    <a:pt x="66457" y="31881"/>
                  </a:lnTo>
                  <a:lnTo>
                    <a:pt x="63335" y="36070"/>
                  </a:lnTo>
                  <a:lnTo>
                    <a:pt x="44079" y="82719"/>
                  </a:lnTo>
                  <a:lnTo>
                    <a:pt x="32689" y="115588"/>
                  </a:lnTo>
                  <a:lnTo>
                    <a:pt x="24011" y="162094"/>
                  </a:lnTo>
                  <a:lnTo>
                    <a:pt x="13438" y="206604"/>
                  </a:lnTo>
                  <a:lnTo>
                    <a:pt x="7430" y="249890"/>
                  </a:lnTo>
                  <a:lnTo>
                    <a:pt x="1421" y="293836"/>
                  </a:lnTo>
                  <a:lnTo>
                    <a:pt x="235" y="339637"/>
                  </a:lnTo>
                  <a:lnTo>
                    <a:pt x="0" y="380355"/>
                  </a:lnTo>
                  <a:lnTo>
                    <a:pt x="2782" y="406562"/>
                  </a:lnTo>
                  <a:lnTo>
                    <a:pt x="8148" y="439436"/>
                  </a:lnTo>
                  <a:lnTo>
                    <a:pt x="12117" y="475583"/>
                  </a:lnTo>
                  <a:lnTo>
                    <a:pt x="27367" y="519419"/>
                  </a:lnTo>
                  <a:lnTo>
                    <a:pt x="28007" y="526481"/>
                  </a:lnTo>
                  <a:lnTo>
                    <a:pt x="31113" y="533147"/>
                  </a:lnTo>
                  <a:lnTo>
                    <a:pt x="34963" y="539638"/>
                  </a:lnTo>
                  <a:lnTo>
                    <a:pt x="37638" y="550554"/>
                  </a:lnTo>
                  <a:lnTo>
                    <a:pt x="38032" y="561534"/>
                  </a:lnTo>
                  <a:lnTo>
                    <a:pt x="76143" y="561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398">
              <a:extLst>
                <a:ext uri="{FF2B5EF4-FFF2-40B4-BE49-F238E27FC236}">
                  <a16:creationId xmlns:a16="http://schemas.microsoft.com/office/drawing/2014/main" id="{19CE8CB4-85C5-479C-F7D6-271A8A4016AB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7124700" y="46196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10" y="953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399">
              <a:extLst>
                <a:ext uri="{FF2B5EF4-FFF2-40B4-BE49-F238E27FC236}">
                  <a16:creationId xmlns:a16="http://schemas.microsoft.com/office/drawing/2014/main" id="{B8AD8E6E-5166-E9A3-F5D7-6D4D4CFD5D1A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7067560" y="4695825"/>
              <a:ext cx="161916" cy="133351"/>
            </a:xfrm>
            <a:custGeom>
              <a:avLst/>
              <a:gdLst/>
              <a:ahLst/>
              <a:cxnLst/>
              <a:rect l="0" t="0" r="0" b="0"/>
              <a:pathLst>
                <a:path w="161916" h="133351">
                  <a:moveTo>
                    <a:pt x="19040" y="0"/>
                  </a:moveTo>
                  <a:lnTo>
                    <a:pt x="19040" y="0"/>
                  </a:lnTo>
                  <a:lnTo>
                    <a:pt x="28565" y="0"/>
                  </a:lnTo>
                  <a:lnTo>
                    <a:pt x="28565" y="22390"/>
                  </a:lnTo>
                  <a:lnTo>
                    <a:pt x="16392" y="69325"/>
                  </a:lnTo>
                  <a:lnTo>
                    <a:pt x="10874" y="87542"/>
                  </a:lnTo>
                  <a:lnTo>
                    <a:pt x="8536" y="111046"/>
                  </a:lnTo>
                  <a:lnTo>
                    <a:pt x="1324" y="121932"/>
                  </a:lnTo>
                  <a:lnTo>
                    <a:pt x="0" y="133219"/>
                  </a:lnTo>
                  <a:lnTo>
                    <a:pt x="41311" y="133350"/>
                  </a:lnTo>
                  <a:lnTo>
                    <a:pt x="47635" y="130528"/>
                  </a:lnTo>
                  <a:lnTo>
                    <a:pt x="53974" y="126804"/>
                  </a:lnTo>
                  <a:lnTo>
                    <a:pt x="64551" y="124708"/>
                  </a:lnTo>
                  <a:lnTo>
                    <a:pt x="111038" y="123832"/>
                  </a:lnTo>
                  <a:lnTo>
                    <a:pt x="156970" y="123825"/>
                  </a:lnTo>
                  <a:lnTo>
                    <a:pt x="158618" y="122767"/>
                  </a:lnTo>
                  <a:lnTo>
                    <a:pt x="159717" y="121003"/>
                  </a:lnTo>
                  <a:lnTo>
                    <a:pt x="161915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400">
              <a:extLst>
                <a:ext uri="{FF2B5EF4-FFF2-40B4-BE49-F238E27FC236}">
                  <a16:creationId xmlns:a16="http://schemas.microsoft.com/office/drawing/2014/main" id="{4ABFF4B3-46C8-5F0B-2775-C56BA7AF94FB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6915150" y="4143375"/>
              <a:ext cx="495301" cy="371476"/>
            </a:xfrm>
            <a:custGeom>
              <a:avLst/>
              <a:gdLst/>
              <a:ahLst/>
              <a:cxnLst/>
              <a:rect l="0" t="0" r="0" b="0"/>
              <a:pathLst>
                <a:path w="495301" h="371476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  <a:lnTo>
                    <a:pt x="0" y="8201"/>
                  </a:lnTo>
                  <a:lnTo>
                    <a:pt x="1058" y="8642"/>
                  </a:lnTo>
                  <a:lnTo>
                    <a:pt x="5056" y="9132"/>
                  </a:lnTo>
                  <a:lnTo>
                    <a:pt x="10361" y="12173"/>
                  </a:lnTo>
                  <a:lnTo>
                    <a:pt x="25510" y="24690"/>
                  </a:lnTo>
                  <a:lnTo>
                    <a:pt x="38122" y="30630"/>
                  </a:lnTo>
                  <a:lnTo>
                    <a:pt x="79747" y="55113"/>
                  </a:lnTo>
                  <a:lnTo>
                    <a:pt x="125133" y="88510"/>
                  </a:lnTo>
                  <a:lnTo>
                    <a:pt x="168803" y="121824"/>
                  </a:lnTo>
                  <a:lnTo>
                    <a:pt x="215608" y="158727"/>
                  </a:lnTo>
                  <a:lnTo>
                    <a:pt x="222121" y="165090"/>
                  </a:lnTo>
                  <a:lnTo>
                    <a:pt x="225720" y="174268"/>
                  </a:lnTo>
                  <a:lnTo>
                    <a:pt x="228378" y="184344"/>
                  </a:lnTo>
                  <a:lnTo>
                    <a:pt x="235886" y="199436"/>
                  </a:lnTo>
                  <a:lnTo>
                    <a:pt x="236633" y="202807"/>
                  </a:lnTo>
                  <a:lnTo>
                    <a:pt x="236072" y="206113"/>
                  </a:lnTo>
                  <a:lnTo>
                    <a:pt x="231284" y="216881"/>
                  </a:lnTo>
                  <a:lnTo>
                    <a:pt x="227778" y="243586"/>
                  </a:lnTo>
                  <a:lnTo>
                    <a:pt x="218285" y="256999"/>
                  </a:lnTo>
                  <a:lnTo>
                    <a:pt x="174441" y="301361"/>
                  </a:lnTo>
                  <a:lnTo>
                    <a:pt x="130263" y="330193"/>
                  </a:lnTo>
                  <a:lnTo>
                    <a:pt x="89867" y="357717"/>
                  </a:lnTo>
                  <a:lnTo>
                    <a:pt x="76391" y="363936"/>
                  </a:lnTo>
                  <a:lnTo>
                    <a:pt x="66679" y="371472"/>
                  </a:lnTo>
                  <a:lnTo>
                    <a:pt x="94398" y="371475"/>
                  </a:lnTo>
                  <a:lnTo>
                    <a:pt x="102985" y="368653"/>
                  </a:lnTo>
                  <a:lnTo>
                    <a:pt x="111388" y="364929"/>
                  </a:lnTo>
                  <a:lnTo>
                    <a:pt x="152898" y="362212"/>
                  </a:lnTo>
                  <a:lnTo>
                    <a:pt x="192029" y="361984"/>
                  </a:lnTo>
                  <a:lnTo>
                    <a:pt x="238326" y="361955"/>
                  </a:lnTo>
                  <a:lnTo>
                    <a:pt x="285777" y="361950"/>
                  </a:lnTo>
                  <a:lnTo>
                    <a:pt x="333378" y="361950"/>
                  </a:lnTo>
                  <a:lnTo>
                    <a:pt x="377268" y="361950"/>
                  </a:lnTo>
                  <a:lnTo>
                    <a:pt x="424338" y="361950"/>
                  </a:lnTo>
                  <a:lnTo>
                    <a:pt x="471229" y="361950"/>
                  </a:lnTo>
                  <a:lnTo>
                    <a:pt x="495300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401">
              <a:extLst>
                <a:ext uri="{FF2B5EF4-FFF2-40B4-BE49-F238E27FC236}">
                  <a16:creationId xmlns:a16="http://schemas.microsoft.com/office/drawing/2014/main" id="{874804D7-464D-6194-D348-AD96B49B04E0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5791200" y="3724275"/>
              <a:ext cx="4429126" cy="2028812"/>
            </a:xfrm>
            <a:custGeom>
              <a:avLst/>
              <a:gdLst/>
              <a:ahLst/>
              <a:cxnLst/>
              <a:rect l="0" t="0" r="0" b="0"/>
              <a:pathLst>
                <a:path w="4429126" h="2028812">
                  <a:moveTo>
                    <a:pt x="0" y="1895475"/>
                  </a:moveTo>
                  <a:lnTo>
                    <a:pt x="0" y="1895475"/>
                  </a:lnTo>
                  <a:lnTo>
                    <a:pt x="8201" y="1895475"/>
                  </a:lnTo>
                  <a:lnTo>
                    <a:pt x="8642" y="1894417"/>
                  </a:lnTo>
                  <a:lnTo>
                    <a:pt x="9491" y="1886342"/>
                  </a:lnTo>
                  <a:lnTo>
                    <a:pt x="18657" y="1876828"/>
                  </a:lnTo>
                  <a:lnTo>
                    <a:pt x="18934" y="1871488"/>
                  </a:lnTo>
                  <a:lnTo>
                    <a:pt x="20031" y="1869959"/>
                  </a:lnTo>
                  <a:lnTo>
                    <a:pt x="21821" y="1868939"/>
                  </a:lnTo>
                  <a:lnTo>
                    <a:pt x="24073" y="1868259"/>
                  </a:lnTo>
                  <a:lnTo>
                    <a:pt x="25574" y="1866748"/>
                  </a:lnTo>
                  <a:lnTo>
                    <a:pt x="27241" y="1862246"/>
                  </a:lnTo>
                  <a:lnTo>
                    <a:pt x="28744" y="1860622"/>
                  </a:lnTo>
                  <a:lnTo>
                    <a:pt x="33236" y="1858818"/>
                  </a:lnTo>
                  <a:lnTo>
                    <a:pt x="41715" y="1857803"/>
                  </a:lnTo>
                  <a:lnTo>
                    <a:pt x="43685" y="1856602"/>
                  </a:lnTo>
                  <a:lnTo>
                    <a:pt x="45000" y="1854743"/>
                  </a:lnTo>
                  <a:lnTo>
                    <a:pt x="45874" y="1852445"/>
                  </a:lnTo>
                  <a:lnTo>
                    <a:pt x="47515" y="1850912"/>
                  </a:lnTo>
                  <a:lnTo>
                    <a:pt x="55673" y="1848253"/>
                  </a:lnTo>
                  <a:lnTo>
                    <a:pt x="65221" y="1847886"/>
                  </a:lnTo>
                  <a:lnTo>
                    <a:pt x="65706" y="1848932"/>
                  </a:lnTo>
                  <a:lnTo>
                    <a:pt x="66548" y="1856054"/>
                  </a:lnTo>
                  <a:lnTo>
                    <a:pt x="71694" y="1862040"/>
                  </a:lnTo>
                  <a:lnTo>
                    <a:pt x="77020" y="1864740"/>
                  </a:lnTo>
                  <a:lnTo>
                    <a:pt x="79921" y="1865460"/>
                  </a:lnTo>
                  <a:lnTo>
                    <a:pt x="89061" y="1871530"/>
                  </a:lnTo>
                  <a:lnTo>
                    <a:pt x="92499" y="1877072"/>
                  </a:lnTo>
                  <a:lnTo>
                    <a:pt x="95086" y="1883062"/>
                  </a:lnTo>
                  <a:lnTo>
                    <a:pt x="119669" y="1917903"/>
                  </a:lnTo>
                  <a:lnTo>
                    <a:pt x="131064" y="1946210"/>
                  </a:lnTo>
                  <a:lnTo>
                    <a:pt x="159118" y="1981144"/>
                  </a:lnTo>
                  <a:lnTo>
                    <a:pt x="161735" y="1987525"/>
                  </a:lnTo>
                  <a:lnTo>
                    <a:pt x="187729" y="2019300"/>
                  </a:lnTo>
                  <a:lnTo>
                    <a:pt x="188653" y="2022475"/>
                  </a:lnTo>
                  <a:lnTo>
                    <a:pt x="190328" y="2024592"/>
                  </a:lnTo>
                  <a:lnTo>
                    <a:pt x="195009" y="2026944"/>
                  </a:lnTo>
                  <a:lnTo>
                    <a:pt x="214452" y="2028811"/>
                  </a:lnTo>
                  <a:lnTo>
                    <a:pt x="215993" y="2027756"/>
                  </a:lnTo>
                  <a:lnTo>
                    <a:pt x="217020" y="2025996"/>
                  </a:lnTo>
                  <a:lnTo>
                    <a:pt x="217706" y="2023764"/>
                  </a:lnTo>
                  <a:lnTo>
                    <a:pt x="227156" y="2011491"/>
                  </a:lnTo>
                  <a:lnTo>
                    <a:pt x="229373" y="1995963"/>
                  </a:lnTo>
                  <a:lnTo>
                    <a:pt x="236083" y="1981608"/>
                  </a:lnTo>
                  <a:lnTo>
                    <a:pt x="245650" y="1939570"/>
                  </a:lnTo>
                  <a:lnTo>
                    <a:pt x="254585" y="1914455"/>
                  </a:lnTo>
                  <a:lnTo>
                    <a:pt x="262080" y="1870071"/>
                  </a:lnTo>
                  <a:lnTo>
                    <a:pt x="266295" y="1826918"/>
                  </a:lnTo>
                  <a:lnTo>
                    <a:pt x="274865" y="1779686"/>
                  </a:lnTo>
                  <a:lnTo>
                    <a:pt x="283585" y="1733354"/>
                  </a:lnTo>
                  <a:lnTo>
                    <a:pt x="292010" y="1685899"/>
                  </a:lnTo>
                  <a:lnTo>
                    <a:pt x="294845" y="1638297"/>
                  </a:lnTo>
                  <a:lnTo>
                    <a:pt x="302757" y="1590675"/>
                  </a:lnTo>
                  <a:lnTo>
                    <a:pt x="309453" y="1552575"/>
                  </a:lnTo>
                  <a:lnTo>
                    <a:pt x="319909" y="1507930"/>
                  </a:lnTo>
                  <a:lnTo>
                    <a:pt x="325894" y="1464616"/>
                  </a:lnTo>
                  <a:lnTo>
                    <a:pt x="336954" y="1420666"/>
                  </a:lnTo>
                  <a:lnTo>
                    <a:pt x="349329" y="1374863"/>
                  </a:lnTo>
                  <a:lnTo>
                    <a:pt x="359143" y="1331322"/>
                  </a:lnTo>
                  <a:lnTo>
                    <a:pt x="363941" y="1294755"/>
                  </a:lnTo>
                  <a:lnTo>
                    <a:pt x="372064" y="1257109"/>
                  </a:lnTo>
                  <a:lnTo>
                    <a:pt x="379235" y="1211519"/>
                  </a:lnTo>
                  <a:lnTo>
                    <a:pt x="388257" y="1165394"/>
                  </a:lnTo>
                  <a:lnTo>
                    <a:pt x="397407" y="1121788"/>
                  </a:lnTo>
                  <a:lnTo>
                    <a:pt x="402089" y="1085209"/>
                  </a:lnTo>
                  <a:lnTo>
                    <a:pt x="410178" y="1047560"/>
                  </a:lnTo>
                  <a:lnTo>
                    <a:pt x="422394" y="1001969"/>
                  </a:lnTo>
                  <a:lnTo>
                    <a:pt x="428453" y="954785"/>
                  </a:lnTo>
                  <a:lnTo>
                    <a:pt x="438743" y="907521"/>
                  </a:lnTo>
                  <a:lnTo>
                    <a:pt x="445911" y="867297"/>
                  </a:lnTo>
                  <a:lnTo>
                    <a:pt x="454932" y="821174"/>
                  </a:lnTo>
                  <a:lnTo>
                    <a:pt x="466904" y="774120"/>
                  </a:lnTo>
                  <a:lnTo>
                    <a:pt x="474404" y="728881"/>
                  </a:lnTo>
                  <a:lnTo>
                    <a:pt x="483489" y="685726"/>
                  </a:lnTo>
                  <a:lnTo>
                    <a:pt x="495476" y="640355"/>
                  </a:lnTo>
                  <a:lnTo>
                    <a:pt x="508034" y="595449"/>
                  </a:lnTo>
                  <a:lnTo>
                    <a:pt x="520707" y="553418"/>
                  </a:lnTo>
                  <a:lnTo>
                    <a:pt x="530580" y="514541"/>
                  </a:lnTo>
                  <a:lnTo>
                    <a:pt x="537899" y="476288"/>
                  </a:lnTo>
                  <a:lnTo>
                    <a:pt x="548479" y="438157"/>
                  </a:lnTo>
                  <a:lnTo>
                    <a:pt x="554487" y="400052"/>
                  </a:lnTo>
                  <a:lnTo>
                    <a:pt x="560496" y="361950"/>
                  </a:lnTo>
                  <a:lnTo>
                    <a:pt x="572142" y="317147"/>
                  </a:lnTo>
                  <a:lnTo>
                    <a:pt x="577077" y="301821"/>
                  </a:lnTo>
                  <a:lnTo>
                    <a:pt x="587225" y="254993"/>
                  </a:lnTo>
                  <a:lnTo>
                    <a:pt x="596804" y="214929"/>
                  </a:lnTo>
                  <a:lnTo>
                    <a:pt x="600164" y="191388"/>
                  </a:lnTo>
                  <a:lnTo>
                    <a:pt x="607423" y="170057"/>
                  </a:lnTo>
                  <a:lnTo>
                    <a:pt x="612231" y="140767"/>
                  </a:lnTo>
                  <a:lnTo>
                    <a:pt x="617763" y="122115"/>
                  </a:lnTo>
                  <a:lnTo>
                    <a:pt x="619914" y="108240"/>
                  </a:lnTo>
                  <a:lnTo>
                    <a:pt x="626611" y="95307"/>
                  </a:lnTo>
                  <a:lnTo>
                    <a:pt x="628247" y="82561"/>
                  </a:lnTo>
                  <a:lnTo>
                    <a:pt x="629439" y="80441"/>
                  </a:lnTo>
                  <a:lnTo>
                    <a:pt x="631293" y="79027"/>
                  </a:lnTo>
                  <a:lnTo>
                    <a:pt x="633588" y="78085"/>
                  </a:lnTo>
                  <a:lnTo>
                    <a:pt x="635116" y="76398"/>
                  </a:lnTo>
                  <a:lnTo>
                    <a:pt x="636817" y="71702"/>
                  </a:lnTo>
                  <a:lnTo>
                    <a:pt x="638327" y="70026"/>
                  </a:lnTo>
                  <a:lnTo>
                    <a:pt x="642829" y="68165"/>
                  </a:lnTo>
                  <a:lnTo>
                    <a:pt x="644453" y="66610"/>
                  </a:lnTo>
                  <a:lnTo>
                    <a:pt x="646257" y="62060"/>
                  </a:lnTo>
                  <a:lnTo>
                    <a:pt x="647796" y="60423"/>
                  </a:lnTo>
                  <a:lnTo>
                    <a:pt x="655774" y="57581"/>
                  </a:lnTo>
                  <a:lnTo>
                    <a:pt x="683653" y="57161"/>
                  </a:lnTo>
                  <a:lnTo>
                    <a:pt x="694039" y="50606"/>
                  </a:lnTo>
                  <a:lnTo>
                    <a:pt x="741550" y="47659"/>
                  </a:lnTo>
                  <a:lnTo>
                    <a:pt x="788770" y="47625"/>
                  </a:lnTo>
                  <a:lnTo>
                    <a:pt x="831930" y="47625"/>
                  </a:lnTo>
                  <a:lnTo>
                    <a:pt x="876503" y="47625"/>
                  </a:lnTo>
                  <a:lnTo>
                    <a:pt x="915891" y="47625"/>
                  </a:lnTo>
                  <a:lnTo>
                    <a:pt x="962221" y="44803"/>
                  </a:lnTo>
                  <a:lnTo>
                    <a:pt x="1009676" y="38983"/>
                  </a:lnTo>
                  <a:lnTo>
                    <a:pt x="1050577" y="38275"/>
                  </a:lnTo>
                  <a:lnTo>
                    <a:pt x="1094052" y="38134"/>
                  </a:lnTo>
                  <a:lnTo>
                    <a:pt x="1134272" y="37049"/>
                  </a:lnTo>
                  <a:lnTo>
                    <a:pt x="1168519" y="32615"/>
                  </a:lnTo>
                  <a:lnTo>
                    <a:pt x="1211893" y="33881"/>
                  </a:lnTo>
                  <a:lnTo>
                    <a:pt x="1248432" y="30147"/>
                  </a:lnTo>
                  <a:lnTo>
                    <a:pt x="1286070" y="29041"/>
                  </a:lnTo>
                  <a:lnTo>
                    <a:pt x="1331657" y="28668"/>
                  </a:lnTo>
                  <a:lnTo>
                    <a:pt x="1378841" y="28593"/>
                  </a:lnTo>
                  <a:lnTo>
                    <a:pt x="1416314" y="28580"/>
                  </a:lnTo>
                  <a:lnTo>
                    <a:pt x="1454228" y="28577"/>
                  </a:lnTo>
                  <a:lnTo>
                    <a:pt x="1492272" y="27517"/>
                  </a:lnTo>
                  <a:lnTo>
                    <a:pt x="1531415" y="22029"/>
                  </a:lnTo>
                  <a:lnTo>
                    <a:pt x="1576057" y="19933"/>
                  </a:lnTo>
                  <a:lnTo>
                    <a:pt x="1621739" y="19312"/>
                  </a:lnTo>
                  <a:lnTo>
                    <a:pt x="1663615" y="19128"/>
                  </a:lnTo>
                  <a:lnTo>
                    <a:pt x="1709065" y="19073"/>
                  </a:lnTo>
                  <a:lnTo>
                    <a:pt x="1756046" y="19057"/>
                  </a:lnTo>
                  <a:lnTo>
                    <a:pt x="1803481" y="19052"/>
                  </a:lnTo>
                  <a:lnTo>
                    <a:pt x="1851049" y="17992"/>
                  </a:lnTo>
                  <a:lnTo>
                    <a:pt x="1898657" y="12504"/>
                  </a:lnTo>
                  <a:lnTo>
                    <a:pt x="1946277" y="10408"/>
                  </a:lnTo>
                  <a:lnTo>
                    <a:pt x="1993900" y="9787"/>
                  </a:lnTo>
                  <a:lnTo>
                    <a:pt x="2041525" y="9603"/>
                  </a:lnTo>
                  <a:lnTo>
                    <a:pt x="2089150" y="9548"/>
                  </a:lnTo>
                  <a:lnTo>
                    <a:pt x="2136775" y="9532"/>
                  </a:lnTo>
                  <a:lnTo>
                    <a:pt x="2184400" y="8469"/>
                  </a:lnTo>
                  <a:lnTo>
                    <a:pt x="2232025" y="4038"/>
                  </a:lnTo>
                  <a:lnTo>
                    <a:pt x="2279650" y="6371"/>
                  </a:lnTo>
                  <a:lnTo>
                    <a:pt x="2327275" y="3416"/>
                  </a:lnTo>
                  <a:lnTo>
                    <a:pt x="2359025" y="6104"/>
                  </a:lnTo>
                  <a:lnTo>
                    <a:pt x="2393597" y="5183"/>
                  </a:lnTo>
                  <a:lnTo>
                    <a:pt x="2429071" y="2303"/>
                  </a:lnTo>
                  <a:lnTo>
                    <a:pt x="2462476" y="1024"/>
                  </a:lnTo>
                  <a:lnTo>
                    <a:pt x="2494962" y="3277"/>
                  </a:lnTo>
                  <a:lnTo>
                    <a:pt x="2527038" y="5690"/>
                  </a:lnTo>
                  <a:lnTo>
                    <a:pt x="2558933" y="3234"/>
                  </a:lnTo>
                  <a:lnTo>
                    <a:pt x="2590748" y="4260"/>
                  </a:lnTo>
                  <a:lnTo>
                    <a:pt x="2622528" y="7185"/>
                  </a:lnTo>
                  <a:lnTo>
                    <a:pt x="2654290" y="8485"/>
                  </a:lnTo>
                  <a:lnTo>
                    <a:pt x="2686045" y="6241"/>
                  </a:lnTo>
                  <a:lnTo>
                    <a:pt x="2718857" y="3832"/>
                  </a:lnTo>
                  <a:lnTo>
                    <a:pt x="2754606" y="6290"/>
                  </a:lnTo>
                  <a:lnTo>
                    <a:pt x="2788838" y="8087"/>
                  </a:lnTo>
                  <a:lnTo>
                    <a:pt x="2821692" y="8886"/>
                  </a:lnTo>
                  <a:lnTo>
                    <a:pt x="2853932" y="9241"/>
                  </a:lnTo>
                  <a:lnTo>
                    <a:pt x="2885901" y="9399"/>
                  </a:lnTo>
                  <a:lnTo>
                    <a:pt x="2917748" y="9469"/>
                  </a:lnTo>
                  <a:lnTo>
                    <a:pt x="2949540" y="9500"/>
                  </a:lnTo>
                  <a:lnTo>
                    <a:pt x="2984132" y="6692"/>
                  </a:lnTo>
                  <a:lnTo>
                    <a:pt x="3019614" y="4033"/>
                  </a:lnTo>
                  <a:lnTo>
                    <a:pt x="3053023" y="6378"/>
                  </a:lnTo>
                  <a:lnTo>
                    <a:pt x="3085510" y="5304"/>
                  </a:lnTo>
                  <a:lnTo>
                    <a:pt x="3117587" y="2358"/>
                  </a:lnTo>
                  <a:lnTo>
                    <a:pt x="3149483" y="1048"/>
                  </a:lnTo>
                  <a:lnTo>
                    <a:pt x="3181298" y="465"/>
                  </a:lnTo>
                  <a:lnTo>
                    <a:pt x="3213078" y="1265"/>
                  </a:lnTo>
                  <a:lnTo>
                    <a:pt x="3244840" y="5148"/>
                  </a:lnTo>
                  <a:lnTo>
                    <a:pt x="3276596" y="7580"/>
                  </a:lnTo>
                  <a:lnTo>
                    <a:pt x="3308348" y="8660"/>
                  </a:lnTo>
                  <a:lnTo>
                    <a:pt x="3340099" y="9141"/>
                  </a:lnTo>
                  <a:lnTo>
                    <a:pt x="3371850" y="9354"/>
                  </a:lnTo>
                  <a:lnTo>
                    <a:pt x="3419475" y="9474"/>
                  </a:lnTo>
                  <a:lnTo>
                    <a:pt x="3464278" y="9510"/>
                  </a:lnTo>
                  <a:lnTo>
                    <a:pt x="3510008" y="9521"/>
                  </a:lnTo>
                  <a:lnTo>
                    <a:pt x="3544378" y="9523"/>
                  </a:lnTo>
                  <a:lnTo>
                    <a:pt x="3577292" y="9525"/>
                  </a:lnTo>
                  <a:lnTo>
                    <a:pt x="3609560" y="9525"/>
                  </a:lnTo>
                  <a:lnTo>
                    <a:pt x="3641541" y="9525"/>
                  </a:lnTo>
                  <a:lnTo>
                    <a:pt x="3673394" y="9525"/>
                  </a:lnTo>
                  <a:lnTo>
                    <a:pt x="3705188" y="9525"/>
                  </a:lnTo>
                  <a:lnTo>
                    <a:pt x="3736959" y="9525"/>
                  </a:lnTo>
                  <a:lnTo>
                    <a:pt x="3783536" y="9525"/>
                  </a:lnTo>
                  <a:lnTo>
                    <a:pt x="3825677" y="9525"/>
                  </a:lnTo>
                  <a:lnTo>
                    <a:pt x="3871206" y="9525"/>
                  </a:lnTo>
                  <a:lnTo>
                    <a:pt x="3918210" y="9525"/>
                  </a:lnTo>
                  <a:lnTo>
                    <a:pt x="3965653" y="9525"/>
                  </a:lnTo>
                  <a:lnTo>
                    <a:pt x="4012164" y="9525"/>
                  </a:lnTo>
                  <a:lnTo>
                    <a:pt x="4054286" y="9525"/>
                  </a:lnTo>
                  <a:lnTo>
                    <a:pt x="4098751" y="9525"/>
                  </a:lnTo>
                  <a:lnTo>
                    <a:pt x="4139208" y="9525"/>
                  </a:lnTo>
                  <a:lnTo>
                    <a:pt x="4178005" y="9525"/>
                  </a:lnTo>
                  <a:lnTo>
                    <a:pt x="4216311" y="9525"/>
                  </a:lnTo>
                  <a:lnTo>
                    <a:pt x="4253417" y="9525"/>
                  </a:lnTo>
                  <a:lnTo>
                    <a:pt x="4294934" y="9525"/>
                  </a:lnTo>
                  <a:lnTo>
                    <a:pt x="4342231" y="9525"/>
                  </a:lnTo>
                  <a:lnTo>
                    <a:pt x="4387947" y="9525"/>
                  </a:lnTo>
                  <a:lnTo>
                    <a:pt x="4392150" y="9525"/>
                  </a:lnTo>
                  <a:lnTo>
                    <a:pt x="4399638" y="6703"/>
                  </a:lnTo>
                  <a:lnTo>
                    <a:pt x="4406495" y="2979"/>
                  </a:lnTo>
                  <a:lnTo>
                    <a:pt x="4419368" y="262"/>
                  </a:lnTo>
                  <a:lnTo>
                    <a:pt x="4429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402">
              <a:extLst>
                <a:ext uri="{FF2B5EF4-FFF2-40B4-BE49-F238E27FC236}">
                  <a16:creationId xmlns:a16="http://schemas.microsoft.com/office/drawing/2014/main" id="{D9769120-7244-DD80-B99C-FE57F6906196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6905625" y="4133850"/>
              <a:ext cx="333376" cy="19051"/>
            </a:xfrm>
            <a:custGeom>
              <a:avLst/>
              <a:gdLst/>
              <a:ahLst/>
              <a:cxnLst/>
              <a:rect l="0" t="0" r="0" b="0"/>
              <a:pathLst>
                <a:path w="33337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10361" y="16228"/>
                  </a:lnTo>
                  <a:lnTo>
                    <a:pt x="13257" y="13993"/>
                  </a:lnTo>
                  <a:lnTo>
                    <a:pt x="22120" y="11511"/>
                  </a:lnTo>
                  <a:lnTo>
                    <a:pt x="63679" y="9642"/>
                  </a:lnTo>
                  <a:lnTo>
                    <a:pt x="106672" y="9535"/>
                  </a:lnTo>
                  <a:lnTo>
                    <a:pt x="145111" y="6704"/>
                  </a:lnTo>
                  <a:lnTo>
                    <a:pt x="192682" y="589"/>
                  </a:lnTo>
                  <a:lnTo>
                    <a:pt x="240303" y="52"/>
                  </a:lnTo>
                  <a:lnTo>
                    <a:pt x="286614" y="3"/>
                  </a:lnTo>
                  <a:lnTo>
                    <a:pt x="3333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SMARTInkShape-Group120">
            <a:extLst>
              <a:ext uri="{FF2B5EF4-FFF2-40B4-BE49-F238E27FC236}">
                <a16:creationId xmlns:a16="http://schemas.microsoft.com/office/drawing/2014/main" id="{73EEB325-2290-4D0E-3819-27274F752873}"/>
              </a:ext>
            </a:extLst>
          </p:cNvPr>
          <p:cNvGrpSpPr/>
          <p:nvPr/>
        </p:nvGrpSpPr>
        <p:grpSpPr>
          <a:xfrm>
            <a:off x="5210291" y="4581528"/>
            <a:ext cx="209435" cy="142873"/>
            <a:chOff x="5210291" y="4581528"/>
            <a:chExt cx="209435" cy="142873"/>
          </a:xfrm>
        </p:grpSpPr>
        <p:sp>
          <p:nvSpPr>
            <p:cNvPr id="107" name="SMARTInkShape-403">
              <a:extLst>
                <a:ext uri="{FF2B5EF4-FFF2-40B4-BE49-F238E27FC236}">
                  <a16:creationId xmlns:a16="http://schemas.microsoft.com/office/drawing/2014/main" id="{CF117051-03C5-505C-87D9-53EE59D4D3F9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5219700" y="4581528"/>
              <a:ext cx="161926" cy="19048"/>
            </a:xfrm>
            <a:custGeom>
              <a:avLst/>
              <a:gdLst/>
              <a:ahLst/>
              <a:cxnLst/>
              <a:rect l="0" t="0" r="0" b="0"/>
              <a:pathLst>
                <a:path w="161926" h="19048">
                  <a:moveTo>
                    <a:pt x="0" y="19047"/>
                  </a:moveTo>
                  <a:lnTo>
                    <a:pt x="0" y="19047"/>
                  </a:lnTo>
                  <a:lnTo>
                    <a:pt x="5056" y="19047"/>
                  </a:lnTo>
                  <a:lnTo>
                    <a:pt x="6545" y="17989"/>
                  </a:lnTo>
                  <a:lnTo>
                    <a:pt x="7539" y="16225"/>
                  </a:lnTo>
                  <a:lnTo>
                    <a:pt x="8201" y="13990"/>
                  </a:lnTo>
                  <a:lnTo>
                    <a:pt x="9701" y="12501"/>
                  </a:lnTo>
                  <a:lnTo>
                    <a:pt x="19148" y="8726"/>
                  </a:lnTo>
                  <a:lnTo>
                    <a:pt x="23680" y="4582"/>
                  </a:lnTo>
                  <a:lnTo>
                    <a:pt x="32044" y="2034"/>
                  </a:lnTo>
                  <a:lnTo>
                    <a:pt x="78975" y="13"/>
                  </a:lnTo>
                  <a:lnTo>
                    <a:pt x="97092" y="0"/>
                  </a:lnTo>
                  <a:lnTo>
                    <a:pt x="104182" y="2820"/>
                  </a:lnTo>
                  <a:lnTo>
                    <a:pt x="110860" y="6544"/>
                  </a:lnTo>
                  <a:lnTo>
                    <a:pt x="121630" y="8639"/>
                  </a:lnTo>
                  <a:lnTo>
                    <a:pt x="150123" y="9488"/>
                  </a:lnTo>
                  <a:lnTo>
                    <a:pt x="161925" y="19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404">
              <a:extLst>
                <a:ext uri="{FF2B5EF4-FFF2-40B4-BE49-F238E27FC236}">
                  <a16:creationId xmlns:a16="http://schemas.microsoft.com/office/drawing/2014/main" id="{355ADD69-AE45-6788-E39D-74DC9732367D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5210291" y="4695825"/>
              <a:ext cx="209435" cy="28576"/>
            </a:xfrm>
            <a:custGeom>
              <a:avLst/>
              <a:gdLst/>
              <a:ahLst/>
              <a:cxnLst/>
              <a:rect l="0" t="0" r="0" b="0"/>
              <a:pathLst>
                <a:path w="209435" h="28576">
                  <a:moveTo>
                    <a:pt x="9409" y="0"/>
                  </a:moveTo>
                  <a:lnTo>
                    <a:pt x="9409" y="0"/>
                  </a:lnTo>
                  <a:lnTo>
                    <a:pt x="276" y="0"/>
                  </a:lnTo>
                  <a:lnTo>
                    <a:pt x="0" y="5057"/>
                  </a:lnTo>
                  <a:lnTo>
                    <a:pt x="1020" y="6546"/>
                  </a:lnTo>
                  <a:lnTo>
                    <a:pt x="2758" y="7539"/>
                  </a:lnTo>
                  <a:lnTo>
                    <a:pt x="13150" y="9133"/>
                  </a:lnTo>
                  <a:lnTo>
                    <a:pt x="22278" y="9408"/>
                  </a:lnTo>
                  <a:lnTo>
                    <a:pt x="28535" y="6651"/>
                  </a:lnTo>
                  <a:lnTo>
                    <a:pt x="31685" y="4434"/>
                  </a:lnTo>
                  <a:lnTo>
                    <a:pt x="46230" y="1313"/>
                  </a:lnTo>
                  <a:lnTo>
                    <a:pt x="74399" y="115"/>
                  </a:lnTo>
                  <a:lnTo>
                    <a:pt x="117446" y="9708"/>
                  </a:lnTo>
                  <a:lnTo>
                    <a:pt x="149120" y="17610"/>
                  </a:lnTo>
                  <a:lnTo>
                    <a:pt x="192266" y="23980"/>
                  </a:lnTo>
                  <a:lnTo>
                    <a:pt x="209434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SMARTInkShape-Group121">
            <a:extLst>
              <a:ext uri="{FF2B5EF4-FFF2-40B4-BE49-F238E27FC236}">
                <a16:creationId xmlns:a16="http://schemas.microsoft.com/office/drawing/2014/main" id="{F8978DF6-7F8E-394A-45BF-FC0D338E4113}"/>
              </a:ext>
            </a:extLst>
          </p:cNvPr>
          <p:cNvGrpSpPr/>
          <p:nvPr/>
        </p:nvGrpSpPr>
        <p:grpSpPr>
          <a:xfrm>
            <a:off x="3754132" y="4886325"/>
            <a:ext cx="606030" cy="597587"/>
            <a:chOff x="3754132" y="4886325"/>
            <a:chExt cx="606030" cy="597587"/>
          </a:xfrm>
        </p:grpSpPr>
        <p:sp>
          <p:nvSpPr>
            <p:cNvPr id="110" name="SMARTInkShape-405">
              <a:extLst>
                <a:ext uri="{FF2B5EF4-FFF2-40B4-BE49-F238E27FC236}">
                  <a16:creationId xmlns:a16="http://schemas.microsoft.com/office/drawing/2014/main" id="{F9150BA9-A9A0-091E-1237-17F7B2C5F63B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3754132" y="4953000"/>
              <a:ext cx="170169" cy="530912"/>
            </a:xfrm>
            <a:custGeom>
              <a:avLst/>
              <a:gdLst/>
              <a:ahLst/>
              <a:cxnLst/>
              <a:rect l="0" t="0" r="0" b="0"/>
              <a:pathLst>
                <a:path w="170169" h="530912">
                  <a:moveTo>
                    <a:pt x="160643" y="9525"/>
                  </a:moveTo>
                  <a:lnTo>
                    <a:pt x="160643" y="9525"/>
                  </a:lnTo>
                  <a:lnTo>
                    <a:pt x="170168" y="0"/>
                  </a:lnTo>
                  <a:lnTo>
                    <a:pt x="165111" y="0"/>
                  </a:lnTo>
                  <a:lnTo>
                    <a:pt x="159807" y="2822"/>
                  </a:lnTo>
                  <a:lnTo>
                    <a:pt x="133981" y="22120"/>
                  </a:lnTo>
                  <a:lnTo>
                    <a:pt x="96698" y="68736"/>
                  </a:lnTo>
                  <a:lnTo>
                    <a:pt x="66167" y="112787"/>
                  </a:lnTo>
                  <a:lnTo>
                    <a:pt x="50571" y="149718"/>
                  </a:lnTo>
                  <a:lnTo>
                    <a:pt x="34072" y="188529"/>
                  </a:lnTo>
                  <a:lnTo>
                    <a:pt x="22011" y="232014"/>
                  </a:lnTo>
                  <a:lnTo>
                    <a:pt x="11734" y="272180"/>
                  </a:lnTo>
                  <a:lnTo>
                    <a:pt x="3045" y="310891"/>
                  </a:lnTo>
                  <a:lnTo>
                    <a:pt x="0" y="349174"/>
                  </a:lnTo>
                  <a:lnTo>
                    <a:pt x="156" y="386269"/>
                  </a:lnTo>
                  <a:lnTo>
                    <a:pt x="6332" y="427786"/>
                  </a:lnTo>
                  <a:lnTo>
                    <a:pt x="12922" y="466559"/>
                  </a:lnTo>
                  <a:lnTo>
                    <a:pt x="38801" y="510603"/>
                  </a:lnTo>
                  <a:lnTo>
                    <a:pt x="49165" y="524999"/>
                  </a:lnTo>
                  <a:lnTo>
                    <a:pt x="55711" y="529667"/>
                  </a:lnTo>
                  <a:lnTo>
                    <a:pt x="58938" y="530911"/>
                  </a:lnTo>
                  <a:lnTo>
                    <a:pt x="62148" y="530683"/>
                  </a:lnTo>
                  <a:lnTo>
                    <a:pt x="74918" y="523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406">
              <a:extLst>
                <a:ext uri="{FF2B5EF4-FFF2-40B4-BE49-F238E27FC236}">
                  <a16:creationId xmlns:a16="http://schemas.microsoft.com/office/drawing/2014/main" id="{32B96648-5461-CC14-A962-CE1160422EFA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3991109" y="5076825"/>
              <a:ext cx="237992" cy="257126"/>
            </a:xfrm>
            <a:custGeom>
              <a:avLst/>
              <a:gdLst/>
              <a:ahLst/>
              <a:cxnLst/>
              <a:rect l="0" t="0" r="0" b="0"/>
              <a:pathLst>
                <a:path w="237992" h="257126">
                  <a:moveTo>
                    <a:pt x="28441" y="114300"/>
                  </a:moveTo>
                  <a:lnTo>
                    <a:pt x="28441" y="114300"/>
                  </a:lnTo>
                  <a:lnTo>
                    <a:pt x="23384" y="114300"/>
                  </a:lnTo>
                  <a:lnTo>
                    <a:pt x="21895" y="113242"/>
                  </a:lnTo>
                  <a:lnTo>
                    <a:pt x="20902" y="111478"/>
                  </a:lnTo>
                  <a:lnTo>
                    <a:pt x="20240" y="109244"/>
                  </a:lnTo>
                  <a:lnTo>
                    <a:pt x="20857" y="107755"/>
                  </a:lnTo>
                  <a:lnTo>
                    <a:pt x="22327" y="106761"/>
                  </a:lnTo>
                  <a:lnTo>
                    <a:pt x="24365" y="106099"/>
                  </a:lnTo>
                  <a:lnTo>
                    <a:pt x="25723" y="104599"/>
                  </a:lnTo>
                  <a:lnTo>
                    <a:pt x="30727" y="94588"/>
                  </a:lnTo>
                  <a:lnTo>
                    <a:pt x="42599" y="81187"/>
                  </a:lnTo>
                  <a:lnTo>
                    <a:pt x="48139" y="78416"/>
                  </a:lnTo>
                  <a:lnTo>
                    <a:pt x="51098" y="77678"/>
                  </a:lnTo>
                  <a:lnTo>
                    <a:pt x="53071" y="76127"/>
                  </a:lnTo>
                  <a:lnTo>
                    <a:pt x="55262" y="71581"/>
                  </a:lnTo>
                  <a:lnTo>
                    <a:pt x="56905" y="69946"/>
                  </a:lnTo>
                  <a:lnTo>
                    <a:pt x="76245" y="59327"/>
                  </a:lnTo>
                  <a:lnTo>
                    <a:pt x="98301" y="57277"/>
                  </a:lnTo>
                  <a:lnTo>
                    <a:pt x="100415" y="56178"/>
                  </a:lnTo>
                  <a:lnTo>
                    <a:pt x="101824" y="54384"/>
                  </a:lnTo>
                  <a:lnTo>
                    <a:pt x="102762" y="52131"/>
                  </a:lnTo>
                  <a:lnTo>
                    <a:pt x="104447" y="51688"/>
                  </a:lnTo>
                  <a:lnTo>
                    <a:pt x="117734" y="56221"/>
                  </a:lnTo>
                  <a:lnTo>
                    <a:pt x="119720" y="57589"/>
                  </a:lnTo>
                  <a:lnTo>
                    <a:pt x="121043" y="59560"/>
                  </a:lnTo>
                  <a:lnTo>
                    <a:pt x="123572" y="64571"/>
                  </a:lnTo>
                  <a:lnTo>
                    <a:pt x="128224" y="70326"/>
                  </a:lnTo>
                  <a:lnTo>
                    <a:pt x="130998" y="79234"/>
                  </a:lnTo>
                  <a:lnTo>
                    <a:pt x="135381" y="96149"/>
                  </a:lnTo>
                  <a:lnTo>
                    <a:pt x="140560" y="114568"/>
                  </a:lnTo>
                  <a:lnTo>
                    <a:pt x="142613" y="150564"/>
                  </a:lnTo>
                  <a:lnTo>
                    <a:pt x="133799" y="197255"/>
                  </a:lnTo>
                  <a:lnTo>
                    <a:pt x="132416" y="206203"/>
                  </a:lnTo>
                  <a:lnTo>
                    <a:pt x="125688" y="222081"/>
                  </a:lnTo>
                  <a:lnTo>
                    <a:pt x="101420" y="250695"/>
                  </a:lnTo>
                  <a:lnTo>
                    <a:pt x="95095" y="254295"/>
                  </a:lnTo>
                  <a:lnTo>
                    <a:pt x="82763" y="256321"/>
                  </a:lnTo>
                  <a:lnTo>
                    <a:pt x="54233" y="257125"/>
                  </a:lnTo>
                  <a:lnTo>
                    <a:pt x="47665" y="254331"/>
                  </a:lnTo>
                  <a:lnTo>
                    <a:pt x="44432" y="252104"/>
                  </a:lnTo>
                  <a:lnTo>
                    <a:pt x="20917" y="245414"/>
                  </a:lnTo>
                  <a:lnTo>
                    <a:pt x="17075" y="242985"/>
                  </a:lnTo>
                  <a:lnTo>
                    <a:pt x="14514" y="239249"/>
                  </a:lnTo>
                  <a:lnTo>
                    <a:pt x="1390" y="198527"/>
                  </a:lnTo>
                  <a:lnTo>
                    <a:pt x="0" y="164690"/>
                  </a:lnTo>
                  <a:lnTo>
                    <a:pt x="7497" y="139619"/>
                  </a:lnTo>
                  <a:lnTo>
                    <a:pt x="22260" y="107939"/>
                  </a:lnTo>
                  <a:lnTo>
                    <a:pt x="31338" y="98067"/>
                  </a:lnTo>
                  <a:lnTo>
                    <a:pt x="41370" y="89094"/>
                  </a:lnTo>
                  <a:lnTo>
                    <a:pt x="59257" y="68908"/>
                  </a:lnTo>
                  <a:lnTo>
                    <a:pt x="101597" y="36380"/>
                  </a:lnTo>
                  <a:lnTo>
                    <a:pt x="144865" y="13844"/>
                  </a:lnTo>
                  <a:lnTo>
                    <a:pt x="189704" y="664"/>
                  </a:lnTo>
                  <a:lnTo>
                    <a:pt x="23799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407">
              <a:extLst>
                <a:ext uri="{FF2B5EF4-FFF2-40B4-BE49-F238E27FC236}">
                  <a16:creationId xmlns:a16="http://schemas.microsoft.com/office/drawing/2014/main" id="{8DC1CCEC-2EFC-EBCB-2D82-10DEFD1F1CB7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4238625" y="4886325"/>
              <a:ext cx="121537" cy="542926"/>
            </a:xfrm>
            <a:custGeom>
              <a:avLst/>
              <a:gdLst/>
              <a:ahLst/>
              <a:cxnLst/>
              <a:rect l="0" t="0" r="0" b="0"/>
              <a:pathLst>
                <a:path w="121537" h="54292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0361" y="7539"/>
                  </a:lnTo>
                  <a:lnTo>
                    <a:pt x="13257" y="8201"/>
                  </a:lnTo>
                  <a:lnTo>
                    <a:pt x="22390" y="14189"/>
                  </a:lnTo>
                  <a:lnTo>
                    <a:pt x="31799" y="27724"/>
                  </a:lnTo>
                  <a:lnTo>
                    <a:pt x="47632" y="67817"/>
                  </a:lnTo>
                  <a:lnTo>
                    <a:pt x="60326" y="110057"/>
                  </a:lnTo>
                  <a:lnTo>
                    <a:pt x="69850" y="146674"/>
                  </a:lnTo>
                  <a:lnTo>
                    <a:pt x="79375" y="189392"/>
                  </a:lnTo>
                  <a:lnTo>
                    <a:pt x="88900" y="230506"/>
                  </a:lnTo>
                  <a:lnTo>
                    <a:pt x="93368" y="274555"/>
                  </a:lnTo>
                  <a:lnTo>
                    <a:pt x="99749" y="316064"/>
                  </a:lnTo>
                  <a:lnTo>
                    <a:pt x="111387" y="360412"/>
                  </a:lnTo>
                  <a:lnTo>
                    <a:pt x="121055" y="399746"/>
                  </a:lnTo>
                  <a:lnTo>
                    <a:pt x="121536" y="418965"/>
                  </a:lnTo>
                  <a:lnTo>
                    <a:pt x="115462" y="461651"/>
                  </a:lnTo>
                  <a:lnTo>
                    <a:pt x="104092" y="495050"/>
                  </a:lnTo>
                  <a:lnTo>
                    <a:pt x="97063" y="506831"/>
                  </a:lnTo>
                  <a:lnTo>
                    <a:pt x="75304" y="523017"/>
                  </a:lnTo>
                  <a:lnTo>
                    <a:pt x="50878" y="538579"/>
                  </a:lnTo>
                  <a:lnTo>
                    <a:pt x="28575" y="542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" name="SMARTInkShape-Group122">
            <a:extLst>
              <a:ext uri="{FF2B5EF4-FFF2-40B4-BE49-F238E27FC236}">
                <a16:creationId xmlns:a16="http://schemas.microsoft.com/office/drawing/2014/main" id="{FDB4FA7B-7DD2-4E4F-F8F5-1A243536A4FB}"/>
              </a:ext>
            </a:extLst>
          </p:cNvPr>
          <p:cNvGrpSpPr/>
          <p:nvPr/>
        </p:nvGrpSpPr>
        <p:grpSpPr>
          <a:xfrm>
            <a:off x="2705100" y="4381500"/>
            <a:ext cx="809626" cy="1009209"/>
            <a:chOff x="2705100" y="4381500"/>
            <a:chExt cx="809626" cy="1009209"/>
          </a:xfrm>
        </p:grpSpPr>
        <p:sp>
          <p:nvSpPr>
            <p:cNvPr id="114" name="SMARTInkShape-408">
              <a:extLst>
                <a:ext uri="{FF2B5EF4-FFF2-40B4-BE49-F238E27FC236}">
                  <a16:creationId xmlns:a16="http://schemas.microsoft.com/office/drawing/2014/main" id="{AD69514F-594E-5B8D-F86B-46F979716D9A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2705100" y="4572035"/>
              <a:ext cx="171293" cy="171416"/>
            </a:xfrm>
            <a:custGeom>
              <a:avLst/>
              <a:gdLst/>
              <a:ahLst/>
              <a:cxnLst/>
              <a:rect l="0" t="0" r="0" b="0"/>
              <a:pathLst>
                <a:path w="171293" h="171416">
                  <a:moveTo>
                    <a:pt x="133350" y="38065"/>
                  </a:moveTo>
                  <a:lnTo>
                    <a:pt x="133350" y="38065"/>
                  </a:lnTo>
                  <a:lnTo>
                    <a:pt x="142483" y="28932"/>
                  </a:lnTo>
                  <a:lnTo>
                    <a:pt x="151042" y="28574"/>
                  </a:lnTo>
                  <a:lnTo>
                    <a:pt x="151495" y="27504"/>
                  </a:lnTo>
                  <a:lnTo>
                    <a:pt x="152400" y="4469"/>
                  </a:lnTo>
                  <a:lnTo>
                    <a:pt x="151342" y="2968"/>
                  </a:lnTo>
                  <a:lnTo>
                    <a:pt x="149578" y="1966"/>
                  </a:lnTo>
                  <a:lnTo>
                    <a:pt x="139142" y="360"/>
                  </a:lnTo>
                  <a:lnTo>
                    <a:pt x="120601" y="0"/>
                  </a:lnTo>
                  <a:lnTo>
                    <a:pt x="114278" y="2802"/>
                  </a:lnTo>
                  <a:lnTo>
                    <a:pt x="111110" y="5033"/>
                  </a:lnTo>
                  <a:lnTo>
                    <a:pt x="96539" y="8169"/>
                  </a:lnTo>
                  <a:lnTo>
                    <a:pt x="79199" y="10287"/>
                  </a:lnTo>
                  <a:lnTo>
                    <a:pt x="68361" y="14431"/>
                  </a:lnTo>
                  <a:lnTo>
                    <a:pt x="64624" y="17017"/>
                  </a:lnTo>
                  <a:lnTo>
                    <a:pt x="58306" y="24655"/>
                  </a:lnTo>
                  <a:lnTo>
                    <a:pt x="44184" y="33085"/>
                  </a:lnTo>
                  <a:lnTo>
                    <a:pt x="30433" y="45829"/>
                  </a:lnTo>
                  <a:lnTo>
                    <a:pt x="29401" y="49630"/>
                  </a:lnTo>
                  <a:lnTo>
                    <a:pt x="29126" y="52125"/>
                  </a:lnTo>
                  <a:lnTo>
                    <a:pt x="30000" y="53788"/>
                  </a:lnTo>
                  <a:lnTo>
                    <a:pt x="31642" y="54897"/>
                  </a:lnTo>
                  <a:lnTo>
                    <a:pt x="33795" y="55636"/>
                  </a:lnTo>
                  <a:lnTo>
                    <a:pt x="47895" y="64459"/>
                  </a:lnTo>
                  <a:lnTo>
                    <a:pt x="50980" y="65186"/>
                  </a:lnTo>
                  <a:lnTo>
                    <a:pt x="64594" y="72899"/>
                  </a:lnTo>
                  <a:lnTo>
                    <a:pt x="79581" y="76256"/>
                  </a:lnTo>
                  <a:lnTo>
                    <a:pt x="112140" y="92584"/>
                  </a:lnTo>
                  <a:lnTo>
                    <a:pt x="119690" y="95105"/>
                  </a:lnTo>
                  <a:lnTo>
                    <a:pt x="162334" y="121572"/>
                  </a:lnTo>
                  <a:lnTo>
                    <a:pt x="169650" y="123352"/>
                  </a:lnTo>
                  <a:lnTo>
                    <a:pt x="170250" y="124556"/>
                  </a:lnTo>
                  <a:lnTo>
                    <a:pt x="171292" y="131953"/>
                  </a:lnTo>
                  <a:lnTo>
                    <a:pt x="166347" y="137967"/>
                  </a:lnTo>
                  <a:lnTo>
                    <a:pt x="161068" y="140674"/>
                  </a:lnTo>
                  <a:lnTo>
                    <a:pt x="158179" y="141396"/>
                  </a:lnTo>
                  <a:lnTo>
                    <a:pt x="142800" y="150190"/>
                  </a:lnTo>
                  <a:lnTo>
                    <a:pt x="99717" y="155131"/>
                  </a:lnTo>
                  <a:lnTo>
                    <a:pt x="64088" y="161000"/>
                  </a:lnTo>
                  <a:lnTo>
                    <a:pt x="25451" y="162870"/>
                  </a:lnTo>
                  <a:lnTo>
                    <a:pt x="0" y="1714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409">
              <a:extLst>
                <a:ext uri="{FF2B5EF4-FFF2-40B4-BE49-F238E27FC236}">
                  <a16:creationId xmlns:a16="http://schemas.microsoft.com/office/drawing/2014/main" id="{A244B734-1085-63FA-63EB-B8690E626BF2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2915172" y="4438805"/>
              <a:ext cx="170929" cy="304514"/>
            </a:xfrm>
            <a:custGeom>
              <a:avLst/>
              <a:gdLst/>
              <a:ahLst/>
              <a:cxnLst/>
              <a:rect l="0" t="0" r="0" b="0"/>
              <a:pathLst>
                <a:path w="170929" h="304514">
                  <a:moveTo>
                    <a:pt x="37578" y="47470"/>
                  </a:moveTo>
                  <a:lnTo>
                    <a:pt x="37578" y="47470"/>
                  </a:lnTo>
                  <a:lnTo>
                    <a:pt x="37578" y="42413"/>
                  </a:lnTo>
                  <a:lnTo>
                    <a:pt x="40400" y="37109"/>
                  </a:lnTo>
                  <a:lnTo>
                    <a:pt x="44124" y="31223"/>
                  </a:lnTo>
                  <a:lnTo>
                    <a:pt x="45779" y="25080"/>
                  </a:lnTo>
                  <a:lnTo>
                    <a:pt x="47279" y="23018"/>
                  </a:lnTo>
                  <a:lnTo>
                    <a:pt x="49336" y="21644"/>
                  </a:lnTo>
                  <a:lnTo>
                    <a:pt x="51767" y="20727"/>
                  </a:lnTo>
                  <a:lnTo>
                    <a:pt x="53387" y="19059"/>
                  </a:lnTo>
                  <a:lnTo>
                    <a:pt x="55188" y="14382"/>
                  </a:lnTo>
                  <a:lnTo>
                    <a:pt x="56202" y="5799"/>
                  </a:lnTo>
                  <a:lnTo>
                    <a:pt x="57402" y="3814"/>
                  </a:lnTo>
                  <a:lnTo>
                    <a:pt x="59261" y="2491"/>
                  </a:lnTo>
                  <a:lnTo>
                    <a:pt x="65749" y="0"/>
                  </a:lnTo>
                  <a:lnTo>
                    <a:pt x="66152" y="45915"/>
                  </a:lnTo>
                  <a:lnTo>
                    <a:pt x="57952" y="90738"/>
                  </a:lnTo>
                  <a:lnTo>
                    <a:pt x="49263" y="133876"/>
                  </a:lnTo>
                  <a:lnTo>
                    <a:pt x="44921" y="159150"/>
                  </a:lnTo>
                  <a:lnTo>
                    <a:pt x="39754" y="182866"/>
                  </a:lnTo>
                  <a:lnTo>
                    <a:pt x="35400" y="207179"/>
                  </a:lnTo>
                  <a:lnTo>
                    <a:pt x="18639" y="253562"/>
                  </a:lnTo>
                  <a:lnTo>
                    <a:pt x="8398" y="273819"/>
                  </a:lnTo>
                  <a:lnTo>
                    <a:pt x="3442" y="281420"/>
                  </a:lnTo>
                  <a:lnTo>
                    <a:pt x="0" y="293107"/>
                  </a:lnTo>
                  <a:lnTo>
                    <a:pt x="2533" y="297047"/>
                  </a:lnTo>
                  <a:lnTo>
                    <a:pt x="7725" y="303144"/>
                  </a:lnTo>
                  <a:lnTo>
                    <a:pt x="11257" y="303978"/>
                  </a:lnTo>
                  <a:lnTo>
                    <a:pt x="22148" y="304513"/>
                  </a:lnTo>
                  <a:lnTo>
                    <a:pt x="28251" y="301764"/>
                  </a:lnTo>
                  <a:lnTo>
                    <a:pt x="34491" y="298073"/>
                  </a:lnTo>
                  <a:lnTo>
                    <a:pt x="47121" y="295703"/>
                  </a:lnTo>
                  <a:lnTo>
                    <a:pt x="87692" y="294084"/>
                  </a:lnTo>
                  <a:lnTo>
                    <a:pt x="106313" y="287586"/>
                  </a:lnTo>
                  <a:lnTo>
                    <a:pt x="116810" y="285421"/>
                  </a:lnTo>
                  <a:lnTo>
                    <a:pt x="129728" y="279311"/>
                  </a:lnTo>
                  <a:lnTo>
                    <a:pt x="145433" y="275972"/>
                  </a:lnTo>
                  <a:lnTo>
                    <a:pt x="157259" y="268750"/>
                  </a:lnTo>
                  <a:lnTo>
                    <a:pt x="170928" y="2570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410">
              <a:extLst>
                <a:ext uri="{FF2B5EF4-FFF2-40B4-BE49-F238E27FC236}">
                  <a16:creationId xmlns:a16="http://schemas.microsoft.com/office/drawing/2014/main" id="{8215597D-06F6-9938-401E-4DE11D30F209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2937737" y="4572000"/>
              <a:ext cx="167414" cy="19051"/>
            </a:xfrm>
            <a:custGeom>
              <a:avLst/>
              <a:gdLst/>
              <a:ahLst/>
              <a:cxnLst/>
              <a:rect l="0" t="0" r="0" b="0"/>
              <a:pathLst>
                <a:path w="167414" h="19051">
                  <a:moveTo>
                    <a:pt x="5488" y="19050"/>
                  </a:moveTo>
                  <a:lnTo>
                    <a:pt x="5488" y="19050"/>
                  </a:lnTo>
                  <a:lnTo>
                    <a:pt x="0" y="19050"/>
                  </a:lnTo>
                  <a:lnTo>
                    <a:pt x="10269" y="19050"/>
                  </a:lnTo>
                  <a:lnTo>
                    <a:pt x="15726" y="16228"/>
                  </a:lnTo>
                  <a:lnTo>
                    <a:pt x="18663" y="13993"/>
                  </a:lnTo>
                  <a:lnTo>
                    <a:pt x="27571" y="11511"/>
                  </a:lnTo>
                  <a:lnTo>
                    <a:pt x="55629" y="8729"/>
                  </a:lnTo>
                  <a:lnTo>
                    <a:pt x="74228" y="2037"/>
                  </a:lnTo>
                  <a:lnTo>
                    <a:pt x="116734" y="119"/>
                  </a:lnTo>
                  <a:lnTo>
                    <a:pt x="1674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411">
              <a:extLst>
                <a:ext uri="{FF2B5EF4-FFF2-40B4-BE49-F238E27FC236}">
                  <a16:creationId xmlns:a16="http://schemas.microsoft.com/office/drawing/2014/main" id="{AE8FFCDF-D1A4-E2EF-04BE-46EC99DC4406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3163789" y="4381500"/>
              <a:ext cx="130538" cy="333211"/>
            </a:xfrm>
            <a:custGeom>
              <a:avLst/>
              <a:gdLst/>
              <a:ahLst/>
              <a:cxnLst/>
              <a:rect l="0" t="0" r="0" b="0"/>
              <a:pathLst>
                <a:path w="130538" h="333211">
                  <a:moveTo>
                    <a:pt x="122336" y="266700"/>
                  </a:moveTo>
                  <a:lnTo>
                    <a:pt x="122336" y="266700"/>
                  </a:lnTo>
                  <a:lnTo>
                    <a:pt x="127393" y="266700"/>
                  </a:lnTo>
                  <a:lnTo>
                    <a:pt x="128882" y="265642"/>
                  </a:lnTo>
                  <a:lnTo>
                    <a:pt x="129875" y="263878"/>
                  </a:lnTo>
                  <a:lnTo>
                    <a:pt x="130537" y="261643"/>
                  </a:lnTo>
                  <a:lnTo>
                    <a:pt x="129920" y="260154"/>
                  </a:lnTo>
                  <a:lnTo>
                    <a:pt x="128450" y="259161"/>
                  </a:lnTo>
                  <a:lnTo>
                    <a:pt x="126412" y="258499"/>
                  </a:lnTo>
                  <a:lnTo>
                    <a:pt x="125054" y="256999"/>
                  </a:lnTo>
                  <a:lnTo>
                    <a:pt x="122694" y="249090"/>
                  </a:lnTo>
                  <a:lnTo>
                    <a:pt x="122368" y="234519"/>
                  </a:lnTo>
                  <a:lnTo>
                    <a:pt x="121299" y="232545"/>
                  </a:lnTo>
                  <a:lnTo>
                    <a:pt x="119528" y="231230"/>
                  </a:lnTo>
                  <a:lnTo>
                    <a:pt x="117289" y="230354"/>
                  </a:lnTo>
                  <a:lnTo>
                    <a:pt x="115796" y="228710"/>
                  </a:lnTo>
                  <a:lnTo>
                    <a:pt x="114138" y="224063"/>
                  </a:lnTo>
                  <a:lnTo>
                    <a:pt x="112637" y="222401"/>
                  </a:lnTo>
                  <a:lnTo>
                    <a:pt x="93870" y="210519"/>
                  </a:lnTo>
                  <a:lnTo>
                    <a:pt x="89223" y="209981"/>
                  </a:lnTo>
                  <a:lnTo>
                    <a:pt x="83630" y="206919"/>
                  </a:lnTo>
                  <a:lnTo>
                    <a:pt x="77617" y="203090"/>
                  </a:lnTo>
                  <a:lnTo>
                    <a:pt x="71416" y="201387"/>
                  </a:lnTo>
                  <a:lnTo>
                    <a:pt x="68281" y="201991"/>
                  </a:lnTo>
                  <a:lnTo>
                    <a:pt x="55645" y="207744"/>
                  </a:lnTo>
                  <a:lnTo>
                    <a:pt x="52475" y="208346"/>
                  </a:lnTo>
                  <a:lnTo>
                    <a:pt x="33435" y="217644"/>
                  </a:lnTo>
                  <a:lnTo>
                    <a:pt x="27085" y="224084"/>
                  </a:lnTo>
                  <a:lnTo>
                    <a:pt x="10858" y="247254"/>
                  </a:lnTo>
                  <a:lnTo>
                    <a:pt x="0" y="278052"/>
                  </a:lnTo>
                  <a:lnTo>
                    <a:pt x="562" y="281676"/>
                  </a:lnTo>
                  <a:lnTo>
                    <a:pt x="10328" y="304747"/>
                  </a:lnTo>
                  <a:lnTo>
                    <a:pt x="30395" y="327022"/>
                  </a:lnTo>
                  <a:lnTo>
                    <a:pt x="39493" y="330552"/>
                  </a:lnTo>
                  <a:lnTo>
                    <a:pt x="67972" y="333210"/>
                  </a:lnTo>
                  <a:lnTo>
                    <a:pt x="70218" y="332206"/>
                  </a:lnTo>
                  <a:lnTo>
                    <a:pt x="71716" y="330479"/>
                  </a:lnTo>
                  <a:lnTo>
                    <a:pt x="74438" y="325738"/>
                  </a:lnTo>
                  <a:lnTo>
                    <a:pt x="106495" y="287029"/>
                  </a:lnTo>
                  <a:lnTo>
                    <a:pt x="117313" y="245602"/>
                  </a:lnTo>
                  <a:lnTo>
                    <a:pt x="121344" y="201541"/>
                  </a:lnTo>
                  <a:lnTo>
                    <a:pt x="122042" y="164609"/>
                  </a:lnTo>
                  <a:lnTo>
                    <a:pt x="122278" y="117025"/>
                  </a:lnTo>
                  <a:lnTo>
                    <a:pt x="122325" y="76738"/>
                  </a:lnTo>
                  <a:lnTo>
                    <a:pt x="122336" y="29680"/>
                  </a:lnTo>
                  <a:lnTo>
                    <a:pt x="12233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412">
              <a:extLst>
                <a:ext uri="{FF2B5EF4-FFF2-40B4-BE49-F238E27FC236}">
                  <a16:creationId xmlns:a16="http://schemas.microsoft.com/office/drawing/2014/main" id="{285AC319-FBA3-2202-7FC3-C87CE60CE6AA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3381375" y="4714875"/>
              <a:ext cx="1" cy="17611"/>
            </a:xfrm>
            <a:custGeom>
              <a:avLst/>
              <a:gdLst/>
              <a:ahLst/>
              <a:cxnLst/>
              <a:rect l="0" t="0" r="0" b="0"/>
              <a:pathLst>
                <a:path w="1" h="17611">
                  <a:moveTo>
                    <a:pt x="0" y="0"/>
                  </a:moveTo>
                  <a:lnTo>
                    <a:pt x="0" y="0"/>
                  </a:lnTo>
                  <a:lnTo>
                    <a:pt x="0" y="176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413">
              <a:extLst>
                <a:ext uri="{FF2B5EF4-FFF2-40B4-BE49-F238E27FC236}">
                  <a16:creationId xmlns:a16="http://schemas.microsoft.com/office/drawing/2014/main" id="{9361E54C-0D99-3C17-3270-1593927C63AA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2819478" y="4981575"/>
              <a:ext cx="152207" cy="390466"/>
            </a:xfrm>
            <a:custGeom>
              <a:avLst/>
              <a:gdLst/>
              <a:ahLst/>
              <a:cxnLst/>
              <a:rect l="0" t="0" r="0" b="0"/>
              <a:pathLst>
                <a:path w="152207" h="390466">
                  <a:moveTo>
                    <a:pt x="142797" y="257175"/>
                  </a:moveTo>
                  <a:lnTo>
                    <a:pt x="142797" y="257175"/>
                  </a:lnTo>
                  <a:lnTo>
                    <a:pt x="150998" y="257175"/>
                  </a:lnTo>
                  <a:lnTo>
                    <a:pt x="151439" y="256117"/>
                  </a:lnTo>
                  <a:lnTo>
                    <a:pt x="152206" y="248974"/>
                  </a:lnTo>
                  <a:lnTo>
                    <a:pt x="144111" y="239566"/>
                  </a:lnTo>
                  <a:lnTo>
                    <a:pt x="143186" y="233495"/>
                  </a:lnTo>
                  <a:lnTo>
                    <a:pt x="141998" y="231863"/>
                  </a:lnTo>
                  <a:lnTo>
                    <a:pt x="140148" y="230775"/>
                  </a:lnTo>
                  <a:lnTo>
                    <a:pt x="137856" y="230051"/>
                  </a:lnTo>
                  <a:lnTo>
                    <a:pt x="123839" y="218984"/>
                  </a:lnTo>
                  <a:lnTo>
                    <a:pt x="119202" y="214449"/>
                  </a:lnTo>
                  <a:lnTo>
                    <a:pt x="113613" y="211727"/>
                  </a:lnTo>
                  <a:lnTo>
                    <a:pt x="98267" y="208778"/>
                  </a:lnTo>
                  <a:lnTo>
                    <a:pt x="85631" y="202068"/>
                  </a:lnTo>
                  <a:lnTo>
                    <a:pt x="82461" y="201387"/>
                  </a:lnTo>
                  <a:lnTo>
                    <a:pt x="67887" y="205485"/>
                  </a:lnTo>
                  <a:lnTo>
                    <a:pt x="51604" y="216351"/>
                  </a:lnTo>
                  <a:lnTo>
                    <a:pt x="25204" y="242594"/>
                  </a:lnTo>
                  <a:lnTo>
                    <a:pt x="6674" y="273220"/>
                  </a:lnTo>
                  <a:lnTo>
                    <a:pt x="1923" y="292151"/>
                  </a:lnTo>
                  <a:lnTo>
                    <a:pt x="0" y="335364"/>
                  </a:lnTo>
                  <a:lnTo>
                    <a:pt x="1015" y="345900"/>
                  </a:lnTo>
                  <a:lnTo>
                    <a:pt x="13184" y="369740"/>
                  </a:lnTo>
                  <a:lnTo>
                    <a:pt x="22044" y="378818"/>
                  </a:lnTo>
                  <a:lnTo>
                    <a:pt x="31979" y="385321"/>
                  </a:lnTo>
                  <a:lnTo>
                    <a:pt x="43522" y="388983"/>
                  </a:lnTo>
                  <a:lnTo>
                    <a:pt x="74796" y="390465"/>
                  </a:lnTo>
                  <a:lnTo>
                    <a:pt x="78413" y="389427"/>
                  </a:lnTo>
                  <a:lnTo>
                    <a:pt x="80824" y="387677"/>
                  </a:lnTo>
                  <a:lnTo>
                    <a:pt x="82432" y="385451"/>
                  </a:lnTo>
                  <a:lnTo>
                    <a:pt x="103124" y="368403"/>
                  </a:lnTo>
                  <a:lnTo>
                    <a:pt x="126830" y="326846"/>
                  </a:lnTo>
                  <a:lnTo>
                    <a:pt x="133058" y="286381"/>
                  </a:lnTo>
                  <a:lnTo>
                    <a:pt x="139441" y="249013"/>
                  </a:lnTo>
                  <a:lnTo>
                    <a:pt x="141802" y="204898"/>
                  </a:lnTo>
                  <a:lnTo>
                    <a:pt x="142502" y="159371"/>
                  </a:lnTo>
                  <a:lnTo>
                    <a:pt x="142710" y="118599"/>
                  </a:lnTo>
                  <a:lnTo>
                    <a:pt x="142771" y="80767"/>
                  </a:lnTo>
                  <a:lnTo>
                    <a:pt x="142793" y="34232"/>
                  </a:lnTo>
                  <a:lnTo>
                    <a:pt x="14279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414">
              <a:extLst>
                <a:ext uri="{FF2B5EF4-FFF2-40B4-BE49-F238E27FC236}">
                  <a16:creationId xmlns:a16="http://schemas.microsoft.com/office/drawing/2014/main" id="{F091498C-F5A6-D955-1953-2C59C071AA5D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2981886" y="5173841"/>
              <a:ext cx="170890" cy="216868"/>
            </a:xfrm>
            <a:custGeom>
              <a:avLst/>
              <a:gdLst/>
              <a:ahLst/>
              <a:cxnLst/>
              <a:rect l="0" t="0" r="0" b="0"/>
              <a:pathLst>
                <a:path w="170890" h="216868">
                  <a:moveTo>
                    <a:pt x="66114" y="93484"/>
                  </a:moveTo>
                  <a:lnTo>
                    <a:pt x="66114" y="93484"/>
                  </a:lnTo>
                  <a:lnTo>
                    <a:pt x="66114" y="102975"/>
                  </a:lnTo>
                  <a:lnTo>
                    <a:pt x="71170" y="108055"/>
                  </a:lnTo>
                  <a:lnTo>
                    <a:pt x="73718" y="108490"/>
                  </a:lnTo>
                  <a:lnTo>
                    <a:pt x="76475" y="107722"/>
                  </a:lnTo>
                  <a:lnTo>
                    <a:pt x="82360" y="105103"/>
                  </a:lnTo>
                  <a:lnTo>
                    <a:pt x="92857" y="103285"/>
                  </a:lnTo>
                  <a:lnTo>
                    <a:pt x="101931" y="96518"/>
                  </a:lnTo>
                  <a:lnTo>
                    <a:pt x="110828" y="93324"/>
                  </a:lnTo>
                  <a:lnTo>
                    <a:pt x="117032" y="88827"/>
                  </a:lnTo>
                  <a:lnTo>
                    <a:pt x="120494" y="83300"/>
                  </a:lnTo>
                  <a:lnTo>
                    <a:pt x="121417" y="80345"/>
                  </a:lnTo>
                  <a:lnTo>
                    <a:pt x="123091" y="78374"/>
                  </a:lnTo>
                  <a:lnTo>
                    <a:pt x="127773" y="76185"/>
                  </a:lnTo>
                  <a:lnTo>
                    <a:pt x="133382" y="69568"/>
                  </a:lnTo>
                  <a:lnTo>
                    <a:pt x="138344" y="60630"/>
                  </a:lnTo>
                  <a:lnTo>
                    <a:pt x="142196" y="49648"/>
                  </a:lnTo>
                  <a:lnTo>
                    <a:pt x="148511" y="39691"/>
                  </a:lnTo>
                  <a:lnTo>
                    <a:pt x="150853" y="30038"/>
                  </a:lnTo>
                  <a:lnTo>
                    <a:pt x="151709" y="19173"/>
                  </a:lnTo>
                  <a:lnTo>
                    <a:pt x="144283" y="7171"/>
                  </a:lnTo>
                  <a:lnTo>
                    <a:pt x="143627" y="4192"/>
                  </a:lnTo>
                  <a:lnTo>
                    <a:pt x="142130" y="2206"/>
                  </a:lnTo>
                  <a:lnTo>
                    <a:pt x="137647" y="0"/>
                  </a:lnTo>
                  <a:lnTo>
                    <a:pt x="129303" y="1841"/>
                  </a:lnTo>
                  <a:lnTo>
                    <a:pt x="84485" y="17966"/>
                  </a:lnTo>
                  <a:lnTo>
                    <a:pt x="73221" y="24996"/>
                  </a:lnTo>
                  <a:lnTo>
                    <a:pt x="35841" y="71437"/>
                  </a:lnTo>
                  <a:lnTo>
                    <a:pt x="12225" y="115719"/>
                  </a:lnTo>
                  <a:lnTo>
                    <a:pt x="3698" y="134762"/>
                  </a:lnTo>
                  <a:lnTo>
                    <a:pt x="0" y="166509"/>
                  </a:lnTo>
                  <a:lnTo>
                    <a:pt x="2510" y="176387"/>
                  </a:lnTo>
                  <a:lnTo>
                    <a:pt x="7052" y="187898"/>
                  </a:lnTo>
                  <a:lnTo>
                    <a:pt x="7689" y="191352"/>
                  </a:lnTo>
                  <a:lnTo>
                    <a:pt x="13643" y="201269"/>
                  </a:lnTo>
                  <a:lnTo>
                    <a:pt x="19157" y="204888"/>
                  </a:lnTo>
                  <a:lnTo>
                    <a:pt x="54011" y="215816"/>
                  </a:lnTo>
                  <a:lnTo>
                    <a:pt x="72641" y="216867"/>
                  </a:lnTo>
                  <a:lnTo>
                    <a:pt x="117983" y="207583"/>
                  </a:lnTo>
                  <a:lnTo>
                    <a:pt x="170889" y="1887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415">
              <a:extLst>
                <a:ext uri="{FF2B5EF4-FFF2-40B4-BE49-F238E27FC236}">
                  <a16:creationId xmlns:a16="http://schemas.microsoft.com/office/drawing/2014/main" id="{8324C548-27F2-B051-A692-6EB97F3705BE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3238500" y="5143500"/>
              <a:ext cx="142876" cy="180937"/>
            </a:xfrm>
            <a:custGeom>
              <a:avLst/>
              <a:gdLst/>
              <a:ahLst/>
              <a:cxnLst/>
              <a:rect l="0" t="0" r="0" b="0"/>
              <a:pathLst>
                <a:path w="142876" h="180937">
                  <a:moveTo>
                    <a:pt x="0" y="66675"/>
                  </a:moveTo>
                  <a:lnTo>
                    <a:pt x="0" y="66675"/>
                  </a:lnTo>
                  <a:lnTo>
                    <a:pt x="5056" y="66675"/>
                  </a:lnTo>
                  <a:lnTo>
                    <a:pt x="6546" y="65617"/>
                  </a:lnTo>
                  <a:lnTo>
                    <a:pt x="7539" y="63853"/>
                  </a:lnTo>
                  <a:lnTo>
                    <a:pt x="9409" y="57542"/>
                  </a:lnTo>
                  <a:lnTo>
                    <a:pt x="9502" y="62716"/>
                  </a:lnTo>
                  <a:lnTo>
                    <a:pt x="9515" y="60329"/>
                  </a:lnTo>
                  <a:lnTo>
                    <a:pt x="9518" y="60328"/>
                  </a:lnTo>
                  <a:lnTo>
                    <a:pt x="9522" y="63148"/>
                  </a:lnTo>
                  <a:lnTo>
                    <a:pt x="10581" y="64324"/>
                  </a:lnTo>
                  <a:lnTo>
                    <a:pt x="17726" y="66366"/>
                  </a:lnTo>
                  <a:lnTo>
                    <a:pt x="18461" y="69360"/>
                  </a:lnTo>
                  <a:lnTo>
                    <a:pt x="18933" y="79906"/>
                  </a:lnTo>
                  <a:lnTo>
                    <a:pt x="21820" y="85961"/>
                  </a:lnTo>
                  <a:lnTo>
                    <a:pt x="24072" y="89057"/>
                  </a:lnTo>
                  <a:lnTo>
                    <a:pt x="27241" y="103528"/>
                  </a:lnTo>
                  <a:lnTo>
                    <a:pt x="29370" y="119777"/>
                  </a:lnTo>
                  <a:lnTo>
                    <a:pt x="36062" y="133178"/>
                  </a:lnTo>
                  <a:lnTo>
                    <a:pt x="46181" y="163766"/>
                  </a:lnTo>
                  <a:lnTo>
                    <a:pt x="47721" y="166328"/>
                  </a:lnTo>
                  <a:lnTo>
                    <a:pt x="49806" y="168035"/>
                  </a:lnTo>
                  <a:lnTo>
                    <a:pt x="54944" y="170991"/>
                  </a:lnTo>
                  <a:lnTo>
                    <a:pt x="63787" y="177547"/>
                  </a:lnTo>
                  <a:lnTo>
                    <a:pt x="74356" y="180523"/>
                  </a:lnTo>
                  <a:lnTo>
                    <a:pt x="89295" y="180936"/>
                  </a:lnTo>
                  <a:lnTo>
                    <a:pt x="91280" y="179890"/>
                  </a:lnTo>
                  <a:lnTo>
                    <a:pt x="92604" y="178135"/>
                  </a:lnTo>
                  <a:lnTo>
                    <a:pt x="95132" y="173363"/>
                  </a:lnTo>
                  <a:lnTo>
                    <a:pt x="101448" y="164726"/>
                  </a:lnTo>
                  <a:lnTo>
                    <a:pt x="104847" y="155465"/>
                  </a:lnTo>
                  <a:lnTo>
                    <a:pt x="117903" y="134629"/>
                  </a:lnTo>
                  <a:lnTo>
                    <a:pt x="128362" y="93202"/>
                  </a:lnTo>
                  <a:lnTo>
                    <a:pt x="132693" y="50178"/>
                  </a:lnTo>
                  <a:lnTo>
                    <a:pt x="134117" y="37118"/>
                  </a:lnTo>
                  <a:lnTo>
                    <a:pt x="140831" y="17288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416">
              <a:extLst>
                <a:ext uri="{FF2B5EF4-FFF2-40B4-BE49-F238E27FC236}">
                  <a16:creationId xmlns:a16="http://schemas.microsoft.com/office/drawing/2014/main" id="{E99B1C87-FD69-AB30-CF0C-19174E2079C4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3505200" y="5306752"/>
              <a:ext cx="9526" cy="17724"/>
            </a:xfrm>
            <a:custGeom>
              <a:avLst/>
              <a:gdLst/>
              <a:ahLst/>
              <a:cxnLst/>
              <a:rect l="0" t="0" r="0" b="0"/>
              <a:pathLst>
                <a:path w="9526" h="17724">
                  <a:moveTo>
                    <a:pt x="0" y="17723"/>
                  </a:moveTo>
                  <a:lnTo>
                    <a:pt x="0" y="17723"/>
                  </a:lnTo>
                  <a:lnTo>
                    <a:pt x="0" y="3152"/>
                  </a:lnTo>
                  <a:lnTo>
                    <a:pt x="1058" y="1659"/>
                  </a:lnTo>
                  <a:lnTo>
                    <a:pt x="2822" y="664"/>
                  </a:lnTo>
                  <a:lnTo>
                    <a:pt x="5057" y="0"/>
                  </a:lnTo>
                  <a:lnTo>
                    <a:pt x="6546" y="616"/>
                  </a:lnTo>
                  <a:lnTo>
                    <a:pt x="7539" y="2085"/>
                  </a:lnTo>
                  <a:lnTo>
                    <a:pt x="9525" y="81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SMARTInkShape-Group123">
            <a:extLst>
              <a:ext uri="{FF2B5EF4-FFF2-40B4-BE49-F238E27FC236}">
                <a16:creationId xmlns:a16="http://schemas.microsoft.com/office/drawing/2014/main" id="{BB90D830-A823-A54D-E2E7-B65B43F99D85}"/>
              </a:ext>
            </a:extLst>
          </p:cNvPr>
          <p:cNvGrpSpPr/>
          <p:nvPr/>
        </p:nvGrpSpPr>
        <p:grpSpPr>
          <a:xfrm>
            <a:off x="1666875" y="4581571"/>
            <a:ext cx="695326" cy="428580"/>
            <a:chOff x="1666875" y="4581571"/>
            <a:chExt cx="695326" cy="428580"/>
          </a:xfrm>
        </p:grpSpPr>
        <p:sp>
          <p:nvSpPr>
            <p:cNvPr id="124" name="SMARTInkShape-417">
              <a:extLst>
                <a:ext uri="{FF2B5EF4-FFF2-40B4-BE49-F238E27FC236}">
                  <a16:creationId xmlns:a16="http://schemas.microsoft.com/office/drawing/2014/main" id="{2E8A0FFE-12F4-B63D-D56D-93E47B122391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1666875" y="4642719"/>
              <a:ext cx="47626" cy="357907"/>
            </a:xfrm>
            <a:custGeom>
              <a:avLst/>
              <a:gdLst/>
              <a:ahLst/>
              <a:cxnLst/>
              <a:rect l="0" t="0" r="0" b="0"/>
              <a:pathLst>
                <a:path w="47626" h="357907">
                  <a:moveTo>
                    <a:pt x="38100" y="15006"/>
                  </a:moveTo>
                  <a:lnTo>
                    <a:pt x="38100" y="15006"/>
                  </a:lnTo>
                  <a:lnTo>
                    <a:pt x="47233" y="15006"/>
                  </a:lnTo>
                  <a:lnTo>
                    <a:pt x="47625" y="0"/>
                  </a:lnTo>
                  <a:lnTo>
                    <a:pt x="46567" y="47237"/>
                  </a:lnTo>
                  <a:lnTo>
                    <a:pt x="37924" y="92502"/>
                  </a:lnTo>
                  <a:lnTo>
                    <a:pt x="30735" y="132384"/>
                  </a:lnTo>
                  <a:lnTo>
                    <a:pt x="23945" y="175657"/>
                  </a:lnTo>
                  <a:lnTo>
                    <a:pt x="18959" y="214779"/>
                  </a:lnTo>
                  <a:lnTo>
                    <a:pt x="8880" y="253081"/>
                  </a:lnTo>
                  <a:lnTo>
                    <a:pt x="1170" y="293145"/>
                  </a:lnTo>
                  <a:lnTo>
                    <a:pt x="46" y="340100"/>
                  </a:lnTo>
                  <a:lnTo>
                    <a:pt x="0" y="3579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418">
              <a:extLst>
                <a:ext uri="{FF2B5EF4-FFF2-40B4-BE49-F238E27FC236}">
                  <a16:creationId xmlns:a16="http://schemas.microsoft.com/office/drawing/2014/main" id="{651033BA-379B-65D8-3A48-7FF9DB6610A2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1666875" y="4581571"/>
              <a:ext cx="151038" cy="141340"/>
            </a:xfrm>
            <a:custGeom>
              <a:avLst/>
              <a:gdLst/>
              <a:ahLst/>
              <a:cxnLst/>
              <a:rect l="0" t="0" r="0" b="0"/>
              <a:pathLst>
                <a:path w="151038" h="141340">
                  <a:moveTo>
                    <a:pt x="47625" y="47579"/>
                  </a:moveTo>
                  <a:lnTo>
                    <a:pt x="47625" y="47579"/>
                  </a:lnTo>
                  <a:lnTo>
                    <a:pt x="47625" y="42522"/>
                  </a:lnTo>
                  <a:lnTo>
                    <a:pt x="50447" y="37218"/>
                  </a:lnTo>
                  <a:lnTo>
                    <a:pt x="60883" y="25189"/>
                  </a:lnTo>
                  <a:lnTo>
                    <a:pt x="66923" y="21753"/>
                  </a:lnTo>
                  <a:lnTo>
                    <a:pt x="73135" y="19168"/>
                  </a:lnTo>
                  <a:lnTo>
                    <a:pt x="95256" y="2600"/>
                  </a:lnTo>
                  <a:lnTo>
                    <a:pt x="111126" y="302"/>
                  </a:lnTo>
                  <a:lnTo>
                    <a:pt x="127000" y="0"/>
                  </a:lnTo>
                  <a:lnTo>
                    <a:pt x="129117" y="1043"/>
                  </a:lnTo>
                  <a:lnTo>
                    <a:pt x="130528" y="2796"/>
                  </a:lnTo>
                  <a:lnTo>
                    <a:pt x="133154" y="7567"/>
                  </a:lnTo>
                  <a:lnTo>
                    <a:pt x="139524" y="16203"/>
                  </a:lnTo>
                  <a:lnTo>
                    <a:pt x="141882" y="25464"/>
                  </a:lnTo>
                  <a:lnTo>
                    <a:pt x="143639" y="35970"/>
                  </a:lnTo>
                  <a:lnTo>
                    <a:pt x="151037" y="58959"/>
                  </a:lnTo>
                  <a:lnTo>
                    <a:pt x="143034" y="104539"/>
                  </a:lnTo>
                  <a:lnTo>
                    <a:pt x="142981" y="107778"/>
                  </a:lnTo>
                  <a:lnTo>
                    <a:pt x="140100" y="114198"/>
                  </a:lnTo>
                  <a:lnTo>
                    <a:pt x="137850" y="117391"/>
                  </a:lnTo>
                  <a:lnTo>
                    <a:pt x="124570" y="126943"/>
                  </a:lnTo>
                  <a:lnTo>
                    <a:pt x="92581" y="140595"/>
                  </a:lnTo>
                  <a:lnTo>
                    <a:pt x="87120" y="141339"/>
                  </a:lnTo>
                  <a:lnTo>
                    <a:pt x="78231" y="139344"/>
                  </a:lnTo>
                  <a:lnTo>
                    <a:pt x="69695" y="135989"/>
                  </a:lnTo>
                  <a:lnTo>
                    <a:pt x="54047" y="133042"/>
                  </a:lnTo>
                  <a:lnTo>
                    <a:pt x="21226" y="114053"/>
                  </a:lnTo>
                  <a:lnTo>
                    <a:pt x="0" y="952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419">
              <a:extLst>
                <a:ext uri="{FF2B5EF4-FFF2-40B4-BE49-F238E27FC236}">
                  <a16:creationId xmlns:a16="http://schemas.microsoft.com/office/drawing/2014/main" id="{CB455C9B-E363-C957-E87D-6007B63B4ADB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1933924" y="4582887"/>
              <a:ext cx="104296" cy="165694"/>
            </a:xfrm>
            <a:custGeom>
              <a:avLst/>
              <a:gdLst/>
              <a:ahLst/>
              <a:cxnLst/>
              <a:rect l="0" t="0" r="0" b="0"/>
              <a:pathLst>
                <a:path w="104296" h="165694">
                  <a:moveTo>
                    <a:pt x="75851" y="74838"/>
                  </a:moveTo>
                  <a:lnTo>
                    <a:pt x="75851" y="74838"/>
                  </a:lnTo>
                  <a:lnTo>
                    <a:pt x="75851" y="69781"/>
                  </a:lnTo>
                  <a:lnTo>
                    <a:pt x="78673" y="64477"/>
                  </a:lnTo>
                  <a:lnTo>
                    <a:pt x="84052" y="57505"/>
                  </a:lnTo>
                  <a:lnTo>
                    <a:pt x="85114" y="48523"/>
                  </a:lnTo>
                  <a:lnTo>
                    <a:pt x="85375" y="19174"/>
                  </a:lnTo>
                  <a:lnTo>
                    <a:pt x="77175" y="9618"/>
                  </a:lnTo>
                  <a:lnTo>
                    <a:pt x="73617" y="8809"/>
                  </a:lnTo>
                  <a:lnTo>
                    <a:pt x="71187" y="8594"/>
                  </a:lnTo>
                  <a:lnTo>
                    <a:pt x="69566" y="7392"/>
                  </a:lnTo>
                  <a:lnTo>
                    <a:pt x="67766" y="3235"/>
                  </a:lnTo>
                  <a:lnTo>
                    <a:pt x="66228" y="1703"/>
                  </a:lnTo>
                  <a:lnTo>
                    <a:pt x="61696" y="0"/>
                  </a:lnTo>
                  <a:lnTo>
                    <a:pt x="60065" y="604"/>
                  </a:lnTo>
                  <a:lnTo>
                    <a:pt x="58977" y="2065"/>
                  </a:lnTo>
                  <a:lnTo>
                    <a:pt x="58251" y="4098"/>
                  </a:lnTo>
                  <a:lnTo>
                    <a:pt x="56710" y="5453"/>
                  </a:lnTo>
                  <a:lnTo>
                    <a:pt x="46631" y="10450"/>
                  </a:lnTo>
                  <a:lnTo>
                    <a:pt x="40639" y="14471"/>
                  </a:lnTo>
                  <a:lnTo>
                    <a:pt x="34449" y="16257"/>
                  </a:lnTo>
                  <a:lnTo>
                    <a:pt x="28169" y="22697"/>
                  </a:lnTo>
                  <a:lnTo>
                    <a:pt x="22909" y="31556"/>
                  </a:lnTo>
                  <a:lnTo>
                    <a:pt x="11466" y="58983"/>
                  </a:lnTo>
                  <a:lnTo>
                    <a:pt x="3622" y="71786"/>
                  </a:lnTo>
                  <a:lnTo>
                    <a:pt x="0" y="100332"/>
                  </a:lnTo>
                  <a:lnTo>
                    <a:pt x="813" y="117082"/>
                  </a:lnTo>
                  <a:lnTo>
                    <a:pt x="7866" y="137878"/>
                  </a:lnTo>
                  <a:lnTo>
                    <a:pt x="22318" y="154451"/>
                  </a:lnTo>
                  <a:lnTo>
                    <a:pt x="31245" y="157847"/>
                  </a:lnTo>
                  <a:lnTo>
                    <a:pt x="41209" y="160414"/>
                  </a:lnTo>
                  <a:lnTo>
                    <a:pt x="49166" y="165082"/>
                  </a:lnTo>
                  <a:lnTo>
                    <a:pt x="52769" y="165693"/>
                  </a:lnTo>
                  <a:lnTo>
                    <a:pt x="56230" y="165041"/>
                  </a:lnTo>
                  <a:lnTo>
                    <a:pt x="66157" y="161890"/>
                  </a:lnTo>
                  <a:lnTo>
                    <a:pt x="69388" y="161448"/>
                  </a:lnTo>
                  <a:lnTo>
                    <a:pt x="75801" y="158134"/>
                  </a:lnTo>
                  <a:lnTo>
                    <a:pt x="88541" y="147384"/>
                  </a:lnTo>
                  <a:lnTo>
                    <a:pt x="92074" y="141300"/>
                  </a:lnTo>
                  <a:lnTo>
                    <a:pt x="103433" y="99858"/>
                  </a:lnTo>
                  <a:lnTo>
                    <a:pt x="104295" y="68438"/>
                  </a:lnTo>
                  <a:lnTo>
                    <a:pt x="101546" y="58588"/>
                  </a:lnTo>
                  <a:lnTo>
                    <a:pt x="97854" y="50682"/>
                  </a:lnTo>
                  <a:lnTo>
                    <a:pt x="96214" y="43641"/>
                  </a:lnTo>
                  <a:lnTo>
                    <a:pt x="94718" y="41340"/>
                  </a:lnTo>
                  <a:lnTo>
                    <a:pt x="92662" y="39806"/>
                  </a:lnTo>
                  <a:lnTo>
                    <a:pt x="87556" y="37043"/>
                  </a:lnTo>
                  <a:lnTo>
                    <a:pt x="78731" y="30596"/>
                  </a:lnTo>
                  <a:lnTo>
                    <a:pt x="72545" y="28716"/>
                  </a:lnTo>
                  <a:lnTo>
                    <a:pt x="70472" y="29274"/>
                  </a:lnTo>
                  <a:lnTo>
                    <a:pt x="69090" y="30703"/>
                  </a:lnTo>
                  <a:lnTo>
                    <a:pt x="66326" y="367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420">
              <a:extLst>
                <a:ext uri="{FF2B5EF4-FFF2-40B4-BE49-F238E27FC236}">
                  <a16:creationId xmlns:a16="http://schemas.microsoft.com/office/drawing/2014/main" id="{1796F4C2-EE96-4339-2FD2-5A9C04967017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2162192" y="4642999"/>
              <a:ext cx="28557" cy="367152"/>
            </a:xfrm>
            <a:custGeom>
              <a:avLst/>
              <a:gdLst/>
              <a:ahLst/>
              <a:cxnLst/>
              <a:rect l="0" t="0" r="0" b="0"/>
              <a:pathLst>
                <a:path w="28557" h="367152">
                  <a:moveTo>
                    <a:pt x="19033" y="33776"/>
                  </a:moveTo>
                  <a:lnTo>
                    <a:pt x="19033" y="33776"/>
                  </a:lnTo>
                  <a:lnTo>
                    <a:pt x="27234" y="25575"/>
                  </a:lnTo>
                  <a:lnTo>
                    <a:pt x="28442" y="16166"/>
                  </a:lnTo>
                  <a:lnTo>
                    <a:pt x="28556" y="0"/>
                  </a:lnTo>
                  <a:lnTo>
                    <a:pt x="27500" y="41469"/>
                  </a:lnTo>
                  <a:lnTo>
                    <a:pt x="15300" y="82414"/>
                  </a:lnTo>
                  <a:lnTo>
                    <a:pt x="7449" y="129159"/>
                  </a:lnTo>
                  <a:lnTo>
                    <a:pt x="966" y="176668"/>
                  </a:lnTo>
                  <a:lnTo>
                    <a:pt x="112" y="224278"/>
                  </a:lnTo>
                  <a:lnTo>
                    <a:pt x="0" y="271901"/>
                  </a:lnTo>
                  <a:lnTo>
                    <a:pt x="1044" y="312981"/>
                  </a:lnTo>
                  <a:lnTo>
                    <a:pt x="9116" y="359801"/>
                  </a:lnTo>
                  <a:lnTo>
                    <a:pt x="9508" y="3671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421">
              <a:extLst>
                <a:ext uri="{FF2B5EF4-FFF2-40B4-BE49-F238E27FC236}">
                  <a16:creationId xmlns:a16="http://schemas.microsoft.com/office/drawing/2014/main" id="{C102AF0C-B861-E3EC-CEFD-C679AA987E34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2190750" y="4610100"/>
              <a:ext cx="95132" cy="104776"/>
            </a:xfrm>
            <a:custGeom>
              <a:avLst/>
              <a:gdLst/>
              <a:ahLst/>
              <a:cxnLst/>
              <a:rect l="0" t="0" r="0" b="0"/>
              <a:pathLst>
                <a:path w="95132" h="104776">
                  <a:moveTo>
                    <a:pt x="0" y="85725"/>
                  </a:moveTo>
                  <a:lnTo>
                    <a:pt x="0" y="85725"/>
                  </a:lnTo>
                  <a:lnTo>
                    <a:pt x="0" y="43114"/>
                  </a:lnTo>
                  <a:lnTo>
                    <a:pt x="1058" y="41443"/>
                  </a:lnTo>
                  <a:lnTo>
                    <a:pt x="2822" y="40329"/>
                  </a:lnTo>
                  <a:lnTo>
                    <a:pt x="5056" y="39586"/>
                  </a:lnTo>
                  <a:lnTo>
                    <a:pt x="6546" y="38032"/>
                  </a:lnTo>
                  <a:lnTo>
                    <a:pt x="10322" y="28486"/>
                  </a:lnTo>
                  <a:lnTo>
                    <a:pt x="23704" y="14424"/>
                  </a:lnTo>
                  <a:lnTo>
                    <a:pt x="29232" y="11702"/>
                  </a:lnTo>
                  <a:lnTo>
                    <a:pt x="32188" y="10976"/>
                  </a:lnTo>
                  <a:lnTo>
                    <a:pt x="34159" y="9434"/>
                  </a:lnTo>
                  <a:lnTo>
                    <a:pt x="36348" y="4899"/>
                  </a:lnTo>
                  <a:lnTo>
                    <a:pt x="37991" y="3266"/>
                  </a:lnTo>
                  <a:lnTo>
                    <a:pt x="42638" y="1451"/>
                  </a:lnTo>
                  <a:lnTo>
                    <a:pt x="76070" y="0"/>
                  </a:lnTo>
                  <a:lnTo>
                    <a:pt x="81218" y="5057"/>
                  </a:lnTo>
                  <a:lnTo>
                    <a:pt x="83722" y="10361"/>
                  </a:lnTo>
                  <a:lnTo>
                    <a:pt x="86520" y="25510"/>
                  </a:lnTo>
                  <a:lnTo>
                    <a:pt x="93212" y="38122"/>
                  </a:lnTo>
                  <a:lnTo>
                    <a:pt x="95131" y="60326"/>
                  </a:lnTo>
                  <a:lnTo>
                    <a:pt x="92375" y="66675"/>
                  </a:lnTo>
                  <a:lnTo>
                    <a:pt x="72583" y="89293"/>
                  </a:lnTo>
                  <a:lnTo>
                    <a:pt x="66478" y="92602"/>
                  </a:lnTo>
                  <a:lnTo>
                    <a:pt x="60238" y="95131"/>
                  </a:lnTo>
                  <a:lnTo>
                    <a:pt x="49495" y="103296"/>
                  </a:lnTo>
                  <a:lnTo>
                    <a:pt x="1905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422">
              <a:extLst>
                <a:ext uri="{FF2B5EF4-FFF2-40B4-BE49-F238E27FC236}">
                  <a16:creationId xmlns:a16="http://schemas.microsoft.com/office/drawing/2014/main" id="{3E3570A2-7EB5-0B57-2A96-670DF26FB76B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2352675" y="47625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9525" y="820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SMARTInkShape-Group124">
            <a:extLst>
              <a:ext uri="{FF2B5EF4-FFF2-40B4-BE49-F238E27FC236}">
                <a16:creationId xmlns:a16="http://schemas.microsoft.com/office/drawing/2014/main" id="{7E77517D-B9A9-87DD-98DC-B117FF315FA1}"/>
              </a:ext>
            </a:extLst>
          </p:cNvPr>
          <p:cNvGrpSpPr/>
          <p:nvPr/>
        </p:nvGrpSpPr>
        <p:grpSpPr>
          <a:xfrm>
            <a:off x="7677151" y="2695613"/>
            <a:ext cx="409575" cy="295238"/>
            <a:chOff x="7677151" y="2695613"/>
            <a:chExt cx="409575" cy="295238"/>
          </a:xfrm>
        </p:grpSpPr>
        <p:sp>
          <p:nvSpPr>
            <p:cNvPr id="131" name="SMARTInkShape-423">
              <a:extLst>
                <a:ext uri="{FF2B5EF4-FFF2-40B4-BE49-F238E27FC236}">
                  <a16:creationId xmlns:a16="http://schemas.microsoft.com/office/drawing/2014/main" id="{7DE3CF84-37CE-D4E5-5DF9-2AF8899E80E3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677151" y="2828925"/>
              <a:ext cx="238125" cy="19051"/>
            </a:xfrm>
            <a:custGeom>
              <a:avLst/>
              <a:gdLst/>
              <a:ahLst/>
              <a:cxnLst/>
              <a:rect l="0" t="0" r="0" b="0"/>
              <a:pathLst>
                <a:path w="238125" h="19051">
                  <a:moveTo>
                    <a:pt x="9524" y="19050"/>
                  </a:moveTo>
                  <a:lnTo>
                    <a:pt x="9524" y="19050"/>
                  </a:lnTo>
                  <a:lnTo>
                    <a:pt x="9524" y="13994"/>
                  </a:lnTo>
                  <a:lnTo>
                    <a:pt x="8466" y="12504"/>
                  </a:lnTo>
                  <a:lnTo>
                    <a:pt x="6702" y="11511"/>
                  </a:lnTo>
                  <a:lnTo>
                    <a:pt x="392" y="9641"/>
                  </a:lnTo>
                  <a:lnTo>
                    <a:pt x="77" y="15036"/>
                  </a:lnTo>
                  <a:lnTo>
                    <a:pt x="2" y="9802"/>
                  </a:lnTo>
                  <a:lnTo>
                    <a:pt x="0" y="14664"/>
                  </a:lnTo>
                  <a:lnTo>
                    <a:pt x="1058" y="16126"/>
                  </a:lnTo>
                  <a:lnTo>
                    <a:pt x="5055" y="17750"/>
                  </a:lnTo>
                  <a:lnTo>
                    <a:pt x="7603" y="17125"/>
                  </a:lnTo>
                  <a:lnTo>
                    <a:pt x="17304" y="12247"/>
                  </a:lnTo>
                  <a:lnTo>
                    <a:pt x="64520" y="9572"/>
                  </a:lnTo>
                  <a:lnTo>
                    <a:pt x="108237" y="9527"/>
                  </a:lnTo>
                  <a:lnTo>
                    <a:pt x="127084" y="8467"/>
                  </a:lnTo>
                  <a:lnTo>
                    <a:pt x="165106" y="883"/>
                  </a:lnTo>
                  <a:lnTo>
                    <a:pt x="209549" y="52"/>
                  </a:lnTo>
                  <a:lnTo>
                    <a:pt x="23812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424">
              <a:extLst>
                <a:ext uri="{FF2B5EF4-FFF2-40B4-BE49-F238E27FC236}">
                  <a16:creationId xmlns:a16="http://schemas.microsoft.com/office/drawing/2014/main" id="{D1E6CE67-9BA2-0760-14AA-4190FC7752D6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8049677" y="2695613"/>
              <a:ext cx="37049" cy="295238"/>
            </a:xfrm>
            <a:custGeom>
              <a:avLst/>
              <a:gdLst/>
              <a:ahLst/>
              <a:cxnLst/>
              <a:rect l="0" t="0" r="0" b="0"/>
              <a:pathLst>
                <a:path w="37049" h="295238">
                  <a:moveTo>
                    <a:pt x="17998" y="38062"/>
                  </a:moveTo>
                  <a:lnTo>
                    <a:pt x="17998" y="38062"/>
                  </a:lnTo>
                  <a:lnTo>
                    <a:pt x="23054" y="33006"/>
                  </a:lnTo>
                  <a:lnTo>
                    <a:pt x="25536" y="27701"/>
                  </a:lnTo>
                  <a:lnTo>
                    <a:pt x="27130" y="20728"/>
                  </a:lnTo>
                  <a:lnTo>
                    <a:pt x="35689" y="10962"/>
                  </a:lnTo>
                  <a:lnTo>
                    <a:pt x="37045" y="0"/>
                  </a:lnTo>
                  <a:lnTo>
                    <a:pt x="37048" y="22353"/>
                  </a:lnTo>
                  <a:lnTo>
                    <a:pt x="28406" y="67214"/>
                  </a:lnTo>
                  <a:lnTo>
                    <a:pt x="22583" y="106276"/>
                  </a:lnTo>
                  <a:lnTo>
                    <a:pt x="15780" y="149743"/>
                  </a:lnTo>
                  <a:lnTo>
                    <a:pt x="9916" y="177245"/>
                  </a:lnTo>
                  <a:lnTo>
                    <a:pt x="5841" y="209444"/>
                  </a:lnTo>
                  <a:lnTo>
                    <a:pt x="3543" y="215816"/>
                  </a:lnTo>
                  <a:lnTo>
                    <a:pt x="3069" y="221123"/>
                  </a:lnTo>
                  <a:lnTo>
                    <a:pt x="5343" y="234707"/>
                  </a:lnTo>
                  <a:lnTo>
                    <a:pt x="0" y="258822"/>
                  </a:lnTo>
                  <a:lnTo>
                    <a:pt x="2238" y="265999"/>
                  </a:lnTo>
                  <a:lnTo>
                    <a:pt x="7241" y="274175"/>
                  </a:lnTo>
                  <a:lnTo>
                    <a:pt x="8108" y="280647"/>
                  </a:lnTo>
                  <a:lnTo>
                    <a:pt x="9288" y="282335"/>
                  </a:lnTo>
                  <a:lnTo>
                    <a:pt x="11133" y="283461"/>
                  </a:lnTo>
                  <a:lnTo>
                    <a:pt x="13422" y="284211"/>
                  </a:lnTo>
                  <a:lnTo>
                    <a:pt x="14947" y="285770"/>
                  </a:lnTo>
                  <a:lnTo>
                    <a:pt x="16642" y="290324"/>
                  </a:lnTo>
                  <a:lnTo>
                    <a:pt x="18152" y="291961"/>
                  </a:lnTo>
                  <a:lnTo>
                    <a:pt x="27523" y="2952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4" name="SMARTInkShape-425">
            <a:extLst>
              <a:ext uri="{FF2B5EF4-FFF2-40B4-BE49-F238E27FC236}">
                <a16:creationId xmlns:a16="http://schemas.microsoft.com/office/drawing/2014/main" id="{1C310F72-63A6-0EDF-3A5E-892DDA1238E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191375" y="2771789"/>
            <a:ext cx="219076" cy="180962"/>
          </a:xfrm>
          <a:custGeom>
            <a:avLst/>
            <a:gdLst/>
            <a:ahLst/>
            <a:cxnLst/>
            <a:rect l="0" t="0" r="0" b="0"/>
            <a:pathLst>
              <a:path w="219076" h="180962">
                <a:moveTo>
                  <a:pt x="0" y="38086"/>
                </a:moveTo>
                <a:lnTo>
                  <a:pt x="0" y="38086"/>
                </a:lnTo>
                <a:lnTo>
                  <a:pt x="0" y="28677"/>
                </a:lnTo>
                <a:lnTo>
                  <a:pt x="5056" y="28596"/>
                </a:lnTo>
                <a:lnTo>
                  <a:pt x="6545" y="27526"/>
                </a:lnTo>
                <a:lnTo>
                  <a:pt x="8200" y="23515"/>
                </a:lnTo>
                <a:lnTo>
                  <a:pt x="9701" y="22022"/>
                </a:lnTo>
                <a:lnTo>
                  <a:pt x="19148" y="18240"/>
                </a:lnTo>
                <a:lnTo>
                  <a:pt x="27125" y="10869"/>
                </a:lnTo>
                <a:lnTo>
                  <a:pt x="36649" y="9630"/>
                </a:lnTo>
                <a:lnTo>
                  <a:pt x="42726" y="9546"/>
                </a:lnTo>
                <a:lnTo>
                  <a:pt x="44359" y="10593"/>
                </a:lnTo>
                <a:lnTo>
                  <a:pt x="45448" y="12349"/>
                </a:lnTo>
                <a:lnTo>
                  <a:pt x="46174" y="14578"/>
                </a:lnTo>
                <a:lnTo>
                  <a:pt x="47716" y="16064"/>
                </a:lnTo>
                <a:lnTo>
                  <a:pt x="52251" y="17715"/>
                </a:lnTo>
                <a:lnTo>
                  <a:pt x="53884" y="19214"/>
                </a:lnTo>
                <a:lnTo>
                  <a:pt x="55699" y="23701"/>
                </a:lnTo>
                <a:lnTo>
                  <a:pt x="57093" y="66967"/>
                </a:lnTo>
                <a:lnTo>
                  <a:pt x="57148" y="108831"/>
                </a:lnTo>
                <a:lnTo>
                  <a:pt x="57150" y="153714"/>
                </a:lnTo>
                <a:lnTo>
                  <a:pt x="57150" y="164539"/>
                </a:lnTo>
                <a:lnTo>
                  <a:pt x="56092" y="166838"/>
                </a:lnTo>
                <a:lnTo>
                  <a:pt x="54328" y="168370"/>
                </a:lnTo>
                <a:lnTo>
                  <a:pt x="52094" y="169392"/>
                </a:lnTo>
                <a:lnTo>
                  <a:pt x="50605" y="171132"/>
                </a:lnTo>
                <a:lnTo>
                  <a:pt x="47635" y="180922"/>
                </a:lnTo>
                <a:lnTo>
                  <a:pt x="48683" y="138399"/>
                </a:lnTo>
                <a:lnTo>
                  <a:pt x="59383" y="97983"/>
                </a:lnTo>
                <a:lnTo>
                  <a:pt x="88939" y="54401"/>
                </a:lnTo>
                <a:lnTo>
                  <a:pt x="102666" y="34802"/>
                </a:lnTo>
                <a:lnTo>
                  <a:pt x="128046" y="17230"/>
                </a:lnTo>
                <a:lnTo>
                  <a:pt x="136284" y="11883"/>
                </a:lnTo>
                <a:lnTo>
                  <a:pt x="141980" y="3981"/>
                </a:lnTo>
                <a:lnTo>
                  <a:pt x="147064" y="1762"/>
                </a:lnTo>
                <a:lnTo>
                  <a:pt x="179101" y="0"/>
                </a:lnTo>
                <a:lnTo>
                  <a:pt x="185476" y="5046"/>
                </a:lnTo>
                <a:lnTo>
                  <a:pt x="188267" y="10349"/>
                </a:lnTo>
                <a:lnTo>
                  <a:pt x="189012" y="13245"/>
                </a:lnTo>
                <a:lnTo>
                  <a:pt x="196752" y="26554"/>
                </a:lnTo>
                <a:lnTo>
                  <a:pt x="199940" y="72928"/>
                </a:lnTo>
                <a:lnTo>
                  <a:pt x="200022" y="115700"/>
                </a:lnTo>
                <a:lnTo>
                  <a:pt x="197201" y="123029"/>
                </a:lnTo>
                <a:lnTo>
                  <a:pt x="194968" y="126464"/>
                </a:lnTo>
                <a:lnTo>
                  <a:pt x="194537" y="129813"/>
                </a:lnTo>
                <a:lnTo>
                  <a:pt x="196880" y="136357"/>
                </a:lnTo>
                <a:lnTo>
                  <a:pt x="196870" y="139583"/>
                </a:lnTo>
                <a:lnTo>
                  <a:pt x="191198" y="158727"/>
                </a:lnTo>
                <a:lnTo>
                  <a:pt x="190500" y="180946"/>
                </a:lnTo>
                <a:lnTo>
                  <a:pt x="219075" y="180961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SMARTInkShape-426">
            <a:extLst>
              <a:ext uri="{FF2B5EF4-FFF2-40B4-BE49-F238E27FC236}">
                <a16:creationId xmlns:a16="http://schemas.microsoft.com/office/drawing/2014/main" id="{DC0B024D-163F-C543-2736-7AA9B5EB90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600825" y="2451964"/>
            <a:ext cx="2609851" cy="53097"/>
          </a:xfrm>
          <a:custGeom>
            <a:avLst/>
            <a:gdLst/>
            <a:ahLst/>
            <a:cxnLst/>
            <a:rect l="0" t="0" r="0" b="0"/>
            <a:pathLst>
              <a:path w="2609851" h="53097">
                <a:moveTo>
                  <a:pt x="0" y="43586"/>
                </a:moveTo>
                <a:lnTo>
                  <a:pt x="0" y="43586"/>
                </a:lnTo>
                <a:lnTo>
                  <a:pt x="17716" y="43586"/>
                </a:lnTo>
                <a:lnTo>
                  <a:pt x="26391" y="50132"/>
                </a:lnTo>
                <a:lnTo>
                  <a:pt x="35219" y="52228"/>
                </a:lnTo>
                <a:lnTo>
                  <a:pt x="77041" y="53096"/>
                </a:lnTo>
                <a:lnTo>
                  <a:pt x="108061" y="52051"/>
                </a:lnTo>
                <a:lnTo>
                  <a:pt x="147118" y="44469"/>
                </a:lnTo>
                <a:lnTo>
                  <a:pt x="191058" y="43702"/>
                </a:lnTo>
                <a:lnTo>
                  <a:pt x="238199" y="40779"/>
                </a:lnTo>
                <a:lnTo>
                  <a:pt x="276240" y="35388"/>
                </a:lnTo>
                <a:lnTo>
                  <a:pt x="320874" y="34323"/>
                </a:lnTo>
                <a:lnTo>
                  <a:pt x="364185" y="34113"/>
                </a:lnTo>
                <a:lnTo>
                  <a:pt x="403534" y="34076"/>
                </a:lnTo>
                <a:lnTo>
                  <a:pt x="445885" y="31243"/>
                </a:lnTo>
                <a:lnTo>
                  <a:pt x="485245" y="26523"/>
                </a:lnTo>
                <a:lnTo>
                  <a:pt x="526541" y="25125"/>
                </a:lnTo>
                <a:lnTo>
                  <a:pt x="569468" y="21889"/>
                </a:lnTo>
                <a:lnTo>
                  <a:pt x="611820" y="17049"/>
                </a:lnTo>
                <a:lnTo>
                  <a:pt x="657883" y="15615"/>
                </a:lnTo>
                <a:lnTo>
                  <a:pt x="705045" y="15190"/>
                </a:lnTo>
                <a:lnTo>
                  <a:pt x="752532" y="12242"/>
                </a:lnTo>
                <a:lnTo>
                  <a:pt x="800117" y="7488"/>
                </a:lnTo>
                <a:lnTo>
                  <a:pt x="847730" y="6079"/>
                </a:lnTo>
                <a:lnTo>
                  <a:pt x="880535" y="5750"/>
                </a:lnTo>
                <a:lnTo>
                  <a:pt x="916283" y="5603"/>
                </a:lnTo>
                <a:lnTo>
                  <a:pt x="950515" y="5538"/>
                </a:lnTo>
                <a:lnTo>
                  <a:pt x="983368" y="5509"/>
                </a:lnTo>
                <a:lnTo>
                  <a:pt x="1015608" y="5496"/>
                </a:lnTo>
                <a:lnTo>
                  <a:pt x="1050399" y="2668"/>
                </a:lnTo>
                <a:lnTo>
                  <a:pt x="1087027" y="0"/>
                </a:lnTo>
                <a:lnTo>
                  <a:pt x="1124473" y="2343"/>
                </a:lnTo>
                <a:lnTo>
                  <a:pt x="1159460" y="4089"/>
                </a:lnTo>
                <a:lnTo>
                  <a:pt x="1193708" y="4865"/>
                </a:lnTo>
                <a:lnTo>
                  <a:pt x="1230095" y="5210"/>
                </a:lnTo>
                <a:lnTo>
                  <a:pt x="1270256" y="5363"/>
                </a:lnTo>
                <a:lnTo>
                  <a:pt x="1311742" y="5431"/>
                </a:lnTo>
                <a:lnTo>
                  <a:pt x="1351346" y="5462"/>
                </a:lnTo>
                <a:lnTo>
                  <a:pt x="1392937" y="5476"/>
                </a:lnTo>
                <a:lnTo>
                  <a:pt x="1435057" y="5481"/>
                </a:lnTo>
                <a:lnTo>
                  <a:pt x="1474945" y="5484"/>
                </a:lnTo>
                <a:lnTo>
                  <a:pt x="1516662" y="5485"/>
                </a:lnTo>
                <a:lnTo>
                  <a:pt x="1559897" y="5485"/>
                </a:lnTo>
                <a:lnTo>
                  <a:pt x="1603807" y="5486"/>
                </a:lnTo>
                <a:lnTo>
                  <a:pt x="1648017" y="5486"/>
                </a:lnTo>
                <a:lnTo>
                  <a:pt x="1692361" y="5486"/>
                </a:lnTo>
                <a:lnTo>
                  <a:pt x="1736763" y="5486"/>
                </a:lnTo>
                <a:lnTo>
                  <a:pt x="1778370" y="5486"/>
                </a:lnTo>
                <a:lnTo>
                  <a:pt x="1819087" y="5486"/>
                </a:lnTo>
                <a:lnTo>
                  <a:pt x="1861877" y="5486"/>
                </a:lnTo>
                <a:lnTo>
                  <a:pt x="1902768" y="5486"/>
                </a:lnTo>
                <a:lnTo>
                  <a:pt x="1942108" y="5486"/>
                </a:lnTo>
                <a:lnTo>
                  <a:pt x="1980759" y="5486"/>
                </a:lnTo>
                <a:lnTo>
                  <a:pt x="2019104" y="5486"/>
                </a:lnTo>
                <a:lnTo>
                  <a:pt x="2057312" y="5486"/>
                </a:lnTo>
                <a:lnTo>
                  <a:pt x="2095462" y="5486"/>
                </a:lnTo>
                <a:lnTo>
                  <a:pt x="2130761" y="5486"/>
                </a:lnTo>
                <a:lnTo>
                  <a:pt x="2165146" y="5486"/>
                </a:lnTo>
                <a:lnTo>
                  <a:pt x="2201595" y="5486"/>
                </a:lnTo>
                <a:lnTo>
                  <a:pt x="2247702" y="5486"/>
                </a:lnTo>
                <a:lnTo>
                  <a:pt x="2293233" y="5486"/>
                </a:lnTo>
                <a:lnTo>
                  <a:pt x="2340236" y="5486"/>
                </a:lnTo>
                <a:lnTo>
                  <a:pt x="2377564" y="5486"/>
                </a:lnTo>
                <a:lnTo>
                  <a:pt x="2418847" y="5486"/>
                </a:lnTo>
                <a:lnTo>
                  <a:pt x="2464995" y="5486"/>
                </a:lnTo>
                <a:lnTo>
                  <a:pt x="2507506" y="5486"/>
                </a:lnTo>
                <a:lnTo>
                  <a:pt x="2554746" y="5486"/>
                </a:lnTo>
                <a:lnTo>
                  <a:pt x="2600309" y="5486"/>
                </a:lnTo>
                <a:lnTo>
                  <a:pt x="2609850" y="5486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0" name="SMARTInkShape-Group127">
            <a:extLst>
              <a:ext uri="{FF2B5EF4-FFF2-40B4-BE49-F238E27FC236}">
                <a16:creationId xmlns:a16="http://schemas.microsoft.com/office/drawing/2014/main" id="{DB6DE203-536E-338D-F0DE-090FBD5C5B3B}"/>
              </a:ext>
            </a:extLst>
          </p:cNvPr>
          <p:cNvGrpSpPr/>
          <p:nvPr/>
        </p:nvGrpSpPr>
        <p:grpSpPr>
          <a:xfrm>
            <a:off x="5829300" y="1314450"/>
            <a:ext cx="3800476" cy="1762115"/>
            <a:chOff x="5829300" y="1314450"/>
            <a:chExt cx="3800476" cy="1762115"/>
          </a:xfrm>
        </p:grpSpPr>
        <p:sp>
          <p:nvSpPr>
            <p:cNvPr id="136" name="SMARTInkShape-427">
              <a:extLst>
                <a:ext uri="{FF2B5EF4-FFF2-40B4-BE49-F238E27FC236}">
                  <a16:creationId xmlns:a16="http://schemas.microsoft.com/office/drawing/2014/main" id="{74609FE8-0BFE-D13D-FB65-DFF2485C701A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7810500" y="19335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9525" y="1324"/>
                  </a:lnTo>
                  <a:lnTo>
                    <a:pt x="8467" y="88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428">
              <a:extLst>
                <a:ext uri="{FF2B5EF4-FFF2-40B4-BE49-F238E27FC236}">
                  <a16:creationId xmlns:a16="http://schemas.microsoft.com/office/drawing/2014/main" id="{2E7CD55E-175E-966D-DAB5-B89B17108C5C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8183300" y="1943100"/>
              <a:ext cx="227276" cy="28576"/>
            </a:xfrm>
            <a:custGeom>
              <a:avLst/>
              <a:gdLst/>
              <a:ahLst/>
              <a:cxnLst/>
              <a:rect l="0" t="0" r="0" b="0"/>
              <a:pathLst>
                <a:path w="227276" h="28576">
                  <a:moveTo>
                    <a:pt x="8200" y="0"/>
                  </a:moveTo>
                  <a:lnTo>
                    <a:pt x="8200" y="0"/>
                  </a:lnTo>
                  <a:lnTo>
                    <a:pt x="0" y="0"/>
                  </a:lnTo>
                  <a:lnTo>
                    <a:pt x="45046" y="0"/>
                  </a:lnTo>
                  <a:lnTo>
                    <a:pt x="91177" y="0"/>
                  </a:lnTo>
                  <a:lnTo>
                    <a:pt x="100112" y="1058"/>
                  </a:lnTo>
                  <a:lnTo>
                    <a:pt x="129247" y="8201"/>
                  </a:lnTo>
                  <a:lnTo>
                    <a:pt x="147782" y="10322"/>
                  </a:lnTo>
                  <a:lnTo>
                    <a:pt x="170729" y="17012"/>
                  </a:lnTo>
                  <a:lnTo>
                    <a:pt x="211247" y="20029"/>
                  </a:lnTo>
                  <a:lnTo>
                    <a:pt x="227275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429">
              <a:extLst>
                <a:ext uri="{FF2B5EF4-FFF2-40B4-BE49-F238E27FC236}">
                  <a16:creationId xmlns:a16="http://schemas.microsoft.com/office/drawing/2014/main" id="{74C23071-8CF1-AEC9-E88B-3D556CE6698C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8524875" y="1839660"/>
              <a:ext cx="228601" cy="170076"/>
            </a:xfrm>
            <a:custGeom>
              <a:avLst/>
              <a:gdLst/>
              <a:ahLst/>
              <a:cxnLst/>
              <a:rect l="0" t="0" r="0" b="0"/>
              <a:pathLst>
                <a:path w="228601" h="170076">
                  <a:moveTo>
                    <a:pt x="0" y="36765"/>
                  </a:moveTo>
                  <a:lnTo>
                    <a:pt x="0" y="36765"/>
                  </a:lnTo>
                  <a:lnTo>
                    <a:pt x="0" y="31709"/>
                  </a:lnTo>
                  <a:lnTo>
                    <a:pt x="2822" y="26404"/>
                  </a:lnTo>
                  <a:lnTo>
                    <a:pt x="17610" y="9665"/>
                  </a:lnTo>
                  <a:lnTo>
                    <a:pt x="23680" y="8627"/>
                  </a:lnTo>
                  <a:lnTo>
                    <a:pt x="32181" y="8319"/>
                  </a:lnTo>
                  <a:lnTo>
                    <a:pt x="38291" y="5425"/>
                  </a:lnTo>
                  <a:lnTo>
                    <a:pt x="45781" y="0"/>
                  </a:lnTo>
                  <a:lnTo>
                    <a:pt x="47454" y="614"/>
                  </a:lnTo>
                  <a:lnTo>
                    <a:pt x="52136" y="4117"/>
                  </a:lnTo>
                  <a:lnTo>
                    <a:pt x="54866" y="4417"/>
                  </a:lnTo>
                  <a:lnTo>
                    <a:pt x="60721" y="1927"/>
                  </a:lnTo>
                  <a:lnTo>
                    <a:pt x="63764" y="1898"/>
                  </a:lnTo>
                  <a:lnTo>
                    <a:pt x="83854" y="7882"/>
                  </a:lnTo>
                  <a:lnTo>
                    <a:pt x="93762" y="16364"/>
                  </a:lnTo>
                  <a:lnTo>
                    <a:pt x="94589" y="19937"/>
                  </a:lnTo>
                  <a:lnTo>
                    <a:pt x="94809" y="22371"/>
                  </a:lnTo>
                  <a:lnTo>
                    <a:pt x="97876" y="27898"/>
                  </a:lnTo>
                  <a:lnTo>
                    <a:pt x="100176" y="30854"/>
                  </a:lnTo>
                  <a:lnTo>
                    <a:pt x="100650" y="33883"/>
                  </a:lnTo>
                  <a:lnTo>
                    <a:pt x="99909" y="36960"/>
                  </a:lnTo>
                  <a:lnTo>
                    <a:pt x="97320" y="44260"/>
                  </a:lnTo>
                  <a:lnTo>
                    <a:pt x="92549" y="77104"/>
                  </a:lnTo>
                  <a:lnTo>
                    <a:pt x="84924" y="91756"/>
                  </a:lnTo>
                  <a:lnTo>
                    <a:pt x="57129" y="134193"/>
                  </a:lnTo>
                  <a:lnTo>
                    <a:pt x="44446" y="152789"/>
                  </a:lnTo>
                  <a:lnTo>
                    <a:pt x="38098" y="157123"/>
                  </a:lnTo>
                  <a:lnTo>
                    <a:pt x="31749" y="160107"/>
                  </a:lnTo>
                  <a:lnTo>
                    <a:pt x="20931" y="168588"/>
                  </a:lnTo>
                  <a:lnTo>
                    <a:pt x="9966" y="170075"/>
                  </a:lnTo>
                  <a:lnTo>
                    <a:pt x="9656" y="165047"/>
                  </a:lnTo>
                  <a:lnTo>
                    <a:pt x="10671" y="163561"/>
                  </a:lnTo>
                  <a:lnTo>
                    <a:pt x="12405" y="162571"/>
                  </a:lnTo>
                  <a:lnTo>
                    <a:pt x="14620" y="161911"/>
                  </a:lnTo>
                  <a:lnTo>
                    <a:pt x="28828" y="150403"/>
                  </a:lnTo>
                  <a:lnTo>
                    <a:pt x="73203" y="106432"/>
                  </a:lnTo>
                  <a:lnTo>
                    <a:pt x="106957" y="75505"/>
                  </a:lnTo>
                  <a:lnTo>
                    <a:pt x="150979" y="43126"/>
                  </a:lnTo>
                  <a:lnTo>
                    <a:pt x="180948" y="17741"/>
                  </a:lnTo>
                  <a:lnTo>
                    <a:pt x="180963" y="17726"/>
                  </a:lnTo>
                  <a:lnTo>
                    <a:pt x="175916" y="22775"/>
                  </a:lnTo>
                  <a:lnTo>
                    <a:pt x="170612" y="25255"/>
                  </a:lnTo>
                  <a:lnTo>
                    <a:pt x="153528" y="31905"/>
                  </a:lnTo>
                  <a:lnTo>
                    <a:pt x="140974" y="40381"/>
                  </a:lnTo>
                  <a:lnTo>
                    <a:pt x="121170" y="63412"/>
                  </a:lnTo>
                  <a:lnTo>
                    <a:pt x="102957" y="77659"/>
                  </a:lnTo>
                  <a:lnTo>
                    <a:pt x="82669" y="105258"/>
                  </a:lnTo>
                  <a:lnTo>
                    <a:pt x="79075" y="115184"/>
                  </a:lnTo>
                  <a:lnTo>
                    <a:pt x="78117" y="120794"/>
                  </a:lnTo>
                  <a:lnTo>
                    <a:pt x="76419" y="124534"/>
                  </a:lnTo>
                  <a:lnTo>
                    <a:pt x="74230" y="127028"/>
                  </a:lnTo>
                  <a:lnTo>
                    <a:pt x="71712" y="128691"/>
                  </a:lnTo>
                  <a:lnTo>
                    <a:pt x="68914" y="136182"/>
                  </a:lnTo>
                  <a:lnTo>
                    <a:pt x="67118" y="148125"/>
                  </a:lnTo>
                  <a:lnTo>
                    <a:pt x="69694" y="152581"/>
                  </a:lnTo>
                  <a:lnTo>
                    <a:pt x="79971" y="164064"/>
                  </a:lnTo>
                  <a:lnTo>
                    <a:pt x="85989" y="167426"/>
                  </a:lnTo>
                  <a:lnTo>
                    <a:pt x="98477" y="169584"/>
                  </a:lnTo>
                  <a:lnTo>
                    <a:pt x="113022" y="169958"/>
                  </a:lnTo>
                  <a:lnTo>
                    <a:pt x="121845" y="167223"/>
                  </a:lnTo>
                  <a:lnTo>
                    <a:pt x="130353" y="163538"/>
                  </a:lnTo>
                  <a:lnTo>
                    <a:pt x="165394" y="153245"/>
                  </a:lnTo>
                  <a:lnTo>
                    <a:pt x="212557" y="134281"/>
                  </a:lnTo>
                  <a:lnTo>
                    <a:pt x="228600" y="1224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430">
              <a:extLst>
                <a:ext uri="{FF2B5EF4-FFF2-40B4-BE49-F238E27FC236}">
                  <a16:creationId xmlns:a16="http://schemas.microsoft.com/office/drawing/2014/main" id="{14CA215C-8612-EF9A-DF3F-874565C01E22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8534434" y="1724025"/>
              <a:ext cx="209517" cy="28576"/>
            </a:xfrm>
            <a:custGeom>
              <a:avLst/>
              <a:gdLst/>
              <a:ahLst/>
              <a:cxnLst/>
              <a:rect l="0" t="0" r="0" b="0"/>
              <a:pathLst>
                <a:path w="209517" h="28576">
                  <a:moveTo>
                    <a:pt x="9491" y="28575"/>
                  </a:moveTo>
                  <a:lnTo>
                    <a:pt x="9491" y="28575"/>
                  </a:lnTo>
                  <a:lnTo>
                    <a:pt x="0" y="28575"/>
                  </a:lnTo>
                  <a:lnTo>
                    <a:pt x="31847" y="28575"/>
                  </a:lnTo>
                  <a:lnTo>
                    <a:pt x="79277" y="19312"/>
                  </a:lnTo>
                  <a:lnTo>
                    <a:pt x="92140" y="18069"/>
                  </a:lnTo>
                  <a:lnTo>
                    <a:pt x="115991" y="10859"/>
                  </a:lnTo>
                  <a:lnTo>
                    <a:pt x="160168" y="9560"/>
                  </a:lnTo>
                  <a:lnTo>
                    <a:pt x="177857" y="8474"/>
                  </a:lnTo>
                  <a:lnTo>
                    <a:pt x="20951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431">
              <a:extLst>
                <a:ext uri="{FF2B5EF4-FFF2-40B4-BE49-F238E27FC236}">
                  <a16:creationId xmlns:a16="http://schemas.microsoft.com/office/drawing/2014/main" id="{9903DD78-107E-790E-AFDC-CE856EC85B72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8810625" y="1638300"/>
              <a:ext cx="131834" cy="495301"/>
            </a:xfrm>
            <a:custGeom>
              <a:avLst/>
              <a:gdLst/>
              <a:ahLst/>
              <a:cxnLst/>
              <a:rect l="0" t="0" r="0" b="0"/>
              <a:pathLst>
                <a:path w="131834" h="495301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0361" y="7539"/>
                  </a:lnTo>
                  <a:lnTo>
                    <a:pt x="13257" y="8201"/>
                  </a:lnTo>
                  <a:lnTo>
                    <a:pt x="22390" y="14189"/>
                  </a:lnTo>
                  <a:lnTo>
                    <a:pt x="34958" y="26753"/>
                  </a:lnTo>
                  <a:lnTo>
                    <a:pt x="43401" y="41558"/>
                  </a:lnTo>
                  <a:lnTo>
                    <a:pt x="65277" y="84406"/>
                  </a:lnTo>
                  <a:lnTo>
                    <a:pt x="87853" y="124906"/>
                  </a:lnTo>
                  <a:lnTo>
                    <a:pt x="104388" y="171592"/>
                  </a:lnTo>
                  <a:lnTo>
                    <a:pt x="118888" y="210636"/>
                  </a:lnTo>
                  <a:lnTo>
                    <a:pt x="125672" y="255195"/>
                  </a:lnTo>
                  <a:lnTo>
                    <a:pt x="131833" y="294884"/>
                  </a:lnTo>
                  <a:lnTo>
                    <a:pt x="127844" y="318677"/>
                  </a:lnTo>
                  <a:lnTo>
                    <a:pt x="116815" y="359701"/>
                  </a:lnTo>
                  <a:lnTo>
                    <a:pt x="112223" y="380334"/>
                  </a:lnTo>
                  <a:lnTo>
                    <a:pt x="91953" y="425411"/>
                  </a:lnTo>
                  <a:lnTo>
                    <a:pt x="73015" y="458490"/>
                  </a:lnTo>
                  <a:lnTo>
                    <a:pt x="66671" y="463065"/>
                  </a:lnTo>
                  <a:lnTo>
                    <a:pt x="60323" y="466157"/>
                  </a:lnTo>
                  <a:lnTo>
                    <a:pt x="53974" y="471059"/>
                  </a:lnTo>
                  <a:lnTo>
                    <a:pt x="50447" y="476765"/>
                  </a:lnTo>
                  <a:lnTo>
                    <a:pt x="49507" y="479768"/>
                  </a:lnTo>
                  <a:lnTo>
                    <a:pt x="47821" y="481770"/>
                  </a:lnTo>
                  <a:lnTo>
                    <a:pt x="43126" y="483995"/>
                  </a:lnTo>
                  <a:lnTo>
                    <a:pt x="34532" y="485248"/>
                  </a:lnTo>
                  <a:lnTo>
                    <a:pt x="32548" y="486482"/>
                  </a:lnTo>
                  <a:lnTo>
                    <a:pt x="31223" y="488363"/>
                  </a:lnTo>
                  <a:lnTo>
                    <a:pt x="28575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432">
              <a:extLst>
                <a:ext uri="{FF2B5EF4-FFF2-40B4-BE49-F238E27FC236}">
                  <a16:creationId xmlns:a16="http://schemas.microsoft.com/office/drawing/2014/main" id="{E4325795-41D8-AE11-BF12-7037EDFDAB17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8972553" y="1533525"/>
              <a:ext cx="171448" cy="95251"/>
            </a:xfrm>
            <a:custGeom>
              <a:avLst/>
              <a:gdLst/>
              <a:ahLst/>
              <a:cxnLst/>
              <a:rect l="0" t="0" r="0" b="0"/>
              <a:pathLst>
                <a:path w="171448" h="95251">
                  <a:moveTo>
                    <a:pt x="19047" y="19050"/>
                  </a:moveTo>
                  <a:lnTo>
                    <a:pt x="19047" y="19050"/>
                  </a:lnTo>
                  <a:lnTo>
                    <a:pt x="19047" y="10849"/>
                  </a:lnTo>
                  <a:lnTo>
                    <a:pt x="17989" y="10408"/>
                  </a:lnTo>
                  <a:lnTo>
                    <a:pt x="13559" y="9787"/>
                  </a:lnTo>
                  <a:lnTo>
                    <a:pt x="19040" y="9525"/>
                  </a:lnTo>
                  <a:lnTo>
                    <a:pt x="19046" y="1324"/>
                  </a:lnTo>
                  <a:lnTo>
                    <a:pt x="20105" y="883"/>
                  </a:lnTo>
                  <a:lnTo>
                    <a:pt x="47502" y="0"/>
                  </a:lnTo>
                  <a:lnTo>
                    <a:pt x="47587" y="5056"/>
                  </a:lnTo>
                  <a:lnTo>
                    <a:pt x="48657" y="6546"/>
                  </a:lnTo>
                  <a:lnTo>
                    <a:pt x="52667" y="8201"/>
                  </a:lnTo>
                  <a:lnTo>
                    <a:pt x="54161" y="9701"/>
                  </a:lnTo>
                  <a:lnTo>
                    <a:pt x="56753" y="17610"/>
                  </a:lnTo>
                  <a:lnTo>
                    <a:pt x="57113" y="32181"/>
                  </a:lnTo>
                  <a:lnTo>
                    <a:pt x="56066" y="34154"/>
                  </a:lnTo>
                  <a:lnTo>
                    <a:pt x="54310" y="35469"/>
                  </a:lnTo>
                  <a:lnTo>
                    <a:pt x="52081" y="36346"/>
                  </a:lnTo>
                  <a:lnTo>
                    <a:pt x="50595" y="37989"/>
                  </a:lnTo>
                  <a:lnTo>
                    <a:pt x="48944" y="42637"/>
                  </a:lnTo>
                  <a:lnTo>
                    <a:pt x="46824" y="54244"/>
                  </a:lnTo>
                  <a:lnTo>
                    <a:pt x="42682" y="60445"/>
                  </a:lnTo>
                  <a:lnTo>
                    <a:pt x="37313" y="63906"/>
                  </a:lnTo>
                  <a:lnTo>
                    <a:pt x="34399" y="64829"/>
                  </a:lnTo>
                  <a:lnTo>
                    <a:pt x="32456" y="66503"/>
                  </a:lnTo>
                  <a:lnTo>
                    <a:pt x="23667" y="80816"/>
                  </a:lnTo>
                  <a:lnTo>
                    <a:pt x="18278" y="83543"/>
                  </a:lnTo>
                  <a:lnTo>
                    <a:pt x="11251" y="85294"/>
                  </a:lnTo>
                  <a:lnTo>
                    <a:pt x="10675" y="86496"/>
                  </a:lnTo>
                  <a:lnTo>
                    <a:pt x="10034" y="90654"/>
                  </a:lnTo>
                  <a:lnTo>
                    <a:pt x="8805" y="92186"/>
                  </a:lnTo>
                  <a:lnTo>
                    <a:pt x="4" y="95248"/>
                  </a:lnTo>
                  <a:lnTo>
                    <a:pt x="0" y="95249"/>
                  </a:lnTo>
                  <a:lnTo>
                    <a:pt x="46367" y="95250"/>
                  </a:lnTo>
                  <a:lnTo>
                    <a:pt x="92050" y="95250"/>
                  </a:lnTo>
                  <a:lnTo>
                    <a:pt x="138899" y="95250"/>
                  </a:lnTo>
                  <a:lnTo>
                    <a:pt x="171447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433">
              <a:extLst>
                <a:ext uri="{FF2B5EF4-FFF2-40B4-BE49-F238E27FC236}">
                  <a16:creationId xmlns:a16="http://schemas.microsoft.com/office/drawing/2014/main" id="{77EF1779-821D-CEFE-06FB-56A8C7301E41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7762912" y="2028825"/>
              <a:ext cx="104739" cy="104773"/>
            </a:xfrm>
            <a:custGeom>
              <a:avLst/>
              <a:gdLst/>
              <a:ahLst/>
              <a:cxnLst/>
              <a:rect l="0" t="0" r="0" b="0"/>
              <a:pathLst>
                <a:path w="104739" h="104773">
                  <a:moveTo>
                    <a:pt x="19013" y="9525"/>
                  </a:moveTo>
                  <a:lnTo>
                    <a:pt x="19013" y="9525"/>
                  </a:lnTo>
                  <a:lnTo>
                    <a:pt x="27213" y="9525"/>
                  </a:lnTo>
                  <a:lnTo>
                    <a:pt x="27655" y="8467"/>
                  </a:lnTo>
                  <a:lnTo>
                    <a:pt x="28504" y="392"/>
                  </a:lnTo>
                  <a:lnTo>
                    <a:pt x="38053" y="0"/>
                  </a:lnTo>
                  <a:lnTo>
                    <a:pt x="38063" y="14465"/>
                  </a:lnTo>
                  <a:lnTo>
                    <a:pt x="35241" y="19835"/>
                  </a:lnTo>
                  <a:lnTo>
                    <a:pt x="31518" y="25749"/>
                  </a:lnTo>
                  <a:lnTo>
                    <a:pt x="28362" y="35028"/>
                  </a:lnTo>
                  <a:lnTo>
                    <a:pt x="22254" y="44481"/>
                  </a:lnTo>
                  <a:lnTo>
                    <a:pt x="18915" y="53984"/>
                  </a:lnTo>
                  <a:lnTo>
                    <a:pt x="12751" y="63503"/>
                  </a:lnTo>
                  <a:lnTo>
                    <a:pt x="9396" y="73026"/>
                  </a:lnTo>
                  <a:lnTo>
                    <a:pt x="1414" y="83844"/>
                  </a:lnTo>
                  <a:lnTo>
                    <a:pt x="90" y="93761"/>
                  </a:lnTo>
                  <a:lnTo>
                    <a:pt x="0" y="99865"/>
                  </a:lnTo>
                  <a:lnTo>
                    <a:pt x="1046" y="101502"/>
                  </a:lnTo>
                  <a:lnTo>
                    <a:pt x="2802" y="102593"/>
                  </a:lnTo>
                  <a:lnTo>
                    <a:pt x="9097" y="104647"/>
                  </a:lnTo>
                  <a:lnTo>
                    <a:pt x="31868" y="104772"/>
                  </a:lnTo>
                  <a:lnTo>
                    <a:pt x="38132" y="101951"/>
                  </a:lnTo>
                  <a:lnTo>
                    <a:pt x="45720" y="96574"/>
                  </a:lnTo>
                  <a:lnTo>
                    <a:pt x="54824" y="95511"/>
                  </a:lnTo>
                  <a:lnTo>
                    <a:pt x="94656" y="95250"/>
                  </a:lnTo>
                  <a:lnTo>
                    <a:pt x="104738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434">
              <a:extLst>
                <a:ext uri="{FF2B5EF4-FFF2-40B4-BE49-F238E27FC236}">
                  <a16:creationId xmlns:a16="http://schemas.microsoft.com/office/drawing/2014/main" id="{3FB8A2B3-118A-A370-802C-35A0B7E5E643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7477125" y="1876435"/>
              <a:ext cx="228601" cy="218896"/>
            </a:xfrm>
            <a:custGeom>
              <a:avLst/>
              <a:gdLst/>
              <a:ahLst/>
              <a:cxnLst/>
              <a:rect l="0" t="0" r="0" b="0"/>
              <a:pathLst>
                <a:path w="228601" h="218896">
                  <a:moveTo>
                    <a:pt x="0" y="38090"/>
                  </a:moveTo>
                  <a:lnTo>
                    <a:pt x="0" y="38090"/>
                  </a:lnTo>
                  <a:lnTo>
                    <a:pt x="8200" y="38090"/>
                  </a:lnTo>
                  <a:lnTo>
                    <a:pt x="26570" y="22097"/>
                  </a:lnTo>
                  <a:lnTo>
                    <a:pt x="36374" y="19442"/>
                  </a:lnTo>
                  <a:lnTo>
                    <a:pt x="46149" y="10874"/>
                  </a:lnTo>
                  <a:lnTo>
                    <a:pt x="54938" y="8725"/>
                  </a:lnTo>
                  <a:lnTo>
                    <a:pt x="64920" y="1349"/>
                  </a:lnTo>
                  <a:lnTo>
                    <a:pt x="73933" y="258"/>
                  </a:lnTo>
                  <a:lnTo>
                    <a:pt x="90260" y="0"/>
                  </a:lnTo>
                  <a:lnTo>
                    <a:pt x="91924" y="1055"/>
                  </a:lnTo>
                  <a:lnTo>
                    <a:pt x="93032" y="2817"/>
                  </a:lnTo>
                  <a:lnTo>
                    <a:pt x="93772" y="5049"/>
                  </a:lnTo>
                  <a:lnTo>
                    <a:pt x="95323" y="6538"/>
                  </a:lnTo>
                  <a:lnTo>
                    <a:pt x="99868" y="8192"/>
                  </a:lnTo>
                  <a:lnTo>
                    <a:pt x="101505" y="10750"/>
                  </a:lnTo>
                  <a:lnTo>
                    <a:pt x="104344" y="30857"/>
                  </a:lnTo>
                  <a:lnTo>
                    <a:pt x="103692" y="70160"/>
                  </a:lnTo>
                  <a:lnTo>
                    <a:pt x="88298" y="114309"/>
                  </a:lnTo>
                  <a:lnTo>
                    <a:pt x="87440" y="120652"/>
                  </a:lnTo>
                  <a:lnTo>
                    <a:pt x="80843" y="133346"/>
                  </a:lnTo>
                  <a:lnTo>
                    <a:pt x="54247" y="177790"/>
                  </a:lnTo>
                  <a:lnTo>
                    <a:pt x="31407" y="209292"/>
                  </a:lnTo>
                  <a:lnTo>
                    <a:pt x="30462" y="212550"/>
                  </a:lnTo>
                  <a:lnTo>
                    <a:pt x="28775" y="214721"/>
                  </a:lnTo>
                  <a:lnTo>
                    <a:pt x="23460" y="217778"/>
                  </a:lnTo>
                  <a:lnTo>
                    <a:pt x="24106" y="218207"/>
                  </a:lnTo>
                  <a:lnTo>
                    <a:pt x="27692" y="218895"/>
                  </a:lnTo>
                  <a:lnTo>
                    <a:pt x="28183" y="216168"/>
                  </a:lnTo>
                  <a:lnTo>
                    <a:pt x="28497" y="205793"/>
                  </a:lnTo>
                  <a:lnTo>
                    <a:pt x="31363" y="199761"/>
                  </a:lnTo>
                  <a:lnTo>
                    <a:pt x="60373" y="154071"/>
                  </a:lnTo>
                  <a:lnTo>
                    <a:pt x="74092" y="130928"/>
                  </a:lnTo>
                  <a:lnTo>
                    <a:pt x="93266" y="112246"/>
                  </a:lnTo>
                  <a:lnTo>
                    <a:pt x="126965" y="68088"/>
                  </a:lnTo>
                  <a:lnTo>
                    <a:pt x="133334" y="62006"/>
                  </a:lnTo>
                  <a:lnTo>
                    <a:pt x="142870" y="55759"/>
                  </a:lnTo>
                  <a:lnTo>
                    <a:pt x="180569" y="19447"/>
                  </a:lnTo>
                  <a:lnTo>
                    <a:pt x="175798" y="19161"/>
                  </a:lnTo>
                  <a:lnTo>
                    <a:pt x="174348" y="20179"/>
                  </a:lnTo>
                  <a:lnTo>
                    <a:pt x="173382" y="21916"/>
                  </a:lnTo>
                  <a:lnTo>
                    <a:pt x="172738" y="24132"/>
                  </a:lnTo>
                  <a:lnTo>
                    <a:pt x="171251" y="25610"/>
                  </a:lnTo>
                  <a:lnTo>
                    <a:pt x="161259" y="30803"/>
                  </a:lnTo>
                  <a:lnTo>
                    <a:pt x="155279" y="36968"/>
                  </a:lnTo>
                  <a:lnTo>
                    <a:pt x="125934" y="80384"/>
                  </a:lnTo>
                  <a:lnTo>
                    <a:pt x="102923" y="111249"/>
                  </a:lnTo>
                  <a:lnTo>
                    <a:pt x="88011" y="154381"/>
                  </a:lnTo>
                  <a:lnTo>
                    <a:pt x="85682" y="164917"/>
                  </a:lnTo>
                  <a:lnTo>
                    <a:pt x="81120" y="173127"/>
                  </a:lnTo>
                  <a:lnTo>
                    <a:pt x="80538" y="176798"/>
                  </a:lnTo>
                  <a:lnTo>
                    <a:pt x="81208" y="180304"/>
                  </a:lnTo>
                  <a:lnTo>
                    <a:pt x="84386" y="190294"/>
                  </a:lnTo>
                  <a:lnTo>
                    <a:pt x="84833" y="193534"/>
                  </a:lnTo>
                  <a:lnTo>
                    <a:pt x="88150" y="199957"/>
                  </a:lnTo>
                  <a:lnTo>
                    <a:pt x="93847" y="207647"/>
                  </a:lnTo>
                  <a:lnTo>
                    <a:pt x="97449" y="208699"/>
                  </a:lnTo>
                  <a:lnTo>
                    <a:pt x="99891" y="208979"/>
                  </a:lnTo>
                  <a:lnTo>
                    <a:pt x="105427" y="206468"/>
                  </a:lnTo>
                  <a:lnTo>
                    <a:pt x="111414" y="202883"/>
                  </a:lnTo>
                  <a:lnTo>
                    <a:pt x="136746" y="192663"/>
                  </a:lnTo>
                  <a:lnTo>
                    <a:pt x="149409" y="184901"/>
                  </a:lnTo>
                  <a:lnTo>
                    <a:pt x="169291" y="178920"/>
                  </a:lnTo>
                  <a:lnTo>
                    <a:pt x="193587" y="165879"/>
                  </a:lnTo>
                  <a:lnTo>
                    <a:pt x="228600" y="1523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435">
              <a:extLst>
                <a:ext uri="{FF2B5EF4-FFF2-40B4-BE49-F238E27FC236}">
                  <a16:creationId xmlns:a16="http://schemas.microsoft.com/office/drawing/2014/main" id="{627CE542-8680-428F-62CE-ECCB7A2D6704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7224898" y="1695460"/>
              <a:ext cx="137901" cy="561916"/>
            </a:xfrm>
            <a:custGeom>
              <a:avLst/>
              <a:gdLst/>
              <a:ahLst/>
              <a:cxnLst/>
              <a:rect l="0" t="0" r="0" b="0"/>
              <a:pathLst>
                <a:path w="137901" h="561916">
                  <a:moveTo>
                    <a:pt x="118877" y="38090"/>
                  </a:moveTo>
                  <a:lnTo>
                    <a:pt x="118877" y="38090"/>
                  </a:lnTo>
                  <a:lnTo>
                    <a:pt x="118877" y="33034"/>
                  </a:lnTo>
                  <a:lnTo>
                    <a:pt x="119935" y="31544"/>
                  </a:lnTo>
                  <a:lnTo>
                    <a:pt x="121699" y="30551"/>
                  </a:lnTo>
                  <a:lnTo>
                    <a:pt x="127077" y="28957"/>
                  </a:lnTo>
                  <a:lnTo>
                    <a:pt x="127814" y="25917"/>
                  </a:lnTo>
                  <a:lnTo>
                    <a:pt x="128399" y="14019"/>
                  </a:lnTo>
                  <a:lnTo>
                    <a:pt x="129459" y="12518"/>
                  </a:lnTo>
                  <a:lnTo>
                    <a:pt x="131223" y="11517"/>
                  </a:lnTo>
                  <a:lnTo>
                    <a:pt x="133458" y="10850"/>
                  </a:lnTo>
                  <a:lnTo>
                    <a:pt x="133889" y="10405"/>
                  </a:lnTo>
                  <a:lnTo>
                    <a:pt x="133119" y="10108"/>
                  </a:lnTo>
                  <a:lnTo>
                    <a:pt x="131547" y="9911"/>
                  </a:lnTo>
                  <a:lnTo>
                    <a:pt x="131557" y="8720"/>
                  </a:lnTo>
                  <a:lnTo>
                    <a:pt x="137900" y="25"/>
                  </a:lnTo>
                  <a:lnTo>
                    <a:pt x="132863" y="0"/>
                  </a:lnTo>
                  <a:lnTo>
                    <a:pt x="131375" y="1055"/>
                  </a:lnTo>
                  <a:lnTo>
                    <a:pt x="130384" y="2817"/>
                  </a:lnTo>
                  <a:lnTo>
                    <a:pt x="129724" y="5049"/>
                  </a:lnTo>
                  <a:lnTo>
                    <a:pt x="118215" y="19288"/>
                  </a:lnTo>
                  <a:lnTo>
                    <a:pt x="101856" y="34948"/>
                  </a:lnTo>
                  <a:lnTo>
                    <a:pt x="91557" y="41280"/>
                  </a:lnTo>
                  <a:lnTo>
                    <a:pt x="82745" y="53266"/>
                  </a:lnTo>
                  <a:lnTo>
                    <a:pt x="59078" y="100544"/>
                  </a:lnTo>
                  <a:lnTo>
                    <a:pt x="40860" y="147088"/>
                  </a:lnTo>
                  <a:lnTo>
                    <a:pt x="25324" y="189507"/>
                  </a:lnTo>
                  <a:lnTo>
                    <a:pt x="17427" y="235589"/>
                  </a:lnTo>
                  <a:lnTo>
                    <a:pt x="10032" y="277701"/>
                  </a:lnTo>
                  <a:lnTo>
                    <a:pt x="6193" y="316989"/>
                  </a:lnTo>
                  <a:lnTo>
                    <a:pt x="0" y="355442"/>
                  </a:lnTo>
                  <a:lnTo>
                    <a:pt x="1574" y="393646"/>
                  </a:lnTo>
                  <a:lnTo>
                    <a:pt x="5042" y="436877"/>
                  </a:lnTo>
                  <a:lnTo>
                    <a:pt x="17757" y="480542"/>
                  </a:lnTo>
                  <a:lnTo>
                    <a:pt x="31130" y="513073"/>
                  </a:lnTo>
                  <a:lnTo>
                    <a:pt x="47412" y="531885"/>
                  </a:lnTo>
                  <a:lnTo>
                    <a:pt x="49009" y="535562"/>
                  </a:lnTo>
                  <a:lnTo>
                    <a:pt x="56427" y="542469"/>
                  </a:lnTo>
                  <a:lnTo>
                    <a:pt x="78586" y="560057"/>
                  </a:lnTo>
                  <a:lnTo>
                    <a:pt x="82626" y="561117"/>
                  </a:lnTo>
                  <a:lnTo>
                    <a:pt x="103110" y="561915"/>
                  </a:lnTo>
                  <a:lnTo>
                    <a:pt x="109399" y="559121"/>
                  </a:lnTo>
                  <a:lnTo>
                    <a:pt x="118877" y="5524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436">
              <a:extLst>
                <a:ext uri="{FF2B5EF4-FFF2-40B4-BE49-F238E27FC236}">
                  <a16:creationId xmlns:a16="http://schemas.microsoft.com/office/drawing/2014/main" id="{4A2DC420-1C58-0CA8-EDFF-999E76BD6C1C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6848475" y="21050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437">
              <a:extLst>
                <a:ext uri="{FF2B5EF4-FFF2-40B4-BE49-F238E27FC236}">
                  <a16:creationId xmlns:a16="http://schemas.microsoft.com/office/drawing/2014/main" id="{27261106-2AB2-EA02-F712-6DCAE0D83951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6800850" y="2200278"/>
              <a:ext cx="133351" cy="157855"/>
            </a:xfrm>
            <a:custGeom>
              <a:avLst/>
              <a:gdLst/>
              <a:ahLst/>
              <a:cxnLst/>
              <a:rect l="0" t="0" r="0" b="0"/>
              <a:pathLst>
                <a:path w="133351" h="157855">
                  <a:moveTo>
                    <a:pt x="28575" y="9522"/>
                  </a:moveTo>
                  <a:lnTo>
                    <a:pt x="28575" y="9522"/>
                  </a:lnTo>
                  <a:lnTo>
                    <a:pt x="28575" y="7"/>
                  </a:lnTo>
                  <a:lnTo>
                    <a:pt x="33631" y="0"/>
                  </a:lnTo>
                  <a:lnTo>
                    <a:pt x="35120" y="1057"/>
                  </a:lnTo>
                  <a:lnTo>
                    <a:pt x="36113" y="2821"/>
                  </a:lnTo>
                  <a:lnTo>
                    <a:pt x="38090" y="9488"/>
                  </a:lnTo>
                  <a:lnTo>
                    <a:pt x="38100" y="32188"/>
                  </a:lnTo>
                  <a:lnTo>
                    <a:pt x="32613" y="51080"/>
                  </a:lnTo>
                  <a:lnTo>
                    <a:pt x="34945" y="62640"/>
                  </a:lnTo>
                  <a:lnTo>
                    <a:pt x="19994" y="110233"/>
                  </a:lnTo>
                  <a:lnTo>
                    <a:pt x="19469" y="117077"/>
                  </a:lnTo>
                  <a:lnTo>
                    <a:pt x="16414" y="123646"/>
                  </a:lnTo>
                  <a:lnTo>
                    <a:pt x="10886" y="131431"/>
                  </a:lnTo>
                  <a:lnTo>
                    <a:pt x="8736" y="140573"/>
                  </a:lnTo>
                  <a:lnTo>
                    <a:pt x="119" y="152242"/>
                  </a:lnTo>
                  <a:lnTo>
                    <a:pt x="23" y="157854"/>
                  </a:lnTo>
                  <a:lnTo>
                    <a:pt x="0" y="152404"/>
                  </a:lnTo>
                  <a:lnTo>
                    <a:pt x="5056" y="152399"/>
                  </a:lnTo>
                  <a:lnTo>
                    <a:pt x="10361" y="149576"/>
                  </a:lnTo>
                  <a:lnTo>
                    <a:pt x="16246" y="145851"/>
                  </a:lnTo>
                  <a:lnTo>
                    <a:pt x="28649" y="143461"/>
                  </a:lnTo>
                  <a:lnTo>
                    <a:pt x="50804" y="142906"/>
                  </a:lnTo>
                  <a:lnTo>
                    <a:pt x="57152" y="140065"/>
                  </a:lnTo>
                  <a:lnTo>
                    <a:pt x="63501" y="136333"/>
                  </a:lnTo>
                  <a:lnTo>
                    <a:pt x="76200" y="133937"/>
                  </a:lnTo>
                  <a:lnTo>
                    <a:pt x="123384" y="133347"/>
                  </a:lnTo>
                  <a:lnTo>
                    <a:pt x="133350" y="1238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438">
              <a:extLst>
                <a:ext uri="{FF2B5EF4-FFF2-40B4-BE49-F238E27FC236}">
                  <a16:creationId xmlns:a16="http://schemas.microsoft.com/office/drawing/2014/main" id="{BE5511F1-55E0-0B6B-E878-01A6C35CC17B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6638963" y="1743075"/>
              <a:ext cx="438113" cy="276226"/>
            </a:xfrm>
            <a:custGeom>
              <a:avLst/>
              <a:gdLst/>
              <a:ahLst/>
              <a:cxnLst/>
              <a:rect l="0" t="0" r="0" b="0"/>
              <a:pathLst>
                <a:path w="438113" h="276226">
                  <a:moveTo>
                    <a:pt x="19012" y="0"/>
                  </a:moveTo>
                  <a:lnTo>
                    <a:pt x="19012" y="0"/>
                  </a:lnTo>
                  <a:lnTo>
                    <a:pt x="24068" y="0"/>
                  </a:lnTo>
                  <a:lnTo>
                    <a:pt x="25557" y="1058"/>
                  </a:lnTo>
                  <a:lnTo>
                    <a:pt x="26550" y="2822"/>
                  </a:lnTo>
                  <a:lnTo>
                    <a:pt x="27212" y="5056"/>
                  </a:lnTo>
                  <a:lnTo>
                    <a:pt x="28713" y="6546"/>
                  </a:lnTo>
                  <a:lnTo>
                    <a:pt x="33201" y="8201"/>
                  </a:lnTo>
                  <a:lnTo>
                    <a:pt x="48537" y="10506"/>
                  </a:lnTo>
                  <a:lnTo>
                    <a:pt x="65256" y="17049"/>
                  </a:lnTo>
                  <a:lnTo>
                    <a:pt x="82330" y="19845"/>
                  </a:lnTo>
                  <a:lnTo>
                    <a:pt x="93041" y="25518"/>
                  </a:lnTo>
                  <a:lnTo>
                    <a:pt x="108092" y="28728"/>
                  </a:lnTo>
                  <a:lnTo>
                    <a:pt x="123196" y="35935"/>
                  </a:lnTo>
                  <a:lnTo>
                    <a:pt x="126567" y="36657"/>
                  </a:lnTo>
                  <a:lnTo>
                    <a:pt x="142618" y="46658"/>
                  </a:lnTo>
                  <a:lnTo>
                    <a:pt x="147326" y="47195"/>
                  </a:lnTo>
                  <a:lnTo>
                    <a:pt x="152946" y="50256"/>
                  </a:lnTo>
                  <a:lnTo>
                    <a:pt x="155927" y="52554"/>
                  </a:lnTo>
                  <a:lnTo>
                    <a:pt x="159238" y="57930"/>
                  </a:lnTo>
                  <a:lnTo>
                    <a:pt x="160120" y="60845"/>
                  </a:lnTo>
                  <a:lnTo>
                    <a:pt x="161768" y="62788"/>
                  </a:lnTo>
                  <a:lnTo>
                    <a:pt x="169934" y="66163"/>
                  </a:lnTo>
                  <a:lnTo>
                    <a:pt x="170755" y="69270"/>
                  </a:lnTo>
                  <a:lnTo>
                    <a:pt x="171374" y="83995"/>
                  </a:lnTo>
                  <a:lnTo>
                    <a:pt x="179610" y="93774"/>
                  </a:lnTo>
                  <a:lnTo>
                    <a:pt x="180544" y="99869"/>
                  </a:lnTo>
                  <a:lnTo>
                    <a:pt x="180927" y="121981"/>
                  </a:lnTo>
                  <a:lnTo>
                    <a:pt x="174389" y="131065"/>
                  </a:lnTo>
                  <a:lnTo>
                    <a:pt x="172294" y="139964"/>
                  </a:lnTo>
                  <a:lnTo>
                    <a:pt x="171803" y="146167"/>
                  </a:lnTo>
                  <a:lnTo>
                    <a:pt x="168763" y="152452"/>
                  </a:lnTo>
                  <a:lnTo>
                    <a:pt x="166472" y="155610"/>
                  </a:lnTo>
                  <a:lnTo>
                    <a:pt x="161103" y="159118"/>
                  </a:lnTo>
                  <a:lnTo>
                    <a:pt x="155189" y="161736"/>
                  </a:lnTo>
                  <a:lnTo>
                    <a:pt x="114260" y="197218"/>
                  </a:lnTo>
                  <a:lnTo>
                    <a:pt x="96504" y="204527"/>
                  </a:lnTo>
                  <a:lnTo>
                    <a:pt x="66811" y="225829"/>
                  </a:lnTo>
                  <a:lnTo>
                    <a:pt x="60364" y="228427"/>
                  </a:lnTo>
                  <a:lnTo>
                    <a:pt x="50785" y="234781"/>
                  </a:lnTo>
                  <a:lnTo>
                    <a:pt x="41244" y="238193"/>
                  </a:lnTo>
                  <a:lnTo>
                    <a:pt x="31714" y="244377"/>
                  </a:lnTo>
                  <a:lnTo>
                    <a:pt x="25363" y="246195"/>
                  </a:lnTo>
                  <a:lnTo>
                    <a:pt x="23246" y="247739"/>
                  </a:lnTo>
                  <a:lnTo>
                    <a:pt x="21834" y="249826"/>
                  </a:lnTo>
                  <a:lnTo>
                    <a:pt x="20893" y="252275"/>
                  </a:lnTo>
                  <a:lnTo>
                    <a:pt x="19208" y="253909"/>
                  </a:lnTo>
                  <a:lnTo>
                    <a:pt x="10976" y="256745"/>
                  </a:lnTo>
                  <a:lnTo>
                    <a:pt x="394" y="257164"/>
                  </a:lnTo>
                  <a:lnTo>
                    <a:pt x="0" y="265375"/>
                  </a:lnTo>
                  <a:lnTo>
                    <a:pt x="1046" y="265817"/>
                  </a:lnTo>
                  <a:lnTo>
                    <a:pt x="31761" y="266690"/>
                  </a:lnTo>
                  <a:lnTo>
                    <a:pt x="76412" y="257763"/>
                  </a:lnTo>
                  <a:lnTo>
                    <a:pt x="121823" y="257227"/>
                  </a:lnTo>
                  <a:lnTo>
                    <a:pt x="162883" y="257182"/>
                  </a:lnTo>
                  <a:lnTo>
                    <a:pt x="189698" y="256119"/>
                  </a:lnTo>
                  <a:lnTo>
                    <a:pt x="229925" y="248974"/>
                  </a:lnTo>
                  <a:lnTo>
                    <a:pt x="276366" y="255363"/>
                  </a:lnTo>
                  <a:lnTo>
                    <a:pt x="323836" y="256936"/>
                  </a:lnTo>
                  <a:lnTo>
                    <a:pt x="367873" y="257154"/>
                  </a:lnTo>
                  <a:lnTo>
                    <a:pt x="390136" y="258227"/>
                  </a:lnTo>
                  <a:lnTo>
                    <a:pt x="415299" y="265817"/>
                  </a:lnTo>
                  <a:lnTo>
                    <a:pt x="438108" y="266700"/>
                  </a:lnTo>
                  <a:lnTo>
                    <a:pt x="438112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439">
              <a:extLst>
                <a:ext uri="{FF2B5EF4-FFF2-40B4-BE49-F238E27FC236}">
                  <a16:creationId xmlns:a16="http://schemas.microsoft.com/office/drawing/2014/main" id="{C62B9A2A-142E-58DA-EDA6-1996C7639BE0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6648450" y="1718538"/>
              <a:ext cx="266701" cy="24535"/>
            </a:xfrm>
            <a:custGeom>
              <a:avLst/>
              <a:gdLst/>
              <a:ahLst/>
              <a:cxnLst/>
              <a:rect l="0" t="0" r="0" b="0"/>
              <a:pathLst>
                <a:path w="266701" h="24535">
                  <a:moveTo>
                    <a:pt x="0" y="15012"/>
                  </a:moveTo>
                  <a:lnTo>
                    <a:pt x="0" y="15012"/>
                  </a:lnTo>
                  <a:lnTo>
                    <a:pt x="0" y="24534"/>
                  </a:lnTo>
                  <a:lnTo>
                    <a:pt x="5056" y="19480"/>
                  </a:lnTo>
                  <a:lnTo>
                    <a:pt x="10361" y="16998"/>
                  </a:lnTo>
                  <a:lnTo>
                    <a:pt x="54597" y="15064"/>
                  </a:lnTo>
                  <a:lnTo>
                    <a:pt x="64482" y="13977"/>
                  </a:lnTo>
                  <a:lnTo>
                    <a:pt x="107339" y="6372"/>
                  </a:lnTo>
                  <a:lnTo>
                    <a:pt x="151484" y="5565"/>
                  </a:lnTo>
                  <a:lnTo>
                    <a:pt x="195628" y="5492"/>
                  </a:lnTo>
                  <a:lnTo>
                    <a:pt x="221866" y="4429"/>
                  </a:lnTo>
                  <a:lnTo>
                    <a:pt x="230194" y="431"/>
                  </a:lnTo>
                  <a:lnTo>
                    <a:pt x="233896" y="0"/>
                  </a:lnTo>
                  <a:lnTo>
                    <a:pt x="266700" y="54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440">
              <a:extLst>
                <a:ext uri="{FF2B5EF4-FFF2-40B4-BE49-F238E27FC236}">
                  <a16:creationId xmlns:a16="http://schemas.microsoft.com/office/drawing/2014/main" id="{01426FD7-968E-6689-1C4A-D605D240828F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829300" y="1314450"/>
              <a:ext cx="3800476" cy="1762115"/>
            </a:xfrm>
            <a:custGeom>
              <a:avLst/>
              <a:gdLst/>
              <a:ahLst/>
              <a:cxnLst/>
              <a:rect l="0" t="0" r="0" b="0"/>
              <a:pathLst>
                <a:path w="3800476" h="1762115">
                  <a:moveTo>
                    <a:pt x="0" y="1657350"/>
                  </a:moveTo>
                  <a:lnTo>
                    <a:pt x="0" y="1657350"/>
                  </a:lnTo>
                  <a:lnTo>
                    <a:pt x="0" y="1648217"/>
                  </a:lnTo>
                  <a:lnTo>
                    <a:pt x="5056" y="1647941"/>
                  </a:lnTo>
                  <a:lnTo>
                    <a:pt x="6545" y="1646844"/>
                  </a:lnTo>
                  <a:lnTo>
                    <a:pt x="9409" y="1638696"/>
                  </a:lnTo>
                  <a:lnTo>
                    <a:pt x="16049" y="1630774"/>
                  </a:lnTo>
                  <a:lnTo>
                    <a:pt x="18655" y="1620976"/>
                  </a:lnTo>
                  <a:lnTo>
                    <a:pt x="25518" y="1611987"/>
                  </a:lnTo>
                  <a:lnTo>
                    <a:pt x="27217" y="1606144"/>
                  </a:lnTo>
                  <a:lnTo>
                    <a:pt x="28727" y="1604163"/>
                  </a:lnTo>
                  <a:lnTo>
                    <a:pt x="57756" y="1583331"/>
                  </a:lnTo>
                  <a:lnTo>
                    <a:pt x="60729" y="1582604"/>
                  </a:lnTo>
                  <a:lnTo>
                    <a:pt x="62711" y="1581061"/>
                  </a:lnTo>
                  <a:lnTo>
                    <a:pt x="64913" y="1576525"/>
                  </a:lnTo>
                  <a:lnTo>
                    <a:pt x="66559" y="1574891"/>
                  </a:lnTo>
                  <a:lnTo>
                    <a:pt x="75762" y="1571753"/>
                  </a:lnTo>
                  <a:lnTo>
                    <a:pt x="93890" y="1571625"/>
                  </a:lnTo>
                  <a:lnTo>
                    <a:pt x="99904" y="1576681"/>
                  </a:lnTo>
                  <a:lnTo>
                    <a:pt x="102610" y="1581986"/>
                  </a:lnTo>
                  <a:lnTo>
                    <a:pt x="103332" y="1584882"/>
                  </a:lnTo>
                  <a:lnTo>
                    <a:pt x="109404" y="1594015"/>
                  </a:lnTo>
                  <a:lnTo>
                    <a:pt x="114946" y="1597451"/>
                  </a:lnTo>
                  <a:lnTo>
                    <a:pt x="117906" y="1598368"/>
                  </a:lnTo>
                  <a:lnTo>
                    <a:pt x="119879" y="1600037"/>
                  </a:lnTo>
                  <a:lnTo>
                    <a:pt x="130025" y="1622885"/>
                  </a:lnTo>
                  <a:lnTo>
                    <a:pt x="133423" y="1634321"/>
                  </a:lnTo>
                  <a:lnTo>
                    <a:pt x="140695" y="1647666"/>
                  </a:lnTo>
                  <a:lnTo>
                    <a:pt x="141421" y="1650894"/>
                  </a:lnTo>
                  <a:lnTo>
                    <a:pt x="149134" y="1664737"/>
                  </a:lnTo>
                  <a:lnTo>
                    <a:pt x="152491" y="1679765"/>
                  </a:lnTo>
                  <a:lnTo>
                    <a:pt x="162570" y="1694860"/>
                  </a:lnTo>
                  <a:lnTo>
                    <a:pt x="167503" y="1701538"/>
                  </a:lnTo>
                  <a:lnTo>
                    <a:pt x="170280" y="1711247"/>
                  </a:lnTo>
                  <a:lnTo>
                    <a:pt x="170930" y="1717640"/>
                  </a:lnTo>
                  <a:lnTo>
                    <a:pt x="174042" y="1724010"/>
                  </a:lnTo>
                  <a:lnTo>
                    <a:pt x="177894" y="1730368"/>
                  </a:lnTo>
                  <a:lnTo>
                    <a:pt x="179606" y="1736722"/>
                  </a:lnTo>
                  <a:lnTo>
                    <a:pt x="181120" y="1738840"/>
                  </a:lnTo>
                  <a:lnTo>
                    <a:pt x="183188" y="1740252"/>
                  </a:lnTo>
                  <a:lnTo>
                    <a:pt x="185626" y="1741192"/>
                  </a:lnTo>
                  <a:lnTo>
                    <a:pt x="187252" y="1742879"/>
                  </a:lnTo>
                  <a:lnTo>
                    <a:pt x="189056" y="1747573"/>
                  </a:lnTo>
                  <a:lnTo>
                    <a:pt x="190595" y="1749249"/>
                  </a:lnTo>
                  <a:lnTo>
                    <a:pt x="195129" y="1751111"/>
                  </a:lnTo>
                  <a:lnTo>
                    <a:pt x="196760" y="1752665"/>
                  </a:lnTo>
                  <a:lnTo>
                    <a:pt x="199898" y="1761693"/>
                  </a:lnTo>
                  <a:lnTo>
                    <a:pt x="209155" y="1762114"/>
                  </a:lnTo>
                  <a:lnTo>
                    <a:pt x="209516" y="1753923"/>
                  </a:lnTo>
                  <a:lnTo>
                    <a:pt x="216089" y="1745257"/>
                  </a:lnTo>
                  <a:lnTo>
                    <a:pt x="218190" y="1736431"/>
                  </a:lnTo>
                  <a:lnTo>
                    <a:pt x="219065" y="1692664"/>
                  </a:lnTo>
                  <a:lnTo>
                    <a:pt x="224561" y="1673106"/>
                  </a:lnTo>
                  <a:lnTo>
                    <a:pt x="222229" y="1660372"/>
                  </a:lnTo>
                  <a:lnTo>
                    <a:pt x="228290" y="1612770"/>
                  </a:lnTo>
                  <a:lnTo>
                    <a:pt x="237224" y="1567384"/>
                  </a:lnTo>
                  <a:lnTo>
                    <a:pt x="240770" y="1535509"/>
                  </a:lnTo>
                  <a:lnTo>
                    <a:pt x="245612" y="1512241"/>
                  </a:lnTo>
                  <a:lnTo>
                    <a:pt x="249868" y="1488060"/>
                  </a:lnTo>
                  <a:lnTo>
                    <a:pt x="255010" y="1464668"/>
                  </a:lnTo>
                  <a:lnTo>
                    <a:pt x="263435" y="1419996"/>
                  </a:lnTo>
                  <a:lnTo>
                    <a:pt x="271326" y="1379763"/>
                  </a:lnTo>
                  <a:lnTo>
                    <a:pt x="278402" y="1333320"/>
                  </a:lnTo>
                  <a:lnTo>
                    <a:pt x="285841" y="1285852"/>
                  </a:lnTo>
                  <a:lnTo>
                    <a:pt x="293824" y="1238247"/>
                  </a:lnTo>
                  <a:lnTo>
                    <a:pt x="302623" y="1190625"/>
                  </a:lnTo>
                  <a:lnTo>
                    <a:pt x="305572" y="1143000"/>
                  </a:lnTo>
                  <a:lnTo>
                    <a:pt x="312963" y="1095375"/>
                  </a:lnTo>
                  <a:lnTo>
                    <a:pt x="321684" y="1047750"/>
                  </a:lnTo>
                  <a:lnTo>
                    <a:pt x="323422" y="1004594"/>
                  </a:lnTo>
                  <a:lnTo>
                    <a:pt x="331370" y="962908"/>
                  </a:lnTo>
                  <a:lnTo>
                    <a:pt x="340309" y="924099"/>
                  </a:lnTo>
                  <a:lnTo>
                    <a:pt x="347444" y="885859"/>
                  </a:lnTo>
                  <a:lnTo>
                    <a:pt x="352499" y="847732"/>
                  </a:lnTo>
                  <a:lnTo>
                    <a:pt x="359770" y="809626"/>
                  </a:lnTo>
                  <a:lnTo>
                    <a:pt x="361519" y="766469"/>
                  </a:lnTo>
                  <a:lnTo>
                    <a:pt x="369432" y="722503"/>
                  </a:lnTo>
                  <a:lnTo>
                    <a:pt x="377752" y="676091"/>
                  </a:lnTo>
                  <a:lnTo>
                    <a:pt x="380572" y="633682"/>
                  </a:lnTo>
                  <a:lnTo>
                    <a:pt x="388483" y="589958"/>
                  </a:lnTo>
                  <a:lnTo>
                    <a:pt x="390256" y="549393"/>
                  </a:lnTo>
                  <a:lnTo>
                    <a:pt x="391503" y="524028"/>
                  </a:lnTo>
                  <a:lnTo>
                    <a:pt x="399457" y="476445"/>
                  </a:lnTo>
                  <a:lnTo>
                    <a:pt x="400845" y="463637"/>
                  </a:lnTo>
                  <a:lnTo>
                    <a:pt x="408668" y="425458"/>
                  </a:lnTo>
                  <a:lnTo>
                    <a:pt x="409521" y="381001"/>
                  </a:lnTo>
                  <a:lnTo>
                    <a:pt x="410626" y="350308"/>
                  </a:lnTo>
                  <a:lnTo>
                    <a:pt x="414628" y="341606"/>
                  </a:lnTo>
                  <a:lnTo>
                    <a:pt x="415061" y="336746"/>
                  </a:lnTo>
                  <a:lnTo>
                    <a:pt x="412729" y="320851"/>
                  </a:lnTo>
                  <a:lnTo>
                    <a:pt x="418893" y="279312"/>
                  </a:lnTo>
                  <a:lnTo>
                    <a:pt x="419097" y="235078"/>
                  </a:lnTo>
                  <a:lnTo>
                    <a:pt x="421920" y="228657"/>
                  </a:lnTo>
                  <a:lnTo>
                    <a:pt x="425645" y="222275"/>
                  </a:lnTo>
                  <a:lnTo>
                    <a:pt x="428037" y="209555"/>
                  </a:lnTo>
                  <a:lnTo>
                    <a:pt x="428625" y="164217"/>
                  </a:lnTo>
                  <a:lnTo>
                    <a:pt x="428625" y="143005"/>
                  </a:lnTo>
                  <a:lnTo>
                    <a:pt x="433681" y="142913"/>
                  </a:lnTo>
                  <a:lnTo>
                    <a:pt x="435170" y="141842"/>
                  </a:lnTo>
                  <a:lnTo>
                    <a:pt x="437562" y="135341"/>
                  </a:lnTo>
                  <a:lnTo>
                    <a:pt x="438034" y="133743"/>
                  </a:lnTo>
                  <a:lnTo>
                    <a:pt x="482686" y="132292"/>
                  </a:lnTo>
                  <a:lnTo>
                    <a:pt x="495317" y="125811"/>
                  </a:lnTo>
                  <a:lnTo>
                    <a:pt x="539926" y="122790"/>
                  </a:lnTo>
                  <a:lnTo>
                    <a:pt x="568766" y="115627"/>
                  </a:lnTo>
                  <a:lnTo>
                    <a:pt x="612801" y="113319"/>
                  </a:lnTo>
                  <a:lnTo>
                    <a:pt x="651934" y="105664"/>
                  </a:lnTo>
                  <a:lnTo>
                    <a:pt x="683815" y="102129"/>
                  </a:lnTo>
                  <a:lnTo>
                    <a:pt x="707085" y="97288"/>
                  </a:lnTo>
                  <a:lnTo>
                    <a:pt x="752769" y="95518"/>
                  </a:lnTo>
                  <a:lnTo>
                    <a:pt x="787811" y="92481"/>
                  </a:lnTo>
                  <a:lnTo>
                    <a:pt x="811629" y="87727"/>
                  </a:lnTo>
                  <a:lnTo>
                    <a:pt x="857514" y="84930"/>
                  </a:lnTo>
                  <a:lnTo>
                    <a:pt x="904909" y="77559"/>
                  </a:lnTo>
                  <a:lnTo>
                    <a:pt x="948469" y="76468"/>
                  </a:lnTo>
                  <a:lnTo>
                    <a:pt x="985296" y="73431"/>
                  </a:lnTo>
                  <a:lnTo>
                    <a:pt x="1027653" y="68010"/>
                  </a:lnTo>
                  <a:lnTo>
                    <a:pt x="1067652" y="66939"/>
                  </a:lnTo>
                  <a:lnTo>
                    <a:pt x="1112398" y="66727"/>
                  </a:lnTo>
                  <a:lnTo>
                    <a:pt x="1152126" y="66685"/>
                  </a:lnTo>
                  <a:lnTo>
                    <a:pt x="1191095" y="66678"/>
                  </a:lnTo>
                  <a:lnTo>
                    <a:pt x="1237520" y="60130"/>
                  </a:lnTo>
                  <a:lnTo>
                    <a:pt x="1273900" y="58033"/>
                  </a:lnTo>
                  <a:lnTo>
                    <a:pt x="1311490" y="57412"/>
                  </a:lnTo>
                  <a:lnTo>
                    <a:pt x="1349439" y="56169"/>
                  </a:lnTo>
                  <a:lnTo>
                    <a:pt x="1387494" y="50627"/>
                  </a:lnTo>
                  <a:lnTo>
                    <a:pt x="1425580" y="48514"/>
                  </a:lnTo>
                  <a:lnTo>
                    <a:pt x="1463677" y="47889"/>
                  </a:lnTo>
                  <a:lnTo>
                    <a:pt x="1502834" y="47703"/>
                  </a:lnTo>
                  <a:lnTo>
                    <a:pt x="1546421" y="47648"/>
                  </a:lnTo>
                  <a:lnTo>
                    <a:pt x="1586617" y="47632"/>
                  </a:lnTo>
                  <a:lnTo>
                    <a:pt x="1626397" y="47627"/>
                  </a:lnTo>
                  <a:lnTo>
                    <a:pt x="1670169" y="46567"/>
                  </a:lnTo>
                  <a:lnTo>
                    <a:pt x="1710420" y="41079"/>
                  </a:lnTo>
                  <a:lnTo>
                    <a:pt x="1749157" y="38983"/>
                  </a:lnTo>
                  <a:lnTo>
                    <a:pt x="1788504" y="38362"/>
                  </a:lnTo>
                  <a:lnTo>
                    <a:pt x="1832148" y="38178"/>
                  </a:lnTo>
                  <a:lnTo>
                    <a:pt x="1872361" y="38123"/>
                  </a:lnTo>
                  <a:lnTo>
                    <a:pt x="1912145" y="38107"/>
                  </a:lnTo>
                  <a:lnTo>
                    <a:pt x="1955918" y="37044"/>
                  </a:lnTo>
                  <a:lnTo>
                    <a:pt x="1996170" y="31555"/>
                  </a:lnTo>
                  <a:lnTo>
                    <a:pt x="2034907" y="29458"/>
                  </a:lnTo>
                  <a:lnTo>
                    <a:pt x="2074254" y="28837"/>
                  </a:lnTo>
                  <a:lnTo>
                    <a:pt x="2117898" y="27594"/>
                  </a:lnTo>
                  <a:lnTo>
                    <a:pt x="2158111" y="22052"/>
                  </a:lnTo>
                  <a:lnTo>
                    <a:pt x="2197895" y="19939"/>
                  </a:lnTo>
                  <a:lnTo>
                    <a:pt x="2241668" y="19314"/>
                  </a:lnTo>
                  <a:lnTo>
                    <a:pt x="2282978" y="18070"/>
                  </a:lnTo>
                  <a:lnTo>
                    <a:pt x="2327202" y="12527"/>
                  </a:lnTo>
                  <a:lnTo>
                    <a:pt x="2368645" y="10414"/>
                  </a:lnTo>
                  <a:lnTo>
                    <a:pt x="2413969" y="9789"/>
                  </a:lnTo>
                  <a:lnTo>
                    <a:pt x="2460911" y="9603"/>
                  </a:lnTo>
                  <a:lnTo>
                    <a:pt x="2507276" y="8490"/>
                  </a:lnTo>
                  <a:lnTo>
                    <a:pt x="2549354" y="2986"/>
                  </a:lnTo>
                  <a:lnTo>
                    <a:pt x="2594866" y="885"/>
                  </a:lnTo>
                  <a:lnTo>
                    <a:pt x="2641864" y="262"/>
                  </a:lnTo>
                  <a:lnTo>
                    <a:pt x="2689303" y="78"/>
                  </a:lnTo>
                  <a:lnTo>
                    <a:pt x="2736873" y="23"/>
                  </a:lnTo>
                  <a:lnTo>
                    <a:pt x="2784482" y="7"/>
                  </a:lnTo>
                  <a:lnTo>
                    <a:pt x="2832102" y="2"/>
                  </a:lnTo>
                  <a:lnTo>
                    <a:pt x="2879725" y="1"/>
                  </a:lnTo>
                  <a:lnTo>
                    <a:pt x="2927350" y="0"/>
                  </a:lnTo>
                  <a:lnTo>
                    <a:pt x="2974975" y="0"/>
                  </a:lnTo>
                  <a:lnTo>
                    <a:pt x="3006725" y="0"/>
                  </a:lnTo>
                  <a:lnTo>
                    <a:pt x="3041297" y="0"/>
                  </a:lnTo>
                  <a:lnTo>
                    <a:pt x="3076771" y="0"/>
                  </a:lnTo>
                  <a:lnTo>
                    <a:pt x="3110176" y="0"/>
                  </a:lnTo>
                  <a:lnTo>
                    <a:pt x="3142662" y="0"/>
                  </a:lnTo>
                  <a:lnTo>
                    <a:pt x="3174740" y="0"/>
                  </a:lnTo>
                  <a:lnTo>
                    <a:pt x="3206635" y="0"/>
                  </a:lnTo>
                  <a:lnTo>
                    <a:pt x="3238448" y="2822"/>
                  </a:lnTo>
                  <a:lnTo>
                    <a:pt x="3270228" y="6546"/>
                  </a:lnTo>
                  <a:lnTo>
                    <a:pt x="3301990" y="8201"/>
                  </a:lnTo>
                  <a:lnTo>
                    <a:pt x="3333746" y="8937"/>
                  </a:lnTo>
                  <a:lnTo>
                    <a:pt x="3365498" y="9263"/>
                  </a:lnTo>
                  <a:lnTo>
                    <a:pt x="3412067" y="9447"/>
                  </a:lnTo>
                  <a:lnTo>
                    <a:pt x="3453145" y="9502"/>
                  </a:lnTo>
                  <a:lnTo>
                    <a:pt x="3493188" y="9518"/>
                  </a:lnTo>
                  <a:lnTo>
                    <a:pt x="3535977" y="10581"/>
                  </a:lnTo>
                  <a:lnTo>
                    <a:pt x="3579953" y="17064"/>
                  </a:lnTo>
                  <a:lnTo>
                    <a:pt x="3624271" y="18657"/>
                  </a:lnTo>
                  <a:lnTo>
                    <a:pt x="3671674" y="18972"/>
                  </a:lnTo>
                  <a:lnTo>
                    <a:pt x="3715558" y="19040"/>
                  </a:lnTo>
                  <a:lnTo>
                    <a:pt x="3762747" y="19050"/>
                  </a:lnTo>
                  <a:lnTo>
                    <a:pt x="38004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3" name="SMARTInkShape-Group128">
            <a:extLst>
              <a:ext uri="{FF2B5EF4-FFF2-40B4-BE49-F238E27FC236}">
                <a16:creationId xmlns:a16="http://schemas.microsoft.com/office/drawing/2014/main" id="{1FD0EBDA-CE4C-7426-9679-2401296036BE}"/>
              </a:ext>
            </a:extLst>
          </p:cNvPr>
          <p:cNvGrpSpPr/>
          <p:nvPr/>
        </p:nvGrpSpPr>
        <p:grpSpPr>
          <a:xfrm>
            <a:off x="5172109" y="2000250"/>
            <a:ext cx="190467" cy="95251"/>
            <a:chOff x="5172109" y="2000250"/>
            <a:chExt cx="190467" cy="95251"/>
          </a:xfrm>
        </p:grpSpPr>
        <p:sp>
          <p:nvSpPr>
            <p:cNvPr id="151" name="SMARTInkShape-441">
              <a:extLst>
                <a:ext uri="{FF2B5EF4-FFF2-40B4-BE49-F238E27FC236}">
                  <a16:creationId xmlns:a16="http://schemas.microsoft.com/office/drawing/2014/main" id="{320B501E-3D9F-25DC-EBEF-178E1CC20F72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5172109" y="2066925"/>
              <a:ext cx="190467" cy="28576"/>
            </a:xfrm>
            <a:custGeom>
              <a:avLst/>
              <a:gdLst/>
              <a:ahLst/>
              <a:cxnLst/>
              <a:rect l="0" t="0" r="0" b="0"/>
              <a:pathLst>
                <a:path w="190467" h="28576">
                  <a:moveTo>
                    <a:pt x="9491" y="0"/>
                  </a:moveTo>
                  <a:lnTo>
                    <a:pt x="9491" y="0"/>
                  </a:lnTo>
                  <a:lnTo>
                    <a:pt x="4435" y="0"/>
                  </a:lnTo>
                  <a:lnTo>
                    <a:pt x="2946" y="1058"/>
                  </a:lnTo>
                  <a:lnTo>
                    <a:pt x="1952" y="2822"/>
                  </a:lnTo>
                  <a:lnTo>
                    <a:pt x="0" y="9409"/>
                  </a:lnTo>
                  <a:lnTo>
                    <a:pt x="17273" y="10576"/>
                  </a:lnTo>
                  <a:lnTo>
                    <a:pt x="39967" y="17725"/>
                  </a:lnTo>
                  <a:lnTo>
                    <a:pt x="85888" y="18998"/>
                  </a:lnTo>
                  <a:lnTo>
                    <a:pt x="130152" y="19047"/>
                  </a:lnTo>
                  <a:lnTo>
                    <a:pt x="173402" y="27986"/>
                  </a:lnTo>
                  <a:lnTo>
                    <a:pt x="190466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442">
              <a:extLst>
                <a:ext uri="{FF2B5EF4-FFF2-40B4-BE49-F238E27FC236}">
                  <a16:creationId xmlns:a16="http://schemas.microsoft.com/office/drawing/2014/main" id="{C132CCD0-066A-5826-4052-5DF1E544B7F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5191125" y="2000250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0"/>
                  </a:moveTo>
                  <a:lnTo>
                    <a:pt x="0" y="0"/>
                  </a:lnTo>
                  <a:lnTo>
                    <a:pt x="14189" y="0"/>
                  </a:lnTo>
                  <a:lnTo>
                    <a:pt x="19712" y="2822"/>
                  </a:lnTo>
                  <a:lnTo>
                    <a:pt x="25693" y="6546"/>
                  </a:lnTo>
                  <a:lnTo>
                    <a:pt x="36257" y="9133"/>
                  </a:lnTo>
                  <a:lnTo>
                    <a:pt x="42611" y="4352"/>
                  </a:lnTo>
                  <a:lnTo>
                    <a:pt x="46398" y="3960"/>
                  </a:lnTo>
                  <a:lnTo>
                    <a:pt x="93063" y="9470"/>
                  </a:lnTo>
                  <a:lnTo>
                    <a:pt x="1238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SMARTInkShape-Group129">
            <a:extLst>
              <a:ext uri="{FF2B5EF4-FFF2-40B4-BE49-F238E27FC236}">
                <a16:creationId xmlns:a16="http://schemas.microsoft.com/office/drawing/2014/main" id="{4B9C9D2E-ED68-9C6E-F8C2-59A471AE54DF}"/>
              </a:ext>
            </a:extLst>
          </p:cNvPr>
          <p:cNvGrpSpPr/>
          <p:nvPr/>
        </p:nvGrpSpPr>
        <p:grpSpPr>
          <a:xfrm>
            <a:off x="3861772" y="2166212"/>
            <a:ext cx="472045" cy="433704"/>
            <a:chOff x="3861772" y="2166212"/>
            <a:chExt cx="472045" cy="433704"/>
          </a:xfrm>
        </p:grpSpPr>
        <p:sp>
          <p:nvSpPr>
            <p:cNvPr id="154" name="SMARTInkShape-443">
              <a:extLst>
                <a:ext uri="{FF2B5EF4-FFF2-40B4-BE49-F238E27FC236}">
                  <a16:creationId xmlns:a16="http://schemas.microsoft.com/office/drawing/2014/main" id="{030CC9D5-A443-402E-4423-FBF98D523EC6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4200525" y="2166212"/>
              <a:ext cx="133292" cy="415061"/>
            </a:xfrm>
            <a:custGeom>
              <a:avLst/>
              <a:gdLst/>
              <a:ahLst/>
              <a:cxnLst/>
              <a:rect l="0" t="0" r="0" b="0"/>
              <a:pathLst>
                <a:path w="133292" h="415061">
                  <a:moveTo>
                    <a:pt x="0" y="5488"/>
                  </a:moveTo>
                  <a:lnTo>
                    <a:pt x="0" y="5488"/>
                  </a:lnTo>
                  <a:lnTo>
                    <a:pt x="5057" y="5488"/>
                  </a:lnTo>
                  <a:lnTo>
                    <a:pt x="6546" y="4430"/>
                  </a:lnTo>
                  <a:lnTo>
                    <a:pt x="7539" y="2666"/>
                  </a:lnTo>
                  <a:lnTo>
                    <a:pt x="8201" y="432"/>
                  </a:lnTo>
                  <a:lnTo>
                    <a:pt x="9701" y="0"/>
                  </a:lnTo>
                  <a:lnTo>
                    <a:pt x="28771" y="7896"/>
                  </a:lnTo>
                  <a:lnTo>
                    <a:pt x="50811" y="27854"/>
                  </a:lnTo>
                  <a:lnTo>
                    <a:pt x="74907" y="68234"/>
                  </a:lnTo>
                  <a:lnTo>
                    <a:pt x="94662" y="111000"/>
                  </a:lnTo>
                  <a:lnTo>
                    <a:pt x="117593" y="157985"/>
                  </a:lnTo>
                  <a:lnTo>
                    <a:pt x="128211" y="186492"/>
                  </a:lnTo>
                  <a:lnTo>
                    <a:pt x="132673" y="234092"/>
                  </a:lnTo>
                  <a:lnTo>
                    <a:pt x="133291" y="277981"/>
                  </a:lnTo>
                  <a:lnTo>
                    <a:pt x="132280" y="303828"/>
                  </a:lnTo>
                  <a:lnTo>
                    <a:pt x="114052" y="348382"/>
                  </a:lnTo>
                  <a:lnTo>
                    <a:pt x="101551" y="368730"/>
                  </a:lnTo>
                  <a:lnTo>
                    <a:pt x="92061" y="379580"/>
                  </a:lnTo>
                  <a:lnTo>
                    <a:pt x="88541" y="389062"/>
                  </a:lnTo>
                  <a:lnTo>
                    <a:pt x="87602" y="394554"/>
                  </a:lnTo>
                  <a:lnTo>
                    <a:pt x="85918" y="398215"/>
                  </a:lnTo>
                  <a:lnTo>
                    <a:pt x="83737" y="400656"/>
                  </a:lnTo>
                  <a:lnTo>
                    <a:pt x="78491" y="403368"/>
                  </a:lnTo>
                  <a:lnTo>
                    <a:pt x="38141" y="415060"/>
                  </a:lnTo>
                  <a:lnTo>
                    <a:pt x="38100" y="4055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SMARTInkShape-444">
              <a:extLst>
                <a:ext uri="{FF2B5EF4-FFF2-40B4-BE49-F238E27FC236}">
                  <a16:creationId xmlns:a16="http://schemas.microsoft.com/office/drawing/2014/main" id="{8608B351-86C6-6683-D2B4-25393020F28B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029075" y="2314575"/>
              <a:ext cx="133220" cy="161926"/>
            </a:xfrm>
            <a:custGeom>
              <a:avLst/>
              <a:gdLst/>
              <a:ahLst/>
              <a:cxnLst/>
              <a:rect l="0" t="0" r="0" b="0"/>
              <a:pathLst>
                <a:path w="133220" h="161926">
                  <a:moveTo>
                    <a:pt x="95250" y="19050"/>
                  </a:moveTo>
                  <a:lnTo>
                    <a:pt x="95250" y="19050"/>
                  </a:lnTo>
                  <a:lnTo>
                    <a:pt x="112942" y="19050"/>
                  </a:lnTo>
                  <a:lnTo>
                    <a:pt x="113394" y="17992"/>
                  </a:lnTo>
                  <a:lnTo>
                    <a:pt x="114300" y="116"/>
                  </a:lnTo>
                  <a:lnTo>
                    <a:pt x="90620" y="0"/>
                  </a:lnTo>
                  <a:lnTo>
                    <a:pt x="85078" y="2822"/>
                  </a:lnTo>
                  <a:lnTo>
                    <a:pt x="69765" y="15188"/>
                  </a:lnTo>
                  <a:lnTo>
                    <a:pt x="63462" y="17334"/>
                  </a:lnTo>
                  <a:lnTo>
                    <a:pt x="61358" y="18964"/>
                  </a:lnTo>
                  <a:lnTo>
                    <a:pt x="57338" y="25257"/>
                  </a:lnTo>
                  <a:lnTo>
                    <a:pt x="44057" y="33194"/>
                  </a:lnTo>
                  <a:lnTo>
                    <a:pt x="31672" y="43677"/>
                  </a:lnTo>
                  <a:lnTo>
                    <a:pt x="25366" y="45870"/>
                  </a:lnTo>
                  <a:lnTo>
                    <a:pt x="23261" y="47513"/>
                  </a:lnTo>
                  <a:lnTo>
                    <a:pt x="19605" y="55672"/>
                  </a:lnTo>
                  <a:lnTo>
                    <a:pt x="19098" y="65221"/>
                  </a:lnTo>
                  <a:lnTo>
                    <a:pt x="20141" y="65706"/>
                  </a:lnTo>
                  <a:lnTo>
                    <a:pt x="24121" y="66244"/>
                  </a:lnTo>
                  <a:lnTo>
                    <a:pt x="25606" y="67446"/>
                  </a:lnTo>
                  <a:lnTo>
                    <a:pt x="27256" y="71604"/>
                  </a:lnTo>
                  <a:lnTo>
                    <a:pt x="28754" y="73136"/>
                  </a:lnTo>
                  <a:lnTo>
                    <a:pt x="33240" y="74838"/>
                  </a:lnTo>
                  <a:lnTo>
                    <a:pt x="79802" y="76200"/>
                  </a:lnTo>
                  <a:lnTo>
                    <a:pt x="98463" y="76200"/>
                  </a:lnTo>
                  <a:lnTo>
                    <a:pt x="104792" y="79022"/>
                  </a:lnTo>
                  <a:lnTo>
                    <a:pt x="111132" y="82746"/>
                  </a:lnTo>
                  <a:lnTo>
                    <a:pt x="117478" y="84401"/>
                  </a:lnTo>
                  <a:lnTo>
                    <a:pt x="119594" y="85901"/>
                  </a:lnTo>
                  <a:lnTo>
                    <a:pt x="121004" y="87959"/>
                  </a:lnTo>
                  <a:lnTo>
                    <a:pt x="123630" y="93068"/>
                  </a:lnTo>
                  <a:lnTo>
                    <a:pt x="131861" y="103024"/>
                  </a:lnTo>
                  <a:lnTo>
                    <a:pt x="132909" y="109313"/>
                  </a:lnTo>
                  <a:lnTo>
                    <a:pt x="133219" y="117879"/>
                  </a:lnTo>
                  <a:lnTo>
                    <a:pt x="132204" y="119861"/>
                  </a:lnTo>
                  <a:lnTo>
                    <a:pt x="130470" y="121182"/>
                  </a:lnTo>
                  <a:lnTo>
                    <a:pt x="128255" y="122063"/>
                  </a:lnTo>
                  <a:lnTo>
                    <a:pt x="126778" y="123709"/>
                  </a:lnTo>
                  <a:lnTo>
                    <a:pt x="121586" y="133954"/>
                  </a:lnTo>
                  <a:lnTo>
                    <a:pt x="119157" y="136927"/>
                  </a:lnTo>
                  <a:lnTo>
                    <a:pt x="113637" y="140232"/>
                  </a:lnTo>
                  <a:lnTo>
                    <a:pt x="107655" y="142759"/>
                  </a:lnTo>
                  <a:lnTo>
                    <a:pt x="98338" y="149073"/>
                  </a:lnTo>
                  <a:lnTo>
                    <a:pt x="61206" y="160956"/>
                  </a:lnTo>
                  <a:lnTo>
                    <a:pt x="13760" y="161923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445">
              <a:extLst>
                <a:ext uri="{FF2B5EF4-FFF2-40B4-BE49-F238E27FC236}">
                  <a16:creationId xmlns:a16="http://schemas.microsoft.com/office/drawing/2014/main" id="{63EB2F13-B890-7C58-6FEB-E182FA410473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3861772" y="2181225"/>
              <a:ext cx="110154" cy="418691"/>
            </a:xfrm>
            <a:custGeom>
              <a:avLst/>
              <a:gdLst/>
              <a:ahLst/>
              <a:cxnLst/>
              <a:rect l="0" t="0" r="0" b="0"/>
              <a:pathLst>
                <a:path w="110154" h="418691">
                  <a:moveTo>
                    <a:pt x="100628" y="0"/>
                  </a:moveTo>
                  <a:lnTo>
                    <a:pt x="100628" y="0"/>
                  </a:lnTo>
                  <a:lnTo>
                    <a:pt x="110153" y="0"/>
                  </a:lnTo>
                  <a:lnTo>
                    <a:pt x="101952" y="0"/>
                  </a:lnTo>
                  <a:lnTo>
                    <a:pt x="95964" y="5056"/>
                  </a:lnTo>
                  <a:lnTo>
                    <a:pt x="93263" y="10361"/>
                  </a:lnTo>
                  <a:lnTo>
                    <a:pt x="92543" y="13258"/>
                  </a:lnTo>
                  <a:lnTo>
                    <a:pt x="86473" y="22390"/>
                  </a:lnTo>
                  <a:lnTo>
                    <a:pt x="54932" y="65532"/>
                  </a:lnTo>
                  <a:lnTo>
                    <a:pt x="37382" y="105879"/>
                  </a:lnTo>
                  <a:lnTo>
                    <a:pt x="21286" y="152545"/>
                  </a:lnTo>
                  <a:lnTo>
                    <a:pt x="9618" y="191587"/>
                  </a:lnTo>
                  <a:lnTo>
                    <a:pt x="6216" y="233322"/>
                  </a:lnTo>
                  <a:lnTo>
                    <a:pt x="0" y="276847"/>
                  </a:lnTo>
                  <a:lnTo>
                    <a:pt x="4461" y="318876"/>
                  </a:lnTo>
                  <a:lnTo>
                    <a:pt x="15618" y="352188"/>
                  </a:lnTo>
                  <a:lnTo>
                    <a:pt x="40675" y="397810"/>
                  </a:lnTo>
                  <a:lnTo>
                    <a:pt x="41609" y="401732"/>
                  </a:lnTo>
                  <a:lnTo>
                    <a:pt x="43290" y="404346"/>
                  </a:lnTo>
                  <a:lnTo>
                    <a:pt x="45470" y="406089"/>
                  </a:lnTo>
                  <a:lnTo>
                    <a:pt x="50713" y="408026"/>
                  </a:lnTo>
                  <a:lnTo>
                    <a:pt x="59615" y="410174"/>
                  </a:lnTo>
                  <a:lnTo>
                    <a:pt x="70206" y="417716"/>
                  </a:lnTo>
                  <a:lnTo>
                    <a:pt x="76562" y="418690"/>
                  </a:lnTo>
                  <a:lnTo>
                    <a:pt x="82171" y="416095"/>
                  </a:lnTo>
                  <a:lnTo>
                    <a:pt x="88192" y="412473"/>
                  </a:lnTo>
                  <a:lnTo>
                    <a:pt x="100628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2" name="SMARTInkShape-Group130">
            <a:extLst>
              <a:ext uri="{FF2B5EF4-FFF2-40B4-BE49-F238E27FC236}">
                <a16:creationId xmlns:a16="http://schemas.microsoft.com/office/drawing/2014/main" id="{45F61758-F0BB-D170-12FA-654890C36667}"/>
              </a:ext>
            </a:extLst>
          </p:cNvPr>
          <p:cNvGrpSpPr/>
          <p:nvPr/>
        </p:nvGrpSpPr>
        <p:grpSpPr>
          <a:xfrm>
            <a:off x="3029391" y="2209800"/>
            <a:ext cx="513910" cy="333376"/>
            <a:chOff x="3029391" y="2209800"/>
            <a:chExt cx="513910" cy="333376"/>
          </a:xfrm>
        </p:grpSpPr>
        <p:sp>
          <p:nvSpPr>
            <p:cNvPr id="158" name="SMARTInkShape-446">
              <a:extLst>
                <a:ext uri="{FF2B5EF4-FFF2-40B4-BE49-F238E27FC236}">
                  <a16:creationId xmlns:a16="http://schemas.microsoft.com/office/drawing/2014/main" id="{1E59A6A2-A947-1DA4-C927-61047CC2699A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3362325" y="2343150"/>
              <a:ext cx="114301" cy="171402"/>
            </a:xfrm>
            <a:custGeom>
              <a:avLst/>
              <a:gdLst/>
              <a:ahLst/>
              <a:cxnLst/>
              <a:rect l="0" t="0" r="0" b="0"/>
              <a:pathLst>
                <a:path w="114301" h="171402">
                  <a:moveTo>
                    <a:pt x="0" y="76200"/>
                  </a:moveTo>
                  <a:lnTo>
                    <a:pt x="0" y="76200"/>
                  </a:lnTo>
                  <a:lnTo>
                    <a:pt x="5057" y="76200"/>
                  </a:lnTo>
                  <a:lnTo>
                    <a:pt x="6546" y="75142"/>
                  </a:lnTo>
                  <a:lnTo>
                    <a:pt x="7539" y="73378"/>
                  </a:lnTo>
                  <a:lnTo>
                    <a:pt x="9263" y="66499"/>
                  </a:lnTo>
                  <a:lnTo>
                    <a:pt x="9525" y="57161"/>
                  </a:lnTo>
                  <a:lnTo>
                    <a:pt x="14582" y="57153"/>
                  </a:lnTo>
                  <a:lnTo>
                    <a:pt x="16071" y="58211"/>
                  </a:lnTo>
                  <a:lnTo>
                    <a:pt x="17064" y="59974"/>
                  </a:lnTo>
                  <a:lnTo>
                    <a:pt x="18657" y="70408"/>
                  </a:lnTo>
                  <a:lnTo>
                    <a:pt x="19048" y="117674"/>
                  </a:lnTo>
                  <a:lnTo>
                    <a:pt x="19050" y="136133"/>
                  </a:lnTo>
                  <a:lnTo>
                    <a:pt x="21872" y="142701"/>
                  </a:lnTo>
                  <a:lnTo>
                    <a:pt x="35525" y="161910"/>
                  </a:lnTo>
                  <a:lnTo>
                    <a:pt x="36383" y="165090"/>
                  </a:lnTo>
                  <a:lnTo>
                    <a:pt x="38014" y="167210"/>
                  </a:lnTo>
                  <a:lnTo>
                    <a:pt x="42648" y="169566"/>
                  </a:lnTo>
                  <a:lnTo>
                    <a:pt x="61684" y="171401"/>
                  </a:lnTo>
                  <a:lnTo>
                    <a:pt x="63348" y="170359"/>
                  </a:lnTo>
                  <a:lnTo>
                    <a:pt x="64457" y="168606"/>
                  </a:lnTo>
                  <a:lnTo>
                    <a:pt x="65196" y="166379"/>
                  </a:lnTo>
                  <a:lnTo>
                    <a:pt x="81777" y="144880"/>
                  </a:lnTo>
                  <a:lnTo>
                    <a:pt x="93772" y="98255"/>
                  </a:lnTo>
                  <a:lnTo>
                    <a:pt x="103321" y="52109"/>
                  </a:lnTo>
                  <a:lnTo>
                    <a:pt x="105546" y="2671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447">
              <a:extLst>
                <a:ext uri="{FF2B5EF4-FFF2-40B4-BE49-F238E27FC236}">
                  <a16:creationId xmlns:a16="http://schemas.microsoft.com/office/drawing/2014/main" id="{A58BAE13-0497-5910-5168-E2CE6ADDAB81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3162311" y="2344605"/>
              <a:ext cx="114290" cy="169841"/>
            </a:xfrm>
            <a:custGeom>
              <a:avLst/>
              <a:gdLst/>
              <a:ahLst/>
              <a:cxnLst/>
              <a:rect l="0" t="0" r="0" b="0"/>
              <a:pathLst>
                <a:path w="114290" h="169841">
                  <a:moveTo>
                    <a:pt x="19039" y="93795"/>
                  </a:moveTo>
                  <a:lnTo>
                    <a:pt x="19039" y="93795"/>
                  </a:lnTo>
                  <a:lnTo>
                    <a:pt x="28529" y="103285"/>
                  </a:lnTo>
                  <a:lnTo>
                    <a:pt x="42752" y="103319"/>
                  </a:lnTo>
                  <a:lnTo>
                    <a:pt x="48275" y="100497"/>
                  </a:lnTo>
                  <a:lnTo>
                    <a:pt x="64397" y="87511"/>
                  </a:lnTo>
                  <a:lnTo>
                    <a:pt x="73283" y="84172"/>
                  </a:lnTo>
                  <a:lnTo>
                    <a:pt x="98809" y="61615"/>
                  </a:lnTo>
                  <a:lnTo>
                    <a:pt x="102118" y="55504"/>
                  </a:lnTo>
                  <a:lnTo>
                    <a:pt x="105474" y="39795"/>
                  </a:lnTo>
                  <a:lnTo>
                    <a:pt x="112234" y="27115"/>
                  </a:lnTo>
                  <a:lnTo>
                    <a:pt x="113883" y="19476"/>
                  </a:lnTo>
                  <a:lnTo>
                    <a:pt x="106053" y="9559"/>
                  </a:lnTo>
                  <a:lnTo>
                    <a:pt x="100089" y="3455"/>
                  </a:lnTo>
                  <a:lnTo>
                    <a:pt x="94573" y="727"/>
                  </a:lnTo>
                  <a:lnTo>
                    <a:pt x="91619" y="0"/>
                  </a:lnTo>
                  <a:lnTo>
                    <a:pt x="88593" y="573"/>
                  </a:lnTo>
                  <a:lnTo>
                    <a:pt x="79276" y="6437"/>
                  </a:lnTo>
                  <a:lnTo>
                    <a:pt x="34717" y="50611"/>
                  </a:lnTo>
                  <a:lnTo>
                    <a:pt x="14009" y="81010"/>
                  </a:lnTo>
                  <a:lnTo>
                    <a:pt x="7579" y="101108"/>
                  </a:lnTo>
                  <a:lnTo>
                    <a:pt x="5049" y="105020"/>
                  </a:lnTo>
                  <a:lnTo>
                    <a:pt x="1488" y="120640"/>
                  </a:lnTo>
                  <a:lnTo>
                    <a:pt x="0" y="155406"/>
                  </a:lnTo>
                  <a:lnTo>
                    <a:pt x="2816" y="161042"/>
                  </a:lnTo>
                  <a:lnTo>
                    <a:pt x="8191" y="168227"/>
                  </a:lnTo>
                  <a:lnTo>
                    <a:pt x="11748" y="169209"/>
                  </a:lnTo>
                  <a:lnTo>
                    <a:pt x="22655" y="169840"/>
                  </a:lnTo>
                  <a:lnTo>
                    <a:pt x="28760" y="167104"/>
                  </a:lnTo>
                  <a:lnTo>
                    <a:pt x="35001" y="163419"/>
                  </a:lnTo>
                  <a:lnTo>
                    <a:pt x="47631" y="161052"/>
                  </a:lnTo>
                  <a:lnTo>
                    <a:pt x="50800" y="160858"/>
                  </a:lnTo>
                  <a:lnTo>
                    <a:pt x="57144" y="157820"/>
                  </a:lnTo>
                  <a:lnTo>
                    <a:pt x="60318" y="155528"/>
                  </a:lnTo>
                  <a:lnTo>
                    <a:pt x="106815" y="142382"/>
                  </a:lnTo>
                  <a:lnTo>
                    <a:pt x="114289" y="1414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448">
              <a:extLst>
                <a:ext uri="{FF2B5EF4-FFF2-40B4-BE49-F238E27FC236}">
                  <a16:creationId xmlns:a16="http://schemas.microsoft.com/office/drawing/2014/main" id="{8854B57D-4717-65DD-92AF-7912EB5F4672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3029391" y="2209800"/>
              <a:ext cx="104335" cy="332853"/>
            </a:xfrm>
            <a:custGeom>
              <a:avLst/>
              <a:gdLst/>
              <a:ahLst/>
              <a:cxnLst/>
              <a:rect l="0" t="0" r="0" b="0"/>
              <a:pathLst>
                <a:path w="104335" h="332853">
                  <a:moveTo>
                    <a:pt x="104334" y="247650"/>
                  </a:moveTo>
                  <a:lnTo>
                    <a:pt x="104334" y="247650"/>
                  </a:lnTo>
                  <a:lnTo>
                    <a:pt x="99278" y="242594"/>
                  </a:lnTo>
                  <a:lnTo>
                    <a:pt x="96795" y="237289"/>
                  </a:lnTo>
                  <a:lnTo>
                    <a:pt x="94819" y="220443"/>
                  </a:lnTo>
                  <a:lnTo>
                    <a:pt x="93758" y="219987"/>
                  </a:lnTo>
                  <a:lnTo>
                    <a:pt x="89756" y="219480"/>
                  </a:lnTo>
                  <a:lnTo>
                    <a:pt x="88265" y="218287"/>
                  </a:lnTo>
                  <a:lnTo>
                    <a:pt x="85677" y="210910"/>
                  </a:lnTo>
                  <a:lnTo>
                    <a:pt x="82637" y="210154"/>
                  </a:lnTo>
                  <a:lnTo>
                    <a:pt x="52090" y="209551"/>
                  </a:lnTo>
                  <a:lnTo>
                    <a:pt x="46542" y="212373"/>
                  </a:lnTo>
                  <a:lnTo>
                    <a:pt x="40549" y="216096"/>
                  </a:lnTo>
                  <a:lnTo>
                    <a:pt x="31225" y="219251"/>
                  </a:lnTo>
                  <a:lnTo>
                    <a:pt x="15423" y="232216"/>
                  </a:lnTo>
                  <a:lnTo>
                    <a:pt x="11901" y="238321"/>
                  </a:lnTo>
                  <a:lnTo>
                    <a:pt x="9278" y="244562"/>
                  </a:lnTo>
                  <a:lnTo>
                    <a:pt x="4584" y="250864"/>
                  </a:lnTo>
                  <a:lnTo>
                    <a:pt x="1792" y="260014"/>
                  </a:lnTo>
                  <a:lnTo>
                    <a:pt x="0" y="278079"/>
                  </a:lnTo>
                  <a:lnTo>
                    <a:pt x="2577" y="285163"/>
                  </a:lnTo>
                  <a:lnTo>
                    <a:pt x="6192" y="291839"/>
                  </a:lnTo>
                  <a:lnTo>
                    <a:pt x="9286" y="301548"/>
                  </a:lnTo>
                  <a:lnTo>
                    <a:pt x="31741" y="327416"/>
                  </a:lnTo>
                  <a:lnTo>
                    <a:pt x="37851" y="330727"/>
                  </a:lnTo>
                  <a:lnTo>
                    <a:pt x="50397" y="332852"/>
                  </a:lnTo>
                  <a:lnTo>
                    <a:pt x="52501" y="331968"/>
                  </a:lnTo>
                  <a:lnTo>
                    <a:pt x="53904" y="330320"/>
                  </a:lnTo>
                  <a:lnTo>
                    <a:pt x="56521" y="325668"/>
                  </a:lnTo>
                  <a:lnTo>
                    <a:pt x="71788" y="307856"/>
                  </a:lnTo>
                  <a:lnTo>
                    <a:pt x="81956" y="273706"/>
                  </a:lnTo>
                  <a:lnTo>
                    <a:pt x="89903" y="228268"/>
                  </a:lnTo>
                  <a:lnTo>
                    <a:pt x="93355" y="189814"/>
                  </a:lnTo>
                  <a:lnTo>
                    <a:pt x="94379" y="149962"/>
                  </a:lnTo>
                  <a:lnTo>
                    <a:pt x="94724" y="106175"/>
                  </a:lnTo>
                  <a:lnTo>
                    <a:pt x="94798" y="62391"/>
                  </a:lnTo>
                  <a:lnTo>
                    <a:pt x="94809" y="16486"/>
                  </a:lnTo>
                  <a:lnTo>
                    <a:pt x="94809" y="5080"/>
                  </a:lnTo>
                  <a:lnTo>
                    <a:pt x="95867" y="3386"/>
                  </a:lnTo>
                  <a:lnTo>
                    <a:pt x="97631" y="2257"/>
                  </a:lnTo>
                  <a:lnTo>
                    <a:pt x="10433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449">
              <a:extLst>
                <a:ext uri="{FF2B5EF4-FFF2-40B4-BE49-F238E27FC236}">
                  <a16:creationId xmlns:a16="http://schemas.microsoft.com/office/drawing/2014/main" id="{0C03DAE0-9BE1-20AF-E7B2-3BD33B1F7496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3533775" y="25146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9"/>
                  </a:lnTo>
                  <a:lnTo>
                    <a:pt x="7539" y="1821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4" name="SMARTInkShape-Group131">
            <a:extLst>
              <a:ext uri="{FF2B5EF4-FFF2-40B4-BE49-F238E27FC236}">
                <a16:creationId xmlns:a16="http://schemas.microsoft.com/office/drawing/2014/main" id="{3252C503-6A6D-76BE-910D-4AA6F3CBF6FC}"/>
              </a:ext>
            </a:extLst>
          </p:cNvPr>
          <p:cNvGrpSpPr/>
          <p:nvPr/>
        </p:nvGrpSpPr>
        <p:grpSpPr>
          <a:xfrm>
            <a:off x="1343025" y="1830255"/>
            <a:ext cx="1466851" cy="751021"/>
            <a:chOff x="1343025" y="1830255"/>
            <a:chExt cx="1466851" cy="751021"/>
          </a:xfrm>
        </p:grpSpPr>
        <p:sp>
          <p:nvSpPr>
            <p:cNvPr id="163" name="SMARTInkShape-450">
              <a:extLst>
                <a:ext uri="{FF2B5EF4-FFF2-40B4-BE49-F238E27FC236}">
                  <a16:creationId xmlns:a16="http://schemas.microsoft.com/office/drawing/2014/main" id="{A53066F6-6D9B-47ED-066A-5ECEC86FD010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2800350" y="25146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0" y="11241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451">
              <a:extLst>
                <a:ext uri="{FF2B5EF4-FFF2-40B4-BE49-F238E27FC236}">
                  <a16:creationId xmlns:a16="http://schemas.microsoft.com/office/drawing/2014/main" id="{D588CF60-C7E3-3106-C5A3-A0CA756C8838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2619506" y="2305050"/>
              <a:ext cx="95004" cy="247636"/>
            </a:xfrm>
            <a:custGeom>
              <a:avLst/>
              <a:gdLst/>
              <a:ahLst/>
              <a:cxnLst/>
              <a:rect l="0" t="0" r="0" b="0"/>
              <a:pathLst>
                <a:path w="95004" h="247636">
                  <a:moveTo>
                    <a:pt x="85594" y="171450"/>
                  </a:moveTo>
                  <a:lnTo>
                    <a:pt x="85594" y="171450"/>
                  </a:lnTo>
                  <a:lnTo>
                    <a:pt x="93795" y="171450"/>
                  </a:lnTo>
                  <a:lnTo>
                    <a:pt x="94236" y="170392"/>
                  </a:lnTo>
                  <a:lnTo>
                    <a:pt x="95003" y="163249"/>
                  </a:lnTo>
                  <a:lnTo>
                    <a:pt x="86908" y="153840"/>
                  </a:lnTo>
                  <a:lnTo>
                    <a:pt x="85709" y="144325"/>
                  </a:lnTo>
                  <a:lnTo>
                    <a:pt x="85628" y="138248"/>
                  </a:lnTo>
                  <a:lnTo>
                    <a:pt x="84559" y="136615"/>
                  </a:lnTo>
                  <a:lnTo>
                    <a:pt x="82787" y="135527"/>
                  </a:lnTo>
                  <a:lnTo>
                    <a:pt x="75895" y="133637"/>
                  </a:lnTo>
                  <a:lnTo>
                    <a:pt x="52392" y="133351"/>
                  </a:lnTo>
                  <a:lnTo>
                    <a:pt x="50759" y="134409"/>
                  </a:lnTo>
                  <a:lnTo>
                    <a:pt x="49671" y="136173"/>
                  </a:lnTo>
                  <a:lnTo>
                    <a:pt x="48945" y="138406"/>
                  </a:lnTo>
                  <a:lnTo>
                    <a:pt x="47403" y="139896"/>
                  </a:lnTo>
                  <a:lnTo>
                    <a:pt x="37323" y="145108"/>
                  </a:lnTo>
                  <a:lnTo>
                    <a:pt x="15706" y="165231"/>
                  </a:lnTo>
                  <a:lnTo>
                    <a:pt x="12199" y="171508"/>
                  </a:lnTo>
                  <a:lnTo>
                    <a:pt x="9582" y="177826"/>
                  </a:lnTo>
                  <a:lnTo>
                    <a:pt x="3217" y="187333"/>
                  </a:lnTo>
                  <a:lnTo>
                    <a:pt x="861" y="196852"/>
                  </a:lnTo>
                  <a:lnTo>
                    <a:pt x="0" y="212726"/>
                  </a:lnTo>
                  <a:lnTo>
                    <a:pt x="2749" y="219075"/>
                  </a:lnTo>
                  <a:lnTo>
                    <a:pt x="22263" y="241300"/>
                  </a:lnTo>
                  <a:lnTo>
                    <a:pt x="28519" y="244828"/>
                  </a:lnTo>
                  <a:lnTo>
                    <a:pt x="41159" y="247092"/>
                  </a:lnTo>
                  <a:lnTo>
                    <a:pt x="64663" y="247635"/>
                  </a:lnTo>
                  <a:lnTo>
                    <a:pt x="79636" y="234391"/>
                  </a:lnTo>
                  <a:lnTo>
                    <a:pt x="82947" y="228352"/>
                  </a:lnTo>
                  <a:lnTo>
                    <a:pt x="94133" y="186944"/>
                  </a:lnTo>
                  <a:lnTo>
                    <a:pt x="93974" y="140529"/>
                  </a:lnTo>
                  <a:lnTo>
                    <a:pt x="87563" y="96982"/>
                  </a:lnTo>
                  <a:lnTo>
                    <a:pt x="83355" y="70010"/>
                  </a:lnTo>
                  <a:lnTo>
                    <a:pt x="77508" y="41934"/>
                  </a:lnTo>
                  <a:lnTo>
                    <a:pt x="76106" y="11589"/>
                  </a:lnTo>
                  <a:lnTo>
                    <a:pt x="75036" y="10901"/>
                  </a:lnTo>
                  <a:lnTo>
                    <a:pt x="71023" y="10136"/>
                  </a:lnTo>
                  <a:lnTo>
                    <a:pt x="69530" y="8874"/>
                  </a:lnTo>
                  <a:lnTo>
                    <a:pt x="66937" y="1378"/>
                  </a:lnTo>
                  <a:lnTo>
                    <a:pt x="67865" y="918"/>
                  </a:lnTo>
                  <a:lnTo>
                    <a:pt x="7606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452">
              <a:extLst>
                <a:ext uri="{FF2B5EF4-FFF2-40B4-BE49-F238E27FC236}">
                  <a16:creationId xmlns:a16="http://schemas.microsoft.com/office/drawing/2014/main" id="{C360EEDE-AF3D-2A5B-499D-EDC37D0B22B9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2428875" y="2438400"/>
              <a:ext cx="114301" cy="28576"/>
            </a:xfrm>
            <a:custGeom>
              <a:avLst/>
              <a:gdLst/>
              <a:ahLst/>
              <a:cxnLst/>
              <a:rect l="0" t="0" r="0" b="0"/>
              <a:pathLst>
                <a:path w="114301" h="28576">
                  <a:moveTo>
                    <a:pt x="0" y="28575"/>
                  </a:moveTo>
                  <a:lnTo>
                    <a:pt x="0" y="28575"/>
                  </a:lnTo>
                  <a:lnTo>
                    <a:pt x="14189" y="28575"/>
                  </a:lnTo>
                  <a:lnTo>
                    <a:pt x="19711" y="25753"/>
                  </a:lnTo>
                  <a:lnTo>
                    <a:pt x="25694" y="22029"/>
                  </a:lnTo>
                  <a:lnTo>
                    <a:pt x="35012" y="18874"/>
                  </a:lnTo>
                  <a:lnTo>
                    <a:pt x="44476" y="12766"/>
                  </a:lnTo>
                  <a:lnTo>
                    <a:pt x="53983" y="9427"/>
                  </a:lnTo>
                  <a:lnTo>
                    <a:pt x="63502" y="3263"/>
                  </a:lnTo>
                  <a:lnTo>
                    <a:pt x="74084" y="96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453">
              <a:extLst>
                <a:ext uri="{FF2B5EF4-FFF2-40B4-BE49-F238E27FC236}">
                  <a16:creationId xmlns:a16="http://schemas.microsoft.com/office/drawing/2014/main" id="{FA3E38B5-0A07-7C61-A9F0-3568E7337877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2409952" y="2343154"/>
              <a:ext cx="161799" cy="228586"/>
            </a:xfrm>
            <a:custGeom>
              <a:avLst/>
              <a:gdLst/>
              <a:ahLst/>
              <a:cxnLst/>
              <a:rect l="0" t="0" r="0" b="0"/>
              <a:pathLst>
                <a:path w="161799" h="228586">
                  <a:moveTo>
                    <a:pt x="28448" y="38096"/>
                  </a:moveTo>
                  <a:lnTo>
                    <a:pt x="28448" y="38096"/>
                  </a:lnTo>
                  <a:lnTo>
                    <a:pt x="28448" y="33040"/>
                  </a:lnTo>
                  <a:lnTo>
                    <a:pt x="31270" y="27735"/>
                  </a:lnTo>
                  <a:lnTo>
                    <a:pt x="34994" y="21850"/>
                  </a:lnTo>
                  <a:lnTo>
                    <a:pt x="38149" y="12586"/>
                  </a:lnTo>
                  <a:lnTo>
                    <a:pt x="47495" y="0"/>
                  </a:lnTo>
                  <a:lnTo>
                    <a:pt x="47498" y="13254"/>
                  </a:lnTo>
                  <a:lnTo>
                    <a:pt x="35740" y="57416"/>
                  </a:lnTo>
                  <a:lnTo>
                    <a:pt x="30608" y="76276"/>
                  </a:lnTo>
                  <a:lnTo>
                    <a:pt x="26266" y="95269"/>
                  </a:lnTo>
                  <a:lnTo>
                    <a:pt x="20373" y="115594"/>
                  </a:lnTo>
                  <a:lnTo>
                    <a:pt x="17950" y="154775"/>
                  </a:lnTo>
                  <a:lnTo>
                    <a:pt x="11401" y="173484"/>
                  </a:lnTo>
                  <a:lnTo>
                    <a:pt x="9230" y="183993"/>
                  </a:lnTo>
                  <a:lnTo>
                    <a:pt x="2035" y="199364"/>
                  </a:lnTo>
                  <a:lnTo>
                    <a:pt x="0" y="214006"/>
                  </a:lnTo>
                  <a:lnTo>
                    <a:pt x="1016" y="215695"/>
                  </a:lnTo>
                  <a:lnTo>
                    <a:pt x="2752" y="216820"/>
                  </a:lnTo>
                  <a:lnTo>
                    <a:pt x="4967" y="217571"/>
                  </a:lnTo>
                  <a:lnTo>
                    <a:pt x="6444" y="219129"/>
                  </a:lnTo>
                  <a:lnTo>
                    <a:pt x="9009" y="227140"/>
                  </a:lnTo>
                  <a:lnTo>
                    <a:pt x="12047" y="227949"/>
                  </a:lnTo>
                  <a:lnTo>
                    <a:pt x="41194" y="228585"/>
                  </a:lnTo>
                  <a:lnTo>
                    <a:pt x="47518" y="225769"/>
                  </a:lnTo>
                  <a:lnTo>
                    <a:pt x="53857" y="222048"/>
                  </a:lnTo>
                  <a:lnTo>
                    <a:pt x="64434" y="219953"/>
                  </a:lnTo>
                  <a:lnTo>
                    <a:pt x="87449" y="219187"/>
                  </a:lnTo>
                  <a:lnTo>
                    <a:pt x="94535" y="216300"/>
                  </a:lnTo>
                  <a:lnTo>
                    <a:pt x="97906" y="214049"/>
                  </a:lnTo>
                  <a:lnTo>
                    <a:pt x="112763" y="210880"/>
                  </a:lnTo>
                  <a:lnTo>
                    <a:pt x="129142" y="208751"/>
                  </a:lnTo>
                  <a:lnTo>
                    <a:pt x="142569" y="202059"/>
                  </a:lnTo>
                  <a:lnTo>
                    <a:pt x="145804" y="201380"/>
                  </a:lnTo>
                  <a:lnTo>
                    <a:pt x="161798" y="1904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454">
              <a:extLst>
                <a:ext uri="{FF2B5EF4-FFF2-40B4-BE49-F238E27FC236}">
                  <a16:creationId xmlns:a16="http://schemas.microsoft.com/office/drawing/2014/main" id="{A48515A9-F6C2-A437-8680-4EF89EA34BE3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2124075" y="2447935"/>
              <a:ext cx="200026" cy="133341"/>
            </a:xfrm>
            <a:custGeom>
              <a:avLst/>
              <a:gdLst/>
              <a:ahLst/>
              <a:cxnLst/>
              <a:rect l="0" t="0" r="0" b="0"/>
              <a:pathLst>
                <a:path w="200026" h="133341">
                  <a:moveTo>
                    <a:pt x="190500" y="9515"/>
                  </a:moveTo>
                  <a:lnTo>
                    <a:pt x="190500" y="9515"/>
                  </a:lnTo>
                  <a:lnTo>
                    <a:pt x="200025" y="9515"/>
                  </a:lnTo>
                  <a:lnTo>
                    <a:pt x="191824" y="1314"/>
                  </a:lnTo>
                  <a:lnTo>
                    <a:pt x="185836" y="382"/>
                  </a:lnTo>
                  <a:lnTo>
                    <a:pt x="158711" y="0"/>
                  </a:lnTo>
                  <a:lnTo>
                    <a:pt x="152383" y="2817"/>
                  </a:lnTo>
                  <a:lnTo>
                    <a:pt x="146042" y="6538"/>
                  </a:lnTo>
                  <a:lnTo>
                    <a:pt x="135464" y="8633"/>
                  </a:lnTo>
                  <a:lnTo>
                    <a:pt x="125117" y="9123"/>
                  </a:lnTo>
                  <a:lnTo>
                    <a:pt x="121512" y="10312"/>
                  </a:lnTo>
                  <a:lnTo>
                    <a:pt x="119108" y="12163"/>
                  </a:lnTo>
                  <a:lnTo>
                    <a:pt x="117505" y="14455"/>
                  </a:lnTo>
                  <a:lnTo>
                    <a:pt x="110080" y="17002"/>
                  </a:lnTo>
                  <a:lnTo>
                    <a:pt x="100783" y="19193"/>
                  </a:lnTo>
                  <a:lnTo>
                    <a:pt x="87917" y="27122"/>
                  </a:lnTo>
                  <a:lnTo>
                    <a:pt x="77716" y="36639"/>
                  </a:lnTo>
                  <a:lnTo>
                    <a:pt x="76874" y="40267"/>
                  </a:lnTo>
                  <a:lnTo>
                    <a:pt x="76239" y="47185"/>
                  </a:lnTo>
                  <a:lnTo>
                    <a:pt x="81268" y="52544"/>
                  </a:lnTo>
                  <a:lnTo>
                    <a:pt x="86566" y="55097"/>
                  </a:lnTo>
                  <a:lnTo>
                    <a:pt x="89461" y="55778"/>
                  </a:lnTo>
                  <a:lnTo>
                    <a:pt x="104849" y="64500"/>
                  </a:lnTo>
                  <a:lnTo>
                    <a:pt x="120659" y="67438"/>
                  </a:lnTo>
                  <a:lnTo>
                    <a:pt x="133352" y="74148"/>
                  </a:lnTo>
                  <a:lnTo>
                    <a:pt x="136526" y="74828"/>
                  </a:lnTo>
                  <a:lnTo>
                    <a:pt x="169569" y="93789"/>
                  </a:lnTo>
                  <a:lnTo>
                    <a:pt x="179486" y="103314"/>
                  </a:lnTo>
                  <a:lnTo>
                    <a:pt x="180534" y="109392"/>
                  </a:lnTo>
                  <a:lnTo>
                    <a:pt x="179623" y="111025"/>
                  </a:lnTo>
                  <a:lnTo>
                    <a:pt x="177957" y="112113"/>
                  </a:lnTo>
                  <a:lnTo>
                    <a:pt x="175788" y="112839"/>
                  </a:lnTo>
                  <a:lnTo>
                    <a:pt x="174342" y="114381"/>
                  </a:lnTo>
                  <a:lnTo>
                    <a:pt x="172735" y="118917"/>
                  </a:lnTo>
                  <a:lnTo>
                    <a:pt x="171248" y="120550"/>
                  </a:lnTo>
                  <a:lnTo>
                    <a:pt x="148733" y="130075"/>
                  </a:lnTo>
                  <a:lnTo>
                    <a:pt x="125472" y="132910"/>
                  </a:lnTo>
                  <a:lnTo>
                    <a:pt x="82460" y="133315"/>
                  </a:lnTo>
                  <a:lnTo>
                    <a:pt x="38954" y="133338"/>
                  </a:lnTo>
                  <a:lnTo>
                    <a:pt x="0" y="1333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455">
              <a:extLst>
                <a:ext uri="{FF2B5EF4-FFF2-40B4-BE49-F238E27FC236}">
                  <a16:creationId xmlns:a16="http://schemas.microsoft.com/office/drawing/2014/main" id="{41D712B3-AB40-35CD-6CA0-0194F4E5BD54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2409840" y="1990760"/>
              <a:ext cx="152386" cy="123752"/>
            </a:xfrm>
            <a:custGeom>
              <a:avLst/>
              <a:gdLst/>
              <a:ahLst/>
              <a:cxnLst/>
              <a:rect l="0" t="0" r="0" b="0"/>
              <a:pathLst>
                <a:path w="152386" h="123752">
                  <a:moveTo>
                    <a:pt x="9510" y="28540"/>
                  </a:moveTo>
                  <a:lnTo>
                    <a:pt x="9510" y="28540"/>
                  </a:lnTo>
                  <a:lnTo>
                    <a:pt x="17711" y="28540"/>
                  </a:lnTo>
                  <a:lnTo>
                    <a:pt x="18152" y="29598"/>
                  </a:lnTo>
                  <a:lnTo>
                    <a:pt x="19001" y="37673"/>
                  </a:lnTo>
                  <a:lnTo>
                    <a:pt x="54047" y="39123"/>
                  </a:lnTo>
                  <a:lnTo>
                    <a:pt x="60349" y="43121"/>
                  </a:lnTo>
                  <a:lnTo>
                    <a:pt x="63511" y="43552"/>
                  </a:lnTo>
                  <a:lnTo>
                    <a:pt x="83829" y="38341"/>
                  </a:lnTo>
                  <a:lnTo>
                    <a:pt x="92943" y="31574"/>
                  </a:lnTo>
                  <a:lnTo>
                    <a:pt x="98802" y="29888"/>
                  </a:lnTo>
                  <a:lnTo>
                    <a:pt x="100788" y="28381"/>
                  </a:lnTo>
                  <a:lnTo>
                    <a:pt x="104237" y="20458"/>
                  </a:lnTo>
                  <a:lnTo>
                    <a:pt x="104756" y="4561"/>
                  </a:lnTo>
                  <a:lnTo>
                    <a:pt x="103699" y="3029"/>
                  </a:lnTo>
                  <a:lnTo>
                    <a:pt x="101936" y="2008"/>
                  </a:lnTo>
                  <a:lnTo>
                    <a:pt x="94398" y="570"/>
                  </a:lnTo>
                  <a:lnTo>
                    <a:pt x="72961" y="0"/>
                  </a:lnTo>
                  <a:lnTo>
                    <a:pt x="66638" y="2803"/>
                  </a:lnTo>
                  <a:lnTo>
                    <a:pt x="19209" y="38087"/>
                  </a:lnTo>
                  <a:lnTo>
                    <a:pt x="9562" y="50419"/>
                  </a:lnTo>
                  <a:lnTo>
                    <a:pt x="2823" y="64656"/>
                  </a:lnTo>
                  <a:lnTo>
                    <a:pt x="34" y="93299"/>
                  </a:lnTo>
                  <a:lnTo>
                    <a:pt x="0" y="99704"/>
                  </a:lnTo>
                  <a:lnTo>
                    <a:pt x="2814" y="105324"/>
                  </a:lnTo>
                  <a:lnTo>
                    <a:pt x="5046" y="108304"/>
                  </a:lnTo>
                  <a:lnTo>
                    <a:pt x="10348" y="111616"/>
                  </a:lnTo>
                  <a:lnTo>
                    <a:pt x="13244" y="112499"/>
                  </a:lnTo>
                  <a:lnTo>
                    <a:pt x="15174" y="114146"/>
                  </a:lnTo>
                  <a:lnTo>
                    <a:pt x="17319" y="118798"/>
                  </a:lnTo>
                  <a:lnTo>
                    <a:pt x="18950" y="120462"/>
                  </a:lnTo>
                  <a:lnTo>
                    <a:pt x="23583" y="122311"/>
                  </a:lnTo>
                  <a:lnTo>
                    <a:pt x="55877" y="123751"/>
                  </a:lnTo>
                  <a:lnTo>
                    <a:pt x="59471" y="122706"/>
                  </a:lnTo>
                  <a:lnTo>
                    <a:pt x="61867" y="120951"/>
                  </a:lnTo>
                  <a:lnTo>
                    <a:pt x="63465" y="118722"/>
                  </a:lnTo>
                  <a:lnTo>
                    <a:pt x="70885" y="116246"/>
                  </a:lnTo>
                  <a:lnTo>
                    <a:pt x="107924" y="113284"/>
                  </a:lnTo>
                  <a:lnTo>
                    <a:pt x="116044" y="109243"/>
                  </a:lnTo>
                  <a:lnTo>
                    <a:pt x="120750" y="108800"/>
                  </a:lnTo>
                  <a:lnTo>
                    <a:pt x="136426" y="111117"/>
                  </a:lnTo>
                  <a:lnTo>
                    <a:pt x="152385" y="1047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456">
              <a:extLst>
                <a:ext uri="{FF2B5EF4-FFF2-40B4-BE49-F238E27FC236}">
                  <a16:creationId xmlns:a16="http://schemas.microsoft.com/office/drawing/2014/main" id="{4FF9F5A4-F65B-8B23-C30A-0A7ACE953D1F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2295525" y="1830255"/>
              <a:ext cx="38101" cy="322396"/>
            </a:xfrm>
            <a:custGeom>
              <a:avLst/>
              <a:gdLst/>
              <a:ahLst/>
              <a:cxnLst/>
              <a:rect l="0" t="0" r="0" b="0"/>
              <a:pathLst>
                <a:path w="38101" h="322396">
                  <a:moveTo>
                    <a:pt x="28575" y="46170"/>
                  </a:moveTo>
                  <a:lnTo>
                    <a:pt x="28575" y="46170"/>
                  </a:lnTo>
                  <a:lnTo>
                    <a:pt x="28575" y="41114"/>
                  </a:lnTo>
                  <a:lnTo>
                    <a:pt x="31397" y="35809"/>
                  </a:lnTo>
                  <a:lnTo>
                    <a:pt x="35121" y="29923"/>
                  </a:lnTo>
                  <a:lnTo>
                    <a:pt x="37708" y="19427"/>
                  </a:lnTo>
                  <a:lnTo>
                    <a:pt x="38097" y="0"/>
                  </a:lnTo>
                  <a:lnTo>
                    <a:pt x="38099" y="4320"/>
                  </a:lnTo>
                  <a:lnTo>
                    <a:pt x="38100" y="1785"/>
                  </a:lnTo>
                  <a:lnTo>
                    <a:pt x="38100" y="42225"/>
                  </a:lnTo>
                  <a:lnTo>
                    <a:pt x="37042" y="65815"/>
                  </a:lnTo>
                  <a:lnTo>
                    <a:pt x="29899" y="104862"/>
                  </a:lnTo>
                  <a:lnTo>
                    <a:pt x="21210" y="151148"/>
                  </a:lnTo>
                  <a:lnTo>
                    <a:pt x="16868" y="176758"/>
                  </a:lnTo>
                  <a:lnTo>
                    <a:pt x="11701" y="200574"/>
                  </a:lnTo>
                  <a:lnTo>
                    <a:pt x="6894" y="245535"/>
                  </a:lnTo>
                  <a:lnTo>
                    <a:pt x="2043" y="265049"/>
                  </a:lnTo>
                  <a:lnTo>
                    <a:pt x="53" y="312029"/>
                  </a:lnTo>
                  <a:lnTo>
                    <a:pt x="0" y="3223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457">
              <a:extLst>
                <a:ext uri="{FF2B5EF4-FFF2-40B4-BE49-F238E27FC236}">
                  <a16:creationId xmlns:a16="http://schemas.microsoft.com/office/drawing/2014/main" id="{D4C654B7-1144-2C7B-324E-62BD4DB97801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2143125" y="1990725"/>
              <a:ext cx="142841" cy="85726"/>
            </a:xfrm>
            <a:custGeom>
              <a:avLst/>
              <a:gdLst/>
              <a:ahLst/>
              <a:cxnLst/>
              <a:rect l="0" t="0" r="0" b="0"/>
              <a:pathLst>
                <a:path w="142841" h="85726">
                  <a:moveTo>
                    <a:pt x="47625" y="76200"/>
                  </a:moveTo>
                  <a:lnTo>
                    <a:pt x="47625" y="76200"/>
                  </a:lnTo>
                  <a:lnTo>
                    <a:pt x="47625" y="38531"/>
                  </a:lnTo>
                  <a:lnTo>
                    <a:pt x="52681" y="38228"/>
                  </a:lnTo>
                  <a:lnTo>
                    <a:pt x="54171" y="37127"/>
                  </a:lnTo>
                  <a:lnTo>
                    <a:pt x="57140" y="28610"/>
                  </a:lnTo>
                  <a:lnTo>
                    <a:pt x="65350" y="28578"/>
                  </a:lnTo>
                  <a:lnTo>
                    <a:pt x="65792" y="27519"/>
                  </a:lnTo>
                  <a:lnTo>
                    <a:pt x="66665" y="19166"/>
                  </a:lnTo>
                  <a:lnTo>
                    <a:pt x="76084" y="19051"/>
                  </a:lnTo>
                  <a:lnTo>
                    <a:pt x="76166" y="13994"/>
                  </a:lnTo>
                  <a:lnTo>
                    <a:pt x="77235" y="12504"/>
                  </a:lnTo>
                  <a:lnTo>
                    <a:pt x="85609" y="9559"/>
                  </a:lnTo>
                  <a:lnTo>
                    <a:pt x="85715" y="9528"/>
                  </a:lnTo>
                  <a:lnTo>
                    <a:pt x="85724" y="1324"/>
                  </a:lnTo>
                  <a:lnTo>
                    <a:pt x="86783" y="883"/>
                  </a:lnTo>
                  <a:lnTo>
                    <a:pt x="123430" y="0"/>
                  </a:lnTo>
                  <a:lnTo>
                    <a:pt x="131991" y="8201"/>
                  </a:lnTo>
                  <a:lnTo>
                    <a:pt x="134140" y="16868"/>
                  </a:lnTo>
                  <a:lnTo>
                    <a:pt x="141516" y="26824"/>
                  </a:lnTo>
                  <a:lnTo>
                    <a:pt x="142607" y="35834"/>
                  </a:lnTo>
                  <a:lnTo>
                    <a:pt x="142840" y="50920"/>
                  </a:lnTo>
                  <a:lnTo>
                    <a:pt x="140037" y="57203"/>
                  </a:lnTo>
                  <a:lnTo>
                    <a:pt x="128685" y="71177"/>
                  </a:lnTo>
                  <a:lnTo>
                    <a:pt x="123162" y="73968"/>
                  </a:lnTo>
                  <a:lnTo>
                    <a:pt x="120208" y="74712"/>
                  </a:lnTo>
                  <a:lnTo>
                    <a:pt x="104717" y="83543"/>
                  </a:lnTo>
                  <a:lnTo>
                    <a:pt x="59528" y="85700"/>
                  </a:lnTo>
                  <a:lnTo>
                    <a:pt x="12779" y="85725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458">
              <a:extLst>
                <a:ext uri="{FF2B5EF4-FFF2-40B4-BE49-F238E27FC236}">
                  <a16:creationId xmlns:a16="http://schemas.microsoft.com/office/drawing/2014/main" id="{81BA5952-ACB2-F803-6465-51664109B028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2143528" y="2019311"/>
              <a:ext cx="28173" cy="314315"/>
            </a:xfrm>
            <a:custGeom>
              <a:avLst/>
              <a:gdLst/>
              <a:ahLst/>
              <a:cxnLst/>
              <a:rect l="0" t="0" r="0" b="0"/>
              <a:pathLst>
                <a:path w="28173" h="314315">
                  <a:moveTo>
                    <a:pt x="18647" y="28564"/>
                  </a:moveTo>
                  <a:lnTo>
                    <a:pt x="18647" y="28564"/>
                  </a:lnTo>
                  <a:lnTo>
                    <a:pt x="18647" y="20363"/>
                  </a:lnTo>
                  <a:lnTo>
                    <a:pt x="26848" y="10954"/>
                  </a:lnTo>
                  <a:lnTo>
                    <a:pt x="28171" y="0"/>
                  </a:lnTo>
                  <a:lnTo>
                    <a:pt x="28172" y="45046"/>
                  </a:lnTo>
                  <a:lnTo>
                    <a:pt x="27114" y="69959"/>
                  </a:lnTo>
                  <a:lnTo>
                    <a:pt x="18471" y="114496"/>
                  </a:lnTo>
                  <a:lnTo>
                    <a:pt x="10082" y="161849"/>
                  </a:lnTo>
                  <a:lnTo>
                    <a:pt x="2660" y="209451"/>
                  </a:lnTo>
                  <a:lnTo>
                    <a:pt x="0" y="244034"/>
                  </a:lnTo>
                  <a:lnTo>
                    <a:pt x="8263" y="287830"/>
                  </a:lnTo>
                  <a:lnTo>
                    <a:pt x="9122" y="3143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459">
              <a:extLst>
                <a:ext uri="{FF2B5EF4-FFF2-40B4-BE49-F238E27FC236}">
                  <a16:creationId xmlns:a16="http://schemas.microsoft.com/office/drawing/2014/main" id="{1D88D0CF-1754-4625-E297-6C4BCAAB1E5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1601563" y="2000299"/>
              <a:ext cx="465363" cy="142672"/>
            </a:xfrm>
            <a:custGeom>
              <a:avLst/>
              <a:gdLst/>
              <a:ahLst/>
              <a:cxnLst/>
              <a:rect l="0" t="0" r="0" b="0"/>
              <a:pathLst>
                <a:path w="465363" h="142672">
                  <a:moveTo>
                    <a:pt x="112937" y="57101"/>
                  </a:moveTo>
                  <a:lnTo>
                    <a:pt x="112937" y="57101"/>
                  </a:lnTo>
                  <a:lnTo>
                    <a:pt x="112937" y="29853"/>
                  </a:lnTo>
                  <a:lnTo>
                    <a:pt x="111879" y="29411"/>
                  </a:lnTo>
                  <a:lnTo>
                    <a:pt x="104736" y="28642"/>
                  </a:lnTo>
                  <a:lnTo>
                    <a:pt x="104001" y="25755"/>
                  </a:lnTo>
                  <a:lnTo>
                    <a:pt x="103422" y="19118"/>
                  </a:lnTo>
                  <a:lnTo>
                    <a:pt x="95212" y="19011"/>
                  </a:lnTo>
                  <a:lnTo>
                    <a:pt x="94770" y="17950"/>
                  </a:lnTo>
                  <a:lnTo>
                    <a:pt x="94003" y="10801"/>
                  </a:lnTo>
                  <a:lnTo>
                    <a:pt x="91116" y="10065"/>
                  </a:lnTo>
                  <a:lnTo>
                    <a:pt x="76278" y="9486"/>
                  </a:lnTo>
                  <a:lnTo>
                    <a:pt x="70207" y="4423"/>
                  </a:lnTo>
                  <a:lnTo>
                    <a:pt x="68576" y="3990"/>
                  </a:lnTo>
                  <a:lnTo>
                    <a:pt x="67488" y="4761"/>
                  </a:lnTo>
                  <a:lnTo>
                    <a:pt x="66762" y="6332"/>
                  </a:lnTo>
                  <a:lnTo>
                    <a:pt x="65221" y="7380"/>
                  </a:lnTo>
                  <a:lnTo>
                    <a:pt x="57994" y="8855"/>
                  </a:lnTo>
                  <a:lnTo>
                    <a:pt x="52182" y="9200"/>
                  </a:lnTo>
                  <a:lnTo>
                    <a:pt x="46071" y="12176"/>
                  </a:lnTo>
                  <a:lnTo>
                    <a:pt x="24026" y="31859"/>
                  </a:lnTo>
                  <a:lnTo>
                    <a:pt x="20504" y="38121"/>
                  </a:lnTo>
                  <a:lnTo>
                    <a:pt x="17881" y="44432"/>
                  </a:lnTo>
                  <a:lnTo>
                    <a:pt x="13187" y="50765"/>
                  </a:lnTo>
                  <a:lnTo>
                    <a:pt x="10395" y="59929"/>
                  </a:lnTo>
                  <a:lnTo>
                    <a:pt x="7398" y="81619"/>
                  </a:lnTo>
                  <a:lnTo>
                    <a:pt x="681" y="95027"/>
                  </a:lnTo>
                  <a:lnTo>
                    <a:pt x="0" y="98260"/>
                  </a:lnTo>
                  <a:lnTo>
                    <a:pt x="604" y="101474"/>
                  </a:lnTo>
                  <a:lnTo>
                    <a:pt x="6356" y="114236"/>
                  </a:lnTo>
                  <a:lnTo>
                    <a:pt x="6958" y="117416"/>
                  </a:lnTo>
                  <a:lnTo>
                    <a:pt x="8417" y="119536"/>
                  </a:lnTo>
                  <a:lnTo>
                    <a:pt x="10449" y="120949"/>
                  </a:lnTo>
                  <a:lnTo>
                    <a:pt x="12862" y="121891"/>
                  </a:lnTo>
                  <a:lnTo>
                    <a:pt x="14470" y="123578"/>
                  </a:lnTo>
                  <a:lnTo>
                    <a:pt x="16257" y="128274"/>
                  </a:lnTo>
                  <a:lnTo>
                    <a:pt x="17792" y="129950"/>
                  </a:lnTo>
                  <a:lnTo>
                    <a:pt x="22320" y="131812"/>
                  </a:lnTo>
                  <a:lnTo>
                    <a:pt x="58973" y="133290"/>
                  </a:lnTo>
                  <a:lnTo>
                    <a:pt x="65317" y="130474"/>
                  </a:lnTo>
                  <a:lnTo>
                    <a:pt x="71664" y="126753"/>
                  </a:lnTo>
                  <a:lnTo>
                    <a:pt x="81188" y="123599"/>
                  </a:lnTo>
                  <a:lnTo>
                    <a:pt x="106587" y="101420"/>
                  </a:lnTo>
                  <a:lnTo>
                    <a:pt x="110115" y="95143"/>
                  </a:lnTo>
                  <a:lnTo>
                    <a:pt x="111056" y="91987"/>
                  </a:lnTo>
                  <a:lnTo>
                    <a:pt x="112741" y="89884"/>
                  </a:lnTo>
                  <a:lnTo>
                    <a:pt x="119111" y="85864"/>
                  </a:lnTo>
                  <a:lnTo>
                    <a:pt x="129805" y="66451"/>
                  </a:lnTo>
                  <a:lnTo>
                    <a:pt x="131987" y="47612"/>
                  </a:lnTo>
                  <a:lnTo>
                    <a:pt x="131987" y="42090"/>
                  </a:lnTo>
                  <a:lnTo>
                    <a:pt x="131987" y="52356"/>
                  </a:lnTo>
                  <a:lnTo>
                    <a:pt x="130929" y="53938"/>
                  </a:lnTo>
                  <a:lnTo>
                    <a:pt x="129165" y="54992"/>
                  </a:lnTo>
                  <a:lnTo>
                    <a:pt x="126931" y="55695"/>
                  </a:lnTo>
                  <a:lnTo>
                    <a:pt x="125441" y="57222"/>
                  </a:lnTo>
                  <a:lnTo>
                    <a:pt x="123786" y="61741"/>
                  </a:lnTo>
                  <a:lnTo>
                    <a:pt x="122465" y="107904"/>
                  </a:lnTo>
                  <a:lnTo>
                    <a:pt x="125286" y="114253"/>
                  </a:lnTo>
                  <a:lnTo>
                    <a:pt x="138272" y="131009"/>
                  </a:lnTo>
                  <a:lnTo>
                    <a:pt x="140072" y="136868"/>
                  </a:lnTo>
                  <a:lnTo>
                    <a:pt x="141610" y="138854"/>
                  </a:lnTo>
                  <a:lnTo>
                    <a:pt x="146142" y="141061"/>
                  </a:lnTo>
                  <a:lnTo>
                    <a:pt x="158808" y="142671"/>
                  </a:lnTo>
                  <a:lnTo>
                    <a:pt x="170692" y="135267"/>
                  </a:lnTo>
                  <a:lnTo>
                    <a:pt x="173665" y="134611"/>
                  </a:lnTo>
                  <a:lnTo>
                    <a:pt x="182907" y="128633"/>
                  </a:lnTo>
                  <a:lnTo>
                    <a:pt x="201848" y="110945"/>
                  </a:lnTo>
                  <a:lnTo>
                    <a:pt x="205369" y="104668"/>
                  </a:lnTo>
                  <a:lnTo>
                    <a:pt x="207993" y="98350"/>
                  </a:lnTo>
                  <a:lnTo>
                    <a:pt x="212687" y="92015"/>
                  </a:lnTo>
                  <a:lnTo>
                    <a:pt x="218301" y="88493"/>
                  </a:lnTo>
                  <a:lnTo>
                    <a:pt x="221279" y="87554"/>
                  </a:lnTo>
                  <a:lnTo>
                    <a:pt x="223265" y="84812"/>
                  </a:lnTo>
                  <a:lnTo>
                    <a:pt x="227119" y="72955"/>
                  </a:lnTo>
                  <a:lnTo>
                    <a:pt x="229275" y="70845"/>
                  </a:lnTo>
                  <a:lnTo>
                    <a:pt x="240339" y="62403"/>
                  </a:lnTo>
                  <a:lnTo>
                    <a:pt x="243644" y="56635"/>
                  </a:lnTo>
                  <a:lnTo>
                    <a:pt x="246171" y="50544"/>
                  </a:lnTo>
                  <a:lnTo>
                    <a:pt x="252485" y="41165"/>
                  </a:lnTo>
                  <a:lnTo>
                    <a:pt x="255374" y="30399"/>
                  </a:lnTo>
                  <a:lnTo>
                    <a:pt x="256578" y="29775"/>
                  </a:lnTo>
                  <a:lnTo>
                    <a:pt x="270390" y="28526"/>
                  </a:lnTo>
                  <a:lnTo>
                    <a:pt x="271881" y="29584"/>
                  </a:lnTo>
                  <a:lnTo>
                    <a:pt x="272875" y="31349"/>
                  </a:lnTo>
                  <a:lnTo>
                    <a:pt x="274469" y="41784"/>
                  </a:lnTo>
                  <a:lnTo>
                    <a:pt x="274746" y="50916"/>
                  </a:lnTo>
                  <a:lnTo>
                    <a:pt x="277633" y="57174"/>
                  </a:lnTo>
                  <a:lnTo>
                    <a:pt x="281385" y="63484"/>
                  </a:lnTo>
                  <a:lnTo>
                    <a:pt x="283794" y="76157"/>
                  </a:lnTo>
                  <a:lnTo>
                    <a:pt x="284386" y="121895"/>
                  </a:lnTo>
                  <a:lnTo>
                    <a:pt x="285445" y="122522"/>
                  </a:lnTo>
                  <a:lnTo>
                    <a:pt x="293796" y="123761"/>
                  </a:lnTo>
                  <a:lnTo>
                    <a:pt x="293878" y="118715"/>
                  </a:lnTo>
                  <a:lnTo>
                    <a:pt x="296719" y="113413"/>
                  </a:lnTo>
                  <a:lnTo>
                    <a:pt x="300451" y="107528"/>
                  </a:lnTo>
                  <a:lnTo>
                    <a:pt x="308377" y="85631"/>
                  </a:lnTo>
                  <a:lnTo>
                    <a:pt x="329259" y="57223"/>
                  </a:lnTo>
                  <a:lnTo>
                    <a:pt x="331847" y="50805"/>
                  </a:lnTo>
                  <a:lnTo>
                    <a:pt x="338196" y="41242"/>
                  </a:lnTo>
                  <a:lnTo>
                    <a:pt x="340052" y="34883"/>
                  </a:lnTo>
                  <a:lnTo>
                    <a:pt x="341605" y="32764"/>
                  </a:lnTo>
                  <a:lnTo>
                    <a:pt x="343699" y="31351"/>
                  </a:lnTo>
                  <a:lnTo>
                    <a:pt x="349607" y="29084"/>
                  </a:lnTo>
                  <a:lnTo>
                    <a:pt x="350416" y="25952"/>
                  </a:lnTo>
                  <a:lnTo>
                    <a:pt x="350631" y="23635"/>
                  </a:lnTo>
                  <a:lnTo>
                    <a:pt x="351833" y="22090"/>
                  </a:lnTo>
                  <a:lnTo>
                    <a:pt x="359225" y="19408"/>
                  </a:lnTo>
                  <a:lnTo>
                    <a:pt x="369684" y="19012"/>
                  </a:lnTo>
                  <a:lnTo>
                    <a:pt x="369985" y="24061"/>
                  </a:lnTo>
                  <a:lnTo>
                    <a:pt x="372878" y="29364"/>
                  </a:lnTo>
                  <a:lnTo>
                    <a:pt x="378302" y="36335"/>
                  </a:lnTo>
                  <a:lnTo>
                    <a:pt x="379373" y="45317"/>
                  </a:lnTo>
                  <a:lnTo>
                    <a:pt x="379636" y="92209"/>
                  </a:lnTo>
                  <a:lnTo>
                    <a:pt x="379637" y="109338"/>
                  </a:lnTo>
                  <a:lnTo>
                    <a:pt x="380695" y="110976"/>
                  </a:lnTo>
                  <a:lnTo>
                    <a:pt x="382459" y="112068"/>
                  </a:lnTo>
                  <a:lnTo>
                    <a:pt x="384693" y="112795"/>
                  </a:lnTo>
                  <a:lnTo>
                    <a:pt x="386183" y="112222"/>
                  </a:lnTo>
                  <a:lnTo>
                    <a:pt x="387176" y="110782"/>
                  </a:lnTo>
                  <a:lnTo>
                    <a:pt x="388770" y="105922"/>
                  </a:lnTo>
                  <a:lnTo>
                    <a:pt x="389046" y="100024"/>
                  </a:lnTo>
                  <a:lnTo>
                    <a:pt x="391933" y="94522"/>
                  </a:lnTo>
                  <a:lnTo>
                    <a:pt x="395685" y="88549"/>
                  </a:lnTo>
                  <a:lnTo>
                    <a:pt x="398094" y="76092"/>
                  </a:lnTo>
                  <a:lnTo>
                    <a:pt x="398292" y="72936"/>
                  </a:lnTo>
                  <a:lnTo>
                    <a:pt x="401334" y="66608"/>
                  </a:lnTo>
                  <a:lnTo>
                    <a:pt x="403626" y="63439"/>
                  </a:lnTo>
                  <a:lnTo>
                    <a:pt x="412866" y="36199"/>
                  </a:lnTo>
                  <a:lnTo>
                    <a:pt x="423321" y="22437"/>
                  </a:lnTo>
                  <a:lnTo>
                    <a:pt x="429306" y="9528"/>
                  </a:lnTo>
                  <a:lnTo>
                    <a:pt x="435309" y="1843"/>
                  </a:lnTo>
                  <a:lnTo>
                    <a:pt x="438952" y="792"/>
                  </a:lnTo>
                  <a:lnTo>
                    <a:pt x="445881" y="0"/>
                  </a:lnTo>
                  <a:lnTo>
                    <a:pt x="451241" y="5022"/>
                  </a:lnTo>
                  <a:lnTo>
                    <a:pt x="453794" y="10319"/>
                  </a:lnTo>
                  <a:lnTo>
                    <a:pt x="456816" y="34909"/>
                  </a:lnTo>
                  <a:lnTo>
                    <a:pt x="462359" y="45469"/>
                  </a:lnTo>
                  <a:lnTo>
                    <a:pt x="465310" y="88324"/>
                  </a:lnTo>
                  <a:lnTo>
                    <a:pt x="465362" y="1237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460">
              <a:extLst>
                <a:ext uri="{FF2B5EF4-FFF2-40B4-BE49-F238E27FC236}">
                  <a16:creationId xmlns:a16="http://schemas.microsoft.com/office/drawing/2014/main" id="{9E272A3B-6B99-BFC7-D652-6B76D1C55F26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1343025" y="2000250"/>
              <a:ext cx="180976" cy="180976"/>
            </a:xfrm>
            <a:custGeom>
              <a:avLst/>
              <a:gdLst/>
              <a:ahLst/>
              <a:cxnLst/>
              <a:rect l="0" t="0" r="0" b="0"/>
              <a:pathLst>
                <a:path w="180976" h="180976">
                  <a:moveTo>
                    <a:pt x="161925" y="9525"/>
                  </a:moveTo>
                  <a:lnTo>
                    <a:pt x="161925" y="9525"/>
                  </a:lnTo>
                  <a:lnTo>
                    <a:pt x="171334" y="9525"/>
                  </a:lnTo>
                  <a:lnTo>
                    <a:pt x="180975" y="0"/>
                  </a:lnTo>
                  <a:lnTo>
                    <a:pt x="158227" y="0"/>
                  </a:lnTo>
                  <a:lnTo>
                    <a:pt x="152168" y="2822"/>
                  </a:lnTo>
                  <a:lnTo>
                    <a:pt x="145947" y="6546"/>
                  </a:lnTo>
                  <a:lnTo>
                    <a:pt x="133330" y="8936"/>
                  </a:lnTo>
                  <a:lnTo>
                    <a:pt x="130161" y="9133"/>
                  </a:lnTo>
                  <a:lnTo>
                    <a:pt x="123819" y="12173"/>
                  </a:lnTo>
                  <a:lnTo>
                    <a:pt x="120646" y="14465"/>
                  </a:lnTo>
                  <a:lnTo>
                    <a:pt x="73090" y="34159"/>
                  </a:lnTo>
                  <a:lnTo>
                    <a:pt x="61285" y="37991"/>
                  </a:lnTo>
                  <a:lnTo>
                    <a:pt x="28778" y="65444"/>
                  </a:lnTo>
                  <a:lnTo>
                    <a:pt x="24079" y="66128"/>
                  </a:lnTo>
                  <a:lnTo>
                    <a:pt x="22403" y="67369"/>
                  </a:lnTo>
                  <a:lnTo>
                    <a:pt x="19181" y="75793"/>
                  </a:lnTo>
                  <a:lnTo>
                    <a:pt x="27262" y="84365"/>
                  </a:lnTo>
                  <a:lnTo>
                    <a:pt x="36661" y="85605"/>
                  </a:lnTo>
                  <a:lnTo>
                    <a:pt x="69888" y="85724"/>
                  </a:lnTo>
                  <a:lnTo>
                    <a:pt x="76217" y="88547"/>
                  </a:lnTo>
                  <a:lnTo>
                    <a:pt x="83847" y="93926"/>
                  </a:lnTo>
                  <a:lnTo>
                    <a:pt x="92958" y="96047"/>
                  </a:lnTo>
                  <a:lnTo>
                    <a:pt x="101862" y="101718"/>
                  </a:lnTo>
                  <a:lnTo>
                    <a:pt x="112453" y="104373"/>
                  </a:lnTo>
                  <a:lnTo>
                    <a:pt x="131586" y="122098"/>
                  </a:lnTo>
                  <a:lnTo>
                    <a:pt x="132566" y="125880"/>
                  </a:lnTo>
                  <a:lnTo>
                    <a:pt x="133350" y="166459"/>
                  </a:lnTo>
                  <a:lnTo>
                    <a:pt x="132292" y="168123"/>
                  </a:lnTo>
                  <a:lnTo>
                    <a:pt x="130527" y="169232"/>
                  </a:lnTo>
                  <a:lnTo>
                    <a:pt x="128293" y="169971"/>
                  </a:lnTo>
                  <a:lnTo>
                    <a:pt x="116016" y="179521"/>
                  </a:lnTo>
                  <a:lnTo>
                    <a:pt x="109752" y="180544"/>
                  </a:lnTo>
                  <a:lnTo>
                    <a:pt x="63297" y="180973"/>
                  </a:lnTo>
                  <a:lnTo>
                    <a:pt x="40097" y="180975"/>
                  </a:lnTo>
                  <a:lnTo>
                    <a:pt x="19874" y="172333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Rule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81200" y="2203705"/>
            <a:ext cx="8229600" cy="2030749"/>
          </a:xfrm>
          <a:solidFill>
            <a:srgbClr val="FFFFCC"/>
          </a:solidFill>
          <a:ln w="28575"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If the distribution of the data is bell-shaped, then</a:t>
            </a:r>
          </a:p>
          <a:p>
            <a:pPr marL="461963" indent="-461963"/>
            <a:r>
              <a:rPr lang="en-US" dirty="0">
                <a:solidFill>
                  <a:srgbClr val="000000"/>
                </a:solidFill>
              </a:rPr>
              <a:t>About 68% of the data should lie within ...</a:t>
            </a:r>
          </a:p>
          <a:p>
            <a:pPr marL="461963" indent="-461963"/>
            <a:r>
              <a:rPr lang="en-US" dirty="0">
                <a:solidFill>
                  <a:srgbClr val="000000"/>
                </a:solidFill>
              </a:rPr>
              <a:t>About 95% of the data should lie within ...</a:t>
            </a:r>
          </a:p>
          <a:p>
            <a:pPr marL="461963" indent="-461963"/>
            <a:r>
              <a:rPr lang="en-US" dirty="0">
                <a:solidFill>
                  <a:srgbClr val="000000"/>
                </a:solidFill>
              </a:rPr>
              <a:t>About 99.7% of the data should lie within ...</a:t>
            </a:r>
          </a:p>
        </p:txBody>
      </p:sp>
      <p:sp>
        <p:nvSpPr>
          <p:cNvPr id="3" name="SMARTInkShape-461">
            <a:extLst>
              <a:ext uri="{FF2B5EF4-FFF2-40B4-BE49-F238E27FC236}">
                <a16:creationId xmlns:a16="http://schemas.microsoft.com/office/drawing/2014/main" id="{EBBE1E7D-B41D-2093-B406-BBFBE663F6F5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038978" y="2602266"/>
            <a:ext cx="1914523" cy="55207"/>
          </a:xfrm>
          <a:custGeom>
            <a:avLst/>
            <a:gdLst/>
            <a:ahLst/>
            <a:cxnLst/>
            <a:rect l="0" t="0" r="0" b="0"/>
            <a:pathLst>
              <a:path w="1914523" h="55207">
                <a:moveTo>
                  <a:pt x="9522" y="45684"/>
                </a:moveTo>
                <a:lnTo>
                  <a:pt x="9522" y="45684"/>
                </a:lnTo>
                <a:lnTo>
                  <a:pt x="0" y="55206"/>
                </a:lnTo>
                <a:lnTo>
                  <a:pt x="5485" y="49721"/>
                </a:lnTo>
                <a:lnTo>
                  <a:pt x="928" y="54277"/>
                </a:lnTo>
                <a:lnTo>
                  <a:pt x="8280" y="46926"/>
                </a:lnTo>
                <a:lnTo>
                  <a:pt x="3789" y="51417"/>
                </a:lnTo>
                <a:lnTo>
                  <a:pt x="9519" y="45688"/>
                </a:lnTo>
                <a:lnTo>
                  <a:pt x="9520" y="45686"/>
                </a:lnTo>
                <a:lnTo>
                  <a:pt x="9522" y="45684"/>
                </a:lnTo>
                <a:lnTo>
                  <a:pt x="54264" y="45684"/>
                </a:lnTo>
                <a:lnTo>
                  <a:pt x="64829" y="45684"/>
                </a:lnTo>
                <a:lnTo>
                  <a:pt x="73913" y="39138"/>
                </a:lnTo>
                <a:lnTo>
                  <a:pt x="82811" y="37042"/>
                </a:lnTo>
                <a:lnTo>
                  <a:pt x="129551" y="36161"/>
                </a:lnTo>
                <a:lnTo>
                  <a:pt x="155958" y="36159"/>
                </a:lnTo>
                <a:lnTo>
                  <a:pt x="196593" y="45423"/>
                </a:lnTo>
                <a:lnTo>
                  <a:pt x="243588" y="45682"/>
                </a:lnTo>
                <a:lnTo>
                  <a:pt x="288520" y="45684"/>
                </a:lnTo>
                <a:lnTo>
                  <a:pt x="333604" y="45684"/>
                </a:lnTo>
                <a:lnTo>
                  <a:pt x="358607" y="44626"/>
                </a:lnTo>
                <a:lnTo>
                  <a:pt x="387744" y="37483"/>
                </a:lnTo>
                <a:lnTo>
                  <a:pt x="431820" y="36237"/>
                </a:lnTo>
                <a:lnTo>
                  <a:pt x="476248" y="36164"/>
                </a:lnTo>
                <a:lnTo>
                  <a:pt x="507997" y="35101"/>
                </a:lnTo>
                <a:lnTo>
                  <a:pt x="553701" y="27517"/>
                </a:lnTo>
                <a:lnTo>
                  <a:pt x="600237" y="26750"/>
                </a:lnTo>
                <a:lnTo>
                  <a:pt x="640180" y="19110"/>
                </a:lnTo>
                <a:lnTo>
                  <a:pt x="679514" y="17373"/>
                </a:lnTo>
                <a:lnTo>
                  <a:pt x="724324" y="17144"/>
                </a:lnTo>
                <a:lnTo>
                  <a:pt x="771579" y="14291"/>
                </a:lnTo>
                <a:lnTo>
                  <a:pt x="812609" y="8467"/>
                </a:lnTo>
                <a:lnTo>
                  <a:pt x="857640" y="7700"/>
                </a:lnTo>
                <a:lnTo>
                  <a:pt x="902101" y="7599"/>
                </a:lnTo>
                <a:lnTo>
                  <a:pt x="943861" y="7586"/>
                </a:lnTo>
                <a:lnTo>
                  <a:pt x="990714" y="7584"/>
                </a:lnTo>
                <a:lnTo>
                  <a:pt x="1030698" y="45"/>
                </a:lnTo>
                <a:lnTo>
                  <a:pt x="1048636" y="0"/>
                </a:lnTo>
                <a:lnTo>
                  <a:pt x="1075527" y="3808"/>
                </a:lnTo>
                <a:lnTo>
                  <a:pt x="1098429" y="1291"/>
                </a:lnTo>
                <a:lnTo>
                  <a:pt x="1124853" y="4191"/>
                </a:lnTo>
                <a:lnTo>
                  <a:pt x="1162226" y="2406"/>
                </a:lnTo>
                <a:lnTo>
                  <a:pt x="1200182" y="6561"/>
                </a:lnTo>
                <a:lnTo>
                  <a:pt x="1244954" y="2733"/>
                </a:lnTo>
                <a:lnTo>
                  <a:pt x="1286756" y="6945"/>
                </a:lnTo>
                <a:lnTo>
                  <a:pt x="1333613" y="7500"/>
                </a:lnTo>
                <a:lnTo>
                  <a:pt x="1381138" y="7573"/>
                </a:lnTo>
                <a:lnTo>
                  <a:pt x="1428749" y="7582"/>
                </a:lnTo>
                <a:lnTo>
                  <a:pt x="1471316" y="7584"/>
                </a:lnTo>
                <a:lnTo>
                  <a:pt x="1512375" y="7584"/>
                </a:lnTo>
                <a:lnTo>
                  <a:pt x="1552158" y="7584"/>
                </a:lnTo>
                <a:lnTo>
                  <a:pt x="1590591" y="7584"/>
                </a:lnTo>
                <a:lnTo>
                  <a:pt x="1628756" y="7584"/>
                </a:lnTo>
                <a:lnTo>
                  <a:pt x="1664047" y="10406"/>
                </a:lnTo>
                <a:lnTo>
                  <a:pt x="1671338" y="12640"/>
                </a:lnTo>
                <a:lnTo>
                  <a:pt x="1687907" y="12301"/>
                </a:lnTo>
                <a:lnTo>
                  <a:pt x="1733808" y="8205"/>
                </a:lnTo>
                <a:lnTo>
                  <a:pt x="1776150" y="7666"/>
                </a:lnTo>
                <a:lnTo>
                  <a:pt x="1820990" y="7591"/>
                </a:lnTo>
                <a:lnTo>
                  <a:pt x="1868463" y="7584"/>
                </a:lnTo>
                <a:lnTo>
                  <a:pt x="1914522" y="758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ARTInkShape-462">
            <a:extLst>
              <a:ext uri="{FF2B5EF4-FFF2-40B4-BE49-F238E27FC236}">
                <a16:creationId xmlns:a16="http://schemas.microsoft.com/office/drawing/2014/main" id="{434BF787-A186-F947-535C-051D58975C5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114675" y="6105535"/>
            <a:ext cx="2733676" cy="133341"/>
          </a:xfrm>
          <a:custGeom>
            <a:avLst/>
            <a:gdLst/>
            <a:ahLst/>
            <a:cxnLst/>
            <a:rect l="0" t="0" r="0" b="0"/>
            <a:pathLst>
              <a:path w="2733676" h="133341">
                <a:moveTo>
                  <a:pt x="0" y="9515"/>
                </a:moveTo>
                <a:lnTo>
                  <a:pt x="0" y="9515"/>
                </a:lnTo>
                <a:lnTo>
                  <a:pt x="18654" y="9515"/>
                </a:lnTo>
                <a:lnTo>
                  <a:pt x="18933" y="4459"/>
                </a:lnTo>
                <a:lnTo>
                  <a:pt x="20030" y="4027"/>
                </a:lnTo>
                <a:lnTo>
                  <a:pt x="24071" y="6371"/>
                </a:lnTo>
                <a:lnTo>
                  <a:pt x="25573" y="6360"/>
                </a:lnTo>
                <a:lnTo>
                  <a:pt x="26574" y="5295"/>
                </a:lnTo>
                <a:lnTo>
                  <a:pt x="28179" y="1037"/>
                </a:lnTo>
                <a:lnTo>
                  <a:pt x="36741" y="8283"/>
                </a:lnTo>
                <a:lnTo>
                  <a:pt x="40318" y="6146"/>
                </a:lnTo>
                <a:lnTo>
                  <a:pt x="47197" y="350"/>
                </a:lnTo>
                <a:lnTo>
                  <a:pt x="61803" y="0"/>
                </a:lnTo>
                <a:lnTo>
                  <a:pt x="67332" y="2817"/>
                </a:lnTo>
                <a:lnTo>
                  <a:pt x="75681" y="9123"/>
                </a:lnTo>
                <a:lnTo>
                  <a:pt x="81103" y="4343"/>
                </a:lnTo>
                <a:lnTo>
                  <a:pt x="83702" y="3951"/>
                </a:lnTo>
                <a:lnTo>
                  <a:pt x="99794" y="9236"/>
                </a:lnTo>
                <a:lnTo>
                  <a:pt x="146167" y="9515"/>
                </a:lnTo>
                <a:lnTo>
                  <a:pt x="190139" y="9515"/>
                </a:lnTo>
                <a:lnTo>
                  <a:pt x="222158" y="9515"/>
                </a:lnTo>
                <a:lnTo>
                  <a:pt x="241478" y="15003"/>
                </a:lnTo>
                <a:lnTo>
                  <a:pt x="254171" y="12670"/>
                </a:lnTo>
                <a:lnTo>
                  <a:pt x="298361" y="18833"/>
                </a:lnTo>
                <a:lnTo>
                  <a:pt x="345077" y="19037"/>
                </a:lnTo>
                <a:lnTo>
                  <a:pt x="392249" y="19040"/>
                </a:lnTo>
                <a:lnTo>
                  <a:pt x="436147" y="19040"/>
                </a:lnTo>
                <a:lnTo>
                  <a:pt x="478432" y="19040"/>
                </a:lnTo>
                <a:lnTo>
                  <a:pt x="488861" y="20098"/>
                </a:lnTo>
                <a:lnTo>
                  <a:pt x="507570" y="27241"/>
                </a:lnTo>
                <a:lnTo>
                  <a:pt x="553898" y="28531"/>
                </a:lnTo>
                <a:lnTo>
                  <a:pt x="601489" y="28565"/>
                </a:lnTo>
                <a:lnTo>
                  <a:pt x="649112" y="28565"/>
                </a:lnTo>
                <a:lnTo>
                  <a:pt x="692398" y="28565"/>
                </a:lnTo>
                <a:lnTo>
                  <a:pt x="735925" y="28565"/>
                </a:lnTo>
                <a:lnTo>
                  <a:pt x="755450" y="29623"/>
                </a:lnTo>
                <a:lnTo>
                  <a:pt x="800088" y="37502"/>
                </a:lnTo>
                <a:lnTo>
                  <a:pt x="845738" y="38038"/>
                </a:lnTo>
                <a:lnTo>
                  <a:pt x="859542" y="39126"/>
                </a:lnTo>
                <a:lnTo>
                  <a:pt x="904994" y="46730"/>
                </a:lnTo>
                <a:lnTo>
                  <a:pt x="946940" y="47537"/>
                </a:lnTo>
                <a:lnTo>
                  <a:pt x="991122" y="47605"/>
                </a:lnTo>
                <a:lnTo>
                  <a:pt x="1034538" y="55815"/>
                </a:lnTo>
                <a:lnTo>
                  <a:pt x="1077094" y="56965"/>
                </a:lnTo>
                <a:lnTo>
                  <a:pt x="1123181" y="57124"/>
                </a:lnTo>
                <a:lnTo>
                  <a:pt x="1163203" y="57138"/>
                </a:lnTo>
                <a:lnTo>
                  <a:pt x="1189908" y="58198"/>
                </a:lnTo>
                <a:lnTo>
                  <a:pt x="1230094" y="65341"/>
                </a:lnTo>
                <a:lnTo>
                  <a:pt x="1272738" y="66549"/>
                </a:lnTo>
                <a:lnTo>
                  <a:pt x="1305035" y="67701"/>
                </a:lnTo>
                <a:lnTo>
                  <a:pt x="1346989" y="75305"/>
                </a:lnTo>
                <a:lnTo>
                  <a:pt x="1391172" y="76074"/>
                </a:lnTo>
                <a:lnTo>
                  <a:pt x="1430805" y="83714"/>
                </a:lnTo>
                <a:lnTo>
                  <a:pt x="1470099" y="85451"/>
                </a:lnTo>
                <a:lnTo>
                  <a:pt x="1514903" y="85681"/>
                </a:lnTo>
                <a:lnTo>
                  <a:pt x="1562156" y="85710"/>
                </a:lnTo>
                <a:lnTo>
                  <a:pt x="1590692" y="88535"/>
                </a:lnTo>
                <a:lnTo>
                  <a:pt x="1628778" y="93916"/>
                </a:lnTo>
                <a:lnTo>
                  <a:pt x="1673422" y="94978"/>
                </a:lnTo>
                <a:lnTo>
                  <a:pt x="1713912" y="95188"/>
                </a:lnTo>
                <a:lnTo>
                  <a:pt x="1757540" y="95230"/>
                </a:lnTo>
                <a:lnTo>
                  <a:pt x="1800377" y="95238"/>
                </a:lnTo>
                <a:lnTo>
                  <a:pt x="1836136" y="95240"/>
                </a:lnTo>
                <a:lnTo>
                  <a:pt x="1883323" y="95240"/>
                </a:lnTo>
                <a:lnTo>
                  <a:pt x="1910924" y="98062"/>
                </a:lnTo>
                <a:lnTo>
                  <a:pt x="1938153" y="102779"/>
                </a:lnTo>
                <a:lnTo>
                  <a:pt x="1980223" y="104372"/>
                </a:lnTo>
                <a:lnTo>
                  <a:pt x="2025653" y="104687"/>
                </a:lnTo>
                <a:lnTo>
                  <a:pt x="2066299" y="104749"/>
                </a:lnTo>
                <a:lnTo>
                  <a:pt x="2095314" y="107582"/>
                </a:lnTo>
                <a:lnTo>
                  <a:pt x="2133563" y="112965"/>
                </a:lnTo>
                <a:lnTo>
                  <a:pt x="2172751" y="114028"/>
                </a:lnTo>
                <a:lnTo>
                  <a:pt x="2217338" y="114238"/>
                </a:lnTo>
                <a:lnTo>
                  <a:pt x="2257032" y="114280"/>
                </a:lnTo>
                <a:lnTo>
                  <a:pt x="2295447" y="115346"/>
                </a:lnTo>
                <a:lnTo>
                  <a:pt x="2333609" y="121829"/>
                </a:lnTo>
                <a:lnTo>
                  <a:pt x="2376778" y="123422"/>
                </a:lnTo>
                <a:lnTo>
                  <a:pt x="2420747" y="123763"/>
                </a:lnTo>
                <a:lnTo>
                  <a:pt x="2462783" y="123805"/>
                </a:lnTo>
                <a:lnTo>
                  <a:pt x="2506509" y="123814"/>
                </a:lnTo>
                <a:lnTo>
                  <a:pt x="2546343" y="123815"/>
                </a:lnTo>
                <a:lnTo>
                  <a:pt x="2586160" y="123815"/>
                </a:lnTo>
                <a:lnTo>
                  <a:pt x="2626721" y="123815"/>
                </a:lnTo>
                <a:lnTo>
                  <a:pt x="2673069" y="124873"/>
                </a:lnTo>
                <a:lnTo>
                  <a:pt x="2697249" y="132016"/>
                </a:lnTo>
                <a:lnTo>
                  <a:pt x="2700925" y="131399"/>
                </a:lnTo>
                <a:lnTo>
                  <a:pt x="2707830" y="127891"/>
                </a:lnTo>
                <a:lnTo>
                  <a:pt x="2711154" y="127591"/>
                </a:lnTo>
                <a:lnTo>
                  <a:pt x="2733675" y="13334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ARTInkShape-463">
            <a:extLst>
              <a:ext uri="{FF2B5EF4-FFF2-40B4-BE49-F238E27FC236}">
                <a16:creationId xmlns:a16="http://schemas.microsoft.com/office/drawing/2014/main" id="{E0F58843-BB39-3765-B1A6-9DC13E34595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200400" y="4772025"/>
            <a:ext cx="2600326" cy="1219201"/>
          </a:xfrm>
          <a:custGeom>
            <a:avLst/>
            <a:gdLst/>
            <a:ahLst/>
            <a:cxnLst/>
            <a:rect l="0" t="0" r="0" b="0"/>
            <a:pathLst>
              <a:path w="2600326" h="1219201">
                <a:moveTo>
                  <a:pt x="0" y="1143000"/>
                </a:moveTo>
                <a:lnTo>
                  <a:pt x="0" y="1143000"/>
                </a:lnTo>
                <a:lnTo>
                  <a:pt x="0" y="1137512"/>
                </a:lnTo>
                <a:lnTo>
                  <a:pt x="0" y="1142724"/>
                </a:lnTo>
                <a:lnTo>
                  <a:pt x="0" y="1134775"/>
                </a:lnTo>
                <a:lnTo>
                  <a:pt x="0" y="1141790"/>
                </a:lnTo>
                <a:lnTo>
                  <a:pt x="0" y="1137274"/>
                </a:lnTo>
                <a:lnTo>
                  <a:pt x="0" y="1152515"/>
                </a:lnTo>
                <a:lnTo>
                  <a:pt x="47223" y="1152525"/>
                </a:lnTo>
                <a:lnTo>
                  <a:pt x="47506" y="1147469"/>
                </a:lnTo>
                <a:lnTo>
                  <a:pt x="48604" y="1145980"/>
                </a:lnTo>
                <a:lnTo>
                  <a:pt x="55816" y="1143393"/>
                </a:lnTo>
                <a:lnTo>
                  <a:pt x="61811" y="1143116"/>
                </a:lnTo>
                <a:lnTo>
                  <a:pt x="63433" y="1142019"/>
                </a:lnTo>
                <a:lnTo>
                  <a:pt x="64514" y="1140229"/>
                </a:lnTo>
                <a:lnTo>
                  <a:pt x="66248" y="1134809"/>
                </a:lnTo>
                <a:lnTo>
                  <a:pt x="69307" y="1134068"/>
                </a:lnTo>
                <a:lnTo>
                  <a:pt x="79895" y="1133592"/>
                </a:lnTo>
                <a:lnTo>
                  <a:pt x="81839" y="1132495"/>
                </a:lnTo>
                <a:lnTo>
                  <a:pt x="83134" y="1130705"/>
                </a:lnTo>
                <a:lnTo>
                  <a:pt x="83998" y="1128453"/>
                </a:lnTo>
                <a:lnTo>
                  <a:pt x="85632" y="1126953"/>
                </a:lnTo>
                <a:lnTo>
                  <a:pt x="90270" y="1125284"/>
                </a:lnTo>
                <a:lnTo>
                  <a:pt x="101871" y="1123155"/>
                </a:lnTo>
                <a:lnTo>
                  <a:pt x="112454" y="1115783"/>
                </a:lnTo>
                <a:lnTo>
                  <a:pt x="121539" y="1113635"/>
                </a:lnTo>
                <a:lnTo>
                  <a:pt x="130439" y="1107959"/>
                </a:lnTo>
                <a:lnTo>
                  <a:pt x="139778" y="1104748"/>
                </a:lnTo>
                <a:lnTo>
                  <a:pt x="149248" y="1098622"/>
                </a:lnTo>
                <a:lnTo>
                  <a:pt x="158757" y="1095279"/>
                </a:lnTo>
                <a:lnTo>
                  <a:pt x="168277" y="1089115"/>
                </a:lnTo>
                <a:lnTo>
                  <a:pt x="177800" y="1085759"/>
                </a:lnTo>
                <a:lnTo>
                  <a:pt x="200025" y="1069431"/>
                </a:lnTo>
                <a:lnTo>
                  <a:pt x="206375" y="1066911"/>
                </a:lnTo>
                <a:lnTo>
                  <a:pt x="252159" y="1024190"/>
                </a:lnTo>
                <a:lnTo>
                  <a:pt x="281785" y="993507"/>
                </a:lnTo>
                <a:lnTo>
                  <a:pt x="287789" y="981022"/>
                </a:lnTo>
                <a:lnTo>
                  <a:pt x="290284" y="977865"/>
                </a:lnTo>
                <a:lnTo>
                  <a:pt x="295879" y="974357"/>
                </a:lnTo>
                <a:lnTo>
                  <a:pt x="301894" y="971740"/>
                </a:lnTo>
                <a:lnTo>
                  <a:pt x="308094" y="967048"/>
                </a:lnTo>
                <a:lnTo>
                  <a:pt x="311556" y="961436"/>
                </a:lnTo>
                <a:lnTo>
                  <a:pt x="314153" y="955413"/>
                </a:lnTo>
                <a:lnTo>
                  <a:pt x="320506" y="946072"/>
                </a:lnTo>
                <a:lnTo>
                  <a:pt x="322364" y="939766"/>
                </a:lnTo>
                <a:lnTo>
                  <a:pt x="323917" y="937660"/>
                </a:lnTo>
                <a:lnTo>
                  <a:pt x="326011" y="936257"/>
                </a:lnTo>
                <a:lnTo>
                  <a:pt x="328466" y="935321"/>
                </a:lnTo>
                <a:lnTo>
                  <a:pt x="330103" y="933640"/>
                </a:lnTo>
                <a:lnTo>
                  <a:pt x="335551" y="923336"/>
                </a:lnTo>
                <a:lnTo>
                  <a:pt x="339634" y="917313"/>
                </a:lnTo>
                <a:lnTo>
                  <a:pt x="341449" y="911108"/>
                </a:lnTo>
                <a:lnTo>
                  <a:pt x="342990" y="909031"/>
                </a:lnTo>
                <a:lnTo>
                  <a:pt x="345077" y="907646"/>
                </a:lnTo>
                <a:lnTo>
                  <a:pt x="350217" y="905048"/>
                </a:lnTo>
                <a:lnTo>
                  <a:pt x="356030" y="900366"/>
                </a:lnTo>
                <a:lnTo>
                  <a:pt x="359319" y="894757"/>
                </a:lnTo>
                <a:lnTo>
                  <a:pt x="361839" y="888736"/>
                </a:lnTo>
                <a:lnTo>
                  <a:pt x="368149" y="879397"/>
                </a:lnTo>
                <a:lnTo>
                  <a:pt x="369997" y="873091"/>
                </a:lnTo>
                <a:lnTo>
                  <a:pt x="371548" y="870985"/>
                </a:lnTo>
                <a:lnTo>
                  <a:pt x="373640" y="869582"/>
                </a:lnTo>
                <a:lnTo>
                  <a:pt x="376094" y="868646"/>
                </a:lnTo>
                <a:lnTo>
                  <a:pt x="377729" y="866965"/>
                </a:lnTo>
                <a:lnTo>
                  <a:pt x="383176" y="856661"/>
                </a:lnTo>
                <a:lnTo>
                  <a:pt x="387259" y="850638"/>
                </a:lnTo>
                <a:lnTo>
                  <a:pt x="390615" y="841297"/>
                </a:lnTo>
                <a:lnTo>
                  <a:pt x="416883" y="809036"/>
                </a:lnTo>
                <a:lnTo>
                  <a:pt x="417622" y="806057"/>
                </a:lnTo>
                <a:lnTo>
                  <a:pt x="426444" y="790523"/>
                </a:lnTo>
                <a:lnTo>
                  <a:pt x="427171" y="787366"/>
                </a:lnTo>
                <a:lnTo>
                  <a:pt x="433251" y="777865"/>
                </a:lnTo>
                <a:lnTo>
                  <a:pt x="443728" y="765173"/>
                </a:lnTo>
                <a:lnTo>
                  <a:pt x="445921" y="758824"/>
                </a:lnTo>
                <a:lnTo>
                  <a:pt x="447564" y="756708"/>
                </a:lnTo>
                <a:lnTo>
                  <a:pt x="460778" y="747976"/>
                </a:lnTo>
                <a:lnTo>
                  <a:pt x="464082" y="742362"/>
                </a:lnTo>
                <a:lnTo>
                  <a:pt x="467435" y="726997"/>
                </a:lnTo>
                <a:lnTo>
                  <a:pt x="483180" y="704845"/>
                </a:lnTo>
                <a:lnTo>
                  <a:pt x="486492" y="688975"/>
                </a:lnTo>
                <a:lnTo>
                  <a:pt x="502231" y="666750"/>
                </a:lnTo>
                <a:lnTo>
                  <a:pt x="504730" y="660400"/>
                </a:lnTo>
                <a:lnTo>
                  <a:pt x="511029" y="650875"/>
                </a:lnTo>
                <a:lnTo>
                  <a:pt x="514424" y="641350"/>
                </a:lnTo>
                <a:lnTo>
                  <a:pt x="520605" y="631825"/>
                </a:lnTo>
                <a:lnTo>
                  <a:pt x="523964" y="622300"/>
                </a:lnTo>
                <a:lnTo>
                  <a:pt x="530134" y="612775"/>
                </a:lnTo>
                <a:lnTo>
                  <a:pt x="533490" y="603250"/>
                </a:lnTo>
                <a:lnTo>
                  <a:pt x="558649" y="563471"/>
                </a:lnTo>
                <a:lnTo>
                  <a:pt x="562048" y="548895"/>
                </a:lnTo>
                <a:lnTo>
                  <a:pt x="569319" y="533952"/>
                </a:lnTo>
                <a:lnTo>
                  <a:pt x="570046" y="530593"/>
                </a:lnTo>
                <a:lnTo>
                  <a:pt x="576126" y="520809"/>
                </a:lnTo>
                <a:lnTo>
                  <a:pt x="586603" y="508021"/>
                </a:lnTo>
                <a:lnTo>
                  <a:pt x="592593" y="495304"/>
                </a:lnTo>
                <a:lnTo>
                  <a:pt x="605636" y="479425"/>
                </a:lnTo>
                <a:lnTo>
                  <a:pt x="611639" y="466725"/>
                </a:lnTo>
                <a:lnTo>
                  <a:pt x="624685" y="450850"/>
                </a:lnTo>
                <a:lnTo>
                  <a:pt x="638779" y="421086"/>
                </a:lnTo>
                <a:lnTo>
                  <a:pt x="643735" y="413633"/>
                </a:lnTo>
                <a:lnTo>
                  <a:pt x="649739" y="400225"/>
                </a:lnTo>
                <a:lnTo>
                  <a:pt x="653898" y="393778"/>
                </a:lnTo>
                <a:lnTo>
                  <a:pt x="657297" y="384198"/>
                </a:lnTo>
                <a:lnTo>
                  <a:pt x="681651" y="354542"/>
                </a:lnTo>
                <a:lnTo>
                  <a:pt x="687803" y="335361"/>
                </a:lnTo>
                <a:lnTo>
                  <a:pt x="702204" y="314500"/>
                </a:lnTo>
                <a:lnTo>
                  <a:pt x="704732" y="308053"/>
                </a:lnTo>
                <a:lnTo>
                  <a:pt x="711048" y="298473"/>
                </a:lnTo>
                <a:lnTo>
                  <a:pt x="714447" y="288932"/>
                </a:lnTo>
                <a:lnTo>
                  <a:pt x="750190" y="244455"/>
                </a:lnTo>
                <a:lnTo>
                  <a:pt x="758030" y="238942"/>
                </a:lnTo>
                <a:lnTo>
                  <a:pt x="769256" y="222043"/>
                </a:lnTo>
                <a:lnTo>
                  <a:pt x="786421" y="203182"/>
                </a:lnTo>
                <a:lnTo>
                  <a:pt x="788729" y="196842"/>
                </a:lnTo>
                <a:lnTo>
                  <a:pt x="790403" y="194728"/>
                </a:lnTo>
                <a:lnTo>
                  <a:pt x="835289" y="155307"/>
                </a:lnTo>
                <a:lnTo>
                  <a:pt x="843570" y="145971"/>
                </a:lnTo>
                <a:lnTo>
                  <a:pt x="845878" y="139665"/>
                </a:lnTo>
                <a:lnTo>
                  <a:pt x="847553" y="137559"/>
                </a:lnTo>
                <a:lnTo>
                  <a:pt x="876352" y="116948"/>
                </a:lnTo>
                <a:lnTo>
                  <a:pt x="879509" y="116065"/>
                </a:lnTo>
                <a:lnTo>
                  <a:pt x="881614" y="114419"/>
                </a:lnTo>
                <a:lnTo>
                  <a:pt x="890327" y="101197"/>
                </a:lnTo>
                <a:lnTo>
                  <a:pt x="895940" y="97893"/>
                </a:lnTo>
                <a:lnTo>
                  <a:pt x="901962" y="95367"/>
                </a:lnTo>
                <a:lnTo>
                  <a:pt x="933626" y="69307"/>
                </a:lnTo>
                <a:lnTo>
                  <a:pt x="941128" y="67195"/>
                </a:lnTo>
                <a:lnTo>
                  <a:pt x="959114" y="51517"/>
                </a:lnTo>
                <a:lnTo>
                  <a:pt x="971602" y="45571"/>
                </a:lnTo>
                <a:lnTo>
                  <a:pt x="979203" y="39576"/>
                </a:lnTo>
                <a:lnTo>
                  <a:pt x="988310" y="37333"/>
                </a:lnTo>
                <a:lnTo>
                  <a:pt x="1010254" y="21215"/>
                </a:lnTo>
                <a:lnTo>
                  <a:pt x="1026431" y="18076"/>
                </a:lnTo>
                <a:lnTo>
                  <a:pt x="1036463" y="10860"/>
                </a:lnTo>
                <a:lnTo>
                  <a:pt x="1045481" y="9789"/>
                </a:lnTo>
                <a:lnTo>
                  <a:pt x="1079510" y="9528"/>
                </a:lnTo>
                <a:lnTo>
                  <a:pt x="1081624" y="8468"/>
                </a:lnTo>
                <a:lnTo>
                  <a:pt x="1083032" y="6704"/>
                </a:lnTo>
                <a:lnTo>
                  <a:pt x="1083971" y="4469"/>
                </a:lnTo>
                <a:lnTo>
                  <a:pt x="1085656" y="2979"/>
                </a:lnTo>
                <a:lnTo>
                  <a:pt x="1090350" y="1324"/>
                </a:lnTo>
                <a:lnTo>
                  <a:pt x="1136653" y="3"/>
                </a:lnTo>
                <a:lnTo>
                  <a:pt x="1184275" y="0"/>
                </a:lnTo>
                <a:lnTo>
                  <a:pt x="1193800" y="0"/>
                </a:lnTo>
                <a:lnTo>
                  <a:pt x="1200150" y="2822"/>
                </a:lnTo>
                <a:lnTo>
                  <a:pt x="1206500" y="6546"/>
                </a:lnTo>
                <a:lnTo>
                  <a:pt x="1219200" y="8936"/>
                </a:lnTo>
                <a:lnTo>
                  <a:pt x="1241425" y="9491"/>
                </a:lnTo>
                <a:lnTo>
                  <a:pt x="1247775" y="12332"/>
                </a:lnTo>
                <a:lnTo>
                  <a:pt x="1254125" y="16064"/>
                </a:lnTo>
                <a:lnTo>
                  <a:pt x="1266825" y="18461"/>
                </a:lnTo>
                <a:lnTo>
                  <a:pt x="1270000" y="18657"/>
                </a:lnTo>
                <a:lnTo>
                  <a:pt x="1276350" y="21698"/>
                </a:lnTo>
                <a:lnTo>
                  <a:pt x="1282700" y="25518"/>
                </a:lnTo>
                <a:lnTo>
                  <a:pt x="1295400" y="27971"/>
                </a:lnTo>
                <a:lnTo>
                  <a:pt x="1298575" y="28172"/>
                </a:lnTo>
                <a:lnTo>
                  <a:pt x="1304925" y="31218"/>
                </a:lnTo>
                <a:lnTo>
                  <a:pt x="1311275" y="35042"/>
                </a:lnTo>
                <a:lnTo>
                  <a:pt x="1320800" y="38252"/>
                </a:lnTo>
                <a:lnTo>
                  <a:pt x="1330325" y="44378"/>
                </a:lnTo>
                <a:lnTo>
                  <a:pt x="1339850" y="47721"/>
                </a:lnTo>
                <a:lnTo>
                  <a:pt x="1350433" y="53886"/>
                </a:lnTo>
                <a:lnTo>
                  <a:pt x="1364388" y="57241"/>
                </a:lnTo>
                <a:lnTo>
                  <a:pt x="1366791" y="59327"/>
                </a:lnTo>
                <a:lnTo>
                  <a:pt x="1375707" y="70280"/>
                </a:lnTo>
                <a:lnTo>
                  <a:pt x="1384362" y="73569"/>
                </a:lnTo>
                <a:lnTo>
                  <a:pt x="1394205" y="76089"/>
                </a:lnTo>
                <a:lnTo>
                  <a:pt x="1409148" y="83508"/>
                </a:lnTo>
                <a:lnTo>
                  <a:pt x="1415805" y="85798"/>
                </a:lnTo>
                <a:lnTo>
                  <a:pt x="1445677" y="110151"/>
                </a:lnTo>
                <a:lnTo>
                  <a:pt x="1459635" y="114129"/>
                </a:lnTo>
                <a:lnTo>
                  <a:pt x="1462041" y="116303"/>
                </a:lnTo>
                <a:lnTo>
                  <a:pt x="1463644" y="118810"/>
                </a:lnTo>
                <a:lnTo>
                  <a:pt x="1501568" y="148190"/>
                </a:lnTo>
                <a:lnTo>
                  <a:pt x="1514434" y="154391"/>
                </a:lnTo>
                <a:lnTo>
                  <a:pt x="1555357" y="184184"/>
                </a:lnTo>
                <a:lnTo>
                  <a:pt x="1559103" y="190516"/>
                </a:lnTo>
                <a:lnTo>
                  <a:pt x="1560102" y="193685"/>
                </a:lnTo>
                <a:lnTo>
                  <a:pt x="1566856" y="200030"/>
                </a:lnTo>
                <a:lnTo>
                  <a:pt x="1600076" y="225778"/>
                </a:lnTo>
                <a:lnTo>
                  <a:pt x="1603292" y="226719"/>
                </a:lnTo>
                <a:lnTo>
                  <a:pt x="1605437" y="228404"/>
                </a:lnTo>
                <a:lnTo>
                  <a:pt x="1610571" y="235833"/>
                </a:lnTo>
                <a:lnTo>
                  <a:pt x="1622441" y="244737"/>
                </a:lnTo>
                <a:lnTo>
                  <a:pt x="1629015" y="254078"/>
                </a:lnTo>
                <a:lnTo>
                  <a:pt x="1649986" y="269885"/>
                </a:lnTo>
                <a:lnTo>
                  <a:pt x="1654077" y="276230"/>
                </a:lnTo>
                <a:lnTo>
                  <a:pt x="1664523" y="298647"/>
                </a:lnTo>
                <a:lnTo>
                  <a:pt x="1702157" y="342884"/>
                </a:lnTo>
                <a:lnTo>
                  <a:pt x="1704781" y="349243"/>
                </a:lnTo>
                <a:lnTo>
                  <a:pt x="1743091" y="393347"/>
                </a:lnTo>
                <a:lnTo>
                  <a:pt x="1762126" y="418512"/>
                </a:lnTo>
                <a:lnTo>
                  <a:pt x="1767417" y="425188"/>
                </a:lnTo>
                <a:lnTo>
                  <a:pt x="1773636" y="438098"/>
                </a:lnTo>
                <a:lnTo>
                  <a:pt x="1809766" y="485600"/>
                </a:lnTo>
                <a:lnTo>
                  <a:pt x="1831976" y="507990"/>
                </a:lnTo>
                <a:lnTo>
                  <a:pt x="1835503" y="517167"/>
                </a:lnTo>
                <a:lnTo>
                  <a:pt x="1838129" y="527244"/>
                </a:lnTo>
                <a:lnTo>
                  <a:pt x="1848438" y="542336"/>
                </a:lnTo>
                <a:lnTo>
                  <a:pt x="1872215" y="576945"/>
                </a:lnTo>
                <a:lnTo>
                  <a:pt x="1878416" y="590371"/>
                </a:lnTo>
                <a:lnTo>
                  <a:pt x="1911373" y="634736"/>
                </a:lnTo>
                <a:lnTo>
                  <a:pt x="1936751" y="660390"/>
                </a:lnTo>
                <a:lnTo>
                  <a:pt x="1940278" y="669567"/>
                </a:lnTo>
                <a:lnTo>
                  <a:pt x="1942904" y="679644"/>
                </a:lnTo>
                <a:lnTo>
                  <a:pt x="1953213" y="694736"/>
                </a:lnTo>
                <a:lnTo>
                  <a:pt x="1976990" y="720702"/>
                </a:lnTo>
                <a:lnTo>
                  <a:pt x="1983191" y="733420"/>
                </a:lnTo>
                <a:lnTo>
                  <a:pt x="1994293" y="746124"/>
                </a:lnTo>
                <a:lnTo>
                  <a:pt x="1997602" y="755297"/>
                </a:lnTo>
                <a:lnTo>
                  <a:pt x="2000131" y="765371"/>
                </a:lnTo>
                <a:lnTo>
                  <a:pt x="2010379" y="780462"/>
                </a:lnTo>
                <a:lnTo>
                  <a:pt x="2034141" y="806427"/>
                </a:lnTo>
                <a:lnTo>
                  <a:pt x="2036479" y="812790"/>
                </a:lnTo>
                <a:lnTo>
                  <a:pt x="2043162" y="819145"/>
                </a:lnTo>
                <a:lnTo>
                  <a:pt x="2051072" y="825498"/>
                </a:lnTo>
                <a:lnTo>
                  <a:pt x="2086016" y="869597"/>
                </a:lnTo>
                <a:lnTo>
                  <a:pt x="2105028" y="894762"/>
                </a:lnTo>
                <a:lnTo>
                  <a:pt x="2111377" y="900380"/>
                </a:lnTo>
                <a:lnTo>
                  <a:pt x="2124075" y="906809"/>
                </a:lnTo>
                <a:lnTo>
                  <a:pt x="2127250" y="909339"/>
                </a:lnTo>
                <a:lnTo>
                  <a:pt x="2130778" y="914973"/>
                </a:lnTo>
                <a:lnTo>
                  <a:pt x="2133404" y="921004"/>
                </a:lnTo>
                <a:lnTo>
                  <a:pt x="2176999" y="968375"/>
                </a:lnTo>
                <a:lnTo>
                  <a:pt x="2179346" y="974725"/>
                </a:lnTo>
                <a:lnTo>
                  <a:pt x="2181031" y="976842"/>
                </a:lnTo>
                <a:lnTo>
                  <a:pt x="2202850" y="988308"/>
                </a:lnTo>
                <a:lnTo>
                  <a:pt x="2222786" y="1012859"/>
                </a:lnTo>
                <a:lnTo>
                  <a:pt x="2228978" y="1016368"/>
                </a:lnTo>
                <a:lnTo>
                  <a:pt x="2235257" y="1018985"/>
                </a:lnTo>
                <a:lnTo>
                  <a:pt x="2241575" y="1023677"/>
                </a:lnTo>
                <a:lnTo>
                  <a:pt x="2245089" y="1029289"/>
                </a:lnTo>
                <a:lnTo>
                  <a:pt x="2247709" y="1035312"/>
                </a:lnTo>
                <a:lnTo>
                  <a:pt x="2252401" y="1041517"/>
                </a:lnTo>
                <a:lnTo>
                  <a:pt x="2258014" y="1044979"/>
                </a:lnTo>
                <a:lnTo>
                  <a:pt x="2264037" y="1047577"/>
                </a:lnTo>
                <a:lnTo>
                  <a:pt x="2270242" y="1052259"/>
                </a:lnTo>
                <a:lnTo>
                  <a:pt x="2273704" y="1057868"/>
                </a:lnTo>
                <a:lnTo>
                  <a:pt x="2274628" y="1060846"/>
                </a:lnTo>
                <a:lnTo>
                  <a:pt x="2281299" y="1066976"/>
                </a:lnTo>
                <a:lnTo>
                  <a:pt x="2290261" y="1072170"/>
                </a:lnTo>
                <a:lnTo>
                  <a:pt x="2297771" y="1074479"/>
                </a:lnTo>
                <a:lnTo>
                  <a:pt x="2300198" y="1076153"/>
                </a:lnTo>
                <a:lnTo>
                  <a:pt x="2301815" y="1078326"/>
                </a:lnTo>
                <a:lnTo>
                  <a:pt x="2302893" y="1080834"/>
                </a:lnTo>
                <a:lnTo>
                  <a:pt x="2304670" y="1082506"/>
                </a:lnTo>
                <a:lnTo>
                  <a:pt x="2315127" y="1088012"/>
                </a:lnTo>
                <a:lnTo>
                  <a:pt x="2330523" y="1100951"/>
                </a:lnTo>
                <a:lnTo>
                  <a:pt x="2343164" y="1106942"/>
                </a:lnTo>
                <a:lnTo>
                  <a:pt x="2359908" y="1120679"/>
                </a:lnTo>
                <a:lnTo>
                  <a:pt x="2368812" y="1124039"/>
                </a:lnTo>
                <a:lnTo>
                  <a:pt x="2375017" y="1128576"/>
                </a:lnTo>
                <a:lnTo>
                  <a:pt x="2378479" y="1134120"/>
                </a:lnTo>
                <a:lnTo>
                  <a:pt x="2379403" y="1137080"/>
                </a:lnTo>
                <a:lnTo>
                  <a:pt x="2381077" y="1139053"/>
                </a:lnTo>
                <a:lnTo>
                  <a:pt x="2385759" y="1141246"/>
                </a:lnTo>
                <a:lnTo>
                  <a:pt x="2397389" y="1143712"/>
                </a:lnTo>
                <a:lnTo>
                  <a:pt x="2406728" y="1149444"/>
                </a:lnTo>
                <a:lnTo>
                  <a:pt x="2419366" y="1151916"/>
                </a:lnTo>
                <a:lnTo>
                  <a:pt x="2422535" y="1152119"/>
                </a:lnTo>
                <a:lnTo>
                  <a:pt x="2428880" y="1155167"/>
                </a:lnTo>
                <a:lnTo>
                  <a:pt x="2436519" y="1160690"/>
                </a:lnTo>
                <a:lnTo>
                  <a:pt x="2445633" y="1162839"/>
                </a:lnTo>
                <a:lnTo>
                  <a:pt x="2454537" y="1168516"/>
                </a:lnTo>
                <a:lnTo>
                  <a:pt x="2467027" y="1170971"/>
                </a:lnTo>
                <a:lnTo>
                  <a:pt x="2470184" y="1171173"/>
                </a:lnTo>
                <a:lnTo>
                  <a:pt x="2472290" y="1172365"/>
                </a:lnTo>
                <a:lnTo>
                  <a:pt x="2473693" y="1174218"/>
                </a:lnTo>
                <a:lnTo>
                  <a:pt x="2474629" y="1176513"/>
                </a:lnTo>
                <a:lnTo>
                  <a:pt x="2476310" y="1178041"/>
                </a:lnTo>
                <a:lnTo>
                  <a:pt x="2481002" y="1179742"/>
                </a:lnTo>
                <a:lnTo>
                  <a:pt x="2498842" y="1180981"/>
                </a:lnTo>
                <a:lnTo>
                  <a:pt x="2500919" y="1182079"/>
                </a:lnTo>
                <a:lnTo>
                  <a:pt x="2502304" y="1183870"/>
                </a:lnTo>
                <a:lnTo>
                  <a:pt x="2503228" y="1186122"/>
                </a:lnTo>
                <a:lnTo>
                  <a:pt x="2504902" y="1187622"/>
                </a:lnTo>
                <a:lnTo>
                  <a:pt x="2513114" y="1190230"/>
                </a:lnTo>
                <a:lnTo>
                  <a:pt x="2527727" y="1190591"/>
                </a:lnTo>
                <a:lnTo>
                  <a:pt x="2533840" y="1193432"/>
                </a:lnTo>
                <a:lnTo>
                  <a:pt x="2540085" y="1197164"/>
                </a:lnTo>
                <a:lnTo>
                  <a:pt x="2550830" y="1199757"/>
                </a:lnTo>
                <a:lnTo>
                  <a:pt x="2566840" y="1200140"/>
                </a:lnTo>
                <a:lnTo>
                  <a:pt x="2568477" y="1201201"/>
                </a:lnTo>
                <a:lnTo>
                  <a:pt x="2569568" y="1202967"/>
                </a:lnTo>
                <a:lnTo>
                  <a:pt x="2570295" y="1205203"/>
                </a:lnTo>
                <a:lnTo>
                  <a:pt x="2571838" y="1206694"/>
                </a:lnTo>
                <a:lnTo>
                  <a:pt x="2581148" y="1209641"/>
                </a:lnTo>
                <a:lnTo>
                  <a:pt x="2596288" y="1209675"/>
                </a:lnTo>
                <a:lnTo>
                  <a:pt x="2591076" y="1209675"/>
                </a:lnTo>
                <a:lnTo>
                  <a:pt x="2599025" y="1209675"/>
                </a:lnTo>
                <a:lnTo>
                  <a:pt x="2591158" y="1209675"/>
                </a:lnTo>
                <a:lnTo>
                  <a:pt x="2599942" y="1209675"/>
                </a:lnTo>
                <a:lnTo>
                  <a:pt x="2600325" y="12192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SMARTInkShape-Group135">
            <a:extLst>
              <a:ext uri="{FF2B5EF4-FFF2-40B4-BE49-F238E27FC236}">
                <a16:creationId xmlns:a16="http://schemas.microsoft.com/office/drawing/2014/main" id="{F5580FF2-9F89-F791-EB6D-284EF97CBA9D}"/>
              </a:ext>
            </a:extLst>
          </p:cNvPr>
          <p:cNvGrpSpPr/>
          <p:nvPr/>
        </p:nvGrpSpPr>
        <p:grpSpPr>
          <a:xfrm>
            <a:off x="4324350" y="4752985"/>
            <a:ext cx="57151" cy="1381116"/>
            <a:chOff x="4324350" y="4752985"/>
            <a:chExt cx="57151" cy="1381116"/>
          </a:xfrm>
        </p:grpSpPr>
        <p:sp>
          <p:nvSpPr>
            <p:cNvPr id="7" name="SMARTInkShape-464">
              <a:extLst>
                <a:ext uri="{FF2B5EF4-FFF2-40B4-BE49-F238E27FC236}">
                  <a16:creationId xmlns:a16="http://schemas.microsoft.com/office/drawing/2014/main" id="{0D148337-FFF8-B5FF-E7F8-76319E5FDAFD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4376012" y="6048375"/>
              <a:ext cx="5489" cy="85726"/>
            </a:xfrm>
            <a:custGeom>
              <a:avLst/>
              <a:gdLst/>
              <a:ahLst/>
              <a:cxnLst/>
              <a:rect l="0" t="0" r="0" b="0"/>
              <a:pathLst>
                <a:path w="5489" h="85726">
                  <a:moveTo>
                    <a:pt x="5488" y="0"/>
                  </a:moveTo>
                  <a:lnTo>
                    <a:pt x="5488" y="0"/>
                  </a:lnTo>
                  <a:lnTo>
                    <a:pt x="5488" y="25535"/>
                  </a:lnTo>
                  <a:lnTo>
                    <a:pt x="0" y="41067"/>
                  </a:lnTo>
                  <a:lnTo>
                    <a:pt x="772" y="43253"/>
                  </a:lnTo>
                  <a:lnTo>
                    <a:pt x="2344" y="44710"/>
                  </a:lnTo>
                  <a:lnTo>
                    <a:pt x="4090" y="49152"/>
                  </a:lnTo>
                  <a:lnTo>
                    <a:pt x="5488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465">
              <a:extLst>
                <a:ext uri="{FF2B5EF4-FFF2-40B4-BE49-F238E27FC236}">
                  <a16:creationId xmlns:a16="http://schemas.microsoft.com/office/drawing/2014/main" id="{3CCA4BF0-79B5-B92B-334A-28B7E10E3106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4381500" y="59531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466">
              <a:extLst>
                <a:ext uri="{FF2B5EF4-FFF2-40B4-BE49-F238E27FC236}">
                  <a16:creationId xmlns:a16="http://schemas.microsoft.com/office/drawing/2014/main" id="{9CB917F2-B0D4-BAFF-2805-598A6C92CDE7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4371975" y="58864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467">
              <a:extLst>
                <a:ext uri="{FF2B5EF4-FFF2-40B4-BE49-F238E27FC236}">
                  <a16:creationId xmlns:a16="http://schemas.microsoft.com/office/drawing/2014/main" id="{0CD30A58-B45D-5032-E8AC-B2CAA1799F55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4352925" y="57245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23956"/>
                  </a:lnTo>
                  <a:lnTo>
                    <a:pt x="8467" y="25496"/>
                  </a:lnTo>
                  <a:lnTo>
                    <a:pt x="6703" y="26521"/>
                  </a:lnTo>
                  <a:lnTo>
                    <a:pt x="4468" y="27206"/>
                  </a:lnTo>
                  <a:lnTo>
                    <a:pt x="2979" y="28721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468">
              <a:extLst>
                <a:ext uri="{FF2B5EF4-FFF2-40B4-BE49-F238E27FC236}">
                  <a16:creationId xmlns:a16="http://schemas.microsoft.com/office/drawing/2014/main" id="{618D7861-D925-F91C-5B80-25BB93A322F5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4343400" y="558165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0"/>
                  </a:moveTo>
                  <a:lnTo>
                    <a:pt x="19050" y="0"/>
                  </a:lnTo>
                  <a:lnTo>
                    <a:pt x="19050" y="5056"/>
                  </a:lnTo>
                  <a:lnTo>
                    <a:pt x="17992" y="6545"/>
                  </a:lnTo>
                  <a:lnTo>
                    <a:pt x="16228" y="7539"/>
                  </a:lnTo>
                  <a:lnTo>
                    <a:pt x="13993" y="8201"/>
                  </a:lnTo>
                  <a:lnTo>
                    <a:pt x="12504" y="9701"/>
                  </a:lnTo>
                  <a:lnTo>
                    <a:pt x="9642" y="18623"/>
                  </a:lnTo>
                  <a:lnTo>
                    <a:pt x="9525" y="33512"/>
                  </a:lnTo>
                  <a:lnTo>
                    <a:pt x="8467" y="35041"/>
                  </a:lnTo>
                  <a:lnTo>
                    <a:pt x="6703" y="36061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469">
              <a:extLst>
                <a:ext uri="{FF2B5EF4-FFF2-40B4-BE49-F238E27FC236}">
                  <a16:creationId xmlns:a16="http://schemas.microsoft.com/office/drawing/2014/main" id="{5AF9DD8C-0E22-8FBB-B2A6-CAAC903D27FB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4333875" y="54959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470">
              <a:extLst>
                <a:ext uri="{FF2B5EF4-FFF2-40B4-BE49-F238E27FC236}">
                  <a16:creationId xmlns:a16="http://schemas.microsoft.com/office/drawing/2014/main" id="{5B2D976B-8679-9821-458F-AB69C320B545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4333875" y="53340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471">
              <a:extLst>
                <a:ext uri="{FF2B5EF4-FFF2-40B4-BE49-F238E27FC236}">
                  <a16:creationId xmlns:a16="http://schemas.microsoft.com/office/drawing/2014/main" id="{E1940CA8-25A8-2876-7C06-F9FE2B24317F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4324350" y="51625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472">
              <a:extLst>
                <a:ext uri="{FF2B5EF4-FFF2-40B4-BE49-F238E27FC236}">
                  <a16:creationId xmlns:a16="http://schemas.microsoft.com/office/drawing/2014/main" id="{C87BB163-1D8A-6C86-2901-0A6DA3654B89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4333875" y="50482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  <a:lnTo>
                    <a:pt x="0" y="3144"/>
                  </a:lnTo>
                  <a:lnTo>
                    <a:pt x="0" y="8477"/>
                  </a:lnTo>
                  <a:lnTo>
                    <a:pt x="0" y="383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473">
              <a:extLst>
                <a:ext uri="{FF2B5EF4-FFF2-40B4-BE49-F238E27FC236}">
                  <a16:creationId xmlns:a16="http://schemas.microsoft.com/office/drawing/2014/main" id="{7CF80633-BFFE-3EBC-62A1-698EDE1DAD34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4333875" y="4857750"/>
              <a:ext cx="19051" cy="57151"/>
            </a:xfrm>
            <a:custGeom>
              <a:avLst/>
              <a:gdLst/>
              <a:ahLst/>
              <a:cxnLst/>
              <a:rect l="0" t="0" r="0" b="0"/>
              <a:pathLst>
                <a:path w="19051" h="57151">
                  <a:moveTo>
                    <a:pt x="19050" y="0"/>
                  </a:moveTo>
                  <a:lnTo>
                    <a:pt x="19050" y="0"/>
                  </a:lnTo>
                  <a:lnTo>
                    <a:pt x="19050" y="23598"/>
                  </a:lnTo>
                  <a:lnTo>
                    <a:pt x="17992" y="25256"/>
                  </a:lnTo>
                  <a:lnTo>
                    <a:pt x="16228" y="26363"/>
                  </a:lnTo>
                  <a:lnTo>
                    <a:pt x="10849" y="28138"/>
                  </a:lnTo>
                  <a:lnTo>
                    <a:pt x="10114" y="31203"/>
                  </a:lnTo>
                  <a:lnTo>
                    <a:pt x="9525" y="47230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474">
              <a:extLst>
                <a:ext uri="{FF2B5EF4-FFF2-40B4-BE49-F238E27FC236}">
                  <a16:creationId xmlns:a16="http://schemas.microsoft.com/office/drawing/2014/main" id="{12B3A060-3B79-62C4-7046-01A10B5385A3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4343400" y="4752985"/>
              <a:ext cx="9526" cy="19041"/>
            </a:xfrm>
            <a:custGeom>
              <a:avLst/>
              <a:gdLst/>
              <a:ahLst/>
              <a:cxnLst/>
              <a:rect l="0" t="0" r="0" b="0"/>
              <a:pathLst>
                <a:path w="9526" h="19041">
                  <a:moveTo>
                    <a:pt x="0" y="19040"/>
                  </a:moveTo>
                  <a:lnTo>
                    <a:pt x="0" y="19040"/>
                  </a:lnTo>
                  <a:lnTo>
                    <a:pt x="0" y="10839"/>
                  </a:lnTo>
                  <a:lnTo>
                    <a:pt x="1058" y="10398"/>
                  </a:lnTo>
                  <a:lnTo>
                    <a:pt x="9525" y="9515"/>
                  </a:lnTo>
                  <a:lnTo>
                    <a:pt x="9525" y="0"/>
                  </a:lnTo>
                  <a:lnTo>
                    <a:pt x="9525" y="5050"/>
                  </a:lnTo>
                  <a:lnTo>
                    <a:pt x="8467" y="6538"/>
                  </a:lnTo>
                  <a:lnTo>
                    <a:pt x="6703" y="7530"/>
                  </a:lnTo>
                  <a:lnTo>
                    <a:pt x="4468" y="8192"/>
                  </a:lnTo>
                  <a:lnTo>
                    <a:pt x="4037" y="9691"/>
                  </a:lnTo>
                  <a:lnTo>
                    <a:pt x="9525" y="190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SMARTInkShape-Group136">
            <a:extLst>
              <a:ext uri="{FF2B5EF4-FFF2-40B4-BE49-F238E27FC236}">
                <a16:creationId xmlns:a16="http://schemas.microsoft.com/office/drawing/2014/main" id="{24F077BA-8FF3-0DEA-E53E-AE0AC835BEFF}"/>
              </a:ext>
            </a:extLst>
          </p:cNvPr>
          <p:cNvGrpSpPr/>
          <p:nvPr/>
        </p:nvGrpSpPr>
        <p:grpSpPr>
          <a:xfrm>
            <a:off x="4143813" y="6309587"/>
            <a:ext cx="485338" cy="300323"/>
            <a:chOff x="4143813" y="6309587"/>
            <a:chExt cx="485338" cy="300323"/>
          </a:xfrm>
        </p:grpSpPr>
        <p:sp>
          <p:nvSpPr>
            <p:cNvPr id="19" name="SMARTInkShape-475">
              <a:extLst>
                <a:ext uri="{FF2B5EF4-FFF2-40B4-BE49-F238E27FC236}">
                  <a16:creationId xmlns:a16="http://schemas.microsoft.com/office/drawing/2014/main" id="{B4C762F7-FBD8-9F5D-B0C2-39E710714C42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4619625" y="64484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9525"/>
                  </a:moveTo>
                  <a:lnTo>
                    <a:pt x="9525" y="9525"/>
                  </a:lnTo>
                  <a:lnTo>
                    <a:pt x="9525" y="19050"/>
                  </a:lnTo>
                  <a:lnTo>
                    <a:pt x="9525" y="0"/>
                  </a:lnTo>
                  <a:lnTo>
                    <a:pt x="9525" y="15013"/>
                  </a:lnTo>
                  <a:lnTo>
                    <a:pt x="9525" y="9532"/>
                  </a:lnTo>
                  <a:lnTo>
                    <a:pt x="4468" y="9527"/>
                  </a:lnTo>
                  <a:lnTo>
                    <a:pt x="2979" y="8468"/>
                  </a:lnTo>
                  <a:lnTo>
                    <a:pt x="1986" y="6705"/>
                  </a:lnTo>
                  <a:lnTo>
                    <a:pt x="392" y="1324"/>
                  </a:lnTo>
                  <a:lnTo>
                    <a:pt x="1320" y="883"/>
                  </a:lnTo>
                  <a:lnTo>
                    <a:pt x="9515" y="0"/>
                  </a:lnTo>
                  <a:lnTo>
                    <a:pt x="9525" y="14571"/>
                  </a:lnTo>
                  <a:lnTo>
                    <a:pt x="8467" y="16064"/>
                  </a:lnTo>
                  <a:lnTo>
                    <a:pt x="6703" y="17059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476">
              <a:extLst>
                <a:ext uri="{FF2B5EF4-FFF2-40B4-BE49-F238E27FC236}">
                  <a16:creationId xmlns:a16="http://schemas.microsoft.com/office/drawing/2014/main" id="{2B72E835-90A4-16D1-CFAC-8F842BADA251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4438778" y="6343650"/>
              <a:ext cx="123698" cy="266260"/>
            </a:xfrm>
            <a:custGeom>
              <a:avLst/>
              <a:gdLst/>
              <a:ahLst/>
              <a:cxnLst/>
              <a:rect l="0" t="0" r="0" b="0"/>
              <a:pathLst>
                <a:path w="123698" h="266260">
                  <a:moveTo>
                    <a:pt x="76072" y="19050"/>
                  </a:moveTo>
                  <a:lnTo>
                    <a:pt x="76072" y="19050"/>
                  </a:lnTo>
                  <a:lnTo>
                    <a:pt x="85594" y="19050"/>
                  </a:lnTo>
                  <a:lnTo>
                    <a:pt x="85597" y="9918"/>
                  </a:lnTo>
                  <a:lnTo>
                    <a:pt x="76075" y="9525"/>
                  </a:lnTo>
                  <a:lnTo>
                    <a:pt x="76072" y="0"/>
                  </a:lnTo>
                  <a:lnTo>
                    <a:pt x="30391" y="0"/>
                  </a:lnTo>
                  <a:lnTo>
                    <a:pt x="24725" y="0"/>
                  </a:lnTo>
                  <a:lnTo>
                    <a:pt x="22790" y="1058"/>
                  </a:lnTo>
                  <a:lnTo>
                    <a:pt x="21501" y="2822"/>
                  </a:lnTo>
                  <a:lnTo>
                    <a:pt x="20641" y="5056"/>
                  </a:lnTo>
                  <a:lnTo>
                    <a:pt x="19010" y="6545"/>
                  </a:lnTo>
                  <a:lnTo>
                    <a:pt x="9321" y="10321"/>
                  </a:lnTo>
                  <a:lnTo>
                    <a:pt x="4778" y="14465"/>
                  </a:lnTo>
                  <a:lnTo>
                    <a:pt x="2052" y="19834"/>
                  </a:lnTo>
                  <a:lnTo>
                    <a:pt x="0" y="33119"/>
                  </a:lnTo>
                  <a:lnTo>
                    <a:pt x="1015" y="34780"/>
                  </a:lnTo>
                  <a:lnTo>
                    <a:pt x="2751" y="35887"/>
                  </a:lnTo>
                  <a:lnTo>
                    <a:pt x="8084" y="37663"/>
                  </a:lnTo>
                  <a:lnTo>
                    <a:pt x="8814" y="40728"/>
                  </a:lnTo>
                  <a:lnTo>
                    <a:pt x="9008" y="43027"/>
                  </a:lnTo>
                  <a:lnTo>
                    <a:pt x="10197" y="44560"/>
                  </a:lnTo>
                  <a:lnTo>
                    <a:pt x="17564" y="47221"/>
                  </a:lnTo>
                  <a:lnTo>
                    <a:pt x="36221" y="47614"/>
                  </a:lnTo>
                  <a:lnTo>
                    <a:pt x="36804" y="46560"/>
                  </a:lnTo>
                  <a:lnTo>
                    <a:pt x="37453" y="42565"/>
                  </a:lnTo>
                  <a:lnTo>
                    <a:pt x="38685" y="41077"/>
                  </a:lnTo>
                  <a:lnTo>
                    <a:pt x="46128" y="38492"/>
                  </a:lnTo>
                  <a:lnTo>
                    <a:pt x="52147" y="38216"/>
                  </a:lnTo>
                  <a:lnTo>
                    <a:pt x="53773" y="37119"/>
                  </a:lnTo>
                  <a:lnTo>
                    <a:pt x="54856" y="35329"/>
                  </a:lnTo>
                  <a:lnTo>
                    <a:pt x="55578" y="33077"/>
                  </a:lnTo>
                  <a:lnTo>
                    <a:pt x="57118" y="31576"/>
                  </a:lnTo>
                  <a:lnTo>
                    <a:pt x="66419" y="28609"/>
                  </a:lnTo>
                  <a:lnTo>
                    <a:pt x="66544" y="19443"/>
                  </a:lnTo>
                  <a:lnTo>
                    <a:pt x="76072" y="19050"/>
                  </a:lnTo>
                  <a:lnTo>
                    <a:pt x="76072" y="63531"/>
                  </a:lnTo>
                  <a:lnTo>
                    <a:pt x="76072" y="88902"/>
                  </a:lnTo>
                  <a:lnTo>
                    <a:pt x="81560" y="109205"/>
                  </a:lnTo>
                  <a:lnTo>
                    <a:pt x="76256" y="156491"/>
                  </a:lnTo>
                  <a:lnTo>
                    <a:pt x="75018" y="203049"/>
                  </a:lnTo>
                  <a:lnTo>
                    <a:pt x="67871" y="221812"/>
                  </a:lnTo>
                  <a:lnTo>
                    <a:pt x="65566" y="244449"/>
                  </a:lnTo>
                  <a:lnTo>
                    <a:pt x="58356" y="255290"/>
                  </a:lnTo>
                  <a:lnTo>
                    <a:pt x="57057" y="266259"/>
                  </a:lnTo>
                  <a:lnTo>
                    <a:pt x="51975" y="261513"/>
                  </a:lnTo>
                  <a:lnTo>
                    <a:pt x="49488" y="256281"/>
                  </a:lnTo>
                  <a:lnTo>
                    <a:pt x="48824" y="253404"/>
                  </a:lnTo>
                  <a:lnTo>
                    <a:pt x="40133" y="238047"/>
                  </a:lnTo>
                  <a:lnTo>
                    <a:pt x="39412" y="234898"/>
                  </a:lnTo>
                  <a:lnTo>
                    <a:pt x="31710" y="221182"/>
                  </a:lnTo>
                  <a:lnTo>
                    <a:pt x="23517" y="174460"/>
                  </a:lnTo>
                  <a:lnTo>
                    <a:pt x="19527" y="153214"/>
                  </a:lnTo>
                  <a:lnTo>
                    <a:pt x="19325" y="149768"/>
                  </a:lnTo>
                  <a:lnTo>
                    <a:pt x="21924" y="143116"/>
                  </a:lnTo>
                  <a:lnTo>
                    <a:pt x="25548" y="136632"/>
                  </a:lnTo>
                  <a:lnTo>
                    <a:pt x="27875" y="123846"/>
                  </a:lnTo>
                  <a:lnTo>
                    <a:pt x="28334" y="116185"/>
                  </a:lnTo>
                  <a:lnTo>
                    <a:pt x="36638" y="106264"/>
                  </a:lnTo>
                  <a:lnTo>
                    <a:pt x="37577" y="100160"/>
                  </a:lnTo>
                  <a:lnTo>
                    <a:pt x="38767" y="98523"/>
                  </a:lnTo>
                  <a:lnTo>
                    <a:pt x="40618" y="97432"/>
                  </a:lnTo>
                  <a:lnTo>
                    <a:pt x="46139" y="95681"/>
                  </a:lnTo>
                  <a:lnTo>
                    <a:pt x="92193" y="95250"/>
                  </a:lnTo>
                  <a:lnTo>
                    <a:pt x="98407" y="95250"/>
                  </a:lnTo>
                  <a:lnTo>
                    <a:pt x="100487" y="96308"/>
                  </a:lnTo>
                  <a:lnTo>
                    <a:pt x="101874" y="98072"/>
                  </a:lnTo>
                  <a:lnTo>
                    <a:pt x="102798" y="100306"/>
                  </a:lnTo>
                  <a:lnTo>
                    <a:pt x="104472" y="101795"/>
                  </a:lnTo>
                  <a:lnTo>
                    <a:pt x="109156" y="103451"/>
                  </a:lnTo>
                  <a:lnTo>
                    <a:pt x="123697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477">
              <a:extLst>
                <a:ext uri="{FF2B5EF4-FFF2-40B4-BE49-F238E27FC236}">
                  <a16:creationId xmlns:a16="http://schemas.microsoft.com/office/drawing/2014/main" id="{5A2AEBD0-3CA0-547C-ED47-319780D88FEA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4343400" y="6343650"/>
              <a:ext cx="76201" cy="76201"/>
            </a:xfrm>
            <a:custGeom>
              <a:avLst/>
              <a:gdLst/>
              <a:ahLst/>
              <a:cxnLst/>
              <a:rect l="0" t="0" r="0" b="0"/>
              <a:pathLst>
                <a:path w="76201" h="76201">
                  <a:moveTo>
                    <a:pt x="9525" y="9525"/>
                  </a:moveTo>
                  <a:lnTo>
                    <a:pt x="9525" y="9525"/>
                  </a:lnTo>
                  <a:lnTo>
                    <a:pt x="392" y="9525"/>
                  </a:lnTo>
                  <a:lnTo>
                    <a:pt x="78" y="4037"/>
                  </a:lnTo>
                  <a:lnTo>
                    <a:pt x="34" y="6381"/>
                  </a:lnTo>
                  <a:lnTo>
                    <a:pt x="23" y="6370"/>
                  </a:lnTo>
                  <a:lnTo>
                    <a:pt x="0" y="0"/>
                  </a:lnTo>
                  <a:lnTo>
                    <a:pt x="9408" y="9409"/>
                  </a:lnTo>
                  <a:lnTo>
                    <a:pt x="9525" y="51204"/>
                  </a:lnTo>
                  <a:lnTo>
                    <a:pt x="10583" y="53186"/>
                  </a:lnTo>
                  <a:lnTo>
                    <a:pt x="12347" y="54507"/>
                  </a:lnTo>
                  <a:lnTo>
                    <a:pt x="14582" y="55388"/>
                  </a:lnTo>
                  <a:lnTo>
                    <a:pt x="16071" y="57034"/>
                  </a:lnTo>
                  <a:lnTo>
                    <a:pt x="18658" y="65196"/>
                  </a:lnTo>
                  <a:lnTo>
                    <a:pt x="21698" y="66018"/>
                  </a:lnTo>
                  <a:lnTo>
                    <a:pt x="23990" y="66237"/>
                  </a:lnTo>
                  <a:lnTo>
                    <a:pt x="25518" y="67441"/>
                  </a:lnTo>
                  <a:lnTo>
                    <a:pt x="28172" y="74837"/>
                  </a:lnTo>
                  <a:lnTo>
                    <a:pt x="31218" y="75594"/>
                  </a:lnTo>
                  <a:lnTo>
                    <a:pt x="47498" y="76200"/>
                  </a:lnTo>
                  <a:lnTo>
                    <a:pt x="62089" y="61735"/>
                  </a:lnTo>
                  <a:lnTo>
                    <a:pt x="64637" y="56366"/>
                  </a:lnTo>
                  <a:lnTo>
                    <a:pt x="67654" y="31719"/>
                  </a:lnTo>
                  <a:lnTo>
                    <a:pt x="74866" y="20927"/>
                  </a:lnTo>
                  <a:lnTo>
                    <a:pt x="76165" y="9966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478">
              <a:extLst>
                <a:ext uri="{FF2B5EF4-FFF2-40B4-BE49-F238E27FC236}">
                  <a16:creationId xmlns:a16="http://schemas.microsoft.com/office/drawing/2014/main" id="{9F7322EC-F9E6-6AAB-AED2-C5572FE77C58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4143813" y="6309587"/>
              <a:ext cx="171013" cy="129314"/>
            </a:xfrm>
            <a:custGeom>
              <a:avLst/>
              <a:gdLst/>
              <a:ahLst/>
              <a:cxnLst/>
              <a:rect l="0" t="0" r="0" b="0"/>
              <a:pathLst>
                <a:path w="171013" h="129314">
                  <a:moveTo>
                    <a:pt x="104337" y="34063"/>
                  </a:moveTo>
                  <a:lnTo>
                    <a:pt x="104337" y="34063"/>
                  </a:lnTo>
                  <a:lnTo>
                    <a:pt x="104337" y="24931"/>
                  </a:lnTo>
                  <a:lnTo>
                    <a:pt x="94846" y="24538"/>
                  </a:lnTo>
                  <a:lnTo>
                    <a:pt x="94812" y="6815"/>
                  </a:lnTo>
                  <a:lnTo>
                    <a:pt x="93754" y="6373"/>
                  </a:lnTo>
                  <a:lnTo>
                    <a:pt x="62539" y="5488"/>
                  </a:lnTo>
                  <a:lnTo>
                    <a:pt x="60597" y="4430"/>
                  </a:lnTo>
                  <a:lnTo>
                    <a:pt x="59302" y="2666"/>
                  </a:lnTo>
                  <a:lnTo>
                    <a:pt x="58439" y="432"/>
                  </a:lnTo>
                  <a:lnTo>
                    <a:pt x="56805" y="0"/>
                  </a:lnTo>
                  <a:lnTo>
                    <a:pt x="47317" y="5406"/>
                  </a:lnTo>
                  <a:lnTo>
                    <a:pt x="42169" y="10521"/>
                  </a:lnTo>
                  <a:lnTo>
                    <a:pt x="36843" y="13016"/>
                  </a:lnTo>
                  <a:lnTo>
                    <a:pt x="33941" y="13682"/>
                  </a:lnTo>
                  <a:lnTo>
                    <a:pt x="32007" y="15184"/>
                  </a:lnTo>
                  <a:lnTo>
                    <a:pt x="13049" y="41559"/>
                  </a:lnTo>
                  <a:lnTo>
                    <a:pt x="7048" y="60670"/>
                  </a:lnTo>
                  <a:lnTo>
                    <a:pt x="2889" y="68113"/>
                  </a:lnTo>
                  <a:lnTo>
                    <a:pt x="0" y="79691"/>
                  </a:lnTo>
                  <a:lnTo>
                    <a:pt x="7159" y="91786"/>
                  </a:lnTo>
                  <a:lnTo>
                    <a:pt x="8974" y="105270"/>
                  </a:lnTo>
                  <a:lnTo>
                    <a:pt x="10070" y="106935"/>
                  </a:lnTo>
                  <a:lnTo>
                    <a:pt x="11859" y="108044"/>
                  </a:lnTo>
                  <a:lnTo>
                    <a:pt x="14110" y="108784"/>
                  </a:lnTo>
                  <a:lnTo>
                    <a:pt x="15611" y="110335"/>
                  </a:lnTo>
                  <a:lnTo>
                    <a:pt x="17278" y="114881"/>
                  </a:lnTo>
                  <a:lnTo>
                    <a:pt x="18781" y="116517"/>
                  </a:lnTo>
                  <a:lnTo>
                    <a:pt x="26696" y="119357"/>
                  </a:lnTo>
                  <a:lnTo>
                    <a:pt x="36211" y="119751"/>
                  </a:lnTo>
                  <a:lnTo>
                    <a:pt x="44980" y="113235"/>
                  </a:lnTo>
                  <a:lnTo>
                    <a:pt x="50792" y="111584"/>
                  </a:lnTo>
                  <a:lnTo>
                    <a:pt x="52765" y="110085"/>
                  </a:lnTo>
                  <a:lnTo>
                    <a:pt x="74032" y="83441"/>
                  </a:lnTo>
                  <a:lnTo>
                    <a:pt x="74993" y="79645"/>
                  </a:lnTo>
                  <a:lnTo>
                    <a:pt x="75610" y="73641"/>
                  </a:lnTo>
                  <a:lnTo>
                    <a:pt x="84891" y="63069"/>
                  </a:lnTo>
                  <a:lnTo>
                    <a:pt x="90226" y="62765"/>
                  </a:lnTo>
                  <a:lnTo>
                    <a:pt x="91754" y="61665"/>
                  </a:lnTo>
                  <a:lnTo>
                    <a:pt x="92774" y="59872"/>
                  </a:lnTo>
                  <a:lnTo>
                    <a:pt x="94809" y="53123"/>
                  </a:lnTo>
                  <a:lnTo>
                    <a:pt x="94812" y="43588"/>
                  </a:lnTo>
                  <a:lnTo>
                    <a:pt x="94812" y="58053"/>
                  </a:lnTo>
                  <a:lnTo>
                    <a:pt x="95870" y="59582"/>
                  </a:lnTo>
                  <a:lnTo>
                    <a:pt x="97634" y="60601"/>
                  </a:lnTo>
                  <a:lnTo>
                    <a:pt x="103013" y="62236"/>
                  </a:lnTo>
                  <a:lnTo>
                    <a:pt x="103748" y="65281"/>
                  </a:lnTo>
                  <a:lnTo>
                    <a:pt x="104303" y="76817"/>
                  </a:lnTo>
                  <a:lnTo>
                    <a:pt x="105372" y="78441"/>
                  </a:lnTo>
                  <a:lnTo>
                    <a:pt x="107144" y="79523"/>
                  </a:lnTo>
                  <a:lnTo>
                    <a:pt x="109384" y="80245"/>
                  </a:lnTo>
                  <a:lnTo>
                    <a:pt x="110876" y="81784"/>
                  </a:lnTo>
                  <a:lnTo>
                    <a:pt x="113469" y="89762"/>
                  </a:lnTo>
                  <a:lnTo>
                    <a:pt x="113745" y="95839"/>
                  </a:lnTo>
                  <a:lnTo>
                    <a:pt x="114843" y="97472"/>
                  </a:lnTo>
                  <a:lnTo>
                    <a:pt x="116632" y="98561"/>
                  </a:lnTo>
                  <a:lnTo>
                    <a:pt x="122991" y="100611"/>
                  </a:lnTo>
                  <a:lnTo>
                    <a:pt x="123353" y="108928"/>
                  </a:lnTo>
                  <a:lnTo>
                    <a:pt x="124422" y="109373"/>
                  </a:lnTo>
                  <a:lnTo>
                    <a:pt x="132519" y="110229"/>
                  </a:lnTo>
                  <a:lnTo>
                    <a:pt x="132912" y="119778"/>
                  </a:lnTo>
                  <a:lnTo>
                    <a:pt x="142044" y="119788"/>
                  </a:lnTo>
                  <a:lnTo>
                    <a:pt x="142403" y="127989"/>
                  </a:lnTo>
                  <a:lnTo>
                    <a:pt x="142430" y="123564"/>
                  </a:lnTo>
                  <a:lnTo>
                    <a:pt x="142437" y="129228"/>
                  </a:lnTo>
                  <a:lnTo>
                    <a:pt x="161487" y="129313"/>
                  </a:lnTo>
                  <a:lnTo>
                    <a:pt x="171012" y="119788"/>
                  </a:lnTo>
                  <a:lnTo>
                    <a:pt x="161497" y="119788"/>
                  </a:lnTo>
                  <a:lnTo>
                    <a:pt x="161487" y="1102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SMARTInkShape-Group137">
            <a:extLst>
              <a:ext uri="{FF2B5EF4-FFF2-40B4-BE49-F238E27FC236}">
                <a16:creationId xmlns:a16="http://schemas.microsoft.com/office/drawing/2014/main" id="{979F8471-7700-BF13-134E-DFB6154F4B7F}"/>
              </a:ext>
            </a:extLst>
          </p:cNvPr>
          <p:cNvGrpSpPr/>
          <p:nvPr/>
        </p:nvGrpSpPr>
        <p:grpSpPr>
          <a:xfrm>
            <a:off x="5143500" y="6106767"/>
            <a:ext cx="533401" cy="475009"/>
            <a:chOff x="5143500" y="6106767"/>
            <a:chExt cx="533401" cy="475009"/>
          </a:xfrm>
        </p:grpSpPr>
        <p:sp>
          <p:nvSpPr>
            <p:cNvPr id="24" name="SMARTInkShape-479">
              <a:extLst>
                <a:ext uri="{FF2B5EF4-FFF2-40B4-BE49-F238E27FC236}">
                  <a16:creationId xmlns:a16="http://schemas.microsoft.com/office/drawing/2014/main" id="{C850B7D9-D16D-E69D-00E1-EBECE485803E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5581653" y="6362700"/>
              <a:ext cx="95248" cy="200026"/>
            </a:xfrm>
            <a:custGeom>
              <a:avLst/>
              <a:gdLst/>
              <a:ahLst/>
              <a:cxnLst/>
              <a:rect l="0" t="0" r="0" b="0"/>
              <a:pathLst>
                <a:path w="95248" h="200026">
                  <a:moveTo>
                    <a:pt x="66672" y="161925"/>
                  </a:moveTo>
                  <a:lnTo>
                    <a:pt x="66672" y="161925"/>
                  </a:lnTo>
                  <a:lnTo>
                    <a:pt x="66672" y="137829"/>
                  </a:lnTo>
                  <a:lnTo>
                    <a:pt x="65614" y="136336"/>
                  </a:lnTo>
                  <a:lnTo>
                    <a:pt x="63850" y="135341"/>
                  </a:lnTo>
                  <a:lnTo>
                    <a:pt x="57539" y="133466"/>
                  </a:lnTo>
                  <a:lnTo>
                    <a:pt x="33443" y="133350"/>
                  </a:lnTo>
                  <a:lnTo>
                    <a:pt x="31819" y="134408"/>
                  </a:lnTo>
                  <a:lnTo>
                    <a:pt x="30737" y="136172"/>
                  </a:lnTo>
                  <a:lnTo>
                    <a:pt x="30015" y="138406"/>
                  </a:lnTo>
                  <a:lnTo>
                    <a:pt x="28476" y="139895"/>
                  </a:lnTo>
                  <a:lnTo>
                    <a:pt x="18956" y="143671"/>
                  </a:lnTo>
                  <a:lnTo>
                    <a:pt x="1448" y="160482"/>
                  </a:lnTo>
                  <a:lnTo>
                    <a:pt x="124" y="169999"/>
                  </a:lnTo>
                  <a:lnTo>
                    <a:pt x="0" y="185601"/>
                  </a:lnTo>
                  <a:lnTo>
                    <a:pt x="1057" y="187234"/>
                  </a:lnTo>
                  <a:lnTo>
                    <a:pt x="2820" y="188323"/>
                  </a:lnTo>
                  <a:lnTo>
                    <a:pt x="9130" y="190373"/>
                  </a:lnTo>
                  <a:lnTo>
                    <a:pt x="17689" y="198689"/>
                  </a:lnTo>
                  <a:lnTo>
                    <a:pt x="27129" y="199908"/>
                  </a:lnTo>
                  <a:lnTo>
                    <a:pt x="52552" y="200025"/>
                  </a:lnTo>
                  <a:lnTo>
                    <a:pt x="54083" y="198967"/>
                  </a:lnTo>
                  <a:lnTo>
                    <a:pt x="55104" y="197203"/>
                  </a:lnTo>
                  <a:lnTo>
                    <a:pt x="56744" y="191825"/>
                  </a:lnTo>
                  <a:lnTo>
                    <a:pt x="59790" y="191088"/>
                  </a:lnTo>
                  <a:lnTo>
                    <a:pt x="65312" y="190616"/>
                  </a:lnTo>
                  <a:lnTo>
                    <a:pt x="65765" y="189519"/>
                  </a:lnTo>
                  <a:lnTo>
                    <a:pt x="66269" y="185478"/>
                  </a:lnTo>
                  <a:lnTo>
                    <a:pt x="69315" y="180154"/>
                  </a:lnTo>
                  <a:lnTo>
                    <a:pt x="74838" y="173170"/>
                  </a:lnTo>
                  <a:lnTo>
                    <a:pt x="75929" y="164185"/>
                  </a:lnTo>
                  <a:lnTo>
                    <a:pt x="76194" y="116906"/>
                  </a:lnTo>
                  <a:lnTo>
                    <a:pt x="85134" y="74192"/>
                  </a:lnTo>
                  <a:lnTo>
                    <a:pt x="85712" y="35055"/>
                  </a:lnTo>
                  <a:lnTo>
                    <a:pt x="88539" y="28632"/>
                  </a:lnTo>
                  <a:lnTo>
                    <a:pt x="93922" y="20943"/>
                  </a:lnTo>
                  <a:lnTo>
                    <a:pt x="95213" y="9967"/>
                  </a:lnTo>
                  <a:lnTo>
                    <a:pt x="95247" y="0"/>
                  </a:lnTo>
                  <a:lnTo>
                    <a:pt x="95247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480">
              <a:extLst>
                <a:ext uri="{FF2B5EF4-FFF2-40B4-BE49-F238E27FC236}">
                  <a16:creationId xmlns:a16="http://schemas.microsoft.com/office/drawing/2014/main" id="{D0DEC993-7BE2-9FB1-CD31-56763780BED5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5438895" y="6449749"/>
              <a:ext cx="114181" cy="119079"/>
            </a:xfrm>
            <a:custGeom>
              <a:avLst/>
              <a:gdLst/>
              <a:ahLst/>
              <a:cxnLst/>
              <a:rect l="0" t="0" r="0" b="0"/>
              <a:pathLst>
                <a:path w="114181" h="119079">
                  <a:moveTo>
                    <a:pt x="114180" y="8201"/>
                  </a:moveTo>
                  <a:lnTo>
                    <a:pt x="114180" y="8201"/>
                  </a:lnTo>
                  <a:lnTo>
                    <a:pt x="99991" y="8201"/>
                  </a:lnTo>
                  <a:lnTo>
                    <a:pt x="98370" y="7143"/>
                  </a:lnTo>
                  <a:lnTo>
                    <a:pt x="97290" y="5379"/>
                  </a:lnTo>
                  <a:lnTo>
                    <a:pt x="96571" y="3145"/>
                  </a:lnTo>
                  <a:lnTo>
                    <a:pt x="95032" y="1656"/>
                  </a:lnTo>
                  <a:lnTo>
                    <a:pt x="90500" y="0"/>
                  </a:lnTo>
                  <a:lnTo>
                    <a:pt x="87810" y="617"/>
                  </a:lnTo>
                  <a:lnTo>
                    <a:pt x="77833" y="6993"/>
                  </a:lnTo>
                  <a:lnTo>
                    <a:pt x="62977" y="8094"/>
                  </a:lnTo>
                  <a:lnTo>
                    <a:pt x="60994" y="9189"/>
                  </a:lnTo>
                  <a:lnTo>
                    <a:pt x="59673" y="10976"/>
                  </a:lnTo>
                  <a:lnTo>
                    <a:pt x="58792" y="13226"/>
                  </a:lnTo>
                  <a:lnTo>
                    <a:pt x="57146" y="14726"/>
                  </a:lnTo>
                  <a:lnTo>
                    <a:pt x="52495" y="16392"/>
                  </a:lnTo>
                  <a:lnTo>
                    <a:pt x="39742" y="17609"/>
                  </a:lnTo>
                  <a:lnTo>
                    <a:pt x="39155" y="18706"/>
                  </a:lnTo>
                  <a:lnTo>
                    <a:pt x="38502" y="22748"/>
                  </a:lnTo>
                  <a:lnTo>
                    <a:pt x="37270" y="24248"/>
                  </a:lnTo>
                  <a:lnTo>
                    <a:pt x="29824" y="26856"/>
                  </a:lnTo>
                  <a:lnTo>
                    <a:pt x="29064" y="29897"/>
                  </a:lnTo>
                  <a:lnTo>
                    <a:pt x="28491" y="36374"/>
                  </a:lnTo>
                  <a:lnTo>
                    <a:pt x="33523" y="36657"/>
                  </a:lnTo>
                  <a:lnTo>
                    <a:pt x="35008" y="37755"/>
                  </a:lnTo>
                  <a:lnTo>
                    <a:pt x="37589" y="44967"/>
                  </a:lnTo>
                  <a:lnTo>
                    <a:pt x="40629" y="45708"/>
                  </a:lnTo>
                  <a:lnTo>
                    <a:pt x="51203" y="46184"/>
                  </a:lnTo>
                  <a:lnTo>
                    <a:pt x="57263" y="49071"/>
                  </a:lnTo>
                  <a:lnTo>
                    <a:pt x="64719" y="54492"/>
                  </a:lnTo>
                  <a:lnTo>
                    <a:pt x="74595" y="55709"/>
                  </a:lnTo>
                  <a:lnTo>
                    <a:pt x="80697" y="55792"/>
                  </a:lnTo>
                  <a:lnTo>
                    <a:pt x="82332" y="56862"/>
                  </a:lnTo>
                  <a:lnTo>
                    <a:pt x="83423" y="58633"/>
                  </a:lnTo>
                  <a:lnTo>
                    <a:pt x="84150" y="60872"/>
                  </a:lnTo>
                  <a:lnTo>
                    <a:pt x="85693" y="62365"/>
                  </a:lnTo>
                  <a:lnTo>
                    <a:pt x="90230" y="64024"/>
                  </a:lnTo>
                  <a:lnTo>
                    <a:pt x="91864" y="65525"/>
                  </a:lnTo>
                  <a:lnTo>
                    <a:pt x="93678" y="70014"/>
                  </a:lnTo>
                  <a:lnTo>
                    <a:pt x="95220" y="71635"/>
                  </a:lnTo>
                  <a:lnTo>
                    <a:pt x="103204" y="74449"/>
                  </a:lnTo>
                  <a:lnTo>
                    <a:pt x="104010" y="77508"/>
                  </a:lnTo>
                  <a:lnTo>
                    <a:pt x="104225" y="79806"/>
                  </a:lnTo>
                  <a:lnTo>
                    <a:pt x="105427" y="81338"/>
                  </a:lnTo>
                  <a:lnTo>
                    <a:pt x="109585" y="83039"/>
                  </a:lnTo>
                  <a:lnTo>
                    <a:pt x="111116" y="84551"/>
                  </a:lnTo>
                  <a:lnTo>
                    <a:pt x="114060" y="93498"/>
                  </a:lnTo>
                  <a:lnTo>
                    <a:pt x="114180" y="108388"/>
                  </a:lnTo>
                  <a:lnTo>
                    <a:pt x="113121" y="109917"/>
                  </a:lnTo>
                  <a:lnTo>
                    <a:pt x="111358" y="110937"/>
                  </a:lnTo>
                  <a:lnTo>
                    <a:pt x="105979" y="112573"/>
                  </a:lnTo>
                  <a:lnTo>
                    <a:pt x="99991" y="117914"/>
                  </a:lnTo>
                  <a:lnTo>
                    <a:pt x="97312" y="118384"/>
                  </a:lnTo>
                  <a:lnTo>
                    <a:pt x="94468" y="117640"/>
                  </a:lnTo>
                  <a:lnTo>
                    <a:pt x="91514" y="116085"/>
                  </a:lnTo>
                  <a:lnTo>
                    <a:pt x="89544" y="116107"/>
                  </a:lnTo>
                  <a:lnTo>
                    <a:pt x="88231" y="117180"/>
                  </a:lnTo>
                  <a:lnTo>
                    <a:pt x="87356" y="118954"/>
                  </a:lnTo>
                  <a:lnTo>
                    <a:pt x="85714" y="119078"/>
                  </a:lnTo>
                  <a:lnTo>
                    <a:pt x="77288" y="115254"/>
                  </a:lnTo>
                  <a:lnTo>
                    <a:pt x="44687" y="113065"/>
                  </a:lnTo>
                  <a:lnTo>
                    <a:pt x="42451" y="111977"/>
                  </a:lnTo>
                  <a:lnTo>
                    <a:pt x="40961" y="110193"/>
                  </a:lnTo>
                  <a:lnTo>
                    <a:pt x="39967" y="107946"/>
                  </a:lnTo>
                  <a:lnTo>
                    <a:pt x="38246" y="106448"/>
                  </a:lnTo>
                  <a:lnTo>
                    <a:pt x="33512" y="104783"/>
                  </a:lnTo>
                  <a:lnTo>
                    <a:pt x="20698" y="103568"/>
                  </a:lnTo>
                  <a:lnTo>
                    <a:pt x="9843" y="94321"/>
                  </a:lnTo>
                  <a:lnTo>
                    <a:pt x="0" y="93929"/>
                  </a:lnTo>
                  <a:lnTo>
                    <a:pt x="9405" y="939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481">
              <a:extLst>
                <a:ext uri="{FF2B5EF4-FFF2-40B4-BE49-F238E27FC236}">
                  <a16:creationId xmlns:a16="http://schemas.microsoft.com/office/drawing/2014/main" id="{715ED3F6-9CA7-CCF8-0820-F173B4AB57AF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5143500" y="6562725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19050"/>
                  </a:moveTo>
                  <a:lnTo>
                    <a:pt x="0" y="19050"/>
                  </a:lnTo>
                  <a:lnTo>
                    <a:pt x="45389" y="19050"/>
                  </a:lnTo>
                  <a:lnTo>
                    <a:pt x="57076" y="19050"/>
                  </a:lnTo>
                  <a:lnTo>
                    <a:pt x="65231" y="16228"/>
                  </a:lnTo>
                  <a:lnTo>
                    <a:pt x="68887" y="13994"/>
                  </a:lnTo>
                  <a:lnTo>
                    <a:pt x="88906" y="10408"/>
                  </a:lnTo>
                  <a:lnTo>
                    <a:pt x="117830" y="9535"/>
                  </a:lnTo>
                  <a:lnTo>
                    <a:pt x="119829" y="8473"/>
                  </a:lnTo>
                  <a:lnTo>
                    <a:pt x="121160" y="6707"/>
                  </a:lnTo>
                  <a:lnTo>
                    <a:pt x="122049" y="4472"/>
                  </a:lnTo>
                  <a:lnTo>
                    <a:pt x="123699" y="2981"/>
                  </a:lnTo>
                  <a:lnTo>
                    <a:pt x="133220" y="34"/>
                  </a:lnTo>
                  <a:lnTo>
                    <a:pt x="142872" y="0"/>
                  </a:lnTo>
                  <a:lnTo>
                    <a:pt x="1428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482">
              <a:extLst>
                <a:ext uri="{FF2B5EF4-FFF2-40B4-BE49-F238E27FC236}">
                  <a16:creationId xmlns:a16="http://schemas.microsoft.com/office/drawing/2014/main" id="{6A1B6790-FC8B-8191-1207-EC6365B5F0C9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5143500" y="6410325"/>
              <a:ext cx="72348" cy="161926"/>
            </a:xfrm>
            <a:custGeom>
              <a:avLst/>
              <a:gdLst/>
              <a:ahLst/>
              <a:cxnLst/>
              <a:rect l="0" t="0" r="0" b="0"/>
              <a:pathLst>
                <a:path w="72348" h="161926">
                  <a:moveTo>
                    <a:pt x="0" y="76200"/>
                  </a:moveTo>
                  <a:lnTo>
                    <a:pt x="0" y="76200"/>
                  </a:lnTo>
                  <a:lnTo>
                    <a:pt x="5488" y="76200"/>
                  </a:lnTo>
                  <a:lnTo>
                    <a:pt x="3144" y="76200"/>
                  </a:lnTo>
                  <a:lnTo>
                    <a:pt x="9525" y="76200"/>
                  </a:lnTo>
                  <a:lnTo>
                    <a:pt x="9525" y="71144"/>
                  </a:lnTo>
                  <a:lnTo>
                    <a:pt x="10583" y="69655"/>
                  </a:lnTo>
                  <a:lnTo>
                    <a:pt x="12347" y="68661"/>
                  </a:lnTo>
                  <a:lnTo>
                    <a:pt x="14581" y="67999"/>
                  </a:lnTo>
                  <a:lnTo>
                    <a:pt x="16070" y="66499"/>
                  </a:lnTo>
                  <a:lnTo>
                    <a:pt x="17726" y="62011"/>
                  </a:lnTo>
                  <a:lnTo>
                    <a:pt x="19226" y="60390"/>
                  </a:lnTo>
                  <a:lnTo>
                    <a:pt x="23714" y="58590"/>
                  </a:lnTo>
                  <a:lnTo>
                    <a:pt x="25335" y="57052"/>
                  </a:lnTo>
                  <a:lnTo>
                    <a:pt x="29349" y="47534"/>
                  </a:lnTo>
                  <a:lnTo>
                    <a:pt x="43738" y="31463"/>
                  </a:lnTo>
                  <a:lnTo>
                    <a:pt x="47473" y="19597"/>
                  </a:lnTo>
                  <a:lnTo>
                    <a:pt x="55812" y="10897"/>
                  </a:lnTo>
                  <a:lnTo>
                    <a:pt x="57150" y="11"/>
                  </a:lnTo>
                  <a:lnTo>
                    <a:pt x="57150" y="0"/>
                  </a:lnTo>
                  <a:lnTo>
                    <a:pt x="66283" y="0"/>
                  </a:lnTo>
                  <a:lnTo>
                    <a:pt x="67731" y="25693"/>
                  </a:lnTo>
                  <a:lnTo>
                    <a:pt x="71731" y="31881"/>
                  </a:lnTo>
                  <a:lnTo>
                    <a:pt x="72163" y="35012"/>
                  </a:lnTo>
                  <a:lnTo>
                    <a:pt x="67607" y="50811"/>
                  </a:lnTo>
                  <a:lnTo>
                    <a:pt x="68354" y="53982"/>
                  </a:lnTo>
                  <a:lnTo>
                    <a:pt x="72008" y="60328"/>
                  </a:lnTo>
                  <a:lnTo>
                    <a:pt x="72347" y="63502"/>
                  </a:lnTo>
                  <a:lnTo>
                    <a:pt x="66959" y="88900"/>
                  </a:lnTo>
                  <a:lnTo>
                    <a:pt x="66677" y="121944"/>
                  </a:lnTo>
                  <a:lnTo>
                    <a:pt x="57542" y="132909"/>
                  </a:lnTo>
                  <a:lnTo>
                    <a:pt x="5715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483">
              <a:extLst>
                <a:ext uri="{FF2B5EF4-FFF2-40B4-BE49-F238E27FC236}">
                  <a16:creationId xmlns:a16="http://schemas.microsoft.com/office/drawing/2014/main" id="{9EC680A8-305D-3A08-1058-B63012E14C67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5172075" y="6106767"/>
              <a:ext cx="19051" cy="227359"/>
            </a:xfrm>
            <a:custGeom>
              <a:avLst/>
              <a:gdLst/>
              <a:ahLst/>
              <a:cxnLst/>
              <a:rect l="0" t="0" r="0" b="0"/>
              <a:pathLst>
                <a:path w="19051" h="227359">
                  <a:moveTo>
                    <a:pt x="19050" y="8283"/>
                  </a:moveTo>
                  <a:lnTo>
                    <a:pt x="19050" y="8283"/>
                  </a:lnTo>
                  <a:lnTo>
                    <a:pt x="19050" y="2795"/>
                  </a:lnTo>
                  <a:lnTo>
                    <a:pt x="19050" y="7352"/>
                  </a:lnTo>
                  <a:lnTo>
                    <a:pt x="19050" y="0"/>
                  </a:lnTo>
                  <a:lnTo>
                    <a:pt x="19050" y="4491"/>
                  </a:lnTo>
                  <a:lnTo>
                    <a:pt x="19050" y="1985"/>
                  </a:lnTo>
                  <a:lnTo>
                    <a:pt x="19050" y="4888"/>
                  </a:lnTo>
                  <a:lnTo>
                    <a:pt x="19050" y="2103"/>
                  </a:lnTo>
                  <a:lnTo>
                    <a:pt x="19050" y="49597"/>
                  </a:lnTo>
                  <a:lnTo>
                    <a:pt x="19050" y="68611"/>
                  </a:lnTo>
                  <a:lnTo>
                    <a:pt x="16228" y="74959"/>
                  </a:lnTo>
                  <a:lnTo>
                    <a:pt x="12505" y="81308"/>
                  </a:lnTo>
                  <a:lnTo>
                    <a:pt x="10113" y="94008"/>
                  </a:lnTo>
                  <a:lnTo>
                    <a:pt x="9526" y="141633"/>
                  </a:lnTo>
                  <a:lnTo>
                    <a:pt x="9525" y="187772"/>
                  </a:lnTo>
                  <a:lnTo>
                    <a:pt x="9525" y="203408"/>
                  </a:lnTo>
                  <a:lnTo>
                    <a:pt x="8467" y="205042"/>
                  </a:lnTo>
                  <a:lnTo>
                    <a:pt x="6703" y="206130"/>
                  </a:lnTo>
                  <a:lnTo>
                    <a:pt x="4469" y="206856"/>
                  </a:lnTo>
                  <a:lnTo>
                    <a:pt x="2980" y="208398"/>
                  </a:lnTo>
                  <a:lnTo>
                    <a:pt x="116" y="217403"/>
                  </a:lnTo>
                  <a:lnTo>
                    <a:pt x="9525" y="227358"/>
                  </a:lnTo>
                  <a:lnTo>
                    <a:pt x="0" y="227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SMARTInkShape-Group138">
            <a:extLst>
              <a:ext uri="{FF2B5EF4-FFF2-40B4-BE49-F238E27FC236}">
                <a16:creationId xmlns:a16="http://schemas.microsoft.com/office/drawing/2014/main" id="{6F571223-A25D-10DF-ABEF-D1E3D67B8438}"/>
              </a:ext>
            </a:extLst>
          </p:cNvPr>
          <p:cNvGrpSpPr/>
          <p:nvPr/>
        </p:nvGrpSpPr>
        <p:grpSpPr>
          <a:xfrm>
            <a:off x="3324225" y="5619750"/>
            <a:ext cx="415064" cy="1019176"/>
            <a:chOff x="3324225" y="5619750"/>
            <a:chExt cx="415064" cy="1019176"/>
          </a:xfrm>
        </p:grpSpPr>
        <p:sp>
          <p:nvSpPr>
            <p:cNvPr id="30" name="SMARTInkShape-484">
              <a:extLst>
                <a:ext uri="{FF2B5EF4-FFF2-40B4-BE49-F238E27FC236}">
                  <a16:creationId xmlns:a16="http://schemas.microsoft.com/office/drawing/2014/main" id="{B418D4ED-5F97-0B5C-7790-A8F60EE3BA99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3581400" y="56197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485">
              <a:extLst>
                <a:ext uri="{FF2B5EF4-FFF2-40B4-BE49-F238E27FC236}">
                  <a16:creationId xmlns:a16="http://schemas.microsoft.com/office/drawing/2014/main" id="{FE632A9A-350F-DB42-FF41-53CC2DFDEEDC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3562360" y="5676900"/>
              <a:ext cx="9516" cy="28576"/>
            </a:xfrm>
            <a:custGeom>
              <a:avLst/>
              <a:gdLst/>
              <a:ahLst/>
              <a:cxnLst/>
              <a:rect l="0" t="0" r="0" b="0"/>
              <a:pathLst>
                <a:path w="9516" h="28576">
                  <a:moveTo>
                    <a:pt x="9515" y="0"/>
                  </a:moveTo>
                  <a:lnTo>
                    <a:pt x="9515" y="0"/>
                  </a:lnTo>
                  <a:lnTo>
                    <a:pt x="9515" y="17609"/>
                  </a:lnTo>
                  <a:lnTo>
                    <a:pt x="0" y="28564"/>
                  </a:lnTo>
                  <a:lnTo>
                    <a:pt x="9515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486">
              <a:extLst>
                <a:ext uri="{FF2B5EF4-FFF2-40B4-BE49-F238E27FC236}">
                  <a16:creationId xmlns:a16="http://schemas.microsoft.com/office/drawing/2014/main" id="{1B3FDBCF-CD92-6917-9B9D-D0712BE23D97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3562350" y="57435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487">
              <a:extLst>
                <a:ext uri="{FF2B5EF4-FFF2-40B4-BE49-F238E27FC236}">
                  <a16:creationId xmlns:a16="http://schemas.microsoft.com/office/drawing/2014/main" id="{F9FB51A4-3F5E-9F96-3089-12B510E68313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3562350" y="58007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488">
              <a:extLst>
                <a:ext uri="{FF2B5EF4-FFF2-40B4-BE49-F238E27FC236}">
                  <a16:creationId xmlns:a16="http://schemas.microsoft.com/office/drawing/2014/main" id="{4F0CA4A4-86F2-5324-554E-8CB5079E3940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3552942" y="5857875"/>
              <a:ext cx="9409" cy="28576"/>
            </a:xfrm>
            <a:custGeom>
              <a:avLst/>
              <a:gdLst/>
              <a:ahLst/>
              <a:cxnLst/>
              <a:rect l="0" t="0" r="0" b="0"/>
              <a:pathLst>
                <a:path w="9409" h="28576">
                  <a:moveTo>
                    <a:pt x="9408" y="0"/>
                  </a:moveTo>
                  <a:lnTo>
                    <a:pt x="9408" y="0"/>
                  </a:lnTo>
                  <a:lnTo>
                    <a:pt x="1207" y="8201"/>
                  </a:lnTo>
                  <a:lnTo>
                    <a:pt x="0" y="17610"/>
                  </a:lnTo>
                  <a:lnTo>
                    <a:pt x="1019" y="18090"/>
                  </a:lnTo>
                  <a:lnTo>
                    <a:pt x="4974" y="18623"/>
                  </a:lnTo>
                  <a:lnTo>
                    <a:pt x="6452" y="19824"/>
                  </a:lnTo>
                  <a:lnTo>
                    <a:pt x="9408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489">
              <a:extLst>
                <a:ext uri="{FF2B5EF4-FFF2-40B4-BE49-F238E27FC236}">
                  <a16:creationId xmlns:a16="http://schemas.microsoft.com/office/drawing/2014/main" id="{21BD9AAA-258C-F1FA-720F-44D35D793743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3566390" y="5972175"/>
              <a:ext cx="24536" cy="28576"/>
            </a:xfrm>
            <a:custGeom>
              <a:avLst/>
              <a:gdLst/>
              <a:ahLst/>
              <a:cxnLst/>
              <a:rect l="0" t="0" r="0" b="0"/>
              <a:pathLst>
                <a:path w="24536" h="28576">
                  <a:moveTo>
                    <a:pt x="24535" y="0"/>
                  </a:moveTo>
                  <a:lnTo>
                    <a:pt x="24535" y="0"/>
                  </a:lnTo>
                  <a:lnTo>
                    <a:pt x="16334" y="0"/>
                  </a:lnTo>
                  <a:lnTo>
                    <a:pt x="15893" y="1058"/>
                  </a:lnTo>
                  <a:lnTo>
                    <a:pt x="15403" y="5056"/>
                  </a:lnTo>
                  <a:lnTo>
                    <a:pt x="14213" y="6545"/>
                  </a:lnTo>
                  <a:lnTo>
                    <a:pt x="6843" y="9132"/>
                  </a:lnTo>
                  <a:lnTo>
                    <a:pt x="6089" y="12173"/>
                  </a:lnTo>
                  <a:lnTo>
                    <a:pt x="5495" y="27132"/>
                  </a:lnTo>
                  <a:lnTo>
                    <a:pt x="4434" y="27613"/>
                  </a:lnTo>
                  <a:lnTo>
                    <a:pt x="0" y="28290"/>
                  </a:lnTo>
                  <a:lnTo>
                    <a:pt x="5485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490">
              <a:extLst>
                <a:ext uri="{FF2B5EF4-FFF2-40B4-BE49-F238E27FC236}">
                  <a16:creationId xmlns:a16="http://schemas.microsoft.com/office/drawing/2014/main" id="{95EBB82D-AE24-18EF-60AE-173329DEEDBE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3657717" y="6429375"/>
              <a:ext cx="81572" cy="199716"/>
            </a:xfrm>
            <a:custGeom>
              <a:avLst/>
              <a:gdLst/>
              <a:ahLst/>
              <a:cxnLst/>
              <a:rect l="0" t="0" r="0" b="0"/>
              <a:pathLst>
                <a:path w="81572" h="199716">
                  <a:moveTo>
                    <a:pt x="66558" y="133350"/>
                  </a:moveTo>
                  <a:lnTo>
                    <a:pt x="66558" y="133350"/>
                  </a:lnTo>
                  <a:lnTo>
                    <a:pt x="66558" y="123941"/>
                  </a:lnTo>
                  <a:lnTo>
                    <a:pt x="48832" y="123825"/>
                  </a:lnTo>
                  <a:lnTo>
                    <a:pt x="39423" y="132025"/>
                  </a:lnTo>
                  <a:lnTo>
                    <a:pt x="33353" y="132957"/>
                  </a:lnTo>
                  <a:lnTo>
                    <a:pt x="24852" y="133234"/>
                  </a:lnTo>
                  <a:lnTo>
                    <a:pt x="22879" y="134331"/>
                  </a:lnTo>
                  <a:lnTo>
                    <a:pt x="21563" y="136121"/>
                  </a:lnTo>
                  <a:lnTo>
                    <a:pt x="19044" y="140932"/>
                  </a:lnTo>
                  <a:lnTo>
                    <a:pt x="10886" y="150680"/>
                  </a:lnTo>
                  <a:lnTo>
                    <a:pt x="9538" y="160451"/>
                  </a:lnTo>
                  <a:lnTo>
                    <a:pt x="8436" y="160942"/>
                  </a:lnTo>
                  <a:lnTo>
                    <a:pt x="4390" y="161489"/>
                  </a:lnTo>
                  <a:lnTo>
                    <a:pt x="2887" y="162692"/>
                  </a:lnTo>
                  <a:lnTo>
                    <a:pt x="279" y="170088"/>
                  </a:lnTo>
                  <a:lnTo>
                    <a:pt x="0" y="176103"/>
                  </a:lnTo>
                  <a:lnTo>
                    <a:pt x="1020" y="177727"/>
                  </a:lnTo>
                  <a:lnTo>
                    <a:pt x="2757" y="178809"/>
                  </a:lnTo>
                  <a:lnTo>
                    <a:pt x="8094" y="180547"/>
                  </a:lnTo>
                  <a:lnTo>
                    <a:pt x="8824" y="183607"/>
                  </a:lnTo>
                  <a:lnTo>
                    <a:pt x="9374" y="190096"/>
                  </a:lnTo>
                  <a:lnTo>
                    <a:pt x="17606" y="190464"/>
                  </a:lnTo>
                  <a:lnTo>
                    <a:pt x="23596" y="195546"/>
                  </a:lnTo>
                  <a:lnTo>
                    <a:pt x="25217" y="195981"/>
                  </a:lnTo>
                  <a:lnTo>
                    <a:pt x="26297" y="195212"/>
                  </a:lnTo>
                  <a:lnTo>
                    <a:pt x="27017" y="193642"/>
                  </a:lnTo>
                  <a:lnTo>
                    <a:pt x="28556" y="193653"/>
                  </a:lnTo>
                  <a:lnTo>
                    <a:pt x="37553" y="199715"/>
                  </a:lnTo>
                  <a:lnTo>
                    <a:pt x="37855" y="194876"/>
                  </a:lnTo>
                  <a:lnTo>
                    <a:pt x="38957" y="193418"/>
                  </a:lnTo>
                  <a:lnTo>
                    <a:pt x="47112" y="190615"/>
                  </a:lnTo>
                  <a:lnTo>
                    <a:pt x="56631" y="190503"/>
                  </a:lnTo>
                  <a:lnTo>
                    <a:pt x="56914" y="185444"/>
                  </a:lnTo>
                  <a:lnTo>
                    <a:pt x="58012" y="183955"/>
                  </a:lnTo>
                  <a:lnTo>
                    <a:pt x="66162" y="181091"/>
                  </a:lnTo>
                  <a:lnTo>
                    <a:pt x="66548" y="171845"/>
                  </a:lnTo>
                  <a:lnTo>
                    <a:pt x="76049" y="171451"/>
                  </a:lnTo>
                  <a:lnTo>
                    <a:pt x="76083" y="125671"/>
                  </a:lnTo>
                  <a:lnTo>
                    <a:pt x="76083" y="81550"/>
                  </a:lnTo>
                  <a:lnTo>
                    <a:pt x="76083" y="35075"/>
                  </a:lnTo>
                  <a:lnTo>
                    <a:pt x="76083" y="1501"/>
                  </a:lnTo>
                  <a:lnTo>
                    <a:pt x="77141" y="1000"/>
                  </a:lnTo>
                  <a:lnTo>
                    <a:pt x="81571" y="296"/>
                  </a:lnTo>
                  <a:lnTo>
                    <a:pt x="7608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491">
              <a:extLst>
                <a:ext uri="{FF2B5EF4-FFF2-40B4-BE49-F238E27FC236}">
                  <a16:creationId xmlns:a16="http://schemas.microsoft.com/office/drawing/2014/main" id="{9A82C5C2-CA9D-A7A6-9AEB-1A74DFD3F039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3533775" y="6516425"/>
              <a:ext cx="95134" cy="112965"/>
            </a:xfrm>
            <a:custGeom>
              <a:avLst/>
              <a:gdLst/>
              <a:ahLst/>
              <a:cxnLst/>
              <a:rect l="0" t="0" r="0" b="0"/>
              <a:pathLst>
                <a:path w="95134" h="112965">
                  <a:moveTo>
                    <a:pt x="76200" y="8200"/>
                  </a:moveTo>
                  <a:lnTo>
                    <a:pt x="76200" y="8200"/>
                  </a:lnTo>
                  <a:lnTo>
                    <a:pt x="71143" y="8200"/>
                  </a:lnTo>
                  <a:lnTo>
                    <a:pt x="69654" y="7142"/>
                  </a:lnTo>
                  <a:lnTo>
                    <a:pt x="68661" y="5378"/>
                  </a:lnTo>
                  <a:lnTo>
                    <a:pt x="67068" y="0"/>
                  </a:lnTo>
                  <a:lnTo>
                    <a:pt x="64027" y="2086"/>
                  </a:lnTo>
                  <a:lnTo>
                    <a:pt x="61735" y="4124"/>
                  </a:lnTo>
                  <a:lnTo>
                    <a:pt x="56366" y="6388"/>
                  </a:lnTo>
                  <a:lnTo>
                    <a:pt x="40122" y="9237"/>
                  </a:lnTo>
                  <a:lnTo>
                    <a:pt x="29088" y="17332"/>
                  </a:lnTo>
                  <a:lnTo>
                    <a:pt x="28727" y="22665"/>
                  </a:lnTo>
                  <a:lnTo>
                    <a:pt x="27618" y="24194"/>
                  </a:lnTo>
                  <a:lnTo>
                    <a:pt x="20388" y="26848"/>
                  </a:lnTo>
                  <a:lnTo>
                    <a:pt x="19644" y="29893"/>
                  </a:lnTo>
                  <a:lnTo>
                    <a:pt x="19060" y="36656"/>
                  </a:lnTo>
                  <a:lnTo>
                    <a:pt x="27252" y="44966"/>
                  </a:lnTo>
                  <a:lnTo>
                    <a:pt x="37674" y="46266"/>
                  </a:lnTo>
                  <a:lnTo>
                    <a:pt x="46263" y="54498"/>
                  </a:lnTo>
                  <a:lnTo>
                    <a:pt x="52278" y="55432"/>
                  </a:lnTo>
                  <a:lnTo>
                    <a:pt x="71212" y="55815"/>
                  </a:lnTo>
                  <a:lnTo>
                    <a:pt x="72875" y="56877"/>
                  </a:lnTo>
                  <a:lnTo>
                    <a:pt x="73983" y="58643"/>
                  </a:lnTo>
                  <a:lnTo>
                    <a:pt x="75762" y="64025"/>
                  </a:lnTo>
                  <a:lnTo>
                    <a:pt x="78828" y="64761"/>
                  </a:lnTo>
                  <a:lnTo>
                    <a:pt x="81127" y="64957"/>
                  </a:lnTo>
                  <a:lnTo>
                    <a:pt x="82660" y="66146"/>
                  </a:lnTo>
                  <a:lnTo>
                    <a:pt x="85605" y="74473"/>
                  </a:lnTo>
                  <a:lnTo>
                    <a:pt x="93916" y="83041"/>
                  </a:lnTo>
                  <a:lnTo>
                    <a:pt x="95133" y="92482"/>
                  </a:lnTo>
                  <a:lnTo>
                    <a:pt x="94113" y="92963"/>
                  </a:lnTo>
                  <a:lnTo>
                    <a:pt x="90159" y="93497"/>
                  </a:lnTo>
                  <a:lnTo>
                    <a:pt x="88681" y="94698"/>
                  </a:lnTo>
                  <a:lnTo>
                    <a:pt x="87039" y="98855"/>
                  </a:lnTo>
                  <a:lnTo>
                    <a:pt x="85543" y="100387"/>
                  </a:lnTo>
                  <a:lnTo>
                    <a:pt x="76101" y="104239"/>
                  </a:lnTo>
                  <a:lnTo>
                    <a:pt x="68880" y="109916"/>
                  </a:lnTo>
                  <a:lnTo>
                    <a:pt x="60037" y="112068"/>
                  </a:lnTo>
                  <a:lnTo>
                    <a:pt x="33598" y="112964"/>
                  </a:lnTo>
                  <a:lnTo>
                    <a:pt x="27985" y="110148"/>
                  </a:lnTo>
                  <a:lnTo>
                    <a:pt x="21963" y="106427"/>
                  </a:lnTo>
                  <a:lnTo>
                    <a:pt x="11372" y="103841"/>
                  </a:lnTo>
                  <a:lnTo>
                    <a:pt x="440" y="103460"/>
                  </a:lnTo>
                  <a:lnTo>
                    <a:pt x="0" y="93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492">
              <a:extLst>
                <a:ext uri="{FF2B5EF4-FFF2-40B4-BE49-F238E27FC236}">
                  <a16:creationId xmlns:a16="http://schemas.microsoft.com/office/drawing/2014/main" id="{3E9C5C0C-6578-2F6A-429F-E4F31EEFF737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3324225" y="6629400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0"/>
                  </a:moveTo>
                  <a:lnTo>
                    <a:pt x="0" y="0"/>
                  </a:lnTo>
                  <a:lnTo>
                    <a:pt x="45534" y="0"/>
                  </a:lnTo>
                  <a:lnTo>
                    <a:pt x="93090" y="0"/>
                  </a:lnTo>
                  <a:lnTo>
                    <a:pt x="139862" y="0"/>
                  </a:lnTo>
                  <a:lnTo>
                    <a:pt x="140866" y="0"/>
                  </a:lnTo>
                  <a:lnTo>
                    <a:pt x="150900" y="8200"/>
                  </a:lnTo>
                  <a:lnTo>
                    <a:pt x="1619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493">
              <a:extLst>
                <a:ext uri="{FF2B5EF4-FFF2-40B4-BE49-F238E27FC236}">
                  <a16:creationId xmlns:a16="http://schemas.microsoft.com/office/drawing/2014/main" id="{C738E1BF-D595-EEE3-BD31-B3536935EB96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3371850" y="6410325"/>
              <a:ext cx="47626" cy="219076"/>
            </a:xfrm>
            <a:custGeom>
              <a:avLst/>
              <a:gdLst/>
              <a:ahLst/>
              <a:cxnLst/>
              <a:rect l="0" t="0" r="0" b="0"/>
              <a:pathLst>
                <a:path w="47626" h="219076">
                  <a:moveTo>
                    <a:pt x="0" y="76200"/>
                  </a:moveTo>
                  <a:lnTo>
                    <a:pt x="0" y="76200"/>
                  </a:lnTo>
                  <a:lnTo>
                    <a:pt x="0" y="67999"/>
                  </a:lnTo>
                  <a:lnTo>
                    <a:pt x="1058" y="67558"/>
                  </a:lnTo>
                  <a:lnTo>
                    <a:pt x="5057" y="67068"/>
                  </a:lnTo>
                  <a:lnTo>
                    <a:pt x="6546" y="65879"/>
                  </a:lnTo>
                  <a:lnTo>
                    <a:pt x="8201" y="61735"/>
                  </a:lnTo>
                  <a:lnTo>
                    <a:pt x="9132" y="53452"/>
                  </a:lnTo>
                  <a:lnTo>
                    <a:pt x="10322" y="51510"/>
                  </a:lnTo>
                  <a:lnTo>
                    <a:pt x="12173" y="50214"/>
                  </a:lnTo>
                  <a:lnTo>
                    <a:pt x="14465" y="49352"/>
                  </a:lnTo>
                  <a:lnTo>
                    <a:pt x="15994" y="47718"/>
                  </a:lnTo>
                  <a:lnTo>
                    <a:pt x="17692" y="43081"/>
                  </a:lnTo>
                  <a:lnTo>
                    <a:pt x="18931" y="30336"/>
                  </a:lnTo>
                  <a:lnTo>
                    <a:pt x="27241" y="20529"/>
                  </a:lnTo>
                  <a:lnTo>
                    <a:pt x="30804" y="19707"/>
                  </a:lnTo>
                  <a:lnTo>
                    <a:pt x="33236" y="19488"/>
                  </a:lnTo>
                  <a:lnTo>
                    <a:pt x="34858" y="18284"/>
                  </a:lnTo>
                  <a:lnTo>
                    <a:pt x="37673" y="10888"/>
                  </a:lnTo>
                  <a:lnTo>
                    <a:pt x="37973" y="4873"/>
                  </a:lnTo>
                  <a:lnTo>
                    <a:pt x="39074" y="3248"/>
                  </a:lnTo>
                  <a:lnTo>
                    <a:pt x="40866" y="2166"/>
                  </a:lnTo>
                  <a:lnTo>
                    <a:pt x="47622" y="0"/>
                  </a:lnTo>
                  <a:lnTo>
                    <a:pt x="47625" y="0"/>
                  </a:lnTo>
                  <a:lnTo>
                    <a:pt x="47625" y="45661"/>
                  </a:lnTo>
                  <a:lnTo>
                    <a:pt x="47625" y="92625"/>
                  </a:lnTo>
                  <a:lnTo>
                    <a:pt x="46567" y="135736"/>
                  </a:lnTo>
                  <a:lnTo>
                    <a:pt x="40086" y="154439"/>
                  </a:lnTo>
                  <a:lnTo>
                    <a:pt x="37119" y="187033"/>
                  </a:lnTo>
                  <a:lnTo>
                    <a:pt x="30576" y="199968"/>
                  </a:lnTo>
                  <a:lnTo>
                    <a:pt x="28575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494">
              <a:extLst>
                <a:ext uri="{FF2B5EF4-FFF2-40B4-BE49-F238E27FC236}">
                  <a16:creationId xmlns:a16="http://schemas.microsoft.com/office/drawing/2014/main" id="{1EFB82BD-5ADC-A9FA-4C13-4105EBE6E6B0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3571875" y="6029441"/>
              <a:ext cx="9526" cy="209435"/>
            </a:xfrm>
            <a:custGeom>
              <a:avLst/>
              <a:gdLst/>
              <a:ahLst/>
              <a:cxnLst/>
              <a:rect l="0" t="0" r="0" b="0"/>
              <a:pathLst>
                <a:path w="9526" h="209435">
                  <a:moveTo>
                    <a:pt x="9525" y="28459"/>
                  </a:moveTo>
                  <a:lnTo>
                    <a:pt x="9525" y="28459"/>
                  </a:lnTo>
                  <a:lnTo>
                    <a:pt x="9525" y="0"/>
                  </a:lnTo>
                  <a:lnTo>
                    <a:pt x="9525" y="5394"/>
                  </a:lnTo>
                  <a:lnTo>
                    <a:pt x="9525" y="818"/>
                  </a:lnTo>
                  <a:lnTo>
                    <a:pt x="9525" y="46255"/>
                  </a:lnTo>
                  <a:lnTo>
                    <a:pt x="6703" y="55066"/>
                  </a:lnTo>
                  <a:lnTo>
                    <a:pt x="4468" y="58897"/>
                  </a:lnTo>
                  <a:lnTo>
                    <a:pt x="4037" y="62509"/>
                  </a:lnTo>
                  <a:lnTo>
                    <a:pt x="9249" y="96951"/>
                  </a:lnTo>
                  <a:lnTo>
                    <a:pt x="3983" y="117286"/>
                  </a:lnTo>
                  <a:lnTo>
                    <a:pt x="9246" y="145807"/>
                  </a:lnTo>
                  <a:lnTo>
                    <a:pt x="6579" y="152228"/>
                  </a:lnTo>
                  <a:lnTo>
                    <a:pt x="4386" y="155422"/>
                  </a:lnTo>
                  <a:lnTo>
                    <a:pt x="3983" y="157551"/>
                  </a:lnTo>
                  <a:lnTo>
                    <a:pt x="4772" y="158970"/>
                  </a:lnTo>
                  <a:lnTo>
                    <a:pt x="6356" y="159916"/>
                  </a:lnTo>
                  <a:lnTo>
                    <a:pt x="7412" y="161606"/>
                  </a:lnTo>
                  <a:lnTo>
                    <a:pt x="8586" y="166305"/>
                  </a:lnTo>
                  <a:lnTo>
                    <a:pt x="7841" y="169040"/>
                  </a:lnTo>
                  <a:lnTo>
                    <a:pt x="4190" y="174901"/>
                  </a:lnTo>
                  <a:lnTo>
                    <a:pt x="3852" y="176887"/>
                  </a:lnTo>
                  <a:lnTo>
                    <a:pt x="4685" y="178210"/>
                  </a:lnTo>
                  <a:lnTo>
                    <a:pt x="6298" y="179094"/>
                  </a:lnTo>
                  <a:lnTo>
                    <a:pt x="7374" y="180740"/>
                  </a:lnTo>
                  <a:lnTo>
                    <a:pt x="9441" y="189946"/>
                  </a:lnTo>
                  <a:lnTo>
                    <a:pt x="9518" y="198546"/>
                  </a:lnTo>
                  <a:lnTo>
                    <a:pt x="8462" y="199001"/>
                  </a:lnTo>
                  <a:lnTo>
                    <a:pt x="0" y="199909"/>
                  </a:lnTo>
                  <a:lnTo>
                    <a:pt x="0" y="2094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SMARTInkShape-Group139">
            <a:extLst>
              <a:ext uri="{FF2B5EF4-FFF2-40B4-BE49-F238E27FC236}">
                <a16:creationId xmlns:a16="http://schemas.microsoft.com/office/drawing/2014/main" id="{9F106362-7278-C46E-11F6-D7259FE1C4E1}"/>
              </a:ext>
            </a:extLst>
          </p:cNvPr>
          <p:cNvGrpSpPr/>
          <p:nvPr/>
        </p:nvGrpSpPr>
        <p:grpSpPr>
          <a:xfrm>
            <a:off x="5200650" y="5581650"/>
            <a:ext cx="28576" cy="523876"/>
            <a:chOff x="5200650" y="5581650"/>
            <a:chExt cx="28576" cy="523876"/>
          </a:xfrm>
        </p:grpSpPr>
        <p:sp>
          <p:nvSpPr>
            <p:cNvPr id="42" name="SMARTInkShape-495">
              <a:extLst>
                <a:ext uri="{FF2B5EF4-FFF2-40B4-BE49-F238E27FC236}">
                  <a16:creationId xmlns:a16="http://schemas.microsoft.com/office/drawing/2014/main" id="{3E2B1797-7DF3-8091-11A8-A2ECD9E77EF7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5219700" y="55816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9525" y="9525"/>
                  </a:lnTo>
                  <a:lnTo>
                    <a:pt x="9525" y="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496">
              <a:extLst>
                <a:ext uri="{FF2B5EF4-FFF2-40B4-BE49-F238E27FC236}">
                  <a16:creationId xmlns:a16="http://schemas.microsoft.com/office/drawing/2014/main" id="{BAB528B8-474D-A531-DE55-A7E19C600552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5200653" y="5695950"/>
              <a:ext cx="9523" cy="28576"/>
            </a:xfrm>
            <a:custGeom>
              <a:avLst/>
              <a:gdLst/>
              <a:ahLst/>
              <a:cxnLst/>
              <a:rect l="0" t="0" r="0" b="0"/>
              <a:pathLst>
                <a:path w="9523" h="28576">
                  <a:moveTo>
                    <a:pt x="9522" y="0"/>
                  </a:moveTo>
                  <a:lnTo>
                    <a:pt x="9522" y="0"/>
                  </a:lnTo>
                  <a:lnTo>
                    <a:pt x="9522" y="5056"/>
                  </a:lnTo>
                  <a:lnTo>
                    <a:pt x="8464" y="6545"/>
                  </a:lnTo>
                  <a:lnTo>
                    <a:pt x="6700" y="7539"/>
                  </a:lnTo>
                  <a:lnTo>
                    <a:pt x="4466" y="8201"/>
                  </a:lnTo>
                  <a:lnTo>
                    <a:pt x="2977" y="9701"/>
                  </a:lnTo>
                  <a:lnTo>
                    <a:pt x="7" y="19012"/>
                  </a:lnTo>
                  <a:lnTo>
                    <a:pt x="0" y="24096"/>
                  </a:lnTo>
                  <a:lnTo>
                    <a:pt x="1057" y="25589"/>
                  </a:lnTo>
                  <a:lnTo>
                    <a:pt x="2820" y="26584"/>
                  </a:lnTo>
                  <a:lnTo>
                    <a:pt x="9522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497">
              <a:extLst>
                <a:ext uri="{FF2B5EF4-FFF2-40B4-BE49-F238E27FC236}">
                  <a16:creationId xmlns:a16="http://schemas.microsoft.com/office/drawing/2014/main" id="{4280DFB0-804B-CB24-B549-EF5358EA71ED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5210175" y="58007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498">
              <a:extLst>
                <a:ext uri="{FF2B5EF4-FFF2-40B4-BE49-F238E27FC236}">
                  <a16:creationId xmlns:a16="http://schemas.microsoft.com/office/drawing/2014/main" id="{4C5B0924-15DB-3FA3-C663-9955053525B6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5219700" y="58674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1324" y="0"/>
                  </a:lnTo>
                  <a:lnTo>
                    <a:pt x="883" y="1058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499">
              <a:extLst>
                <a:ext uri="{FF2B5EF4-FFF2-40B4-BE49-F238E27FC236}">
                  <a16:creationId xmlns:a16="http://schemas.microsoft.com/office/drawing/2014/main" id="{F5E17281-85D5-B04D-2BF1-46FF8E950F38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5200650" y="59436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500">
              <a:extLst>
                <a:ext uri="{FF2B5EF4-FFF2-40B4-BE49-F238E27FC236}">
                  <a16:creationId xmlns:a16="http://schemas.microsoft.com/office/drawing/2014/main" id="{2846E236-2CBD-A60E-8CED-4BF9B8740F15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5200650" y="60293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501">
              <a:extLst>
                <a:ext uri="{FF2B5EF4-FFF2-40B4-BE49-F238E27FC236}">
                  <a16:creationId xmlns:a16="http://schemas.microsoft.com/office/drawing/2014/main" id="{D8CD0F50-1885-5843-84B3-3AE3FE728AB4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5200650" y="60960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SMARTInkShape-Group140">
            <a:extLst>
              <a:ext uri="{FF2B5EF4-FFF2-40B4-BE49-F238E27FC236}">
                <a16:creationId xmlns:a16="http://schemas.microsoft.com/office/drawing/2014/main" id="{C3BB3B6D-6DCA-F56B-D4A5-AFF37C8968EE}"/>
              </a:ext>
            </a:extLst>
          </p:cNvPr>
          <p:cNvGrpSpPr/>
          <p:nvPr/>
        </p:nvGrpSpPr>
        <p:grpSpPr>
          <a:xfrm>
            <a:off x="3867150" y="5448300"/>
            <a:ext cx="209551" cy="609601"/>
            <a:chOff x="3867150" y="5448300"/>
            <a:chExt cx="209551" cy="609601"/>
          </a:xfrm>
        </p:grpSpPr>
        <p:sp>
          <p:nvSpPr>
            <p:cNvPr id="50" name="SMARTInkShape-502">
              <a:extLst>
                <a:ext uri="{FF2B5EF4-FFF2-40B4-BE49-F238E27FC236}">
                  <a16:creationId xmlns:a16="http://schemas.microsoft.com/office/drawing/2014/main" id="{DD7A03E2-8DC7-8089-5FBE-61358059715F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3886200" y="58578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503">
              <a:extLst>
                <a:ext uri="{FF2B5EF4-FFF2-40B4-BE49-F238E27FC236}">
                  <a16:creationId xmlns:a16="http://schemas.microsoft.com/office/drawing/2014/main" id="{A940399C-307B-0032-6CC8-251670BE2CC8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4019550" y="58769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504">
              <a:extLst>
                <a:ext uri="{FF2B5EF4-FFF2-40B4-BE49-F238E27FC236}">
                  <a16:creationId xmlns:a16="http://schemas.microsoft.com/office/drawing/2014/main" id="{BE9A2468-02BA-1D39-E97B-4FB20717BF15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4029075" y="5581650"/>
              <a:ext cx="47626" cy="19051"/>
            </a:xfrm>
            <a:custGeom>
              <a:avLst/>
              <a:gdLst/>
              <a:ahLst/>
              <a:cxnLst/>
              <a:rect l="0" t="0" r="0" b="0"/>
              <a:pathLst>
                <a:path w="47626" h="19051">
                  <a:moveTo>
                    <a:pt x="47625" y="19050"/>
                  </a:moveTo>
                  <a:lnTo>
                    <a:pt x="47625" y="19050"/>
                  </a:lnTo>
                  <a:lnTo>
                    <a:pt x="42568" y="19050"/>
                  </a:lnTo>
                  <a:lnTo>
                    <a:pt x="37264" y="16228"/>
                  </a:lnTo>
                  <a:lnTo>
                    <a:pt x="31378" y="12505"/>
                  </a:lnTo>
                  <a:lnTo>
                    <a:pt x="18977" y="10113"/>
                  </a:lnTo>
                  <a:lnTo>
                    <a:pt x="11392" y="964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505">
              <a:extLst>
                <a:ext uri="{FF2B5EF4-FFF2-40B4-BE49-F238E27FC236}">
                  <a16:creationId xmlns:a16="http://schemas.microsoft.com/office/drawing/2014/main" id="{12CF7294-7C82-D1FC-8077-BC4BF04CCDC0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3971925" y="544830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28575"/>
                  </a:moveTo>
                  <a:lnTo>
                    <a:pt x="19050" y="28575"/>
                  </a:lnTo>
                  <a:lnTo>
                    <a:pt x="1440" y="1096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506">
              <a:extLst>
                <a:ext uri="{FF2B5EF4-FFF2-40B4-BE49-F238E27FC236}">
                  <a16:creationId xmlns:a16="http://schemas.microsoft.com/office/drawing/2014/main" id="{77104833-7CE9-5D22-B29B-613BF5EE4E82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3867150" y="55340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13993" y="5056"/>
                  </a:lnTo>
                  <a:lnTo>
                    <a:pt x="12504" y="5488"/>
                  </a:lnTo>
                  <a:lnTo>
                    <a:pt x="11511" y="4716"/>
                  </a:lnTo>
                  <a:lnTo>
                    <a:pt x="9642" y="276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507">
              <a:extLst>
                <a:ext uri="{FF2B5EF4-FFF2-40B4-BE49-F238E27FC236}">
                  <a16:creationId xmlns:a16="http://schemas.microsoft.com/office/drawing/2014/main" id="{247128AE-D4F7-F1FC-A089-F2D6B878E1E7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3933825" y="5972175"/>
              <a:ext cx="28576" cy="19051"/>
            </a:xfrm>
            <a:custGeom>
              <a:avLst/>
              <a:gdLst/>
              <a:ahLst/>
              <a:cxnLst/>
              <a:rect l="0" t="0" r="0" b="0"/>
              <a:pathLst>
                <a:path w="28576" h="19051">
                  <a:moveTo>
                    <a:pt x="28575" y="19050"/>
                  </a:moveTo>
                  <a:lnTo>
                    <a:pt x="28575" y="19050"/>
                  </a:lnTo>
                  <a:lnTo>
                    <a:pt x="15318" y="19050"/>
                  </a:lnTo>
                  <a:lnTo>
                    <a:pt x="13387" y="17992"/>
                  </a:lnTo>
                  <a:lnTo>
                    <a:pt x="12100" y="16228"/>
                  </a:lnTo>
                  <a:lnTo>
                    <a:pt x="11242" y="13994"/>
                  </a:lnTo>
                  <a:lnTo>
                    <a:pt x="9611" y="12505"/>
                  </a:lnTo>
                  <a:lnTo>
                    <a:pt x="1475" y="9918"/>
                  </a:lnTo>
                  <a:lnTo>
                    <a:pt x="655" y="687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508">
              <a:extLst>
                <a:ext uri="{FF2B5EF4-FFF2-40B4-BE49-F238E27FC236}">
                  <a16:creationId xmlns:a16="http://schemas.microsoft.com/office/drawing/2014/main" id="{28FBE720-6B61-99FB-29FE-0EF658AE5668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3991009" y="6057900"/>
              <a:ext cx="9492" cy="1"/>
            </a:xfrm>
            <a:custGeom>
              <a:avLst/>
              <a:gdLst/>
              <a:ahLst/>
              <a:cxnLst/>
              <a:rect l="0" t="0" r="0" b="0"/>
              <a:pathLst>
                <a:path w="9492" h="1">
                  <a:moveTo>
                    <a:pt x="9491" y="0"/>
                  </a:moveTo>
                  <a:lnTo>
                    <a:pt x="949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SMARTInkShape-Group141">
            <a:extLst>
              <a:ext uri="{FF2B5EF4-FFF2-40B4-BE49-F238E27FC236}">
                <a16:creationId xmlns:a16="http://schemas.microsoft.com/office/drawing/2014/main" id="{1BD195D2-6D13-3692-39D8-7F0B5D0F06E0}"/>
              </a:ext>
            </a:extLst>
          </p:cNvPr>
          <p:cNvGrpSpPr/>
          <p:nvPr/>
        </p:nvGrpSpPr>
        <p:grpSpPr>
          <a:xfrm>
            <a:off x="4629150" y="5219700"/>
            <a:ext cx="409576" cy="771526"/>
            <a:chOff x="4629150" y="5219700"/>
            <a:chExt cx="409576" cy="771526"/>
          </a:xfrm>
        </p:grpSpPr>
        <p:sp>
          <p:nvSpPr>
            <p:cNvPr id="58" name="SMARTInkShape-509">
              <a:extLst>
                <a:ext uri="{FF2B5EF4-FFF2-40B4-BE49-F238E27FC236}">
                  <a16:creationId xmlns:a16="http://schemas.microsoft.com/office/drawing/2014/main" id="{181135E7-FCF0-9D9E-BC8C-D19E95FADF7B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5029200" y="58769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9918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510">
              <a:extLst>
                <a:ext uri="{FF2B5EF4-FFF2-40B4-BE49-F238E27FC236}">
                  <a16:creationId xmlns:a16="http://schemas.microsoft.com/office/drawing/2014/main" id="{BB6654E2-002F-4008-F836-D8A3C85AA686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5000625" y="5686425"/>
              <a:ext cx="1" cy="9492"/>
            </a:xfrm>
            <a:custGeom>
              <a:avLst/>
              <a:gdLst/>
              <a:ahLst/>
              <a:cxnLst/>
              <a:rect l="0" t="0" r="0" b="0"/>
              <a:pathLst>
                <a:path w="1" h="9492">
                  <a:moveTo>
                    <a:pt x="0" y="0"/>
                  </a:moveTo>
                  <a:lnTo>
                    <a:pt x="0" y="0"/>
                  </a:lnTo>
                  <a:lnTo>
                    <a:pt x="0" y="9491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511">
              <a:extLst>
                <a:ext uri="{FF2B5EF4-FFF2-40B4-BE49-F238E27FC236}">
                  <a16:creationId xmlns:a16="http://schemas.microsoft.com/office/drawing/2014/main" id="{C9EB00EF-6ECA-3BDA-F23A-3CE6F0D05D8A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4857750" y="542925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38100"/>
                  </a:moveTo>
                  <a:lnTo>
                    <a:pt x="19050" y="38100"/>
                  </a:lnTo>
                  <a:lnTo>
                    <a:pt x="13993" y="38100"/>
                  </a:lnTo>
                  <a:lnTo>
                    <a:pt x="12504" y="37042"/>
                  </a:lnTo>
                  <a:lnTo>
                    <a:pt x="11511" y="35278"/>
                  </a:lnTo>
                  <a:lnTo>
                    <a:pt x="9917" y="29899"/>
                  </a:lnTo>
                  <a:lnTo>
                    <a:pt x="3057" y="21232"/>
                  </a:lnTo>
                  <a:lnTo>
                    <a:pt x="906" y="1240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512">
              <a:extLst>
                <a:ext uri="{FF2B5EF4-FFF2-40B4-BE49-F238E27FC236}">
                  <a16:creationId xmlns:a16="http://schemas.microsoft.com/office/drawing/2014/main" id="{92BF9706-B197-45B0-9EAD-073FA68769E3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4676775" y="5219700"/>
              <a:ext cx="76201" cy="38101"/>
            </a:xfrm>
            <a:custGeom>
              <a:avLst/>
              <a:gdLst/>
              <a:ahLst/>
              <a:cxnLst/>
              <a:rect l="0" t="0" r="0" b="0"/>
              <a:pathLst>
                <a:path w="76201" h="38101">
                  <a:moveTo>
                    <a:pt x="76200" y="38100"/>
                  </a:moveTo>
                  <a:lnTo>
                    <a:pt x="76200" y="38100"/>
                  </a:lnTo>
                  <a:lnTo>
                    <a:pt x="58300" y="30561"/>
                  </a:lnTo>
                  <a:lnTo>
                    <a:pt x="41427" y="27779"/>
                  </a:lnTo>
                  <a:lnTo>
                    <a:pt x="30476" y="20408"/>
                  </a:lnTo>
                  <a:lnTo>
                    <a:pt x="24082" y="19453"/>
                  </a:lnTo>
                  <a:lnTo>
                    <a:pt x="22405" y="18260"/>
                  </a:lnTo>
                  <a:lnTo>
                    <a:pt x="21287" y="16407"/>
                  </a:lnTo>
                  <a:lnTo>
                    <a:pt x="20541" y="14113"/>
                  </a:lnTo>
                  <a:lnTo>
                    <a:pt x="9956" y="512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513">
              <a:extLst>
                <a:ext uri="{FF2B5EF4-FFF2-40B4-BE49-F238E27FC236}">
                  <a16:creationId xmlns:a16="http://schemas.microsoft.com/office/drawing/2014/main" id="{5E9BB9FE-23D5-9996-D2D4-C3A097439D42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4629150" y="537210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0"/>
                  </a:moveTo>
                  <a:lnTo>
                    <a:pt x="19050" y="0"/>
                  </a:lnTo>
                  <a:lnTo>
                    <a:pt x="13993" y="5056"/>
                  </a:lnTo>
                  <a:lnTo>
                    <a:pt x="11511" y="10361"/>
                  </a:lnTo>
                  <a:lnTo>
                    <a:pt x="9917" y="22390"/>
                  </a:lnTo>
                  <a:lnTo>
                    <a:pt x="8729" y="24452"/>
                  </a:lnTo>
                  <a:lnTo>
                    <a:pt x="6877" y="25826"/>
                  </a:lnTo>
                  <a:lnTo>
                    <a:pt x="4585" y="26743"/>
                  </a:lnTo>
                  <a:lnTo>
                    <a:pt x="3057" y="28412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514">
              <a:extLst>
                <a:ext uri="{FF2B5EF4-FFF2-40B4-BE49-F238E27FC236}">
                  <a16:creationId xmlns:a16="http://schemas.microsoft.com/office/drawing/2014/main" id="{EA4A7228-73BC-4F09-36D6-755379BE26B5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4629150" y="5762625"/>
              <a:ext cx="28576" cy="38101"/>
            </a:xfrm>
            <a:custGeom>
              <a:avLst/>
              <a:gdLst/>
              <a:ahLst/>
              <a:cxnLst/>
              <a:rect l="0" t="0" r="0" b="0"/>
              <a:pathLst>
                <a:path w="28576" h="38101">
                  <a:moveTo>
                    <a:pt x="28575" y="0"/>
                  </a:moveTo>
                  <a:lnTo>
                    <a:pt x="28575" y="0"/>
                  </a:lnTo>
                  <a:lnTo>
                    <a:pt x="20971" y="8662"/>
                  </a:lnTo>
                  <a:lnTo>
                    <a:pt x="11242" y="25535"/>
                  </a:lnTo>
                  <a:lnTo>
                    <a:pt x="9538" y="37961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515">
              <a:extLst>
                <a:ext uri="{FF2B5EF4-FFF2-40B4-BE49-F238E27FC236}">
                  <a16:creationId xmlns:a16="http://schemas.microsoft.com/office/drawing/2014/main" id="{D0217E74-36E1-38CB-7947-0C9B72AABEFA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4752988" y="5953125"/>
              <a:ext cx="19038" cy="38101"/>
            </a:xfrm>
            <a:custGeom>
              <a:avLst/>
              <a:gdLst/>
              <a:ahLst/>
              <a:cxnLst/>
              <a:rect l="0" t="0" r="0" b="0"/>
              <a:pathLst>
                <a:path w="19038" h="38101">
                  <a:moveTo>
                    <a:pt x="19037" y="0"/>
                  </a:moveTo>
                  <a:lnTo>
                    <a:pt x="19037" y="0"/>
                  </a:lnTo>
                  <a:lnTo>
                    <a:pt x="3849" y="16247"/>
                  </a:lnTo>
                  <a:lnTo>
                    <a:pt x="32" y="28414"/>
                  </a:lnTo>
                  <a:lnTo>
                    <a:pt x="0" y="33584"/>
                  </a:lnTo>
                  <a:lnTo>
                    <a:pt x="1054" y="35090"/>
                  </a:lnTo>
                  <a:lnTo>
                    <a:pt x="2815" y="36093"/>
                  </a:lnTo>
                  <a:lnTo>
                    <a:pt x="9512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516">
              <a:extLst>
                <a:ext uri="{FF2B5EF4-FFF2-40B4-BE49-F238E27FC236}">
                  <a16:creationId xmlns:a16="http://schemas.microsoft.com/office/drawing/2014/main" id="{5AE0ABA6-56A3-B84F-FAB6-C4E0A3755215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4981575" y="59150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116" y="1916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517">
              <a:extLst>
                <a:ext uri="{FF2B5EF4-FFF2-40B4-BE49-F238E27FC236}">
                  <a16:creationId xmlns:a16="http://schemas.microsoft.com/office/drawing/2014/main" id="{C692938E-C0F6-9D28-2604-45B7E3CF52B0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4867309" y="5495925"/>
              <a:ext cx="9492" cy="57151"/>
            </a:xfrm>
            <a:custGeom>
              <a:avLst/>
              <a:gdLst/>
              <a:ahLst/>
              <a:cxnLst/>
              <a:rect l="0" t="0" r="0" b="0"/>
              <a:pathLst>
                <a:path w="9492" h="57151">
                  <a:moveTo>
                    <a:pt x="9491" y="57150"/>
                  </a:moveTo>
                  <a:lnTo>
                    <a:pt x="9491" y="57150"/>
                  </a:lnTo>
                  <a:lnTo>
                    <a:pt x="1290" y="48949"/>
                  </a:lnTo>
                  <a:lnTo>
                    <a:pt x="358" y="42961"/>
                  </a:lnTo>
                  <a:lnTo>
                    <a:pt x="0" y="25269"/>
                  </a:lnTo>
                  <a:lnTo>
                    <a:pt x="2803" y="18992"/>
                  </a:lnTo>
                  <a:lnTo>
                    <a:pt x="6519" y="12674"/>
                  </a:lnTo>
                  <a:lnTo>
                    <a:pt x="949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518">
              <a:extLst>
                <a:ext uri="{FF2B5EF4-FFF2-40B4-BE49-F238E27FC236}">
                  <a16:creationId xmlns:a16="http://schemas.microsoft.com/office/drawing/2014/main" id="{EB05B556-1715-3454-B3A5-C63C0F05BA96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4743450" y="5514975"/>
              <a:ext cx="38101" cy="8202"/>
            </a:xfrm>
            <a:custGeom>
              <a:avLst/>
              <a:gdLst/>
              <a:ahLst/>
              <a:cxnLst/>
              <a:rect l="0" t="0" r="0" b="0"/>
              <a:pathLst>
                <a:path w="38101" h="8202">
                  <a:moveTo>
                    <a:pt x="38100" y="0"/>
                  </a:moveTo>
                  <a:lnTo>
                    <a:pt x="38100" y="0"/>
                  </a:lnTo>
                  <a:lnTo>
                    <a:pt x="16641" y="0"/>
                  </a:lnTo>
                  <a:lnTo>
                    <a:pt x="14269" y="1058"/>
                  </a:lnTo>
                  <a:lnTo>
                    <a:pt x="12688" y="2822"/>
                  </a:lnTo>
                  <a:lnTo>
                    <a:pt x="10150" y="8201"/>
                  </a:lnTo>
                  <a:lnTo>
                    <a:pt x="6981" y="611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SMARTInkShape-Group142">
            <a:extLst>
              <a:ext uri="{FF2B5EF4-FFF2-40B4-BE49-F238E27FC236}">
                <a16:creationId xmlns:a16="http://schemas.microsoft.com/office/drawing/2014/main" id="{DC0EFFF3-2FF6-8529-2D21-DC3613BD93E6}"/>
              </a:ext>
            </a:extLst>
          </p:cNvPr>
          <p:cNvGrpSpPr/>
          <p:nvPr/>
        </p:nvGrpSpPr>
        <p:grpSpPr>
          <a:xfrm>
            <a:off x="4086225" y="5010150"/>
            <a:ext cx="95251" cy="142876"/>
            <a:chOff x="4086225" y="5010150"/>
            <a:chExt cx="95251" cy="142876"/>
          </a:xfrm>
        </p:grpSpPr>
        <p:sp>
          <p:nvSpPr>
            <p:cNvPr id="69" name="SMARTInkShape-519">
              <a:extLst>
                <a:ext uri="{FF2B5EF4-FFF2-40B4-BE49-F238E27FC236}">
                  <a16:creationId xmlns:a16="http://schemas.microsoft.com/office/drawing/2014/main" id="{CB8D9AC5-0613-89FF-3CA9-B05404D715E7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4171950" y="51435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5"/>
                  </a:lnTo>
                  <a:lnTo>
                    <a:pt x="6703" y="7539"/>
                  </a:lnTo>
                  <a:lnTo>
                    <a:pt x="3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520">
              <a:extLst>
                <a:ext uri="{FF2B5EF4-FFF2-40B4-BE49-F238E27FC236}">
                  <a16:creationId xmlns:a16="http://schemas.microsoft.com/office/drawing/2014/main" id="{3749B225-5200-2622-0C83-C5F75888CFAB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4086225" y="5010150"/>
              <a:ext cx="47626" cy="19051"/>
            </a:xfrm>
            <a:custGeom>
              <a:avLst/>
              <a:gdLst/>
              <a:ahLst/>
              <a:cxnLst/>
              <a:rect l="0" t="0" r="0" b="0"/>
              <a:pathLst>
                <a:path w="47626" h="19051">
                  <a:moveTo>
                    <a:pt x="47625" y="19050"/>
                  </a:moveTo>
                  <a:lnTo>
                    <a:pt x="47625" y="19050"/>
                  </a:lnTo>
                  <a:lnTo>
                    <a:pt x="29725" y="11511"/>
                  </a:lnTo>
                  <a:lnTo>
                    <a:pt x="12852" y="872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SMARTInkShape-521">
            <a:extLst>
              <a:ext uri="{FF2B5EF4-FFF2-40B4-BE49-F238E27FC236}">
                <a16:creationId xmlns:a16="http://schemas.microsoft.com/office/drawing/2014/main" id="{4E1968EF-0482-E9CC-7A34-DC9B3C8C3BF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619635" y="4914900"/>
            <a:ext cx="638163" cy="352426"/>
          </a:xfrm>
          <a:custGeom>
            <a:avLst/>
            <a:gdLst/>
            <a:ahLst/>
            <a:cxnLst/>
            <a:rect l="0" t="0" r="0" b="0"/>
            <a:pathLst>
              <a:path w="638163" h="352426">
                <a:moveTo>
                  <a:pt x="38090" y="333375"/>
                </a:moveTo>
                <a:lnTo>
                  <a:pt x="38090" y="333375"/>
                </a:lnTo>
                <a:lnTo>
                  <a:pt x="29889" y="341576"/>
                </a:lnTo>
                <a:lnTo>
                  <a:pt x="23901" y="342508"/>
                </a:lnTo>
                <a:lnTo>
                  <a:pt x="22280" y="343696"/>
                </a:lnTo>
                <a:lnTo>
                  <a:pt x="19467" y="351067"/>
                </a:lnTo>
                <a:lnTo>
                  <a:pt x="19167" y="352022"/>
                </a:lnTo>
                <a:lnTo>
                  <a:pt x="385" y="352425"/>
                </a:lnTo>
                <a:lnTo>
                  <a:pt x="0" y="338236"/>
                </a:lnTo>
                <a:lnTo>
                  <a:pt x="2817" y="332713"/>
                </a:lnTo>
                <a:lnTo>
                  <a:pt x="5050" y="329759"/>
                </a:lnTo>
                <a:lnTo>
                  <a:pt x="10353" y="326476"/>
                </a:lnTo>
                <a:lnTo>
                  <a:pt x="13248" y="325601"/>
                </a:lnTo>
                <a:lnTo>
                  <a:pt x="15179" y="322901"/>
                </a:lnTo>
                <a:lnTo>
                  <a:pt x="17324" y="314256"/>
                </a:lnTo>
                <a:lnTo>
                  <a:pt x="23922" y="306180"/>
                </a:lnTo>
                <a:lnTo>
                  <a:pt x="67934" y="271849"/>
                </a:lnTo>
                <a:lnTo>
                  <a:pt x="108831" y="241391"/>
                </a:lnTo>
                <a:lnTo>
                  <a:pt x="152925" y="217375"/>
                </a:lnTo>
                <a:lnTo>
                  <a:pt x="197142" y="196946"/>
                </a:lnTo>
                <a:lnTo>
                  <a:pt x="240370" y="181621"/>
                </a:lnTo>
                <a:lnTo>
                  <a:pt x="276883" y="171641"/>
                </a:lnTo>
                <a:lnTo>
                  <a:pt x="314512" y="161982"/>
                </a:lnTo>
                <a:lnTo>
                  <a:pt x="352474" y="152417"/>
                </a:lnTo>
                <a:lnTo>
                  <a:pt x="390532" y="142880"/>
                </a:lnTo>
                <a:lnTo>
                  <a:pt x="436262" y="130176"/>
                </a:lnTo>
                <a:lnTo>
                  <a:pt x="477979" y="114300"/>
                </a:lnTo>
                <a:lnTo>
                  <a:pt x="505330" y="107597"/>
                </a:lnTo>
                <a:lnTo>
                  <a:pt x="530720" y="102789"/>
                </a:lnTo>
                <a:lnTo>
                  <a:pt x="558263" y="96739"/>
                </a:lnTo>
                <a:lnTo>
                  <a:pt x="577540" y="94486"/>
                </a:lnTo>
                <a:lnTo>
                  <a:pt x="605413" y="86633"/>
                </a:lnTo>
                <a:lnTo>
                  <a:pt x="623994" y="85735"/>
                </a:lnTo>
                <a:lnTo>
                  <a:pt x="625543" y="84674"/>
                </a:lnTo>
                <a:lnTo>
                  <a:pt x="626575" y="82908"/>
                </a:lnTo>
                <a:lnTo>
                  <a:pt x="628640" y="76203"/>
                </a:lnTo>
                <a:lnTo>
                  <a:pt x="628640" y="76200"/>
                </a:lnTo>
                <a:lnTo>
                  <a:pt x="623584" y="76200"/>
                </a:lnTo>
                <a:lnTo>
                  <a:pt x="622095" y="75142"/>
                </a:lnTo>
                <a:lnTo>
                  <a:pt x="621101" y="73378"/>
                </a:lnTo>
                <a:lnTo>
                  <a:pt x="620439" y="71144"/>
                </a:lnTo>
                <a:lnTo>
                  <a:pt x="614451" y="62943"/>
                </a:lnTo>
                <a:lnTo>
                  <a:pt x="608928" y="59725"/>
                </a:lnTo>
                <a:lnTo>
                  <a:pt x="602947" y="57236"/>
                </a:lnTo>
                <a:lnTo>
                  <a:pt x="593628" y="50944"/>
                </a:lnTo>
                <a:lnTo>
                  <a:pt x="584164" y="47549"/>
                </a:lnTo>
                <a:lnTo>
                  <a:pt x="574658" y="41371"/>
                </a:lnTo>
                <a:lnTo>
                  <a:pt x="565138" y="38011"/>
                </a:lnTo>
                <a:lnTo>
                  <a:pt x="542327" y="21227"/>
                </a:lnTo>
                <a:lnTo>
                  <a:pt x="535155" y="19480"/>
                </a:lnTo>
                <a:lnTo>
                  <a:pt x="523995" y="9645"/>
                </a:lnTo>
                <a:lnTo>
                  <a:pt x="523865" y="0"/>
                </a:lnTo>
                <a:lnTo>
                  <a:pt x="523865" y="8201"/>
                </a:lnTo>
                <a:lnTo>
                  <a:pt x="524923" y="8642"/>
                </a:lnTo>
                <a:lnTo>
                  <a:pt x="528921" y="9133"/>
                </a:lnTo>
                <a:lnTo>
                  <a:pt x="530410" y="10321"/>
                </a:lnTo>
                <a:lnTo>
                  <a:pt x="532066" y="14465"/>
                </a:lnTo>
                <a:lnTo>
                  <a:pt x="533566" y="15994"/>
                </a:lnTo>
                <a:lnTo>
                  <a:pt x="543577" y="21268"/>
                </a:lnTo>
                <a:lnTo>
                  <a:pt x="546531" y="23704"/>
                </a:lnTo>
                <a:lnTo>
                  <a:pt x="555458" y="26410"/>
                </a:lnTo>
                <a:lnTo>
                  <a:pt x="576983" y="29349"/>
                </a:lnTo>
                <a:lnTo>
                  <a:pt x="590371" y="36058"/>
                </a:lnTo>
                <a:lnTo>
                  <a:pt x="593602" y="36738"/>
                </a:lnTo>
                <a:lnTo>
                  <a:pt x="612756" y="46182"/>
                </a:lnTo>
                <a:lnTo>
                  <a:pt x="626758" y="47499"/>
                </a:lnTo>
                <a:lnTo>
                  <a:pt x="638034" y="57033"/>
                </a:lnTo>
                <a:lnTo>
                  <a:pt x="638162" y="71336"/>
                </a:lnTo>
                <a:lnTo>
                  <a:pt x="635342" y="76860"/>
                </a:lnTo>
                <a:lnTo>
                  <a:pt x="622355" y="92984"/>
                </a:lnTo>
                <a:lnTo>
                  <a:pt x="619017" y="101869"/>
                </a:lnTo>
                <a:lnTo>
                  <a:pt x="612853" y="111204"/>
                </a:lnTo>
                <a:lnTo>
                  <a:pt x="609499" y="120674"/>
                </a:lnTo>
                <a:lnTo>
                  <a:pt x="586003" y="147374"/>
                </a:lnTo>
                <a:lnTo>
                  <a:pt x="580410" y="150166"/>
                </a:lnTo>
                <a:lnTo>
                  <a:pt x="577437" y="150911"/>
                </a:lnTo>
                <a:lnTo>
                  <a:pt x="575454" y="152465"/>
                </a:lnTo>
                <a:lnTo>
                  <a:pt x="572012" y="160470"/>
                </a:lnTo>
                <a:lnTo>
                  <a:pt x="571645" y="166550"/>
                </a:lnTo>
                <a:lnTo>
                  <a:pt x="570535" y="168184"/>
                </a:lnTo>
                <a:lnTo>
                  <a:pt x="568736" y="169272"/>
                </a:lnTo>
                <a:lnTo>
                  <a:pt x="563303" y="171020"/>
                </a:lnTo>
                <a:lnTo>
                  <a:pt x="562560" y="174081"/>
                </a:lnTo>
                <a:lnTo>
                  <a:pt x="562361" y="176380"/>
                </a:lnTo>
                <a:lnTo>
                  <a:pt x="561171" y="177911"/>
                </a:lnTo>
                <a:lnTo>
                  <a:pt x="557026" y="179613"/>
                </a:lnTo>
                <a:lnTo>
                  <a:pt x="555497" y="181125"/>
                </a:lnTo>
                <a:lnTo>
                  <a:pt x="553798" y="185628"/>
                </a:lnTo>
                <a:lnTo>
                  <a:pt x="552440" y="2095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SMARTInkShape-Group144">
            <a:extLst>
              <a:ext uri="{FF2B5EF4-FFF2-40B4-BE49-F238E27FC236}">
                <a16:creationId xmlns:a16="http://schemas.microsoft.com/office/drawing/2014/main" id="{6ADF6AAD-E45F-EBD0-710E-422B9E312588}"/>
              </a:ext>
            </a:extLst>
          </p:cNvPr>
          <p:cNvGrpSpPr/>
          <p:nvPr/>
        </p:nvGrpSpPr>
        <p:grpSpPr>
          <a:xfrm>
            <a:off x="5497294" y="4829186"/>
            <a:ext cx="589170" cy="228149"/>
            <a:chOff x="5497294" y="4829186"/>
            <a:chExt cx="589170" cy="228149"/>
          </a:xfrm>
        </p:grpSpPr>
        <p:sp>
          <p:nvSpPr>
            <p:cNvPr id="73" name="SMARTInkShape-522">
              <a:extLst>
                <a:ext uri="{FF2B5EF4-FFF2-40B4-BE49-F238E27FC236}">
                  <a16:creationId xmlns:a16="http://schemas.microsoft.com/office/drawing/2014/main" id="{BB999F2B-E1BF-0E04-66AE-2BBAB75D9B2C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5497294" y="4857788"/>
              <a:ext cx="141496" cy="171402"/>
            </a:xfrm>
            <a:custGeom>
              <a:avLst/>
              <a:gdLst/>
              <a:ahLst/>
              <a:cxnLst/>
              <a:rect l="0" t="0" r="0" b="0"/>
              <a:pathLst>
                <a:path w="141496" h="171402">
                  <a:moveTo>
                    <a:pt x="74831" y="47587"/>
                  </a:moveTo>
                  <a:lnTo>
                    <a:pt x="74831" y="47587"/>
                  </a:lnTo>
                  <a:lnTo>
                    <a:pt x="83964" y="47587"/>
                  </a:lnTo>
                  <a:lnTo>
                    <a:pt x="84356" y="38096"/>
                  </a:lnTo>
                  <a:lnTo>
                    <a:pt x="92557" y="38065"/>
                  </a:lnTo>
                  <a:lnTo>
                    <a:pt x="92998" y="37006"/>
                  </a:lnTo>
                  <a:lnTo>
                    <a:pt x="93878" y="28571"/>
                  </a:lnTo>
                  <a:lnTo>
                    <a:pt x="75234" y="9890"/>
                  </a:lnTo>
                  <a:lnTo>
                    <a:pt x="74950" y="4550"/>
                  </a:lnTo>
                  <a:lnTo>
                    <a:pt x="73852" y="3020"/>
                  </a:lnTo>
                  <a:lnTo>
                    <a:pt x="72061" y="2001"/>
                  </a:lnTo>
                  <a:lnTo>
                    <a:pt x="65137" y="230"/>
                  </a:lnTo>
                  <a:lnTo>
                    <a:pt x="60645" y="81"/>
                  </a:lnTo>
                  <a:lnTo>
                    <a:pt x="55121" y="2837"/>
                  </a:lnTo>
                  <a:lnTo>
                    <a:pt x="33152" y="22629"/>
                  </a:lnTo>
                  <a:lnTo>
                    <a:pt x="29849" y="28733"/>
                  </a:lnTo>
                  <a:lnTo>
                    <a:pt x="27322" y="34974"/>
                  </a:lnTo>
                  <a:lnTo>
                    <a:pt x="12120" y="55002"/>
                  </a:lnTo>
                  <a:lnTo>
                    <a:pt x="686" y="102577"/>
                  </a:lnTo>
                  <a:lnTo>
                    <a:pt x="0" y="106472"/>
                  </a:lnTo>
                  <a:lnTo>
                    <a:pt x="603" y="110127"/>
                  </a:lnTo>
                  <a:lnTo>
                    <a:pt x="4093" y="117010"/>
                  </a:lnTo>
                  <a:lnTo>
                    <a:pt x="24473" y="142820"/>
                  </a:lnTo>
                  <a:lnTo>
                    <a:pt x="27049" y="149180"/>
                  </a:lnTo>
                  <a:lnTo>
                    <a:pt x="31722" y="155534"/>
                  </a:lnTo>
                  <a:lnTo>
                    <a:pt x="37327" y="159064"/>
                  </a:lnTo>
                  <a:lnTo>
                    <a:pt x="43346" y="161691"/>
                  </a:lnTo>
                  <a:lnTo>
                    <a:pt x="52684" y="168061"/>
                  </a:lnTo>
                  <a:lnTo>
                    <a:pt x="62154" y="170419"/>
                  </a:lnTo>
                  <a:lnTo>
                    <a:pt x="92000" y="171401"/>
                  </a:lnTo>
                  <a:lnTo>
                    <a:pt x="113106" y="154937"/>
                  </a:lnTo>
                  <a:lnTo>
                    <a:pt x="116223" y="154078"/>
                  </a:lnTo>
                  <a:lnTo>
                    <a:pt x="118300" y="152447"/>
                  </a:lnTo>
                  <a:lnTo>
                    <a:pt x="128637" y="136216"/>
                  </a:lnTo>
                  <a:lnTo>
                    <a:pt x="140051" y="102875"/>
                  </a:lnTo>
                  <a:lnTo>
                    <a:pt x="141468" y="58832"/>
                  </a:lnTo>
                  <a:lnTo>
                    <a:pt x="141495" y="45862"/>
                  </a:lnTo>
                  <a:lnTo>
                    <a:pt x="138679" y="38706"/>
                  </a:lnTo>
                  <a:lnTo>
                    <a:pt x="124172" y="20931"/>
                  </a:lnTo>
                  <a:lnTo>
                    <a:pt x="123219" y="17043"/>
                  </a:lnTo>
                  <a:lnTo>
                    <a:pt x="122964" y="14524"/>
                  </a:lnTo>
                  <a:lnTo>
                    <a:pt x="121737" y="12845"/>
                  </a:lnTo>
                  <a:lnTo>
                    <a:pt x="119860" y="11726"/>
                  </a:lnTo>
                  <a:lnTo>
                    <a:pt x="117550" y="10980"/>
                  </a:lnTo>
                  <a:lnTo>
                    <a:pt x="116010" y="9423"/>
                  </a:lnTo>
                  <a:lnTo>
                    <a:pt x="114300" y="4873"/>
                  </a:lnTo>
                  <a:lnTo>
                    <a:pt x="112785" y="3236"/>
                  </a:lnTo>
                  <a:lnTo>
                    <a:pt x="103834" y="90"/>
                  </a:lnTo>
                  <a:lnTo>
                    <a:pt x="98476" y="0"/>
                  </a:lnTo>
                  <a:lnTo>
                    <a:pt x="96944" y="1046"/>
                  </a:lnTo>
                  <a:lnTo>
                    <a:pt x="95923" y="2801"/>
                  </a:lnTo>
                  <a:lnTo>
                    <a:pt x="94486" y="10328"/>
                  </a:lnTo>
                  <a:lnTo>
                    <a:pt x="93881" y="190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523">
              <a:extLst>
                <a:ext uri="{FF2B5EF4-FFF2-40B4-BE49-F238E27FC236}">
                  <a16:creationId xmlns:a16="http://schemas.microsoft.com/office/drawing/2014/main" id="{423C46F2-D4BF-F53A-5A86-F2AFF7DF4B35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5686459" y="5029200"/>
              <a:ext cx="19017" cy="9526"/>
            </a:xfrm>
            <a:custGeom>
              <a:avLst/>
              <a:gdLst/>
              <a:ahLst/>
              <a:cxnLst/>
              <a:rect l="0" t="0" r="0" b="0"/>
              <a:pathLst>
                <a:path w="19017" h="9526">
                  <a:moveTo>
                    <a:pt x="9491" y="9525"/>
                  </a:moveTo>
                  <a:lnTo>
                    <a:pt x="9491" y="9525"/>
                  </a:lnTo>
                  <a:lnTo>
                    <a:pt x="82" y="9525"/>
                  </a:lnTo>
                  <a:lnTo>
                    <a:pt x="0" y="4469"/>
                  </a:lnTo>
                  <a:lnTo>
                    <a:pt x="1047" y="2980"/>
                  </a:lnTo>
                  <a:lnTo>
                    <a:pt x="2803" y="1986"/>
                  </a:lnTo>
                  <a:lnTo>
                    <a:pt x="9100" y="116"/>
                  </a:lnTo>
                  <a:lnTo>
                    <a:pt x="1901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524">
              <a:extLst>
                <a:ext uri="{FF2B5EF4-FFF2-40B4-BE49-F238E27FC236}">
                  <a16:creationId xmlns:a16="http://schemas.microsoft.com/office/drawing/2014/main" id="{0632A45D-3327-E59A-396C-68EF88BDFD76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5781805" y="4838710"/>
              <a:ext cx="95121" cy="218625"/>
            </a:xfrm>
            <a:custGeom>
              <a:avLst/>
              <a:gdLst/>
              <a:ahLst/>
              <a:cxnLst/>
              <a:rect l="0" t="0" r="0" b="0"/>
              <a:pathLst>
                <a:path w="95121" h="218625">
                  <a:moveTo>
                    <a:pt x="76070" y="28565"/>
                  </a:moveTo>
                  <a:lnTo>
                    <a:pt x="76070" y="28565"/>
                  </a:lnTo>
                  <a:lnTo>
                    <a:pt x="85202" y="19432"/>
                  </a:lnTo>
                  <a:lnTo>
                    <a:pt x="94718" y="19050"/>
                  </a:lnTo>
                  <a:lnTo>
                    <a:pt x="95120" y="382"/>
                  </a:lnTo>
                  <a:lnTo>
                    <a:pt x="85988" y="0"/>
                  </a:lnTo>
                  <a:lnTo>
                    <a:pt x="41119" y="44466"/>
                  </a:lnTo>
                  <a:lnTo>
                    <a:pt x="34784" y="50801"/>
                  </a:lnTo>
                  <a:lnTo>
                    <a:pt x="31262" y="59967"/>
                  </a:lnTo>
                  <a:lnTo>
                    <a:pt x="28639" y="70038"/>
                  </a:lnTo>
                  <a:lnTo>
                    <a:pt x="12043" y="102605"/>
                  </a:lnTo>
                  <a:lnTo>
                    <a:pt x="527" y="145043"/>
                  </a:lnTo>
                  <a:lnTo>
                    <a:pt x="0" y="163639"/>
                  </a:lnTo>
                  <a:lnTo>
                    <a:pt x="2750" y="170795"/>
                  </a:lnTo>
                  <a:lnTo>
                    <a:pt x="6442" y="177504"/>
                  </a:lnTo>
                  <a:lnTo>
                    <a:pt x="9578" y="187230"/>
                  </a:lnTo>
                  <a:lnTo>
                    <a:pt x="22537" y="203179"/>
                  </a:lnTo>
                  <a:lnTo>
                    <a:pt x="28641" y="206713"/>
                  </a:lnTo>
                  <a:lnTo>
                    <a:pt x="31751" y="207655"/>
                  </a:lnTo>
                  <a:lnTo>
                    <a:pt x="33823" y="209342"/>
                  </a:lnTo>
                  <a:lnTo>
                    <a:pt x="37801" y="215713"/>
                  </a:lnTo>
                  <a:lnTo>
                    <a:pt x="42480" y="217576"/>
                  </a:lnTo>
                  <a:lnTo>
                    <a:pt x="51066" y="218624"/>
                  </a:lnTo>
                  <a:lnTo>
                    <a:pt x="57196" y="216047"/>
                  </a:lnTo>
                  <a:lnTo>
                    <a:pt x="63448" y="212432"/>
                  </a:lnTo>
                  <a:lnTo>
                    <a:pt x="69754" y="210825"/>
                  </a:lnTo>
                  <a:lnTo>
                    <a:pt x="71860" y="209339"/>
                  </a:lnTo>
                  <a:lnTo>
                    <a:pt x="73263" y="207289"/>
                  </a:lnTo>
                  <a:lnTo>
                    <a:pt x="75239" y="199347"/>
                  </a:lnTo>
                  <a:lnTo>
                    <a:pt x="75516" y="196395"/>
                  </a:lnTo>
                  <a:lnTo>
                    <a:pt x="78646" y="190293"/>
                  </a:lnTo>
                  <a:lnTo>
                    <a:pt x="82506" y="184052"/>
                  </a:lnTo>
                  <a:lnTo>
                    <a:pt x="84985" y="171423"/>
                  </a:lnTo>
                  <a:lnTo>
                    <a:pt x="85474" y="153680"/>
                  </a:lnTo>
                  <a:lnTo>
                    <a:pt x="82719" y="144849"/>
                  </a:lnTo>
                  <a:lnTo>
                    <a:pt x="79025" y="137397"/>
                  </a:lnTo>
                  <a:lnTo>
                    <a:pt x="76459" y="120756"/>
                  </a:lnTo>
                  <a:lnTo>
                    <a:pt x="75270" y="118601"/>
                  </a:lnTo>
                  <a:lnTo>
                    <a:pt x="73421" y="117164"/>
                  </a:lnTo>
                  <a:lnTo>
                    <a:pt x="71129" y="116206"/>
                  </a:lnTo>
                  <a:lnTo>
                    <a:pt x="69601" y="114509"/>
                  </a:lnTo>
                  <a:lnTo>
                    <a:pt x="67903" y="109802"/>
                  </a:lnTo>
                  <a:lnTo>
                    <a:pt x="66392" y="108123"/>
                  </a:lnTo>
                  <a:lnTo>
                    <a:pt x="61891" y="106258"/>
                  </a:lnTo>
                  <a:lnTo>
                    <a:pt x="33460" y="104776"/>
                  </a:lnTo>
                  <a:lnTo>
                    <a:pt x="27852" y="107592"/>
                  </a:lnTo>
                  <a:lnTo>
                    <a:pt x="20684" y="112967"/>
                  </a:lnTo>
                  <a:lnTo>
                    <a:pt x="19703" y="116524"/>
                  </a:lnTo>
                  <a:lnTo>
                    <a:pt x="18920" y="1238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525">
              <a:extLst>
                <a:ext uri="{FF2B5EF4-FFF2-40B4-BE49-F238E27FC236}">
                  <a16:creationId xmlns:a16="http://schemas.microsoft.com/office/drawing/2014/main" id="{28352B9C-05CD-7EA6-922F-39466884CEEC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5962688" y="4829186"/>
              <a:ext cx="123776" cy="227221"/>
            </a:xfrm>
            <a:custGeom>
              <a:avLst/>
              <a:gdLst/>
              <a:ahLst/>
              <a:cxnLst/>
              <a:rect l="0" t="0" r="0" b="0"/>
              <a:pathLst>
                <a:path w="123776" h="227221">
                  <a:moveTo>
                    <a:pt x="85687" y="47614"/>
                  </a:moveTo>
                  <a:lnTo>
                    <a:pt x="85687" y="47614"/>
                  </a:lnTo>
                  <a:lnTo>
                    <a:pt x="85687" y="28967"/>
                  </a:lnTo>
                  <a:lnTo>
                    <a:pt x="90743" y="28683"/>
                  </a:lnTo>
                  <a:lnTo>
                    <a:pt x="91175" y="27585"/>
                  </a:lnTo>
                  <a:lnTo>
                    <a:pt x="86308" y="18870"/>
                  </a:lnTo>
                  <a:lnTo>
                    <a:pt x="85694" y="1440"/>
                  </a:lnTo>
                  <a:lnTo>
                    <a:pt x="84633" y="956"/>
                  </a:lnTo>
                  <a:lnTo>
                    <a:pt x="68077" y="0"/>
                  </a:lnTo>
                  <a:lnTo>
                    <a:pt x="59317" y="6537"/>
                  </a:lnTo>
                  <a:lnTo>
                    <a:pt x="50475" y="8632"/>
                  </a:lnTo>
                  <a:lnTo>
                    <a:pt x="44284" y="9122"/>
                  </a:lnTo>
                  <a:lnTo>
                    <a:pt x="42210" y="10311"/>
                  </a:lnTo>
                  <a:lnTo>
                    <a:pt x="40827" y="12162"/>
                  </a:lnTo>
                  <a:lnTo>
                    <a:pt x="38233" y="17041"/>
                  </a:lnTo>
                  <a:lnTo>
                    <a:pt x="20467" y="36614"/>
                  </a:lnTo>
                  <a:lnTo>
                    <a:pt x="19443" y="42708"/>
                  </a:lnTo>
                  <a:lnTo>
                    <a:pt x="19050" y="55384"/>
                  </a:lnTo>
                  <a:lnTo>
                    <a:pt x="42610" y="80724"/>
                  </a:lnTo>
                  <a:lnTo>
                    <a:pt x="48197" y="83496"/>
                  </a:lnTo>
                  <a:lnTo>
                    <a:pt x="51169" y="84235"/>
                  </a:lnTo>
                  <a:lnTo>
                    <a:pt x="53149" y="85787"/>
                  </a:lnTo>
                  <a:lnTo>
                    <a:pt x="58055" y="93026"/>
                  </a:lnTo>
                  <a:lnTo>
                    <a:pt x="83213" y="110964"/>
                  </a:lnTo>
                  <a:lnTo>
                    <a:pt x="92245" y="114362"/>
                  </a:lnTo>
                  <a:lnTo>
                    <a:pt x="109244" y="128440"/>
                  </a:lnTo>
                  <a:lnTo>
                    <a:pt x="112032" y="133984"/>
                  </a:lnTo>
                  <a:lnTo>
                    <a:pt x="114131" y="147401"/>
                  </a:lnTo>
                  <a:lnTo>
                    <a:pt x="114259" y="174649"/>
                  </a:lnTo>
                  <a:lnTo>
                    <a:pt x="111439" y="180981"/>
                  </a:lnTo>
                  <a:lnTo>
                    <a:pt x="82105" y="213106"/>
                  </a:lnTo>
                  <a:lnTo>
                    <a:pt x="75981" y="216416"/>
                  </a:lnTo>
                  <a:lnTo>
                    <a:pt x="60263" y="219774"/>
                  </a:lnTo>
                  <a:lnTo>
                    <a:pt x="47582" y="226534"/>
                  </a:lnTo>
                  <a:lnTo>
                    <a:pt x="44409" y="227220"/>
                  </a:lnTo>
                  <a:lnTo>
                    <a:pt x="42294" y="226617"/>
                  </a:lnTo>
                  <a:lnTo>
                    <a:pt x="40882" y="225158"/>
                  </a:lnTo>
                  <a:lnTo>
                    <a:pt x="39943" y="223127"/>
                  </a:lnTo>
                  <a:lnTo>
                    <a:pt x="38258" y="221772"/>
                  </a:lnTo>
                  <a:lnTo>
                    <a:pt x="27949" y="216777"/>
                  </a:lnTo>
                  <a:lnTo>
                    <a:pt x="4978" y="195475"/>
                  </a:lnTo>
                  <a:lnTo>
                    <a:pt x="2191" y="189883"/>
                  </a:lnTo>
                  <a:lnTo>
                    <a:pt x="158" y="171385"/>
                  </a:lnTo>
                  <a:lnTo>
                    <a:pt x="0" y="163785"/>
                  </a:lnTo>
                  <a:lnTo>
                    <a:pt x="18927" y="142983"/>
                  </a:lnTo>
                  <a:lnTo>
                    <a:pt x="23560" y="138331"/>
                  </a:lnTo>
                  <a:lnTo>
                    <a:pt x="29147" y="135557"/>
                  </a:lnTo>
                  <a:lnTo>
                    <a:pt x="32119" y="134818"/>
                  </a:lnTo>
                  <a:lnTo>
                    <a:pt x="65244" y="116466"/>
                  </a:lnTo>
                  <a:lnTo>
                    <a:pt x="72368" y="114198"/>
                  </a:lnTo>
                  <a:lnTo>
                    <a:pt x="79061" y="109663"/>
                  </a:lnTo>
                  <a:lnTo>
                    <a:pt x="82743" y="104119"/>
                  </a:lnTo>
                  <a:lnTo>
                    <a:pt x="85436" y="98127"/>
                  </a:lnTo>
                  <a:lnTo>
                    <a:pt x="90162" y="91936"/>
                  </a:lnTo>
                  <a:lnTo>
                    <a:pt x="111171" y="78059"/>
                  </a:lnTo>
                  <a:lnTo>
                    <a:pt x="118403" y="66630"/>
                  </a:lnTo>
                  <a:lnTo>
                    <a:pt x="122191" y="54895"/>
                  </a:lnTo>
                  <a:lnTo>
                    <a:pt x="123775" y="24072"/>
                  </a:lnTo>
                  <a:lnTo>
                    <a:pt x="122720" y="22395"/>
                  </a:lnTo>
                  <a:lnTo>
                    <a:pt x="120959" y="21276"/>
                  </a:lnTo>
                  <a:lnTo>
                    <a:pt x="113424" y="19701"/>
                  </a:lnTo>
                  <a:lnTo>
                    <a:pt x="72593" y="19039"/>
                  </a:lnTo>
                  <a:lnTo>
                    <a:pt x="66462" y="21862"/>
                  </a:lnTo>
                  <a:lnTo>
                    <a:pt x="60209" y="25585"/>
                  </a:lnTo>
                  <a:lnTo>
                    <a:pt x="47587" y="285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SMARTInkShape-Group145">
            <a:extLst>
              <a:ext uri="{FF2B5EF4-FFF2-40B4-BE49-F238E27FC236}">
                <a16:creationId xmlns:a16="http://schemas.microsoft.com/office/drawing/2014/main" id="{1B3CC5D8-003A-CCFC-10EF-18B6F70CFE9F}"/>
              </a:ext>
            </a:extLst>
          </p:cNvPr>
          <p:cNvGrpSpPr/>
          <p:nvPr/>
        </p:nvGrpSpPr>
        <p:grpSpPr>
          <a:xfrm>
            <a:off x="8963416" y="2638425"/>
            <a:ext cx="3038085" cy="600076"/>
            <a:chOff x="8963416" y="2638425"/>
            <a:chExt cx="3038085" cy="600076"/>
          </a:xfrm>
        </p:grpSpPr>
        <p:sp>
          <p:nvSpPr>
            <p:cNvPr id="78" name="SMARTInkShape-526">
              <a:extLst>
                <a:ext uri="{FF2B5EF4-FFF2-40B4-BE49-F238E27FC236}">
                  <a16:creationId xmlns:a16="http://schemas.microsoft.com/office/drawing/2014/main" id="{6C1A2645-7381-A1E2-FBB6-8D4D0A1E7A77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8991600" y="2752725"/>
              <a:ext cx="72164" cy="265366"/>
            </a:xfrm>
            <a:custGeom>
              <a:avLst/>
              <a:gdLst/>
              <a:ahLst/>
              <a:cxnLst/>
              <a:rect l="0" t="0" r="0" b="0"/>
              <a:pathLst>
                <a:path w="72164" h="265366">
                  <a:moveTo>
                    <a:pt x="0" y="123825"/>
                  </a:moveTo>
                  <a:lnTo>
                    <a:pt x="0" y="123825"/>
                  </a:lnTo>
                  <a:lnTo>
                    <a:pt x="9525" y="123825"/>
                  </a:lnTo>
                  <a:lnTo>
                    <a:pt x="9525" y="109636"/>
                  </a:lnTo>
                  <a:lnTo>
                    <a:pt x="10583" y="108016"/>
                  </a:lnTo>
                  <a:lnTo>
                    <a:pt x="12347" y="106935"/>
                  </a:lnTo>
                  <a:lnTo>
                    <a:pt x="14582" y="106215"/>
                  </a:lnTo>
                  <a:lnTo>
                    <a:pt x="16071" y="104677"/>
                  </a:lnTo>
                  <a:lnTo>
                    <a:pt x="19848" y="95159"/>
                  </a:lnTo>
                  <a:lnTo>
                    <a:pt x="34216" y="79088"/>
                  </a:lnTo>
                  <a:lnTo>
                    <a:pt x="40156" y="66618"/>
                  </a:lnTo>
                  <a:lnTo>
                    <a:pt x="44305" y="60300"/>
                  </a:lnTo>
                  <a:lnTo>
                    <a:pt x="47699" y="50792"/>
                  </a:lnTo>
                  <a:lnTo>
                    <a:pt x="55696" y="39981"/>
                  </a:lnTo>
                  <a:lnTo>
                    <a:pt x="57921" y="30867"/>
                  </a:lnTo>
                  <a:lnTo>
                    <a:pt x="63612" y="21964"/>
                  </a:lnTo>
                  <a:lnTo>
                    <a:pt x="66556" y="10072"/>
                  </a:lnTo>
                  <a:lnTo>
                    <a:pt x="66675" y="0"/>
                  </a:lnTo>
                  <a:lnTo>
                    <a:pt x="66675" y="14465"/>
                  </a:lnTo>
                  <a:lnTo>
                    <a:pt x="69497" y="19834"/>
                  </a:lnTo>
                  <a:lnTo>
                    <a:pt x="71732" y="22748"/>
                  </a:lnTo>
                  <a:lnTo>
                    <a:pt x="72163" y="25749"/>
                  </a:lnTo>
                  <a:lnTo>
                    <a:pt x="61371" y="61588"/>
                  </a:lnTo>
                  <a:lnTo>
                    <a:pt x="66406" y="102973"/>
                  </a:lnTo>
                  <a:lnTo>
                    <a:pt x="61134" y="127271"/>
                  </a:lnTo>
                  <a:lnTo>
                    <a:pt x="65736" y="153729"/>
                  </a:lnTo>
                  <a:lnTo>
                    <a:pt x="61002" y="174457"/>
                  </a:lnTo>
                  <a:lnTo>
                    <a:pt x="63465" y="186334"/>
                  </a:lnTo>
                  <a:lnTo>
                    <a:pt x="57844" y="212834"/>
                  </a:lnTo>
                  <a:lnTo>
                    <a:pt x="57177" y="232979"/>
                  </a:lnTo>
                  <a:lnTo>
                    <a:pt x="54340" y="238660"/>
                  </a:lnTo>
                  <a:lnTo>
                    <a:pt x="52101" y="241657"/>
                  </a:lnTo>
                  <a:lnTo>
                    <a:pt x="52725" y="243655"/>
                  </a:lnTo>
                  <a:lnTo>
                    <a:pt x="55259" y="244986"/>
                  </a:lnTo>
                  <a:lnTo>
                    <a:pt x="60543" y="246466"/>
                  </a:lnTo>
                  <a:lnTo>
                    <a:pt x="60470" y="246861"/>
                  </a:lnTo>
                  <a:lnTo>
                    <a:pt x="59363" y="247124"/>
                  </a:lnTo>
                  <a:lnTo>
                    <a:pt x="49144" y="255805"/>
                  </a:lnTo>
                  <a:lnTo>
                    <a:pt x="49696" y="256261"/>
                  </a:lnTo>
                  <a:lnTo>
                    <a:pt x="55959" y="257055"/>
                  </a:lnTo>
                  <a:lnTo>
                    <a:pt x="56621" y="259944"/>
                  </a:lnTo>
                  <a:lnTo>
                    <a:pt x="57045" y="265365"/>
                  </a:lnTo>
                  <a:lnTo>
                    <a:pt x="67232" y="261248"/>
                  </a:lnTo>
                  <a:lnTo>
                    <a:pt x="69162" y="259891"/>
                  </a:lnTo>
                  <a:lnTo>
                    <a:pt x="69392" y="258985"/>
                  </a:lnTo>
                  <a:lnTo>
                    <a:pt x="66675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527">
              <a:extLst>
                <a:ext uri="{FF2B5EF4-FFF2-40B4-BE49-F238E27FC236}">
                  <a16:creationId xmlns:a16="http://schemas.microsoft.com/office/drawing/2014/main" id="{A24A7A7C-4817-E190-CF6F-06E79CA19D0A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8963416" y="3000375"/>
              <a:ext cx="209160" cy="19051"/>
            </a:xfrm>
            <a:custGeom>
              <a:avLst/>
              <a:gdLst/>
              <a:ahLst/>
              <a:cxnLst/>
              <a:rect l="0" t="0" r="0" b="0"/>
              <a:pathLst>
                <a:path w="209160" h="19051">
                  <a:moveTo>
                    <a:pt x="18659" y="0"/>
                  </a:moveTo>
                  <a:lnTo>
                    <a:pt x="18659" y="0"/>
                  </a:lnTo>
                  <a:lnTo>
                    <a:pt x="18659" y="9490"/>
                  </a:lnTo>
                  <a:lnTo>
                    <a:pt x="9137" y="9525"/>
                  </a:lnTo>
                  <a:lnTo>
                    <a:pt x="9134" y="15013"/>
                  </a:lnTo>
                  <a:lnTo>
                    <a:pt x="9134" y="12670"/>
                  </a:lnTo>
                  <a:lnTo>
                    <a:pt x="9134" y="15513"/>
                  </a:lnTo>
                  <a:lnTo>
                    <a:pt x="8076" y="16692"/>
                  </a:lnTo>
                  <a:lnTo>
                    <a:pt x="0" y="18958"/>
                  </a:lnTo>
                  <a:lnTo>
                    <a:pt x="47252" y="19050"/>
                  </a:lnTo>
                  <a:lnTo>
                    <a:pt x="83394" y="17992"/>
                  </a:lnTo>
                  <a:lnTo>
                    <a:pt x="128934" y="9917"/>
                  </a:lnTo>
                  <a:lnTo>
                    <a:pt x="176286" y="9527"/>
                  </a:lnTo>
                  <a:lnTo>
                    <a:pt x="209159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528">
              <a:extLst>
                <a:ext uri="{FF2B5EF4-FFF2-40B4-BE49-F238E27FC236}">
                  <a16:creationId xmlns:a16="http://schemas.microsoft.com/office/drawing/2014/main" id="{77A4BAF5-0823-3B1F-8D71-5387C7CB4429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9353550" y="2847978"/>
              <a:ext cx="141514" cy="123421"/>
            </a:xfrm>
            <a:custGeom>
              <a:avLst/>
              <a:gdLst/>
              <a:ahLst/>
              <a:cxnLst/>
              <a:rect l="0" t="0" r="0" b="0"/>
              <a:pathLst>
                <a:path w="141514" h="123421">
                  <a:moveTo>
                    <a:pt x="114300" y="19047"/>
                  </a:moveTo>
                  <a:lnTo>
                    <a:pt x="114300" y="19047"/>
                  </a:lnTo>
                  <a:lnTo>
                    <a:pt x="123825" y="19047"/>
                  </a:lnTo>
                  <a:lnTo>
                    <a:pt x="123825" y="9532"/>
                  </a:lnTo>
                  <a:lnTo>
                    <a:pt x="118768" y="9525"/>
                  </a:lnTo>
                  <a:lnTo>
                    <a:pt x="117279" y="8466"/>
                  </a:lnTo>
                  <a:lnTo>
                    <a:pt x="116285" y="6701"/>
                  </a:lnTo>
                  <a:lnTo>
                    <a:pt x="114691" y="1321"/>
                  </a:lnTo>
                  <a:lnTo>
                    <a:pt x="111652" y="586"/>
                  </a:lnTo>
                  <a:lnTo>
                    <a:pt x="82421" y="0"/>
                  </a:lnTo>
                  <a:lnTo>
                    <a:pt x="76142" y="2820"/>
                  </a:lnTo>
                  <a:lnTo>
                    <a:pt x="69824" y="6544"/>
                  </a:lnTo>
                  <a:lnTo>
                    <a:pt x="60318" y="9698"/>
                  </a:lnTo>
                  <a:lnTo>
                    <a:pt x="50798" y="15806"/>
                  </a:lnTo>
                  <a:lnTo>
                    <a:pt x="38657" y="18921"/>
                  </a:lnTo>
                  <a:lnTo>
                    <a:pt x="38101" y="37670"/>
                  </a:lnTo>
                  <a:lnTo>
                    <a:pt x="43157" y="37970"/>
                  </a:lnTo>
                  <a:lnTo>
                    <a:pt x="48461" y="40863"/>
                  </a:lnTo>
                  <a:lnTo>
                    <a:pt x="54346" y="44618"/>
                  </a:lnTo>
                  <a:lnTo>
                    <a:pt x="66749" y="47028"/>
                  </a:lnTo>
                  <a:lnTo>
                    <a:pt x="100640" y="47612"/>
                  </a:lnTo>
                  <a:lnTo>
                    <a:pt x="105759" y="50440"/>
                  </a:lnTo>
                  <a:lnTo>
                    <a:pt x="111562" y="54166"/>
                  </a:lnTo>
                  <a:lnTo>
                    <a:pt x="117670" y="55822"/>
                  </a:lnTo>
                  <a:lnTo>
                    <a:pt x="119721" y="57322"/>
                  </a:lnTo>
                  <a:lnTo>
                    <a:pt x="121090" y="59380"/>
                  </a:lnTo>
                  <a:lnTo>
                    <a:pt x="122001" y="61811"/>
                  </a:lnTo>
                  <a:lnTo>
                    <a:pt x="123667" y="63431"/>
                  </a:lnTo>
                  <a:lnTo>
                    <a:pt x="128342" y="65232"/>
                  </a:lnTo>
                  <a:lnTo>
                    <a:pt x="130011" y="66770"/>
                  </a:lnTo>
                  <a:lnTo>
                    <a:pt x="134115" y="76288"/>
                  </a:lnTo>
                  <a:lnTo>
                    <a:pt x="139809" y="83515"/>
                  </a:lnTo>
                  <a:lnTo>
                    <a:pt x="141513" y="89327"/>
                  </a:lnTo>
                  <a:lnTo>
                    <a:pt x="140909" y="91301"/>
                  </a:lnTo>
                  <a:lnTo>
                    <a:pt x="139448" y="92616"/>
                  </a:lnTo>
                  <a:lnTo>
                    <a:pt x="137416" y="93493"/>
                  </a:lnTo>
                  <a:lnTo>
                    <a:pt x="136060" y="95136"/>
                  </a:lnTo>
                  <a:lnTo>
                    <a:pt x="134555" y="99784"/>
                  </a:lnTo>
                  <a:lnTo>
                    <a:pt x="133095" y="101446"/>
                  </a:lnTo>
                  <a:lnTo>
                    <a:pt x="123720" y="105539"/>
                  </a:lnTo>
                  <a:lnTo>
                    <a:pt x="119192" y="109698"/>
                  </a:lnTo>
                  <a:lnTo>
                    <a:pt x="110830" y="112253"/>
                  </a:lnTo>
                  <a:lnTo>
                    <a:pt x="83434" y="116940"/>
                  </a:lnTo>
                  <a:lnTo>
                    <a:pt x="65996" y="121783"/>
                  </a:lnTo>
                  <a:lnTo>
                    <a:pt x="46196" y="123420"/>
                  </a:lnTo>
                  <a:lnTo>
                    <a:pt x="38876" y="120821"/>
                  </a:lnTo>
                  <a:lnTo>
                    <a:pt x="32095" y="117197"/>
                  </a:lnTo>
                  <a:lnTo>
                    <a:pt x="19118" y="114870"/>
                  </a:lnTo>
                  <a:lnTo>
                    <a:pt x="0" y="1142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529">
              <a:extLst>
                <a:ext uri="{FF2B5EF4-FFF2-40B4-BE49-F238E27FC236}">
                  <a16:creationId xmlns:a16="http://schemas.microsoft.com/office/drawing/2014/main" id="{E2F0A93B-BE87-9384-F4AE-C7F5B79DD672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9534525" y="2752728"/>
              <a:ext cx="123826" cy="219073"/>
            </a:xfrm>
            <a:custGeom>
              <a:avLst/>
              <a:gdLst/>
              <a:ahLst/>
              <a:cxnLst/>
              <a:rect l="0" t="0" r="0" b="0"/>
              <a:pathLst>
                <a:path w="123826" h="219073">
                  <a:moveTo>
                    <a:pt x="28575" y="19047"/>
                  </a:moveTo>
                  <a:lnTo>
                    <a:pt x="28575" y="19047"/>
                  </a:lnTo>
                  <a:lnTo>
                    <a:pt x="28575" y="13991"/>
                  </a:lnTo>
                  <a:lnTo>
                    <a:pt x="29633" y="12501"/>
                  </a:lnTo>
                  <a:lnTo>
                    <a:pt x="31397" y="11508"/>
                  </a:lnTo>
                  <a:lnTo>
                    <a:pt x="33632" y="10846"/>
                  </a:lnTo>
                  <a:lnTo>
                    <a:pt x="35121" y="9346"/>
                  </a:lnTo>
                  <a:lnTo>
                    <a:pt x="37985" y="424"/>
                  </a:lnTo>
                  <a:lnTo>
                    <a:pt x="47508" y="0"/>
                  </a:lnTo>
                  <a:lnTo>
                    <a:pt x="47624" y="31796"/>
                  </a:lnTo>
                  <a:lnTo>
                    <a:pt x="44803" y="38119"/>
                  </a:lnTo>
                  <a:lnTo>
                    <a:pt x="42568" y="41287"/>
                  </a:lnTo>
                  <a:lnTo>
                    <a:pt x="39424" y="55858"/>
                  </a:lnTo>
                  <a:lnTo>
                    <a:pt x="35329" y="95909"/>
                  </a:lnTo>
                  <a:lnTo>
                    <a:pt x="21212" y="140656"/>
                  </a:lnTo>
                  <a:lnTo>
                    <a:pt x="18953" y="148237"/>
                  </a:lnTo>
                  <a:lnTo>
                    <a:pt x="12788" y="159514"/>
                  </a:lnTo>
                  <a:lnTo>
                    <a:pt x="9433" y="174731"/>
                  </a:lnTo>
                  <a:lnTo>
                    <a:pt x="967" y="190032"/>
                  </a:lnTo>
                  <a:lnTo>
                    <a:pt x="0" y="218942"/>
                  </a:lnTo>
                  <a:lnTo>
                    <a:pt x="46413" y="219072"/>
                  </a:lnTo>
                  <a:lnTo>
                    <a:pt x="68646" y="219072"/>
                  </a:lnTo>
                  <a:lnTo>
                    <a:pt x="75664" y="216250"/>
                  </a:lnTo>
                  <a:lnTo>
                    <a:pt x="82312" y="212526"/>
                  </a:lnTo>
                  <a:lnTo>
                    <a:pt x="95203" y="210136"/>
                  </a:lnTo>
                  <a:lnTo>
                    <a:pt x="98394" y="209939"/>
                  </a:lnTo>
                  <a:lnTo>
                    <a:pt x="104762" y="206900"/>
                  </a:lnTo>
                  <a:lnTo>
                    <a:pt x="111120" y="203078"/>
                  </a:lnTo>
                  <a:lnTo>
                    <a:pt x="123825" y="200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530">
              <a:extLst>
                <a:ext uri="{FF2B5EF4-FFF2-40B4-BE49-F238E27FC236}">
                  <a16:creationId xmlns:a16="http://schemas.microsoft.com/office/drawing/2014/main" id="{3BE31A05-AA86-7A15-FFAE-6FB990154CE1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9563100" y="2857501"/>
              <a:ext cx="114301" cy="19050"/>
            </a:xfrm>
            <a:custGeom>
              <a:avLst/>
              <a:gdLst/>
              <a:ahLst/>
              <a:cxnLst/>
              <a:rect l="0" t="0" r="0" b="0"/>
              <a:pathLst>
                <a:path w="114301" h="19050">
                  <a:moveTo>
                    <a:pt x="0" y="19049"/>
                  </a:moveTo>
                  <a:lnTo>
                    <a:pt x="0" y="19049"/>
                  </a:lnTo>
                  <a:lnTo>
                    <a:pt x="5057" y="19049"/>
                  </a:lnTo>
                  <a:lnTo>
                    <a:pt x="10361" y="16227"/>
                  </a:lnTo>
                  <a:lnTo>
                    <a:pt x="16246" y="12503"/>
                  </a:lnTo>
                  <a:lnTo>
                    <a:pt x="25509" y="9348"/>
                  </a:lnTo>
                  <a:lnTo>
                    <a:pt x="34958" y="3240"/>
                  </a:lnTo>
                  <a:lnTo>
                    <a:pt x="44459" y="959"/>
                  </a:lnTo>
                  <a:lnTo>
                    <a:pt x="92075" y="1"/>
                  </a:lnTo>
                  <a:lnTo>
                    <a:pt x="98425" y="0"/>
                  </a:lnTo>
                  <a:lnTo>
                    <a:pt x="104775" y="2822"/>
                  </a:lnTo>
                  <a:lnTo>
                    <a:pt x="114300" y="9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531">
              <a:extLst>
                <a:ext uri="{FF2B5EF4-FFF2-40B4-BE49-F238E27FC236}">
                  <a16:creationId xmlns:a16="http://schemas.microsoft.com/office/drawing/2014/main" id="{9DB115B4-E7FF-5D7B-A6C5-7C0CFF8F3FAD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9696488" y="2762251"/>
              <a:ext cx="95213" cy="209539"/>
            </a:xfrm>
            <a:custGeom>
              <a:avLst/>
              <a:gdLst/>
              <a:ahLst/>
              <a:cxnLst/>
              <a:rect l="0" t="0" r="0" b="0"/>
              <a:pathLst>
                <a:path w="95213" h="209539">
                  <a:moveTo>
                    <a:pt x="85687" y="133349"/>
                  </a:moveTo>
                  <a:lnTo>
                    <a:pt x="85687" y="133349"/>
                  </a:lnTo>
                  <a:lnTo>
                    <a:pt x="85687" y="99837"/>
                  </a:lnTo>
                  <a:lnTo>
                    <a:pt x="84629" y="98308"/>
                  </a:lnTo>
                  <a:lnTo>
                    <a:pt x="82863" y="97288"/>
                  </a:lnTo>
                  <a:lnTo>
                    <a:pt x="75985" y="95518"/>
                  </a:lnTo>
                  <a:lnTo>
                    <a:pt x="49340" y="95250"/>
                  </a:lnTo>
                  <a:lnTo>
                    <a:pt x="40329" y="101795"/>
                  </a:lnTo>
                  <a:lnTo>
                    <a:pt x="31443" y="104950"/>
                  </a:lnTo>
                  <a:lnTo>
                    <a:pt x="15802" y="117915"/>
                  </a:lnTo>
                  <a:lnTo>
                    <a:pt x="12293" y="124020"/>
                  </a:lnTo>
                  <a:lnTo>
                    <a:pt x="9676" y="130261"/>
                  </a:lnTo>
                  <a:lnTo>
                    <a:pt x="3311" y="139725"/>
                  </a:lnTo>
                  <a:lnTo>
                    <a:pt x="954" y="149232"/>
                  </a:lnTo>
                  <a:lnTo>
                    <a:pt x="0" y="174625"/>
                  </a:lnTo>
                  <a:lnTo>
                    <a:pt x="2801" y="180974"/>
                  </a:lnTo>
                  <a:lnTo>
                    <a:pt x="6516" y="187324"/>
                  </a:lnTo>
                  <a:lnTo>
                    <a:pt x="8167" y="193674"/>
                  </a:lnTo>
                  <a:lnTo>
                    <a:pt x="9666" y="195791"/>
                  </a:lnTo>
                  <a:lnTo>
                    <a:pt x="11723" y="197202"/>
                  </a:lnTo>
                  <a:lnTo>
                    <a:pt x="14153" y="198143"/>
                  </a:lnTo>
                  <a:lnTo>
                    <a:pt x="15773" y="199828"/>
                  </a:lnTo>
                  <a:lnTo>
                    <a:pt x="17573" y="204523"/>
                  </a:lnTo>
                  <a:lnTo>
                    <a:pt x="19111" y="206198"/>
                  </a:lnTo>
                  <a:lnTo>
                    <a:pt x="23642" y="208060"/>
                  </a:lnTo>
                  <a:lnTo>
                    <a:pt x="52098" y="209538"/>
                  </a:lnTo>
                  <a:lnTo>
                    <a:pt x="57705" y="206722"/>
                  </a:lnTo>
                  <a:lnTo>
                    <a:pt x="60683" y="204489"/>
                  </a:lnTo>
                  <a:lnTo>
                    <a:pt x="63991" y="199186"/>
                  </a:lnTo>
                  <a:lnTo>
                    <a:pt x="74106" y="153527"/>
                  </a:lnTo>
                  <a:lnTo>
                    <a:pt x="75982" y="106859"/>
                  </a:lnTo>
                  <a:lnTo>
                    <a:pt x="76146" y="59318"/>
                  </a:lnTo>
                  <a:lnTo>
                    <a:pt x="76162" y="12834"/>
                  </a:lnTo>
                  <a:lnTo>
                    <a:pt x="76162" y="14"/>
                  </a:lnTo>
                  <a:lnTo>
                    <a:pt x="84364" y="0"/>
                  </a:lnTo>
                  <a:lnTo>
                    <a:pt x="95212" y="9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532">
              <a:extLst>
                <a:ext uri="{FF2B5EF4-FFF2-40B4-BE49-F238E27FC236}">
                  <a16:creationId xmlns:a16="http://schemas.microsoft.com/office/drawing/2014/main" id="{CFA0120E-6C04-F5E2-4D98-7C527C1E548D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9848850" y="29527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0" y="9522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533">
              <a:extLst>
                <a:ext uri="{FF2B5EF4-FFF2-40B4-BE49-F238E27FC236}">
                  <a16:creationId xmlns:a16="http://schemas.microsoft.com/office/drawing/2014/main" id="{885FD8EF-E30A-9D76-2931-79476D053D7A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10039388" y="2695707"/>
              <a:ext cx="123788" cy="304228"/>
            </a:xfrm>
            <a:custGeom>
              <a:avLst/>
              <a:gdLst/>
              <a:ahLst/>
              <a:cxnLst/>
              <a:rect l="0" t="0" r="0" b="0"/>
              <a:pathLst>
                <a:path w="123788" h="304228">
                  <a:moveTo>
                    <a:pt x="85687" y="247518"/>
                  </a:moveTo>
                  <a:lnTo>
                    <a:pt x="85687" y="247518"/>
                  </a:lnTo>
                  <a:lnTo>
                    <a:pt x="85687" y="214006"/>
                  </a:lnTo>
                  <a:lnTo>
                    <a:pt x="84629" y="212476"/>
                  </a:lnTo>
                  <a:lnTo>
                    <a:pt x="82863" y="211457"/>
                  </a:lnTo>
                  <a:lnTo>
                    <a:pt x="77485" y="209820"/>
                  </a:lnTo>
                  <a:lnTo>
                    <a:pt x="76750" y="206775"/>
                  </a:lnTo>
                  <a:lnTo>
                    <a:pt x="76277" y="201253"/>
                  </a:lnTo>
                  <a:lnTo>
                    <a:pt x="75180" y="200799"/>
                  </a:lnTo>
                  <a:lnTo>
                    <a:pt x="67973" y="200012"/>
                  </a:lnTo>
                  <a:lnTo>
                    <a:pt x="58554" y="191702"/>
                  </a:lnTo>
                  <a:lnTo>
                    <a:pt x="49037" y="190485"/>
                  </a:lnTo>
                  <a:lnTo>
                    <a:pt x="34456" y="190378"/>
                  </a:lnTo>
                  <a:lnTo>
                    <a:pt x="28347" y="193195"/>
                  </a:lnTo>
                  <a:lnTo>
                    <a:pt x="22103" y="196916"/>
                  </a:lnTo>
                  <a:lnTo>
                    <a:pt x="15800" y="198570"/>
                  </a:lnTo>
                  <a:lnTo>
                    <a:pt x="13694" y="200070"/>
                  </a:lnTo>
                  <a:lnTo>
                    <a:pt x="12292" y="202127"/>
                  </a:lnTo>
                  <a:lnTo>
                    <a:pt x="9675" y="207236"/>
                  </a:lnTo>
                  <a:lnTo>
                    <a:pt x="3310" y="216062"/>
                  </a:lnTo>
                  <a:lnTo>
                    <a:pt x="1450" y="222249"/>
                  </a:lnTo>
                  <a:lnTo>
                    <a:pt x="0" y="259829"/>
                  </a:lnTo>
                  <a:lnTo>
                    <a:pt x="2801" y="266395"/>
                  </a:lnTo>
                  <a:lnTo>
                    <a:pt x="6517" y="272841"/>
                  </a:lnTo>
                  <a:lnTo>
                    <a:pt x="9665" y="282420"/>
                  </a:lnTo>
                  <a:lnTo>
                    <a:pt x="14153" y="288783"/>
                  </a:lnTo>
                  <a:lnTo>
                    <a:pt x="22497" y="292316"/>
                  </a:lnTo>
                  <a:lnTo>
                    <a:pt x="32203" y="294945"/>
                  </a:lnTo>
                  <a:lnTo>
                    <a:pt x="47057" y="302434"/>
                  </a:lnTo>
                  <a:lnTo>
                    <a:pt x="55125" y="304227"/>
                  </a:lnTo>
                  <a:lnTo>
                    <a:pt x="61580" y="299481"/>
                  </a:lnTo>
                  <a:lnTo>
                    <a:pt x="82587" y="278092"/>
                  </a:lnTo>
                  <a:lnTo>
                    <a:pt x="98396" y="250120"/>
                  </a:lnTo>
                  <a:lnTo>
                    <a:pt x="103484" y="216517"/>
                  </a:lnTo>
                  <a:lnTo>
                    <a:pt x="107311" y="170212"/>
                  </a:lnTo>
                  <a:lnTo>
                    <a:pt x="112203" y="132890"/>
                  </a:lnTo>
                  <a:lnTo>
                    <a:pt x="113855" y="87410"/>
                  </a:lnTo>
                  <a:lnTo>
                    <a:pt x="114226" y="41860"/>
                  </a:lnTo>
                  <a:lnTo>
                    <a:pt x="114262" y="0"/>
                  </a:lnTo>
                  <a:lnTo>
                    <a:pt x="123787" y="93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534">
              <a:extLst>
                <a:ext uri="{FF2B5EF4-FFF2-40B4-BE49-F238E27FC236}">
                  <a16:creationId xmlns:a16="http://schemas.microsoft.com/office/drawing/2014/main" id="{3459CDB8-B0D4-582D-F5D3-3B52C87140E6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10172700" y="2838461"/>
              <a:ext cx="161926" cy="123769"/>
            </a:xfrm>
            <a:custGeom>
              <a:avLst/>
              <a:gdLst/>
              <a:ahLst/>
              <a:cxnLst/>
              <a:rect l="0" t="0" r="0" b="0"/>
              <a:pathLst>
                <a:path w="161926" h="123769">
                  <a:moveTo>
                    <a:pt x="0" y="66664"/>
                  </a:moveTo>
                  <a:lnTo>
                    <a:pt x="0" y="66664"/>
                  </a:lnTo>
                  <a:lnTo>
                    <a:pt x="0" y="74865"/>
                  </a:lnTo>
                  <a:lnTo>
                    <a:pt x="1058" y="75306"/>
                  </a:lnTo>
                  <a:lnTo>
                    <a:pt x="27125" y="76188"/>
                  </a:lnTo>
                  <a:lnTo>
                    <a:pt x="35893" y="69643"/>
                  </a:lnTo>
                  <a:lnTo>
                    <a:pt x="41706" y="67988"/>
                  </a:lnTo>
                  <a:lnTo>
                    <a:pt x="43679" y="66488"/>
                  </a:lnTo>
                  <a:lnTo>
                    <a:pt x="47513" y="60380"/>
                  </a:lnTo>
                  <a:lnTo>
                    <a:pt x="64912" y="49064"/>
                  </a:lnTo>
                  <a:lnTo>
                    <a:pt x="71210" y="42987"/>
                  </a:lnTo>
                  <a:lnTo>
                    <a:pt x="73982" y="37443"/>
                  </a:lnTo>
                  <a:lnTo>
                    <a:pt x="74721" y="34484"/>
                  </a:lnTo>
                  <a:lnTo>
                    <a:pt x="76272" y="32510"/>
                  </a:lnTo>
                  <a:lnTo>
                    <a:pt x="84272" y="29084"/>
                  </a:lnTo>
                  <a:lnTo>
                    <a:pt x="85078" y="25973"/>
                  </a:lnTo>
                  <a:lnTo>
                    <a:pt x="85722" y="4885"/>
                  </a:lnTo>
                  <a:lnTo>
                    <a:pt x="84665" y="3253"/>
                  </a:lnTo>
                  <a:lnTo>
                    <a:pt x="82901" y="2165"/>
                  </a:lnTo>
                  <a:lnTo>
                    <a:pt x="76023" y="276"/>
                  </a:lnTo>
                  <a:lnTo>
                    <a:pt x="62045" y="0"/>
                  </a:lnTo>
                  <a:lnTo>
                    <a:pt x="56503" y="2816"/>
                  </a:lnTo>
                  <a:lnTo>
                    <a:pt x="50512" y="6537"/>
                  </a:lnTo>
                  <a:lnTo>
                    <a:pt x="41191" y="9691"/>
                  </a:lnTo>
                  <a:lnTo>
                    <a:pt x="31725" y="15799"/>
                  </a:lnTo>
                  <a:lnTo>
                    <a:pt x="25388" y="17599"/>
                  </a:lnTo>
                  <a:lnTo>
                    <a:pt x="23276" y="19137"/>
                  </a:lnTo>
                  <a:lnTo>
                    <a:pt x="21868" y="21221"/>
                  </a:lnTo>
                  <a:lnTo>
                    <a:pt x="19245" y="26359"/>
                  </a:lnTo>
                  <a:lnTo>
                    <a:pt x="3972" y="45582"/>
                  </a:lnTo>
                  <a:lnTo>
                    <a:pt x="350" y="72139"/>
                  </a:lnTo>
                  <a:lnTo>
                    <a:pt x="15" y="98380"/>
                  </a:lnTo>
                  <a:lnTo>
                    <a:pt x="1067" y="100508"/>
                  </a:lnTo>
                  <a:lnTo>
                    <a:pt x="2829" y="101926"/>
                  </a:lnTo>
                  <a:lnTo>
                    <a:pt x="5061" y="102872"/>
                  </a:lnTo>
                  <a:lnTo>
                    <a:pt x="6548" y="104561"/>
                  </a:lnTo>
                  <a:lnTo>
                    <a:pt x="11760" y="114876"/>
                  </a:lnTo>
                  <a:lnTo>
                    <a:pt x="14191" y="117855"/>
                  </a:lnTo>
                  <a:lnTo>
                    <a:pt x="19713" y="121166"/>
                  </a:lnTo>
                  <a:lnTo>
                    <a:pt x="31880" y="123291"/>
                  </a:lnTo>
                  <a:lnTo>
                    <a:pt x="55867" y="123768"/>
                  </a:lnTo>
                  <a:lnTo>
                    <a:pt x="64695" y="120971"/>
                  </a:lnTo>
                  <a:lnTo>
                    <a:pt x="72144" y="117259"/>
                  </a:lnTo>
                  <a:lnTo>
                    <a:pt x="116518" y="102582"/>
                  </a:lnTo>
                  <a:lnTo>
                    <a:pt x="131185" y="97415"/>
                  </a:lnTo>
                  <a:lnTo>
                    <a:pt x="138736" y="95148"/>
                  </a:lnTo>
                  <a:lnTo>
                    <a:pt x="161925" y="761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535">
              <a:extLst>
                <a:ext uri="{FF2B5EF4-FFF2-40B4-BE49-F238E27FC236}">
                  <a16:creationId xmlns:a16="http://schemas.microsoft.com/office/drawing/2014/main" id="{6ACC9659-30CF-6880-F96F-1E5E8C8CD04B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10344150" y="2790878"/>
              <a:ext cx="95251" cy="152299"/>
            </a:xfrm>
            <a:custGeom>
              <a:avLst/>
              <a:gdLst/>
              <a:ahLst/>
              <a:cxnLst/>
              <a:rect l="0" t="0" r="0" b="0"/>
              <a:pathLst>
                <a:path w="95251" h="152299">
                  <a:moveTo>
                    <a:pt x="0" y="76147"/>
                  </a:moveTo>
                  <a:lnTo>
                    <a:pt x="0" y="76147"/>
                  </a:lnTo>
                  <a:lnTo>
                    <a:pt x="0" y="67946"/>
                  </a:lnTo>
                  <a:lnTo>
                    <a:pt x="1058" y="67505"/>
                  </a:lnTo>
                  <a:lnTo>
                    <a:pt x="5057" y="67014"/>
                  </a:lnTo>
                  <a:lnTo>
                    <a:pt x="6546" y="65825"/>
                  </a:lnTo>
                  <a:lnTo>
                    <a:pt x="9473" y="57276"/>
                  </a:lnTo>
                  <a:lnTo>
                    <a:pt x="9522" y="57107"/>
                  </a:lnTo>
                  <a:lnTo>
                    <a:pt x="17726" y="65299"/>
                  </a:lnTo>
                  <a:lnTo>
                    <a:pt x="18659" y="71287"/>
                  </a:lnTo>
                  <a:lnTo>
                    <a:pt x="19047" y="117041"/>
                  </a:lnTo>
                  <a:lnTo>
                    <a:pt x="21871" y="123603"/>
                  </a:lnTo>
                  <a:lnTo>
                    <a:pt x="25595" y="130047"/>
                  </a:lnTo>
                  <a:lnTo>
                    <a:pt x="27987" y="142807"/>
                  </a:lnTo>
                  <a:lnTo>
                    <a:pt x="28184" y="145987"/>
                  </a:lnTo>
                  <a:lnTo>
                    <a:pt x="29373" y="148107"/>
                  </a:lnTo>
                  <a:lnTo>
                    <a:pt x="31223" y="149520"/>
                  </a:lnTo>
                  <a:lnTo>
                    <a:pt x="37698" y="152182"/>
                  </a:lnTo>
                  <a:lnTo>
                    <a:pt x="43038" y="152298"/>
                  </a:lnTo>
                  <a:lnTo>
                    <a:pt x="44567" y="151256"/>
                  </a:lnTo>
                  <a:lnTo>
                    <a:pt x="45587" y="149503"/>
                  </a:lnTo>
                  <a:lnTo>
                    <a:pt x="46266" y="147276"/>
                  </a:lnTo>
                  <a:lnTo>
                    <a:pt x="54985" y="133047"/>
                  </a:lnTo>
                  <a:lnTo>
                    <a:pt x="65225" y="92743"/>
                  </a:lnTo>
                  <a:lnTo>
                    <a:pt x="74749" y="51089"/>
                  </a:lnTo>
                  <a:lnTo>
                    <a:pt x="76972" y="26473"/>
                  </a:lnTo>
                  <a:lnTo>
                    <a:pt x="85715" y="0"/>
                  </a:lnTo>
                  <a:lnTo>
                    <a:pt x="90778" y="5019"/>
                  </a:lnTo>
                  <a:lnTo>
                    <a:pt x="93263" y="10315"/>
                  </a:lnTo>
                  <a:lnTo>
                    <a:pt x="95250" y="189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536">
              <a:extLst>
                <a:ext uri="{FF2B5EF4-FFF2-40B4-BE49-F238E27FC236}">
                  <a16:creationId xmlns:a16="http://schemas.microsoft.com/office/drawing/2014/main" id="{E366AAD1-287C-8493-98C2-AA206FB494A5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10496550" y="294322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0" y="9525"/>
                  </a:moveTo>
                  <a:lnTo>
                    <a:pt x="0" y="9525"/>
                  </a:lnTo>
                  <a:lnTo>
                    <a:pt x="9134" y="9525"/>
                  </a:lnTo>
                  <a:lnTo>
                    <a:pt x="9410" y="4469"/>
                  </a:lnTo>
                  <a:lnTo>
                    <a:pt x="10507" y="2979"/>
                  </a:lnTo>
                  <a:lnTo>
                    <a:pt x="18873" y="52"/>
                  </a:lnTo>
                  <a:lnTo>
                    <a:pt x="18932" y="35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537">
              <a:extLst>
                <a:ext uri="{FF2B5EF4-FFF2-40B4-BE49-F238E27FC236}">
                  <a16:creationId xmlns:a16="http://schemas.microsoft.com/office/drawing/2014/main" id="{C663C31E-4400-0A49-ECE1-E6F775F1AF84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10734675" y="2638425"/>
              <a:ext cx="123826" cy="409576"/>
            </a:xfrm>
            <a:custGeom>
              <a:avLst/>
              <a:gdLst/>
              <a:ahLst/>
              <a:cxnLst/>
              <a:rect l="0" t="0" r="0" b="0"/>
              <a:pathLst>
                <a:path w="123826" h="409576">
                  <a:moveTo>
                    <a:pt x="123825" y="57150"/>
                  </a:moveTo>
                  <a:lnTo>
                    <a:pt x="123825" y="57150"/>
                  </a:lnTo>
                  <a:lnTo>
                    <a:pt x="123825" y="33078"/>
                  </a:lnTo>
                  <a:lnTo>
                    <a:pt x="122767" y="31577"/>
                  </a:lnTo>
                  <a:lnTo>
                    <a:pt x="121001" y="30576"/>
                  </a:lnTo>
                  <a:lnTo>
                    <a:pt x="118768" y="29909"/>
                  </a:lnTo>
                  <a:lnTo>
                    <a:pt x="117279" y="28406"/>
                  </a:lnTo>
                  <a:lnTo>
                    <a:pt x="114691" y="20491"/>
                  </a:lnTo>
                  <a:lnTo>
                    <a:pt x="111652" y="19691"/>
                  </a:lnTo>
                  <a:lnTo>
                    <a:pt x="109360" y="19477"/>
                  </a:lnTo>
                  <a:lnTo>
                    <a:pt x="107832" y="18276"/>
                  </a:lnTo>
                  <a:lnTo>
                    <a:pt x="106134" y="14120"/>
                  </a:lnTo>
                  <a:lnTo>
                    <a:pt x="104623" y="12588"/>
                  </a:lnTo>
                  <a:lnTo>
                    <a:pt x="100122" y="10887"/>
                  </a:lnTo>
                  <a:lnTo>
                    <a:pt x="98497" y="9374"/>
                  </a:lnTo>
                  <a:lnTo>
                    <a:pt x="96693" y="4872"/>
                  </a:lnTo>
                  <a:lnTo>
                    <a:pt x="95155" y="3248"/>
                  </a:lnTo>
                  <a:lnTo>
                    <a:pt x="86154" y="127"/>
                  </a:lnTo>
                  <a:lnTo>
                    <a:pt x="76235" y="0"/>
                  </a:lnTo>
                  <a:lnTo>
                    <a:pt x="71155" y="5056"/>
                  </a:lnTo>
                  <a:lnTo>
                    <a:pt x="68666" y="10361"/>
                  </a:lnTo>
                  <a:lnTo>
                    <a:pt x="68002" y="13258"/>
                  </a:lnTo>
                  <a:lnTo>
                    <a:pt x="61621" y="19297"/>
                  </a:lnTo>
                  <a:lnTo>
                    <a:pt x="56955" y="22390"/>
                  </a:lnTo>
                  <a:lnTo>
                    <a:pt x="53846" y="26568"/>
                  </a:lnTo>
                  <a:lnTo>
                    <a:pt x="34611" y="73195"/>
                  </a:lnTo>
                  <a:lnTo>
                    <a:pt x="29371" y="115159"/>
                  </a:lnTo>
                  <a:lnTo>
                    <a:pt x="26811" y="133732"/>
                  </a:lnTo>
                  <a:lnTo>
                    <a:pt x="12220" y="175969"/>
                  </a:lnTo>
                  <a:lnTo>
                    <a:pt x="7058" y="219670"/>
                  </a:lnTo>
                  <a:lnTo>
                    <a:pt x="930" y="265720"/>
                  </a:lnTo>
                  <a:lnTo>
                    <a:pt x="81" y="308669"/>
                  </a:lnTo>
                  <a:lnTo>
                    <a:pt x="7" y="353627"/>
                  </a:lnTo>
                  <a:lnTo>
                    <a:pt x="0" y="392175"/>
                  </a:lnTo>
                  <a:lnTo>
                    <a:pt x="2824" y="399372"/>
                  </a:lnTo>
                  <a:lnTo>
                    <a:pt x="9525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538">
              <a:extLst>
                <a:ext uri="{FF2B5EF4-FFF2-40B4-BE49-F238E27FC236}">
                  <a16:creationId xmlns:a16="http://schemas.microsoft.com/office/drawing/2014/main" id="{CF81688B-3272-41CD-C54B-6F6D7172B325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10725150" y="2847975"/>
              <a:ext cx="142876" cy="47626"/>
            </a:xfrm>
            <a:custGeom>
              <a:avLst/>
              <a:gdLst/>
              <a:ahLst/>
              <a:cxnLst/>
              <a:rect l="0" t="0" r="0" b="0"/>
              <a:pathLst>
                <a:path w="142876" h="47626">
                  <a:moveTo>
                    <a:pt x="0" y="47625"/>
                  </a:moveTo>
                  <a:lnTo>
                    <a:pt x="0" y="47625"/>
                  </a:lnTo>
                  <a:lnTo>
                    <a:pt x="5057" y="42569"/>
                  </a:lnTo>
                  <a:lnTo>
                    <a:pt x="10361" y="40086"/>
                  </a:lnTo>
                  <a:lnTo>
                    <a:pt x="13257" y="39424"/>
                  </a:lnTo>
                  <a:lnTo>
                    <a:pt x="15187" y="37924"/>
                  </a:lnTo>
                  <a:lnTo>
                    <a:pt x="23598" y="24959"/>
                  </a:lnTo>
                  <a:lnTo>
                    <a:pt x="29185" y="21676"/>
                  </a:lnTo>
                  <a:lnTo>
                    <a:pt x="35196" y="19159"/>
                  </a:lnTo>
                  <a:lnTo>
                    <a:pt x="44531" y="12850"/>
                  </a:lnTo>
                  <a:lnTo>
                    <a:pt x="53999" y="9452"/>
                  </a:lnTo>
                  <a:lnTo>
                    <a:pt x="63509" y="3271"/>
                  </a:lnTo>
                  <a:lnTo>
                    <a:pt x="73027" y="969"/>
                  </a:lnTo>
                  <a:lnTo>
                    <a:pt x="116535" y="17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539">
              <a:extLst>
                <a:ext uri="{FF2B5EF4-FFF2-40B4-BE49-F238E27FC236}">
                  <a16:creationId xmlns:a16="http://schemas.microsoft.com/office/drawing/2014/main" id="{2B07641D-46E4-62EB-6B92-089D45CB0F3F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10858500" y="2791265"/>
              <a:ext cx="228601" cy="160924"/>
            </a:xfrm>
            <a:custGeom>
              <a:avLst/>
              <a:gdLst/>
              <a:ahLst/>
              <a:cxnLst/>
              <a:rect l="0" t="0" r="0" b="0"/>
              <a:pathLst>
                <a:path w="228601" h="160924">
                  <a:moveTo>
                    <a:pt x="0" y="85285"/>
                  </a:moveTo>
                  <a:lnTo>
                    <a:pt x="0" y="85285"/>
                  </a:lnTo>
                  <a:lnTo>
                    <a:pt x="5057" y="85285"/>
                  </a:lnTo>
                  <a:lnTo>
                    <a:pt x="6546" y="84227"/>
                  </a:lnTo>
                  <a:lnTo>
                    <a:pt x="7538" y="82463"/>
                  </a:lnTo>
                  <a:lnTo>
                    <a:pt x="8202" y="80229"/>
                  </a:lnTo>
                  <a:lnTo>
                    <a:pt x="17609" y="67951"/>
                  </a:lnTo>
                  <a:lnTo>
                    <a:pt x="25311" y="58970"/>
                  </a:lnTo>
                  <a:lnTo>
                    <a:pt x="28667" y="50089"/>
                  </a:lnTo>
                  <a:lnTo>
                    <a:pt x="33201" y="43890"/>
                  </a:lnTo>
                  <a:lnTo>
                    <a:pt x="38747" y="40428"/>
                  </a:lnTo>
                  <a:lnTo>
                    <a:pt x="44738" y="37832"/>
                  </a:lnTo>
                  <a:lnTo>
                    <a:pt x="55306" y="29621"/>
                  </a:lnTo>
                  <a:lnTo>
                    <a:pt x="64390" y="27370"/>
                  </a:lnTo>
                  <a:lnTo>
                    <a:pt x="74436" y="19973"/>
                  </a:lnTo>
                  <a:lnTo>
                    <a:pt x="84246" y="18730"/>
                  </a:lnTo>
                  <a:lnTo>
                    <a:pt x="84739" y="19748"/>
                  </a:lnTo>
                  <a:lnTo>
                    <a:pt x="85288" y="23702"/>
                  </a:lnTo>
                  <a:lnTo>
                    <a:pt x="88352" y="28987"/>
                  </a:lnTo>
                  <a:lnTo>
                    <a:pt x="92184" y="34863"/>
                  </a:lnTo>
                  <a:lnTo>
                    <a:pt x="94342" y="44122"/>
                  </a:lnTo>
                  <a:lnTo>
                    <a:pt x="95234" y="86123"/>
                  </a:lnTo>
                  <a:lnTo>
                    <a:pt x="95249" y="124728"/>
                  </a:lnTo>
                  <a:lnTo>
                    <a:pt x="92426" y="132095"/>
                  </a:lnTo>
                  <a:lnTo>
                    <a:pt x="88704" y="138898"/>
                  </a:lnTo>
                  <a:lnTo>
                    <a:pt x="85548" y="148677"/>
                  </a:lnTo>
                  <a:lnTo>
                    <a:pt x="77641" y="159590"/>
                  </a:lnTo>
                  <a:lnTo>
                    <a:pt x="74020" y="160643"/>
                  </a:lnTo>
                  <a:lnTo>
                    <a:pt x="71570" y="160923"/>
                  </a:lnTo>
                  <a:lnTo>
                    <a:pt x="69939" y="160052"/>
                  </a:lnTo>
                  <a:lnTo>
                    <a:pt x="68851" y="158413"/>
                  </a:lnTo>
                  <a:lnTo>
                    <a:pt x="68125" y="156262"/>
                  </a:lnTo>
                  <a:lnTo>
                    <a:pt x="66583" y="154828"/>
                  </a:lnTo>
                  <a:lnTo>
                    <a:pt x="62049" y="153235"/>
                  </a:lnTo>
                  <a:lnTo>
                    <a:pt x="60415" y="151751"/>
                  </a:lnTo>
                  <a:lnTo>
                    <a:pt x="58601" y="147281"/>
                  </a:lnTo>
                  <a:lnTo>
                    <a:pt x="57278" y="129603"/>
                  </a:lnTo>
                  <a:lnTo>
                    <a:pt x="66858" y="84709"/>
                  </a:lnTo>
                  <a:lnTo>
                    <a:pt x="74021" y="64889"/>
                  </a:lnTo>
                  <a:lnTo>
                    <a:pt x="92162" y="35787"/>
                  </a:lnTo>
                  <a:lnTo>
                    <a:pt x="122534" y="15176"/>
                  </a:lnTo>
                  <a:lnTo>
                    <a:pt x="156568" y="2895"/>
                  </a:lnTo>
                  <a:lnTo>
                    <a:pt x="182399" y="0"/>
                  </a:lnTo>
                  <a:lnTo>
                    <a:pt x="189722" y="2578"/>
                  </a:lnTo>
                  <a:lnTo>
                    <a:pt x="196505" y="6193"/>
                  </a:lnTo>
                  <a:lnTo>
                    <a:pt x="206273" y="9287"/>
                  </a:lnTo>
                  <a:lnTo>
                    <a:pt x="215869" y="15377"/>
                  </a:lnTo>
                  <a:lnTo>
                    <a:pt x="228600" y="186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540">
              <a:extLst>
                <a:ext uri="{FF2B5EF4-FFF2-40B4-BE49-F238E27FC236}">
                  <a16:creationId xmlns:a16="http://schemas.microsoft.com/office/drawing/2014/main" id="{883DA1F7-A992-795D-5D6B-A4142C2BD0AF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11068051" y="2781432"/>
              <a:ext cx="314325" cy="152269"/>
            </a:xfrm>
            <a:custGeom>
              <a:avLst/>
              <a:gdLst/>
              <a:ahLst/>
              <a:cxnLst/>
              <a:rect l="0" t="0" r="0" b="0"/>
              <a:pathLst>
                <a:path w="314325" h="152269">
                  <a:moveTo>
                    <a:pt x="38099" y="66543"/>
                  </a:moveTo>
                  <a:lnTo>
                    <a:pt x="38099" y="66543"/>
                  </a:lnTo>
                  <a:lnTo>
                    <a:pt x="38099" y="48851"/>
                  </a:lnTo>
                  <a:lnTo>
                    <a:pt x="47233" y="38396"/>
                  </a:lnTo>
                  <a:lnTo>
                    <a:pt x="42058" y="38052"/>
                  </a:lnTo>
                  <a:lnTo>
                    <a:pt x="44445" y="38005"/>
                  </a:lnTo>
                  <a:lnTo>
                    <a:pt x="44446" y="36935"/>
                  </a:lnTo>
                  <a:lnTo>
                    <a:pt x="38191" y="28559"/>
                  </a:lnTo>
                  <a:lnTo>
                    <a:pt x="23913" y="42635"/>
                  </a:lnTo>
                  <a:lnTo>
                    <a:pt x="21210" y="48156"/>
                  </a:lnTo>
                  <a:lnTo>
                    <a:pt x="20490" y="51110"/>
                  </a:lnTo>
                  <a:lnTo>
                    <a:pt x="11700" y="66601"/>
                  </a:lnTo>
                  <a:lnTo>
                    <a:pt x="8550" y="91945"/>
                  </a:lnTo>
                  <a:lnTo>
                    <a:pt x="1335" y="102762"/>
                  </a:lnTo>
                  <a:lnTo>
                    <a:pt x="263" y="111876"/>
                  </a:lnTo>
                  <a:lnTo>
                    <a:pt x="0" y="123647"/>
                  </a:lnTo>
                  <a:lnTo>
                    <a:pt x="14190" y="109503"/>
                  </a:lnTo>
                  <a:lnTo>
                    <a:pt x="16888" y="103980"/>
                  </a:lnTo>
                  <a:lnTo>
                    <a:pt x="17608" y="101026"/>
                  </a:lnTo>
                  <a:lnTo>
                    <a:pt x="27607" y="85763"/>
                  </a:lnTo>
                  <a:lnTo>
                    <a:pt x="28145" y="81082"/>
                  </a:lnTo>
                  <a:lnTo>
                    <a:pt x="31206" y="75474"/>
                  </a:lnTo>
                  <a:lnTo>
                    <a:pt x="43737" y="60115"/>
                  </a:lnTo>
                  <a:lnTo>
                    <a:pt x="45896" y="53808"/>
                  </a:lnTo>
                  <a:lnTo>
                    <a:pt x="47530" y="51704"/>
                  </a:lnTo>
                  <a:lnTo>
                    <a:pt x="64913" y="39456"/>
                  </a:lnTo>
                  <a:lnTo>
                    <a:pt x="65892" y="35807"/>
                  </a:lnTo>
                  <a:lnTo>
                    <a:pt x="66152" y="33352"/>
                  </a:lnTo>
                  <a:lnTo>
                    <a:pt x="67385" y="31716"/>
                  </a:lnTo>
                  <a:lnTo>
                    <a:pt x="75793" y="28571"/>
                  </a:lnTo>
                  <a:lnTo>
                    <a:pt x="93806" y="28444"/>
                  </a:lnTo>
                  <a:lnTo>
                    <a:pt x="94285" y="29502"/>
                  </a:lnTo>
                  <a:lnTo>
                    <a:pt x="94821" y="33500"/>
                  </a:lnTo>
                  <a:lnTo>
                    <a:pt x="97881" y="38804"/>
                  </a:lnTo>
                  <a:lnTo>
                    <a:pt x="103413" y="45777"/>
                  </a:lnTo>
                  <a:lnTo>
                    <a:pt x="104767" y="91889"/>
                  </a:lnTo>
                  <a:lnTo>
                    <a:pt x="104774" y="131845"/>
                  </a:lnTo>
                  <a:lnTo>
                    <a:pt x="104774" y="118993"/>
                  </a:lnTo>
                  <a:lnTo>
                    <a:pt x="107598" y="113490"/>
                  </a:lnTo>
                  <a:lnTo>
                    <a:pt x="111320" y="107517"/>
                  </a:lnTo>
                  <a:lnTo>
                    <a:pt x="114476" y="98204"/>
                  </a:lnTo>
                  <a:lnTo>
                    <a:pt x="120584" y="88742"/>
                  </a:lnTo>
                  <a:lnTo>
                    <a:pt x="123921" y="79235"/>
                  </a:lnTo>
                  <a:lnTo>
                    <a:pt x="149633" y="47493"/>
                  </a:lnTo>
                  <a:lnTo>
                    <a:pt x="152228" y="41143"/>
                  </a:lnTo>
                  <a:lnTo>
                    <a:pt x="160438" y="30324"/>
                  </a:lnTo>
                  <a:lnTo>
                    <a:pt x="164086" y="29279"/>
                  </a:lnTo>
                  <a:lnTo>
                    <a:pt x="166540" y="29001"/>
                  </a:lnTo>
                  <a:lnTo>
                    <a:pt x="168177" y="27756"/>
                  </a:lnTo>
                  <a:lnTo>
                    <a:pt x="171018" y="20291"/>
                  </a:lnTo>
                  <a:lnTo>
                    <a:pt x="174081" y="22350"/>
                  </a:lnTo>
                  <a:lnTo>
                    <a:pt x="180571" y="28086"/>
                  </a:lnTo>
                  <a:lnTo>
                    <a:pt x="180854" y="33394"/>
                  </a:lnTo>
                  <a:lnTo>
                    <a:pt x="181953" y="34919"/>
                  </a:lnTo>
                  <a:lnTo>
                    <a:pt x="183744" y="35935"/>
                  </a:lnTo>
                  <a:lnTo>
                    <a:pt x="185996" y="36612"/>
                  </a:lnTo>
                  <a:lnTo>
                    <a:pt x="187497" y="38123"/>
                  </a:lnTo>
                  <a:lnTo>
                    <a:pt x="189163" y="42623"/>
                  </a:lnTo>
                  <a:lnTo>
                    <a:pt x="190496" y="88771"/>
                  </a:lnTo>
                  <a:lnTo>
                    <a:pt x="191556" y="90887"/>
                  </a:lnTo>
                  <a:lnTo>
                    <a:pt x="193320" y="92297"/>
                  </a:lnTo>
                  <a:lnTo>
                    <a:pt x="195555" y="93237"/>
                  </a:lnTo>
                  <a:lnTo>
                    <a:pt x="197044" y="94923"/>
                  </a:lnTo>
                  <a:lnTo>
                    <a:pt x="199989" y="104512"/>
                  </a:lnTo>
                  <a:lnTo>
                    <a:pt x="214212" y="90451"/>
                  </a:lnTo>
                  <a:lnTo>
                    <a:pt x="216913" y="84930"/>
                  </a:lnTo>
                  <a:lnTo>
                    <a:pt x="223704" y="67706"/>
                  </a:lnTo>
                  <a:lnTo>
                    <a:pt x="254024" y="23050"/>
                  </a:lnTo>
                  <a:lnTo>
                    <a:pt x="264821" y="11401"/>
                  </a:lnTo>
                  <a:lnTo>
                    <a:pt x="265864" y="7463"/>
                  </a:lnTo>
                  <a:lnTo>
                    <a:pt x="266142" y="4931"/>
                  </a:lnTo>
                  <a:lnTo>
                    <a:pt x="267387" y="3244"/>
                  </a:lnTo>
                  <a:lnTo>
                    <a:pt x="269273" y="2118"/>
                  </a:lnTo>
                  <a:lnTo>
                    <a:pt x="276367" y="164"/>
                  </a:lnTo>
                  <a:lnTo>
                    <a:pt x="280874" y="0"/>
                  </a:lnTo>
                  <a:lnTo>
                    <a:pt x="282500" y="1014"/>
                  </a:lnTo>
                  <a:lnTo>
                    <a:pt x="283582" y="2749"/>
                  </a:lnTo>
                  <a:lnTo>
                    <a:pt x="284304" y="4963"/>
                  </a:lnTo>
                  <a:lnTo>
                    <a:pt x="285844" y="6440"/>
                  </a:lnTo>
                  <a:lnTo>
                    <a:pt x="290378" y="8080"/>
                  </a:lnTo>
                  <a:lnTo>
                    <a:pt x="292010" y="9577"/>
                  </a:lnTo>
                  <a:lnTo>
                    <a:pt x="293824" y="14060"/>
                  </a:lnTo>
                  <a:lnTo>
                    <a:pt x="296248" y="34880"/>
                  </a:lnTo>
                  <a:lnTo>
                    <a:pt x="301795" y="45402"/>
                  </a:lnTo>
                  <a:lnTo>
                    <a:pt x="305593" y="72012"/>
                  </a:lnTo>
                  <a:lnTo>
                    <a:pt x="312286" y="85419"/>
                  </a:lnTo>
                  <a:lnTo>
                    <a:pt x="314299" y="130838"/>
                  </a:lnTo>
                  <a:lnTo>
                    <a:pt x="314324" y="1522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541">
              <a:extLst>
                <a:ext uri="{FF2B5EF4-FFF2-40B4-BE49-F238E27FC236}">
                  <a16:creationId xmlns:a16="http://schemas.microsoft.com/office/drawing/2014/main" id="{D194052D-B0D4-2B41-B40D-78C9806801E9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11287125" y="3114679"/>
              <a:ext cx="304801" cy="123822"/>
            </a:xfrm>
            <a:custGeom>
              <a:avLst/>
              <a:gdLst/>
              <a:ahLst/>
              <a:cxnLst/>
              <a:rect l="0" t="0" r="0" b="0"/>
              <a:pathLst>
                <a:path w="304801" h="123822">
                  <a:moveTo>
                    <a:pt x="0" y="47621"/>
                  </a:moveTo>
                  <a:lnTo>
                    <a:pt x="0" y="47621"/>
                  </a:lnTo>
                  <a:lnTo>
                    <a:pt x="17609" y="30011"/>
                  </a:lnTo>
                  <a:lnTo>
                    <a:pt x="26370" y="27797"/>
                  </a:lnTo>
                  <a:lnTo>
                    <a:pt x="35213" y="22109"/>
                  </a:lnTo>
                  <a:lnTo>
                    <a:pt x="45781" y="19450"/>
                  </a:lnTo>
                  <a:lnTo>
                    <a:pt x="55664" y="19081"/>
                  </a:lnTo>
                  <a:lnTo>
                    <a:pt x="61766" y="14000"/>
                  </a:lnTo>
                  <a:lnTo>
                    <a:pt x="63403" y="13566"/>
                  </a:lnTo>
                  <a:lnTo>
                    <a:pt x="64495" y="14334"/>
                  </a:lnTo>
                  <a:lnTo>
                    <a:pt x="65221" y="15905"/>
                  </a:lnTo>
                  <a:lnTo>
                    <a:pt x="66764" y="16952"/>
                  </a:lnTo>
                  <a:lnTo>
                    <a:pt x="74748" y="18771"/>
                  </a:lnTo>
                  <a:lnTo>
                    <a:pt x="80826" y="24021"/>
                  </a:lnTo>
                  <a:lnTo>
                    <a:pt x="83548" y="29371"/>
                  </a:lnTo>
                  <a:lnTo>
                    <a:pt x="85535" y="47691"/>
                  </a:lnTo>
                  <a:lnTo>
                    <a:pt x="85725" y="95242"/>
                  </a:lnTo>
                  <a:lnTo>
                    <a:pt x="94859" y="86113"/>
                  </a:lnTo>
                  <a:lnTo>
                    <a:pt x="95135" y="80781"/>
                  </a:lnTo>
                  <a:lnTo>
                    <a:pt x="98021" y="75412"/>
                  </a:lnTo>
                  <a:lnTo>
                    <a:pt x="108496" y="63341"/>
                  </a:lnTo>
                  <a:lnTo>
                    <a:pt x="114543" y="59899"/>
                  </a:lnTo>
                  <a:lnTo>
                    <a:pt x="120759" y="57311"/>
                  </a:lnTo>
                  <a:lnTo>
                    <a:pt x="127047" y="52634"/>
                  </a:lnTo>
                  <a:lnTo>
                    <a:pt x="130550" y="47027"/>
                  </a:lnTo>
                  <a:lnTo>
                    <a:pt x="133164" y="41007"/>
                  </a:lnTo>
                  <a:lnTo>
                    <a:pt x="146444" y="25362"/>
                  </a:lnTo>
                  <a:lnTo>
                    <a:pt x="155397" y="21853"/>
                  </a:lnTo>
                  <a:lnTo>
                    <a:pt x="163257" y="20293"/>
                  </a:lnTo>
                  <a:lnTo>
                    <a:pt x="163871" y="19878"/>
                  </a:lnTo>
                  <a:lnTo>
                    <a:pt x="163223" y="19600"/>
                  </a:lnTo>
                  <a:lnTo>
                    <a:pt x="165326" y="16470"/>
                  </a:lnTo>
                  <a:lnTo>
                    <a:pt x="167367" y="14154"/>
                  </a:lnTo>
                  <a:lnTo>
                    <a:pt x="172457" y="11580"/>
                  </a:lnTo>
                  <a:lnTo>
                    <a:pt x="180827" y="9557"/>
                  </a:lnTo>
                  <a:lnTo>
                    <a:pt x="185988" y="14588"/>
                  </a:lnTo>
                  <a:lnTo>
                    <a:pt x="188495" y="19887"/>
                  </a:lnTo>
                  <a:lnTo>
                    <a:pt x="190465" y="50811"/>
                  </a:lnTo>
                  <a:lnTo>
                    <a:pt x="190497" y="78048"/>
                  </a:lnTo>
                  <a:lnTo>
                    <a:pt x="187676" y="85133"/>
                  </a:lnTo>
                  <a:lnTo>
                    <a:pt x="185442" y="88504"/>
                  </a:lnTo>
                  <a:lnTo>
                    <a:pt x="185012" y="91810"/>
                  </a:lnTo>
                  <a:lnTo>
                    <a:pt x="187355" y="98305"/>
                  </a:lnTo>
                  <a:lnTo>
                    <a:pt x="187346" y="101518"/>
                  </a:lnTo>
                  <a:lnTo>
                    <a:pt x="181002" y="114247"/>
                  </a:lnTo>
                  <a:lnTo>
                    <a:pt x="189178" y="114292"/>
                  </a:lnTo>
                  <a:lnTo>
                    <a:pt x="189619" y="113235"/>
                  </a:lnTo>
                  <a:lnTo>
                    <a:pt x="190109" y="109238"/>
                  </a:lnTo>
                  <a:lnTo>
                    <a:pt x="191298" y="107749"/>
                  </a:lnTo>
                  <a:lnTo>
                    <a:pt x="195440" y="106094"/>
                  </a:lnTo>
                  <a:lnTo>
                    <a:pt x="196968" y="104595"/>
                  </a:lnTo>
                  <a:lnTo>
                    <a:pt x="202243" y="94584"/>
                  </a:lnTo>
                  <a:lnTo>
                    <a:pt x="206303" y="88602"/>
                  </a:lnTo>
                  <a:lnTo>
                    <a:pt x="216870" y="63274"/>
                  </a:lnTo>
                  <a:lnTo>
                    <a:pt x="241337" y="35036"/>
                  </a:lnTo>
                  <a:lnTo>
                    <a:pt x="247668" y="31444"/>
                  </a:lnTo>
                  <a:lnTo>
                    <a:pt x="254009" y="28790"/>
                  </a:lnTo>
                  <a:lnTo>
                    <a:pt x="260354" y="24082"/>
                  </a:lnTo>
                  <a:lnTo>
                    <a:pt x="263879" y="18462"/>
                  </a:lnTo>
                  <a:lnTo>
                    <a:pt x="264820" y="15482"/>
                  </a:lnTo>
                  <a:lnTo>
                    <a:pt x="266505" y="13495"/>
                  </a:lnTo>
                  <a:lnTo>
                    <a:pt x="285595" y="126"/>
                  </a:lnTo>
                  <a:lnTo>
                    <a:pt x="299935" y="0"/>
                  </a:lnTo>
                  <a:lnTo>
                    <a:pt x="301557" y="1057"/>
                  </a:lnTo>
                  <a:lnTo>
                    <a:pt x="302638" y="2820"/>
                  </a:lnTo>
                  <a:lnTo>
                    <a:pt x="304515" y="9697"/>
                  </a:lnTo>
                  <a:lnTo>
                    <a:pt x="304800" y="55864"/>
                  </a:lnTo>
                  <a:lnTo>
                    <a:pt x="304800" y="68525"/>
                  </a:lnTo>
                  <a:lnTo>
                    <a:pt x="301976" y="75609"/>
                  </a:lnTo>
                  <a:lnTo>
                    <a:pt x="296598" y="83723"/>
                  </a:lnTo>
                  <a:lnTo>
                    <a:pt x="295275" y="1238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542">
              <a:extLst>
                <a:ext uri="{FF2B5EF4-FFF2-40B4-BE49-F238E27FC236}">
                  <a16:creationId xmlns:a16="http://schemas.microsoft.com/office/drawing/2014/main" id="{DE328FF8-0E7F-DD63-F176-D952ED6AB3C5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1630075" y="3105580"/>
              <a:ext cx="114215" cy="123394"/>
            </a:xfrm>
            <a:custGeom>
              <a:avLst/>
              <a:gdLst/>
              <a:ahLst/>
              <a:cxnLst/>
              <a:rect l="0" t="0" r="0" b="0"/>
              <a:pathLst>
                <a:path w="114215" h="123394">
                  <a:moveTo>
                    <a:pt x="19000" y="66245"/>
                  </a:moveTo>
                  <a:lnTo>
                    <a:pt x="19000" y="66245"/>
                  </a:lnTo>
                  <a:lnTo>
                    <a:pt x="45825" y="66245"/>
                  </a:lnTo>
                  <a:lnTo>
                    <a:pt x="54833" y="59699"/>
                  </a:lnTo>
                  <a:lnTo>
                    <a:pt x="64862" y="57112"/>
                  </a:lnTo>
                  <a:lnTo>
                    <a:pt x="71158" y="56836"/>
                  </a:lnTo>
                  <a:lnTo>
                    <a:pt x="76754" y="53950"/>
                  </a:lnTo>
                  <a:lnTo>
                    <a:pt x="83912" y="48529"/>
                  </a:lnTo>
                  <a:lnTo>
                    <a:pt x="90208" y="47591"/>
                  </a:lnTo>
                  <a:lnTo>
                    <a:pt x="91872" y="46400"/>
                  </a:lnTo>
                  <a:lnTo>
                    <a:pt x="92982" y="44549"/>
                  </a:lnTo>
                  <a:lnTo>
                    <a:pt x="93721" y="42256"/>
                  </a:lnTo>
                  <a:lnTo>
                    <a:pt x="95272" y="40727"/>
                  </a:lnTo>
                  <a:lnTo>
                    <a:pt x="103272" y="38072"/>
                  </a:lnTo>
                  <a:lnTo>
                    <a:pt x="104078" y="35027"/>
                  </a:lnTo>
                  <a:lnTo>
                    <a:pt x="104294" y="32733"/>
                  </a:lnTo>
                  <a:lnTo>
                    <a:pt x="105496" y="31203"/>
                  </a:lnTo>
                  <a:lnTo>
                    <a:pt x="112889" y="28547"/>
                  </a:lnTo>
                  <a:lnTo>
                    <a:pt x="113645" y="25502"/>
                  </a:lnTo>
                  <a:lnTo>
                    <a:pt x="114214" y="13967"/>
                  </a:lnTo>
                  <a:lnTo>
                    <a:pt x="113168" y="12342"/>
                  </a:lnTo>
                  <a:lnTo>
                    <a:pt x="111412" y="11260"/>
                  </a:lnTo>
                  <a:lnTo>
                    <a:pt x="109183" y="10539"/>
                  </a:lnTo>
                  <a:lnTo>
                    <a:pt x="96915" y="1021"/>
                  </a:lnTo>
                  <a:lnTo>
                    <a:pt x="90652" y="0"/>
                  </a:lnTo>
                  <a:lnTo>
                    <a:pt x="77037" y="4754"/>
                  </a:lnTo>
                  <a:lnTo>
                    <a:pt x="57636" y="16062"/>
                  </a:lnTo>
                  <a:lnTo>
                    <a:pt x="50988" y="18542"/>
                  </a:lnTo>
                  <a:lnTo>
                    <a:pt x="25359" y="40966"/>
                  </a:lnTo>
                  <a:lnTo>
                    <a:pt x="4183" y="71719"/>
                  </a:lnTo>
                  <a:lnTo>
                    <a:pt x="1832" y="78556"/>
                  </a:lnTo>
                  <a:lnTo>
                    <a:pt x="0" y="108442"/>
                  </a:lnTo>
                  <a:lnTo>
                    <a:pt x="2794" y="114280"/>
                  </a:lnTo>
                  <a:lnTo>
                    <a:pt x="8155" y="121595"/>
                  </a:lnTo>
                  <a:lnTo>
                    <a:pt x="11711" y="122595"/>
                  </a:lnTo>
                  <a:lnTo>
                    <a:pt x="51147" y="123393"/>
                  </a:lnTo>
                  <a:lnTo>
                    <a:pt x="57277" y="120572"/>
                  </a:lnTo>
                  <a:lnTo>
                    <a:pt x="85675" y="1043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543">
              <a:extLst>
                <a:ext uri="{FF2B5EF4-FFF2-40B4-BE49-F238E27FC236}">
                  <a16:creationId xmlns:a16="http://schemas.microsoft.com/office/drawing/2014/main" id="{A4555152-E501-7421-19DA-A6BC777FA99E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1753860" y="3114689"/>
              <a:ext cx="247641" cy="123812"/>
            </a:xfrm>
            <a:custGeom>
              <a:avLst/>
              <a:gdLst/>
              <a:ahLst/>
              <a:cxnLst/>
              <a:rect l="0" t="0" r="0" b="0"/>
              <a:pathLst>
                <a:path w="247641" h="123812">
                  <a:moveTo>
                    <a:pt x="57140" y="47611"/>
                  </a:moveTo>
                  <a:lnTo>
                    <a:pt x="57140" y="47611"/>
                  </a:lnTo>
                  <a:lnTo>
                    <a:pt x="57140" y="38478"/>
                  </a:lnTo>
                  <a:lnTo>
                    <a:pt x="62198" y="38202"/>
                  </a:lnTo>
                  <a:lnTo>
                    <a:pt x="63686" y="37105"/>
                  </a:lnTo>
                  <a:lnTo>
                    <a:pt x="66491" y="29154"/>
                  </a:lnTo>
                  <a:lnTo>
                    <a:pt x="66663" y="28571"/>
                  </a:lnTo>
                  <a:lnTo>
                    <a:pt x="66663" y="28568"/>
                  </a:lnTo>
                  <a:lnTo>
                    <a:pt x="66665" y="28564"/>
                  </a:lnTo>
                  <a:lnTo>
                    <a:pt x="66665" y="1345"/>
                  </a:lnTo>
                  <a:lnTo>
                    <a:pt x="65607" y="892"/>
                  </a:lnTo>
                  <a:lnTo>
                    <a:pt x="52474" y="21"/>
                  </a:lnTo>
                  <a:lnTo>
                    <a:pt x="50855" y="1068"/>
                  </a:lnTo>
                  <a:lnTo>
                    <a:pt x="49776" y="2824"/>
                  </a:lnTo>
                  <a:lnTo>
                    <a:pt x="49057" y="5053"/>
                  </a:lnTo>
                  <a:lnTo>
                    <a:pt x="47518" y="6539"/>
                  </a:lnTo>
                  <a:lnTo>
                    <a:pt x="37443" y="11746"/>
                  </a:lnTo>
                  <a:lnTo>
                    <a:pt x="15825" y="31867"/>
                  </a:lnTo>
                  <a:lnTo>
                    <a:pt x="12320" y="38144"/>
                  </a:lnTo>
                  <a:lnTo>
                    <a:pt x="9703" y="44462"/>
                  </a:lnTo>
                  <a:lnTo>
                    <a:pt x="3338" y="53969"/>
                  </a:lnTo>
                  <a:lnTo>
                    <a:pt x="982" y="63488"/>
                  </a:lnTo>
                  <a:lnTo>
                    <a:pt x="0" y="98411"/>
                  </a:lnTo>
                  <a:lnTo>
                    <a:pt x="1057" y="100528"/>
                  </a:lnTo>
                  <a:lnTo>
                    <a:pt x="2817" y="101939"/>
                  </a:lnTo>
                  <a:lnTo>
                    <a:pt x="5050" y="102880"/>
                  </a:lnTo>
                  <a:lnTo>
                    <a:pt x="6538" y="104565"/>
                  </a:lnTo>
                  <a:lnTo>
                    <a:pt x="9400" y="113845"/>
                  </a:lnTo>
                  <a:lnTo>
                    <a:pt x="17707" y="114247"/>
                  </a:lnTo>
                  <a:lnTo>
                    <a:pt x="23700" y="109218"/>
                  </a:lnTo>
                  <a:lnTo>
                    <a:pt x="26403" y="103920"/>
                  </a:lnTo>
                  <a:lnTo>
                    <a:pt x="27123" y="101025"/>
                  </a:lnTo>
                  <a:lnTo>
                    <a:pt x="28662" y="99095"/>
                  </a:lnTo>
                  <a:lnTo>
                    <a:pt x="33195" y="96951"/>
                  </a:lnTo>
                  <a:lnTo>
                    <a:pt x="34826" y="95321"/>
                  </a:lnTo>
                  <a:lnTo>
                    <a:pt x="42718" y="82129"/>
                  </a:lnTo>
                  <a:lnTo>
                    <a:pt x="53194" y="69756"/>
                  </a:lnTo>
                  <a:lnTo>
                    <a:pt x="65295" y="40898"/>
                  </a:lnTo>
                  <a:lnTo>
                    <a:pt x="74746" y="30132"/>
                  </a:lnTo>
                  <a:lnTo>
                    <a:pt x="76180" y="19164"/>
                  </a:lnTo>
                  <a:lnTo>
                    <a:pt x="81243" y="19074"/>
                  </a:lnTo>
                  <a:lnTo>
                    <a:pt x="81676" y="18003"/>
                  </a:lnTo>
                  <a:lnTo>
                    <a:pt x="79335" y="13991"/>
                  </a:lnTo>
                  <a:lnTo>
                    <a:pt x="79344" y="12498"/>
                  </a:lnTo>
                  <a:lnTo>
                    <a:pt x="80410" y="11502"/>
                  </a:lnTo>
                  <a:lnTo>
                    <a:pt x="82180" y="10839"/>
                  </a:lnTo>
                  <a:lnTo>
                    <a:pt x="83359" y="11454"/>
                  </a:lnTo>
                  <a:lnTo>
                    <a:pt x="84143" y="12923"/>
                  </a:lnTo>
                  <a:lnTo>
                    <a:pt x="85624" y="18678"/>
                  </a:lnTo>
                  <a:lnTo>
                    <a:pt x="85715" y="63495"/>
                  </a:lnTo>
                  <a:lnTo>
                    <a:pt x="85715" y="83830"/>
                  </a:lnTo>
                  <a:lnTo>
                    <a:pt x="94849" y="103928"/>
                  </a:lnTo>
                  <a:lnTo>
                    <a:pt x="104646" y="104754"/>
                  </a:lnTo>
                  <a:lnTo>
                    <a:pt x="118950" y="90571"/>
                  </a:lnTo>
                  <a:lnTo>
                    <a:pt x="121653" y="85049"/>
                  </a:lnTo>
                  <a:lnTo>
                    <a:pt x="122373" y="82095"/>
                  </a:lnTo>
                  <a:lnTo>
                    <a:pt x="123912" y="80125"/>
                  </a:lnTo>
                  <a:lnTo>
                    <a:pt x="128445" y="77937"/>
                  </a:lnTo>
                  <a:lnTo>
                    <a:pt x="130076" y="76295"/>
                  </a:lnTo>
                  <a:lnTo>
                    <a:pt x="140688" y="56956"/>
                  </a:lnTo>
                  <a:lnTo>
                    <a:pt x="143637" y="41237"/>
                  </a:lnTo>
                  <a:lnTo>
                    <a:pt x="151029" y="30439"/>
                  </a:lnTo>
                  <a:lnTo>
                    <a:pt x="152271" y="20525"/>
                  </a:lnTo>
                  <a:lnTo>
                    <a:pt x="153369" y="20029"/>
                  </a:lnTo>
                  <a:lnTo>
                    <a:pt x="157412" y="19477"/>
                  </a:lnTo>
                  <a:lnTo>
                    <a:pt x="158913" y="18272"/>
                  </a:lnTo>
                  <a:lnTo>
                    <a:pt x="161862" y="9691"/>
                  </a:lnTo>
                  <a:lnTo>
                    <a:pt x="161879" y="9631"/>
                  </a:lnTo>
                  <a:lnTo>
                    <a:pt x="171325" y="9512"/>
                  </a:lnTo>
                  <a:lnTo>
                    <a:pt x="171440" y="53971"/>
                  </a:lnTo>
                  <a:lnTo>
                    <a:pt x="171440" y="100605"/>
                  </a:lnTo>
                  <a:lnTo>
                    <a:pt x="171440" y="104713"/>
                  </a:lnTo>
                  <a:lnTo>
                    <a:pt x="171440" y="99690"/>
                  </a:lnTo>
                  <a:lnTo>
                    <a:pt x="172498" y="98206"/>
                  </a:lnTo>
                  <a:lnTo>
                    <a:pt x="176498" y="96555"/>
                  </a:lnTo>
                  <a:lnTo>
                    <a:pt x="177986" y="95057"/>
                  </a:lnTo>
                  <a:lnTo>
                    <a:pt x="183200" y="85048"/>
                  </a:lnTo>
                  <a:lnTo>
                    <a:pt x="185631" y="82094"/>
                  </a:lnTo>
                  <a:lnTo>
                    <a:pt x="188329" y="73168"/>
                  </a:lnTo>
                  <a:lnTo>
                    <a:pt x="190587" y="63203"/>
                  </a:lnTo>
                  <a:lnTo>
                    <a:pt x="200662" y="48182"/>
                  </a:lnTo>
                  <a:lnTo>
                    <a:pt x="203622" y="44817"/>
                  </a:lnTo>
                  <a:lnTo>
                    <a:pt x="206908" y="35433"/>
                  </a:lnTo>
                  <a:lnTo>
                    <a:pt x="207785" y="29967"/>
                  </a:lnTo>
                  <a:lnTo>
                    <a:pt x="209428" y="26324"/>
                  </a:lnTo>
                  <a:lnTo>
                    <a:pt x="211583" y="23894"/>
                  </a:lnTo>
                  <a:lnTo>
                    <a:pt x="222643" y="14939"/>
                  </a:lnTo>
                  <a:lnTo>
                    <a:pt x="225946" y="9101"/>
                  </a:lnTo>
                  <a:lnTo>
                    <a:pt x="226827" y="6063"/>
                  </a:lnTo>
                  <a:lnTo>
                    <a:pt x="228475" y="4037"/>
                  </a:lnTo>
                  <a:lnTo>
                    <a:pt x="237677" y="144"/>
                  </a:lnTo>
                  <a:lnTo>
                    <a:pt x="246279" y="0"/>
                  </a:lnTo>
                  <a:lnTo>
                    <a:pt x="246732" y="1053"/>
                  </a:lnTo>
                  <a:lnTo>
                    <a:pt x="247639" y="47617"/>
                  </a:lnTo>
                  <a:lnTo>
                    <a:pt x="247640" y="95062"/>
                  </a:lnTo>
                  <a:lnTo>
                    <a:pt x="247640" y="1238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SMARTInkShape-544">
            <a:extLst>
              <a:ext uri="{FF2B5EF4-FFF2-40B4-BE49-F238E27FC236}">
                <a16:creationId xmlns:a16="http://schemas.microsoft.com/office/drawing/2014/main" id="{8B95A715-6E5F-16B2-A94E-B1CF2B3D58D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163096" y="3362325"/>
            <a:ext cx="247605" cy="190105"/>
          </a:xfrm>
          <a:custGeom>
            <a:avLst/>
            <a:gdLst/>
            <a:ahLst/>
            <a:cxnLst/>
            <a:rect l="0" t="0" r="0" b="0"/>
            <a:pathLst>
              <a:path w="247605" h="190105">
                <a:moveTo>
                  <a:pt x="38054" y="47625"/>
                </a:moveTo>
                <a:lnTo>
                  <a:pt x="38054" y="47625"/>
                </a:lnTo>
                <a:lnTo>
                  <a:pt x="38054" y="33078"/>
                </a:lnTo>
                <a:lnTo>
                  <a:pt x="39112" y="31577"/>
                </a:lnTo>
                <a:lnTo>
                  <a:pt x="40876" y="30576"/>
                </a:lnTo>
                <a:lnTo>
                  <a:pt x="43111" y="29909"/>
                </a:lnTo>
                <a:lnTo>
                  <a:pt x="44600" y="28406"/>
                </a:lnTo>
                <a:lnTo>
                  <a:pt x="46255" y="23914"/>
                </a:lnTo>
                <a:lnTo>
                  <a:pt x="47755" y="22292"/>
                </a:lnTo>
                <a:lnTo>
                  <a:pt x="57202" y="18276"/>
                </a:lnTo>
                <a:lnTo>
                  <a:pt x="65179" y="10887"/>
                </a:lnTo>
                <a:lnTo>
                  <a:pt x="71256" y="9928"/>
                </a:lnTo>
                <a:lnTo>
                  <a:pt x="72889" y="8736"/>
                </a:lnTo>
                <a:lnTo>
                  <a:pt x="73977" y="6882"/>
                </a:lnTo>
                <a:lnTo>
                  <a:pt x="74703" y="4588"/>
                </a:lnTo>
                <a:lnTo>
                  <a:pt x="76245" y="3059"/>
                </a:lnTo>
                <a:lnTo>
                  <a:pt x="84228" y="403"/>
                </a:lnTo>
                <a:lnTo>
                  <a:pt x="119191" y="0"/>
                </a:lnTo>
                <a:lnTo>
                  <a:pt x="120721" y="1058"/>
                </a:lnTo>
                <a:lnTo>
                  <a:pt x="121740" y="2822"/>
                </a:lnTo>
                <a:lnTo>
                  <a:pt x="123377" y="8201"/>
                </a:lnTo>
                <a:lnTo>
                  <a:pt x="126423" y="8936"/>
                </a:lnTo>
                <a:lnTo>
                  <a:pt x="128716" y="9132"/>
                </a:lnTo>
                <a:lnTo>
                  <a:pt x="130246" y="10322"/>
                </a:lnTo>
                <a:lnTo>
                  <a:pt x="132902" y="17692"/>
                </a:lnTo>
                <a:lnTo>
                  <a:pt x="133303" y="55280"/>
                </a:lnTo>
                <a:lnTo>
                  <a:pt x="121544" y="85311"/>
                </a:lnTo>
                <a:lnTo>
                  <a:pt x="79322" y="130174"/>
                </a:lnTo>
                <a:lnTo>
                  <a:pt x="72976" y="136524"/>
                </a:lnTo>
                <a:lnTo>
                  <a:pt x="63805" y="140052"/>
                </a:lnTo>
                <a:lnTo>
                  <a:pt x="53733" y="142679"/>
                </a:lnTo>
                <a:lnTo>
                  <a:pt x="38642" y="152989"/>
                </a:lnTo>
                <a:lnTo>
                  <a:pt x="11777" y="177631"/>
                </a:lnTo>
                <a:lnTo>
                  <a:pt x="478" y="180845"/>
                </a:lnTo>
                <a:lnTo>
                  <a:pt x="0" y="189165"/>
                </a:lnTo>
                <a:lnTo>
                  <a:pt x="1043" y="189610"/>
                </a:lnTo>
                <a:lnTo>
                  <a:pt x="5024" y="190104"/>
                </a:lnTo>
                <a:lnTo>
                  <a:pt x="10322" y="187502"/>
                </a:lnTo>
                <a:lnTo>
                  <a:pt x="16203" y="183876"/>
                </a:lnTo>
                <a:lnTo>
                  <a:pt x="28603" y="181548"/>
                </a:lnTo>
                <a:lnTo>
                  <a:pt x="69121" y="179939"/>
                </a:lnTo>
                <a:lnTo>
                  <a:pt x="77614" y="175928"/>
                </a:lnTo>
                <a:lnTo>
                  <a:pt x="90562" y="176262"/>
                </a:lnTo>
                <a:lnTo>
                  <a:pt x="104782" y="177822"/>
                </a:lnTo>
                <a:lnTo>
                  <a:pt x="150835" y="171916"/>
                </a:lnTo>
                <a:lnTo>
                  <a:pt x="197705" y="171462"/>
                </a:lnTo>
                <a:lnTo>
                  <a:pt x="244599" y="171450"/>
                </a:lnTo>
                <a:lnTo>
                  <a:pt x="247487" y="171450"/>
                </a:lnTo>
                <a:lnTo>
                  <a:pt x="247604" y="1809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0" name="SMARTInkShape-Group147">
            <a:extLst>
              <a:ext uri="{FF2B5EF4-FFF2-40B4-BE49-F238E27FC236}">
                <a16:creationId xmlns:a16="http://schemas.microsoft.com/office/drawing/2014/main" id="{A05027BE-A6A6-EA1C-1480-90D5F1A2675F}"/>
              </a:ext>
            </a:extLst>
          </p:cNvPr>
          <p:cNvGrpSpPr/>
          <p:nvPr/>
        </p:nvGrpSpPr>
        <p:grpSpPr>
          <a:xfrm>
            <a:off x="9906035" y="3314735"/>
            <a:ext cx="133316" cy="133316"/>
            <a:chOff x="9906035" y="3314735"/>
            <a:chExt cx="133316" cy="133316"/>
          </a:xfrm>
        </p:grpSpPr>
        <p:sp>
          <p:nvSpPr>
            <p:cNvPr id="98" name="SMARTInkShape-545">
              <a:extLst>
                <a:ext uri="{FF2B5EF4-FFF2-40B4-BE49-F238E27FC236}">
                  <a16:creationId xmlns:a16="http://schemas.microsoft.com/office/drawing/2014/main" id="{66448940-C527-4A69-5573-5F2B3727AD35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9906035" y="3324225"/>
              <a:ext cx="66606" cy="114301"/>
            </a:xfrm>
            <a:custGeom>
              <a:avLst/>
              <a:gdLst/>
              <a:ahLst/>
              <a:cxnLst/>
              <a:rect l="0" t="0" r="0" b="0"/>
              <a:pathLst>
                <a:path w="66606" h="114301">
                  <a:moveTo>
                    <a:pt x="28540" y="38100"/>
                  </a:moveTo>
                  <a:lnTo>
                    <a:pt x="28540" y="38100"/>
                  </a:lnTo>
                  <a:lnTo>
                    <a:pt x="33597" y="38100"/>
                  </a:lnTo>
                  <a:lnTo>
                    <a:pt x="35086" y="37042"/>
                  </a:lnTo>
                  <a:lnTo>
                    <a:pt x="36078" y="35278"/>
                  </a:lnTo>
                  <a:lnTo>
                    <a:pt x="37950" y="28968"/>
                  </a:lnTo>
                  <a:lnTo>
                    <a:pt x="47555" y="28575"/>
                  </a:lnTo>
                  <a:lnTo>
                    <a:pt x="47589" y="19443"/>
                  </a:lnTo>
                  <a:lnTo>
                    <a:pt x="55792" y="19084"/>
                  </a:lnTo>
                  <a:lnTo>
                    <a:pt x="56232" y="18015"/>
                  </a:lnTo>
                  <a:lnTo>
                    <a:pt x="57105" y="4585"/>
                  </a:lnTo>
                  <a:lnTo>
                    <a:pt x="58166" y="3057"/>
                  </a:lnTo>
                  <a:lnTo>
                    <a:pt x="59933" y="2037"/>
                  </a:lnTo>
                  <a:lnTo>
                    <a:pt x="66605" y="10"/>
                  </a:lnTo>
                  <a:lnTo>
                    <a:pt x="58437" y="0"/>
                  </a:lnTo>
                  <a:lnTo>
                    <a:pt x="57996" y="1058"/>
                  </a:lnTo>
                  <a:lnTo>
                    <a:pt x="57230" y="8201"/>
                  </a:lnTo>
                  <a:lnTo>
                    <a:pt x="48926" y="17610"/>
                  </a:lnTo>
                  <a:lnTo>
                    <a:pt x="47985" y="23680"/>
                  </a:lnTo>
                  <a:lnTo>
                    <a:pt x="46796" y="25312"/>
                  </a:lnTo>
                  <a:lnTo>
                    <a:pt x="44944" y="26400"/>
                  </a:lnTo>
                  <a:lnTo>
                    <a:pt x="42651" y="27124"/>
                  </a:lnTo>
                  <a:lnTo>
                    <a:pt x="41123" y="29725"/>
                  </a:lnTo>
                  <a:lnTo>
                    <a:pt x="37913" y="41381"/>
                  </a:lnTo>
                  <a:lnTo>
                    <a:pt x="35847" y="43462"/>
                  </a:lnTo>
                  <a:lnTo>
                    <a:pt x="33412" y="44850"/>
                  </a:lnTo>
                  <a:lnTo>
                    <a:pt x="31787" y="46833"/>
                  </a:lnTo>
                  <a:lnTo>
                    <a:pt x="26360" y="57621"/>
                  </a:lnTo>
                  <a:lnTo>
                    <a:pt x="22279" y="63709"/>
                  </a:lnTo>
                  <a:lnTo>
                    <a:pt x="20465" y="69943"/>
                  </a:lnTo>
                  <a:lnTo>
                    <a:pt x="18923" y="72029"/>
                  </a:lnTo>
                  <a:lnTo>
                    <a:pt x="16838" y="73419"/>
                  </a:lnTo>
                  <a:lnTo>
                    <a:pt x="14389" y="74346"/>
                  </a:lnTo>
                  <a:lnTo>
                    <a:pt x="12755" y="76022"/>
                  </a:lnTo>
                  <a:lnTo>
                    <a:pt x="10941" y="80707"/>
                  </a:lnTo>
                  <a:lnTo>
                    <a:pt x="8718" y="92338"/>
                  </a:lnTo>
                  <a:lnTo>
                    <a:pt x="1326" y="102928"/>
                  </a:lnTo>
                  <a:lnTo>
                    <a:pt x="0" y="113860"/>
                  </a:lnTo>
                  <a:lnTo>
                    <a:pt x="949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546">
              <a:extLst>
                <a:ext uri="{FF2B5EF4-FFF2-40B4-BE49-F238E27FC236}">
                  <a16:creationId xmlns:a16="http://schemas.microsoft.com/office/drawing/2014/main" id="{1DB89189-C0C8-1762-552D-96E175F63A7C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9991725" y="3314735"/>
              <a:ext cx="47626" cy="133316"/>
            </a:xfrm>
            <a:custGeom>
              <a:avLst/>
              <a:gdLst/>
              <a:ahLst/>
              <a:cxnLst/>
              <a:rect l="0" t="0" r="0" b="0"/>
              <a:pathLst>
                <a:path w="47626" h="133316">
                  <a:moveTo>
                    <a:pt x="47625" y="19015"/>
                  </a:moveTo>
                  <a:lnTo>
                    <a:pt x="47625" y="19015"/>
                  </a:lnTo>
                  <a:lnTo>
                    <a:pt x="47625" y="0"/>
                  </a:lnTo>
                  <a:lnTo>
                    <a:pt x="47625" y="14155"/>
                  </a:lnTo>
                  <a:lnTo>
                    <a:pt x="44801" y="19677"/>
                  </a:lnTo>
                  <a:lnTo>
                    <a:pt x="41079" y="25659"/>
                  </a:lnTo>
                  <a:lnTo>
                    <a:pt x="37923" y="34977"/>
                  </a:lnTo>
                  <a:lnTo>
                    <a:pt x="31815" y="44441"/>
                  </a:lnTo>
                  <a:lnTo>
                    <a:pt x="28476" y="53947"/>
                  </a:lnTo>
                  <a:lnTo>
                    <a:pt x="22314" y="63467"/>
                  </a:lnTo>
                  <a:lnTo>
                    <a:pt x="18958" y="72991"/>
                  </a:lnTo>
                  <a:lnTo>
                    <a:pt x="12790" y="82515"/>
                  </a:lnTo>
                  <a:lnTo>
                    <a:pt x="9434" y="92040"/>
                  </a:lnTo>
                  <a:lnTo>
                    <a:pt x="3265" y="101565"/>
                  </a:lnTo>
                  <a:lnTo>
                    <a:pt x="967" y="111090"/>
                  </a:lnTo>
                  <a:lnTo>
                    <a:pt x="0" y="1333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SMARTInkShape-Group148">
            <a:extLst>
              <a:ext uri="{FF2B5EF4-FFF2-40B4-BE49-F238E27FC236}">
                <a16:creationId xmlns:a16="http://schemas.microsoft.com/office/drawing/2014/main" id="{48D8CD62-49CC-907E-9FE8-67C41220A8C6}"/>
              </a:ext>
            </a:extLst>
          </p:cNvPr>
          <p:cNvGrpSpPr/>
          <p:nvPr/>
        </p:nvGrpSpPr>
        <p:grpSpPr>
          <a:xfrm>
            <a:off x="5686425" y="6134100"/>
            <a:ext cx="466609" cy="390526"/>
            <a:chOff x="5686425" y="6134100"/>
            <a:chExt cx="466609" cy="390526"/>
          </a:xfrm>
        </p:grpSpPr>
        <p:sp>
          <p:nvSpPr>
            <p:cNvPr id="101" name="SMARTInkShape-547">
              <a:extLst>
                <a:ext uri="{FF2B5EF4-FFF2-40B4-BE49-F238E27FC236}">
                  <a16:creationId xmlns:a16="http://schemas.microsoft.com/office/drawing/2014/main" id="{D22C618F-1419-F3B9-E74A-C62EE7E5F585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5686425" y="6134100"/>
              <a:ext cx="9526" cy="142876"/>
            </a:xfrm>
            <a:custGeom>
              <a:avLst/>
              <a:gdLst/>
              <a:ahLst/>
              <a:cxnLst/>
              <a:rect l="0" t="0" r="0" b="0"/>
              <a:pathLst>
                <a:path w="9526" h="142876">
                  <a:moveTo>
                    <a:pt x="9525" y="28575"/>
                  </a:moveTo>
                  <a:lnTo>
                    <a:pt x="9525" y="28575"/>
                  </a:lnTo>
                  <a:lnTo>
                    <a:pt x="9525" y="0"/>
                  </a:lnTo>
                  <a:lnTo>
                    <a:pt x="9525" y="8201"/>
                  </a:lnTo>
                  <a:lnTo>
                    <a:pt x="8467" y="8642"/>
                  </a:lnTo>
                  <a:lnTo>
                    <a:pt x="4469" y="9132"/>
                  </a:lnTo>
                  <a:lnTo>
                    <a:pt x="2980" y="10321"/>
                  </a:lnTo>
                  <a:lnTo>
                    <a:pt x="392" y="17692"/>
                  </a:lnTo>
                  <a:lnTo>
                    <a:pt x="0" y="64407"/>
                  </a:lnTo>
                  <a:lnTo>
                    <a:pt x="0" y="110975"/>
                  </a:lnTo>
                  <a:lnTo>
                    <a:pt x="0" y="119226"/>
                  </a:lnTo>
                  <a:lnTo>
                    <a:pt x="1058" y="120760"/>
                  </a:lnTo>
                  <a:lnTo>
                    <a:pt x="2822" y="121781"/>
                  </a:lnTo>
                  <a:lnTo>
                    <a:pt x="9522" y="123825"/>
                  </a:lnTo>
                  <a:lnTo>
                    <a:pt x="9525" y="133347"/>
                  </a:lnTo>
                  <a:lnTo>
                    <a:pt x="4037" y="133350"/>
                  </a:lnTo>
                  <a:lnTo>
                    <a:pt x="9249" y="133350"/>
                  </a:lnTo>
                  <a:lnTo>
                    <a:pt x="9501" y="125149"/>
                  </a:lnTo>
                  <a:lnTo>
                    <a:pt x="9520" y="129574"/>
                  </a:lnTo>
                  <a:lnTo>
                    <a:pt x="9524" y="127057"/>
                  </a:lnTo>
                  <a:lnTo>
                    <a:pt x="9525" y="138406"/>
                  </a:lnTo>
                  <a:lnTo>
                    <a:pt x="8467" y="139895"/>
                  </a:lnTo>
                  <a:lnTo>
                    <a:pt x="6703" y="140889"/>
                  </a:lnTo>
                  <a:lnTo>
                    <a:pt x="3" y="142875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548">
              <a:extLst>
                <a:ext uri="{FF2B5EF4-FFF2-40B4-BE49-F238E27FC236}">
                  <a16:creationId xmlns:a16="http://schemas.microsoft.com/office/drawing/2014/main" id="{DA3691C7-1D5F-2669-D66A-19BD195A8ED4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5762636" y="6381750"/>
              <a:ext cx="133340" cy="129934"/>
            </a:xfrm>
            <a:custGeom>
              <a:avLst/>
              <a:gdLst/>
              <a:ahLst/>
              <a:cxnLst/>
              <a:rect l="0" t="0" r="0" b="0"/>
              <a:pathLst>
                <a:path w="133340" h="129934">
                  <a:moveTo>
                    <a:pt x="38089" y="28575"/>
                  </a:moveTo>
                  <a:lnTo>
                    <a:pt x="38089" y="28575"/>
                  </a:lnTo>
                  <a:lnTo>
                    <a:pt x="38089" y="10859"/>
                  </a:lnTo>
                  <a:lnTo>
                    <a:pt x="39147" y="10414"/>
                  </a:lnTo>
                  <a:lnTo>
                    <a:pt x="46290" y="9642"/>
                  </a:lnTo>
                  <a:lnTo>
                    <a:pt x="47026" y="6755"/>
                  </a:lnTo>
                  <a:lnTo>
                    <a:pt x="47604" y="117"/>
                  </a:lnTo>
                  <a:lnTo>
                    <a:pt x="81119" y="0"/>
                  </a:lnTo>
                  <a:lnTo>
                    <a:pt x="82650" y="1058"/>
                  </a:lnTo>
                  <a:lnTo>
                    <a:pt x="83671" y="2822"/>
                  </a:lnTo>
                  <a:lnTo>
                    <a:pt x="85594" y="9132"/>
                  </a:lnTo>
                  <a:lnTo>
                    <a:pt x="85703" y="17692"/>
                  </a:lnTo>
                  <a:lnTo>
                    <a:pt x="86765" y="18144"/>
                  </a:lnTo>
                  <a:lnTo>
                    <a:pt x="90767" y="18648"/>
                  </a:lnTo>
                  <a:lnTo>
                    <a:pt x="92258" y="19840"/>
                  </a:lnTo>
                  <a:lnTo>
                    <a:pt x="93914" y="23988"/>
                  </a:lnTo>
                  <a:lnTo>
                    <a:pt x="95123" y="36373"/>
                  </a:lnTo>
                  <a:lnTo>
                    <a:pt x="88670" y="45363"/>
                  </a:lnTo>
                  <a:lnTo>
                    <a:pt x="87027" y="51206"/>
                  </a:lnTo>
                  <a:lnTo>
                    <a:pt x="85531" y="53187"/>
                  </a:lnTo>
                  <a:lnTo>
                    <a:pt x="79427" y="57034"/>
                  </a:lnTo>
                  <a:lnTo>
                    <a:pt x="74006" y="67280"/>
                  </a:lnTo>
                  <a:lnTo>
                    <a:pt x="63058" y="79494"/>
                  </a:lnTo>
                  <a:lnTo>
                    <a:pt x="56947" y="82955"/>
                  </a:lnTo>
                  <a:lnTo>
                    <a:pt x="53836" y="83879"/>
                  </a:lnTo>
                  <a:lnTo>
                    <a:pt x="51762" y="85553"/>
                  </a:lnTo>
                  <a:lnTo>
                    <a:pt x="43104" y="98821"/>
                  </a:lnTo>
                  <a:lnTo>
                    <a:pt x="37496" y="102129"/>
                  </a:lnTo>
                  <a:lnTo>
                    <a:pt x="34518" y="103011"/>
                  </a:lnTo>
                  <a:lnTo>
                    <a:pt x="32534" y="104658"/>
                  </a:lnTo>
                  <a:lnTo>
                    <a:pt x="30328" y="109309"/>
                  </a:lnTo>
                  <a:lnTo>
                    <a:pt x="28681" y="110972"/>
                  </a:lnTo>
                  <a:lnTo>
                    <a:pt x="24030" y="112821"/>
                  </a:lnTo>
                  <a:lnTo>
                    <a:pt x="22367" y="114373"/>
                  </a:lnTo>
                  <a:lnTo>
                    <a:pt x="20518" y="118918"/>
                  </a:lnTo>
                  <a:lnTo>
                    <a:pt x="18966" y="120554"/>
                  </a:lnTo>
                  <a:lnTo>
                    <a:pt x="10967" y="123394"/>
                  </a:lnTo>
                  <a:lnTo>
                    <a:pt x="419" y="123814"/>
                  </a:lnTo>
                  <a:lnTo>
                    <a:pt x="74" y="129311"/>
                  </a:lnTo>
                  <a:lnTo>
                    <a:pt x="27" y="126968"/>
                  </a:lnTo>
                  <a:lnTo>
                    <a:pt x="14" y="126979"/>
                  </a:lnTo>
                  <a:lnTo>
                    <a:pt x="0" y="129812"/>
                  </a:lnTo>
                  <a:lnTo>
                    <a:pt x="1054" y="129933"/>
                  </a:lnTo>
                  <a:lnTo>
                    <a:pt x="8191" y="124838"/>
                  </a:lnTo>
                  <a:lnTo>
                    <a:pt x="53350" y="123827"/>
                  </a:lnTo>
                  <a:lnTo>
                    <a:pt x="99737" y="123825"/>
                  </a:lnTo>
                  <a:lnTo>
                    <a:pt x="108331" y="123825"/>
                  </a:lnTo>
                  <a:lnTo>
                    <a:pt x="110317" y="122767"/>
                  </a:lnTo>
                  <a:lnTo>
                    <a:pt x="111640" y="121003"/>
                  </a:lnTo>
                  <a:lnTo>
                    <a:pt x="112524" y="118769"/>
                  </a:lnTo>
                  <a:lnTo>
                    <a:pt x="114170" y="117280"/>
                  </a:lnTo>
                  <a:lnTo>
                    <a:pt x="122335" y="114693"/>
                  </a:lnTo>
                  <a:lnTo>
                    <a:pt x="133339" y="1143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549">
              <a:extLst>
                <a:ext uri="{FF2B5EF4-FFF2-40B4-BE49-F238E27FC236}">
                  <a16:creationId xmlns:a16="http://schemas.microsoft.com/office/drawing/2014/main" id="{14B6B861-46AC-E66C-8041-F9C4DAC20A31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5924550" y="6429375"/>
              <a:ext cx="95251" cy="85725"/>
            </a:xfrm>
            <a:custGeom>
              <a:avLst/>
              <a:gdLst/>
              <a:ahLst/>
              <a:cxnLst/>
              <a:rect l="0" t="0" r="0" b="0"/>
              <a:pathLst>
                <a:path w="95251" h="85725">
                  <a:moveTo>
                    <a:pt x="95250" y="0"/>
                  </a:moveTo>
                  <a:lnTo>
                    <a:pt x="95250" y="0"/>
                  </a:lnTo>
                  <a:lnTo>
                    <a:pt x="77558" y="0"/>
                  </a:lnTo>
                  <a:lnTo>
                    <a:pt x="68864" y="6545"/>
                  </a:lnTo>
                  <a:lnTo>
                    <a:pt x="57669" y="9409"/>
                  </a:lnTo>
                  <a:lnTo>
                    <a:pt x="48031" y="9522"/>
                  </a:lnTo>
                  <a:lnTo>
                    <a:pt x="47661" y="17726"/>
                  </a:lnTo>
                  <a:lnTo>
                    <a:pt x="46591" y="18167"/>
                  </a:lnTo>
                  <a:lnTo>
                    <a:pt x="42579" y="18657"/>
                  </a:lnTo>
                  <a:lnTo>
                    <a:pt x="41086" y="19846"/>
                  </a:lnTo>
                  <a:lnTo>
                    <a:pt x="39427" y="23990"/>
                  </a:lnTo>
                  <a:lnTo>
                    <a:pt x="40043" y="25519"/>
                  </a:lnTo>
                  <a:lnTo>
                    <a:pt x="41512" y="26538"/>
                  </a:lnTo>
                  <a:lnTo>
                    <a:pt x="47267" y="28456"/>
                  </a:lnTo>
                  <a:lnTo>
                    <a:pt x="47518" y="33597"/>
                  </a:lnTo>
                  <a:lnTo>
                    <a:pt x="48613" y="35097"/>
                  </a:lnTo>
                  <a:lnTo>
                    <a:pt x="55816" y="37705"/>
                  </a:lnTo>
                  <a:lnTo>
                    <a:pt x="65234" y="38066"/>
                  </a:lnTo>
                  <a:lnTo>
                    <a:pt x="65714" y="39136"/>
                  </a:lnTo>
                  <a:lnTo>
                    <a:pt x="66248" y="43146"/>
                  </a:lnTo>
                  <a:lnTo>
                    <a:pt x="67449" y="44639"/>
                  </a:lnTo>
                  <a:lnTo>
                    <a:pt x="76350" y="48421"/>
                  </a:lnTo>
                  <a:lnTo>
                    <a:pt x="84281" y="55792"/>
                  </a:lnTo>
                  <a:lnTo>
                    <a:pt x="85598" y="65232"/>
                  </a:lnTo>
                  <a:lnTo>
                    <a:pt x="85725" y="84363"/>
                  </a:lnTo>
                  <a:lnTo>
                    <a:pt x="84667" y="84817"/>
                  </a:lnTo>
                  <a:lnTo>
                    <a:pt x="52612" y="85724"/>
                  </a:lnTo>
                  <a:lnTo>
                    <a:pt x="47019" y="82903"/>
                  </a:lnTo>
                  <a:lnTo>
                    <a:pt x="41006" y="79180"/>
                  </a:lnTo>
                  <a:lnTo>
                    <a:pt x="28521" y="76788"/>
                  </a:lnTo>
                  <a:lnTo>
                    <a:pt x="441" y="76201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550">
              <a:extLst>
                <a:ext uri="{FF2B5EF4-FFF2-40B4-BE49-F238E27FC236}">
                  <a16:creationId xmlns:a16="http://schemas.microsoft.com/office/drawing/2014/main" id="{D543D1EB-18EA-1BBC-7F63-68B849BA5006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6076961" y="6324600"/>
              <a:ext cx="76073" cy="200026"/>
            </a:xfrm>
            <a:custGeom>
              <a:avLst/>
              <a:gdLst/>
              <a:ahLst/>
              <a:cxnLst/>
              <a:rect l="0" t="0" r="0" b="0"/>
              <a:pathLst>
                <a:path w="76073" h="200026">
                  <a:moveTo>
                    <a:pt x="66664" y="123825"/>
                  </a:moveTo>
                  <a:lnTo>
                    <a:pt x="66664" y="123825"/>
                  </a:lnTo>
                  <a:lnTo>
                    <a:pt x="66664" y="114693"/>
                  </a:lnTo>
                  <a:lnTo>
                    <a:pt x="38607" y="114300"/>
                  </a:lnTo>
                  <a:lnTo>
                    <a:pt x="30587" y="120845"/>
                  </a:lnTo>
                  <a:lnTo>
                    <a:pt x="24877" y="122501"/>
                  </a:lnTo>
                  <a:lnTo>
                    <a:pt x="22931" y="124001"/>
                  </a:lnTo>
                  <a:lnTo>
                    <a:pt x="20769" y="128489"/>
                  </a:lnTo>
                  <a:lnTo>
                    <a:pt x="19134" y="130110"/>
                  </a:lnTo>
                  <a:lnTo>
                    <a:pt x="14495" y="131910"/>
                  </a:lnTo>
                  <a:lnTo>
                    <a:pt x="12835" y="133448"/>
                  </a:lnTo>
                  <a:lnTo>
                    <a:pt x="10990" y="137980"/>
                  </a:lnTo>
                  <a:lnTo>
                    <a:pt x="9440" y="139612"/>
                  </a:lnTo>
                  <a:lnTo>
                    <a:pt x="4895" y="141424"/>
                  </a:lnTo>
                  <a:lnTo>
                    <a:pt x="3260" y="142966"/>
                  </a:lnTo>
                  <a:lnTo>
                    <a:pt x="420" y="150949"/>
                  </a:lnTo>
                  <a:lnTo>
                    <a:pt x="0" y="169696"/>
                  </a:lnTo>
                  <a:lnTo>
                    <a:pt x="8191" y="179497"/>
                  </a:lnTo>
                  <a:lnTo>
                    <a:pt x="9122" y="185594"/>
                  </a:lnTo>
                  <a:lnTo>
                    <a:pt x="10311" y="187230"/>
                  </a:lnTo>
                  <a:lnTo>
                    <a:pt x="12163" y="188320"/>
                  </a:lnTo>
                  <a:lnTo>
                    <a:pt x="14454" y="189046"/>
                  </a:lnTo>
                  <a:lnTo>
                    <a:pt x="15983" y="190589"/>
                  </a:lnTo>
                  <a:lnTo>
                    <a:pt x="17681" y="195126"/>
                  </a:lnTo>
                  <a:lnTo>
                    <a:pt x="19191" y="196759"/>
                  </a:lnTo>
                  <a:lnTo>
                    <a:pt x="23693" y="198574"/>
                  </a:lnTo>
                  <a:lnTo>
                    <a:pt x="64909" y="200025"/>
                  </a:lnTo>
                  <a:lnTo>
                    <a:pt x="65494" y="198967"/>
                  </a:lnTo>
                  <a:lnTo>
                    <a:pt x="66619" y="185836"/>
                  </a:lnTo>
                  <a:lnTo>
                    <a:pt x="67692" y="184216"/>
                  </a:lnTo>
                  <a:lnTo>
                    <a:pt x="69466" y="183135"/>
                  </a:lnTo>
                  <a:lnTo>
                    <a:pt x="71707" y="182415"/>
                  </a:lnTo>
                  <a:lnTo>
                    <a:pt x="73201" y="180877"/>
                  </a:lnTo>
                  <a:lnTo>
                    <a:pt x="74861" y="176345"/>
                  </a:lnTo>
                  <a:lnTo>
                    <a:pt x="76072" y="158622"/>
                  </a:lnTo>
                  <a:lnTo>
                    <a:pt x="67054" y="112838"/>
                  </a:lnTo>
                  <a:lnTo>
                    <a:pt x="66698" y="70767"/>
                  </a:lnTo>
                  <a:lnTo>
                    <a:pt x="63857" y="60380"/>
                  </a:lnTo>
                  <a:lnTo>
                    <a:pt x="59130" y="48582"/>
                  </a:lnTo>
                  <a:lnTo>
                    <a:pt x="57141" y="1255"/>
                  </a:lnTo>
                  <a:lnTo>
                    <a:pt x="57139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6" name="SMARTInkShape-551">
            <a:extLst>
              <a:ext uri="{FF2B5EF4-FFF2-40B4-BE49-F238E27FC236}">
                <a16:creationId xmlns:a16="http://schemas.microsoft.com/office/drawing/2014/main" id="{28EDD096-395A-365A-6F3B-29C13697B0A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124200" y="6010275"/>
            <a:ext cx="19051" cy="171451"/>
          </a:xfrm>
          <a:custGeom>
            <a:avLst/>
            <a:gdLst/>
            <a:ahLst/>
            <a:cxnLst/>
            <a:rect l="0" t="0" r="0" b="0"/>
            <a:pathLst>
              <a:path w="19051" h="171451">
                <a:moveTo>
                  <a:pt x="9525" y="47625"/>
                </a:moveTo>
                <a:lnTo>
                  <a:pt x="9525" y="47625"/>
                </a:lnTo>
                <a:lnTo>
                  <a:pt x="4037" y="47625"/>
                </a:lnTo>
                <a:lnTo>
                  <a:pt x="9518" y="47625"/>
                </a:lnTo>
                <a:lnTo>
                  <a:pt x="4466" y="47625"/>
                </a:lnTo>
                <a:lnTo>
                  <a:pt x="2977" y="46567"/>
                </a:lnTo>
                <a:lnTo>
                  <a:pt x="1985" y="44803"/>
                </a:lnTo>
                <a:lnTo>
                  <a:pt x="1" y="38103"/>
                </a:lnTo>
                <a:lnTo>
                  <a:pt x="0" y="1324"/>
                </a:lnTo>
                <a:lnTo>
                  <a:pt x="0" y="5749"/>
                </a:lnTo>
                <a:lnTo>
                  <a:pt x="0" y="0"/>
                </a:lnTo>
                <a:lnTo>
                  <a:pt x="0" y="44460"/>
                </a:lnTo>
                <a:lnTo>
                  <a:pt x="0" y="87576"/>
                </a:lnTo>
                <a:lnTo>
                  <a:pt x="2822" y="94662"/>
                </a:lnTo>
                <a:lnTo>
                  <a:pt x="6546" y="101338"/>
                </a:lnTo>
                <a:lnTo>
                  <a:pt x="8201" y="107834"/>
                </a:lnTo>
                <a:lnTo>
                  <a:pt x="7584" y="111048"/>
                </a:lnTo>
                <a:lnTo>
                  <a:pt x="1812" y="123809"/>
                </a:lnTo>
                <a:lnTo>
                  <a:pt x="106" y="140993"/>
                </a:lnTo>
                <a:lnTo>
                  <a:pt x="9136" y="151959"/>
                </a:lnTo>
                <a:lnTo>
                  <a:pt x="9525" y="167413"/>
                </a:lnTo>
                <a:lnTo>
                  <a:pt x="9525" y="162201"/>
                </a:lnTo>
                <a:lnTo>
                  <a:pt x="9525" y="170150"/>
                </a:lnTo>
                <a:lnTo>
                  <a:pt x="10583" y="170583"/>
                </a:lnTo>
                <a:lnTo>
                  <a:pt x="19050" y="17145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SMARTInkShape-Group150">
            <a:extLst>
              <a:ext uri="{FF2B5EF4-FFF2-40B4-BE49-F238E27FC236}">
                <a16:creationId xmlns:a16="http://schemas.microsoft.com/office/drawing/2014/main" id="{CFC20954-92C4-3C64-7CAD-59B36BA0DC34}"/>
              </a:ext>
            </a:extLst>
          </p:cNvPr>
          <p:cNvGrpSpPr/>
          <p:nvPr/>
        </p:nvGrpSpPr>
        <p:grpSpPr>
          <a:xfrm>
            <a:off x="2819401" y="6248400"/>
            <a:ext cx="285749" cy="190408"/>
            <a:chOff x="2819401" y="6248400"/>
            <a:chExt cx="285749" cy="190408"/>
          </a:xfrm>
        </p:grpSpPr>
        <p:sp>
          <p:nvSpPr>
            <p:cNvPr id="107" name="SMARTInkShape-552">
              <a:extLst>
                <a:ext uri="{FF2B5EF4-FFF2-40B4-BE49-F238E27FC236}">
                  <a16:creationId xmlns:a16="http://schemas.microsoft.com/office/drawing/2014/main" id="{7829870C-248A-3C5F-BC4D-34340E1A77E9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819401" y="6315075"/>
              <a:ext cx="123825" cy="123733"/>
            </a:xfrm>
            <a:custGeom>
              <a:avLst/>
              <a:gdLst/>
              <a:ahLst/>
              <a:cxnLst/>
              <a:rect l="0" t="0" r="0" b="0"/>
              <a:pathLst>
                <a:path w="123825" h="123733">
                  <a:moveTo>
                    <a:pt x="28574" y="38100"/>
                  </a:moveTo>
                  <a:lnTo>
                    <a:pt x="28574" y="38100"/>
                  </a:lnTo>
                  <a:lnTo>
                    <a:pt x="28574" y="29899"/>
                  </a:lnTo>
                  <a:lnTo>
                    <a:pt x="28574" y="34324"/>
                  </a:lnTo>
                  <a:lnTo>
                    <a:pt x="28574" y="31807"/>
                  </a:lnTo>
                  <a:lnTo>
                    <a:pt x="28574" y="37062"/>
                  </a:lnTo>
                  <a:lnTo>
                    <a:pt x="28574" y="32407"/>
                  </a:lnTo>
                  <a:lnTo>
                    <a:pt x="28574" y="34885"/>
                  </a:lnTo>
                  <a:lnTo>
                    <a:pt x="28574" y="20374"/>
                  </a:lnTo>
                  <a:lnTo>
                    <a:pt x="37983" y="9652"/>
                  </a:lnTo>
                  <a:lnTo>
                    <a:pt x="38098" y="117"/>
                  </a:lnTo>
                  <a:lnTo>
                    <a:pt x="65312" y="0"/>
                  </a:lnTo>
                  <a:lnTo>
                    <a:pt x="65766" y="1058"/>
                  </a:lnTo>
                  <a:lnTo>
                    <a:pt x="66270" y="5056"/>
                  </a:lnTo>
                  <a:lnTo>
                    <a:pt x="67464" y="6545"/>
                  </a:lnTo>
                  <a:lnTo>
                    <a:pt x="74839" y="9132"/>
                  </a:lnTo>
                  <a:lnTo>
                    <a:pt x="80852" y="9409"/>
                  </a:lnTo>
                  <a:lnTo>
                    <a:pt x="82477" y="10506"/>
                  </a:lnTo>
                  <a:lnTo>
                    <a:pt x="83559" y="12296"/>
                  </a:lnTo>
                  <a:lnTo>
                    <a:pt x="85082" y="19870"/>
                  </a:lnTo>
                  <a:lnTo>
                    <a:pt x="85724" y="61686"/>
                  </a:lnTo>
                  <a:lnTo>
                    <a:pt x="82902" y="67280"/>
                  </a:lnTo>
                  <a:lnTo>
                    <a:pt x="80668" y="70254"/>
                  </a:lnTo>
                  <a:lnTo>
                    <a:pt x="75363" y="73557"/>
                  </a:lnTo>
                  <a:lnTo>
                    <a:pt x="72467" y="74438"/>
                  </a:lnTo>
                  <a:lnTo>
                    <a:pt x="70536" y="76084"/>
                  </a:lnTo>
                  <a:lnTo>
                    <a:pt x="62126" y="89303"/>
                  </a:lnTo>
                  <a:lnTo>
                    <a:pt x="56539" y="92607"/>
                  </a:lnTo>
                  <a:lnTo>
                    <a:pt x="50528" y="95133"/>
                  </a:lnTo>
                  <a:lnTo>
                    <a:pt x="41194" y="101447"/>
                  </a:lnTo>
                  <a:lnTo>
                    <a:pt x="31725" y="104848"/>
                  </a:lnTo>
                  <a:lnTo>
                    <a:pt x="20927" y="112846"/>
                  </a:lnTo>
                  <a:lnTo>
                    <a:pt x="11013" y="114173"/>
                  </a:lnTo>
                  <a:lnTo>
                    <a:pt x="4909" y="119319"/>
                  </a:lnTo>
                  <a:lnTo>
                    <a:pt x="3272" y="119762"/>
                  </a:lnTo>
                  <a:lnTo>
                    <a:pt x="2181" y="118999"/>
                  </a:lnTo>
                  <a:lnTo>
                    <a:pt x="1454" y="117434"/>
                  </a:lnTo>
                  <a:lnTo>
                    <a:pt x="969" y="117447"/>
                  </a:lnTo>
                  <a:lnTo>
                    <a:pt x="10" y="123732"/>
                  </a:lnTo>
                  <a:lnTo>
                    <a:pt x="0" y="115616"/>
                  </a:lnTo>
                  <a:lnTo>
                    <a:pt x="1058" y="115177"/>
                  </a:lnTo>
                  <a:lnTo>
                    <a:pt x="47641" y="114300"/>
                  </a:lnTo>
                  <a:lnTo>
                    <a:pt x="74906" y="114300"/>
                  </a:lnTo>
                  <a:lnTo>
                    <a:pt x="78512" y="115358"/>
                  </a:lnTo>
                  <a:lnTo>
                    <a:pt x="80916" y="117122"/>
                  </a:lnTo>
                  <a:lnTo>
                    <a:pt x="82519" y="119356"/>
                  </a:lnTo>
                  <a:lnTo>
                    <a:pt x="84646" y="119788"/>
                  </a:lnTo>
                  <a:lnTo>
                    <a:pt x="98700" y="115231"/>
                  </a:lnTo>
                  <a:lnTo>
                    <a:pt x="101783" y="115979"/>
                  </a:lnTo>
                  <a:lnTo>
                    <a:pt x="108031" y="119633"/>
                  </a:lnTo>
                  <a:lnTo>
                    <a:pt x="110120" y="119972"/>
                  </a:lnTo>
                  <a:lnTo>
                    <a:pt x="111513" y="119139"/>
                  </a:lnTo>
                  <a:lnTo>
                    <a:pt x="113748" y="115257"/>
                  </a:lnTo>
                  <a:lnTo>
                    <a:pt x="123824" y="1143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553">
              <a:extLst>
                <a:ext uri="{FF2B5EF4-FFF2-40B4-BE49-F238E27FC236}">
                  <a16:creationId xmlns:a16="http://schemas.microsoft.com/office/drawing/2014/main" id="{2FBC7B44-8454-02D9-AD79-E320CDAC76AB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933700" y="6334435"/>
              <a:ext cx="85726" cy="94941"/>
            </a:xfrm>
            <a:custGeom>
              <a:avLst/>
              <a:gdLst/>
              <a:ahLst/>
              <a:cxnLst/>
              <a:rect l="0" t="0" r="0" b="0"/>
              <a:pathLst>
                <a:path w="85726" h="94941">
                  <a:moveTo>
                    <a:pt x="76200" y="9215"/>
                  </a:moveTo>
                  <a:lnTo>
                    <a:pt x="76200" y="9215"/>
                  </a:lnTo>
                  <a:lnTo>
                    <a:pt x="85725" y="9215"/>
                  </a:lnTo>
                  <a:lnTo>
                    <a:pt x="85725" y="3727"/>
                  </a:lnTo>
                  <a:lnTo>
                    <a:pt x="85725" y="6071"/>
                  </a:lnTo>
                  <a:lnTo>
                    <a:pt x="84667" y="6060"/>
                  </a:lnTo>
                  <a:lnTo>
                    <a:pt x="76592" y="0"/>
                  </a:lnTo>
                  <a:lnTo>
                    <a:pt x="76316" y="4839"/>
                  </a:lnTo>
                  <a:lnTo>
                    <a:pt x="75219" y="5239"/>
                  </a:lnTo>
                  <a:lnTo>
                    <a:pt x="71178" y="2862"/>
                  </a:lnTo>
                  <a:lnTo>
                    <a:pt x="69677" y="2863"/>
                  </a:lnTo>
                  <a:lnTo>
                    <a:pt x="68676" y="3922"/>
                  </a:lnTo>
                  <a:lnTo>
                    <a:pt x="67071" y="8170"/>
                  </a:lnTo>
                  <a:lnTo>
                    <a:pt x="61736" y="8906"/>
                  </a:lnTo>
                  <a:lnTo>
                    <a:pt x="44295" y="9188"/>
                  </a:lnTo>
                  <a:lnTo>
                    <a:pt x="42230" y="10256"/>
                  </a:lnTo>
                  <a:lnTo>
                    <a:pt x="40854" y="12025"/>
                  </a:lnTo>
                  <a:lnTo>
                    <a:pt x="39936" y="14264"/>
                  </a:lnTo>
                  <a:lnTo>
                    <a:pt x="38265" y="15756"/>
                  </a:lnTo>
                  <a:lnTo>
                    <a:pt x="27981" y="20973"/>
                  </a:lnTo>
                  <a:lnTo>
                    <a:pt x="9963" y="37360"/>
                  </a:lnTo>
                  <a:lnTo>
                    <a:pt x="1363" y="37753"/>
                  </a:lnTo>
                  <a:lnTo>
                    <a:pt x="9168" y="46922"/>
                  </a:lnTo>
                  <a:lnTo>
                    <a:pt x="56631" y="47315"/>
                  </a:lnTo>
                  <a:lnTo>
                    <a:pt x="65305" y="55516"/>
                  </a:lnTo>
                  <a:lnTo>
                    <a:pt x="66555" y="64925"/>
                  </a:lnTo>
                  <a:lnTo>
                    <a:pt x="67653" y="65405"/>
                  </a:lnTo>
                  <a:lnTo>
                    <a:pt x="71696" y="65938"/>
                  </a:lnTo>
                  <a:lnTo>
                    <a:pt x="73197" y="67139"/>
                  </a:lnTo>
                  <a:lnTo>
                    <a:pt x="75804" y="74528"/>
                  </a:lnTo>
                  <a:lnTo>
                    <a:pt x="76165" y="83971"/>
                  </a:lnTo>
                  <a:lnTo>
                    <a:pt x="75119" y="84452"/>
                  </a:lnTo>
                  <a:lnTo>
                    <a:pt x="71133" y="84987"/>
                  </a:lnTo>
                  <a:lnTo>
                    <a:pt x="69647" y="86188"/>
                  </a:lnTo>
                  <a:lnTo>
                    <a:pt x="67996" y="90345"/>
                  </a:lnTo>
                  <a:lnTo>
                    <a:pt x="66497" y="91877"/>
                  </a:lnTo>
                  <a:lnTo>
                    <a:pt x="58590" y="94536"/>
                  </a:lnTo>
                  <a:lnTo>
                    <a:pt x="12692" y="94940"/>
                  </a:lnTo>
                  <a:lnTo>
                    <a:pt x="6346" y="94940"/>
                  </a:lnTo>
                  <a:lnTo>
                    <a:pt x="4231" y="93882"/>
                  </a:lnTo>
                  <a:lnTo>
                    <a:pt x="2821" y="92118"/>
                  </a:lnTo>
                  <a:lnTo>
                    <a:pt x="1881" y="89884"/>
                  </a:lnTo>
                  <a:lnTo>
                    <a:pt x="1253" y="89452"/>
                  </a:lnTo>
                  <a:lnTo>
                    <a:pt x="836" y="90224"/>
                  </a:lnTo>
                  <a:lnTo>
                    <a:pt x="557" y="91796"/>
                  </a:lnTo>
                  <a:lnTo>
                    <a:pt x="371" y="91785"/>
                  </a:lnTo>
                  <a:lnTo>
                    <a:pt x="0" y="8541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554">
              <a:extLst>
                <a:ext uri="{FF2B5EF4-FFF2-40B4-BE49-F238E27FC236}">
                  <a16:creationId xmlns:a16="http://schemas.microsoft.com/office/drawing/2014/main" id="{E8645A0D-B400-556B-4345-900773873A1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048000" y="6248400"/>
              <a:ext cx="57150" cy="180973"/>
            </a:xfrm>
            <a:custGeom>
              <a:avLst/>
              <a:gdLst/>
              <a:ahLst/>
              <a:cxnLst/>
              <a:rect l="0" t="0" r="0" b="0"/>
              <a:pathLst>
                <a:path w="57150" h="180973">
                  <a:moveTo>
                    <a:pt x="47625" y="114300"/>
                  </a:moveTo>
                  <a:lnTo>
                    <a:pt x="47625" y="114300"/>
                  </a:lnTo>
                  <a:lnTo>
                    <a:pt x="57034" y="114300"/>
                  </a:lnTo>
                  <a:lnTo>
                    <a:pt x="51639" y="114300"/>
                  </a:lnTo>
                  <a:lnTo>
                    <a:pt x="57068" y="114300"/>
                  </a:lnTo>
                  <a:lnTo>
                    <a:pt x="57126" y="109244"/>
                  </a:lnTo>
                  <a:lnTo>
                    <a:pt x="56076" y="107755"/>
                  </a:lnTo>
                  <a:lnTo>
                    <a:pt x="54317" y="106761"/>
                  </a:lnTo>
                  <a:lnTo>
                    <a:pt x="47635" y="104778"/>
                  </a:lnTo>
                  <a:lnTo>
                    <a:pt x="20776" y="104775"/>
                  </a:lnTo>
                  <a:lnTo>
                    <a:pt x="20201" y="105833"/>
                  </a:lnTo>
                  <a:lnTo>
                    <a:pt x="19562" y="109831"/>
                  </a:lnTo>
                  <a:lnTo>
                    <a:pt x="18333" y="111320"/>
                  </a:lnTo>
                  <a:lnTo>
                    <a:pt x="14145" y="112976"/>
                  </a:lnTo>
                  <a:lnTo>
                    <a:pt x="12605" y="114476"/>
                  </a:lnTo>
                  <a:lnTo>
                    <a:pt x="10894" y="118964"/>
                  </a:lnTo>
                  <a:lnTo>
                    <a:pt x="9379" y="120585"/>
                  </a:lnTo>
                  <a:lnTo>
                    <a:pt x="1444" y="123398"/>
                  </a:lnTo>
                  <a:lnTo>
                    <a:pt x="642" y="126457"/>
                  </a:lnTo>
                  <a:lnTo>
                    <a:pt x="0" y="161495"/>
                  </a:lnTo>
                  <a:lnTo>
                    <a:pt x="9133" y="171046"/>
                  </a:lnTo>
                  <a:lnTo>
                    <a:pt x="14465" y="171330"/>
                  </a:lnTo>
                  <a:lnTo>
                    <a:pt x="15994" y="172428"/>
                  </a:lnTo>
                  <a:lnTo>
                    <a:pt x="17012" y="174219"/>
                  </a:lnTo>
                  <a:lnTo>
                    <a:pt x="18648" y="179641"/>
                  </a:lnTo>
                  <a:lnTo>
                    <a:pt x="21693" y="180382"/>
                  </a:lnTo>
                  <a:lnTo>
                    <a:pt x="42729" y="180972"/>
                  </a:lnTo>
                  <a:lnTo>
                    <a:pt x="44361" y="179915"/>
                  </a:lnTo>
                  <a:lnTo>
                    <a:pt x="45449" y="178152"/>
                  </a:lnTo>
                  <a:lnTo>
                    <a:pt x="47587" y="171566"/>
                  </a:lnTo>
                  <a:lnTo>
                    <a:pt x="47614" y="166427"/>
                  </a:lnTo>
                  <a:lnTo>
                    <a:pt x="48676" y="164926"/>
                  </a:lnTo>
                  <a:lnTo>
                    <a:pt x="50442" y="163926"/>
                  </a:lnTo>
                  <a:lnTo>
                    <a:pt x="56757" y="162042"/>
                  </a:lnTo>
                  <a:lnTo>
                    <a:pt x="57149" y="130044"/>
                  </a:lnTo>
                  <a:lnTo>
                    <a:pt x="56091" y="127972"/>
                  </a:lnTo>
                  <a:lnTo>
                    <a:pt x="54327" y="126589"/>
                  </a:lnTo>
                  <a:lnTo>
                    <a:pt x="52094" y="125667"/>
                  </a:lnTo>
                  <a:lnTo>
                    <a:pt x="50604" y="122937"/>
                  </a:lnTo>
                  <a:lnTo>
                    <a:pt x="47886" y="97986"/>
                  </a:lnTo>
                  <a:lnTo>
                    <a:pt x="47632" y="54057"/>
                  </a:lnTo>
                  <a:lnTo>
                    <a:pt x="47625" y="20969"/>
                  </a:lnTo>
                  <a:lnTo>
                    <a:pt x="38492" y="9967"/>
                  </a:lnTo>
                  <a:lnTo>
                    <a:pt x="38100" y="0"/>
                  </a:lnTo>
                  <a:lnTo>
                    <a:pt x="43156" y="5056"/>
                  </a:lnTo>
                  <a:lnTo>
                    <a:pt x="44646" y="5488"/>
                  </a:lnTo>
                  <a:lnTo>
                    <a:pt x="45639" y="4716"/>
                  </a:lnTo>
                  <a:lnTo>
                    <a:pt x="476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SMARTInkShape-555">
            <a:extLst>
              <a:ext uri="{FF2B5EF4-FFF2-40B4-BE49-F238E27FC236}">
                <a16:creationId xmlns:a16="http://schemas.microsoft.com/office/drawing/2014/main" id="{028A5F8F-C143-4629-4D60-30A4B576A0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4381500" y="5905500"/>
            <a:ext cx="95251" cy="152401"/>
          </a:xfrm>
          <a:custGeom>
            <a:avLst/>
            <a:gdLst/>
            <a:ahLst/>
            <a:cxnLst/>
            <a:rect l="0" t="0" r="0" b="0"/>
            <a:pathLst>
              <a:path w="95251" h="152401">
                <a:moveTo>
                  <a:pt x="76200" y="28575"/>
                </a:moveTo>
                <a:lnTo>
                  <a:pt x="76200" y="28575"/>
                </a:lnTo>
                <a:lnTo>
                  <a:pt x="76200" y="23519"/>
                </a:lnTo>
                <a:lnTo>
                  <a:pt x="77258" y="22030"/>
                </a:lnTo>
                <a:lnTo>
                  <a:pt x="79022" y="21036"/>
                </a:lnTo>
                <a:lnTo>
                  <a:pt x="85722" y="19050"/>
                </a:lnTo>
                <a:lnTo>
                  <a:pt x="85725" y="19050"/>
                </a:lnTo>
                <a:lnTo>
                  <a:pt x="85725" y="9559"/>
                </a:lnTo>
                <a:lnTo>
                  <a:pt x="93926" y="9528"/>
                </a:lnTo>
                <a:lnTo>
                  <a:pt x="94367" y="8469"/>
                </a:lnTo>
                <a:lnTo>
                  <a:pt x="95250" y="0"/>
                </a:lnTo>
                <a:lnTo>
                  <a:pt x="80785" y="14465"/>
                </a:lnTo>
                <a:lnTo>
                  <a:pt x="75416" y="17013"/>
                </a:lnTo>
                <a:lnTo>
                  <a:pt x="72502" y="17692"/>
                </a:lnTo>
                <a:lnTo>
                  <a:pt x="70560" y="19202"/>
                </a:lnTo>
                <a:lnTo>
                  <a:pt x="62130" y="32188"/>
                </a:lnTo>
                <a:lnTo>
                  <a:pt x="56541" y="35473"/>
                </a:lnTo>
                <a:lnTo>
                  <a:pt x="53569" y="36348"/>
                </a:lnTo>
                <a:lnTo>
                  <a:pt x="51588" y="37990"/>
                </a:lnTo>
                <a:lnTo>
                  <a:pt x="43090" y="51204"/>
                </a:lnTo>
                <a:lnTo>
                  <a:pt x="37495" y="54507"/>
                </a:lnTo>
                <a:lnTo>
                  <a:pt x="34522" y="55388"/>
                </a:lnTo>
                <a:lnTo>
                  <a:pt x="32539" y="57034"/>
                </a:lnTo>
                <a:lnTo>
                  <a:pt x="30337" y="61685"/>
                </a:lnTo>
                <a:lnTo>
                  <a:pt x="28692" y="63348"/>
                </a:lnTo>
                <a:lnTo>
                  <a:pt x="10047" y="75769"/>
                </a:lnTo>
                <a:lnTo>
                  <a:pt x="4623" y="76073"/>
                </a:lnTo>
                <a:lnTo>
                  <a:pt x="3082" y="77173"/>
                </a:lnTo>
                <a:lnTo>
                  <a:pt x="2055" y="78966"/>
                </a:lnTo>
                <a:lnTo>
                  <a:pt x="0" y="85722"/>
                </a:lnTo>
                <a:lnTo>
                  <a:pt x="8201" y="85725"/>
                </a:lnTo>
                <a:lnTo>
                  <a:pt x="8642" y="86783"/>
                </a:lnTo>
                <a:lnTo>
                  <a:pt x="9133" y="90781"/>
                </a:lnTo>
                <a:lnTo>
                  <a:pt x="10321" y="92270"/>
                </a:lnTo>
                <a:lnTo>
                  <a:pt x="14465" y="93926"/>
                </a:lnTo>
                <a:lnTo>
                  <a:pt x="22748" y="94857"/>
                </a:lnTo>
                <a:lnTo>
                  <a:pt x="24690" y="96046"/>
                </a:lnTo>
                <a:lnTo>
                  <a:pt x="25985" y="97898"/>
                </a:lnTo>
                <a:lnTo>
                  <a:pt x="26848" y="100190"/>
                </a:lnTo>
                <a:lnTo>
                  <a:pt x="28482" y="101719"/>
                </a:lnTo>
                <a:lnTo>
                  <a:pt x="38709" y="106993"/>
                </a:lnTo>
                <a:lnTo>
                  <a:pt x="44721" y="111053"/>
                </a:lnTo>
                <a:lnTo>
                  <a:pt x="50920" y="112857"/>
                </a:lnTo>
                <a:lnTo>
                  <a:pt x="52996" y="114396"/>
                </a:lnTo>
                <a:lnTo>
                  <a:pt x="54381" y="116480"/>
                </a:lnTo>
                <a:lnTo>
                  <a:pt x="55304" y="118929"/>
                </a:lnTo>
                <a:lnTo>
                  <a:pt x="56978" y="120560"/>
                </a:lnTo>
                <a:lnTo>
                  <a:pt x="61660" y="122374"/>
                </a:lnTo>
                <a:lnTo>
                  <a:pt x="63331" y="123916"/>
                </a:lnTo>
                <a:lnTo>
                  <a:pt x="66544" y="132920"/>
                </a:lnTo>
                <a:lnTo>
                  <a:pt x="66672" y="142471"/>
                </a:lnTo>
                <a:lnTo>
                  <a:pt x="71731" y="142755"/>
                </a:lnTo>
                <a:lnTo>
                  <a:pt x="73221" y="143853"/>
                </a:lnTo>
                <a:lnTo>
                  <a:pt x="76200" y="1524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SMARTInkShape-556">
            <a:extLst>
              <a:ext uri="{FF2B5EF4-FFF2-40B4-BE49-F238E27FC236}">
                <a16:creationId xmlns:a16="http://schemas.microsoft.com/office/drawing/2014/main" id="{AB1AABF4-F1D8-52B6-AFFA-4C766B1F296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4448175" y="5876925"/>
            <a:ext cx="777014" cy="171448"/>
          </a:xfrm>
          <a:custGeom>
            <a:avLst/>
            <a:gdLst/>
            <a:ahLst/>
            <a:cxnLst/>
            <a:rect l="0" t="0" r="0" b="0"/>
            <a:pathLst>
              <a:path w="777014" h="171448">
                <a:moveTo>
                  <a:pt x="0" y="95250"/>
                </a:moveTo>
                <a:lnTo>
                  <a:pt x="0" y="95250"/>
                </a:lnTo>
                <a:lnTo>
                  <a:pt x="26824" y="95250"/>
                </a:lnTo>
                <a:lnTo>
                  <a:pt x="36892" y="101795"/>
                </a:lnTo>
                <a:lnTo>
                  <a:pt x="83538" y="104752"/>
                </a:lnTo>
                <a:lnTo>
                  <a:pt x="98600" y="103710"/>
                </a:lnTo>
                <a:lnTo>
                  <a:pt x="117080" y="96573"/>
                </a:lnTo>
                <a:lnTo>
                  <a:pt x="161746" y="95266"/>
                </a:lnTo>
                <a:lnTo>
                  <a:pt x="207170" y="95250"/>
                </a:lnTo>
                <a:lnTo>
                  <a:pt x="251203" y="95250"/>
                </a:lnTo>
                <a:lnTo>
                  <a:pt x="298440" y="95250"/>
                </a:lnTo>
                <a:lnTo>
                  <a:pt x="342900" y="95250"/>
                </a:lnTo>
                <a:lnTo>
                  <a:pt x="390525" y="95250"/>
                </a:lnTo>
                <a:lnTo>
                  <a:pt x="437978" y="95250"/>
                </a:lnTo>
                <a:lnTo>
                  <a:pt x="479820" y="95250"/>
                </a:lnTo>
                <a:lnTo>
                  <a:pt x="481805" y="94192"/>
                </a:lnTo>
                <a:lnTo>
                  <a:pt x="483129" y="92428"/>
                </a:lnTo>
                <a:lnTo>
                  <a:pt x="484011" y="90194"/>
                </a:lnTo>
                <a:lnTo>
                  <a:pt x="485658" y="88705"/>
                </a:lnTo>
                <a:lnTo>
                  <a:pt x="490309" y="87049"/>
                </a:lnTo>
                <a:lnTo>
                  <a:pt x="537909" y="85725"/>
                </a:lnTo>
                <a:lnTo>
                  <a:pt x="583656" y="85725"/>
                </a:lnTo>
                <a:lnTo>
                  <a:pt x="626922" y="85725"/>
                </a:lnTo>
                <a:lnTo>
                  <a:pt x="627498" y="84667"/>
                </a:lnTo>
                <a:lnTo>
                  <a:pt x="628138" y="80669"/>
                </a:lnTo>
                <a:lnTo>
                  <a:pt x="629367" y="79180"/>
                </a:lnTo>
                <a:lnTo>
                  <a:pt x="636806" y="76593"/>
                </a:lnTo>
                <a:lnTo>
                  <a:pt x="683758" y="76200"/>
                </a:lnTo>
                <a:lnTo>
                  <a:pt x="730422" y="76200"/>
                </a:lnTo>
                <a:lnTo>
                  <a:pt x="761990" y="76200"/>
                </a:lnTo>
                <a:lnTo>
                  <a:pt x="761997" y="71144"/>
                </a:lnTo>
                <a:lnTo>
                  <a:pt x="763056" y="69655"/>
                </a:lnTo>
                <a:lnTo>
                  <a:pt x="764820" y="68661"/>
                </a:lnTo>
                <a:lnTo>
                  <a:pt x="771522" y="66675"/>
                </a:lnTo>
                <a:lnTo>
                  <a:pt x="777013" y="66675"/>
                </a:lnTo>
                <a:lnTo>
                  <a:pt x="771525" y="66675"/>
                </a:lnTo>
                <a:lnTo>
                  <a:pt x="771525" y="61619"/>
                </a:lnTo>
                <a:lnTo>
                  <a:pt x="770467" y="60130"/>
                </a:lnTo>
                <a:lnTo>
                  <a:pt x="768703" y="59136"/>
                </a:lnTo>
                <a:lnTo>
                  <a:pt x="766469" y="58474"/>
                </a:lnTo>
                <a:lnTo>
                  <a:pt x="764980" y="56974"/>
                </a:lnTo>
                <a:lnTo>
                  <a:pt x="763324" y="52486"/>
                </a:lnTo>
                <a:lnTo>
                  <a:pt x="761824" y="50865"/>
                </a:lnTo>
                <a:lnTo>
                  <a:pt x="757336" y="49065"/>
                </a:lnTo>
                <a:lnTo>
                  <a:pt x="755715" y="47527"/>
                </a:lnTo>
                <a:lnTo>
                  <a:pt x="753916" y="42995"/>
                </a:lnTo>
                <a:lnTo>
                  <a:pt x="752377" y="41363"/>
                </a:lnTo>
                <a:lnTo>
                  <a:pt x="747845" y="39551"/>
                </a:lnTo>
                <a:lnTo>
                  <a:pt x="746213" y="38009"/>
                </a:lnTo>
                <a:lnTo>
                  <a:pt x="744401" y="33472"/>
                </a:lnTo>
                <a:lnTo>
                  <a:pt x="742859" y="31840"/>
                </a:lnTo>
                <a:lnTo>
                  <a:pt x="738323" y="30026"/>
                </a:lnTo>
                <a:lnTo>
                  <a:pt x="736690" y="28484"/>
                </a:lnTo>
                <a:lnTo>
                  <a:pt x="733855" y="20501"/>
                </a:lnTo>
                <a:lnTo>
                  <a:pt x="730794" y="19695"/>
                </a:lnTo>
                <a:lnTo>
                  <a:pt x="725262" y="19177"/>
                </a:lnTo>
                <a:lnTo>
                  <a:pt x="714803" y="9920"/>
                </a:lnTo>
                <a:lnTo>
                  <a:pt x="704886" y="9525"/>
                </a:lnTo>
                <a:lnTo>
                  <a:pt x="704853" y="1324"/>
                </a:lnTo>
                <a:lnTo>
                  <a:pt x="703794" y="883"/>
                </a:lnTo>
                <a:lnTo>
                  <a:pt x="695325" y="0"/>
                </a:lnTo>
                <a:lnTo>
                  <a:pt x="695325" y="8201"/>
                </a:lnTo>
                <a:lnTo>
                  <a:pt x="711135" y="26370"/>
                </a:lnTo>
                <a:lnTo>
                  <a:pt x="712934" y="32181"/>
                </a:lnTo>
                <a:lnTo>
                  <a:pt x="714473" y="34155"/>
                </a:lnTo>
                <a:lnTo>
                  <a:pt x="742520" y="56722"/>
                </a:lnTo>
                <a:lnTo>
                  <a:pt x="747880" y="57023"/>
                </a:lnTo>
                <a:lnTo>
                  <a:pt x="749411" y="58124"/>
                </a:lnTo>
                <a:lnTo>
                  <a:pt x="750432" y="59916"/>
                </a:lnTo>
                <a:lnTo>
                  <a:pt x="751113" y="62169"/>
                </a:lnTo>
                <a:lnTo>
                  <a:pt x="752625" y="63671"/>
                </a:lnTo>
                <a:lnTo>
                  <a:pt x="761962" y="66665"/>
                </a:lnTo>
                <a:lnTo>
                  <a:pt x="771525" y="66675"/>
                </a:lnTo>
                <a:lnTo>
                  <a:pt x="737370" y="101887"/>
                </a:lnTo>
                <a:lnTo>
                  <a:pt x="731382" y="114357"/>
                </a:lnTo>
                <a:lnTo>
                  <a:pt x="716137" y="131471"/>
                </a:lnTo>
                <a:lnTo>
                  <a:pt x="715158" y="135337"/>
                </a:lnTo>
                <a:lnTo>
                  <a:pt x="714897" y="137850"/>
                </a:lnTo>
                <a:lnTo>
                  <a:pt x="713665" y="139525"/>
                </a:lnTo>
                <a:lnTo>
                  <a:pt x="711785" y="140642"/>
                </a:lnTo>
                <a:lnTo>
                  <a:pt x="709473" y="141387"/>
                </a:lnTo>
                <a:lnTo>
                  <a:pt x="707932" y="142941"/>
                </a:lnTo>
                <a:lnTo>
                  <a:pt x="705256" y="150945"/>
                </a:lnTo>
                <a:lnTo>
                  <a:pt x="704970" y="157025"/>
                </a:lnTo>
                <a:lnTo>
                  <a:pt x="703872" y="158659"/>
                </a:lnTo>
                <a:lnTo>
                  <a:pt x="702081" y="159747"/>
                </a:lnTo>
                <a:lnTo>
                  <a:pt x="695442" y="161888"/>
                </a:lnTo>
                <a:lnTo>
                  <a:pt x="695325" y="171416"/>
                </a:lnTo>
                <a:lnTo>
                  <a:pt x="703526" y="171447"/>
                </a:lnTo>
                <a:lnTo>
                  <a:pt x="703967" y="170390"/>
                </a:lnTo>
                <a:lnTo>
                  <a:pt x="704850" y="1619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SMARTInkShape-Group153">
            <a:extLst>
              <a:ext uri="{FF2B5EF4-FFF2-40B4-BE49-F238E27FC236}">
                <a16:creationId xmlns:a16="http://schemas.microsoft.com/office/drawing/2014/main" id="{EA10D223-BC6B-9CB5-5275-21006E576947}"/>
              </a:ext>
            </a:extLst>
          </p:cNvPr>
          <p:cNvGrpSpPr/>
          <p:nvPr/>
        </p:nvGrpSpPr>
        <p:grpSpPr>
          <a:xfrm>
            <a:off x="3563314" y="5753100"/>
            <a:ext cx="789612" cy="200024"/>
            <a:chOff x="3563314" y="5753100"/>
            <a:chExt cx="789612" cy="200024"/>
          </a:xfrm>
        </p:grpSpPr>
        <p:sp>
          <p:nvSpPr>
            <p:cNvPr id="113" name="SMARTInkShape-557">
              <a:extLst>
                <a:ext uri="{FF2B5EF4-FFF2-40B4-BE49-F238E27FC236}">
                  <a16:creationId xmlns:a16="http://schemas.microsoft.com/office/drawing/2014/main" id="{43F12BDB-F19B-AA2D-88E2-ACA4AF2C4BB8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3563314" y="5791200"/>
              <a:ext cx="75237" cy="123826"/>
            </a:xfrm>
            <a:custGeom>
              <a:avLst/>
              <a:gdLst/>
              <a:ahLst/>
              <a:cxnLst/>
              <a:rect l="0" t="0" r="0" b="0"/>
              <a:pathLst>
                <a:path w="75237" h="123826">
                  <a:moveTo>
                    <a:pt x="75236" y="9525"/>
                  </a:moveTo>
                  <a:lnTo>
                    <a:pt x="75236" y="9525"/>
                  </a:lnTo>
                  <a:lnTo>
                    <a:pt x="75236" y="0"/>
                  </a:lnTo>
                  <a:lnTo>
                    <a:pt x="67035" y="8201"/>
                  </a:lnTo>
                  <a:lnTo>
                    <a:pt x="61047" y="9132"/>
                  </a:lnTo>
                  <a:lnTo>
                    <a:pt x="59427" y="10321"/>
                  </a:lnTo>
                  <a:lnTo>
                    <a:pt x="57626" y="14465"/>
                  </a:lnTo>
                  <a:lnTo>
                    <a:pt x="56088" y="15994"/>
                  </a:lnTo>
                  <a:lnTo>
                    <a:pt x="46014" y="21268"/>
                  </a:lnTo>
                  <a:lnTo>
                    <a:pt x="30701" y="34159"/>
                  </a:lnTo>
                  <a:lnTo>
                    <a:pt x="18640" y="37947"/>
                  </a:lnTo>
                  <a:lnTo>
                    <a:pt x="8682" y="47508"/>
                  </a:lnTo>
                  <a:lnTo>
                    <a:pt x="3097" y="47602"/>
                  </a:lnTo>
                  <a:lnTo>
                    <a:pt x="7633" y="47622"/>
                  </a:lnTo>
                  <a:lnTo>
                    <a:pt x="278" y="47625"/>
                  </a:lnTo>
                  <a:lnTo>
                    <a:pt x="4769" y="47625"/>
                  </a:lnTo>
                  <a:lnTo>
                    <a:pt x="0" y="47625"/>
                  </a:lnTo>
                  <a:lnTo>
                    <a:pt x="7322" y="47625"/>
                  </a:lnTo>
                  <a:lnTo>
                    <a:pt x="8010" y="50447"/>
                  </a:lnTo>
                  <a:lnTo>
                    <a:pt x="8551" y="62090"/>
                  </a:lnTo>
                  <a:lnTo>
                    <a:pt x="9613" y="63619"/>
                  </a:lnTo>
                  <a:lnTo>
                    <a:pt x="11379" y="64638"/>
                  </a:lnTo>
                  <a:lnTo>
                    <a:pt x="13615" y="65317"/>
                  </a:lnTo>
                  <a:lnTo>
                    <a:pt x="15105" y="66827"/>
                  </a:lnTo>
                  <a:lnTo>
                    <a:pt x="16761" y="71329"/>
                  </a:lnTo>
                  <a:lnTo>
                    <a:pt x="18261" y="72953"/>
                  </a:lnTo>
                  <a:lnTo>
                    <a:pt x="22750" y="74757"/>
                  </a:lnTo>
                  <a:lnTo>
                    <a:pt x="24370" y="76296"/>
                  </a:lnTo>
                  <a:lnTo>
                    <a:pt x="35685" y="93496"/>
                  </a:lnTo>
                  <a:lnTo>
                    <a:pt x="55783" y="113896"/>
                  </a:lnTo>
                  <a:lnTo>
                    <a:pt x="61123" y="114180"/>
                  </a:lnTo>
                  <a:lnTo>
                    <a:pt x="62652" y="115278"/>
                  </a:lnTo>
                  <a:lnTo>
                    <a:pt x="63672" y="117069"/>
                  </a:lnTo>
                  <a:lnTo>
                    <a:pt x="65711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558">
              <a:extLst>
                <a:ext uri="{FF2B5EF4-FFF2-40B4-BE49-F238E27FC236}">
                  <a16:creationId xmlns:a16="http://schemas.microsoft.com/office/drawing/2014/main" id="{774B1AD8-C8AF-B9B6-6660-381AFE764BA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3600450" y="5857875"/>
              <a:ext cx="752476" cy="28576"/>
            </a:xfrm>
            <a:custGeom>
              <a:avLst/>
              <a:gdLst/>
              <a:ahLst/>
              <a:cxnLst/>
              <a:rect l="0" t="0" r="0" b="0"/>
              <a:pathLst>
                <a:path w="752476" h="28576">
                  <a:moveTo>
                    <a:pt x="0" y="9525"/>
                  </a:moveTo>
                  <a:lnTo>
                    <a:pt x="0" y="9525"/>
                  </a:lnTo>
                  <a:lnTo>
                    <a:pt x="32181" y="9525"/>
                  </a:lnTo>
                  <a:lnTo>
                    <a:pt x="73829" y="18788"/>
                  </a:lnTo>
                  <a:lnTo>
                    <a:pt x="117403" y="20101"/>
                  </a:lnTo>
                  <a:lnTo>
                    <a:pt x="135531" y="26588"/>
                  </a:lnTo>
                  <a:lnTo>
                    <a:pt x="182699" y="28541"/>
                  </a:lnTo>
                  <a:lnTo>
                    <a:pt x="226197" y="28575"/>
                  </a:lnTo>
                  <a:lnTo>
                    <a:pt x="269802" y="28575"/>
                  </a:lnTo>
                  <a:lnTo>
                    <a:pt x="317070" y="28575"/>
                  </a:lnTo>
                  <a:lnTo>
                    <a:pt x="336512" y="28575"/>
                  </a:lnTo>
                  <a:lnTo>
                    <a:pt x="342883" y="25753"/>
                  </a:lnTo>
                  <a:lnTo>
                    <a:pt x="349243" y="22030"/>
                  </a:lnTo>
                  <a:lnTo>
                    <a:pt x="361948" y="19638"/>
                  </a:lnTo>
                  <a:lnTo>
                    <a:pt x="384175" y="19084"/>
                  </a:lnTo>
                  <a:lnTo>
                    <a:pt x="390525" y="21887"/>
                  </a:lnTo>
                  <a:lnTo>
                    <a:pt x="396875" y="25603"/>
                  </a:lnTo>
                  <a:lnTo>
                    <a:pt x="409575" y="27989"/>
                  </a:lnTo>
                  <a:lnTo>
                    <a:pt x="457200" y="28574"/>
                  </a:lnTo>
                  <a:lnTo>
                    <a:pt x="502533" y="28575"/>
                  </a:lnTo>
                  <a:lnTo>
                    <a:pt x="531914" y="28575"/>
                  </a:lnTo>
                  <a:lnTo>
                    <a:pt x="541470" y="20374"/>
                  </a:lnTo>
                  <a:lnTo>
                    <a:pt x="552020" y="19084"/>
                  </a:lnTo>
                  <a:lnTo>
                    <a:pt x="598741" y="19050"/>
                  </a:lnTo>
                  <a:lnTo>
                    <a:pt x="637748" y="19050"/>
                  </a:lnTo>
                  <a:lnTo>
                    <a:pt x="638137" y="10849"/>
                  </a:lnTo>
                  <a:lnTo>
                    <a:pt x="639209" y="10408"/>
                  </a:lnTo>
                  <a:lnTo>
                    <a:pt x="685974" y="9525"/>
                  </a:lnTo>
                  <a:lnTo>
                    <a:pt x="709871" y="9525"/>
                  </a:lnTo>
                  <a:lnTo>
                    <a:pt x="711372" y="8467"/>
                  </a:lnTo>
                  <a:lnTo>
                    <a:pt x="712373" y="6703"/>
                  </a:lnTo>
                  <a:lnTo>
                    <a:pt x="714258" y="393"/>
                  </a:lnTo>
                  <a:lnTo>
                    <a:pt x="7524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559">
              <a:extLst>
                <a:ext uri="{FF2B5EF4-FFF2-40B4-BE49-F238E27FC236}">
                  <a16:creationId xmlns:a16="http://schemas.microsoft.com/office/drawing/2014/main" id="{41CF313D-E23C-4838-3AC8-FE43B461EF05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248150" y="5753100"/>
              <a:ext cx="85726" cy="200024"/>
            </a:xfrm>
            <a:custGeom>
              <a:avLst/>
              <a:gdLst/>
              <a:ahLst/>
              <a:cxnLst/>
              <a:rect l="0" t="0" r="0" b="0"/>
              <a:pathLst>
                <a:path w="85726" h="200024">
                  <a:moveTo>
                    <a:pt x="19050" y="9525"/>
                  </a:moveTo>
                  <a:lnTo>
                    <a:pt x="19050" y="9525"/>
                  </a:lnTo>
                  <a:lnTo>
                    <a:pt x="13993" y="9525"/>
                  </a:lnTo>
                  <a:lnTo>
                    <a:pt x="12504" y="8467"/>
                  </a:lnTo>
                  <a:lnTo>
                    <a:pt x="11511" y="6703"/>
                  </a:lnTo>
                  <a:lnTo>
                    <a:pt x="9525" y="3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201" y="5056"/>
                  </a:lnTo>
                  <a:lnTo>
                    <a:pt x="9701" y="6545"/>
                  </a:lnTo>
                  <a:lnTo>
                    <a:pt x="14189" y="8201"/>
                  </a:lnTo>
                  <a:lnTo>
                    <a:pt x="15809" y="9701"/>
                  </a:lnTo>
                  <a:lnTo>
                    <a:pt x="27124" y="26824"/>
                  </a:lnTo>
                  <a:lnTo>
                    <a:pt x="33202" y="33113"/>
                  </a:lnTo>
                  <a:lnTo>
                    <a:pt x="38745" y="35884"/>
                  </a:lnTo>
                  <a:lnTo>
                    <a:pt x="41705" y="36623"/>
                  </a:lnTo>
                  <a:lnTo>
                    <a:pt x="43678" y="38173"/>
                  </a:lnTo>
                  <a:lnTo>
                    <a:pt x="45871" y="42719"/>
                  </a:lnTo>
                  <a:lnTo>
                    <a:pt x="47514" y="44354"/>
                  </a:lnTo>
                  <a:lnTo>
                    <a:pt x="64913" y="55699"/>
                  </a:lnTo>
                  <a:lnTo>
                    <a:pt x="75762" y="66245"/>
                  </a:lnTo>
                  <a:lnTo>
                    <a:pt x="85724" y="66675"/>
                  </a:lnTo>
                  <a:lnTo>
                    <a:pt x="85725" y="89457"/>
                  </a:lnTo>
                  <a:lnTo>
                    <a:pt x="84667" y="91388"/>
                  </a:lnTo>
                  <a:lnTo>
                    <a:pt x="82903" y="92675"/>
                  </a:lnTo>
                  <a:lnTo>
                    <a:pt x="80668" y="93533"/>
                  </a:lnTo>
                  <a:lnTo>
                    <a:pt x="79179" y="95163"/>
                  </a:lnTo>
                  <a:lnTo>
                    <a:pt x="73966" y="105385"/>
                  </a:lnTo>
                  <a:lnTo>
                    <a:pt x="69916" y="111396"/>
                  </a:lnTo>
                  <a:lnTo>
                    <a:pt x="66577" y="120731"/>
                  </a:lnTo>
                  <a:lnTo>
                    <a:pt x="60413" y="130199"/>
                  </a:lnTo>
                  <a:lnTo>
                    <a:pt x="57059" y="139707"/>
                  </a:lnTo>
                  <a:lnTo>
                    <a:pt x="49076" y="150519"/>
                  </a:lnTo>
                  <a:lnTo>
                    <a:pt x="46853" y="159633"/>
                  </a:lnTo>
                  <a:lnTo>
                    <a:pt x="39462" y="169685"/>
                  </a:lnTo>
                  <a:lnTo>
                    <a:pt x="38220" y="179496"/>
                  </a:lnTo>
                  <a:lnTo>
                    <a:pt x="38100" y="200015"/>
                  </a:lnTo>
                  <a:lnTo>
                    <a:pt x="38100" y="194535"/>
                  </a:lnTo>
                  <a:lnTo>
                    <a:pt x="38100" y="199093"/>
                  </a:lnTo>
                  <a:lnTo>
                    <a:pt x="38100" y="194353"/>
                  </a:lnTo>
                  <a:lnTo>
                    <a:pt x="38100" y="200023"/>
                  </a:lnTo>
                  <a:lnTo>
                    <a:pt x="38100" y="194537"/>
                  </a:lnTo>
                  <a:lnTo>
                    <a:pt x="38100" y="196881"/>
                  </a:lnTo>
                  <a:lnTo>
                    <a:pt x="38100" y="193916"/>
                  </a:lnTo>
                  <a:lnTo>
                    <a:pt x="38100" y="196686"/>
                  </a:lnTo>
                  <a:lnTo>
                    <a:pt x="38100" y="193861"/>
                  </a:lnTo>
                  <a:lnTo>
                    <a:pt x="38100" y="196670"/>
                  </a:lnTo>
                  <a:lnTo>
                    <a:pt x="38100" y="193857"/>
                  </a:lnTo>
                  <a:lnTo>
                    <a:pt x="38100" y="199004"/>
                  </a:lnTo>
                  <a:lnTo>
                    <a:pt x="3810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7" name="SMARTInkShape-560">
            <a:extLst>
              <a:ext uri="{FF2B5EF4-FFF2-40B4-BE49-F238E27FC236}">
                <a16:creationId xmlns:a16="http://schemas.microsoft.com/office/drawing/2014/main" id="{71EACE3A-86C6-DE3E-16FF-0F44FA19A39C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4362450" y="5648325"/>
            <a:ext cx="95251" cy="133351"/>
          </a:xfrm>
          <a:custGeom>
            <a:avLst/>
            <a:gdLst/>
            <a:ahLst/>
            <a:cxnLst/>
            <a:rect l="0" t="0" r="0" b="0"/>
            <a:pathLst>
              <a:path w="95251" h="133351">
                <a:moveTo>
                  <a:pt x="95250" y="9525"/>
                </a:moveTo>
                <a:lnTo>
                  <a:pt x="95250" y="9525"/>
                </a:lnTo>
                <a:lnTo>
                  <a:pt x="95250" y="0"/>
                </a:lnTo>
                <a:lnTo>
                  <a:pt x="81993" y="0"/>
                </a:lnTo>
                <a:lnTo>
                  <a:pt x="80062" y="1058"/>
                </a:lnTo>
                <a:lnTo>
                  <a:pt x="78775" y="2822"/>
                </a:lnTo>
                <a:lnTo>
                  <a:pt x="77917" y="5056"/>
                </a:lnTo>
                <a:lnTo>
                  <a:pt x="76286" y="6545"/>
                </a:lnTo>
                <a:lnTo>
                  <a:pt x="66065" y="11759"/>
                </a:lnTo>
                <a:lnTo>
                  <a:pt x="60054" y="15810"/>
                </a:lnTo>
                <a:lnTo>
                  <a:pt x="53854" y="17609"/>
                </a:lnTo>
                <a:lnTo>
                  <a:pt x="51778" y="19148"/>
                </a:lnTo>
                <a:lnTo>
                  <a:pt x="50394" y="21232"/>
                </a:lnTo>
                <a:lnTo>
                  <a:pt x="49471" y="23680"/>
                </a:lnTo>
                <a:lnTo>
                  <a:pt x="47797" y="25312"/>
                </a:lnTo>
                <a:lnTo>
                  <a:pt x="37507" y="30753"/>
                </a:lnTo>
                <a:lnTo>
                  <a:pt x="20529" y="46174"/>
                </a:lnTo>
                <a:lnTo>
                  <a:pt x="10979" y="47498"/>
                </a:lnTo>
                <a:lnTo>
                  <a:pt x="10494" y="48598"/>
                </a:lnTo>
                <a:lnTo>
                  <a:pt x="9956" y="52644"/>
                </a:lnTo>
                <a:lnTo>
                  <a:pt x="8754" y="54146"/>
                </a:lnTo>
                <a:lnTo>
                  <a:pt x="7" y="57148"/>
                </a:lnTo>
                <a:lnTo>
                  <a:pt x="0" y="57150"/>
                </a:lnTo>
                <a:lnTo>
                  <a:pt x="5057" y="57150"/>
                </a:lnTo>
                <a:lnTo>
                  <a:pt x="6546" y="58208"/>
                </a:lnTo>
                <a:lnTo>
                  <a:pt x="7539" y="59972"/>
                </a:lnTo>
                <a:lnTo>
                  <a:pt x="9133" y="65351"/>
                </a:lnTo>
                <a:lnTo>
                  <a:pt x="17692" y="74759"/>
                </a:lnTo>
                <a:lnTo>
                  <a:pt x="18647" y="80830"/>
                </a:lnTo>
                <a:lnTo>
                  <a:pt x="19840" y="82462"/>
                </a:lnTo>
                <a:lnTo>
                  <a:pt x="21693" y="83550"/>
                </a:lnTo>
                <a:lnTo>
                  <a:pt x="23987" y="84274"/>
                </a:lnTo>
                <a:lnTo>
                  <a:pt x="25517" y="85816"/>
                </a:lnTo>
                <a:lnTo>
                  <a:pt x="29365" y="95341"/>
                </a:lnTo>
                <a:lnTo>
                  <a:pt x="36741" y="103324"/>
                </a:lnTo>
                <a:lnTo>
                  <a:pt x="37981" y="112849"/>
                </a:lnTo>
                <a:lnTo>
                  <a:pt x="57150" y="13335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SMARTInkShape-561">
            <a:extLst>
              <a:ext uri="{FF2B5EF4-FFF2-40B4-BE49-F238E27FC236}">
                <a16:creationId xmlns:a16="http://schemas.microsoft.com/office/drawing/2014/main" id="{FC7895E2-410E-0569-90A3-B8485AC306D9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410075" y="5667375"/>
            <a:ext cx="1275959" cy="123826"/>
          </a:xfrm>
          <a:custGeom>
            <a:avLst/>
            <a:gdLst/>
            <a:ahLst/>
            <a:cxnLst/>
            <a:rect l="0" t="0" r="0" b="0"/>
            <a:pathLst>
              <a:path w="1275959" h="123826">
                <a:moveTo>
                  <a:pt x="0" y="47625"/>
                </a:moveTo>
                <a:lnTo>
                  <a:pt x="0" y="47625"/>
                </a:lnTo>
                <a:lnTo>
                  <a:pt x="0" y="53113"/>
                </a:lnTo>
                <a:lnTo>
                  <a:pt x="0" y="50769"/>
                </a:lnTo>
                <a:lnTo>
                  <a:pt x="0" y="56102"/>
                </a:lnTo>
                <a:lnTo>
                  <a:pt x="0" y="51456"/>
                </a:lnTo>
                <a:lnTo>
                  <a:pt x="0" y="56192"/>
                </a:lnTo>
                <a:lnTo>
                  <a:pt x="2822" y="56724"/>
                </a:lnTo>
                <a:lnTo>
                  <a:pt x="9408" y="57143"/>
                </a:lnTo>
                <a:lnTo>
                  <a:pt x="17716" y="48948"/>
                </a:lnTo>
                <a:lnTo>
                  <a:pt x="23711" y="48017"/>
                </a:lnTo>
                <a:lnTo>
                  <a:pt x="41406" y="47659"/>
                </a:lnTo>
                <a:lnTo>
                  <a:pt x="47684" y="50462"/>
                </a:lnTo>
                <a:lnTo>
                  <a:pt x="50839" y="52691"/>
                </a:lnTo>
                <a:lnTo>
                  <a:pt x="54001" y="53119"/>
                </a:lnTo>
                <a:lnTo>
                  <a:pt x="60336" y="50773"/>
                </a:lnTo>
                <a:lnTo>
                  <a:pt x="63507" y="50782"/>
                </a:lnTo>
                <a:lnTo>
                  <a:pt x="79023" y="55578"/>
                </a:lnTo>
                <a:lnTo>
                  <a:pt x="125885" y="57109"/>
                </a:lnTo>
                <a:lnTo>
                  <a:pt x="172092" y="57149"/>
                </a:lnTo>
                <a:lnTo>
                  <a:pt x="202226" y="58208"/>
                </a:lnTo>
                <a:lnTo>
                  <a:pt x="216787" y="63695"/>
                </a:lnTo>
                <a:lnTo>
                  <a:pt x="258749" y="66500"/>
                </a:lnTo>
                <a:lnTo>
                  <a:pt x="302952" y="66659"/>
                </a:lnTo>
                <a:lnTo>
                  <a:pt x="316679" y="65610"/>
                </a:lnTo>
                <a:lnTo>
                  <a:pt x="335248" y="61185"/>
                </a:lnTo>
                <a:lnTo>
                  <a:pt x="379588" y="66261"/>
                </a:lnTo>
                <a:lnTo>
                  <a:pt x="425199" y="66658"/>
                </a:lnTo>
                <a:lnTo>
                  <a:pt x="470858" y="66675"/>
                </a:lnTo>
                <a:lnTo>
                  <a:pt x="518433" y="66675"/>
                </a:lnTo>
                <a:lnTo>
                  <a:pt x="566057" y="66675"/>
                </a:lnTo>
                <a:lnTo>
                  <a:pt x="602728" y="66675"/>
                </a:lnTo>
                <a:lnTo>
                  <a:pt x="609368" y="69497"/>
                </a:lnTo>
                <a:lnTo>
                  <a:pt x="612620" y="71731"/>
                </a:lnTo>
                <a:lnTo>
                  <a:pt x="634956" y="75808"/>
                </a:lnTo>
                <a:lnTo>
                  <a:pt x="681321" y="76198"/>
                </a:lnTo>
                <a:lnTo>
                  <a:pt x="707084" y="76200"/>
                </a:lnTo>
                <a:lnTo>
                  <a:pt x="713957" y="79022"/>
                </a:lnTo>
                <a:lnTo>
                  <a:pt x="720539" y="82745"/>
                </a:lnTo>
                <a:lnTo>
                  <a:pt x="726993" y="84401"/>
                </a:lnTo>
                <a:lnTo>
                  <a:pt x="730195" y="83784"/>
                </a:lnTo>
                <a:lnTo>
                  <a:pt x="736575" y="80276"/>
                </a:lnTo>
                <a:lnTo>
                  <a:pt x="739758" y="79976"/>
                </a:lnTo>
                <a:lnTo>
                  <a:pt x="755648" y="84759"/>
                </a:lnTo>
                <a:lnTo>
                  <a:pt x="782901" y="77439"/>
                </a:lnTo>
                <a:lnTo>
                  <a:pt x="786517" y="78084"/>
                </a:lnTo>
                <a:lnTo>
                  <a:pt x="793357" y="81623"/>
                </a:lnTo>
                <a:lnTo>
                  <a:pt x="797722" y="81933"/>
                </a:lnTo>
                <a:lnTo>
                  <a:pt x="841256" y="76285"/>
                </a:lnTo>
                <a:lnTo>
                  <a:pt x="868616" y="76207"/>
                </a:lnTo>
                <a:lnTo>
                  <a:pt x="875707" y="79026"/>
                </a:lnTo>
                <a:lnTo>
                  <a:pt x="882386" y="82747"/>
                </a:lnTo>
                <a:lnTo>
                  <a:pt x="895298" y="85137"/>
                </a:lnTo>
                <a:lnTo>
                  <a:pt x="908040" y="85609"/>
                </a:lnTo>
                <a:lnTo>
                  <a:pt x="914395" y="82851"/>
                </a:lnTo>
                <a:lnTo>
                  <a:pt x="920748" y="79156"/>
                </a:lnTo>
                <a:lnTo>
                  <a:pt x="933450" y="76784"/>
                </a:lnTo>
                <a:lnTo>
                  <a:pt x="936625" y="76590"/>
                </a:lnTo>
                <a:lnTo>
                  <a:pt x="942975" y="79196"/>
                </a:lnTo>
                <a:lnTo>
                  <a:pt x="946150" y="81372"/>
                </a:lnTo>
                <a:lnTo>
                  <a:pt x="949325" y="81764"/>
                </a:lnTo>
                <a:lnTo>
                  <a:pt x="973536" y="76324"/>
                </a:lnTo>
                <a:lnTo>
                  <a:pt x="1018981" y="76200"/>
                </a:lnTo>
                <a:lnTo>
                  <a:pt x="1065312" y="76200"/>
                </a:lnTo>
                <a:lnTo>
                  <a:pt x="1112248" y="76200"/>
                </a:lnTo>
                <a:lnTo>
                  <a:pt x="1119355" y="76200"/>
                </a:lnTo>
                <a:lnTo>
                  <a:pt x="1120886" y="75142"/>
                </a:lnTo>
                <a:lnTo>
                  <a:pt x="1121907" y="73378"/>
                </a:lnTo>
                <a:lnTo>
                  <a:pt x="1122588" y="71144"/>
                </a:lnTo>
                <a:lnTo>
                  <a:pt x="1124100" y="69655"/>
                </a:lnTo>
                <a:lnTo>
                  <a:pt x="1132031" y="67067"/>
                </a:lnTo>
                <a:lnTo>
                  <a:pt x="1178938" y="66675"/>
                </a:lnTo>
                <a:lnTo>
                  <a:pt x="1225668" y="66675"/>
                </a:lnTo>
                <a:lnTo>
                  <a:pt x="1247372" y="66675"/>
                </a:lnTo>
                <a:lnTo>
                  <a:pt x="1247740" y="58474"/>
                </a:lnTo>
                <a:lnTo>
                  <a:pt x="1248809" y="58033"/>
                </a:lnTo>
                <a:lnTo>
                  <a:pt x="1275958" y="57150"/>
                </a:lnTo>
                <a:lnTo>
                  <a:pt x="1270784" y="57150"/>
                </a:lnTo>
                <a:lnTo>
                  <a:pt x="1273172" y="57150"/>
                </a:lnTo>
                <a:lnTo>
                  <a:pt x="1270234" y="57150"/>
                </a:lnTo>
                <a:lnTo>
                  <a:pt x="1275336" y="57150"/>
                </a:lnTo>
                <a:lnTo>
                  <a:pt x="1268060" y="57150"/>
                </a:lnTo>
                <a:lnTo>
                  <a:pt x="1267374" y="54328"/>
                </a:lnTo>
                <a:lnTo>
                  <a:pt x="1266858" y="48017"/>
                </a:lnTo>
                <a:lnTo>
                  <a:pt x="1257416" y="38219"/>
                </a:lnTo>
                <a:lnTo>
                  <a:pt x="1257334" y="33079"/>
                </a:lnTo>
                <a:lnTo>
                  <a:pt x="1256264" y="31578"/>
                </a:lnTo>
                <a:lnTo>
                  <a:pt x="1254493" y="30576"/>
                </a:lnTo>
                <a:lnTo>
                  <a:pt x="1249102" y="28970"/>
                </a:lnTo>
                <a:lnTo>
                  <a:pt x="1238376" y="19169"/>
                </a:lnTo>
                <a:lnTo>
                  <a:pt x="1238288" y="14029"/>
                </a:lnTo>
                <a:lnTo>
                  <a:pt x="1237216" y="12528"/>
                </a:lnTo>
                <a:lnTo>
                  <a:pt x="1235444" y="11526"/>
                </a:lnTo>
                <a:lnTo>
                  <a:pt x="1229118" y="9642"/>
                </a:lnTo>
                <a:lnTo>
                  <a:pt x="1220558" y="9535"/>
                </a:lnTo>
                <a:lnTo>
                  <a:pt x="1220106" y="8474"/>
                </a:lnTo>
                <a:lnTo>
                  <a:pt x="1219200" y="0"/>
                </a:lnTo>
                <a:lnTo>
                  <a:pt x="1219200" y="9409"/>
                </a:lnTo>
                <a:lnTo>
                  <a:pt x="1227401" y="17716"/>
                </a:lnTo>
                <a:lnTo>
                  <a:pt x="1228333" y="23711"/>
                </a:lnTo>
                <a:lnTo>
                  <a:pt x="1229521" y="25333"/>
                </a:lnTo>
                <a:lnTo>
                  <a:pt x="1233665" y="27134"/>
                </a:lnTo>
                <a:lnTo>
                  <a:pt x="1235194" y="28673"/>
                </a:lnTo>
                <a:lnTo>
                  <a:pt x="1236892" y="33204"/>
                </a:lnTo>
                <a:lnTo>
                  <a:pt x="1238402" y="34836"/>
                </a:lnTo>
                <a:lnTo>
                  <a:pt x="1246332" y="37671"/>
                </a:lnTo>
                <a:lnTo>
                  <a:pt x="1247133" y="40731"/>
                </a:lnTo>
                <a:lnTo>
                  <a:pt x="1247347" y="43030"/>
                </a:lnTo>
                <a:lnTo>
                  <a:pt x="1248548" y="44561"/>
                </a:lnTo>
                <a:lnTo>
                  <a:pt x="1257264" y="47615"/>
                </a:lnTo>
                <a:lnTo>
                  <a:pt x="1266825" y="57150"/>
                </a:lnTo>
                <a:lnTo>
                  <a:pt x="1266825" y="62206"/>
                </a:lnTo>
                <a:lnTo>
                  <a:pt x="1265767" y="63695"/>
                </a:lnTo>
                <a:lnTo>
                  <a:pt x="1264003" y="64689"/>
                </a:lnTo>
                <a:lnTo>
                  <a:pt x="1261769" y="65351"/>
                </a:lnTo>
                <a:lnTo>
                  <a:pt x="1260280" y="66851"/>
                </a:lnTo>
                <a:lnTo>
                  <a:pt x="1258624" y="71339"/>
                </a:lnTo>
                <a:lnTo>
                  <a:pt x="1257124" y="72960"/>
                </a:lnTo>
                <a:lnTo>
                  <a:pt x="1252636" y="74759"/>
                </a:lnTo>
                <a:lnTo>
                  <a:pt x="1251015" y="76298"/>
                </a:lnTo>
                <a:lnTo>
                  <a:pt x="1247001" y="85816"/>
                </a:lnTo>
                <a:lnTo>
                  <a:pt x="1239611" y="93799"/>
                </a:lnTo>
                <a:lnTo>
                  <a:pt x="1238370" y="103324"/>
                </a:lnTo>
                <a:lnTo>
                  <a:pt x="1237272" y="103808"/>
                </a:lnTo>
                <a:lnTo>
                  <a:pt x="1233229" y="104345"/>
                </a:lnTo>
                <a:lnTo>
                  <a:pt x="1231728" y="105547"/>
                </a:lnTo>
                <a:lnTo>
                  <a:pt x="1228842" y="113896"/>
                </a:lnTo>
                <a:lnTo>
                  <a:pt x="1228725" y="12382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SMARTInkShape-Group156">
            <a:extLst>
              <a:ext uri="{FF2B5EF4-FFF2-40B4-BE49-F238E27FC236}">
                <a16:creationId xmlns:a16="http://schemas.microsoft.com/office/drawing/2014/main" id="{1435E0C1-702A-54DA-2695-99035DC3DFD4}"/>
              </a:ext>
            </a:extLst>
          </p:cNvPr>
          <p:cNvGrpSpPr/>
          <p:nvPr/>
        </p:nvGrpSpPr>
        <p:grpSpPr>
          <a:xfrm>
            <a:off x="3000376" y="5143500"/>
            <a:ext cx="1314450" cy="428626"/>
            <a:chOff x="3000376" y="5143500"/>
            <a:chExt cx="1314450" cy="428626"/>
          </a:xfrm>
        </p:grpSpPr>
        <p:sp>
          <p:nvSpPr>
            <p:cNvPr id="119" name="SMARTInkShape-562">
              <a:extLst>
                <a:ext uri="{FF2B5EF4-FFF2-40B4-BE49-F238E27FC236}">
                  <a16:creationId xmlns:a16="http://schemas.microsoft.com/office/drawing/2014/main" id="{885F5C31-6875-B6D9-186B-99D2D409EEE4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3000376" y="5400675"/>
              <a:ext cx="104775" cy="138815"/>
            </a:xfrm>
            <a:custGeom>
              <a:avLst/>
              <a:gdLst/>
              <a:ahLst/>
              <a:cxnLst/>
              <a:rect l="0" t="0" r="0" b="0"/>
              <a:pathLst>
                <a:path w="104775" h="138815">
                  <a:moveTo>
                    <a:pt x="104774" y="9525"/>
                  </a:moveTo>
                  <a:lnTo>
                    <a:pt x="104774" y="9525"/>
                  </a:lnTo>
                  <a:lnTo>
                    <a:pt x="104774" y="4037"/>
                  </a:lnTo>
                  <a:lnTo>
                    <a:pt x="104774" y="6381"/>
                  </a:lnTo>
                  <a:lnTo>
                    <a:pt x="104774" y="0"/>
                  </a:lnTo>
                  <a:lnTo>
                    <a:pt x="104774" y="5056"/>
                  </a:lnTo>
                  <a:lnTo>
                    <a:pt x="103716" y="6545"/>
                  </a:lnTo>
                  <a:lnTo>
                    <a:pt x="101952" y="7539"/>
                  </a:lnTo>
                  <a:lnTo>
                    <a:pt x="99718" y="8201"/>
                  </a:lnTo>
                  <a:lnTo>
                    <a:pt x="98228" y="9701"/>
                  </a:lnTo>
                  <a:lnTo>
                    <a:pt x="96573" y="14189"/>
                  </a:lnTo>
                  <a:lnTo>
                    <a:pt x="95073" y="15810"/>
                  </a:lnTo>
                  <a:lnTo>
                    <a:pt x="76003" y="26400"/>
                  </a:lnTo>
                  <a:lnTo>
                    <a:pt x="72893" y="27124"/>
                  </a:lnTo>
                  <a:lnTo>
                    <a:pt x="63460" y="33202"/>
                  </a:lnTo>
                  <a:lnTo>
                    <a:pt x="41272" y="53001"/>
                  </a:lnTo>
                  <a:lnTo>
                    <a:pt x="28573" y="59153"/>
                  </a:lnTo>
                  <a:lnTo>
                    <a:pt x="20930" y="65189"/>
                  </a:lnTo>
                  <a:lnTo>
                    <a:pt x="14550" y="66235"/>
                  </a:lnTo>
                  <a:lnTo>
                    <a:pt x="12875" y="67440"/>
                  </a:lnTo>
                  <a:lnTo>
                    <a:pt x="11757" y="69301"/>
                  </a:lnTo>
                  <a:lnTo>
                    <a:pt x="11013" y="71601"/>
                  </a:lnTo>
                  <a:lnTo>
                    <a:pt x="9458" y="73134"/>
                  </a:lnTo>
                  <a:lnTo>
                    <a:pt x="37" y="76190"/>
                  </a:lnTo>
                  <a:lnTo>
                    <a:pt x="3" y="76200"/>
                  </a:lnTo>
                  <a:lnTo>
                    <a:pt x="0" y="76200"/>
                  </a:lnTo>
                  <a:lnTo>
                    <a:pt x="5055" y="76200"/>
                  </a:lnTo>
                  <a:lnTo>
                    <a:pt x="6545" y="77258"/>
                  </a:lnTo>
                  <a:lnTo>
                    <a:pt x="7538" y="79022"/>
                  </a:lnTo>
                  <a:lnTo>
                    <a:pt x="9132" y="84401"/>
                  </a:lnTo>
                  <a:lnTo>
                    <a:pt x="12171" y="85137"/>
                  </a:lnTo>
                  <a:lnTo>
                    <a:pt x="14464" y="85333"/>
                  </a:lnTo>
                  <a:lnTo>
                    <a:pt x="15993" y="86521"/>
                  </a:lnTo>
                  <a:lnTo>
                    <a:pt x="17691" y="90665"/>
                  </a:lnTo>
                  <a:lnTo>
                    <a:pt x="19202" y="92194"/>
                  </a:lnTo>
                  <a:lnTo>
                    <a:pt x="23702" y="93892"/>
                  </a:lnTo>
                  <a:lnTo>
                    <a:pt x="25327" y="95402"/>
                  </a:lnTo>
                  <a:lnTo>
                    <a:pt x="36648" y="112548"/>
                  </a:lnTo>
                  <a:lnTo>
                    <a:pt x="62170" y="138372"/>
                  </a:lnTo>
                  <a:lnTo>
                    <a:pt x="63672" y="138814"/>
                  </a:lnTo>
                  <a:lnTo>
                    <a:pt x="64673" y="138051"/>
                  </a:lnTo>
                  <a:lnTo>
                    <a:pt x="66674" y="1333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563">
              <a:extLst>
                <a:ext uri="{FF2B5EF4-FFF2-40B4-BE49-F238E27FC236}">
                  <a16:creationId xmlns:a16="http://schemas.microsoft.com/office/drawing/2014/main" id="{F646854F-40B8-E007-7076-EE1C061EAD1C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3076575" y="5410200"/>
              <a:ext cx="1238251" cy="161926"/>
            </a:xfrm>
            <a:custGeom>
              <a:avLst/>
              <a:gdLst/>
              <a:ahLst/>
              <a:cxnLst/>
              <a:rect l="0" t="0" r="0" b="0"/>
              <a:pathLst>
                <a:path w="1238251" h="161926">
                  <a:moveTo>
                    <a:pt x="9525" y="47625"/>
                  </a:moveTo>
                  <a:lnTo>
                    <a:pt x="9525" y="47625"/>
                  </a:lnTo>
                  <a:lnTo>
                    <a:pt x="0" y="47625"/>
                  </a:lnTo>
                  <a:lnTo>
                    <a:pt x="5056" y="52681"/>
                  </a:lnTo>
                  <a:lnTo>
                    <a:pt x="6546" y="53113"/>
                  </a:lnTo>
                  <a:lnTo>
                    <a:pt x="7539" y="52341"/>
                  </a:lnTo>
                  <a:lnTo>
                    <a:pt x="8201" y="50769"/>
                  </a:lnTo>
                  <a:lnTo>
                    <a:pt x="9701" y="49721"/>
                  </a:lnTo>
                  <a:lnTo>
                    <a:pt x="17610" y="47901"/>
                  </a:lnTo>
                  <a:lnTo>
                    <a:pt x="59038" y="47627"/>
                  </a:lnTo>
                  <a:lnTo>
                    <a:pt x="66103" y="44805"/>
                  </a:lnTo>
                  <a:lnTo>
                    <a:pt x="69469" y="42569"/>
                  </a:lnTo>
                  <a:lnTo>
                    <a:pt x="84319" y="39424"/>
                  </a:lnTo>
                  <a:lnTo>
                    <a:pt x="111915" y="37119"/>
                  </a:lnTo>
                  <a:lnTo>
                    <a:pt x="135166" y="29909"/>
                  </a:lnTo>
                  <a:lnTo>
                    <a:pt x="178573" y="28598"/>
                  </a:lnTo>
                  <a:lnTo>
                    <a:pt x="221718" y="28575"/>
                  </a:lnTo>
                  <a:lnTo>
                    <a:pt x="268432" y="28575"/>
                  </a:lnTo>
                  <a:lnTo>
                    <a:pt x="314516" y="28575"/>
                  </a:lnTo>
                  <a:lnTo>
                    <a:pt x="358786" y="28575"/>
                  </a:lnTo>
                  <a:lnTo>
                    <a:pt x="403226" y="28575"/>
                  </a:lnTo>
                  <a:lnTo>
                    <a:pt x="450674" y="28575"/>
                  </a:lnTo>
                  <a:lnTo>
                    <a:pt x="479327" y="29633"/>
                  </a:lnTo>
                  <a:lnTo>
                    <a:pt x="497475" y="36114"/>
                  </a:lnTo>
                  <a:lnTo>
                    <a:pt x="540723" y="38077"/>
                  </a:lnTo>
                  <a:lnTo>
                    <a:pt x="568493" y="39156"/>
                  </a:lnTo>
                  <a:lnTo>
                    <a:pt x="597340" y="46301"/>
                  </a:lnTo>
                  <a:lnTo>
                    <a:pt x="644928" y="47591"/>
                  </a:lnTo>
                  <a:lnTo>
                    <a:pt x="687802" y="56561"/>
                  </a:lnTo>
                  <a:lnTo>
                    <a:pt x="699390" y="57946"/>
                  </a:lnTo>
                  <a:lnTo>
                    <a:pt x="730132" y="65769"/>
                  </a:lnTo>
                  <a:lnTo>
                    <a:pt x="764385" y="67654"/>
                  </a:lnTo>
                  <a:lnTo>
                    <a:pt x="783703" y="74866"/>
                  </a:lnTo>
                  <a:lnTo>
                    <a:pt x="820549" y="77180"/>
                  </a:lnTo>
                  <a:lnTo>
                    <a:pt x="823258" y="78970"/>
                  </a:lnTo>
                  <a:lnTo>
                    <a:pt x="825064" y="81222"/>
                  </a:lnTo>
                  <a:lnTo>
                    <a:pt x="832714" y="83724"/>
                  </a:lnTo>
                  <a:lnTo>
                    <a:pt x="863386" y="86705"/>
                  </a:lnTo>
                  <a:lnTo>
                    <a:pt x="874390" y="93916"/>
                  </a:lnTo>
                  <a:lnTo>
                    <a:pt x="883527" y="94986"/>
                  </a:lnTo>
                  <a:lnTo>
                    <a:pt x="889390" y="95133"/>
                  </a:lnTo>
                  <a:lnTo>
                    <a:pt x="895523" y="98020"/>
                  </a:lnTo>
                  <a:lnTo>
                    <a:pt x="901777" y="101772"/>
                  </a:lnTo>
                  <a:lnTo>
                    <a:pt x="914415" y="104182"/>
                  </a:lnTo>
                  <a:lnTo>
                    <a:pt x="960213" y="104774"/>
                  </a:lnTo>
                  <a:lnTo>
                    <a:pt x="1003702" y="104775"/>
                  </a:lnTo>
                  <a:lnTo>
                    <a:pt x="1005685" y="103717"/>
                  </a:lnTo>
                  <a:lnTo>
                    <a:pt x="1007006" y="101953"/>
                  </a:lnTo>
                  <a:lnTo>
                    <a:pt x="1007888" y="99719"/>
                  </a:lnTo>
                  <a:lnTo>
                    <a:pt x="1009533" y="98230"/>
                  </a:lnTo>
                  <a:lnTo>
                    <a:pt x="1017696" y="95642"/>
                  </a:lnTo>
                  <a:lnTo>
                    <a:pt x="1064618" y="95250"/>
                  </a:lnTo>
                  <a:lnTo>
                    <a:pt x="1111656" y="95250"/>
                  </a:lnTo>
                  <a:lnTo>
                    <a:pt x="1118934" y="95250"/>
                  </a:lnTo>
                  <a:lnTo>
                    <a:pt x="1120606" y="94192"/>
                  </a:lnTo>
                  <a:lnTo>
                    <a:pt x="1121721" y="92428"/>
                  </a:lnTo>
                  <a:lnTo>
                    <a:pt x="1123510" y="87049"/>
                  </a:lnTo>
                  <a:lnTo>
                    <a:pt x="1126577" y="86313"/>
                  </a:lnTo>
                  <a:lnTo>
                    <a:pt x="1172370" y="85725"/>
                  </a:lnTo>
                  <a:lnTo>
                    <a:pt x="1190222" y="85725"/>
                  </a:lnTo>
                  <a:lnTo>
                    <a:pt x="1190590" y="77524"/>
                  </a:lnTo>
                  <a:lnTo>
                    <a:pt x="1191660" y="77083"/>
                  </a:lnTo>
                  <a:lnTo>
                    <a:pt x="1238250" y="76200"/>
                  </a:lnTo>
                  <a:lnTo>
                    <a:pt x="1238250" y="70712"/>
                  </a:lnTo>
                  <a:lnTo>
                    <a:pt x="1238250" y="73056"/>
                  </a:lnTo>
                  <a:lnTo>
                    <a:pt x="1238250" y="70091"/>
                  </a:lnTo>
                  <a:lnTo>
                    <a:pt x="1238250" y="72861"/>
                  </a:lnTo>
                  <a:lnTo>
                    <a:pt x="1238250" y="66683"/>
                  </a:lnTo>
                  <a:lnTo>
                    <a:pt x="1230049" y="58475"/>
                  </a:lnTo>
                  <a:lnTo>
                    <a:pt x="1229118" y="52486"/>
                  </a:lnTo>
                  <a:lnTo>
                    <a:pt x="1227929" y="50865"/>
                  </a:lnTo>
                  <a:lnTo>
                    <a:pt x="1226077" y="49785"/>
                  </a:lnTo>
                  <a:lnTo>
                    <a:pt x="1220558" y="48052"/>
                  </a:lnTo>
                  <a:lnTo>
                    <a:pt x="1211119" y="39461"/>
                  </a:lnTo>
                  <a:lnTo>
                    <a:pt x="1210103" y="33447"/>
                  </a:lnTo>
                  <a:lnTo>
                    <a:pt x="1208902" y="31823"/>
                  </a:lnTo>
                  <a:lnTo>
                    <a:pt x="1201512" y="29003"/>
                  </a:lnTo>
                  <a:lnTo>
                    <a:pt x="1195497" y="28701"/>
                  </a:lnTo>
                  <a:lnTo>
                    <a:pt x="1193873" y="27601"/>
                  </a:lnTo>
                  <a:lnTo>
                    <a:pt x="1192790" y="25809"/>
                  </a:lnTo>
                  <a:lnTo>
                    <a:pt x="1191053" y="20385"/>
                  </a:lnTo>
                  <a:lnTo>
                    <a:pt x="1187993" y="19643"/>
                  </a:lnTo>
                  <a:lnTo>
                    <a:pt x="1185695" y="19445"/>
                  </a:lnTo>
                  <a:lnTo>
                    <a:pt x="1184163" y="18255"/>
                  </a:lnTo>
                  <a:lnTo>
                    <a:pt x="1181135" y="9644"/>
                  </a:lnTo>
                  <a:lnTo>
                    <a:pt x="1172902" y="9535"/>
                  </a:lnTo>
                  <a:lnTo>
                    <a:pt x="1172460" y="8474"/>
                  </a:lnTo>
                  <a:lnTo>
                    <a:pt x="1171609" y="393"/>
                  </a:lnTo>
                  <a:lnTo>
                    <a:pt x="1162050" y="0"/>
                  </a:lnTo>
                  <a:lnTo>
                    <a:pt x="1189181" y="27132"/>
                  </a:lnTo>
                  <a:lnTo>
                    <a:pt x="1197944" y="29348"/>
                  </a:lnTo>
                  <a:lnTo>
                    <a:pt x="1209521" y="37980"/>
                  </a:lnTo>
                  <a:lnTo>
                    <a:pt x="1227401" y="38100"/>
                  </a:lnTo>
                  <a:lnTo>
                    <a:pt x="1219558" y="38100"/>
                  </a:lnTo>
                  <a:lnTo>
                    <a:pt x="1219210" y="52289"/>
                  </a:lnTo>
                  <a:lnTo>
                    <a:pt x="1218148" y="53910"/>
                  </a:lnTo>
                  <a:lnTo>
                    <a:pt x="1216382" y="54990"/>
                  </a:lnTo>
                  <a:lnTo>
                    <a:pt x="1214146" y="55709"/>
                  </a:lnTo>
                  <a:lnTo>
                    <a:pt x="1212656" y="57248"/>
                  </a:lnTo>
                  <a:lnTo>
                    <a:pt x="1207441" y="67322"/>
                  </a:lnTo>
                  <a:lnTo>
                    <a:pt x="1203391" y="73312"/>
                  </a:lnTo>
                  <a:lnTo>
                    <a:pt x="1201590" y="79503"/>
                  </a:lnTo>
                  <a:lnTo>
                    <a:pt x="1200052" y="81577"/>
                  </a:lnTo>
                  <a:lnTo>
                    <a:pt x="1197968" y="82960"/>
                  </a:lnTo>
                  <a:lnTo>
                    <a:pt x="1192830" y="85554"/>
                  </a:lnTo>
                  <a:lnTo>
                    <a:pt x="1187019" y="90235"/>
                  </a:lnTo>
                  <a:lnTo>
                    <a:pt x="1183730" y="95843"/>
                  </a:lnTo>
                  <a:lnTo>
                    <a:pt x="1181211" y="101864"/>
                  </a:lnTo>
                  <a:lnTo>
                    <a:pt x="1163504" y="122339"/>
                  </a:lnTo>
                  <a:lnTo>
                    <a:pt x="1162481" y="128442"/>
                  </a:lnTo>
                  <a:lnTo>
                    <a:pt x="1161279" y="130077"/>
                  </a:lnTo>
                  <a:lnTo>
                    <a:pt x="1157121" y="131895"/>
                  </a:lnTo>
                  <a:lnTo>
                    <a:pt x="1155589" y="133438"/>
                  </a:lnTo>
                  <a:lnTo>
                    <a:pt x="1152645" y="142445"/>
                  </a:lnTo>
                  <a:lnTo>
                    <a:pt x="1152536" y="151038"/>
                  </a:lnTo>
                  <a:lnTo>
                    <a:pt x="1151474" y="151493"/>
                  </a:lnTo>
                  <a:lnTo>
                    <a:pt x="1147472" y="151997"/>
                  </a:lnTo>
                  <a:lnTo>
                    <a:pt x="1145981" y="153189"/>
                  </a:lnTo>
                  <a:lnTo>
                    <a:pt x="1143015" y="161872"/>
                  </a:lnTo>
                  <a:lnTo>
                    <a:pt x="1143000" y="1619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564">
              <a:extLst>
                <a:ext uri="{FF2B5EF4-FFF2-40B4-BE49-F238E27FC236}">
                  <a16:creationId xmlns:a16="http://schemas.microsoft.com/office/drawing/2014/main" id="{1EBF180E-3140-7BD9-7A89-2D0B40699DC1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3295653" y="5191125"/>
              <a:ext cx="142873" cy="133351"/>
            </a:xfrm>
            <a:custGeom>
              <a:avLst/>
              <a:gdLst/>
              <a:ahLst/>
              <a:cxnLst/>
              <a:rect l="0" t="0" r="0" b="0"/>
              <a:pathLst>
                <a:path w="142873" h="133351">
                  <a:moveTo>
                    <a:pt x="28572" y="28575"/>
                  </a:moveTo>
                  <a:lnTo>
                    <a:pt x="28572" y="28575"/>
                  </a:lnTo>
                  <a:lnTo>
                    <a:pt x="23084" y="28575"/>
                  </a:lnTo>
                  <a:lnTo>
                    <a:pt x="25428" y="28575"/>
                  </a:lnTo>
                  <a:lnTo>
                    <a:pt x="22584" y="28575"/>
                  </a:lnTo>
                  <a:lnTo>
                    <a:pt x="21405" y="27517"/>
                  </a:lnTo>
                  <a:lnTo>
                    <a:pt x="19358" y="20374"/>
                  </a:lnTo>
                  <a:lnTo>
                    <a:pt x="20312" y="19933"/>
                  </a:lnTo>
                  <a:lnTo>
                    <a:pt x="24596" y="19312"/>
                  </a:lnTo>
                  <a:lnTo>
                    <a:pt x="22219" y="19166"/>
                  </a:lnTo>
                  <a:lnTo>
                    <a:pt x="22220" y="19128"/>
                  </a:lnTo>
                  <a:lnTo>
                    <a:pt x="25043" y="19084"/>
                  </a:lnTo>
                  <a:lnTo>
                    <a:pt x="26219" y="18014"/>
                  </a:lnTo>
                  <a:lnTo>
                    <a:pt x="28481" y="9918"/>
                  </a:lnTo>
                  <a:lnTo>
                    <a:pt x="36765" y="1358"/>
                  </a:lnTo>
                  <a:lnTo>
                    <a:pt x="46181" y="119"/>
                  </a:lnTo>
                  <a:lnTo>
                    <a:pt x="71325" y="0"/>
                  </a:lnTo>
                  <a:lnTo>
                    <a:pt x="72949" y="1058"/>
                  </a:lnTo>
                  <a:lnTo>
                    <a:pt x="74032" y="2822"/>
                  </a:lnTo>
                  <a:lnTo>
                    <a:pt x="75769" y="8201"/>
                  </a:lnTo>
                  <a:lnTo>
                    <a:pt x="84360" y="17609"/>
                  </a:lnTo>
                  <a:lnTo>
                    <a:pt x="83756" y="19148"/>
                  </a:lnTo>
                  <a:lnTo>
                    <a:pt x="80262" y="23680"/>
                  </a:lnTo>
                  <a:lnTo>
                    <a:pt x="78004" y="32044"/>
                  </a:lnTo>
                  <a:lnTo>
                    <a:pt x="75160" y="63691"/>
                  </a:lnTo>
                  <a:lnTo>
                    <a:pt x="65840" y="76238"/>
                  </a:lnTo>
                  <a:lnTo>
                    <a:pt x="34908" y="107951"/>
                  </a:lnTo>
                  <a:lnTo>
                    <a:pt x="28565" y="111478"/>
                  </a:lnTo>
                  <a:lnTo>
                    <a:pt x="22219" y="114104"/>
                  </a:lnTo>
                  <a:lnTo>
                    <a:pt x="11403" y="122336"/>
                  </a:lnTo>
                  <a:lnTo>
                    <a:pt x="1486" y="123694"/>
                  </a:lnTo>
                  <a:lnTo>
                    <a:pt x="990" y="124796"/>
                  </a:lnTo>
                  <a:lnTo>
                    <a:pt x="0" y="133315"/>
                  </a:lnTo>
                  <a:lnTo>
                    <a:pt x="44473" y="133350"/>
                  </a:lnTo>
                  <a:lnTo>
                    <a:pt x="92072" y="133350"/>
                  </a:lnTo>
                  <a:lnTo>
                    <a:pt x="139521" y="133350"/>
                  </a:lnTo>
                  <a:lnTo>
                    <a:pt x="142872" y="1333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565">
              <a:extLst>
                <a:ext uri="{FF2B5EF4-FFF2-40B4-BE49-F238E27FC236}">
                  <a16:creationId xmlns:a16="http://schemas.microsoft.com/office/drawing/2014/main" id="{8358880A-3B29-7099-330C-20CAC2026942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3476625" y="5238750"/>
              <a:ext cx="95251" cy="85726"/>
            </a:xfrm>
            <a:custGeom>
              <a:avLst/>
              <a:gdLst/>
              <a:ahLst/>
              <a:cxnLst/>
              <a:rect l="0" t="0" r="0" b="0"/>
              <a:pathLst>
                <a:path w="95251" h="85726">
                  <a:moveTo>
                    <a:pt x="76200" y="19050"/>
                  </a:moveTo>
                  <a:lnTo>
                    <a:pt x="76200" y="19050"/>
                  </a:lnTo>
                  <a:lnTo>
                    <a:pt x="84401" y="19050"/>
                  </a:lnTo>
                  <a:lnTo>
                    <a:pt x="84842" y="17992"/>
                  </a:lnTo>
                  <a:lnTo>
                    <a:pt x="85725" y="9535"/>
                  </a:lnTo>
                  <a:lnTo>
                    <a:pt x="90781" y="9528"/>
                  </a:lnTo>
                  <a:lnTo>
                    <a:pt x="92271" y="8469"/>
                  </a:lnTo>
                  <a:lnTo>
                    <a:pt x="93264" y="6705"/>
                  </a:lnTo>
                  <a:lnTo>
                    <a:pt x="95250" y="3"/>
                  </a:lnTo>
                  <a:lnTo>
                    <a:pt x="53847" y="0"/>
                  </a:lnTo>
                  <a:lnTo>
                    <a:pt x="51773" y="1058"/>
                  </a:lnTo>
                  <a:lnTo>
                    <a:pt x="50390" y="2822"/>
                  </a:lnTo>
                  <a:lnTo>
                    <a:pt x="48171" y="8201"/>
                  </a:lnTo>
                  <a:lnTo>
                    <a:pt x="45046" y="8937"/>
                  </a:lnTo>
                  <a:lnTo>
                    <a:pt x="39472" y="9409"/>
                  </a:lnTo>
                  <a:lnTo>
                    <a:pt x="39014" y="10506"/>
                  </a:lnTo>
                  <a:lnTo>
                    <a:pt x="38100" y="28180"/>
                  </a:lnTo>
                  <a:lnTo>
                    <a:pt x="46301" y="28540"/>
                  </a:lnTo>
                  <a:lnTo>
                    <a:pt x="46742" y="29611"/>
                  </a:lnTo>
                  <a:lnTo>
                    <a:pt x="47232" y="33621"/>
                  </a:lnTo>
                  <a:lnTo>
                    <a:pt x="48422" y="35114"/>
                  </a:lnTo>
                  <a:lnTo>
                    <a:pt x="55792" y="37707"/>
                  </a:lnTo>
                  <a:lnTo>
                    <a:pt x="70288" y="38066"/>
                  </a:lnTo>
                  <a:lnTo>
                    <a:pt x="76395" y="40907"/>
                  </a:lnTo>
                  <a:lnTo>
                    <a:pt x="83882" y="46298"/>
                  </a:lnTo>
                  <a:lnTo>
                    <a:pt x="90235" y="47232"/>
                  </a:lnTo>
                  <a:lnTo>
                    <a:pt x="91907" y="48421"/>
                  </a:lnTo>
                  <a:lnTo>
                    <a:pt x="93021" y="50273"/>
                  </a:lnTo>
                  <a:lnTo>
                    <a:pt x="95120" y="56747"/>
                  </a:lnTo>
                  <a:lnTo>
                    <a:pt x="95249" y="71612"/>
                  </a:lnTo>
                  <a:lnTo>
                    <a:pt x="94191" y="73141"/>
                  </a:lnTo>
                  <a:lnTo>
                    <a:pt x="92427" y="74161"/>
                  </a:lnTo>
                  <a:lnTo>
                    <a:pt x="84889" y="75596"/>
                  </a:lnTo>
                  <a:lnTo>
                    <a:pt x="71652" y="76165"/>
                  </a:lnTo>
                  <a:lnTo>
                    <a:pt x="66065" y="79007"/>
                  </a:lnTo>
                  <a:lnTo>
                    <a:pt x="60054" y="82739"/>
                  </a:lnTo>
                  <a:lnTo>
                    <a:pt x="47572" y="85136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566">
              <a:extLst>
                <a:ext uri="{FF2B5EF4-FFF2-40B4-BE49-F238E27FC236}">
                  <a16:creationId xmlns:a16="http://schemas.microsoft.com/office/drawing/2014/main" id="{FAC05AAF-D679-8BED-8E75-E522857C42DD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3600450" y="5143500"/>
              <a:ext cx="66676" cy="180942"/>
            </a:xfrm>
            <a:custGeom>
              <a:avLst/>
              <a:gdLst/>
              <a:ahLst/>
              <a:cxnLst/>
              <a:rect l="0" t="0" r="0" b="0"/>
              <a:pathLst>
                <a:path w="66676" h="180942">
                  <a:moveTo>
                    <a:pt x="66675" y="133350"/>
                  </a:moveTo>
                  <a:lnTo>
                    <a:pt x="66675" y="133350"/>
                  </a:lnTo>
                  <a:lnTo>
                    <a:pt x="66675" y="114693"/>
                  </a:lnTo>
                  <a:lnTo>
                    <a:pt x="30026" y="114300"/>
                  </a:lnTo>
                  <a:lnTo>
                    <a:pt x="20501" y="122501"/>
                  </a:lnTo>
                  <a:lnTo>
                    <a:pt x="14423" y="123433"/>
                  </a:lnTo>
                  <a:lnTo>
                    <a:pt x="12790" y="124621"/>
                  </a:lnTo>
                  <a:lnTo>
                    <a:pt x="11702" y="126473"/>
                  </a:lnTo>
                  <a:lnTo>
                    <a:pt x="10976" y="128765"/>
                  </a:lnTo>
                  <a:lnTo>
                    <a:pt x="9434" y="130294"/>
                  </a:lnTo>
                  <a:lnTo>
                    <a:pt x="4898" y="131992"/>
                  </a:lnTo>
                  <a:lnTo>
                    <a:pt x="3265" y="133502"/>
                  </a:lnTo>
                  <a:lnTo>
                    <a:pt x="128" y="142447"/>
                  </a:lnTo>
                  <a:lnTo>
                    <a:pt x="0" y="166553"/>
                  </a:lnTo>
                  <a:lnTo>
                    <a:pt x="1058" y="168185"/>
                  </a:lnTo>
                  <a:lnTo>
                    <a:pt x="2822" y="169274"/>
                  </a:lnTo>
                  <a:lnTo>
                    <a:pt x="9132" y="171323"/>
                  </a:lnTo>
                  <a:lnTo>
                    <a:pt x="14465" y="171412"/>
                  </a:lnTo>
                  <a:lnTo>
                    <a:pt x="15994" y="172484"/>
                  </a:lnTo>
                  <a:lnTo>
                    <a:pt x="17013" y="174256"/>
                  </a:lnTo>
                  <a:lnTo>
                    <a:pt x="17692" y="176496"/>
                  </a:lnTo>
                  <a:lnTo>
                    <a:pt x="19203" y="177989"/>
                  </a:lnTo>
                  <a:lnTo>
                    <a:pt x="27131" y="180582"/>
                  </a:lnTo>
                  <a:lnTo>
                    <a:pt x="36649" y="180941"/>
                  </a:lnTo>
                  <a:lnTo>
                    <a:pt x="47195" y="171841"/>
                  </a:lnTo>
                  <a:lnTo>
                    <a:pt x="55788" y="171484"/>
                  </a:lnTo>
                  <a:lnTo>
                    <a:pt x="56242" y="170414"/>
                  </a:lnTo>
                  <a:lnTo>
                    <a:pt x="57030" y="163252"/>
                  </a:lnTo>
                  <a:lnTo>
                    <a:pt x="62171" y="157262"/>
                  </a:lnTo>
                  <a:lnTo>
                    <a:pt x="62614" y="154583"/>
                  </a:lnTo>
                  <a:lnTo>
                    <a:pt x="61851" y="151738"/>
                  </a:lnTo>
                  <a:lnTo>
                    <a:pt x="60284" y="148784"/>
                  </a:lnTo>
                  <a:lnTo>
                    <a:pt x="60298" y="146814"/>
                  </a:lnTo>
                  <a:lnTo>
                    <a:pt x="61365" y="145501"/>
                  </a:lnTo>
                  <a:lnTo>
                    <a:pt x="63135" y="144626"/>
                  </a:lnTo>
                  <a:lnTo>
                    <a:pt x="64315" y="142984"/>
                  </a:lnTo>
                  <a:lnTo>
                    <a:pt x="65626" y="138337"/>
                  </a:lnTo>
                  <a:lnTo>
                    <a:pt x="66634" y="94949"/>
                  </a:lnTo>
                  <a:lnTo>
                    <a:pt x="65598" y="82417"/>
                  </a:lnTo>
                  <a:lnTo>
                    <a:pt x="61182" y="64519"/>
                  </a:lnTo>
                  <a:lnTo>
                    <a:pt x="63519" y="52043"/>
                  </a:lnTo>
                  <a:lnTo>
                    <a:pt x="57615" y="28647"/>
                  </a:lnTo>
                  <a:lnTo>
                    <a:pt x="57158" y="5027"/>
                  </a:lnTo>
                  <a:lnTo>
                    <a:pt x="56097" y="3352"/>
                  </a:lnTo>
                  <a:lnTo>
                    <a:pt x="54332" y="2234"/>
                  </a:lnTo>
                  <a:lnTo>
                    <a:pt x="47628" y="0"/>
                  </a:lnTo>
                  <a:lnTo>
                    <a:pt x="476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5" name="SMARTInkShape-567">
            <a:extLst>
              <a:ext uri="{FF2B5EF4-FFF2-40B4-BE49-F238E27FC236}">
                <a16:creationId xmlns:a16="http://schemas.microsoft.com/office/drawing/2014/main" id="{26A8A1AE-F815-B8D8-91DB-CB952047C93E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9382125" y="3857626"/>
            <a:ext cx="195901" cy="234062"/>
          </a:xfrm>
          <a:custGeom>
            <a:avLst/>
            <a:gdLst/>
            <a:ahLst/>
            <a:cxnLst/>
            <a:rect l="0" t="0" r="0" b="0"/>
            <a:pathLst>
              <a:path w="195901" h="234062">
                <a:moveTo>
                  <a:pt x="47625" y="38099"/>
                </a:moveTo>
                <a:lnTo>
                  <a:pt x="47625" y="38099"/>
                </a:lnTo>
                <a:lnTo>
                  <a:pt x="47625" y="28967"/>
                </a:lnTo>
                <a:lnTo>
                  <a:pt x="55826" y="28608"/>
                </a:lnTo>
                <a:lnTo>
                  <a:pt x="56269" y="27539"/>
                </a:lnTo>
                <a:lnTo>
                  <a:pt x="57035" y="20376"/>
                </a:lnTo>
                <a:lnTo>
                  <a:pt x="65339" y="10965"/>
                </a:lnTo>
                <a:lnTo>
                  <a:pt x="74015" y="8750"/>
                </a:lnTo>
                <a:lnTo>
                  <a:pt x="82844" y="3062"/>
                </a:lnTo>
                <a:lnTo>
                  <a:pt x="93407" y="402"/>
                </a:lnTo>
                <a:lnTo>
                  <a:pt x="136535" y="0"/>
                </a:lnTo>
                <a:lnTo>
                  <a:pt x="138649" y="1058"/>
                </a:lnTo>
                <a:lnTo>
                  <a:pt x="140057" y="2822"/>
                </a:lnTo>
                <a:lnTo>
                  <a:pt x="142682" y="7604"/>
                </a:lnTo>
                <a:lnTo>
                  <a:pt x="149051" y="16246"/>
                </a:lnTo>
                <a:lnTo>
                  <a:pt x="152466" y="25509"/>
                </a:lnTo>
                <a:lnTo>
                  <a:pt x="157016" y="31798"/>
                </a:lnTo>
                <a:lnTo>
                  <a:pt x="157594" y="33898"/>
                </a:lnTo>
                <a:lnTo>
                  <a:pt x="156921" y="35298"/>
                </a:lnTo>
                <a:lnTo>
                  <a:pt x="155415" y="36232"/>
                </a:lnTo>
                <a:lnTo>
                  <a:pt x="154410" y="37913"/>
                </a:lnTo>
                <a:lnTo>
                  <a:pt x="152995" y="45335"/>
                </a:lnTo>
                <a:lnTo>
                  <a:pt x="152664" y="51192"/>
                </a:lnTo>
                <a:lnTo>
                  <a:pt x="149696" y="57324"/>
                </a:lnTo>
                <a:lnTo>
                  <a:pt x="139166" y="69883"/>
                </a:lnTo>
                <a:lnTo>
                  <a:pt x="130290" y="73392"/>
                </a:lnTo>
                <a:lnTo>
                  <a:pt x="120348" y="76010"/>
                </a:lnTo>
                <a:lnTo>
                  <a:pt x="105342" y="86314"/>
                </a:lnTo>
                <a:lnTo>
                  <a:pt x="98676" y="91278"/>
                </a:lnTo>
                <a:lnTo>
                  <a:pt x="88974" y="94072"/>
                </a:lnTo>
                <a:lnTo>
                  <a:pt x="73034" y="95094"/>
                </a:lnTo>
                <a:lnTo>
                  <a:pt x="70914" y="96204"/>
                </a:lnTo>
                <a:lnTo>
                  <a:pt x="69502" y="98002"/>
                </a:lnTo>
                <a:lnTo>
                  <a:pt x="67234" y="103436"/>
                </a:lnTo>
                <a:lnTo>
                  <a:pt x="66924" y="101358"/>
                </a:lnTo>
                <a:lnTo>
                  <a:pt x="66786" y="99022"/>
                </a:lnTo>
                <a:lnTo>
                  <a:pt x="66724" y="101512"/>
                </a:lnTo>
                <a:lnTo>
                  <a:pt x="66708" y="101541"/>
                </a:lnTo>
                <a:lnTo>
                  <a:pt x="66690" y="98751"/>
                </a:lnTo>
                <a:lnTo>
                  <a:pt x="67742" y="97584"/>
                </a:lnTo>
                <a:lnTo>
                  <a:pt x="71736" y="96287"/>
                </a:lnTo>
                <a:lnTo>
                  <a:pt x="117479" y="95251"/>
                </a:lnTo>
                <a:lnTo>
                  <a:pt x="123827" y="98072"/>
                </a:lnTo>
                <a:lnTo>
                  <a:pt x="130176" y="101795"/>
                </a:lnTo>
                <a:lnTo>
                  <a:pt x="142875" y="104186"/>
                </a:lnTo>
                <a:lnTo>
                  <a:pt x="146050" y="104382"/>
                </a:lnTo>
                <a:lnTo>
                  <a:pt x="152400" y="107422"/>
                </a:lnTo>
                <a:lnTo>
                  <a:pt x="174625" y="127154"/>
                </a:lnTo>
                <a:lnTo>
                  <a:pt x="178153" y="133418"/>
                </a:lnTo>
                <a:lnTo>
                  <a:pt x="180779" y="139730"/>
                </a:lnTo>
                <a:lnTo>
                  <a:pt x="187148" y="149233"/>
                </a:lnTo>
                <a:lnTo>
                  <a:pt x="189507" y="158752"/>
                </a:lnTo>
                <a:lnTo>
                  <a:pt x="190057" y="165100"/>
                </a:lnTo>
                <a:lnTo>
                  <a:pt x="193126" y="171449"/>
                </a:lnTo>
                <a:lnTo>
                  <a:pt x="195426" y="174624"/>
                </a:lnTo>
                <a:lnTo>
                  <a:pt x="195900" y="177799"/>
                </a:lnTo>
                <a:lnTo>
                  <a:pt x="195158" y="180974"/>
                </a:lnTo>
                <a:lnTo>
                  <a:pt x="192571" y="187324"/>
                </a:lnTo>
                <a:lnTo>
                  <a:pt x="190056" y="196849"/>
                </a:lnTo>
                <a:lnTo>
                  <a:pt x="185716" y="203199"/>
                </a:lnTo>
                <a:lnTo>
                  <a:pt x="177437" y="206727"/>
                </a:lnTo>
                <a:lnTo>
                  <a:pt x="167760" y="209353"/>
                </a:lnTo>
                <a:lnTo>
                  <a:pt x="155305" y="215723"/>
                </a:lnTo>
                <a:lnTo>
                  <a:pt x="108056" y="227629"/>
                </a:lnTo>
                <a:lnTo>
                  <a:pt x="66495" y="231364"/>
                </a:lnTo>
                <a:lnTo>
                  <a:pt x="60205" y="233618"/>
                </a:lnTo>
                <a:lnTo>
                  <a:pt x="54954" y="234061"/>
                </a:lnTo>
                <a:lnTo>
                  <a:pt x="10185" y="228721"/>
                </a:lnTo>
                <a:lnTo>
                  <a:pt x="2012" y="228623"/>
                </a:lnTo>
                <a:lnTo>
                  <a:pt x="1342" y="227557"/>
                </a:lnTo>
                <a:lnTo>
                  <a:pt x="0" y="21907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8" name="SMARTInkShape-Group158">
            <a:extLst>
              <a:ext uri="{FF2B5EF4-FFF2-40B4-BE49-F238E27FC236}">
                <a16:creationId xmlns:a16="http://schemas.microsoft.com/office/drawing/2014/main" id="{A652BF61-4BBB-5A63-64BB-2135611E8293}"/>
              </a:ext>
            </a:extLst>
          </p:cNvPr>
          <p:cNvGrpSpPr/>
          <p:nvPr/>
        </p:nvGrpSpPr>
        <p:grpSpPr>
          <a:xfrm>
            <a:off x="9972675" y="3829050"/>
            <a:ext cx="114266" cy="142876"/>
            <a:chOff x="9972675" y="3829050"/>
            <a:chExt cx="114266" cy="142876"/>
          </a:xfrm>
        </p:grpSpPr>
        <p:sp>
          <p:nvSpPr>
            <p:cNvPr id="126" name="SMARTInkShape-568">
              <a:extLst>
                <a:ext uri="{FF2B5EF4-FFF2-40B4-BE49-F238E27FC236}">
                  <a16:creationId xmlns:a16="http://schemas.microsoft.com/office/drawing/2014/main" id="{0B8E5571-C37C-D8D1-F818-363690359302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9972675" y="3829050"/>
              <a:ext cx="57151" cy="104776"/>
            </a:xfrm>
            <a:custGeom>
              <a:avLst/>
              <a:gdLst/>
              <a:ahLst/>
              <a:cxnLst/>
              <a:rect l="0" t="0" r="0" b="0"/>
              <a:pathLst>
                <a:path w="57151" h="104776">
                  <a:moveTo>
                    <a:pt x="38100" y="28575"/>
                  </a:moveTo>
                  <a:lnTo>
                    <a:pt x="38100" y="28575"/>
                  </a:lnTo>
                  <a:lnTo>
                    <a:pt x="46302" y="28575"/>
                  </a:lnTo>
                  <a:lnTo>
                    <a:pt x="46742" y="27517"/>
                  </a:lnTo>
                  <a:lnTo>
                    <a:pt x="47590" y="19443"/>
                  </a:lnTo>
                  <a:lnTo>
                    <a:pt x="52670" y="19167"/>
                  </a:lnTo>
                  <a:lnTo>
                    <a:pt x="54164" y="18069"/>
                  </a:lnTo>
                  <a:lnTo>
                    <a:pt x="57073" y="9789"/>
                  </a:lnTo>
                  <a:lnTo>
                    <a:pt x="57149" y="9530"/>
                  </a:lnTo>
                  <a:lnTo>
                    <a:pt x="57150" y="0"/>
                  </a:lnTo>
                  <a:lnTo>
                    <a:pt x="57150" y="5057"/>
                  </a:lnTo>
                  <a:lnTo>
                    <a:pt x="56092" y="6546"/>
                  </a:lnTo>
                  <a:lnTo>
                    <a:pt x="54326" y="7539"/>
                  </a:lnTo>
                  <a:lnTo>
                    <a:pt x="48948" y="9132"/>
                  </a:lnTo>
                  <a:lnTo>
                    <a:pt x="48213" y="12173"/>
                  </a:lnTo>
                  <a:lnTo>
                    <a:pt x="47740" y="22748"/>
                  </a:lnTo>
                  <a:lnTo>
                    <a:pt x="46643" y="24690"/>
                  </a:lnTo>
                  <a:lnTo>
                    <a:pt x="44854" y="25985"/>
                  </a:lnTo>
                  <a:lnTo>
                    <a:pt x="40044" y="28482"/>
                  </a:lnTo>
                  <a:lnTo>
                    <a:pt x="34379" y="33120"/>
                  </a:lnTo>
                  <a:lnTo>
                    <a:pt x="31154" y="38709"/>
                  </a:lnTo>
                  <a:lnTo>
                    <a:pt x="29086" y="45864"/>
                  </a:lnTo>
                  <a:lnTo>
                    <a:pt x="22129" y="54881"/>
                  </a:lnTo>
                  <a:lnTo>
                    <a:pt x="18903" y="63768"/>
                  </a:lnTo>
                  <a:lnTo>
                    <a:pt x="3264" y="83439"/>
                  </a:lnTo>
                  <a:lnTo>
                    <a:pt x="429" y="93486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569">
              <a:extLst>
                <a:ext uri="{FF2B5EF4-FFF2-40B4-BE49-F238E27FC236}">
                  <a16:creationId xmlns:a16="http://schemas.microsoft.com/office/drawing/2014/main" id="{EFE96DA3-5C6B-BDFE-861A-4E698CABE161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0020300" y="3829167"/>
              <a:ext cx="66641" cy="142759"/>
            </a:xfrm>
            <a:custGeom>
              <a:avLst/>
              <a:gdLst/>
              <a:ahLst/>
              <a:cxnLst/>
              <a:rect l="0" t="0" r="0" b="0"/>
              <a:pathLst>
                <a:path w="66641" h="142759">
                  <a:moveTo>
                    <a:pt x="47625" y="18933"/>
                  </a:moveTo>
                  <a:lnTo>
                    <a:pt x="47625" y="18933"/>
                  </a:lnTo>
                  <a:lnTo>
                    <a:pt x="66557" y="0"/>
                  </a:lnTo>
                  <a:lnTo>
                    <a:pt x="66640" y="4974"/>
                  </a:lnTo>
                  <a:lnTo>
                    <a:pt x="65594" y="6452"/>
                  </a:lnTo>
                  <a:lnTo>
                    <a:pt x="63838" y="7437"/>
                  </a:lnTo>
                  <a:lnTo>
                    <a:pt x="61609" y="8094"/>
                  </a:lnTo>
                  <a:lnTo>
                    <a:pt x="60123" y="9590"/>
                  </a:lnTo>
                  <a:lnTo>
                    <a:pt x="58472" y="14076"/>
                  </a:lnTo>
                  <a:lnTo>
                    <a:pt x="56352" y="25578"/>
                  </a:lnTo>
                  <a:lnTo>
                    <a:pt x="40689" y="47525"/>
                  </a:lnTo>
                  <a:lnTo>
                    <a:pt x="38192" y="53865"/>
                  </a:lnTo>
                  <a:lnTo>
                    <a:pt x="31896" y="63385"/>
                  </a:lnTo>
                  <a:lnTo>
                    <a:pt x="28501" y="72909"/>
                  </a:lnTo>
                  <a:lnTo>
                    <a:pt x="22321" y="82433"/>
                  </a:lnTo>
                  <a:lnTo>
                    <a:pt x="18960" y="91958"/>
                  </a:lnTo>
                  <a:lnTo>
                    <a:pt x="10977" y="102776"/>
                  </a:lnTo>
                  <a:lnTo>
                    <a:pt x="9955" y="109157"/>
                  </a:lnTo>
                  <a:lnTo>
                    <a:pt x="9653" y="117751"/>
                  </a:lnTo>
                  <a:lnTo>
                    <a:pt x="8551" y="119737"/>
                  </a:lnTo>
                  <a:lnTo>
                    <a:pt x="6759" y="121060"/>
                  </a:lnTo>
                  <a:lnTo>
                    <a:pt x="4506" y="121943"/>
                  </a:lnTo>
                  <a:lnTo>
                    <a:pt x="3004" y="123589"/>
                  </a:lnTo>
                  <a:lnTo>
                    <a:pt x="118" y="132795"/>
                  </a:lnTo>
                  <a:lnTo>
                    <a:pt x="0" y="1427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SMARTInkShape-Group159">
            <a:extLst>
              <a:ext uri="{FF2B5EF4-FFF2-40B4-BE49-F238E27FC236}">
                <a16:creationId xmlns:a16="http://schemas.microsoft.com/office/drawing/2014/main" id="{99FEAC8E-12EA-E6D1-9B58-CDDAC1F34923}"/>
              </a:ext>
            </a:extLst>
          </p:cNvPr>
          <p:cNvGrpSpPr/>
          <p:nvPr/>
        </p:nvGrpSpPr>
        <p:grpSpPr>
          <a:xfrm>
            <a:off x="2962275" y="5905500"/>
            <a:ext cx="266701" cy="215039"/>
            <a:chOff x="2962275" y="5905500"/>
            <a:chExt cx="266701" cy="215039"/>
          </a:xfrm>
        </p:grpSpPr>
        <p:sp>
          <p:nvSpPr>
            <p:cNvPr id="129" name="SMARTInkShape-570">
              <a:extLst>
                <a:ext uri="{FF2B5EF4-FFF2-40B4-BE49-F238E27FC236}">
                  <a16:creationId xmlns:a16="http://schemas.microsoft.com/office/drawing/2014/main" id="{2C31E891-2F21-1C55-5E16-FE7138BCD4A8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3000375" y="5905500"/>
              <a:ext cx="228601" cy="85726"/>
            </a:xfrm>
            <a:custGeom>
              <a:avLst/>
              <a:gdLst/>
              <a:ahLst/>
              <a:cxnLst/>
              <a:rect l="0" t="0" r="0" b="0"/>
              <a:pathLst>
                <a:path w="228601" h="85726">
                  <a:moveTo>
                    <a:pt x="0" y="76200"/>
                  </a:moveTo>
                  <a:lnTo>
                    <a:pt x="0" y="76200"/>
                  </a:lnTo>
                  <a:lnTo>
                    <a:pt x="0" y="81688"/>
                  </a:lnTo>
                  <a:lnTo>
                    <a:pt x="0" y="77131"/>
                  </a:lnTo>
                  <a:lnTo>
                    <a:pt x="0" y="81872"/>
                  </a:lnTo>
                  <a:lnTo>
                    <a:pt x="0" y="79409"/>
                  </a:lnTo>
                  <a:lnTo>
                    <a:pt x="0" y="82325"/>
                  </a:lnTo>
                  <a:lnTo>
                    <a:pt x="0" y="79544"/>
                  </a:lnTo>
                  <a:lnTo>
                    <a:pt x="0" y="82365"/>
                  </a:lnTo>
                  <a:lnTo>
                    <a:pt x="0" y="79555"/>
                  </a:lnTo>
                  <a:lnTo>
                    <a:pt x="0" y="85725"/>
                  </a:lnTo>
                  <a:lnTo>
                    <a:pt x="43156" y="85725"/>
                  </a:lnTo>
                  <a:lnTo>
                    <a:pt x="44646" y="84667"/>
                  </a:lnTo>
                  <a:lnTo>
                    <a:pt x="45639" y="82903"/>
                  </a:lnTo>
                  <a:lnTo>
                    <a:pt x="46300" y="80669"/>
                  </a:lnTo>
                  <a:lnTo>
                    <a:pt x="46742" y="80237"/>
                  </a:lnTo>
                  <a:lnTo>
                    <a:pt x="47036" y="81009"/>
                  </a:lnTo>
                  <a:lnTo>
                    <a:pt x="47233" y="82581"/>
                  </a:lnTo>
                  <a:lnTo>
                    <a:pt x="47364" y="82570"/>
                  </a:lnTo>
                  <a:lnTo>
                    <a:pt x="47622" y="76293"/>
                  </a:lnTo>
                  <a:lnTo>
                    <a:pt x="85329" y="76200"/>
                  </a:lnTo>
                  <a:lnTo>
                    <a:pt x="85690" y="67999"/>
                  </a:lnTo>
                  <a:lnTo>
                    <a:pt x="86760" y="67558"/>
                  </a:lnTo>
                  <a:lnTo>
                    <a:pt x="100272" y="66678"/>
                  </a:lnTo>
                  <a:lnTo>
                    <a:pt x="101773" y="65619"/>
                  </a:lnTo>
                  <a:lnTo>
                    <a:pt x="102774" y="63855"/>
                  </a:lnTo>
                  <a:lnTo>
                    <a:pt x="104658" y="57543"/>
                  </a:lnTo>
                  <a:lnTo>
                    <a:pt x="114290" y="57150"/>
                  </a:lnTo>
                  <a:lnTo>
                    <a:pt x="114299" y="48949"/>
                  </a:lnTo>
                  <a:lnTo>
                    <a:pt x="115358" y="48508"/>
                  </a:lnTo>
                  <a:lnTo>
                    <a:pt x="133234" y="47625"/>
                  </a:lnTo>
                  <a:lnTo>
                    <a:pt x="133315" y="42569"/>
                  </a:lnTo>
                  <a:lnTo>
                    <a:pt x="134385" y="41080"/>
                  </a:lnTo>
                  <a:lnTo>
                    <a:pt x="140884" y="38688"/>
                  </a:lnTo>
                  <a:lnTo>
                    <a:pt x="142865" y="38103"/>
                  </a:lnTo>
                  <a:lnTo>
                    <a:pt x="152390" y="38100"/>
                  </a:lnTo>
                  <a:lnTo>
                    <a:pt x="152400" y="28968"/>
                  </a:lnTo>
                  <a:lnTo>
                    <a:pt x="152400" y="34141"/>
                  </a:lnTo>
                  <a:lnTo>
                    <a:pt x="152400" y="29516"/>
                  </a:lnTo>
                  <a:lnTo>
                    <a:pt x="155222" y="28994"/>
                  </a:lnTo>
                  <a:lnTo>
                    <a:pt x="171415" y="28575"/>
                  </a:lnTo>
                  <a:lnTo>
                    <a:pt x="171443" y="23087"/>
                  </a:lnTo>
                  <a:lnTo>
                    <a:pt x="171450" y="28551"/>
                  </a:lnTo>
                  <a:lnTo>
                    <a:pt x="171450" y="19441"/>
                  </a:lnTo>
                  <a:lnTo>
                    <a:pt x="190497" y="19050"/>
                  </a:lnTo>
                  <a:lnTo>
                    <a:pt x="190500" y="10849"/>
                  </a:lnTo>
                  <a:lnTo>
                    <a:pt x="191558" y="10408"/>
                  </a:lnTo>
                  <a:lnTo>
                    <a:pt x="209540" y="9525"/>
                  </a:lnTo>
                  <a:lnTo>
                    <a:pt x="209549" y="1324"/>
                  </a:lnTo>
                  <a:lnTo>
                    <a:pt x="209550" y="5749"/>
                  </a:lnTo>
                  <a:lnTo>
                    <a:pt x="209550" y="966"/>
                  </a:lnTo>
                  <a:lnTo>
                    <a:pt x="212372" y="429"/>
                  </a:lnTo>
                  <a:lnTo>
                    <a:pt x="228600" y="0"/>
                  </a:lnTo>
                  <a:lnTo>
                    <a:pt x="228600" y="5056"/>
                  </a:lnTo>
                  <a:lnTo>
                    <a:pt x="227542" y="6545"/>
                  </a:lnTo>
                  <a:lnTo>
                    <a:pt x="225778" y="7539"/>
                  </a:lnTo>
                  <a:lnTo>
                    <a:pt x="2190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571">
              <a:extLst>
                <a:ext uri="{FF2B5EF4-FFF2-40B4-BE49-F238E27FC236}">
                  <a16:creationId xmlns:a16="http://schemas.microsoft.com/office/drawing/2014/main" id="{F5794E76-D4AA-2DEB-14D8-45864A72DFD5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2962275" y="6109562"/>
              <a:ext cx="171451" cy="10977"/>
            </a:xfrm>
            <a:custGeom>
              <a:avLst/>
              <a:gdLst/>
              <a:ahLst/>
              <a:cxnLst/>
              <a:rect l="0" t="0" r="0" b="0"/>
              <a:pathLst>
                <a:path w="171451" h="10977">
                  <a:moveTo>
                    <a:pt x="9525" y="5488"/>
                  </a:moveTo>
                  <a:lnTo>
                    <a:pt x="9525" y="5488"/>
                  </a:lnTo>
                  <a:lnTo>
                    <a:pt x="392" y="5488"/>
                  </a:lnTo>
                  <a:lnTo>
                    <a:pt x="8236" y="5488"/>
                  </a:lnTo>
                  <a:lnTo>
                    <a:pt x="0" y="5488"/>
                  </a:lnTo>
                  <a:lnTo>
                    <a:pt x="9522" y="5488"/>
                  </a:lnTo>
                  <a:lnTo>
                    <a:pt x="9524" y="10976"/>
                  </a:lnTo>
                  <a:lnTo>
                    <a:pt x="9525" y="8632"/>
                  </a:lnTo>
                  <a:lnTo>
                    <a:pt x="10583" y="7584"/>
                  </a:lnTo>
                  <a:lnTo>
                    <a:pt x="19015" y="5495"/>
                  </a:lnTo>
                  <a:lnTo>
                    <a:pt x="66640" y="5488"/>
                  </a:lnTo>
                  <a:lnTo>
                    <a:pt x="114265" y="5488"/>
                  </a:lnTo>
                  <a:lnTo>
                    <a:pt x="133349" y="5488"/>
                  </a:lnTo>
                  <a:lnTo>
                    <a:pt x="133350" y="0"/>
                  </a:lnTo>
                  <a:lnTo>
                    <a:pt x="133350" y="4557"/>
                  </a:lnTo>
                  <a:lnTo>
                    <a:pt x="142483" y="5464"/>
                  </a:lnTo>
                  <a:lnTo>
                    <a:pt x="167412" y="5488"/>
                  </a:lnTo>
                  <a:lnTo>
                    <a:pt x="162857" y="5488"/>
                  </a:lnTo>
                  <a:lnTo>
                    <a:pt x="171450" y="5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 group of breakfast cereals has an average protein content of 2.55 grams, with a standard deviation of 1.09 grams. If the data possesses a bell-shaped distribution, which interval contains 68% of the protein contents?</a:t>
            </a:r>
          </a:p>
        </p:txBody>
      </p:sp>
      <p:grpSp>
        <p:nvGrpSpPr>
          <p:cNvPr id="6" name="SMARTInkShape-Group160">
            <a:extLst>
              <a:ext uri="{FF2B5EF4-FFF2-40B4-BE49-F238E27FC236}">
                <a16:creationId xmlns:a16="http://schemas.microsoft.com/office/drawing/2014/main" id="{46D0D88C-4EE2-F384-8A70-85AC2253DF0C}"/>
              </a:ext>
            </a:extLst>
          </p:cNvPr>
          <p:cNvGrpSpPr/>
          <p:nvPr/>
        </p:nvGrpSpPr>
        <p:grpSpPr>
          <a:xfrm>
            <a:off x="2867035" y="3715143"/>
            <a:ext cx="285741" cy="323457"/>
            <a:chOff x="2867035" y="3715143"/>
            <a:chExt cx="285741" cy="323457"/>
          </a:xfrm>
        </p:grpSpPr>
        <p:sp>
          <p:nvSpPr>
            <p:cNvPr id="4" name="SMARTInkShape-572">
              <a:extLst>
                <a:ext uri="{FF2B5EF4-FFF2-40B4-BE49-F238E27FC236}">
                  <a16:creationId xmlns:a16="http://schemas.microsoft.com/office/drawing/2014/main" id="{66D4A55A-5576-2D08-266D-3604605A6B85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2867035" y="3715143"/>
              <a:ext cx="285741" cy="18658"/>
            </a:xfrm>
            <a:custGeom>
              <a:avLst/>
              <a:gdLst/>
              <a:ahLst/>
              <a:cxnLst/>
              <a:rect l="0" t="0" r="0" b="0"/>
              <a:pathLst>
                <a:path w="285741" h="18658">
                  <a:moveTo>
                    <a:pt x="19040" y="18657"/>
                  </a:moveTo>
                  <a:lnTo>
                    <a:pt x="19040" y="18657"/>
                  </a:lnTo>
                  <a:lnTo>
                    <a:pt x="0" y="18657"/>
                  </a:lnTo>
                  <a:lnTo>
                    <a:pt x="22380" y="18657"/>
                  </a:lnTo>
                  <a:lnTo>
                    <a:pt x="28638" y="15835"/>
                  </a:lnTo>
                  <a:lnTo>
                    <a:pt x="34948" y="12111"/>
                  </a:lnTo>
                  <a:lnTo>
                    <a:pt x="46566" y="10015"/>
                  </a:lnTo>
                  <a:lnTo>
                    <a:pt x="89438" y="9210"/>
                  </a:lnTo>
                  <a:lnTo>
                    <a:pt x="133831" y="9142"/>
                  </a:lnTo>
                  <a:lnTo>
                    <a:pt x="173490" y="9133"/>
                  </a:lnTo>
                  <a:lnTo>
                    <a:pt x="218409" y="9132"/>
                  </a:lnTo>
                  <a:lnTo>
                    <a:pt x="265494" y="9132"/>
                  </a:lnTo>
                  <a:lnTo>
                    <a:pt x="276215" y="9132"/>
                  </a:lnTo>
                  <a:lnTo>
                    <a:pt x="276215" y="0"/>
                  </a:lnTo>
                  <a:lnTo>
                    <a:pt x="285740" y="91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573">
              <a:extLst>
                <a:ext uri="{FF2B5EF4-FFF2-40B4-BE49-F238E27FC236}">
                  <a16:creationId xmlns:a16="http://schemas.microsoft.com/office/drawing/2014/main" id="{7C4E8576-669E-6342-2B84-3F0C27B2D8E7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2876550" y="3848100"/>
              <a:ext cx="266701" cy="190500"/>
            </a:xfrm>
            <a:custGeom>
              <a:avLst/>
              <a:gdLst/>
              <a:ahLst/>
              <a:cxnLst/>
              <a:rect l="0" t="0" r="0" b="0"/>
              <a:pathLst>
                <a:path w="266701" h="190500">
                  <a:moveTo>
                    <a:pt x="0" y="76200"/>
                  </a:moveTo>
                  <a:lnTo>
                    <a:pt x="0" y="76200"/>
                  </a:lnTo>
                  <a:lnTo>
                    <a:pt x="0" y="52128"/>
                  </a:lnTo>
                  <a:lnTo>
                    <a:pt x="1058" y="50627"/>
                  </a:lnTo>
                  <a:lnTo>
                    <a:pt x="2822" y="49626"/>
                  </a:lnTo>
                  <a:lnTo>
                    <a:pt x="5056" y="48959"/>
                  </a:lnTo>
                  <a:lnTo>
                    <a:pt x="6546" y="47456"/>
                  </a:lnTo>
                  <a:lnTo>
                    <a:pt x="8201" y="42964"/>
                  </a:lnTo>
                  <a:lnTo>
                    <a:pt x="9701" y="41342"/>
                  </a:lnTo>
                  <a:lnTo>
                    <a:pt x="19148" y="37326"/>
                  </a:lnTo>
                  <a:lnTo>
                    <a:pt x="36649" y="20494"/>
                  </a:lnTo>
                  <a:lnTo>
                    <a:pt x="45418" y="18277"/>
                  </a:lnTo>
                  <a:lnTo>
                    <a:pt x="56631" y="9928"/>
                  </a:lnTo>
                  <a:lnTo>
                    <a:pt x="62052" y="9645"/>
                  </a:lnTo>
                  <a:lnTo>
                    <a:pt x="63593" y="8546"/>
                  </a:lnTo>
                  <a:lnTo>
                    <a:pt x="64620" y="6756"/>
                  </a:lnTo>
                  <a:lnTo>
                    <a:pt x="66269" y="1334"/>
                  </a:lnTo>
                  <a:lnTo>
                    <a:pt x="69317" y="593"/>
                  </a:lnTo>
                  <a:lnTo>
                    <a:pt x="85323" y="0"/>
                  </a:lnTo>
                  <a:lnTo>
                    <a:pt x="93890" y="8201"/>
                  </a:lnTo>
                  <a:lnTo>
                    <a:pt x="103331" y="9408"/>
                  </a:lnTo>
                  <a:lnTo>
                    <a:pt x="122463" y="27217"/>
                  </a:lnTo>
                  <a:lnTo>
                    <a:pt x="123705" y="36656"/>
                  </a:lnTo>
                  <a:lnTo>
                    <a:pt x="123790" y="42729"/>
                  </a:lnTo>
                  <a:lnTo>
                    <a:pt x="126631" y="48271"/>
                  </a:lnTo>
                  <a:lnTo>
                    <a:pt x="132023" y="55396"/>
                  </a:lnTo>
                  <a:lnTo>
                    <a:pt x="133088" y="64408"/>
                  </a:lnTo>
                  <a:lnTo>
                    <a:pt x="133315" y="74438"/>
                  </a:lnTo>
                  <a:lnTo>
                    <a:pt x="126797" y="83456"/>
                  </a:lnTo>
                  <a:lnTo>
                    <a:pt x="124706" y="92343"/>
                  </a:lnTo>
                  <a:lnTo>
                    <a:pt x="123941" y="107985"/>
                  </a:lnTo>
                  <a:lnTo>
                    <a:pt x="122844" y="110090"/>
                  </a:lnTo>
                  <a:lnTo>
                    <a:pt x="121054" y="111494"/>
                  </a:lnTo>
                  <a:lnTo>
                    <a:pt x="116243" y="114111"/>
                  </a:lnTo>
                  <a:lnTo>
                    <a:pt x="110578" y="118802"/>
                  </a:lnTo>
                  <a:lnTo>
                    <a:pt x="107354" y="124415"/>
                  </a:lnTo>
                  <a:lnTo>
                    <a:pt x="104863" y="130437"/>
                  </a:lnTo>
                  <a:lnTo>
                    <a:pt x="100228" y="136641"/>
                  </a:lnTo>
                  <a:lnTo>
                    <a:pt x="94640" y="140105"/>
                  </a:lnTo>
                  <a:lnTo>
                    <a:pt x="88629" y="142703"/>
                  </a:lnTo>
                  <a:lnTo>
                    <a:pt x="82430" y="147384"/>
                  </a:lnTo>
                  <a:lnTo>
                    <a:pt x="78968" y="152993"/>
                  </a:lnTo>
                  <a:lnTo>
                    <a:pt x="76372" y="159014"/>
                  </a:lnTo>
                  <a:lnTo>
                    <a:pt x="71690" y="165217"/>
                  </a:lnTo>
                  <a:lnTo>
                    <a:pt x="66082" y="168680"/>
                  </a:lnTo>
                  <a:lnTo>
                    <a:pt x="60061" y="171278"/>
                  </a:lnTo>
                  <a:lnTo>
                    <a:pt x="50722" y="177631"/>
                  </a:lnTo>
                  <a:lnTo>
                    <a:pt x="44416" y="179489"/>
                  </a:lnTo>
                  <a:lnTo>
                    <a:pt x="42311" y="181042"/>
                  </a:lnTo>
                  <a:lnTo>
                    <a:pt x="40907" y="183136"/>
                  </a:lnTo>
                  <a:lnTo>
                    <a:pt x="39971" y="185591"/>
                  </a:lnTo>
                  <a:lnTo>
                    <a:pt x="38289" y="187228"/>
                  </a:lnTo>
                  <a:lnTo>
                    <a:pt x="28586" y="190497"/>
                  </a:lnTo>
                  <a:lnTo>
                    <a:pt x="33635" y="190499"/>
                  </a:lnTo>
                  <a:lnTo>
                    <a:pt x="35123" y="189441"/>
                  </a:lnTo>
                  <a:lnTo>
                    <a:pt x="36116" y="187677"/>
                  </a:lnTo>
                  <a:lnTo>
                    <a:pt x="36777" y="185443"/>
                  </a:lnTo>
                  <a:lnTo>
                    <a:pt x="38277" y="183954"/>
                  </a:lnTo>
                  <a:lnTo>
                    <a:pt x="68656" y="167834"/>
                  </a:lnTo>
                  <a:lnTo>
                    <a:pt x="88795" y="149187"/>
                  </a:lnTo>
                  <a:lnTo>
                    <a:pt x="98026" y="145680"/>
                  </a:lnTo>
                  <a:lnTo>
                    <a:pt x="108125" y="143063"/>
                  </a:lnTo>
                  <a:lnTo>
                    <a:pt x="123233" y="132760"/>
                  </a:lnTo>
                  <a:lnTo>
                    <a:pt x="168007" y="98418"/>
                  </a:lnTo>
                  <a:lnTo>
                    <a:pt x="193307" y="76200"/>
                  </a:lnTo>
                  <a:lnTo>
                    <a:pt x="218617" y="57346"/>
                  </a:lnTo>
                  <a:lnTo>
                    <a:pt x="226230" y="50976"/>
                  </a:lnTo>
                  <a:lnTo>
                    <a:pt x="235188" y="47560"/>
                  </a:lnTo>
                  <a:lnTo>
                    <a:pt x="241406" y="43010"/>
                  </a:lnTo>
                  <a:lnTo>
                    <a:pt x="244875" y="37460"/>
                  </a:lnTo>
                  <a:lnTo>
                    <a:pt x="247102" y="30330"/>
                  </a:lnTo>
                  <a:lnTo>
                    <a:pt x="248343" y="29745"/>
                  </a:lnTo>
                  <a:lnTo>
                    <a:pt x="252544" y="29096"/>
                  </a:lnTo>
                  <a:lnTo>
                    <a:pt x="254088" y="27863"/>
                  </a:lnTo>
                  <a:lnTo>
                    <a:pt x="257168" y="19074"/>
                  </a:lnTo>
                  <a:lnTo>
                    <a:pt x="257175" y="19050"/>
                  </a:lnTo>
                  <a:lnTo>
                    <a:pt x="248974" y="19050"/>
                  </a:lnTo>
                  <a:lnTo>
                    <a:pt x="230805" y="34859"/>
                  </a:lnTo>
                  <a:lnTo>
                    <a:pt x="224993" y="36660"/>
                  </a:lnTo>
                  <a:lnTo>
                    <a:pt x="223021" y="38198"/>
                  </a:lnTo>
                  <a:lnTo>
                    <a:pt x="180959" y="85730"/>
                  </a:lnTo>
                  <a:lnTo>
                    <a:pt x="175676" y="92077"/>
                  </a:lnTo>
                  <a:lnTo>
                    <a:pt x="169463" y="104775"/>
                  </a:lnTo>
                  <a:lnTo>
                    <a:pt x="156372" y="120650"/>
                  </a:lnTo>
                  <a:lnTo>
                    <a:pt x="152923" y="131468"/>
                  </a:lnTo>
                  <a:lnTo>
                    <a:pt x="152446" y="141386"/>
                  </a:lnTo>
                  <a:lnTo>
                    <a:pt x="153489" y="141882"/>
                  </a:lnTo>
                  <a:lnTo>
                    <a:pt x="157470" y="142434"/>
                  </a:lnTo>
                  <a:lnTo>
                    <a:pt x="158955" y="143640"/>
                  </a:lnTo>
                  <a:lnTo>
                    <a:pt x="160605" y="147801"/>
                  </a:lnTo>
                  <a:lnTo>
                    <a:pt x="162103" y="149334"/>
                  </a:lnTo>
                  <a:lnTo>
                    <a:pt x="166590" y="151037"/>
                  </a:lnTo>
                  <a:lnTo>
                    <a:pt x="212729" y="152397"/>
                  </a:lnTo>
                  <a:lnTo>
                    <a:pt x="231972" y="151341"/>
                  </a:lnTo>
                  <a:lnTo>
                    <a:pt x="250433" y="144199"/>
                  </a:lnTo>
                  <a:lnTo>
                    <a:pt x="26670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SMARTInkShape-Group161">
            <a:extLst>
              <a:ext uri="{FF2B5EF4-FFF2-40B4-BE49-F238E27FC236}">
                <a16:creationId xmlns:a16="http://schemas.microsoft.com/office/drawing/2014/main" id="{9F0F9E13-898C-9D82-6D07-2371B13EBE7D}"/>
              </a:ext>
            </a:extLst>
          </p:cNvPr>
          <p:cNvGrpSpPr/>
          <p:nvPr/>
        </p:nvGrpSpPr>
        <p:grpSpPr>
          <a:xfrm>
            <a:off x="3552825" y="3658031"/>
            <a:ext cx="1257301" cy="275792"/>
            <a:chOff x="3552825" y="3658031"/>
            <a:chExt cx="1257301" cy="275792"/>
          </a:xfrm>
        </p:grpSpPr>
        <p:sp>
          <p:nvSpPr>
            <p:cNvPr id="7" name="SMARTInkShape-574">
              <a:extLst>
                <a:ext uri="{FF2B5EF4-FFF2-40B4-BE49-F238E27FC236}">
                  <a16:creationId xmlns:a16="http://schemas.microsoft.com/office/drawing/2014/main" id="{127E0B4F-0CD6-19A5-1E6C-9232CD32C78A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4638675" y="3658031"/>
              <a:ext cx="171451" cy="47195"/>
            </a:xfrm>
            <a:custGeom>
              <a:avLst/>
              <a:gdLst/>
              <a:ahLst/>
              <a:cxnLst/>
              <a:rect l="0" t="0" r="0" b="0"/>
              <a:pathLst>
                <a:path w="171451" h="47195">
                  <a:moveTo>
                    <a:pt x="0" y="47194"/>
                  </a:moveTo>
                  <a:lnTo>
                    <a:pt x="0" y="47194"/>
                  </a:lnTo>
                  <a:lnTo>
                    <a:pt x="5057" y="42137"/>
                  </a:lnTo>
                  <a:lnTo>
                    <a:pt x="10361" y="39655"/>
                  </a:lnTo>
                  <a:lnTo>
                    <a:pt x="13257" y="38993"/>
                  </a:lnTo>
                  <a:lnTo>
                    <a:pt x="42562" y="22558"/>
                  </a:lnTo>
                  <a:lnTo>
                    <a:pt x="59648" y="18728"/>
                  </a:lnTo>
                  <a:lnTo>
                    <a:pt x="75439" y="11311"/>
                  </a:lnTo>
                  <a:lnTo>
                    <a:pt x="82212" y="9021"/>
                  </a:lnTo>
                  <a:lnTo>
                    <a:pt x="93033" y="2840"/>
                  </a:lnTo>
                  <a:lnTo>
                    <a:pt x="116138" y="0"/>
                  </a:lnTo>
                  <a:lnTo>
                    <a:pt x="123231" y="2582"/>
                  </a:lnTo>
                  <a:lnTo>
                    <a:pt x="129911" y="6200"/>
                  </a:lnTo>
                  <a:lnTo>
                    <a:pt x="142823" y="8522"/>
                  </a:lnTo>
                  <a:lnTo>
                    <a:pt x="171450" y="90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575">
              <a:extLst>
                <a:ext uri="{FF2B5EF4-FFF2-40B4-BE49-F238E27FC236}">
                  <a16:creationId xmlns:a16="http://schemas.microsoft.com/office/drawing/2014/main" id="{132FD943-2131-EE0A-3C5F-88B0694497F5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4591050" y="3724275"/>
              <a:ext cx="114184" cy="209548"/>
            </a:xfrm>
            <a:custGeom>
              <a:avLst/>
              <a:gdLst/>
              <a:ahLst/>
              <a:cxnLst/>
              <a:rect l="0" t="0" r="0" b="0"/>
              <a:pathLst>
                <a:path w="114184" h="209548">
                  <a:moveTo>
                    <a:pt x="0" y="19050"/>
                  </a:moveTo>
                  <a:lnTo>
                    <a:pt x="0" y="19050"/>
                  </a:lnTo>
                  <a:lnTo>
                    <a:pt x="0" y="9559"/>
                  </a:lnTo>
                  <a:lnTo>
                    <a:pt x="5488" y="9532"/>
                  </a:lnTo>
                  <a:lnTo>
                    <a:pt x="3144" y="9528"/>
                  </a:lnTo>
                  <a:lnTo>
                    <a:pt x="9433" y="9525"/>
                  </a:lnTo>
                  <a:lnTo>
                    <a:pt x="9525" y="0"/>
                  </a:lnTo>
                  <a:lnTo>
                    <a:pt x="9525" y="5057"/>
                  </a:lnTo>
                  <a:lnTo>
                    <a:pt x="8467" y="6546"/>
                  </a:lnTo>
                  <a:lnTo>
                    <a:pt x="6703" y="7539"/>
                  </a:lnTo>
                  <a:lnTo>
                    <a:pt x="4468" y="8201"/>
                  </a:lnTo>
                  <a:lnTo>
                    <a:pt x="2979" y="9701"/>
                  </a:lnTo>
                  <a:lnTo>
                    <a:pt x="1324" y="14189"/>
                  </a:lnTo>
                  <a:lnTo>
                    <a:pt x="3" y="60328"/>
                  </a:lnTo>
                  <a:lnTo>
                    <a:pt x="0" y="74319"/>
                  </a:lnTo>
                  <a:lnTo>
                    <a:pt x="17610" y="93795"/>
                  </a:lnTo>
                  <a:lnTo>
                    <a:pt x="27124" y="95122"/>
                  </a:lnTo>
                  <a:lnTo>
                    <a:pt x="33201" y="95212"/>
                  </a:lnTo>
                  <a:lnTo>
                    <a:pt x="34835" y="94166"/>
                  </a:lnTo>
                  <a:lnTo>
                    <a:pt x="35923" y="92411"/>
                  </a:lnTo>
                  <a:lnTo>
                    <a:pt x="36649" y="90182"/>
                  </a:lnTo>
                  <a:lnTo>
                    <a:pt x="38191" y="88697"/>
                  </a:lnTo>
                  <a:lnTo>
                    <a:pt x="42726" y="87046"/>
                  </a:lnTo>
                  <a:lnTo>
                    <a:pt x="51230" y="86116"/>
                  </a:lnTo>
                  <a:lnTo>
                    <a:pt x="53203" y="84928"/>
                  </a:lnTo>
                  <a:lnTo>
                    <a:pt x="54519" y="83077"/>
                  </a:lnTo>
                  <a:lnTo>
                    <a:pt x="55395" y="80785"/>
                  </a:lnTo>
                  <a:lnTo>
                    <a:pt x="57039" y="79256"/>
                  </a:lnTo>
                  <a:lnTo>
                    <a:pt x="65197" y="76602"/>
                  </a:lnTo>
                  <a:lnTo>
                    <a:pt x="71294" y="76319"/>
                  </a:lnTo>
                  <a:lnTo>
                    <a:pt x="72929" y="75221"/>
                  </a:lnTo>
                  <a:lnTo>
                    <a:pt x="74019" y="73431"/>
                  </a:lnTo>
                  <a:lnTo>
                    <a:pt x="74746" y="71179"/>
                  </a:lnTo>
                  <a:lnTo>
                    <a:pt x="76290" y="69678"/>
                  </a:lnTo>
                  <a:lnTo>
                    <a:pt x="80826" y="68009"/>
                  </a:lnTo>
                  <a:lnTo>
                    <a:pt x="82459" y="68623"/>
                  </a:lnTo>
                  <a:lnTo>
                    <a:pt x="83548" y="70090"/>
                  </a:lnTo>
                  <a:lnTo>
                    <a:pt x="85295" y="74993"/>
                  </a:lnTo>
                  <a:lnTo>
                    <a:pt x="88356" y="75664"/>
                  </a:lnTo>
                  <a:lnTo>
                    <a:pt x="90655" y="75842"/>
                  </a:lnTo>
                  <a:lnTo>
                    <a:pt x="92186" y="77020"/>
                  </a:lnTo>
                  <a:lnTo>
                    <a:pt x="102610" y="95484"/>
                  </a:lnTo>
                  <a:lnTo>
                    <a:pt x="107541" y="131370"/>
                  </a:lnTo>
                  <a:lnTo>
                    <a:pt x="111296" y="138820"/>
                  </a:lnTo>
                  <a:lnTo>
                    <a:pt x="113904" y="155459"/>
                  </a:lnTo>
                  <a:lnTo>
                    <a:pt x="114183" y="165066"/>
                  </a:lnTo>
                  <a:lnTo>
                    <a:pt x="111426" y="171435"/>
                  </a:lnTo>
                  <a:lnTo>
                    <a:pt x="107731" y="177793"/>
                  </a:lnTo>
                  <a:lnTo>
                    <a:pt x="104592" y="187323"/>
                  </a:lnTo>
                  <a:lnTo>
                    <a:pt x="87176" y="208061"/>
                  </a:lnTo>
                  <a:lnTo>
                    <a:pt x="77651" y="209419"/>
                  </a:lnTo>
                  <a:lnTo>
                    <a:pt x="53847" y="209547"/>
                  </a:lnTo>
                  <a:lnTo>
                    <a:pt x="47568" y="206726"/>
                  </a:lnTo>
                  <a:lnTo>
                    <a:pt x="3810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576">
              <a:extLst>
                <a:ext uri="{FF2B5EF4-FFF2-40B4-BE49-F238E27FC236}">
                  <a16:creationId xmlns:a16="http://schemas.microsoft.com/office/drawing/2014/main" id="{5B895D26-CFD2-09C7-472F-4655B9BC1DB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4381500" y="3686175"/>
              <a:ext cx="104776" cy="38101"/>
            </a:xfrm>
            <a:custGeom>
              <a:avLst/>
              <a:gdLst/>
              <a:ahLst/>
              <a:cxnLst/>
              <a:rect l="0" t="0" r="0" b="0"/>
              <a:pathLst>
                <a:path w="104776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10361" y="35278"/>
                  </a:lnTo>
                  <a:lnTo>
                    <a:pt x="16247" y="31554"/>
                  </a:lnTo>
                  <a:lnTo>
                    <a:pt x="28648" y="29164"/>
                  </a:lnTo>
                  <a:lnTo>
                    <a:pt x="31799" y="28968"/>
                  </a:lnTo>
                  <a:lnTo>
                    <a:pt x="33899" y="27778"/>
                  </a:lnTo>
                  <a:lnTo>
                    <a:pt x="35300" y="25927"/>
                  </a:lnTo>
                  <a:lnTo>
                    <a:pt x="36233" y="23635"/>
                  </a:lnTo>
                  <a:lnTo>
                    <a:pt x="37914" y="22106"/>
                  </a:lnTo>
                  <a:lnTo>
                    <a:pt x="48216" y="16832"/>
                  </a:lnTo>
                  <a:lnTo>
                    <a:pt x="54237" y="12772"/>
                  </a:lnTo>
                  <a:lnTo>
                    <a:pt x="64828" y="9953"/>
                  </a:lnTo>
                  <a:lnTo>
                    <a:pt x="71184" y="9652"/>
                  </a:lnTo>
                  <a:lnTo>
                    <a:pt x="76793" y="6759"/>
                  </a:lnTo>
                  <a:lnTo>
                    <a:pt x="82814" y="3004"/>
                  </a:lnTo>
                  <a:lnTo>
                    <a:pt x="93403" y="396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577">
              <a:extLst>
                <a:ext uri="{FF2B5EF4-FFF2-40B4-BE49-F238E27FC236}">
                  <a16:creationId xmlns:a16="http://schemas.microsoft.com/office/drawing/2014/main" id="{2FFB2BB3-0159-60AF-FC34-60441A998459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4333875" y="3733800"/>
              <a:ext cx="123815" cy="190462"/>
            </a:xfrm>
            <a:custGeom>
              <a:avLst/>
              <a:gdLst/>
              <a:ahLst/>
              <a:cxnLst/>
              <a:rect l="0" t="0" r="0" b="0"/>
              <a:pathLst>
                <a:path w="123815" h="190462">
                  <a:moveTo>
                    <a:pt x="28575" y="19050"/>
                  </a:moveTo>
                  <a:lnTo>
                    <a:pt x="28575" y="19050"/>
                  </a:lnTo>
                  <a:lnTo>
                    <a:pt x="28575" y="0"/>
                  </a:lnTo>
                  <a:lnTo>
                    <a:pt x="28575" y="14189"/>
                  </a:lnTo>
                  <a:lnTo>
                    <a:pt x="25753" y="19712"/>
                  </a:lnTo>
                  <a:lnTo>
                    <a:pt x="22029" y="25694"/>
                  </a:lnTo>
                  <a:lnTo>
                    <a:pt x="19639" y="38158"/>
                  </a:lnTo>
                  <a:lnTo>
                    <a:pt x="19053" y="74319"/>
                  </a:lnTo>
                  <a:lnTo>
                    <a:pt x="28183" y="85284"/>
                  </a:lnTo>
                  <a:lnTo>
                    <a:pt x="55675" y="85724"/>
                  </a:lnTo>
                  <a:lnTo>
                    <a:pt x="64463" y="79179"/>
                  </a:lnTo>
                  <a:lnTo>
                    <a:pt x="74445" y="76593"/>
                  </a:lnTo>
                  <a:lnTo>
                    <a:pt x="80737" y="76317"/>
                  </a:lnTo>
                  <a:lnTo>
                    <a:pt x="86330" y="73430"/>
                  </a:lnTo>
                  <a:lnTo>
                    <a:pt x="93488" y="68009"/>
                  </a:lnTo>
                  <a:lnTo>
                    <a:pt x="103296" y="66792"/>
                  </a:lnTo>
                  <a:lnTo>
                    <a:pt x="112846" y="74886"/>
                  </a:lnTo>
                  <a:lnTo>
                    <a:pt x="118926" y="75811"/>
                  </a:lnTo>
                  <a:lnTo>
                    <a:pt x="120559" y="76999"/>
                  </a:lnTo>
                  <a:lnTo>
                    <a:pt x="121648" y="78849"/>
                  </a:lnTo>
                  <a:lnTo>
                    <a:pt x="123180" y="86510"/>
                  </a:lnTo>
                  <a:lnTo>
                    <a:pt x="123814" y="125690"/>
                  </a:lnTo>
                  <a:lnTo>
                    <a:pt x="120998" y="132767"/>
                  </a:lnTo>
                  <a:lnTo>
                    <a:pt x="117277" y="139441"/>
                  </a:lnTo>
                  <a:lnTo>
                    <a:pt x="114124" y="149148"/>
                  </a:lnTo>
                  <a:lnTo>
                    <a:pt x="108015" y="158727"/>
                  </a:lnTo>
                  <a:lnTo>
                    <a:pt x="104677" y="168268"/>
                  </a:lnTo>
                  <a:lnTo>
                    <a:pt x="100145" y="174622"/>
                  </a:lnTo>
                  <a:lnTo>
                    <a:pt x="94603" y="178152"/>
                  </a:lnTo>
                  <a:lnTo>
                    <a:pt x="88612" y="180779"/>
                  </a:lnTo>
                  <a:lnTo>
                    <a:pt x="79290" y="187149"/>
                  </a:lnTo>
                  <a:lnTo>
                    <a:pt x="69825" y="189507"/>
                  </a:lnTo>
                  <a:lnTo>
                    <a:pt x="39393" y="190461"/>
                  </a:lnTo>
                  <a:lnTo>
                    <a:pt x="30561" y="187661"/>
                  </a:lnTo>
                  <a:lnTo>
                    <a:pt x="23107" y="183947"/>
                  </a:lnTo>
                  <a:lnTo>
                    <a:pt x="12962" y="180797"/>
                  </a:lnTo>
                  <a:lnTo>
                    <a:pt x="6466" y="176310"/>
                  </a:lnTo>
                  <a:lnTo>
                    <a:pt x="2874" y="170788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578">
              <a:extLst>
                <a:ext uri="{FF2B5EF4-FFF2-40B4-BE49-F238E27FC236}">
                  <a16:creationId xmlns:a16="http://schemas.microsoft.com/office/drawing/2014/main" id="{F5A920DB-A92E-DA2A-4B51-D94A761368A3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229100" y="38766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579">
              <a:extLst>
                <a:ext uri="{FF2B5EF4-FFF2-40B4-BE49-F238E27FC236}">
                  <a16:creationId xmlns:a16="http://schemas.microsoft.com/office/drawing/2014/main" id="{20A462C3-5367-602D-9CEB-D83F7FAC7118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3952914" y="3724286"/>
              <a:ext cx="190462" cy="200015"/>
            </a:xfrm>
            <a:custGeom>
              <a:avLst/>
              <a:gdLst/>
              <a:ahLst/>
              <a:cxnLst/>
              <a:rect l="0" t="0" r="0" b="0"/>
              <a:pathLst>
                <a:path w="190462" h="200015">
                  <a:moveTo>
                    <a:pt x="19011" y="76189"/>
                  </a:moveTo>
                  <a:lnTo>
                    <a:pt x="19011" y="76189"/>
                  </a:lnTo>
                  <a:lnTo>
                    <a:pt x="19011" y="71132"/>
                  </a:lnTo>
                  <a:lnTo>
                    <a:pt x="20069" y="69643"/>
                  </a:lnTo>
                  <a:lnTo>
                    <a:pt x="21833" y="68650"/>
                  </a:lnTo>
                  <a:lnTo>
                    <a:pt x="27212" y="67057"/>
                  </a:lnTo>
                  <a:lnTo>
                    <a:pt x="27947" y="64016"/>
                  </a:lnTo>
                  <a:lnTo>
                    <a:pt x="28143" y="61724"/>
                  </a:lnTo>
                  <a:lnTo>
                    <a:pt x="29332" y="60195"/>
                  </a:lnTo>
                  <a:lnTo>
                    <a:pt x="33476" y="58497"/>
                  </a:lnTo>
                  <a:lnTo>
                    <a:pt x="35005" y="56986"/>
                  </a:lnTo>
                  <a:lnTo>
                    <a:pt x="36703" y="52485"/>
                  </a:lnTo>
                  <a:lnTo>
                    <a:pt x="37942" y="39840"/>
                  </a:lnTo>
                  <a:lnTo>
                    <a:pt x="46252" y="30041"/>
                  </a:lnTo>
                  <a:lnTo>
                    <a:pt x="47190" y="23945"/>
                  </a:lnTo>
                  <a:lnTo>
                    <a:pt x="48381" y="22310"/>
                  </a:lnTo>
                  <a:lnTo>
                    <a:pt x="50232" y="21219"/>
                  </a:lnTo>
                  <a:lnTo>
                    <a:pt x="55753" y="19470"/>
                  </a:lnTo>
                  <a:lnTo>
                    <a:pt x="56507" y="16408"/>
                  </a:lnTo>
                  <a:lnTo>
                    <a:pt x="56709" y="14110"/>
                  </a:lnTo>
                  <a:lnTo>
                    <a:pt x="57901" y="12578"/>
                  </a:lnTo>
                  <a:lnTo>
                    <a:pt x="76068" y="951"/>
                  </a:lnTo>
                  <a:lnTo>
                    <a:pt x="93757" y="0"/>
                  </a:lnTo>
                  <a:lnTo>
                    <a:pt x="102528" y="6537"/>
                  </a:lnTo>
                  <a:lnTo>
                    <a:pt x="108341" y="8191"/>
                  </a:lnTo>
                  <a:lnTo>
                    <a:pt x="110314" y="9690"/>
                  </a:lnTo>
                  <a:lnTo>
                    <a:pt x="122308" y="26813"/>
                  </a:lnTo>
                  <a:lnTo>
                    <a:pt x="124552" y="35822"/>
                  </a:lnTo>
                  <a:lnTo>
                    <a:pt x="128712" y="41668"/>
                  </a:lnTo>
                  <a:lnTo>
                    <a:pt x="129187" y="44708"/>
                  </a:lnTo>
                  <a:lnTo>
                    <a:pt x="128445" y="47793"/>
                  </a:lnTo>
                  <a:lnTo>
                    <a:pt x="125857" y="54044"/>
                  </a:lnTo>
                  <a:lnTo>
                    <a:pt x="118753" y="93946"/>
                  </a:lnTo>
                  <a:lnTo>
                    <a:pt x="107314" y="113701"/>
                  </a:lnTo>
                  <a:lnTo>
                    <a:pt x="104823" y="120377"/>
                  </a:lnTo>
                  <a:lnTo>
                    <a:pt x="91629" y="136480"/>
                  </a:lnTo>
                  <a:lnTo>
                    <a:pt x="44524" y="174614"/>
                  </a:lnTo>
                  <a:lnTo>
                    <a:pt x="38111" y="178142"/>
                  </a:lnTo>
                  <a:lnTo>
                    <a:pt x="31733" y="180768"/>
                  </a:lnTo>
                  <a:lnTo>
                    <a:pt x="22193" y="187138"/>
                  </a:lnTo>
                  <a:lnTo>
                    <a:pt x="15839" y="189000"/>
                  </a:lnTo>
                  <a:lnTo>
                    <a:pt x="13721" y="190554"/>
                  </a:lnTo>
                  <a:lnTo>
                    <a:pt x="12309" y="192649"/>
                  </a:lnTo>
                  <a:lnTo>
                    <a:pt x="11368" y="195104"/>
                  </a:lnTo>
                  <a:lnTo>
                    <a:pt x="9682" y="196741"/>
                  </a:lnTo>
                  <a:lnTo>
                    <a:pt x="0" y="200003"/>
                  </a:lnTo>
                  <a:lnTo>
                    <a:pt x="13222" y="200013"/>
                  </a:lnTo>
                  <a:lnTo>
                    <a:pt x="19260" y="197191"/>
                  </a:lnTo>
                  <a:lnTo>
                    <a:pt x="25471" y="193468"/>
                  </a:lnTo>
                  <a:lnTo>
                    <a:pt x="38083" y="191078"/>
                  </a:lnTo>
                  <a:lnTo>
                    <a:pt x="83112" y="190504"/>
                  </a:lnTo>
                  <a:lnTo>
                    <a:pt x="129224" y="190489"/>
                  </a:lnTo>
                  <a:lnTo>
                    <a:pt x="173251" y="190489"/>
                  </a:lnTo>
                  <a:lnTo>
                    <a:pt x="180343" y="193311"/>
                  </a:lnTo>
                  <a:lnTo>
                    <a:pt x="190461" y="2000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580">
              <a:extLst>
                <a:ext uri="{FF2B5EF4-FFF2-40B4-BE49-F238E27FC236}">
                  <a16:creationId xmlns:a16="http://schemas.microsoft.com/office/drawing/2014/main" id="{41AD834D-4BC6-A5B3-72BF-F6AC73282EBA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3562350" y="3867153"/>
              <a:ext cx="171451" cy="9523"/>
            </a:xfrm>
            <a:custGeom>
              <a:avLst/>
              <a:gdLst/>
              <a:ahLst/>
              <a:cxnLst/>
              <a:rect l="0" t="0" r="0" b="0"/>
              <a:pathLst>
                <a:path w="171451" h="9523">
                  <a:moveTo>
                    <a:pt x="0" y="9522"/>
                  </a:moveTo>
                  <a:lnTo>
                    <a:pt x="0" y="9522"/>
                  </a:lnTo>
                  <a:lnTo>
                    <a:pt x="14547" y="9522"/>
                  </a:lnTo>
                  <a:lnTo>
                    <a:pt x="47109" y="586"/>
                  </a:lnTo>
                  <a:lnTo>
                    <a:pt x="92623" y="7"/>
                  </a:lnTo>
                  <a:lnTo>
                    <a:pt x="106231" y="0"/>
                  </a:lnTo>
                  <a:lnTo>
                    <a:pt x="113536" y="2820"/>
                  </a:lnTo>
                  <a:lnTo>
                    <a:pt x="116966" y="5054"/>
                  </a:lnTo>
                  <a:lnTo>
                    <a:pt x="131906" y="8198"/>
                  </a:lnTo>
                  <a:lnTo>
                    <a:pt x="171450" y="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581">
              <a:extLst>
                <a:ext uri="{FF2B5EF4-FFF2-40B4-BE49-F238E27FC236}">
                  <a16:creationId xmlns:a16="http://schemas.microsoft.com/office/drawing/2014/main" id="{6294D781-3D19-B5E2-0418-FE2FE8D72DE6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3552825" y="3800592"/>
              <a:ext cx="142876" cy="9409"/>
            </a:xfrm>
            <a:custGeom>
              <a:avLst/>
              <a:gdLst/>
              <a:ahLst/>
              <a:cxnLst/>
              <a:rect l="0" t="0" r="0" b="0"/>
              <a:pathLst>
                <a:path w="142876" h="9409">
                  <a:moveTo>
                    <a:pt x="0" y="9408"/>
                  </a:moveTo>
                  <a:lnTo>
                    <a:pt x="0" y="9408"/>
                  </a:lnTo>
                  <a:lnTo>
                    <a:pt x="45831" y="9408"/>
                  </a:lnTo>
                  <a:lnTo>
                    <a:pt x="87545" y="9408"/>
                  </a:lnTo>
                  <a:lnTo>
                    <a:pt x="94648" y="6586"/>
                  </a:lnTo>
                  <a:lnTo>
                    <a:pt x="101332" y="2862"/>
                  </a:lnTo>
                  <a:lnTo>
                    <a:pt x="114247" y="472"/>
                  </a:lnTo>
                  <a:lnTo>
                    <a:pt x="126990" y="0"/>
                  </a:lnTo>
                  <a:lnTo>
                    <a:pt x="133345" y="2757"/>
                  </a:lnTo>
                  <a:lnTo>
                    <a:pt x="142875" y="94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SMARTInkShape-582">
            <a:extLst>
              <a:ext uri="{FF2B5EF4-FFF2-40B4-BE49-F238E27FC236}">
                <a16:creationId xmlns:a16="http://schemas.microsoft.com/office/drawing/2014/main" id="{0DDFA790-9930-F793-A636-D2822D5C975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933700" y="4308716"/>
            <a:ext cx="180976" cy="196610"/>
          </a:xfrm>
          <a:custGeom>
            <a:avLst/>
            <a:gdLst/>
            <a:ahLst/>
            <a:cxnLst/>
            <a:rect l="0" t="0" r="0" b="0"/>
            <a:pathLst>
              <a:path w="180976" h="196610">
                <a:moveTo>
                  <a:pt x="180975" y="15634"/>
                </a:moveTo>
                <a:lnTo>
                  <a:pt x="180975" y="15634"/>
                </a:lnTo>
                <a:lnTo>
                  <a:pt x="180975" y="6226"/>
                </a:lnTo>
                <a:lnTo>
                  <a:pt x="167718" y="6119"/>
                </a:lnTo>
                <a:lnTo>
                  <a:pt x="165787" y="5058"/>
                </a:lnTo>
                <a:lnTo>
                  <a:pt x="164499" y="3291"/>
                </a:lnTo>
                <a:lnTo>
                  <a:pt x="163641" y="1056"/>
                </a:lnTo>
                <a:lnTo>
                  <a:pt x="162011" y="624"/>
                </a:lnTo>
                <a:lnTo>
                  <a:pt x="157377" y="2965"/>
                </a:lnTo>
                <a:lnTo>
                  <a:pt x="154660" y="2955"/>
                </a:lnTo>
                <a:lnTo>
                  <a:pt x="148819" y="121"/>
                </a:lnTo>
                <a:lnTo>
                  <a:pt x="144721" y="0"/>
                </a:lnTo>
                <a:lnTo>
                  <a:pt x="108204" y="6967"/>
                </a:lnTo>
                <a:lnTo>
                  <a:pt x="95300" y="13609"/>
                </a:lnTo>
                <a:lnTo>
                  <a:pt x="92108" y="14283"/>
                </a:lnTo>
                <a:lnTo>
                  <a:pt x="82560" y="20290"/>
                </a:lnTo>
                <a:lnTo>
                  <a:pt x="73028" y="28773"/>
                </a:lnTo>
                <a:lnTo>
                  <a:pt x="69498" y="34879"/>
                </a:lnTo>
                <a:lnTo>
                  <a:pt x="66871" y="41120"/>
                </a:lnTo>
                <a:lnTo>
                  <a:pt x="58639" y="51864"/>
                </a:lnTo>
                <a:lnTo>
                  <a:pt x="57591" y="58236"/>
                </a:lnTo>
                <a:lnTo>
                  <a:pt x="57281" y="66827"/>
                </a:lnTo>
                <a:lnTo>
                  <a:pt x="60030" y="72959"/>
                </a:lnTo>
                <a:lnTo>
                  <a:pt x="71342" y="86818"/>
                </a:lnTo>
                <a:lnTo>
                  <a:pt x="76863" y="89605"/>
                </a:lnTo>
                <a:lnTo>
                  <a:pt x="79817" y="90348"/>
                </a:lnTo>
                <a:lnTo>
                  <a:pt x="95308" y="99177"/>
                </a:lnTo>
                <a:lnTo>
                  <a:pt x="107961" y="100928"/>
                </a:lnTo>
                <a:lnTo>
                  <a:pt x="110074" y="102130"/>
                </a:lnTo>
                <a:lnTo>
                  <a:pt x="111483" y="103989"/>
                </a:lnTo>
                <a:lnTo>
                  <a:pt x="112422" y="106287"/>
                </a:lnTo>
                <a:lnTo>
                  <a:pt x="114106" y="107819"/>
                </a:lnTo>
                <a:lnTo>
                  <a:pt x="124414" y="113101"/>
                </a:lnTo>
                <a:lnTo>
                  <a:pt x="130437" y="117161"/>
                </a:lnTo>
                <a:lnTo>
                  <a:pt x="139778" y="120505"/>
                </a:lnTo>
                <a:lnTo>
                  <a:pt x="149248" y="126670"/>
                </a:lnTo>
                <a:lnTo>
                  <a:pt x="155585" y="128483"/>
                </a:lnTo>
                <a:lnTo>
                  <a:pt x="157698" y="130025"/>
                </a:lnTo>
                <a:lnTo>
                  <a:pt x="159107" y="132111"/>
                </a:lnTo>
                <a:lnTo>
                  <a:pt x="161090" y="140104"/>
                </a:lnTo>
                <a:lnTo>
                  <a:pt x="161910" y="162087"/>
                </a:lnTo>
                <a:lnTo>
                  <a:pt x="160857" y="164070"/>
                </a:lnTo>
                <a:lnTo>
                  <a:pt x="159096" y="165391"/>
                </a:lnTo>
                <a:lnTo>
                  <a:pt x="154318" y="167918"/>
                </a:lnTo>
                <a:lnTo>
                  <a:pt x="135357" y="183119"/>
                </a:lnTo>
                <a:lnTo>
                  <a:pt x="88983" y="195623"/>
                </a:lnTo>
                <a:lnTo>
                  <a:pt x="43487" y="196583"/>
                </a:lnTo>
                <a:lnTo>
                  <a:pt x="1811" y="196609"/>
                </a:lnTo>
                <a:lnTo>
                  <a:pt x="1207" y="195551"/>
                </a:lnTo>
                <a:lnTo>
                  <a:pt x="0" y="18708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SMARTInkShape-Group163">
            <a:extLst>
              <a:ext uri="{FF2B5EF4-FFF2-40B4-BE49-F238E27FC236}">
                <a16:creationId xmlns:a16="http://schemas.microsoft.com/office/drawing/2014/main" id="{7E391E1A-5E25-04AC-F852-68E2DBD624CD}"/>
              </a:ext>
            </a:extLst>
          </p:cNvPr>
          <p:cNvGrpSpPr/>
          <p:nvPr/>
        </p:nvGrpSpPr>
        <p:grpSpPr>
          <a:xfrm>
            <a:off x="3419475" y="4314825"/>
            <a:ext cx="171451" cy="85726"/>
            <a:chOff x="3419475" y="4314825"/>
            <a:chExt cx="171451" cy="85726"/>
          </a:xfrm>
        </p:grpSpPr>
        <p:sp>
          <p:nvSpPr>
            <p:cNvPr id="17" name="SMARTInkShape-583">
              <a:extLst>
                <a:ext uri="{FF2B5EF4-FFF2-40B4-BE49-F238E27FC236}">
                  <a16:creationId xmlns:a16="http://schemas.microsoft.com/office/drawing/2014/main" id="{DE979AA5-2B1E-1F09-E8F4-DEF771BB273C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3448050" y="4381500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0"/>
                  </a:moveTo>
                  <a:lnTo>
                    <a:pt x="0" y="0"/>
                  </a:lnTo>
                  <a:lnTo>
                    <a:pt x="0" y="9408"/>
                  </a:lnTo>
                  <a:lnTo>
                    <a:pt x="45661" y="9525"/>
                  </a:lnTo>
                  <a:lnTo>
                    <a:pt x="49490" y="9525"/>
                  </a:lnTo>
                  <a:lnTo>
                    <a:pt x="56568" y="12347"/>
                  </a:lnTo>
                  <a:lnTo>
                    <a:pt x="63241" y="16071"/>
                  </a:lnTo>
                  <a:lnTo>
                    <a:pt x="74007" y="18167"/>
                  </a:lnTo>
                  <a:lnTo>
                    <a:pt x="117407" y="19027"/>
                  </a:lnTo>
                  <a:lnTo>
                    <a:pt x="1428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584">
              <a:extLst>
                <a:ext uri="{FF2B5EF4-FFF2-40B4-BE49-F238E27FC236}">
                  <a16:creationId xmlns:a16="http://schemas.microsoft.com/office/drawing/2014/main" id="{8C9C30B4-6521-2053-6BAC-A1B979836937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3419475" y="4314825"/>
              <a:ext cx="133351" cy="19051"/>
            </a:xfrm>
            <a:custGeom>
              <a:avLst/>
              <a:gdLst/>
              <a:ahLst/>
              <a:cxnLst/>
              <a:rect l="0" t="0" r="0" b="0"/>
              <a:pathLst>
                <a:path w="133351" h="19051">
                  <a:moveTo>
                    <a:pt x="0" y="19050"/>
                  </a:moveTo>
                  <a:lnTo>
                    <a:pt x="0" y="19050"/>
                  </a:lnTo>
                  <a:lnTo>
                    <a:pt x="5057" y="19050"/>
                  </a:lnTo>
                  <a:lnTo>
                    <a:pt x="6546" y="17992"/>
                  </a:lnTo>
                  <a:lnTo>
                    <a:pt x="7539" y="16228"/>
                  </a:lnTo>
                  <a:lnTo>
                    <a:pt x="9132" y="10849"/>
                  </a:lnTo>
                  <a:lnTo>
                    <a:pt x="12173" y="10114"/>
                  </a:lnTo>
                  <a:lnTo>
                    <a:pt x="32188" y="9535"/>
                  </a:lnTo>
                  <a:lnTo>
                    <a:pt x="38295" y="6707"/>
                  </a:lnTo>
                  <a:lnTo>
                    <a:pt x="44536" y="2981"/>
                  </a:lnTo>
                  <a:lnTo>
                    <a:pt x="55280" y="393"/>
                  </a:lnTo>
                  <a:lnTo>
                    <a:pt x="102896" y="0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SMARTInkShape-Group164">
            <a:extLst>
              <a:ext uri="{FF2B5EF4-FFF2-40B4-BE49-F238E27FC236}">
                <a16:creationId xmlns:a16="http://schemas.microsoft.com/office/drawing/2014/main" id="{6DC2D273-097F-ABD2-AE3F-8284179D86CF}"/>
              </a:ext>
            </a:extLst>
          </p:cNvPr>
          <p:cNvGrpSpPr/>
          <p:nvPr/>
        </p:nvGrpSpPr>
        <p:grpSpPr>
          <a:xfrm>
            <a:off x="3992302" y="4200525"/>
            <a:ext cx="655899" cy="285751"/>
            <a:chOff x="3992302" y="4200525"/>
            <a:chExt cx="655899" cy="285751"/>
          </a:xfrm>
        </p:grpSpPr>
        <p:sp>
          <p:nvSpPr>
            <p:cNvPr id="20" name="SMARTInkShape-585">
              <a:extLst>
                <a:ext uri="{FF2B5EF4-FFF2-40B4-BE49-F238E27FC236}">
                  <a16:creationId xmlns:a16="http://schemas.microsoft.com/office/drawing/2014/main" id="{CA218F64-68AF-09B7-67EB-49B295F2EE1B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543425" y="4200525"/>
              <a:ext cx="104776" cy="200026"/>
            </a:xfrm>
            <a:custGeom>
              <a:avLst/>
              <a:gdLst/>
              <a:ahLst/>
              <a:cxnLst/>
              <a:rect l="0" t="0" r="0" b="0"/>
              <a:pathLst>
                <a:path w="104776" h="200026">
                  <a:moveTo>
                    <a:pt x="95250" y="76200"/>
                  </a:moveTo>
                  <a:lnTo>
                    <a:pt x="95250" y="76200"/>
                  </a:lnTo>
                  <a:lnTo>
                    <a:pt x="103451" y="76200"/>
                  </a:lnTo>
                  <a:lnTo>
                    <a:pt x="103892" y="75142"/>
                  </a:lnTo>
                  <a:lnTo>
                    <a:pt x="104775" y="39551"/>
                  </a:lnTo>
                  <a:lnTo>
                    <a:pt x="68126" y="1451"/>
                  </a:lnTo>
                  <a:lnTo>
                    <a:pt x="62049" y="430"/>
                  </a:lnTo>
                  <a:lnTo>
                    <a:pt x="20529" y="0"/>
                  </a:lnTo>
                  <a:lnTo>
                    <a:pt x="10979" y="8201"/>
                  </a:lnTo>
                  <a:lnTo>
                    <a:pt x="4899" y="9132"/>
                  </a:lnTo>
                  <a:lnTo>
                    <a:pt x="3266" y="10321"/>
                  </a:lnTo>
                  <a:lnTo>
                    <a:pt x="2177" y="12173"/>
                  </a:lnTo>
                  <a:lnTo>
                    <a:pt x="128" y="18648"/>
                  </a:lnTo>
                  <a:lnTo>
                    <a:pt x="0" y="36740"/>
                  </a:lnTo>
                  <a:lnTo>
                    <a:pt x="17610" y="55699"/>
                  </a:lnTo>
                  <a:lnTo>
                    <a:pt x="23680" y="56720"/>
                  </a:lnTo>
                  <a:lnTo>
                    <a:pt x="25312" y="57922"/>
                  </a:lnTo>
                  <a:lnTo>
                    <a:pt x="28146" y="65313"/>
                  </a:lnTo>
                  <a:lnTo>
                    <a:pt x="31206" y="66070"/>
                  </a:lnTo>
                  <a:lnTo>
                    <a:pt x="75773" y="66675"/>
                  </a:lnTo>
                  <a:lnTo>
                    <a:pt x="85322" y="57543"/>
                  </a:lnTo>
                  <a:lnTo>
                    <a:pt x="90662" y="57267"/>
                  </a:lnTo>
                  <a:lnTo>
                    <a:pt x="92191" y="56169"/>
                  </a:lnTo>
                  <a:lnTo>
                    <a:pt x="93211" y="54380"/>
                  </a:lnTo>
                  <a:lnTo>
                    <a:pt x="94847" y="48959"/>
                  </a:lnTo>
                  <a:lnTo>
                    <a:pt x="104372" y="38527"/>
                  </a:lnTo>
                  <a:lnTo>
                    <a:pt x="104775" y="9535"/>
                  </a:lnTo>
                  <a:lnTo>
                    <a:pt x="104775" y="55895"/>
                  </a:lnTo>
                  <a:lnTo>
                    <a:pt x="104775" y="102635"/>
                  </a:lnTo>
                  <a:lnTo>
                    <a:pt x="104775" y="145934"/>
                  </a:lnTo>
                  <a:lnTo>
                    <a:pt x="103717" y="148089"/>
                  </a:lnTo>
                  <a:lnTo>
                    <a:pt x="101953" y="149526"/>
                  </a:lnTo>
                  <a:lnTo>
                    <a:pt x="99718" y="150484"/>
                  </a:lnTo>
                  <a:lnTo>
                    <a:pt x="98229" y="152181"/>
                  </a:lnTo>
                  <a:lnTo>
                    <a:pt x="96574" y="156889"/>
                  </a:lnTo>
                  <a:lnTo>
                    <a:pt x="95250" y="190500"/>
                  </a:lnTo>
                  <a:lnTo>
                    <a:pt x="87049" y="198701"/>
                  </a:lnTo>
                  <a:lnTo>
                    <a:pt x="87666" y="199142"/>
                  </a:lnTo>
                  <a:lnTo>
                    <a:pt x="91474" y="199763"/>
                  </a:lnTo>
                  <a:lnTo>
                    <a:pt x="85732" y="200025"/>
                  </a:lnTo>
                  <a:lnTo>
                    <a:pt x="85727" y="194968"/>
                  </a:lnTo>
                  <a:lnTo>
                    <a:pt x="86785" y="193479"/>
                  </a:lnTo>
                  <a:lnTo>
                    <a:pt x="88548" y="192486"/>
                  </a:lnTo>
                  <a:lnTo>
                    <a:pt x="9525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586">
              <a:extLst>
                <a:ext uri="{FF2B5EF4-FFF2-40B4-BE49-F238E27FC236}">
                  <a16:creationId xmlns:a16="http://schemas.microsoft.com/office/drawing/2014/main" id="{1A84E2B3-F3B0-3AEA-52DF-938641D97941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333878" y="4257675"/>
              <a:ext cx="119778" cy="123826"/>
            </a:xfrm>
            <a:custGeom>
              <a:avLst/>
              <a:gdLst/>
              <a:ahLst/>
              <a:cxnLst/>
              <a:rect l="0" t="0" r="0" b="0"/>
              <a:pathLst>
                <a:path w="119778" h="123826">
                  <a:moveTo>
                    <a:pt x="57147" y="28575"/>
                  </a:moveTo>
                  <a:lnTo>
                    <a:pt x="57147" y="28575"/>
                  </a:lnTo>
                  <a:lnTo>
                    <a:pt x="66662" y="19060"/>
                  </a:lnTo>
                  <a:lnTo>
                    <a:pt x="66672" y="9642"/>
                  </a:lnTo>
                  <a:lnTo>
                    <a:pt x="57539" y="396"/>
                  </a:lnTo>
                  <a:lnTo>
                    <a:pt x="30013" y="0"/>
                  </a:lnTo>
                  <a:lnTo>
                    <a:pt x="4896" y="23680"/>
                  </a:lnTo>
                  <a:lnTo>
                    <a:pt x="2174" y="29222"/>
                  </a:lnTo>
                  <a:lnTo>
                    <a:pt x="125" y="42637"/>
                  </a:lnTo>
                  <a:lnTo>
                    <a:pt x="0" y="64829"/>
                  </a:lnTo>
                  <a:lnTo>
                    <a:pt x="6544" y="73914"/>
                  </a:lnTo>
                  <a:lnTo>
                    <a:pt x="9130" y="83961"/>
                  </a:lnTo>
                  <a:lnTo>
                    <a:pt x="15990" y="92981"/>
                  </a:lnTo>
                  <a:lnTo>
                    <a:pt x="17689" y="98828"/>
                  </a:lnTo>
                  <a:lnTo>
                    <a:pt x="19199" y="100810"/>
                  </a:lnTo>
                  <a:lnTo>
                    <a:pt x="25325" y="104658"/>
                  </a:lnTo>
                  <a:lnTo>
                    <a:pt x="27129" y="109309"/>
                  </a:lnTo>
                  <a:lnTo>
                    <a:pt x="28668" y="110973"/>
                  </a:lnTo>
                  <a:lnTo>
                    <a:pt x="47511" y="122856"/>
                  </a:lnTo>
                  <a:lnTo>
                    <a:pt x="83960" y="123825"/>
                  </a:lnTo>
                  <a:lnTo>
                    <a:pt x="112846" y="96701"/>
                  </a:lnTo>
                  <a:lnTo>
                    <a:pt x="113867" y="90624"/>
                  </a:lnTo>
                  <a:lnTo>
                    <a:pt x="114259" y="72897"/>
                  </a:lnTo>
                  <a:lnTo>
                    <a:pt x="117103" y="66618"/>
                  </a:lnTo>
                  <a:lnTo>
                    <a:pt x="119342" y="63462"/>
                  </a:lnTo>
                  <a:lnTo>
                    <a:pt x="119777" y="60300"/>
                  </a:lnTo>
                  <a:lnTo>
                    <a:pt x="113859" y="41273"/>
                  </a:lnTo>
                  <a:lnTo>
                    <a:pt x="107935" y="31749"/>
                  </a:lnTo>
                  <a:lnTo>
                    <a:pt x="104651" y="22225"/>
                  </a:lnTo>
                  <a:lnTo>
                    <a:pt x="96695" y="11407"/>
                  </a:lnTo>
                  <a:lnTo>
                    <a:pt x="93068" y="10361"/>
                  </a:lnTo>
                  <a:lnTo>
                    <a:pt x="90619" y="10083"/>
                  </a:lnTo>
                  <a:lnTo>
                    <a:pt x="85077" y="6950"/>
                  </a:lnTo>
                  <a:lnTo>
                    <a:pt x="79086" y="3089"/>
                  </a:lnTo>
                  <a:lnTo>
                    <a:pt x="69762" y="915"/>
                  </a:lnTo>
                  <a:lnTo>
                    <a:pt x="48179" y="11"/>
                  </a:lnTo>
                  <a:lnTo>
                    <a:pt x="47622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587">
              <a:extLst>
                <a:ext uri="{FF2B5EF4-FFF2-40B4-BE49-F238E27FC236}">
                  <a16:creationId xmlns:a16="http://schemas.microsoft.com/office/drawing/2014/main" id="{560C49C7-2E83-6ECC-2CA2-B1585907EEE3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4124325" y="44196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588">
              <a:extLst>
                <a:ext uri="{FF2B5EF4-FFF2-40B4-BE49-F238E27FC236}">
                  <a16:creationId xmlns:a16="http://schemas.microsoft.com/office/drawing/2014/main" id="{61140F2C-7BE6-08A5-6F97-50ED3F98133E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3992302" y="4238627"/>
              <a:ext cx="36774" cy="247649"/>
            </a:xfrm>
            <a:custGeom>
              <a:avLst/>
              <a:gdLst/>
              <a:ahLst/>
              <a:cxnLst/>
              <a:rect l="0" t="0" r="0" b="0"/>
              <a:pathLst>
                <a:path w="36774" h="247649">
                  <a:moveTo>
                    <a:pt x="27248" y="19048"/>
                  </a:moveTo>
                  <a:lnTo>
                    <a:pt x="27248" y="19048"/>
                  </a:lnTo>
                  <a:lnTo>
                    <a:pt x="32305" y="19048"/>
                  </a:lnTo>
                  <a:lnTo>
                    <a:pt x="33794" y="17990"/>
                  </a:lnTo>
                  <a:lnTo>
                    <a:pt x="34787" y="16226"/>
                  </a:lnTo>
                  <a:lnTo>
                    <a:pt x="36763" y="9557"/>
                  </a:lnTo>
                  <a:lnTo>
                    <a:pt x="36773" y="391"/>
                  </a:lnTo>
                  <a:lnTo>
                    <a:pt x="36773" y="5563"/>
                  </a:lnTo>
                  <a:lnTo>
                    <a:pt x="36773" y="0"/>
                  </a:lnTo>
                  <a:lnTo>
                    <a:pt x="36773" y="22746"/>
                  </a:lnTo>
                  <a:lnTo>
                    <a:pt x="33951" y="28806"/>
                  </a:lnTo>
                  <a:lnTo>
                    <a:pt x="30227" y="35026"/>
                  </a:lnTo>
                  <a:lnTo>
                    <a:pt x="17625" y="79747"/>
                  </a:lnTo>
                  <a:lnTo>
                    <a:pt x="9649" y="111172"/>
                  </a:lnTo>
                  <a:lnTo>
                    <a:pt x="8283" y="155576"/>
                  </a:lnTo>
                  <a:lnTo>
                    <a:pt x="7165" y="173566"/>
                  </a:lnTo>
                  <a:lnTo>
                    <a:pt x="664" y="192484"/>
                  </a:lnTo>
                  <a:lnTo>
                    <a:pt x="0" y="198172"/>
                  </a:lnTo>
                  <a:lnTo>
                    <a:pt x="2085" y="207314"/>
                  </a:lnTo>
                  <a:lnTo>
                    <a:pt x="5481" y="214905"/>
                  </a:lnTo>
                  <a:lnTo>
                    <a:pt x="7960" y="234861"/>
                  </a:lnTo>
                  <a:lnTo>
                    <a:pt x="8198" y="2476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SMARTInkShape-589">
            <a:extLst>
              <a:ext uri="{FF2B5EF4-FFF2-40B4-BE49-F238E27FC236}">
                <a16:creationId xmlns:a16="http://schemas.microsoft.com/office/drawing/2014/main" id="{A7100ADA-F1F2-A2CB-018A-D653FDEA1DF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18702" y="2957219"/>
            <a:ext cx="1624920" cy="43157"/>
          </a:xfrm>
          <a:custGeom>
            <a:avLst/>
            <a:gdLst/>
            <a:ahLst/>
            <a:cxnLst/>
            <a:rect l="0" t="0" r="0" b="0"/>
            <a:pathLst>
              <a:path w="1624920" h="43157">
                <a:moveTo>
                  <a:pt x="5673" y="43156"/>
                </a:moveTo>
                <a:lnTo>
                  <a:pt x="5673" y="43156"/>
                </a:lnTo>
                <a:lnTo>
                  <a:pt x="185" y="43156"/>
                </a:lnTo>
                <a:lnTo>
                  <a:pt x="5397" y="43156"/>
                </a:lnTo>
                <a:lnTo>
                  <a:pt x="131" y="43156"/>
                </a:lnTo>
                <a:lnTo>
                  <a:pt x="4734" y="43156"/>
                </a:lnTo>
                <a:lnTo>
                  <a:pt x="0" y="43156"/>
                </a:lnTo>
                <a:lnTo>
                  <a:pt x="32797" y="43156"/>
                </a:lnTo>
                <a:lnTo>
                  <a:pt x="41566" y="36610"/>
                </a:lnTo>
                <a:lnTo>
                  <a:pt x="51543" y="34023"/>
                </a:lnTo>
                <a:lnTo>
                  <a:pt x="97773" y="33631"/>
                </a:lnTo>
                <a:lnTo>
                  <a:pt x="142198" y="33631"/>
                </a:lnTo>
                <a:lnTo>
                  <a:pt x="184269" y="24367"/>
                </a:lnTo>
                <a:lnTo>
                  <a:pt x="228909" y="24113"/>
                </a:lnTo>
                <a:lnTo>
                  <a:pt x="247266" y="23050"/>
                </a:lnTo>
                <a:lnTo>
                  <a:pt x="285099" y="15464"/>
                </a:lnTo>
                <a:lnTo>
                  <a:pt x="332346" y="14633"/>
                </a:lnTo>
                <a:lnTo>
                  <a:pt x="376560" y="14586"/>
                </a:lnTo>
                <a:lnTo>
                  <a:pt x="421564" y="14581"/>
                </a:lnTo>
                <a:lnTo>
                  <a:pt x="464752" y="14581"/>
                </a:lnTo>
                <a:lnTo>
                  <a:pt x="506930" y="14581"/>
                </a:lnTo>
                <a:lnTo>
                  <a:pt x="551750" y="14581"/>
                </a:lnTo>
                <a:lnTo>
                  <a:pt x="596222" y="14581"/>
                </a:lnTo>
                <a:lnTo>
                  <a:pt x="637145" y="14581"/>
                </a:lnTo>
                <a:lnTo>
                  <a:pt x="684182" y="14581"/>
                </a:lnTo>
                <a:lnTo>
                  <a:pt x="728933" y="14581"/>
                </a:lnTo>
                <a:lnTo>
                  <a:pt x="775156" y="14581"/>
                </a:lnTo>
                <a:lnTo>
                  <a:pt x="822657" y="14581"/>
                </a:lnTo>
                <a:lnTo>
                  <a:pt x="865555" y="14581"/>
                </a:lnTo>
                <a:lnTo>
                  <a:pt x="909836" y="14581"/>
                </a:lnTo>
                <a:lnTo>
                  <a:pt x="952541" y="14581"/>
                </a:lnTo>
                <a:lnTo>
                  <a:pt x="999594" y="14581"/>
                </a:lnTo>
                <a:lnTo>
                  <a:pt x="1047169" y="14581"/>
                </a:lnTo>
                <a:lnTo>
                  <a:pt x="1091954" y="14581"/>
                </a:lnTo>
                <a:lnTo>
                  <a:pt x="1131666" y="14581"/>
                </a:lnTo>
                <a:lnTo>
                  <a:pt x="1158803" y="11759"/>
                </a:lnTo>
                <a:lnTo>
                  <a:pt x="1204845" y="5939"/>
                </a:lnTo>
                <a:lnTo>
                  <a:pt x="1245257" y="5172"/>
                </a:lnTo>
                <a:lnTo>
                  <a:pt x="1288902" y="5071"/>
                </a:lnTo>
                <a:lnTo>
                  <a:pt x="1329496" y="5058"/>
                </a:lnTo>
                <a:lnTo>
                  <a:pt x="1369191" y="5056"/>
                </a:lnTo>
                <a:lnTo>
                  <a:pt x="1408024" y="5056"/>
                </a:lnTo>
                <a:lnTo>
                  <a:pt x="1447214" y="5056"/>
                </a:lnTo>
                <a:lnTo>
                  <a:pt x="1494839" y="5056"/>
                </a:lnTo>
                <a:lnTo>
                  <a:pt x="1535918" y="5056"/>
                </a:lnTo>
                <a:lnTo>
                  <a:pt x="1578813" y="5056"/>
                </a:lnTo>
                <a:lnTo>
                  <a:pt x="1623001" y="5056"/>
                </a:lnTo>
                <a:lnTo>
                  <a:pt x="1623641" y="3998"/>
                </a:lnTo>
                <a:lnTo>
                  <a:pt x="1624354" y="0"/>
                </a:lnTo>
                <a:lnTo>
                  <a:pt x="1624543" y="627"/>
                </a:lnTo>
                <a:lnTo>
                  <a:pt x="1624811" y="8447"/>
                </a:lnTo>
                <a:lnTo>
                  <a:pt x="1624848" y="8375"/>
                </a:lnTo>
                <a:lnTo>
                  <a:pt x="1624919" y="5250"/>
                </a:lnTo>
                <a:lnTo>
                  <a:pt x="1615398" y="5056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SMARTInkShape-Group166">
            <a:extLst>
              <a:ext uri="{FF2B5EF4-FFF2-40B4-BE49-F238E27FC236}">
                <a16:creationId xmlns:a16="http://schemas.microsoft.com/office/drawing/2014/main" id="{B54101CC-69D8-5A8C-57D9-5C75E0DD47CA}"/>
              </a:ext>
            </a:extLst>
          </p:cNvPr>
          <p:cNvGrpSpPr/>
          <p:nvPr/>
        </p:nvGrpSpPr>
        <p:grpSpPr>
          <a:xfrm>
            <a:off x="3467100" y="5172075"/>
            <a:ext cx="866776" cy="304801"/>
            <a:chOff x="3467100" y="5172075"/>
            <a:chExt cx="866776" cy="304801"/>
          </a:xfrm>
        </p:grpSpPr>
        <p:sp>
          <p:nvSpPr>
            <p:cNvPr id="26" name="SMARTInkShape-590">
              <a:extLst>
                <a:ext uri="{FF2B5EF4-FFF2-40B4-BE49-F238E27FC236}">
                  <a16:creationId xmlns:a16="http://schemas.microsoft.com/office/drawing/2014/main" id="{D663D4EF-AACA-61F6-1FAA-9E2EFF76AFD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162425" y="5172075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9"/>
                  </a:lnTo>
                  <a:lnTo>
                    <a:pt x="10361" y="21036"/>
                  </a:lnTo>
                  <a:lnTo>
                    <a:pt x="13257" y="20374"/>
                  </a:lnTo>
                  <a:lnTo>
                    <a:pt x="15188" y="18874"/>
                  </a:lnTo>
                  <a:lnTo>
                    <a:pt x="17333" y="14386"/>
                  </a:lnTo>
                  <a:lnTo>
                    <a:pt x="18964" y="12765"/>
                  </a:lnTo>
                  <a:lnTo>
                    <a:pt x="23598" y="10966"/>
                  </a:lnTo>
                  <a:lnTo>
                    <a:pt x="44530" y="8551"/>
                  </a:lnTo>
                  <a:lnTo>
                    <a:pt x="55057" y="3004"/>
                  </a:lnTo>
                  <a:lnTo>
                    <a:pt x="101523" y="23"/>
                  </a:lnTo>
                  <a:lnTo>
                    <a:pt x="145697" y="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591">
              <a:extLst>
                <a:ext uri="{FF2B5EF4-FFF2-40B4-BE49-F238E27FC236}">
                  <a16:creationId xmlns:a16="http://schemas.microsoft.com/office/drawing/2014/main" id="{F63DCA97-9C8E-E243-3C74-AED30CD6E729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124363" y="5210175"/>
              <a:ext cx="123777" cy="200023"/>
            </a:xfrm>
            <a:custGeom>
              <a:avLst/>
              <a:gdLst/>
              <a:ahLst/>
              <a:cxnLst/>
              <a:rect l="0" t="0" r="0" b="0"/>
              <a:pathLst>
                <a:path w="123777" h="200023">
                  <a:moveTo>
                    <a:pt x="57112" y="9525"/>
                  </a:moveTo>
                  <a:lnTo>
                    <a:pt x="57112" y="9525"/>
                  </a:lnTo>
                  <a:lnTo>
                    <a:pt x="57112" y="4469"/>
                  </a:lnTo>
                  <a:lnTo>
                    <a:pt x="56054" y="2980"/>
                  </a:lnTo>
                  <a:lnTo>
                    <a:pt x="54290" y="1986"/>
                  </a:lnTo>
                  <a:lnTo>
                    <a:pt x="47597" y="3"/>
                  </a:lnTo>
                  <a:lnTo>
                    <a:pt x="42534" y="0"/>
                  </a:lnTo>
                  <a:lnTo>
                    <a:pt x="37227" y="2822"/>
                  </a:lnTo>
                  <a:lnTo>
                    <a:pt x="23989" y="14189"/>
                  </a:lnTo>
                  <a:lnTo>
                    <a:pt x="21224" y="19712"/>
                  </a:lnTo>
                  <a:lnTo>
                    <a:pt x="18245" y="35012"/>
                  </a:lnTo>
                  <a:lnTo>
                    <a:pt x="11531" y="47642"/>
                  </a:lnTo>
                  <a:lnTo>
                    <a:pt x="10849" y="50811"/>
                  </a:lnTo>
                  <a:lnTo>
                    <a:pt x="1406" y="69851"/>
                  </a:lnTo>
                  <a:lnTo>
                    <a:pt x="0" y="90224"/>
                  </a:lnTo>
                  <a:lnTo>
                    <a:pt x="1045" y="91900"/>
                  </a:lnTo>
                  <a:lnTo>
                    <a:pt x="2801" y="93016"/>
                  </a:lnTo>
                  <a:lnTo>
                    <a:pt x="5030" y="93761"/>
                  </a:lnTo>
                  <a:lnTo>
                    <a:pt x="6515" y="95315"/>
                  </a:lnTo>
                  <a:lnTo>
                    <a:pt x="8166" y="99865"/>
                  </a:lnTo>
                  <a:lnTo>
                    <a:pt x="9665" y="101502"/>
                  </a:lnTo>
                  <a:lnTo>
                    <a:pt x="17572" y="104344"/>
                  </a:lnTo>
                  <a:lnTo>
                    <a:pt x="63719" y="104775"/>
                  </a:lnTo>
                  <a:lnTo>
                    <a:pt x="107920" y="104775"/>
                  </a:lnTo>
                  <a:lnTo>
                    <a:pt x="110034" y="105833"/>
                  </a:lnTo>
                  <a:lnTo>
                    <a:pt x="111443" y="107597"/>
                  </a:lnTo>
                  <a:lnTo>
                    <a:pt x="113705" y="112976"/>
                  </a:lnTo>
                  <a:lnTo>
                    <a:pt x="122414" y="122384"/>
                  </a:lnTo>
                  <a:lnTo>
                    <a:pt x="123380" y="128455"/>
                  </a:lnTo>
                  <a:lnTo>
                    <a:pt x="123776" y="150557"/>
                  </a:lnTo>
                  <a:lnTo>
                    <a:pt x="117239" y="159640"/>
                  </a:lnTo>
                  <a:lnTo>
                    <a:pt x="114086" y="168539"/>
                  </a:lnTo>
                  <a:lnTo>
                    <a:pt x="109598" y="174742"/>
                  </a:lnTo>
                  <a:lnTo>
                    <a:pt x="104075" y="178205"/>
                  </a:lnTo>
                  <a:lnTo>
                    <a:pt x="98093" y="180803"/>
                  </a:lnTo>
                  <a:lnTo>
                    <a:pt x="88775" y="187156"/>
                  </a:lnTo>
                  <a:lnTo>
                    <a:pt x="79311" y="190567"/>
                  </a:lnTo>
                  <a:lnTo>
                    <a:pt x="69805" y="196752"/>
                  </a:lnTo>
                  <a:lnTo>
                    <a:pt x="60285" y="199056"/>
                  </a:lnTo>
                  <a:lnTo>
                    <a:pt x="24038" y="200022"/>
                  </a:lnTo>
                  <a:lnTo>
                    <a:pt x="22363" y="198965"/>
                  </a:lnTo>
                  <a:lnTo>
                    <a:pt x="21246" y="197202"/>
                  </a:lnTo>
                  <a:lnTo>
                    <a:pt x="19012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592">
              <a:extLst>
                <a:ext uri="{FF2B5EF4-FFF2-40B4-BE49-F238E27FC236}">
                  <a16:creationId xmlns:a16="http://schemas.microsoft.com/office/drawing/2014/main" id="{8CFEA417-C0C1-68A5-7904-378803A22159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3943350" y="5210175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1058" y="22030"/>
                  </a:lnTo>
                  <a:lnTo>
                    <a:pt x="2822" y="21036"/>
                  </a:lnTo>
                  <a:lnTo>
                    <a:pt x="9132" y="19166"/>
                  </a:lnTo>
                  <a:lnTo>
                    <a:pt x="17052" y="12526"/>
                  </a:lnTo>
                  <a:lnTo>
                    <a:pt x="25749" y="10414"/>
                  </a:lnTo>
                  <a:lnTo>
                    <a:pt x="50814" y="9560"/>
                  </a:lnTo>
                  <a:lnTo>
                    <a:pt x="57156" y="6718"/>
                  </a:lnTo>
                  <a:lnTo>
                    <a:pt x="63503" y="2986"/>
                  </a:lnTo>
                  <a:lnTo>
                    <a:pt x="74084" y="885"/>
                  </a:lnTo>
                  <a:lnTo>
                    <a:pt x="118468" y="23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593">
              <a:extLst>
                <a:ext uri="{FF2B5EF4-FFF2-40B4-BE49-F238E27FC236}">
                  <a16:creationId xmlns:a16="http://schemas.microsoft.com/office/drawing/2014/main" id="{903E5D17-BBE3-E109-50B4-99BE9A7AEE4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905285" y="5257800"/>
              <a:ext cx="112906" cy="190497"/>
            </a:xfrm>
            <a:custGeom>
              <a:avLst/>
              <a:gdLst/>
              <a:ahLst/>
              <a:cxnLst/>
              <a:rect l="0" t="0" r="0" b="0"/>
              <a:pathLst>
                <a:path w="112906" h="190497">
                  <a:moveTo>
                    <a:pt x="28540" y="38100"/>
                  </a:moveTo>
                  <a:lnTo>
                    <a:pt x="28540" y="38100"/>
                  </a:lnTo>
                  <a:lnTo>
                    <a:pt x="28540" y="19442"/>
                  </a:lnTo>
                  <a:lnTo>
                    <a:pt x="19132" y="19053"/>
                  </a:lnTo>
                  <a:lnTo>
                    <a:pt x="28151" y="19050"/>
                  </a:lnTo>
                  <a:lnTo>
                    <a:pt x="23368" y="13994"/>
                  </a:lnTo>
                  <a:lnTo>
                    <a:pt x="22976" y="12505"/>
                  </a:lnTo>
                  <a:lnTo>
                    <a:pt x="23772" y="11511"/>
                  </a:lnTo>
                  <a:lnTo>
                    <a:pt x="28540" y="9525"/>
                  </a:lnTo>
                  <a:lnTo>
                    <a:pt x="23483" y="9525"/>
                  </a:lnTo>
                  <a:lnTo>
                    <a:pt x="21994" y="8467"/>
                  </a:lnTo>
                  <a:lnTo>
                    <a:pt x="21001" y="6703"/>
                  </a:lnTo>
                  <a:lnTo>
                    <a:pt x="19015" y="3"/>
                  </a:lnTo>
                  <a:lnTo>
                    <a:pt x="19015" y="0"/>
                  </a:lnTo>
                  <a:lnTo>
                    <a:pt x="19015" y="14189"/>
                  </a:lnTo>
                  <a:lnTo>
                    <a:pt x="16193" y="19712"/>
                  </a:lnTo>
                  <a:lnTo>
                    <a:pt x="12469" y="25693"/>
                  </a:lnTo>
                  <a:lnTo>
                    <a:pt x="10079" y="38158"/>
                  </a:lnTo>
                  <a:lnTo>
                    <a:pt x="9883" y="41314"/>
                  </a:lnTo>
                  <a:lnTo>
                    <a:pt x="6842" y="47642"/>
                  </a:lnTo>
                  <a:lnTo>
                    <a:pt x="3021" y="53982"/>
                  </a:lnTo>
                  <a:lnTo>
                    <a:pt x="367" y="64794"/>
                  </a:lnTo>
                  <a:lnTo>
                    <a:pt x="0" y="74711"/>
                  </a:lnTo>
                  <a:lnTo>
                    <a:pt x="8169" y="84270"/>
                  </a:lnTo>
                  <a:lnTo>
                    <a:pt x="11725" y="85078"/>
                  </a:lnTo>
                  <a:lnTo>
                    <a:pt x="41670" y="85725"/>
                  </a:lnTo>
                  <a:lnTo>
                    <a:pt x="43643" y="84666"/>
                  </a:lnTo>
                  <a:lnTo>
                    <a:pt x="44959" y="82903"/>
                  </a:lnTo>
                  <a:lnTo>
                    <a:pt x="45836" y="80669"/>
                  </a:lnTo>
                  <a:lnTo>
                    <a:pt x="47479" y="79180"/>
                  </a:lnTo>
                  <a:lnTo>
                    <a:pt x="52127" y="77524"/>
                  </a:lnTo>
                  <a:lnTo>
                    <a:pt x="63734" y="75404"/>
                  </a:lnTo>
                  <a:lnTo>
                    <a:pt x="74319" y="68033"/>
                  </a:lnTo>
                  <a:lnTo>
                    <a:pt x="83404" y="66943"/>
                  </a:lnTo>
                  <a:lnTo>
                    <a:pt x="89260" y="66794"/>
                  </a:lnTo>
                  <a:lnTo>
                    <a:pt x="91245" y="67813"/>
                  </a:lnTo>
                  <a:lnTo>
                    <a:pt x="92569" y="69550"/>
                  </a:lnTo>
                  <a:lnTo>
                    <a:pt x="94692" y="74887"/>
                  </a:lnTo>
                  <a:lnTo>
                    <a:pt x="97805" y="75616"/>
                  </a:lnTo>
                  <a:lnTo>
                    <a:pt x="100117" y="75811"/>
                  </a:lnTo>
                  <a:lnTo>
                    <a:pt x="101658" y="77000"/>
                  </a:lnTo>
                  <a:lnTo>
                    <a:pt x="103370" y="81141"/>
                  </a:lnTo>
                  <a:lnTo>
                    <a:pt x="105528" y="92424"/>
                  </a:lnTo>
                  <a:lnTo>
                    <a:pt x="111206" y="102762"/>
                  </a:lnTo>
                  <a:lnTo>
                    <a:pt x="112905" y="113052"/>
                  </a:lnTo>
                  <a:lnTo>
                    <a:pt x="110838" y="121859"/>
                  </a:lnTo>
                  <a:lnTo>
                    <a:pt x="108806" y="125690"/>
                  </a:lnTo>
                  <a:lnTo>
                    <a:pt x="108509" y="129302"/>
                  </a:lnTo>
                  <a:lnTo>
                    <a:pt x="111001" y="136136"/>
                  </a:lnTo>
                  <a:lnTo>
                    <a:pt x="111031" y="139441"/>
                  </a:lnTo>
                  <a:lnTo>
                    <a:pt x="104373" y="158727"/>
                  </a:lnTo>
                  <a:lnTo>
                    <a:pt x="82081" y="184542"/>
                  </a:lnTo>
                  <a:lnTo>
                    <a:pt x="75972" y="187851"/>
                  </a:lnTo>
                  <a:lnTo>
                    <a:pt x="58985" y="190345"/>
                  </a:lnTo>
                  <a:lnTo>
                    <a:pt x="34774" y="190496"/>
                  </a:lnTo>
                  <a:lnTo>
                    <a:pt x="28488" y="187676"/>
                  </a:lnTo>
                  <a:lnTo>
                    <a:pt x="14123" y="176035"/>
                  </a:lnTo>
                  <a:lnTo>
                    <a:pt x="11549" y="170666"/>
                  </a:lnTo>
                  <a:lnTo>
                    <a:pt x="949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594">
              <a:extLst>
                <a:ext uri="{FF2B5EF4-FFF2-40B4-BE49-F238E27FC236}">
                  <a16:creationId xmlns:a16="http://schemas.microsoft.com/office/drawing/2014/main" id="{ED3F3906-7A7C-74BE-EB79-F8766A987063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3800475" y="54387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1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595">
              <a:extLst>
                <a:ext uri="{FF2B5EF4-FFF2-40B4-BE49-F238E27FC236}">
                  <a16:creationId xmlns:a16="http://schemas.microsoft.com/office/drawing/2014/main" id="{FDEE9480-73E7-FBDC-8033-6B5BD4BD27E8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467100" y="5248275"/>
              <a:ext cx="200026" cy="228601"/>
            </a:xfrm>
            <a:custGeom>
              <a:avLst/>
              <a:gdLst/>
              <a:ahLst/>
              <a:cxnLst/>
              <a:rect l="0" t="0" r="0" b="0"/>
              <a:pathLst>
                <a:path w="200026" h="228601">
                  <a:moveTo>
                    <a:pt x="57150" y="57150"/>
                  </a:moveTo>
                  <a:lnTo>
                    <a:pt x="57150" y="57150"/>
                  </a:lnTo>
                  <a:lnTo>
                    <a:pt x="62638" y="57150"/>
                  </a:lnTo>
                  <a:lnTo>
                    <a:pt x="57150" y="57150"/>
                  </a:lnTo>
                  <a:lnTo>
                    <a:pt x="57150" y="38217"/>
                  </a:lnTo>
                  <a:lnTo>
                    <a:pt x="74866" y="20384"/>
                  </a:lnTo>
                  <a:lnTo>
                    <a:pt x="84284" y="19167"/>
                  </a:lnTo>
                  <a:lnTo>
                    <a:pt x="93799" y="10859"/>
                  </a:lnTo>
                  <a:lnTo>
                    <a:pt x="99877" y="9920"/>
                  </a:lnTo>
                  <a:lnTo>
                    <a:pt x="101510" y="8730"/>
                  </a:lnTo>
                  <a:lnTo>
                    <a:pt x="102598" y="6879"/>
                  </a:lnTo>
                  <a:lnTo>
                    <a:pt x="104647" y="403"/>
                  </a:lnTo>
                  <a:lnTo>
                    <a:pt x="122467" y="0"/>
                  </a:lnTo>
                  <a:lnTo>
                    <a:pt x="122919" y="1059"/>
                  </a:lnTo>
                  <a:lnTo>
                    <a:pt x="123423" y="5056"/>
                  </a:lnTo>
                  <a:lnTo>
                    <a:pt x="124615" y="6545"/>
                  </a:lnTo>
                  <a:lnTo>
                    <a:pt x="133502" y="10321"/>
                  </a:lnTo>
                  <a:lnTo>
                    <a:pt x="141431" y="17692"/>
                  </a:lnTo>
                  <a:lnTo>
                    <a:pt x="142748" y="27132"/>
                  </a:lnTo>
                  <a:lnTo>
                    <a:pt x="143849" y="27613"/>
                  </a:lnTo>
                  <a:lnTo>
                    <a:pt x="147894" y="28147"/>
                  </a:lnTo>
                  <a:lnTo>
                    <a:pt x="149396" y="29348"/>
                  </a:lnTo>
                  <a:lnTo>
                    <a:pt x="151065" y="33505"/>
                  </a:lnTo>
                  <a:lnTo>
                    <a:pt x="152400" y="80709"/>
                  </a:lnTo>
                  <a:lnTo>
                    <a:pt x="152400" y="98542"/>
                  </a:lnTo>
                  <a:lnTo>
                    <a:pt x="149578" y="104827"/>
                  </a:lnTo>
                  <a:lnTo>
                    <a:pt x="126085" y="136546"/>
                  </a:lnTo>
                  <a:lnTo>
                    <a:pt x="82898" y="171491"/>
                  </a:lnTo>
                  <a:lnTo>
                    <a:pt x="57738" y="190503"/>
                  </a:lnTo>
                  <a:lnTo>
                    <a:pt x="41353" y="205317"/>
                  </a:lnTo>
                  <a:lnTo>
                    <a:pt x="28590" y="211536"/>
                  </a:lnTo>
                  <a:lnTo>
                    <a:pt x="22232" y="215725"/>
                  </a:lnTo>
                  <a:lnTo>
                    <a:pt x="11407" y="218634"/>
                  </a:lnTo>
                  <a:lnTo>
                    <a:pt x="5" y="228595"/>
                  </a:lnTo>
                  <a:lnTo>
                    <a:pt x="0" y="228600"/>
                  </a:lnTo>
                  <a:lnTo>
                    <a:pt x="19246" y="228600"/>
                  </a:lnTo>
                  <a:lnTo>
                    <a:pt x="27251" y="225778"/>
                  </a:lnTo>
                  <a:lnTo>
                    <a:pt x="34337" y="222055"/>
                  </a:lnTo>
                  <a:lnTo>
                    <a:pt x="45334" y="219958"/>
                  </a:lnTo>
                  <a:lnTo>
                    <a:pt x="91985" y="219098"/>
                  </a:lnTo>
                  <a:lnTo>
                    <a:pt x="136429" y="219075"/>
                  </a:lnTo>
                  <a:lnTo>
                    <a:pt x="180958" y="219075"/>
                  </a:lnTo>
                  <a:lnTo>
                    <a:pt x="200025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SMARTInkShape-Group167">
            <a:extLst>
              <a:ext uri="{FF2B5EF4-FFF2-40B4-BE49-F238E27FC236}">
                <a16:creationId xmlns:a16="http://schemas.microsoft.com/office/drawing/2014/main" id="{B80A88B0-3566-C801-CC30-D942A59620A7}"/>
              </a:ext>
            </a:extLst>
          </p:cNvPr>
          <p:cNvGrpSpPr/>
          <p:nvPr/>
        </p:nvGrpSpPr>
        <p:grpSpPr>
          <a:xfrm>
            <a:off x="4737969" y="5133985"/>
            <a:ext cx="300757" cy="314316"/>
            <a:chOff x="4737969" y="5133985"/>
            <a:chExt cx="300757" cy="314316"/>
          </a:xfrm>
        </p:grpSpPr>
        <p:sp>
          <p:nvSpPr>
            <p:cNvPr id="33" name="SMARTInkShape-596">
              <a:extLst>
                <a:ext uri="{FF2B5EF4-FFF2-40B4-BE49-F238E27FC236}">
                  <a16:creationId xmlns:a16="http://schemas.microsoft.com/office/drawing/2014/main" id="{FEC38C64-2A31-6B36-8CA8-17479843527D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737969" y="5438775"/>
              <a:ext cx="281707" cy="9526"/>
            </a:xfrm>
            <a:custGeom>
              <a:avLst/>
              <a:gdLst/>
              <a:ahLst/>
              <a:cxnLst/>
              <a:rect l="0" t="0" r="0" b="0"/>
              <a:pathLst>
                <a:path w="281707" h="9526">
                  <a:moveTo>
                    <a:pt x="15006" y="0"/>
                  </a:moveTo>
                  <a:lnTo>
                    <a:pt x="15006" y="0"/>
                  </a:lnTo>
                  <a:lnTo>
                    <a:pt x="5873" y="0"/>
                  </a:lnTo>
                  <a:lnTo>
                    <a:pt x="5515" y="8201"/>
                  </a:lnTo>
                  <a:lnTo>
                    <a:pt x="4445" y="8642"/>
                  </a:lnTo>
                  <a:lnTo>
                    <a:pt x="0" y="9263"/>
                  </a:lnTo>
                  <a:lnTo>
                    <a:pt x="18657" y="9522"/>
                  </a:lnTo>
                  <a:lnTo>
                    <a:pt x="62898" y="588"/>
                  </a:lnTo>
                  <a:lnTo>
                    <a:pt x="110241" y="34"/>
                  </a:lnTo>
                  <a:lnTo>
                    <a:pt x="156804" y="8204"/>
                  </a:lnTo>
                  <a:lnTo>
                    <a:pt x="201191" y="9409"/>
                  </a:lnTo>
                  <a:lnTo>
                    <a:pt x="248236" y="9524"/>
                  </a:lnTo>
                  <a:lnTo>
                    <a:pt x="267671" y="9525"/>
                  </a:lnTo>
                  <a:lnTo>
                    <a:pt x="269175" y="8467"/>
                  </a:lnTo>
                  <a:lnTo>
                    <a:pt x="270176" y="6703"/>
                  </a:lnTo>
                  <a:lnTo>
                    <a:pt x="270845" y="4469"/>
                  </a:lnTo>
                  <a:lnTo>
                    <a:pt x="272348" y="2980"/>
                  </a:lnTo>
                  <a:lnTo>
                    <a:pt x="28170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597">
              <a:extLst>
                <a:ext uri="{FF2B5EF4-FFF2-40B4-BE49-F238E27FC236}">
                  <a16:creationId xmlns:a16="http://schemas.microsoft.com/office/drawing/2014/main" id="{8A121966-AF1C-F2AD-1151-4F4D09079653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800717" y="5191125"/>
              <a:ext cx="238009" cy="19051"/>
            </a:xfrm>
            <a:custGeom>
              <a:avLst/>
              <a:gdLst/>
              <a:ahLst/>
              <a:cxnLst/>
              <a:rect l="0" t="0" r="0" b="0"/>
              <a:pathLst>
                <a:path w="238009" h="19051">
                  <a:moveTo>
                    <a:pt x="9408" y="19050"/>
                  </a:moveTo>
                  <a:lnTo>
                    <a:pt x="9408" y="19050"/>
                  </a:lnTo>
                  <a:lnTo>
                    <a:pt x="0" y="19050"/>
                  </a:lnTo>
                  <a:lnTo>
                    <a:pt x="14076" y="19050"/>
                  </a:lnTo>
                  <a:lnTo>
                    <a:pt x="54517" y="10113"/>
                  </a:lnTo>
                  <a:lnTo>
                    <a:pt x="101736" y="8489"/>
                  </a:lnTo>
                  <a:lnTo>
                    <a:pt x="145259" y="885"/>
                  </a:lnTo>
                  <a:lnTo>
                    <a:pt x="191650" y="34"/>
                  </a:lnTo>
                  <a:lnTo>
                    <a:pt x="23800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598">
              <a:extLst>
                <a:ext uri="{FF2B5EF4-FFF2-40B4-BE49-F238E27FC236}">
                  <a16:creationId xmlns:a16="http://schemas.microsoft.com/office/drawing/2014/main" id="{6785421F-6EAF-7F31-D297-4E5B7ED36E65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867278" y="5133985"/>
              <a:ext cx="38098" cy="219066"/>
            </a:xfrm>
            <a:custGeom>
              <a:avLst/>
              <a:gdLst/>
              <a:ahLst/>
              <a:cxnLst/>
              <a:rect l="0" t="0" r="0" b="0"/>
              <a:pathLst>
                <a:path w="38098" h="219066">
                  <a:moveTo>
                    <a:pt x="38097" y="47615"/>
                  </a:moveTo>
                  <a:lnTo>
                    <a:pt x="38097" y="47615"/>
                  </a:lnTo>
                  <a:lnTo>
                    <a:pt x="38097" y="0"/>
                  </a:lnTo>
                  <a:lnTo>
                    <a:pt x="38097" y="5050"/>
                  </a:lnTo>
                  <a:lnTo>
                    <a:pt x="37039" y="6538"/>
                  </a:lnTo>
                  <a:lnTo>
                    <a:pt x="35275" y="7531"/>
                  </a:lnTo>
                  <a:lnTo>
                    <a:pt x="33041" y="8192"/>
                  </a:lnTo>
                  <a:lnTo>
                    <a:pt x="31552" y="10750"/>
                  </a:lnTo>
                  <a:lnTo>
                    <a:pt x="21084" y="57860"/>
                  </a:lnTo>
                  <a:lnTo>
                    <a:pt x="19166" y="101632"/>
                  </a:lnTo>
                  <a:lnTo>
                    <a:pt x="10115" y="144852"/>
                  </a:lnTo>
                  <a:lnTo>
                    <a:pt x="8727" y="155390"/>
                  </a:lnTo>
                  <a:lnTo>
                    <a:pt x="1355" y="174174"/>
                  </a:lnTo>
                  <a:lnTo>
                    <a:pt x="0" y="214120"/>
                  </a:lnTo>
                  <a:lnTo>
                    <a:pt x="1057" y="215768"/>
                  </a:lnTo>
                  <a:lnTo>
                    <a:pt x="2820" y="216867"/>
                  </a:lnTo>
                  <a:lnTo>
                    <a:pt x="9522" y="2190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SMARTInkShape-Group168">
            <a:extLst>
              <a:ext uri="{FF2B5EF4-FFF2-40B4-BE49-F238E27FC236}">
                <a16:creationId xmlns:a16="http://schemas.microsoft.com/office/drawing/2014/main" id="{041A0FDD-DEB3-0800-CD7C-4DB63392F6C8}"/>
              </a:ext>
            </a:extLst>
          </p:cNvPr>
          <p:cNvGrpSpPr/>
          <p:nvPr/>
        </p:nvGrpSpPr>
        <p:grpSpPr>
          <a:xfrm>
            <a:off x="5429284" y="5172075"/>
            <a:ext cx="685767" cy="361951"/>
            <a:chOff x="5429284" y="5172075"/>
            <a:chExt cx="685767" cy="361951"/>
          </a:xfrm>
        </p:grpSpPr>
        <p:sp>
          <p:nvSpPr>
            <p:cNvPr id="37" name="SMARTInkShape-599">
              <a:extLst>
                <a:ext uri="{FF2B5EF4-FFF2-40B4-BE49-F238E27FC236}">
                  <a16:creationId xmlns:a16="http://schemas.microsoft.com/office/drawing/2014/main" id="{685B1FD0-5FEB-577F-3215-3B94CE9ADAC5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953175" y="5210175"/>
              <a:ext cx="161876" cy="323851"/>
            </a:xfrm>
            <a:custGeom>
              <a:avLst/>
              <a:gdLst/>
              <a:ahLst/>
              <a:cxnLst/>
              <a:rect l="0" t="0" r="0" b="0"/>
              <a:pathLst>
                <a:path w="161876" h="323851">
                  <a:moveTo>
                    <a:pt x="142825" y="57150"/>
                  </a:moveTo>
                  <a:lnTo>
                    <a:pt x="142825" y="57150"/>
                  </a:lnTo>
                  <a:lnTo>
                    <a:pt x="142825" y="38103"/>
                  </a:lnTo>
                  <a:lnTo>
                    <a:pt x="133693" y="28967"/>
                  </a:lnTo>
                  <a:lnTo>
                    <a:pt x="133416" y="23635"/>
                  </a:lnTo>
                  <a:lnTo>
                    <a:pt x="132319" y="22106"/>
                  </a:lnTo>
                  <a:lnTo>
                    <a:pt x="130529" y="21087"/>
                  </a:lnTo>
                  <a:lnTo>
                    <a:pt x="125109" y="19453"/>
                  </a:lnTo>
                  <a:lnTo>
                    <a:pt x="124368" y="16407"/>
                  </a:lnTo>
                  <a:lnTo>
                    <a:pt x="124170" y="14113"/>
                  </a:lnTo>
                  <a:lnTo>
                    <a:pt x="122980" y="12584"/>
                  </a:lnTo>
                  <a:lnTo>
                    <a:pt x="115608" y="9928"/>
                  </a:lnTo>
                  <a:lnTo>
                    <a:pt x="109596" y="9644"/>
                  </a:lnTo>
                  <a:lnTo>
                    <a:pt x="107972" y="8546"/>
                  </a:lnTo>
                  <a:lnTo>
                    <a:pt x="106890" y="6755"/>
                  </a:lnTo>
                  <a:lnTo>
                    <a:pt x="106168" y="4504"/>
                  </a:lnTo>
                  <a:lnTo>
                    <a:pt x="104629" y="3003"/>
                  </a:lnTo>
                  <a:lnTo>
                    <a:pt x="96651" y="395"/>
                  </a:lnTo>
                  <a:lnTo>
                    <a:pt x="54845" y="0"/>
                  </a:lnTo>
                  <a:lnTo>
                    <a:pt x="52422" y="1059"/>
                  </a:lnTo>
                  <a:lnTo>
                    <a:pt x="50806" y="2822"/>
                  </a:lnTo>
                  <a:lnTo>
                    <a:pt x="49729" y="5056"/>
                  </a:lnTo>
                  <a:lnTo>
                    <a:pt x="6384" y="41290"/>
                  </a:lnTo>
                  <a:lnTo>
                    <a:pt x="2810" y="50454"/>
                  </a:lnTo>
                  <a:lnTo>
                    <a:pt x="0" y="88784"/>
                  </a:lnTo>
                  <a:lnTo>
                    <a:pt x="2794" y="95198"/>
                  </a:lnTo>
                  <a:lnTo>
                    <a:pt x="31750" y="126999"/>
                  </a:lnTo>
                  <a:lnTo>
                    <a:pt x="38072" y="130528"/>
                  </a:lnTo>
                  <a:lnTo>
                    <a:pt x="50404" y="132514"/>
                  </a:lnTo>
                  <a:lnTo>
                    <a:pt x="68477" y="133185"/>
                  </a:lnTo>
                  <a:lnTo>
                    <a:pt x="75562" y="130454"/>
                  </a:lnTo>
                  <a:lnTo>
                    <a:pt x="82238" y="126772"/>
                  </a:lnTo>
                  <a:lnTo>
                    <a:pt x="91948" y="123639"/>
                  </a:lnTo>
                  <a:lnTo>
                    <a:pt x="136475" y="82539"/>
                  </a:lnTo>
                  <a:lnTo>
                    <a:pt x="140003" y="73373"/>
                  </a:lnTo>
                  <a:lnTo>
                    <a:pt x="142629" y="63302"/>
                  </a:lnTo>
                  <a:lnTo>
                    <a:pt x="150116" y="48213"/>
                  </a:lnTo>
                  <a:lnTo>
                    <a:pt x="152415" y="41537"/>
                  </a:lnTo>
                  <a:lnTo>
                    <a:pt x="160420" y="30491"/>
                  </a:lnTo>
                  <a:lnTo>
                    <a:pt x="161875" y="19061"/>
                  </a:lnTo>
                  <a:lnTo>
                    <a:pt x="161875" y="19053"/>
                  </a:lnTo>
                  <a:lnTo>
                    <a:pt x="161875" y="24107"/>
                  </a:lnTo>
                  <a:lnTo>
                    <a:pt x="150116" y="66996"/>
                  </a:lnTo>
                  <a:lnTo>
                    <a:pt x="144985" y="85820"/>
                  </a:lnTo>
                  <a:lnTo>
                    <a:pt x="140193" y="131372"/>
                  </a:lnTo>
                  <a:lnTo>
                    <a:pt x="135342" y="154636"/>
                  </a:lnTo>
                  <a:lnTo>
                    <a:pt x="130657" y="199385"/>
                  </a:lnTo>
                  <a:lnTo>
                    <a:pt x="125814" y="218885"/>
                  </a:lnTo>
                  <a:lnTo>
                    <a:pt x="123854" y="263322"/>
                  </a:lnTo>
                  <a:lnTo>
                    <a:pt x="123778" y="298009"/>
                  </a:lnTo>
                  <a:lnTo>
                    <a:pt x="126598" y="304604"/>
                  </a:lnTo>
                  <a:lnTo>
                    <a:pt x="131976" y="312405"/>
                  </a:lnTo>
                  <a:lnTo>
                    <a:pt x="133300" y="323839"/>
                  </a:lnTo>
                  <a:lnTo>
                    <a:pt x="133300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600">
              <a:extLst>
                <a:ext uri="{FF2B5EF4-FFF2-40B4-BE49-F238E27FC236}">
                  <a16:creationId xmlns:a16="http://schemas.microsoft.com/office/drawing/2014/main" id="{FA729E6C-FC76-5178-BA3E-BA127702ADDD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715039" y="5229225"/>
              <a:ext cx="161445" cy="199870"/>
            </a:xfrm>
            <a:custGeom>
              <a:avLst/>
              <a:gdLst/>
              <a:ahLst/>
              <a:cxnLst/>
              <a:rect l="0" t="0" r="0" b="0"/>
              <a:pathLst>
                <a:path w="161445" h="199870">
                  <a:moveTo>
                    <a:pt x="104736" y="47625"/>
                  </a:moveTo>
                  <a:lnTo>
                    <a:pt x="104736" y="47625"/>
                  </a:lnTo>
                  <a:lnTo>
                    <a:pt x="104736" y="30016"/>
                  </a:lnTo>
                  <a:lnTo>
                    <a:pt x="113868" y="19479"/>
                  </a:lnTo>
                  <a:lnTo>
                    <a:pt x="105118" y="9928"/>
                  </a:lnTo>
                  <a:lnTo>
                    <a:pt x="99793" y="9645"/>
                  </a:lnTo>
                  <a:lnTo>
                    <a:pt x="98265" y="8547"/>
                  </a:lnTo>
                  <a:lnTo>
                    <a:pt x="96569" y="4504"/>
                  </a:lnTo>
                  <a:lnTo>
                    <a:pt x="95058" y="3003"/>
                  </a:lnTo>
                  <a:lnTo>
                    <a:pt x="87129" y="395"/>
                  </a:lnTo>
                  <a:lnTo>
                    <a:pt x="68390" y="10"/>
                  </a:lnTo>
                  <a:lnTo>
                    <a:pt x="59379" y="6548"/>
                  </a:lnTo>
                  <a:lnTo>
                    <a:pt x="50492" y="9701"/>
                  </a:lnTo>
                  <a:lnTo>
                    <a:pt x="25350" y="31881"/>
                  </a:lnTo>
                  <a:lnTo>
                    <a:pt x="13718" y="51022"/>
                  </a:lnTo>
                  <a:lnTo>
                    <a:pt x="953" y="92174"/>
                  </a:lnTo>
                  <a:lnTo>
                    <a:pt x="0" y="131627"/>
                  </a:lnTo>
                  <a:lnTo>
                    <a:pt x="2800" y="140698"/>
                  </a:lnTo>
                  <a:lnTo>
                    <a:pt x="6514" y="149316"/>
                  </a:lnTo>
                  <a:lnTo>
                    <a:pt x="9664" y="165009"/>
                  </a:lnTo>
                  <a:lnTo>
                    <a:pt x="14151" y="173174"/>
                  </a:lnTo>
                  <a:lnTo>
                    <a:pt x="19673" y="177507"/>
                  </a:lnTo>
                  <a:lnTo>
                    <a:pt x="41519" y="188123"/>
                  </a:lnTo>
                  <a:lnTo>
                    <a:pt x="54138" y="196027"/>
                  </a:lnTo>
                  <a:lnTo>
                    <a:pt x="85047" y="199791"/>
                  </a:lnTo>
                  <a:lnTo>
                    <a:pt x="88435" y="199869"/>
                  </a:lnTo>
                  <a:lnTo>
                    <a:pt x="103317" y="194923"/>
                  </a:lnTo>
                  <a:lnTo>
                    <a:pt x="119703" y="183769"/>
                  </a:lnTo>
                  <a:lnTo>
                    <a:pt x="139581" y="164008"/>
                  </a:lnTo>
                  <a:lnTo>
                    <a:pt x="145975" y="153679"/>
                  </a:lnTo>
                  <a:lnTo>
                    <a:pt x="156857" y="109108"/>
                  </a:lnTo>
                  <a:lnTo>
                    <a:pt x="161444" y="61751"/>
                  </a:lnTo>
                  <a:lnTo>
                    <a:pt x="160740" y="36266"/>
                  </a:lnTo>
                  <a:lnTo>
                    <a:pt x="152177" y="14155"/>
                  </a:lnTo>
                  <a:lnTo>
                    <a:pt x="150121" y="12612"/>
                  </a:lnTo>
                  <a:lnTo>
                    <a:pt x="147693" y="11583"/>
                  </a:lnTo>
                  <a:lnTo>
                    <a:pt x="146074" y="9838"/>
                  </a:lnTo>
                  <a:lnTo>
                    <a:pt x="142838" y="8"/>
                  </a:lnTo>
                  <a:lnTo>
                    <a:pt x="14283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601">
              <a:extLst>
                <a:ext uri="{FF2B5EF4-FFF2-40B4-BE49-F238E27FC236}">
                  <a16:creationId xmlns:a16="http://schemas.microsoft.com/office/drawing/2014/main" id="{6A7C376F-5367-C2AA-4C81-9E898EA6B90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600700" y="53911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602">
              <a:extLst>
                <a:ext uri="{FF2B5EF4-FFF2-40B4-BE49-F238E27FC236}">
                  <a16:creationId xmlns:a16="http://schemas.microsoft.com/office/drawing/2014/main" id="{F7ED2368-A11C-4316-951E-B7812C9E58EC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429284" y="5172075"/>
              <a:ext cx="66608" cy="285751"/>
            </a:xfrm>
            <a:custGeom>
              <a:avLst/>
              <a:gdLst/>
              <a:ahLst/>
              <a:cxnLst/>
              <a:rect l="0" t="0" r="0" b="0"/>
              <a:pathLst>
                <a:path w="66608" h="285751">
                  <a:moveTo>
                    <a:pt x="57116" y="19050"/>
                  </a:moveTo>
                  <a:lnTo>
                    <a:pt x="57116" y="19050"/>
                  </a:lnTo>
                  <a:lnTo>
                    <a:pt x="57116" y="9535"/>
                  </a:lnTo>
                  <a:lnTo>
                    <a:pt x="66607" y="34"/>
                  </a:lnTo>
                  <a:lnTo>
                    <a:pt x="57116" y="0"/>
                  </a:lnTo>
                  <a:lnTo>
                    <a:pt x="57116" y="14465"/>
                  </a:lnTo>
                  <a:lnTo>
                    <a:pt x="54294" y="19834"/>
                  </a:lnTo>
                  <a:lnTo>
                    <a:pt x="50571" y="25748"/>
                  </a:lnTo>
                  <a:lnTo>
                    <a:pt x="48179" y="38169"/>
                  </a:lnTo>
                  <a:lnTo>
                    <a:pt x="46795" y="45538"/>
                  </a:lnTo>
                  <a:lnTo>
                    <a:pt x="30267" y="92241"/>
                  </a:lnTo>
                  <a:lnTo>
                    <a:pt x="20491" y="138390"/>
                  </a:lnTo>
                  <a:lnTo>
                    <a:pt x="10460" y="184073"/>
                  </a:lnTo>
                  <a:lnTo>
                    <a:pt x="9547" y="228595"/>
                  </a:lnTo>
                  <a:lnTo>
                    <a:pt x="8457" y="240240"/>
                  </a:lnTo>
                  <a:lnTo>
                    <a:pt x="1293" y="259792"/>
                  </a:lnTo>
                  <a:lnTo>
                    <a:pt x="0" y="280710"/>
                  </a:lnTo>
                  <a:lnTo>
                    <a:pt x="1047" y="282389"/>
                  </a:lnTo>
                  <a:lnTo>
                    <a:pt x="2803" y="283510"/>
                  </a:lnTo>
                  <a:lnTo>
                    <a:pt x="10332" y="285086"/>
                  </a:lnTo>
                  <a:lnTo>
                    <a:pt x="19016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SMARTInkShape-Group169">
            <a:extLst>
              <a:ext uri="{FF2B5EF4-FFF2-40B4-BE49-F238E27FC236}">
                <a16:creationId xmlns:a16="http://schemas.microsoft.com/office/drawing/2014/main" id="{31E43428-8625-1346-0F4B-A72C8154E0B9}"/>
              </a:ext>
            </a:extLst>
          </p:cNvPr>
          <p:cNvGrpSpPr/>
          <p:nvPr/>
        </p:nvGrpSpPr>
        <p:grpSpPr>
          <a:xfrm>
            <a:off x="6553201" y="5238750"/>
            <a:ext cx="466678" cy="237722"/>
            <a:chOff x="6553201" y="5238750"/>
            <a:chExt cx="466678" cy="237722"/>
          </a:xfrm>
        </p:grpSpPr>
        <p:sp>
          <p:nvSpPr>
            <p:cNvPr id="42" name="SMARTInkShape-603">
              <a:extLst>
                <a:ext uri="{FF2B5EF4-FFF2-40B4-BE49-F238E27FC236}">
                  <a16:creationId xmlns:a16="http://schemas.microsoft.com/office/drawing/2014/main" id="{AE1BAA2A-75C4-0EF7-3C7F-F82193D2B525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6877050" y="5238750"/>
              <a:ext cx="142829" cy="237722"/>
            </a:xfrm>
            <a:custGeom>
              <a:avLst/>
              <a:gdLst/>
              <a:ahLst/>
              <a:cxnLst/>
              <a:rect l="0" t="0" r="0" b="0"/>
              <a:pathLst>
                <a:path w="142829" h="237722">
                  <a:moveTo>
                    <a:pt x="19050" y="28575"/>
                  </a:moveTo>
                  <a:lnTo>
                    <a:pt x="19050" y="28575"/>
                  </a:lnTo>
                  <a:lnTo>
                    <a:pt x="19050" y="20374"/>
                  </a:lnTo>
                  <a:lnTo>
                    <a:pt x="17992" y="19933"/>
                  </a:lnTo>
                  <a:lnTo>
                    <a:pt x="13994" y="19442"/>
                  </a:lnTo>
                  <a:lnTo>
                    <a:pt x="12505" y="18254"/>
                  </a:lnTo>
                  <a:lnTo>
                    <a:pt x="9918" y="10883"/>
                  </a:lnTo>
                  <a:lnTo>
                    <a:pt x="6877" y="10129"/>
                  </a:lnTo>
                  <a:lnTo>
                    <a:pt x="35" y="9528"/>
                  </a:lnTo>
                  <a:lnTo>
                    <a:pt x="0" y="0"/>
                  </a:lnTo>
                  <a:lnTo>
                    <a:pt x="8200" y="8201"/>
                  </a:lnTo>
                  <a:lnTo>
                    <a:pt x="54360" y="34155"/>
                  </a:lnTo>
                  <a:lnTo>
                    <a:pt x="74081" y="40143"/>
                  </a:lnTo>
                  <a:lnTo>
                    <a:pt x="120885" y="65196"/>
                  </a:lnTo>
                  <a:lnTo>
                    <a:pt x="130849" y="72929"/>
                  </a:lnTo>
                  <a:lnTo>
                    <a:pt x="136824" y="74747"/>
                  </a:lnTo>
                  <a:lnTo>
                    <a:pt x="138841" y="76289"/>
                  </a:lnTo>
                  <a:lnTo>
                    <a:pt x="142344" y="84274"/>
                  </a:lnTo>
                  <a:lnTo>
                    <a:pt x="142828" y="93799"/>
                  </a:lnTo>
                  <a:lnTo>
                    <a:pt x="136320" y="102567"/>
                  </a:lnTo>
                  <a:lnTo>
                    <a:pt x="133172" y="111412"/>
                  </a:lnTo>
                  <a:lnTo>
                    <a:pt x="101561" y="146053"/>
                  </a:lnTo>
                  <a:lnTo>
                    <a:pt x="54090" y="184150"/>
                  </a:lnTo>
                  <a:lnTo>
                    <a:pt x="11014" y="227111"/>
                  </a:lnTo>
                  <a:lnTo>
                    <a:pt x="4911" y="228159"/>
                  </a:lnTo>
                  <a:lnTo>
                    <a:pt x="3273" y="229364"/>
                  </a:lnTo>
                  <a:lnTo>
                    <a:pt x="432" y="236762"/>
                  </a:lnTo>
                  <a:lnTo>
                    <a:pt x="1346" y="237217"/>
                  </a:lnTo>
                  <a:lnTo>
                    <a:pt x="5184" y="237721"/>
                  </a:lnTo>
                  <a:lnTo>
                    <a:pt x="10418" y="235122"/>
                  </a:lnTo>
                  <a:lnTo>
                    <a:pt x="19050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604">
              <a:extLst>
                <a:ext uri="{FF2B5EF4-FFF2-40B4-BE49-F238E27FC236}">
                  <a16:creationId xmlns:a16="http://schemas.microsoft.com/office/drawing/2014/main" id="{F37781ED-4079-0ED6-7251-FD3306BCBD6D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6553201" y="5343525"/>
              <a:ext cx="400050" cy="9526"/>
            </a:xfrm>
            <a:custGeom>
              <a:avLst/>
              <a:gdLst/>
              <a:ahLst/>
              <a:cxnLst/>
              <a:rect l="0" t="0" r="0" b="0"/>
              <a:pathLst>
                <a:path w="400050" h="9526">
                  <a:moveTo>
                    <a:pt x="9524" y="9525"/>
                  </a:moveTo>
                  <a:lnTo>
                    <a:pt x="9524" y="9525"/>
                  </a:lnTo>
                  <a:lnTo>
                    <a:pt x="0" y="9525"/>
                  </a:lnTo>
                  <a:lnTo>
                    <a:pt x="42245" y="9525"/>
                  </a:lnTo>
                  <a:lnTo>
                    <a:pt x="88615" y="9525"/>
                  </a:lnTo>
                  <a:lnTo>
                    <a:pt x="133730" y="6703"/>
                  </a:lnTo>
                  <a:lnTo>
                    <a:pt x="181024" y="883"/>
                  </a:lnTo>
                  <a:lnTo>
                    <a:pt x="228606" y="116"/>
                  </a:lnTo>
                  <a:lnTo>
                    <a:pt x="268686" y="16"/>
                  </a:lnTo>
                  <a:lnTo>
                    <a:pt x="308040" y="2"/>
                  </a:lnTo>
                  <a:lnTo>
                    <a:pt x="353763" y="0"/>
                  </a:lnTo>
                  <a:lnTo>
                    <a:pt x="40004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SMARTInkShape-Group170">
            <a:extLst>
              <a:ext uri="{FF2B5EF4-FFF2-40B4-BE49-F238E27FC236}">
                <a16:creationId xmlns:a16="http://schemas.microsoft.com/office/drawing/2014/main" id="{71EE09E1-C74F-F9E8-EBE5-740B673CE5E2}"/>
              </a:ext>
            </a:extLst>
          </p:cNvPr>
          <p:cNvGrpSpPr/>
          <p:nvPr/>
        </p:nvGrpSpPr>
        <p:grpSpPr>
          <a:xfrm>
            <a:off x="7595470" y="5118962"/>
            <a:ext cx="691243" cy="338864"/>
            <a:chOff x="7595470" y="5118962"/>
            <a:chExt cx="691243" cy="338864"/>
          </a:xfrm>
        </p:grpSpPr>
        <p:sp>
          <p:nvSpPr>
            <p:cNvPr id="45" name="SMARTInkShape-605">
              <a:extLst>
                <a:ext uri="{FF2B5EF4-FFF2-40B4-BE49-F238E27FC236}">
                  <a16:creationId xmlns:a16="http://schemas.microsoft.com/office/drawing/2014/main" id="{DE863B58-8D49-722B-D50B-4B06765B15D3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153400" y="5118962"/>
              <a:ext cx="133313" cy="308672"/>
            </a:xfrm>
            <a:custGeom>
              <a:avLst/>
              <a:gdLst/>
              <a:ahLst/>
              <a:cxnLst/>
              <a:rect l="0" t="0" r="0" b="0"/>
              <a:pathLst>
                <a:path w="133313" h="308672">
                  <a:moveTo>
                    <a:pt x="85725" y="5488"/>
                  </a:moveTo>
                  <a:lnTo>
                    <a:pt x="85725" y="5488"/>
                  </a:lnTo>
                  <a:lnTo>
                    <a:pt x="104373" y="5488"/>
                  </a:lnTo>
                  <a:lnTo>
                    <a:pt x="104696" y="0"/>
                  </a:lnTo>
                  <a:lnTo>
                    <a:pt x="104775" y="5488"/>
                  </a:lnTo>
                  <a:lnTo>
                    <a:pt x="99719" y="5488"/>
                  </a:lnTo>
                  <a:lnTo>
                    <a:pt x="94414" y="8310"/>
                  </a:lnTo>
                  <a:lnTo>
                    <a:pt x="91518" y="10544"/>
                  </a:lnTo>
                  <a:lnTo>
                    <a:pt x="88300" y="15849"/>
                  </a:lnTo>
                  <a:lnTo>
                    <a:pt x="85812" y="21735"/>
                  </a:lnTo>
                  <a:lnTo>
                    <a:pt x="50776" y="66011"/>
                  </a:lnTo>
                  <a:lnTo>
                    <a:pt x="44439" y="74015"/>
                  </a:lnTo>
                  <a:lnTo>
                    <a:pt x="40918" y="83922"/>
                  </a:lnTo>
                  <a:lnTo>
                    <a:pt x="25007" y="131325"/>
                  </a:lnTo>
                  <a:lnTo>
                    <a:pt x="19573" y="173382"/>
                  </a:lnTo>
                  <a:lnTo>
                    <a:pt x="19080" y="218191"/>
                  </a:lnTo>
                  <a:lnTo>
                    <a:pt x="20117" y="236198"/>
                  </a:lnTo>
                  <a:lnTo>
                    <a:pt x="32308" y="260811"/>
                  </a:lnTo>
                  <a:lnTo>
                    <a:pt x="41170" y="269954"/>
                  </a:lnTo>
                  <a:lnTo>
                    <a:pt x="51106" y="278603"/>
                  </a:lnTo>
                  <a:lnTo>
                    <a:pt x="59051" y="289503"/>
                  </a:lnTo>
                  <a:lnTo>
                    <a:pt x="63709" y="293256"/>
                  </a:lnTo>
                  <a:lnTo>
                    <a:pt x="97999" y="308671"/>
                  </a:lnTo>
                  <a:lnTo>
                    <a:pt x="101316" y="308152"/>
                  </a:lnTo>
                  <a:lnTo>
                    <a:pt x="107824" y="304752"/>
                  </a:lnTo>
                  <a:lnTo>
                    <a:pt x="117438" y="296889"/>
                  </a:lnTo>
                  <a:lnTo>
                    <a:pt x="120986" y="290927"/>
                  </a:lnTo>
                  <a:lnTo>
                    <a:pt x="123622" y="284750"/>
                  </a:lnTo>
                  <a:lnTo>
                    <a:pt x="129997" y="275322"/>
                  </a:lnTo>
                  <a:lnTo>
                    <a:pt x="132355" y="264767"/>
                  </a:lnTo>
                  <a:lnTo>
                    <a:pt x="133312" y="223104"/>
                  </a:lnTo>
                  <a:lnTo>
                    <a:pt x="130511" y="215801"/>
                  </a:lnTo>
                  <a:lnTo>
                    <a:pt x="116015" y="197914"/>
                  </a:lnTo>
                  <a:lnTo>
                    <a:pt x="100488" y="189822"/>
                  </a:lnTo>
                  <a:lnTo>
                    <a:pt x="82822" y="186905"/>
                  </a:lnTo>
                  <a:lnTo>
                    <a:pt x="76320" y="189482"/>
                  </a:lnTo>
                  <a:lnTo>
                    <a:pt x="73105" y="191650"/>
                  </a:lnTo>
                  <a:lnTo>
                    <a:pt x="58467" y="194703"/>
                  </a:lnTo>
                  <a:lnTo>
                    <a:pt x="45781" y="195607"/>
                  </a:lnTo>
                  <a:lnTo>
                    <a:pt x="38691" y="198641"/>
                  </a:lnTo>
                  <a:lnTo>
                    <a:pt x="19102" y="212449"/>
                  </a:lnTo>
                  <a:lnTo>
                    <a:pt x="15910" y="213312"/>
                  </a:lnTo>
                  <a:lnTo>
                    <a:pt x="13781" y="214945"/>
                  </a:lnTo>
                  <a:lnTo>
                    <a:pt x="9728" y="221243"/>
                  </a:lnTo>
                  <a:lnTo>
                    <a:pt x="1491" y="224126"/>
                  </a:lnTo>
                  <a:lnTo>
                    <a:pt x="663" y="227191"/>
                  </a:lnTo>
                  <a:lnTo>
                    <a:pt x="0" y="2340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606">
              <a:extLst>
                <a:ext uri="{FF2B5EF4-FFF2-40B4-BE49-F238E27FC236}">
                  <a16:creationId xmlns:a16="http://schemas.microsoft.com/office/drawing/2014/main" id="{2CFD0BB2-2C6C-A35B-2E2F-465BF80C193F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7829553" y="5153025"/>
              <a:ext cx="171055" cy="304796"/>
            </a:xfrm>
            <a:custGeom>
              <a:avLst/>
              <a:gdLst/>
              <a:ahLst/>
              <a:cxnLst/>
              <a:rect l="0" t="0" r="0" b="0"/>
              <a:pathLst>
                <a:path w="171055" h="304796">
                  <a:moveTo>
                    <a:pt x="104772" y="28575"/>
                  </a:moveTo>
                  <a:lnTo>
                    <a:pt x="104772" y="28575"/>
                  </a:lnTo>
                  <a:lnTo>
                    <a:pt x="104772" y="23519"/>
                  </a:lnTo>
                  <a:lnTo>
                    <a:pt x="105830" y="22030"/>
                  </a:lnTo>
                  <a:lnTo>
                    <a:pt x="107594" y="21036"/>
                  </a:lnTo>
                  <a:lnTo>
                    <a:pt x="109828" y="20374"/>
                  </a:lnTo>
                  <a:lnTo>
                    <a:pt x="111317" y="18874"/>
                  </a:lnTo>
                  <a:lnTo>
                    <a:pt x="114181" y="9952"/>
                  </a:lnTo>
                  <a:lnTo>
                    <a:pt x="123822" y="9525"/>
                  </a:lnTo>
                  <a:lnTo>
                    <a:pt x="123822" y="0"/>
                  </a:lnTo>
                  <a:lnTo>
                    <a:pt x="118766" y="5056"/>
                  </a:lnTo>
                  <a:lnTo>
                    <a:pt x="116284" y="10361"/>
                  </a:lnTo>
                  <a:lnTo>
                    <a:pt x="113501" y="25510"/>
                  </a:lnTo>
                  <a:lnTo>
                    <a:pt x="106810" y="38122"/>
                  </a:lnTo>
                  <a:lnTo>
                    <a:pt x="100118" y="55861"/>
                  </a:lnTo>
                  <a:lnTo>
                    <a:pt x="69821" y="100640"/>
                  </a:lnTo>
                  <a:lnTo>
                    <a:pt x="31747" y="147898"/>
                  </a:lnTo>
                  <a:lnTo>
                    <a:pt x="19047" y="154333"/>
                  </a:lnTo>
                  <a:lnTo>
                    <a:pt x="15872" y="156864"/>
                  </a:lnTo>
                  <a:lnTo>
                    <a:pt x="12344" y="162497"/>
                  </a:lnTo>
                  <a:lnTo>
                    <a:pt x="10079" y="169682"/>
                  </a:lnTo>
                  <a:lnTo>
                    <a:pt x="0" y="180972"/>
                  </a:lnTo>
                  <a:lnTo>
                    <a:pt x="5054" y="180975"/>
                  </a:lnTo>
                  <a:lnTo>
                    <a:pt x="10358" y="178153"/>
                  </a:lnTo>
                  <a:lnTo>
                    <a:pt x="17332" y="172774"/>
                  </a:lnTo>
                  <a:lnTo>
                    <a:pt x="26312" y="171712"/>
                  </a:lnTo>
                  <a:lnTo>
                    <a:pt x="73826" y="171452"/>
                  </a:lnTo>
                  <a:lnTo>
                    <a:pt x="97065" y="171450"/>
                  </a:lnTo>
                  <a:lnTo>
                    <a:pt x="104169" y="168628"/>
                  </a:lnTo>
                  <a:lnTo>
                    <a:pt x="110854" y="164905"/>
                  </a:lnTo>
                  <a:lnTo>
                    <a:pt x="123769" y="162513"/>
                  </a:lnTo>
                  <a:lnTo>
                    <a:pt x="131455" y="162041"/>
                  </a:lnTo>
                  <a:lnTo>
                    <a:pt x="141381" y="153734"/>
                  </a:lnTo>
                  <a:lnTo>
                    <a:pt x="147486" y="152795"/>
                  </a:lnTo>
                  <a:lnTo>
                    <a:pt x="149124" y="151605"/>
                  </a:lnTo>
                  <a:lnTo>
                    <a:pt x="150215" y="149754"/>
                  </a:lnTo>
                  <a:lnTo>
                    <a:pt x="152269" y="143278"/>
                  </a:lnTo>
                  <a:lnTo>
                    <a:pt x="152386" y="134709"/>
                  </a:lnTo>
                  <a:lnTo>
                    <a:pt x="153448" y="134256"/>
                  </a:lnTo>
                  <a:lnTo>
                    <a:pt x="157450" y="133753"/>
                  </a:lnTo>
                  <a:lnTo>
                    <a:pt x="158941" y="132560"/>
                  </a:lnTo>
                  <a:lnTo>
                    <a:pt x="161888" y="123944"/>
                  </a:lnTo>
                  <a:lnTo>
                    <a:pt x="161922" y="114310"/>
                  </a:lnTo>
                  <a:lnTo>
                    <a:pt x="170122" y="122502"/>
                  </a:lnTo>
                  <a:lnTo>
                    <a:pt x="171054" y="128490"/>
                  </a:lnTo>
                  <a:lnTo>
                    <a:pt x="168450" y="134012"/>
                  </a:lnTo>
                  <a:lnTo>
                    <a:pt x="166274" y="136966"/>
                  </a:lnTo>
                  <a:lnTo>
                    <a:pt x="165881" y="139993"/>
                  </a:lnTo>
                  <a:lnTo>
                    <a:pt x="168268" y="146181"/>
                  </a:lnTo>
                  <a:lnTo>
                    <a:pt x="167212" y="155280"/>
                  </a:lnTo>
                  <a:lnTo>
                    <a:pt x="162967" y="173312"/>
                  </a:lnTo>
                  <a:lnTo>
                    <a:pt x="161962" y="219271"/>
                  </a:lnTo>
                  <a:lnTo>
                    <a:pt x="161923" y="264471"/>
                  </a:lnTo>
                  <a:lnTo>
                    <a:pt x="161922" y="304795"/>
                  </a:lnTo>
                  <a:lnTo>
                    <a:pt x="161922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607">
              <a:extLst>
                <a:ext uri="{FF2B5EF4-FFF2-40B4-BE49-F238E27FC236}">
                  <a16:creationId xmlns:a16="http://schemas.microsoft.com/office/drawing/2014/main" id="{4A7963C4-F5F0-6714-1A87-40D581488E69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7743825" y="53911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5" y="1058"/>
                  </a:lnTo>
                  <a:lnTo>
                    <a:pt x="7538" y="2822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608">
              <a:extLst>
                <a:ext uri="{FF2B5EF4-FFF2-40B4-BE49-F238E27FC236}">
                  <a16:creationId xmlns:a16="http://schemas.microsoft.com/office/drawing/2014/main" id="{ECFE384D-C105-3BE4-F07D-F83589F47B4D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7595470" y="5133975"/>
              <a:ext cx="24531" cy="323851"/>
            </a:xfrm>
            <a:custGeom>
              <a:avLst/>
              <a:gdLst/>
              <a:ahLst/>
              <a:cxnLst/>
              <a:rect l="0" t="0" r="0" b="0"/>
              <a:pathLst>
                <a:path w="24531" h="323851">
                  <a:moveTo>
                    <a:pt x="15005" y="47625"/>
                  </a:moveTo>
                  <a:lnTo>
                    <a:pt x="15005" y="47625"/>
                  </a:lnTo>
                  <a:lnTo>
                    <a:pt x="15005" y="42569"/>
                  </a:lnTo>
                  <a:lnTo>
                    <a:pt x="16063" y="41080"/>
                  </a:lnTo>
                  <a:lnTo>
                    <a:pt x="17827" y="40086"/>
                  </a:lnTo>
                  <a:lnTo>
                    <a:pt x="20061" y="39424"/>
                  </a:lnTo>
                  <a:lnTo>
                    <a:pt x="21550" y="37924"/>
                  </a:lnTo>
                  <a:lnTo>
                    <a:pt x="24137" y="30016"/>
                  </a:lnTo>
                  <a:lnTo>
                    <a:pt x="24530" y="0"/>
                  </a:lnTo>
                  <a:lnTo>
                    <a:pt x="24530" y="22748"/>
                  </a:lnTo>
                  <a:lnTo>
                    <a:pt x="12772" y="69765"/>
                  </a:lnTo>
                  <a:lnTo>
                    <a:pt x="6920" y="105385"/>
                  </a:lnTo>
                  <a:lnTo>
                    <a:pt x="5670" y="152480"/>
                  </a:lnTo>
                  <a:lnTo>
                    <a:pt x="4447" y="198977"/>
                  </a:lnTo>
                  <a:lnTo>
                    <a:pt x="0" y="222057"/>
                  </a:lnTo>
                  <a:lnTo>
                    <a:pt x="4860" y="268883"/>
                  </a:lnTo>
                  <a:lnTo>
                    <a:pt x="6354" y="287573"/>
                  </a:lnTo>
                  <a:lnTo>
                    <a:pt x="12983" y="306727"/>
                  </a:lnTo>
                  <a:lnTo>
                    <a:pt x="15005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SMARTInkShape-Group171">
            <a:extLst>
              <a:ext uri="{FF2B5EF4-FFF2-40B4-BE49-F238E27FC236}">
                <a16:creationId xmlns:a16="http://schemas.microsoft.com/office/drawing/2014/main" id="{2DD10D34-D123-E233-391B-90A545AF51D3}"/>
              </a:ext>
            </a:extLst>
          </p:cNvPr>
          <p:cNvGrpSpPr/>
          <p:nvPr/>
        </p:nvGrpSpPr>
        <p:grpSpPr>
          <a:xfrm>
            <a:off x="8801110" y="5134092"/>
            <a:ext cx="276089" cy="233939"/>
            <a:chOff x="8801110" y="5134092"/>
            <a:chExt cx="276089" cy="233939"/>
          </a:xfrm>
        </p:grpSpPr>
        <p:sp>
          <p:nvSpPr>
            <p:cNvPr id="50" name="SMARTInkShape-609">
              <a:extLst>
                <a:ext uri="{FF2B5EF4-FFF2-40B4-BE49-F238E27FC236}">
                  <a16:creationId xmlns:a16="http://schemas.microsoft.com/office/drawing/2014/main" id="{99B5D6C6-1C25-E064-2F41-2091F687E30E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8991638" y="5229228"/>
              <a:ext cx="85561" cy="133334"/>
            </a:xfrm>
            <a:custGeom>
              <a:avLst/>
              <a:gdLst/>
              <a:ahLst/>
              <a:cxnLst/>
              <a:rect l="0" t="0" r="0" b="0"/>
              <a:pathLst>
                <a:path w="85561" h="133334">
                  <a:moveTo>
                    <a:pt x="38062" y="28572"/>
                  </a:moveTo>
                  <a:lnTo>
                    <a:pt x="38062" y="28572"/>
                  </a:lnTo>
                  <a:lnTo>
                    <a:pt x="47196" y="28572"/>
                  </a:lnTo>
                  <a:lnTo>
                    <a:pt x="56710" y="19439"/>
                  </a:lnTo>
                  <a:lnTo>
                    <a:pt x="57111" y="425"/>
                  </a:lnTo>
                  <a:lnTo>
                    <a:pt x="34446" y="0"/>
                  </a:lnTo>
                  <a:lnTo>
                    <a:pt x="28341" y="2820"/>
                  </a:lnTo>
                  <a:lnTo>
                    <a:pt x="25231" y="5054"/>
                  </a:lnTo>
                  <a:lnTo>
                    <a:pt x="21775" y="10359"/>
                  </a:lnTo>
                  <a:lnTo>
                    <a:pt x="20855" y="13255"/>
                  </a:lnTo>
                  <a:lnTo>
                    <a:pt x="19182" y="15186"/>
                  </a:lnTo>
                  <a:lnTo>
                    <a:pt x="14501" y="17331"/>
                  </a:lnTo>
                  <a:lnTo>
                    <a:pt x="12830" y="20019"/>
                  </a:lnTo>
                  <a:lnTo>
                    <a:pt x="7325" y="36722"/>
                  </a:lnTo>
                  <a:lnTo>
                    <a:pt x="3234" y="43836"/>
                  </a:lnTo>
                  <a:lnTo>
                    <a:pt x="609" y="57026"/>
                  </a:lnTo>
                  <a:lnTo>
                    <a:pt x="0" y="87566"/>
                  </a:lnTo>
                  <a:lnTo>
                    <a:pt x="2801" y="94655"/>
                  </a:lnTo>
                  <a:lnTo>
                    <a:pt x="6516" y="101335"/>
                  </a:lnTo>
                  <a:lnTo>
                    <a:pt x="9666" y="111043"/>
                  </a:lnTo>
                  <a:lnTo>
                    <a:pt x="22628" y="126987"/>
                  </a:lnTo>
                  <a:lnTo>
                    <a:pt x="28733" y="130520"/>
                  </a:lnTo>
                  <a:lnTo>
                    <a:pt x="41277" y="132789"/>
                  </a:lnTo>
                  <a:lnTo>
                    <a:pt x="61612" y="133333"/>
                  </a:lnTo>
                  <a:lnTo>
                    <a:pt x="63288" y="132278"/>
                  </a:lnTo>
                  <a:lnTo>
                    <a:pt x="64404" y="130518"/>
                  </a:lnTo>
                  <a:lnTo>
                    <a:pt x="65148" y="128286"/>
                  </a:lnTo>
                  <a:lnTo>
                    <a:pt x="73980" y="114049"/>
                  </a:lnTo>
                  <a:lnTo>
                    <a:pt x="84719" y="72641"/>
                  </a:lnTo>
                  <a:lnTo>
                    <a:pt x="85560" y="46278"/>
                  </a:lnTo>
                  <a:lnTo>
                    <a:pt x="77476" y="22413"/>
                  </a:lnTo>
                  <a:lnTo>
                    <a:pt x="68076" y="11141"/>
                  </a:lnTo>
                  <a:lnTo>
                    <a:pt x="64454" y="10242"/>
                  </a:lnTo>
                  <a:lnTo>
                    <a:pt x="48948" y="9526"/>
                  </a:lnTo>
                  <a:lnTo>
                    <a:pt x="38062" y="19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610">
              <a:extLst>
                <a:ext uri="{FF2B5EF4-FFF2-40B4-BE49-F238E27FC236}">
                  <a16:creationId xmlns:a16="http://schemas.microsoft.com/office/drawing/2014/main" id="{3FDE9E3C-7097-FB79-FAEA-7A2A28464707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8805137" y="5240074"/>
              <a:ext cx="148364" cy="8202"/>
            </a:xfrm>
            <a:custGeom>
              <a:avLst/>
              <a:gdLst/>
              <a:ahLst/>
              <a:cxnLst/>
              <a:rect l="0" t="0" r="0" b="0"/>
              <a:pathLst>
                <a:path w="148364" h="8202">
                  <a:moveTo>
                    <a:pt x="5488" y="8201"/>
                  </a:moveTo>
                  <a:lnTo>
                    <a:pt x="5488" y="8201"/>
                  </a:lnTo>
                  <a:lnTo>
                    <a:pt x="0" y="8201"/>
                  </a:lnTo>
                  <a:lnTo>
                    <a:pt x="36072" y="8201"/>
                  </a:lnTo>
                  <a:lnTo>
                    <a:pt x="43070" y="5379"/>
                  </a:lnTo>
                  <a:lnTo>
                    <a:pt x="49709" y="1656"/>
                  </a:lnTo>
                  <a:lnTo>
                    <a:pt x="56186" y="0"/>
                  </a:lnTo>
                  <a:lnTo>
                    <a:pt x="99049" y="7843"/>
                  </a:lnTo>
                  <a:lnTo>
                    <a:pt x="148363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611">
              <a:extLst>
                <a:ext uri="{FF2B5EF4-FFF2-40B4-BE49-F238E27FC236}">
                  <a16:creationId xmlns:a16="http://schemas.microsoft.com/office/drawing/2014/main" id="{3F1CF8A2-06BD-7F3E-7B81-2205A24A5065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801110" y="5134092"/>
              <a:ext cx="142866" cy="233939"/>
            </a:xfrm>
            <a:custGeom>
              <a:avLst/>
              <a:gdLst/>
              <a:ahLst/>
              <a:cxnLst/>
              <a:rect l="0" t="0" r="0" b="0"/>
              <a:pathLst>
                <a:path w="142866" h="233939">
                  <a:moveTo>
                    <a:pt x="9515" y="47508"/>
                  </a:moveTo>
                  <a:lnTo>
                    <a:pt x="9515" y="47508"/>
                  </a:lnTo>
                  <a:lnTo>
                    <a:pt x="9515" y="28861"/>
                  </a:lnTo>
                  <a:lnTo>
                    <a:pt x="14572" y="28577"/>
                  </a:lnTo>
                  <a:lnTo>
                    <a:pt x="16061" y="27479"/>
                  </a:lnTo>
                  <a:lnTo>
                    <a:pt x="18962" y="19197"/>
                  </a:lnTo>
                  <a:lnTo>
                    <a:pt x="19006" y="19050"/>
                  </a:lnTo>
                  <a:lnTo>
                    <a:pt x="19039" y="9803"/>
                  </a:lnTo>
                  <a:lnTo>
                    <a:pt x="24097" y="9525"/>
                  </a:lnTo>
                  <a:lnTo>
                    <a:pt x="25586" y="8428"/>
                  </a:lnTo>
                  <a:lnTo>
                    <a:pt x="28487" y="147"/>
                  </a:lnTo>
                  <a:lnTo>
                    <a:pt x="28531" y="0"/>
                  </a:lnTo>
                  <a:lnTo>
                    <a:pt x="28565" y="45322"/>
                  </a:lnTo>
                  <a:lnTo>
                    <a:pt x="18864" y="88841"/>
                  </a:lnTo>
                  <a:lnTo>
                    <a:pt x="11675" y="117017"/>
                  </a:lnTo>
                  <a:lnTo>
                    <a:pt x="9705" y="161220"/>
                  </a:lnTo>
                  <a:lnTo>
                    <a:pt x="9553" y="182035"/>
                  </a:lnTo>
                  <a:lnTo>
                    <a:pt x="6710" y="189495"/>
                  </a:lnTo>
                  <a:lnTo>
                    <a:pt x="2977" y="196338"/>
                  </a:lnTo>
                  <a:lnTo>
                    <a:pt x="580" y="209354"/>
                  </a:lnTo>
                  <a:lnTo>
                    <a:pt x="0" y="227925"/>
                  </a:lnTo>
                  <a:lnTo>
                    <a:pt x="5049" y="228318"/>
                  </a:lnTo>
                  <a:lnTo>
                    <a:pt x="6538" y="229431"/>
                  </a:lnTo>
                  <a:lnTo>
                    <a:pt x="8192" y="233490"/>
                  </a:lnTo>
                  <a:lnTo>
                    <a:pt x="9691" y="233938"/>
                  </a:lnTo>
                  <a:lnTo>
                    <a:pt x="22656" y="229411"/>
                  </a:lnTo>
                  <a:lnTo>
                    <a:pt x="53972" y="227441"/>
                  </a:lnTo>
                  <a:lnTo>
                    <a:pt x="66666" y="220947"/>
                  </a:lnTo>
                  <a:lnTo>
                    <a:pt x="69841" y="220284"/>
                  </a:lnTo>
                  <a:lnTo>
                    <a:pt x="88890" y="210874"/>
                  </a:lnTo>
                  <a:lnTo>
                    <a:pt x="111115" y="208459"/>
                  </a:lnTo>
                  <a:lnTo>
                    <a:pt x="123815" y="201911"/>
                  </a:lnTo>
                  <a:lnTo>
                    <a:pt x="126990" y="201243"/>
                  </a:lnTo>
                  <a:lnTo>
                    <a:pt x="140983" y="191824"/>
                  </a:lnTo>
                  <a:lnTo>
                    <a:pt x="142029" y="188201"/>
                  </a:lnTo>
                  <a:lnTo>
                    <a:pt x="142865" y="1808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SMARTInkShape-Group172">
            <a:extLst>
              <a:ext uri="{FF2B5EF4-FFF2-40B4-BE49-F238E27FC236}">
                <a16:creationId xmlns:a16="http://schemas.microsoft.com/office/drawing/2014/main" id="{405B54C3-624C-17A8-FD08-748052EBB4B1}"/>
              </a:ext>
            </a:extLst>
          </p:cNvPr>
          <p:cNvGrpSpPr/>
          <p:nvPr/>
        </p:nvGrpSpPr>
        <p:grpSpPr>
          <a:xfrm>
            <a:off x="9572625" y="5086350"/>
            <a:ext cx="781051" cy="333376"/>
            <a:chOff x="9572625" y="5086350"/>
            <a:chExt cx="781051" cy="333376"/>
          </a:xfrm>
        </p:grpSpPr>
        <p:sp>
          <p:nvSpPr>
            <p:cNvPr id="54" name="SMARTInkShape-612">
              <a:extLst>
                <a:ext uri="{FF2B5EF4-FFF2-40B4-BE49-F238E27FC236}">
                  <a16:creationId xmlns:a16="http://schemas.microsoft.com/office/drawing/2014/main" id="{CA26FC9E-97E8-B635-9633-9B3BB6408B09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0191750" y="5086350"/>
              <a:ext cx="161926" cy="333376"/>
            </a:xfrm>
            <a:custGeom>
              <a:avLst/>
              <a:gdLst/>
              <a:ahLst/>
              <a:cxnLst/>
              <a:rect l="0" t="0" r="0" b="0"/>
              <a:pathLst>
                <a:path w="161926" h="333376">
                  <a:moveTo>
                    <a:pt x="104775" y="47625"/>
                  </a:moveTo>
                  <a:lnTo>
                    <a:pt x="104775" y="47625"/>
                  </a:lnTo>
                  <a:lnTo>
                    <a:pt x="104775" y="42569"/>
                  </a:lnTo>
                  <a:lnTo>
                    <a:pt x="105833" y="41080"/>
                  </a:lnTo>
                  <a:lnTo>
                    <a:pt x="107599" y="40086"/>
                  </a:lnTo>
                  <a:lnTo>
                    <a:pt x="113909" y="38216"/>
                  </a:lnTo>
                  <a:lnTo>
                    <a:pt x="114300" y="19166"/>
                  </a:lnTo>
                  <a:lnTo>
                    <a:pt x="119357" y="19084"/>
                  </a:lnTo>
                  <a:lnTo>
                    <a:pt x="120846" y="18014"/>
                  </a:lnTo>
                  <a:lnTo>
                    <a:pt x="123651" y="10114"/>
                  </a:lnTo>
                  <a:lnTo>
                    <a:pt x="123822" y="9535"/>
                  </a:lnTo>
                  <a:lnTo>
                    <a:pt x="123825" y="0"/>
                  </a:lnTo>
                  <a:lnTo>
                    <a:pt x="123825" y="22666"/>
                  </a:lnTo>
                  <a:lnTo>
                    <a:pt x="121001" y="28771"/>
                  </a:lnTo>
                  <a:lnTo>
                    <a:pt x="117279" y="35012"/>
                  </a:lnTo>
                  <a:lnTo>
                    <a:pt x="114123" y="44476"/>
                  </a:lnTo>
                  <a:lnTo>
                    <a:pt x="108015" y="55040"/>
                  </a:lnTo>
                  <a:lnTo>
                    <a:pt x="104678" y="70048"/>
                  </a:lnTo>
                  <a:lnTo>
                    <a:pt x="97455" y="81668"/>
                  </a:lnTo>
                  <a:lnTo>
                    <a:pt x="91643" y="88508"/>
                  </a:lnTo>
                  <a:lnTo>
                    <a:pt x="88357" y="97899"/>
                  </a:lnTo>
                  <a:lnTo>
                    <a:pt x="85837" y="108068"/>
                  </a:lnTo>
                  <a:lnTo>
                    <a:pt x="75595" y="123221"/>
                  </a:lnTo>
                  <a:lnTo>
                    <a:pt x="42326" y="158743"/>
                  </a:lnTo>
                  <a:lnTo>
                    <a:pt x="36113" y="171449"/>
                  </a:lnTo>
                  <a:lnTo>
                    <a:pt x="33600" y="174624"/>
                  </a:lnTo>
                  <a:lnTo>
                    <a:pt x="27986" y="178153"/>
                  </a:lnTo>
                  <a:lnTo>
                    <a:pt x="25007" y="179094"/>
                  </a:lnTo>
                  <a:lnTo>
                    <a:pt x="23022" y="180779"/>
                  </a:lnTo>
                  <a:lnTo>
                    <a:pt x="20815" y="185474"/>
                  </a:lnTo>
                  <a:lnTo>
                    <a:pt x="19169" y="187150"/>
                  </a:lnTo>
                  <a:lnTo>
                    <a:pt x="9963" y="190369"/>
                  </a:lnTo>
                  <a:lnTo>
                    <a:pt x="0" y="190500"/>
                  </a:lnTo>
                  <a:lnTo>
                    <a:pt x="5057" y="190500"/>
                  </a:lnTo>
                  <a:lnTo>
                    <a:pt x="10361" y="193322"/>
                  </a:lnTo>
                  <a:lnTo>
                    <a:pt x="13257" y="195556"/>
                  </a:lnTo>
                  <a:lnTo>
                    <a:pt x="16247" y="195988"/>
                  </a:lnTo>
                  <a:lnTo>
                    <a:pt x="22389" y="193644"/>
                  </a:lnTo>
                  <a:lnTo>
                    <a:pt x="25509" y="193655"/>
                  </a:lnTo>
                  <a:lnTo>
                    <a:pt x="41290" y="198977"/>
                  </a:lnTo>
                  <a:lnTo>
                    <a:pt x="88373" y="200013"/>
                  </a:lnTo>
                  <a:lnTo>
                    <a:pt x="126880" y="200025"/>
                  </a:lnTo>
                  <a:lnTo>
                    <a:pt x="133297" y="197203"/>
                  </a:lnTo>
                  <a:lnTo>
                    <a:pt x="140984" y="191824"/>
                  </a:lnTo>
                  <a:lnTo>
                    <a:pt x="150911" y="190616"/>
                  </a:lnTo>
                  <a:lnTo>
                    <a:pt x="161797" y="181092"/>
                  </a:lnTo>
                  <a:lnTo>
                    <a:pt x="161925" y="133525"/>
                  </a:lnTo>
                  <a:lnTo>
                    <a:pt x="161925" y="133350"/>
                  </a:lnTo>
                  <a:lnTo>
                    <a:pt x="161925" y="177826"/>
                  </a:lnTo>
                  <a:lnTo>
                    <a:pt x="161925" y="225163"/>
                  </a:lnTo>
                  <a:lnTo>
                    <a:pt x="161925" y="271416"/>
                  </a:lnTo>
                  <a:lnTo>
                    <a:pt x="161925" y="318826"/>
                  </a:lnTo>
                  <a:lnTo>
                    <a:pt x="161925" y="333375"/>
                  </a:lnTo>
                  <a:lnTo>
                    <a:pt x="161925" y="327887"/>
                  </a:lnTo>
                  <a:lnTo>
                    <a:pt x="161925" y="330231"/>
                  </a:lnTo>
                  <a:lnTo>
                    <a:pt x="161925" y="327266"/>
                  </a:lnTo>
                  <a:lnTo>
                    <a:pt x="161925" y="330036"/>
                  </a:lnTo>
                  <a:lnTo>
                    <a:pt x="161925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613">
              <a:extLst>
                <a:ext uri="{FF2B5EF4-FFF2-40B4-BE49-F238E27FC236}">
                  <a16:creationId xmlns:a16="http://schemas.microsoft.com/office/drawing/2014/main" id="{4589559D-D818-7B83-44EA-4FBBE9951BCD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001250" y="5105400"/>
              <a:ext cx="123816" cy="257045"/>
            </a:xfrm>
            <a:custGeom>
              <a:avLst/>
              <a:gdLst/>
              <a:ahLst/>
              <a:cxnLst/>
              <a:rect l="0" t="0" r="0" b="0"/>
              <a:pathLst>
                <a:path w="123816" h="257045">
                  <a:moveTo>
                    <a:pt x="95250" y="0"/>
                  </a:moveTo>
                  <a:lnTo>
                    <a:pt x="95250" y="0"/>
                  </a:lnTo>
                  <a:lnTo>
                    <a:pt x="110256" y="0"/>
                  </a:lnTo>
                  <a:lnTo>
                    <a:pt x="105706" y="0"/>
                  </a:lnTo>
                  <a:lnTo>
                    <a:pt x="110447" y="0"/>
                  </a:lnTo>
                  <a:lnTo>
                    <a:pt x="105732" y="0"/>
                  </a:lnTo>
                  <a:lnTo>
                    <a:pt x="110451" y="0"/>
                  </a:lnTo>
                  <a:lnTo>
                    <a:pt x="99718" y="0"/>
                  </a:lnTo>
                  <a:lnTo>
                    <a:pt x="98229" y="1058"/>
                  </a:lnTo>
                  <a:lnTo>
                    <a:pt x="97237" y="2822"/>
                  </a:lnTo>
                  <a:lnTo>
                    <a:pt x="95641" y="8201"/>
                  </a:lnTo>
                  <a:lnTo>
                    <a:pt x="82027" y="22666"/>
                  </a:lnTo>
                  <a:lnTo>
                    <a:pt x="51653" y="45534"/>
                  </a:lnTo>
                  <a:lnTo>
                    <a:pt x="35037" y="73586"/>
                  </a:lnTo>
                  <a:lnTo>
                    <a:pt x="21286" y="116308"/>
                  </a:lnTo>
                  <a:lnTo>
                    <a:pt x="19181" y="158868"/>
                  </a:lnTo>
                  <a:lnTo>
                    <a:pt x="20117" y="196661"/>
                  </a:lnTo>
                  <a:lnTo>
                    <a:pt x="30810" y="227938"/>
                  </a:lnTo>
                  <a:lnTo>
                    <a:pt x="52163" y="252138"/>
                  </a:lnTo>
                  <a:lnTo>
                    <a:pt x="57755" y="254935"/>
                  </a:lnTo>
                  <a:lnTo>
                    <a:pt x="74354" y="257044"/>
                  </a:lnTo>
                  <a:lnTo>
                    <a:pt x="86318" y="249618"/>
                  </a:lnTo>
                  <a:lnTo>
                    <a:pt x="93485" y="248039"/>
                  </a:lnTo>
                  <a:lnTo>
                    <a:pt x="112847" y="230043"/>
                  </a:lnTo>
                  <a:lnTo>
                    <a:pt x="115072" y="221281"/>
                  </a:lnTo>
                  <a:lnTo>
                    <a:pt x="120762" y="212438"/>
                  </a:lnTo>
                  <a:lnTo>
                    <a:pt x="123422" y="201869"/>
                  </a:lnTo>
                  <a:lnTo>
                    <a:pt x="123815" y="177683"/>
                  </a:lnTo>
                  <a:lnTo>
                    <a:pt x="120998" y="171398"/>
                  </a:lnTo>
                  <a:lnTo>
                    <a:pt x="115623" y="163796"/>
                  </a:lnTo>
                  <a:lnTo>
                    <a:pt x="101470" y="161236"/>
                  </a:lnTo>
                  <a:lnTo>
                    <a:pt x="99396" y="159349"/>
                  </a:lnTo>
                  <a:lnTo>
                    <a:pt x="98013" y="157033"/>
                  </a:lnTo>
                  <a:lnTo>
                    <a:pt x="94977" y="155489"/>
                  </a:lnTo>
                  <a:lnTo>
                    <a:pt x="74033" y="152806"/>
                  </a:lnTo>
                  <a:lnTo>
                    <a:pt x="42218" y="162125"/>
                  </a:lnTo>
                  <a:lnTo>
                    <a:pt x="19105" y="178350"/>
                  </a:lnTo>
                  <a:lnTo>
                    <a:pt x="15912" y="179225"/>
                  </a:lnTo>
                  <a:lnTo>
                    <a:pt x="13782" y="180867"/>
                  </a:lnTo>
                  <a:lnTo>
                    <a:pt x="9729" y="187175"/>
                  </a:lnTo>
                  <a:lnTo>
                    <a:pt x="5029" y="189022"/>
                  </a:lnTo>
                  <a:lnTo>
                    <a:pt x="3353" y="190573"/>
                  </a:lnTo>
                  <a:lnTo>
                    <a:pt x="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614">
              <a:extLst>
                <a:ext uri="{FF2B5EF4-FFF2-40B4-BE49-F238E27FC236}">
                  <a16:creationId xmlns:a16="http://schemas.microsoft.com/office/drawing/2014/main" id="{11382516-45E3-1319-15CB-E2A46ADF1205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9858375" y="5305428"/>
              <a:ext cx="9526" cy="9523"/>
            </a:xfrm>
            <a:custGeom>
              <a:avLst/>
              <a:gdLst/>
              <a:ahLst/>
              <a:cxnLst/>
              <a:rect l="0" t="0" r="0" b="0"/>
              <a:pathLst>
                <a:path w="9526" h="9523">
                  <a:moveTo>
                    <a:pt x="0" y="9522"/>
                  </a:moveTo>
                  <a:lnTo>
                    <a:pt x="0" y="9522"/>
                  </a:lnTo>
                  <a:lnTo>
                    <a:pt x="0" y="0"/>
                  </a:lnTo>
                  <a:lnTo>
                    <a:pt x="9525" y="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615">
              <a:extLst>
                <a:ext uri="{FF2B5EF4-FFF2-40B4-BE49-F238E27FC236}">
                  <a16:creationId xmlns:a16="http://schemas.microsoft.com/office/drawing/2014/main" id="{DB11A675-7D10-4F6D-1C55-2E027707B65C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572625" y="5116287"/>
              <a:ext cx="180845" cy="227118"/>
            </a:xfrm>
            <a:custGeom>
              <a:avLst/>
              <a:gdLst/>
              <a:ahLst/>
              <a:cxnLst/>
              <a:rect l="0" t="0" r="0" b="0"/>
              <a:pathLst>
                <a:path w="180845" h="227118">
                  <a:moveTo>
                    <a:pt x="47625" y="36738"/>
                  </a:moveTo>
                  <a:lnTo>
                    <a:pt x="47625" y="36738"/>
                  </a:lnTo>
                  <a:lnTo>
                    <a:pt x="39424" y="36738"/>
                  </a:lnTo>
                  <a:lnTo>
                    <a:pt x="38981" y="35680"/>
                  </a:lnTo>
                  <a:lnTo>
                    <a:pt x="38110" y="27329"/>
                  </a:lnTo>
                  <a:lnTo>
                    <a:pt x="52291" y="13027"/>
                  </a:lnTo>
                  <a:lnTo>
                    <a:pt x="57813" y="10324"/>
                  </a:lnTo>
                  <a:lnTo>
                    <a:pt x="73113" y="7389"/>
                  </a:lnTo>
                  <a:lnTo>
                    <a:pt x="85743" y="680"/>
                  </a:lnTo>
                  <a:lnTo>
                    <a:pt x="88912" y="0"/>
                  </a:lnTo>
                  <a:lnTo>
                    <a:pt x="129915" y="8983"/>
                  </a:lnTo>
                  <a:lnTo>
                    <a:pt x="136410" y="13113"/>
                  </a:lnTo>
                  <a:lnTo>
                    <a:pt x="140002" y="18477"/>
                  </a:lnTo>
                  <a:lnTo>
                    <a:pt x="142023" y="27447"/>
                  </a:lnTo>
                  <a:lnTo>
                    <a:pt x="142860" y="58967"/>
                  </a:lnTo>
                  <a:lnTo>
                    <a:pt x="140749" y="61082"/>
                  </a:lnTo>
                  <a:lnTo>
                    <a:pt x="124973" y="67300"/>
                  </a:lnTo>
                  <a:lnTo>
                    <a:pt x="87854" y="99203"/>
                  </a:lnTo>
                  <a:lnTo>
                    <a:pt x="59424" y="103249"/>
                  </a:lnTo>
                  <a:lnTo>
                    <a:pt x="47758" y="112821"/>
                  </a:lnTo>
                  <a:lnTo>
                    <a:pt x="52722" y="107847"/>
                  </a:lnTo>
                  <a:lnTo>
                    <a:pt x="58003" y="105384"/>
                  </a:lnTo>
                  <a:lnTo>
                    <a:pt x="79425" y="103529"/>
                  </a:lnTo>
                  <a:lnTo>
                    <a:pt x="85747" y="106287"/>
                  </a:lnTo>
                  <a:lnTo>
                    <a:pt x="88915" y="108504"/>
                  </a:lnTo>
                  <a:lnTo>
                    <a:pt x="103486" y="111625"/>
                  </a:lnTo>
                  <a:lnTo>
                    <a:pt x="119769" y="113736"/>
                  </a:lnTo>
                  <a:lnTo>
                    <a:pt x="133176" y="120426"/>
                  </a:lnTo>
                  <a:lnTo>
                    <a:pt x="136410" y="121105"/>
                  </a:lnTo>
                  <a:lnTo>
                    <a:pt x="146016" y="127117"/>
                  </a:lnTo>
                  <a:lnTo>
                    <a:pt x="165096" y="144818"/>
                  </a:lnTo>
                  <a:lnTo>
                    <a:pt x="168626" y="151095"/>
                  </a:lnTo>
                  <a:lnTo>
                    <a:pt x="171254" y="157414"/>
                  </a:lnTo>
                  <a:lnTo>
                    <a:pt x="177623" y="166920"/>
                  </a:lnTo>
                  <a:lnTo>
                    <a:pt x="179982" y="176440"/>
                  </a:lnTo>
                  <a:lnTo>
                    <a:pt x="180844" y="187257"/>
                  </a:lnTo>
                  <a:lnTo>
                    <a:pt x="170597" y="199251"/>
                  </a:lnTo>
                  <a:lnTo>
                    <a:pt x="155463" y="213557"/>
                  </a:lnTo>
                  <a:lnTo>
                    <a:pt x="149175" y="215866"/>
                  </a:lnTo>
                  <a:lnTo>
                    <a:pt x="129970" y="218406"/>
                  </a:lnTo>
                  <a:lnTo>
                    <a:pt x="117297" y="224151"/>
                  </a:lnTo>
                  <a:lnTo>
                    <a:pt x="77920" y="227117"/>
                  </a:lnTo>
                  <a:lnTo>
                    <a:pt x="30388" y="218102"/>
                  </a:lnTo>
                  <a:lnTo>
                    <a:pt x="17353" y="217828"/>
                  </a:lnTo>
                  <a:lnTo>
                    <a:pt x="14743" y="216732"/>
                  </a:lnTo>
                  <a:lnTo>
                    <a:pt x="13004" y="214942"/>
                  </a:lnTo>
                  <a:lnTo>
                    <a:pt x="11844" y="212690"/>
                  </a:lnTo>
                  <a:lnTo>
                    <a:pt x="10013" y="211189"/>
                  </a:lnTo>
                  <a:lnTo>
                    <a:pt x="0" y="2081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93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Section 4.2</vt:lpstr>
      <vt:lpstr>Range</vt:lpstr>
      <vt:lpstr>Variance</vt:lpstr>
      <vt:lpstr>Standard Deviation</vt:lpstr>
      <vt:lpstr>Empirical Rule </vt:lpstr>
      <vt:lpstr>Example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6</cp:revision>
  <dcterms:created xsi:type="dcterms:W3CDTF">2024-08-21T02:14:28Z</dcterms:created>
  <dcterms:modified xsi:type="dcterms:W3CDTF">2024-08-26T14:05:43Z</dcterms:modified>
</cp:coreProperties>
</file>