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2" r:id="rId3"/>
    <p:sldId id="317" r:id="rId4"/>
    <p:sldId id="324" r:id="rId5"/>
    <p:sldId id="338" r:id="rId6"/>
    <p:sldId id="327" r:id="rId7"/>
    <p:sldId id="34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913A0-C082-066C-23DD-D30159E98E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EC2E2A-1F8F-1ECB-F0AC-58D58B6478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44ABC-4CAC-8E87-68C2-212C55FA8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C98-38C4-45A1-860B-DA788ABBB99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E3330-1D7D-4A24-E4A9-5AF670EE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9F35D-F4A6-21E6-AE05-12E7EEDE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BA19-1C64-4565-88B0-644A67F9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39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CB108-EE51-6B0B-D404-1009C3A41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824374-CD98-8BB1-19E2-E10105DB4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0980B-8F11-0246-2E65-05E3FECA3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C98-38C4-45A1-860B-DA788ABBB99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86AAF-8103-7C79-D5A2-2306CD89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4774D-7F0F-94F0-61F0-8DB897AC0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BA19-1C64-4565-88B0-644A67F9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9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2CE370-8FBC-73FC-C407-8CCE83F87B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4FB17-8F0A-01DE-5613-8AEF625528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4013A-AE50-2BB6-4B4D-20A31D786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C98-38C4-45A1-860B-DA788ABBB99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9834F-2219-F9E2-1789-8FE1B680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15BA4-FAB4-EA81-8730-D60685A8D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BA19-1C64-4565-88B0-644A67F9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1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23F69-B8C4-0961-9B48-C8639DD50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AAD52-216D-251B-C989-AF1EB886B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915F0-6706-8C25-C9C0-514A906F4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C98-38C4-45A1-860B-DA788ABBB99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CD199-BCC4-B1FF-5D30-61F797452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F0B0C-0C4B-DEA2-2130-48AF5B074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BA19-1C64-4565-88B0-644A67F9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1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FA143-FBD3-0180-846E-E86A0EC13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B4DE4-121F-FE08-130A-B02A4C1AD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69713-ADB3-4EB9-8607-ED5A4F31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C98-38C4-45A1-860B-DA788ABBB99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D1272-DF0F-0D24-F51A-79B411E88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30006-29BA-D593-796A-9C4EADFE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BA19-1C64-4565-88B0-644A67F9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9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DB2F3-7055-BC30-A5D3-0D18BCE77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C78B0-5C25-4E6A-F255-363C61F58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1D23B9-C6D7-9A8B-7473-474D1433F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2CDC0-B4CF-B6D0-E87E-6417BECCB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C98-38C4-45A1-860B-DA788ABBB99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F92D8-CB28-EBB4-497D-1F609929C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C3D68-9191-7E2A-8726-11879C8D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BA19-1C64-4565-88B0-644A67F9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65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AD2A5-6EC5-B1F8-AE23-FB65D66D9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C89463-09D6-A2DB-C5A6-DB6C5A2EC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85AE1-F651-4DD8-CFAC-35BD955E1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65922-971E-8994-F0A7-663D3448C4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0C49D1-73EB-92AE-5ED2-9C64803D7D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EF8E28-860F-AAFD-AB79-E6231E7A4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C98-38C4-45A1-860B-DA788ABBB99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88D694-7CCB-B12A-889F-E15C4B664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694C9F-DCFA-E70D-6DA4-5691F5903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BA19-1C64-4565-88B0-644A67F9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26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D4552-A748-49AA-1119-37312E8CF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B42FAF-2F72-3FFC-6E88-02D786789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C98-38C4-45A1-860B-DA788ABBB99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B4B2FD-5144-BC85-39C7-5E04B0189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2C9251-DFAF-AA55-61F4-2D35A36D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BA19-1C64-4565-88B0-644A67F9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7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7FE9B9-0DC1-6885-D157-4BAE86312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C98-38C4-45A1-860B-DA788ABBB99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797120-FB4D-8CD1-FCD4-11A7B7046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F0D92-9F0E-282E-59D0-47193B316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BA19-1C64-4565-88B0-644A67F9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5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72778-9659-58BC-2DA6-1B1A43026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4CBE5-A6AB-F4C1-9D0B-B04F55443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9D5345-1622-2A97-A678-A1F4C5FF5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E29B17-AF63-0F4A-0494-5AAB9E289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C98-38C4-45A1-860B-DA788ABBB99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A44652-ACE8-A258-6782-81155E625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FDA846-8757-487F-9F86-F9962216A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BA19-1C64-4565-88B0-644A67F9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7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CB6B4-1850-850A-86F8-ACB6B642D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43BD71-07AB-B99A-A4CA-AC5871197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2D9856-5808-40AB-C3FD-F2C951753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EEB9D-02F8-CCF9-8198-517DF9181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C98-38C4-45A1-860B-DA788ABBB99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CC4C9A-E8D9-5E6D-4D0C-72C3A359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4F716E-B38F-BF95-02B1-4875B4E57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BA19-1C64-4565-88B0-644A67F9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9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6B6BF4-CD14-6EB9-676C-5D8CC376D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F0E480-92E5-562C-C8C8-3A264F575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B484B-C482-8E67-325F-58E9F1654A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AC8C98-38C4-45A1-860B-DA788ABBB99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F028D-F001-BD44-3CED-09789E781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BE90D-2843-A0DB-25E1-0D01FF9E50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D2BA19-1C64-4565-88B0-644A67F9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8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slideLayout" Target="../slideLayouts/slideLayout2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image" Target="../media/image1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tags" Target="../tags/tag223.xml"/><Relationship Id="rId21" Type="http://schemas.openxmlformats.org/officeDocument/2006/relationships/tags" Target="../tags/tag127.xml"/><Relationship Id="rId42" Type="http://schemas.openxmlformats.org/officeDocument/2006/relationships/tags" Target="../tags/tag148.xml"/><Relationship Id="rId63" Type="http://schemas.openxmlformats.org/officeDocument/2006/relationships/tags" Target="../tags/tag169.xml"/><Relationship Id="rId84" Type="http://schemas.openxmlformats.org/officeDocument/2006/relationships/tags" Target="../tags/tag190.xml"/><Relationship Id="rId138" Type="http://schemas.openxmlformats.org/officeDocument/2006/relationships/tags" Target="../tags/tag244.xml"/><Relationship Id="rId159" Type="http://schemas.openxmlformats.org/officeDocument/2006/relationships/tags" Target="../tags/tag265.xml"/><Relationship Id="rId170" Type="http://schemas.openxmlformats.org/officeDocument/2006/relationships/tags" Target="../tags/tag276.xml"/><Relationship Id="rId107" Type="http://schemas.openxmlformats.org/officeDocument/2006/relationships/tags" Target="../tags/tag213.xml"/><Relationship Id="rId11" Type="http://schemas.openxmlformats.org/officeDocument/2006/relationships/tags" Target="../tags/tag117.xml"/><Relationship Id="rId32" Type="http://schemas.openxmlformats.org/officeDocument/2006/relationships/tags" Target="../tags/tag138.xml"/><Relationship Id="rId53" Type="http://schemas.openxmlformats.org/officeDocument/2006/relationships/tags" Target="../tags/tag159.xml"/><Relationship Id="rId74" Type="http://schemas.openxmlformats.org/officeDocument/2006/relationships/tags" Target="../tags/tag180.xml"/><Relationship Id="rId128" Type="http://schemas.openxmlformats.org/officeDocument/2006/relationships/tags" Target="../tags/tag234.xml"/><Relationship Id="rId149" Type="http://schemas.openxmlformats.org/officeDocument/2006/relationships/tags" Target="../tags/tag255.xml"/><Relationship Id="rId5" Type="http://schemas.openxmlformats.org/officeDocument/2006/relationships/tags" Target="../tags/tag111.xml"/><Relationship Id="rId95" Type="http://schemas.openxmlformats.org/officeDocument/2006/relationships/tags" Target="../tags/tag201.xml"/><Relationship Id="rId160" Type="http://schemas.openxmlformats.org/officeDocument/2006/relationships/tags" Target="../tags/tag266.xml"/><Relationship Id="rId181" Type="http://schemas.openxmlformats.org/officeDocument/2006/relationships/slideLayout" Target="../slideLayouts/slideLayout2.xml"/><Relationship Id="rId22" Type="http://schemas.openxmlformats.org/officeDocument/2006/relationships/tags" Target="../tags/tag128.xml"/><Relationship Id="rId43" Type="http://schemas.openxmlformats.org/officeDocument/2006/relationships/tags" Target="../tags/tag149.xml"/><Relationship Id="rId64" Type="http://schemas.openxmlformats.org/officeDocument/2006/relationships/tags" Target="../tags/tag170.xml"/><Relationship Id="rId118" Type="http://schemas.openxmlformats.org/officeDocument/2006/relationships/tags" Target="../tags/tag224.xml"/><Relationship Id="rId139" Type="http://schemas.openxmlformats.org/officeDocument/2006/relationships/tags" Target="../tags/tag245.xml"/><Relationship Id="rId85" Type="http://schemas.openxmlformats.org/officeDocument/2006/relationships/tags" Target="../tags/tag191.xml"/><Relationship Id="rId150" Type="http://schemas.openxmlformats.org/officeDocument/2006/relationships/tags" Target="../tags/tag256.xml"/><Relationship Id="rId171" Type="http://schemas.openxmlformats.org/officeDocument/2006/relationships/tags" Target="../tags/tag277.xml"/><Relationship Id="rId12" Type="http://schemas.openxmlformats.org/officeDocument/2006/relationships/tags" Target="../tags/tag118.xml"/><Relationship Id="rId33" Type="http://schemas.openxmlformats.org/officeDocument/2006/relationships/tags" Target="../tags/tag139.xml"/><Relationship Id="rId108" Type="http://schemas.openxmlformats.org/officeDocument/2006/relationships/tags" Target="../tags/tag214.xml"/><Relationship Id="rId129" Type="http://schemas.openxmlformats.org/officeDocument/2006/relationships/tags" Target="../tags/tag235.xml"/><Relationship Id="rId54" Type="http://schemas.openxmlformats.org/officeDocument/2006/relationships/tags" Target="../tags/tag160.xml"/><Relationship Id="rId75" Type="http://schemas.openxmlformats.org/officeDocument/2006/relationships/tags" Target="../tags/tag181.xml"/><Relationship Id="rId96" Type="http://schemas.openxmlformats.org/officeDocument/2006/relationships/tags" Target="../tags/tag202.xml"/><Relationship Id="rId140" Type="http://schemas.openxmlformats.org/officeDocument/2006/relationships/tags" Target="../tags/tag246.xml"/><Relationship Id="rId161" Type="http://schemas.openxmlformats.org/officeDocument/2006/relationships/tags" Target="../tags/tag267.xml"/><Relationship Id="rId6" Type="http://schemas.openxmlformats.org/officeDocument/2006/relationships/tags" Target="../tags/tag112.xml"/><Relationship Id="rId23" Type="http://schemas.openxmlformats.org/officeDocument/2006/relationships/tags" Target="../tags/tag129.xml"/><Relationship Id="rId119" Type="http://schemas.openxmlformats.org/officeDocument/2006/relationships/tags" Target="../tags/tag225.xml"/><Relationship Id="rId44" Type="http://schemas.openxmlformats.org/officeDocument/2006/relationships/tags" Target="../tags/tag150.xml"/><Relationship Id="rId60" Type="http://schemas.openxmlformats.org/officeDocument/2006/relationships/tags" Target="../tags/tag166.xml"/><Relationship Id="rId65" Type="http://schemas.openxmlformats.org/officeDocument/2006/relationships/tags" Target="../tags/tag171.xml"/><Relationship Id="rId81" Type="http://schemas.openxmlformats.org/officeDocument/2006/relationships/tags" Target="../tags/tag187.xml"/><Relationship Id="rId86" Type="http://schemas.openxmlformats.org/officeDocument/2006/relationships/tags" Target="../tags/tag192.xml"/><Relationship Id="rId130" Type="http://schemas.openxmlformats.org/officeDocument/2006/relationships/tags" Target="../tags/tag236.xml"/><Relationship Id="rId135" Type="http://schemas.openxmlformats.org/officeDocument/2006/relationships/tags" Target="../tags/tag241.xml"/><Relationship Id="rId151" Type="http://schemas.openxmlformats.org/officeDocument/2006/relationships/tags" Target="../tags/tag257.xml"/><Relationship Id="rId156" Type="http://schemas.openxmlformats.org/officeDocument/2006/relationships/tags" Target="../tags/tag262.xml"/><Relationship Id="rId177" Type="http://schemas.openxmlformats.org/officeDocument/2006/relationships/tags" Target="../tags/tag283.xml"/><Relationship Id="rId172" Type="http://schemas.openxmlformats.org/officeDocument/2006/relationships/tags" Target="../tags/tag278.xml"/><Relationship Id="rId13" Type="http://schemas.openxmlformats.org/officeDocument/2006/relationships/tags" Target="../tags/tag119.xml"/><Relationship Id="rId18" Type="http://schemas.openxmlformats.org/officeDocument/2006/relationships/tags" Target="../tags/tag124.xml"/><Relationship Id="rId39" Type="http://schemas.openxmlformats.org/officeDocument/2006/relationships/tags" Target="../tags/tag145.xml"/><Relationship Id="rId109" Type="http://schemas.openxmlformats.org/officeDocument/2006/relationships/tags" Target="../tags/tag215.xml"/><Relationship Id="rId34" Type="http://schemas.openxmlformats.org/officeDocument/2006/relationships/tags" Target="../tags/tag140.xml"/><Relationship Id="rId50" Type="http://schemas.openxmlformats.org/officeDocument/2006/relationships/tags" Target="../tags/tag156.xml"/><Relationship Id="rId55" Type="http://schemas.openxmlformats.org/officeDocument/2006/relationships/tags" Target="../tags/tag161.xml"/><Relationship Id="rId76" Type="http://schemas.openxmlformats.org/officeDocument/2006/relationships/tags" Target="../tags/tag182.xml"/><Relationship Id="rId97" Type="http://schemas.openxmlformats.org/officeDocument/2006/relationships/tags" Target="../tags/tag203.xml"/><Relationship Id="rId104" Type="http://schemas.openxmlformats.org/officeDocument/2006/relationships/tags" Target="../tags/tag210.xml"/><Relationship Id="rId120" Type="http://schemas.openxmlformats.org/officeDocument/2006/relationships/tags" Target="../tags/tag226.xml"/><Relationship Id="rId125" Type="http://schemas.openxmlformats.org/officeDocument/2006/relationships/tags" Target="../tags/tag231.xml"/><Relationship Id="rId141" Type="http://schemas.openxmlformats.org/officeDocument/2006/relationships/tags" Target="../tags/tag247.xml"/><Relationship Id="rId146" Type="http://schemas.openxmlformats.org/officeDocument/2006/relationships/tags" Target="../tags/tag252.xml"/><Relationship Id="rId167" Type="http://schemas.openxmlformats.org/officeDocument/2006/relationships/tags" Target="../tags/tag273.xml"/><Relationship Id="rId7" Type="http://schemas.openxmlformats.org/officeDocument/2006/relationships/tags" Target="../tags/tag113.xml"/><Relationship Id="rId71" Type="http://schemas.openxmlformats.org/officeDocument/2006/relationships/tags" Target="../tags/tag177.xml"/><Relationship Id="rId92" Type="http://schemas.openxmlformats.org/officeDocument/2006/relationships/tags" Target="../tags/tag198.xml"/><Relationship Id="rId162" Type="http://schemas.openxmlformats.org/officeDocument/2006/relationships/tags" Target="../tags/tag268.xml"/><Relationship Id="rId2" Type="http://schemas.openxmlformats.org/officeDocument/2006/relationships/tags" Target="../tags/tag108.xml"/><Relationship Id="rId29" Type="http://schemas.openxmlformats.org/officeDocument/2006/relationships/tags" Target="../tags/tag135.xml"/><Relationship Id="rId24" Type="http://schemas.openxmlformats.org/officeDocument/2006/relationships/tags" Target="../tags/tag130.xml"/><Relationship Id="rId40" Type="http://schemas.openxmlformats.org/officeDocument/2006/relationships/tags" Target="../tags/tag146.xml"/><Relationship Id="rId45" Type="http://schemas.openxmlformats.org/officeDocument/2006/relationships/tags" Target="../tags/tag151.xml"/><Relationship Id="rId66" Type="http://schemas.openxmlformats.org/officeDocument/2006/relationships/tags" Target="../tags/tag172.xml"/><Relationship Id="rId87" Type="http://schemas.openxmlformats.org/officeDocument/2006/relationships/tags" Target="../tags/tag193.xml"/><Relationship Id="rId110" Type="http://schemas.openxmlformats.org/officeDocument/2006/relationships/tags" Target="../tags/tag216.xml"/><Relationship Id="rId115" Type="http://schemas.openxmlformats.org/officeDocument/2006/relationships/tags" Target="../tags/tag221.xml"/><Relationship Id="rId131" Type="http://schemas.openxmlformats.org/officeDocument/2006/relationships/tags" Target="../tags/tag237.xml"/><Relationship Id="rId136" Type="http://schemas.openxmlformats.org/officeDocument/2006/relationships/tags" Target="../tags/tag242.xml"/><Relationship Id="rId157" Type="http://schemas.openxmlformats.org/officeDocument/2006/relationships/tags" Target="../tags/tag263.xml"/><Relationship Id="rId178" Type="http://schemas.openxmlformats.org/officeDocument/2006/relationships/tags" Target="../tags/tag284.xml"/><Relationship Id="rId61" Type="http://schemas.openxmlformats.org/officeDocument/2006/relationships/tags" Target="../tags/tag167.xml"/><Relationship Id="rId82" Type="http://schemas.openxmlformats.org/officeDocument/2006/relationships/tags" Target="../tags/tag188.xml"/><Relationship Id="rId152" Type="http://schemas.openxmlformats.org/officeDocument/2006/relationships/tags" Target="../tags/tag258.xml"/><Relationship Id="rId173" Type="http://schemas.openxmlformats.org/officeDocument/2006/relationships/tags" Target="../tags/tag279.xml"/><Relationship Id="rId19" Type="http://schemas.openxmlformats.org/officeDocument/2006/relationships/tags" Target="../tags/tag125.xml"/><Relationship Id="rId14" Type="http://schemas.openxmlformats.org/officeDocument/2006/relationships/tags" Target="../tags/tag120.xml"/><Relationship Id="rId30" Type="http://schemas.openxmlformats.org/officeDocument/2006/relationships/tags" Target="../tags/tag136.xml"/><Relationship Id="rId35" Type="http://schemas.openxmlformats.org/officeDocument/2006/relationships/tags" Target="../tags/tag141.xml"/><Relationship Id="rId56" Type="http://schemas.openxmlformats.org/officeDocument/2006/relationships/tags" Target="../tags/tag162.xml"/><Relationship Id="rId77" Type="http://schemas.openxmlformats.org/officeDocument/2006/relationships/tags" Target="../tags/tag183.xml"/><Relationship Id="rId100" Type="http://schemas.openxmlformats.org/officeDocument/2006/relationships/tags" Target="../tags/tag206.xml"/><Relationship Id="rId105" Type="http://schemas.openxmlformats.org/officeDocument/2006/relationships/tags" Target="../tags/tag211.xml"/><Relationship Id="rId126" Type="http://schemas.openxmlformats.org/officeDocument/2006/relationships/tags" Target="../tags/tag232.xml"/><Relationship Id="rId147" Type="http://schemas.openxmlformats.org/officeDocument/2006/relationships/tags" Target="../tags/tag253.xml"/><Relationship Id="rId168" Type="http://schemas.openxmlformats.org/officeDocument/2006/relationships/tags" Target="../tags/tag274.xml"/><Relationship Id="rId8" Type="http://schemas.openxmlformats.org/officeDocument/2006/relationships/tags" Target="../tags/tag114.xml"/><Relationship Id="rId51" Type="http://schemas.openxmlformats.org/officeDocument/2006/relationships/tags" Target="../tags/tag157.xml"/><Relationship Id="rId72" Type="http://schemas.openxmlformats.org/officeDocument/2006/relationships/tags" Target="../tags/tag178.xml"/><Relationship Id="rId93" Type="http://schemas.openxmlformats.org/officeDocument/2006/relationships/tags" Target="../tags/tag199.xml"/><Relationship Id="rId98" Type="http://schemas.openxmlformats.org/officeDocument/2006/relationships/tags" Target="../tags/tag204.xml"/><Relationship Id="rId121" Type="http://schemas.openxmlformats.org/officeDocument/2006/relationships/tags" Target="../tags/tag227.xml"/><Relationship Id="rId142" Type="http://schemas.openxmlformats.org/officeDocument/2006/relationships/tags" Target="../tags/tag248.xml"/><Relationship Id="rId163" Type="http://schemas.openxmlformats.org/officeDocument/2006/relationships/tags" Target="../tags/tag269.xml"/><Relationship Id="rId3" Type="http://schemas.openxmlformats.org/officeDocument/2006/relationships/tags" Target="../tags/tag109.xml"/><Relationship Id="rId25" Type="http://schemas.openxmlformats.org/officeDocument/2006/relationships/tags" Target="../tags/tag131.xml"/><Relationship Id="rId46" Type="http://schemas.openxmlformats.org/officeDocument/2006/relationships/tags" Target="../tags/tag152.xml"/><Relationship Id="rId67" Type="http://schemas.openxmlformats.org/officeDocument/2006/relationships/tags" Target="../tags/tag173.xml"/><Relationship Id="rId116" Type="http://schemas.openxmlformats.org/officeDocument/2006/relationships/tags" Target="../tags/tag222.xml"/><Relationship Id="rId137" Type="http://schemas.openxmlformats.org/officeDocument/2006/relationships/tags" Target="../tags/tag243.xml"/><Relationship Id="rId158" Type="http://schemas.openxmlformats.org/officeDocument/2006/relationships/tags" Target="../tags/tag264.xml"/><Relationship Id="rId20" Type="http://schemas.openxmlformats.org/officeDocument/2006/relationships/tags" Target="../tags/tag126.xml"/><Relationship Id="rId41" Type="http://schemas.openxmlformats.org/officeDocument/2006/relationships/tags" Target="../tags/tag147.xml"/><Relationship Id="rId62" Type="http://schemas.openxmlformats.org/officeDocument/2006/relationships/tags" Target="../tags/tag168.xml"/><Relationship Id="rId83" Type="http://schemas.openxmlformats.org/officeDocument/2006/relationships/tags" Target="../tags/tag189.xml"/><Relationship Id="rId88" Type="http://schemas.openxmlformats.org/officeDocument/2006/relationships/tags" Target="../tags/tag194.xml"/><Relationship Id="rId111" Type="http://schemas.openxmlformats.org/officeDocument/2006/relationships/tags" Target="../tags/tag217.xml"/><Relationship Id="rId132" Type="http://schemas.openxmlformats.org/officeDocument/2006/relationships/tags" Target="../tags/tag238.xml"/><Relationship Id="rId153" Type="http://schemas.openxmlformats.org/officeDocument/2006/relationships/tags" Target="../tags/tag259.xml"/><Relationship Id="rId174" Type="http://schemas.openxmlformats.org/officeDocument/2006/relationships/tags" Target="../tags/tag280.xml"/><Relationship Id="rId179" Type="http://schemas.openxmlformats.org/officeDocument/2006/relationships/tags" Target="../tags/tag285.xml"/><Relationship Id="rId15" Type="http://schemas.openxmlformats.org/officeDocument/2006/relationships/tags" Target="../tags/tag121.xml"/><Relationship Id="rId36" Type="http://schemas.openxmlformats.org/officeDocument/2006/relationships/tags" Target="../tags/tag142.xml"/><Relationship Id="rId57" Type="http://schemas.openxmlformats.org/officeDocument/2006/relationships/tags" Target="../tags/tag163.xml"/><Relationship Id="rId106" Type="http://schemas.openxmlformats.org/officeDocument/2006/relationships/tags" Target="../tags/tag212.xml"/><Relationship Id="rId127" Type="http://schemas.openxmlformats.org/officeDocument/2006/relationships/tags" Target="../tags/tag233.xml"/><Relationship Id="rId10" Type="http://schemas.openxmlformats.org/officeDocument/2006/relationships/tags" Target="../tags/tag116.xml"/><Relationship Id="rId31" Type="http://schemas.openxmlformats.org/officeDocument/2006/relationships/tags" Target="../tags/tag137.xml"/><Relationship Id="rId52" Type="http://schemas.openxmlformats.org/officeDocument/2006/relationships/tags" Target="../tags/tag158.xml"/><Relationship Id="rId73" Type="http://schemas.openxmlformats.org/officeDocument/2006/relationships/tags" Target="../tags/tag179.xml"/><Relationship Id="rId78" Type="http://schemas.openxmlformats.org/officeDocument/2006/relationships/tags" Target="../tags/tag184.xml"/><Relationship Id="rId94" Type="http://schemas.openxmlformats.org/officeDocument/2006/relationships/tags" Target="../tags/tag200.xml"/><Relationship Id="rId99" Type="http://schemas.openxmlformats.org/officeDocument/2006/relationships/tags" Target="../tags/tag205.xml"/><Relationship Id="rId101" Type="http://schemas.openxmlformats.org/officeDocument/2006/relationships/tags" Target="../tags/tag207.xml"/><Relationship Id="rId122" Type="http://schemas.openxmlformats.org/officeDocument/2006/relationships/tags" Target="../tags/tag228.xml"/><Relationship Id="rId143" Type="http://schemas.openxmlformats.org/officeDocument/2006/relationships/tags" Target="../tags/tag249.xml"/><Relationship Id="rId148" Type="http://schemas.openxmlformats.org/officeDocument/2006/relationships/tags" Target="../tags/tag254.xml"/><Relationship Id="rId164" Type="http://schemas.openxmlformats.org/officeDocument/2006/relationships/tags" Target="../tags/tag270.xml"/><Relationship Id="rId169" Type="http://schemas.openxmlformats.org/officeDocument/2006/relationships/tags" Target="../tags/tag275.xml"/><Relationship Id="rId4" Type="http://schemas.openxmlformats.org/officeDocument/2006/relationships/tags" Target="../tags/tag110.xml"/><Relationship Id="rId9" Type="http://schemas.openxmlformats.org/officeDocument/2006/relationships/tags" Target="../tags/tag115.xml"/><Relationship Id="rId180" Type="http://schemas.openxmlformats.org/officeDocument/2006/relationships/tags" Target="../tags/tag286.xml"/><Relationship Id="rId26" Type="http://schemas.openxmlformats.org/officeDocument/2006/relationships/tags" Target="../tags/tag132.xml"/><Relationship Id="rId47" Type="http://schemas.openxmlformats.org/officeDocument/2006/relationships/tags" Target="../tags/tag153.xml"/><Relationship Id="rId68" Type="http://schemas.openxmlformats.org/officeDocument/2006/relationships/tags" Target="../tags/tag174.xml"/><Relationship Id="rId89" Type="http://schemas.openxmlformats.org/officeDocument/2006/relationships/tags" Target="../tags/tag195.xml"/><Relationship Id="rId112" Type="http://schemas.openxmlformats.org/officeDocument/2006/relationships/tags" Target="../tags/tag218.xml"/><Relationship Id="rId133" Type="http://schemas.openxmlformats.org/officeDocument/2006/relationships/tags" Target="../tags/tag239.xml"/><Relationship Id="rId154" Type="http://schemas.openxmlformats.org/officeDocument/2006/relationships/tags" Target="../tags/tag260.xml"/><Relationship Id="rId175" Type="http://schemas.openxmlformats.org/officeDocument/2006/relationships/tags" Target="../tags/tag281.xml"/><Relationship Id="rId16" Type="http://schemas.openxmlformats.org/officeDocument/2006/relationships/tags" Target="../tags/tag122.xml"/><Relationship Id="rId37" Type="http://schemas.openxmlformats.org/officeDocument/2006/relationships/tags" Target="../tags/tag143.xml"/><Relationship Id="rId58" Type="http://schemas.openxmlformats.org/officeDocument/2006/relationships/tags" Target="../tags/tag164.xml"/><Relationship Id="rId79" Type="http://schemas.openxmlformats.org/officeDocument/2006/relationships/tags" Target="../tags/tag185.xml"/><Relationship Id="rId102" Type="http://schemas.openxmlformats.org/officeDocument/2006/relationships/tags" Target="../tags/tag208.xml"/><Relationship Id="rId123" Type="http://schemas.openxmlformats.org/officeDocument/2006/relationships/tags" Target="../tags/tag229.xml"/><Relationship Id="rId144" Type="http://schemas.openxmlformats.org/officeDocument/2006/relationships/tags" Target="../tags/tag250.xml"/><Relationship Id="rId90" Type="http://schemas.openxmlformats.org/officeDocument/2006/relationships/tags" Target="../tags/tag196.xml"/><Relationship Id="rId165" Type="http://schemas.openxmlformats.org/officeDocument/2006/relationships/tags" Target="../tags/tag271.xml"/><Relationship Id="rId27" Type="http://schemas.openxmlformats.org/officeDocument/2006/relationships/tags" Target="../tags/tag133.xml"/><Relationship Id="rId48" Type="http://schemas.openxmlformats.org/officeDocument/2006/relationships/tags" Target="../tags/tag154.xml"/><Relationship Id="rId69" Type="http://schemas.openxmlformats.org/officeDocument/2006/relationships/tags" Target="../tags/tag175.xml"/><Relationship Id="rId113" Type="http://schemas.openxmlformats.org/officeDocument/2006/relationships/tags" Target="../tags/tag219.xml"/><Relationship Id="rId134" Type="http://schemas.openxmlformats.org/officeDocument/2006/relationships/tags" Target="../tags/tag240.xml"/><Relationship Id="rId80" Type="http://schemas.openxmlformats.org/officeDocument/2006/relationships/tags" Target="../tags/tag186.xml"/><Relationship Id="rId155" Type="http://schemas.openxmlformats.org/officeDocument/2006/relationships/tags" Target="../tags/tag261.xml"/><Relationship Id="rId176" Type="http://schemas.openxmlformats.org/officeDocument/2006/relationships/tags" Target="../tags/tag282.xml"/><Relationship Id="rId17" Type="http://schemas.openxmlformats.org/officeDocument/2006/relationships/tags" Target="../tags/tag123.xml"/><Relationship Id="rId38" Type="http://schemas.openxmlformats.org/officeDocument/2006/relationships/tags" Target="../tags/tag144.xml"/><Relationship Id="rId59" Type="http://schemas.openxmlformats.org/officeDocument/2006/relationships/tags" Target="../tags/tag165.xml"/><Relationship Id="rId103" Type="http://schemas.openxmlformats.org/officeDocument/2006/relationships/tags" Target="../tags/tag209.xml"/><Relationship Id="rId124" Type="http://schemas.openxmlformats.org/officeDocument/2006/relationships/tags" Target="../tags/tag230.xml"/><Relationship Id="rId70" Type="http://schemas.openxmlformats.org/officeDocument/2006/relationships/tags" Target="../tags/tag176.xml"/><Relationship Id="rId91" Type="http://schemas.openxmlformats.org/officeDocument/2006/relationships/tags" Target="../tags/tag197.xml"/><Relationship Id="rId145" Type="http://schemas.openxmlformats.org/officeDocument/2006/relationships/tags" Target="../tags/tag251.xml"/><Relationship Id="rId166" Type="http://schemas.openxmlformats.org/officeDocument/2006/relationships/tags" Target="../tags/tag272.xml"/><Relationship Id="rId1" Type="http://schemas.openxmlformats.org/officeDocument/2006/relationships/tags" Target="../tags/tag107.xml"/><Relationship Id="rId28" Type="http://schemas.openxmlformats.org/officeDocument/2006/relationships/tags" Target="../tags/tag134.xml"/><Relationship Id="rId49" Type="http://schemas.openxmlformats.org/officeDocument/2006/relationships/tags" Target="../tags/tag155.xml"/><Relationship Id="rId114" Type="http://schemas.openxmlformats.org/officeDocument/2006/relationships/tags" Target="../tags/tag220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312.xml"/><Relationship Id="rId21" Type="http://schemas.openxmlformats.org/officeDocument/2006/relationships/tags" Target="../tags/tag307.xml"/><Relationship Id="rId42" Type="http://schemas.openxmlformats.org/officeDocument/2006/relationships/tags" Target="../tags/tag328.xml"/><Relationship Id="rId47" Type="http://schemas.openxmlformats.org/officeDocument/2006/relationships/tags" Target="../tags/tag333.xml"/><Relationship Id="rId63" Type="http://schemas.openxmlformats.org/officeDocument/2006/relationships/tags" Target="../tags/tag349.xml"/><Relationship Id="rId68" Type="http://schemas.openxmlformats.org/officeDocument/2006/relationships/tags" Target="../tags/tag354.xml"/><Relationship Id="rId16" Type="http://schemas.openxmlformats.org/officeDocument/2006/relationships/tags" Target="../tags/tag302.xml"/><Relationship Id="rId11" Type="http://schemas.openxmlformats.org/officeDocument/2006/relationships/tags" Target="../tags/tag297.xml"/><Relationship Id="rId24" Type="http://schemas.openxmlformats.org/officeDocument/2006/relationships/tags" Target="../tags/tag310.xml"/><Relationship Id="rId32" Type="http://schemas.openxmlformats.org/officeDocument/2006/relationships/tags" Target="../tags/tag318.xml"/><Relationship Id="rId37" Type="http://schemas.openxmlformats.org/officeDocument/2006/relationships/tags" Target="../tags/tag323.xml"/><Relationship Id="rId40" Type="http://schemas.openxmlformats.org/officeDocument/2006/relationships/tags" Target="../tags/tag326.xml"/><Relationship Id="rId45" Type="http://schemas.openxmlformats.org/officeDocument/2006/relationships/tags" Target="../tags/tag331.xml"/><Relationship Id="rId53" Type="http://schemas.openxmlformats.org/officeDocument/2006/relationships/tags" Target="../tags/tag339.xml"/><Relationship Id="rId58" Type="http://schemas.openxmlformats.org/officeDocument/2006/relationships/tags" Target="../tags/tag344.xml"/><Relationship Id="rId66" Type="http://schemas.openxmlformats.org/officeDocument/2006/relationships/tags" Target="../tags/tag352.xml"/><Relationship Id="rId74" Type="http://schemas.openxmlformats.org/officeDocument/2006/relationships/tags" Target="../tags/tag360.xml"/><Relationship Id="rId79" Type="http://schemas.openxmlformats.org/officeDocument/2006/relationships/tags" Target="../tags/tag365.xml"/><Relationship Id="rId5" Type="http://schemas.openxmlformats.org/officeDocument/2006/relationships/tags" Target="../tags/tag291.xml"/><Relationship Id="rId61" Type="http://schemas.openxmlformats.org/officeDocument/2006/relationships/tags" Target="../tags/tag347.xml"/><Relationship Id="rId19" Type="http://schemas.openxmlformats.org/officeDocument/2006/relationships/tags" Target="../tags/tag305.xml"/><Relationship Id="rId14" Type="http://schemas.openxmlformats.org/officeDocument/2006/relationships/tags" Target="../tags/tag300.xml"/><Relationship Id="rId22" Type="http://schemas.openxmlformats.org/officeDocument/2006/relationships/tags" Target="../tags/tag308.xml"/><Relationship Id="rId27" Type="http://schemas.openxmlformats.org/officeDocument/2006/relationships/tags" Target="../tags/tag313.xml"/><Relationship Id="rId30" Type="http://schemas.openxmlformats.org/officeDocument/2006/relationships/tags" Target="../tags/tag316.xml"/><Relationship Id="rId35" Type="http://schemas.openxmlformats.org/officeDocument/2006/relationships/tags" Target="../tags/tag321.xml"/><Relationship Id="rId43" Type="http://schemas.openxmlformats.org/officeDocument/2006/relationships/tags" Target="../tags/tag329.xml"/><Relationship Id="rId48" Type="http://schemas.openxmlformats.org/officeDocument/2006/relationships/tags" Target="../tags/tag334.xml"/><Relationship Id="rId56" Type="http://schemas.openxmlformats.org/officeDocument/2006/relationships/tags" Target="../tags/tag342.xml"/><Relationship Id="rId64" Type="http://schemas.openxmlformats.org/officeDocument/2006/relationships/tags" Target="../tags/tag350.xml"/><Relationship Id="rId69" Type="http://schemas.openxmlformats.org/officeDocument/2006/relationships/tags" Target="../tags/tag355.xml"/><Relationship Id="rId77" Type="http://schemas.openxmlformats.org/officeDocument/2006/relationships/tags" Target="../tags/tag363.xml"/><Relationship Id="rId8" Type="http://schemas.openxmlformats.org/officeDocument/2006/relationships/tags" Target="../tags/tag294.xml"/><Relationship Id="rId51" Type="http://schemas.openxmlformats.org/officeDocument/2006/relationships/tags" Target="../tags/tag337.xml"/><Relationship Id="rId72" Type="http://schemas.openxmlformats.org/officeDocument/2006/relationships/tags" Target="../tags/tag358.xml"/><Relationship Id="rId80" Type="http://schemas.openxmlformats.org/officeDocument/2006/relationships/slideLayout" Target="../slideLayouts/slideLayout2.xml"/><Relationship Id="rId3" Type="http://schemas.openxmlformats.org/officeDocument/2006/relationships/tags" Target="../tags/tag289.xml"/><Relationship Id="rId12" Type="http://schemas.openxmlformats.org/officeDocument/2006/relationships/tags" Target="../tags/tag298.xml"/><Relationship Id="rId17" Type="http://schemas.openxmlformats.org/officeDocument/2006/relationships/tags" Target="../tags/tag303.xml"/><Relationship Id="rId25" Type="http://schemas.openxmlformats.org/officeDocument/2006/relationships/tags" Target="../tags/tag311.xml"/><Relationship Id="rId33" Type="http://schemas.openxmlformats.org/officeDocument/2006/relationships/tags" Target="../tags/tag319.xml"/><Relationship Id="rId38" Type="http://schemas.openxmlformats.org/officeDocument/2006/relationships/tags" Target="../tags/tag324.xml"/><Relationship Id="rId46" Type="http://schemas.openxmlformats.org/officeDocument/2006/relationships/tags" Target="../tags/tag332.xml"/><Relationship Id="rId59" Type="http://schemas.openxmlformats.org/officeDocument/2006/relationships/tags" Target="../tags/tag345.xml"/><Relationship Id="rId67" Type="http://schemas.openxmlformats.org/officeDocument/2006/relationships/tags" Target="../tags/tag353.xml"/><Relationship Id="rId20" Type="http://schemas.openxmlformats.org/officeDocument/2006/relationships/tags" Target="../tags/tag306.xml"/><Relationship Id="rId41" Type="http://schemas.openxmlformats.org/officeDocument/2006/relationships/tags" Target="../tags/tag327.xml"/><Relationship Id="rId54" Type="http://schemas.openxmlformats.org/officeDocument/2006/relationships/tags" Target="../tags/tag340.xml"/><Relationship Id="rId62" Type="http://schemas.openxmlformats.org/officeDocument/2006/relationships/tags" Target="../tags/tag348.xml"/><Relationship Id="rId70" Type="http://schemas.openxmlformats.org/officeDocument/2006/relationships/tags" Target="../tags/tag356.xml"/><Relationship Id="rId75" Type="http://schemas.openxmlformats.org/officeDocument/2006/relationships/tags" Target="../tags/tag361.xml"/><Relationship Id="rId1" Type="http://schemas.openxmlformats.org/officeDocument/2006/relationships/tags" Target="../tags/tag287.xml"/><Relationship Id="rId6" Type="http://schemas.openxmlformats.org/officeDocument/2006/relationships/tags" Target="../tags/tag292.xml"/><Relationship Id="rId15" Type="http://schemas.openxmlformats.org/officeDocument/2006/relationships/tags" Target="../tags/tag301.xml"/><Relationship Id="rId23" Type="http://schemas.openxmlformats.org/officeDocument/2006/relationships/tags" Target="../tags/tag309.xml"/><Relationship Id="rId28" Type="http://schemas.openxmlformats.org/officeDocument/2006/relationships/tags" Target="../tags/tag314.xml"/><Relationship Id="rId36" Type="http://schemas.openxmlformats.org/officeDocument/2006/relationships/tags" Target="../tags/tag322.xml"/><Relationship Id="rId49" Type="http://schemas.openxmlformats.org/officeDocument/2006/relationships/tags" Target="../tags/tag335.xml"/><Relationship Id="rId57" Type="http://schemas.openxmlformats.org/officeDocument/2006/relationships/tags" Target="../tags/tag343.xml"/><Relationship Id="rId10" Type="http://schemas.openxmlformats.org/officeDocument/2006/relationships/tags" Target="../tags/tag296.xml"/><Relationship Id="rId31" Type="http://schemas.openxmlformats.org/officeDocument/2006/relationships/tags" Target="../tags/tag317.xml"/><Relationship Id="rId44" Type="http://schemas.openxmlformats.org/officeDocument/2006/relationships/tags" Target="../tags/tag330.xml"/><Relationship Id="rId52" Type="http://schemas.openxmlformats.org/officeDocument/2006/relationships/tags" Target="../tags/tag338.xml"/><Relationship Id="rId60" Type="http://schemas.openxmlformats.org/officeDocument/2006/relationships/tags" Target="../tags/tag346.xml"/><Relationship Id="rId65" Type="http://schemas.openxmlformats.org/officeDocument/2006/relationships/tags" Target="../tags/tag351.xml"/><Relationship Id="rId73" Type="http://schemas.openxmlformats.org/officeDocument/2006/relationships/tags" Target="../tags/tag359.xml"/><Relationship Id="rId78" Type="http://schemas.openxmlformats.org/officeDocument/2006/relationships/tags" Target="../tags/tag364.xml"/><Relationship Id="rId4" Type="http://schemas.openxmlformats.org/officeDocument/2006/relationships/tags" Target="../tags/tag290.xml"/><Relationship Id="rId9" Type="http://schemas.openxmlformats.org/officeDocument/2006/relationships/tags" Target="../tags/tag295.xml"/><Relationship Id="rId13" Type="http://schemas.openxmlformats.org/officeDocument/2006/relationships/tags" Target="../tags/tag299.xml"/><Relationship Id="rId18" Type="http://schemas.openxmlformats.org/officeDocument/2006/relationships/tags" Target="../tags/tag304.xml"/><Relationship Id="rId39" Type="http://schemas.openxmlformats.org/officeDocument/2006/relationships/tags" Target="../tags/tag325.xml"/><Relationship Id="rId34" Type="http://schemas.openxmlformats.org/officeDocument/2006/relationships/tags" Target="../tags/tag320.xml"/><Relationship Id="rId50" Type="http://schemas.openxmlformats.org/officeDocument/2006/relationships/tags" Target="../tags/tag336.xml"/><Relationship Id="rId55" Type="http://schemas.openxmlformats.org/officeDocument/2006/relationships/tags" Target="../tags/tag341.xml"/><Relationship Id="rId76" Type="http://schemas.openxmlformats.org/officeDocument/2006/relationships/tags" Target="../tags/tag362.xml"/><Relationship Id="rId7" Type="http://schemas.openxmlformats.org/officeDocument/2006/relationships/tags" Target="../tags/tag293.xml"/><Relationship Id="rId71" Type="http://schemas.openxmlformats.org/officeDocument/2006/relationships/tags" Target="../tags/tag357.xml"/><Relationship Id="rId2" Type="http://schemas.openxmlformats.org/officeDocument/2006/relationships/tags" Target="../tags/tag288.xml"/><Relationship Id="rId29" Type="http://schemas.openxmlformats.org/officeDocument/2006/relationships/tags" Target="../tags/tag3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373.xml"/><Relationship Id="rId13" Type="http://schemas.openxmlformats.org/officeDocument/2006/relationships/tags" Target="../tags/tag378.xml"/><Relationship Id="rId18" Type="http://schemas.openxmlformats.org/officeDocument/2006/relationships/tags" Target="../tags/tag383.xml"/><Relationship Id="rId3" Type="http://schemas.openxmlformats.org/officeDocument/2006/relationships/tags" Target="../tags/tag368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372.xml"/><Relationship Id="rId12" Type="http://schemas.openxmlformats.org/officeDocument/2006/relationships/tags" Target="../tags/tag377.xml"/><Relationship Id="rId17" Type="http://schemas.openxmlformats.org/officeDocument/2006/relationships/tags" Target="../tags/tag382.xml"/><Relationship Id="rId2" Type="http://schemas.openxmlformats.org/officeDocument/2006/relationships/tags" Target="../tags/tag367.xml"/><Relationship Id="rId16" Type="http://schemas.openxmlformats.org/officeDocument/2006/relationships/tags" Target="../tags/tag381.xml"/><Relationship Id="rId20" Type="http://schemas.openxmlformats.org/officeDocument/2006/relationships/tags" Target="../tags/tag385.xml"/><Relationship Id="rId1" Type="http://schemas.openxmlformats.org/officeDocument/2006/relationships/tags" Target="../tags/tag366.xml"/><Relationship Id="rId6" Type="http://schemas.openxmlformats.org/officeDocument/2006/relationships/tags" Target="../tags/tag371.xml"/><Relationship Id="rId11" Type="http://schemas.openxmlformats.org/officeDocument/2006/relationships/tags" Target="../tags/tag376.xml"/><Relationship Id="rId5" Type="http://schemas.openxmlformats.org/officeDocument/2006/relationships/tags" Target="../tags/tag370.xml"/><Relationship Id="rId15" Type="http://schemas.openxmlformats.org/officeDocument/2006/relationships/tags" Target="../tags/tag380.xml"/><Relationship Id="rId10" Type="http://schemas.openxmlformats.org/officeDocument/2006/relationships/tags" Target="../tags/tag375.xml"/><Relationship Id="rId19" Type="http://schemas.openxmlformats.org/officeDocument/2006/relationships/tags" Target="../tags/tag384.xml"/><Relationship Id="rId4" Type="http://schemas.openxmlformats.org/officeDocument/2006/relationships/tags" Target="../tags/tag369.xml"/><Relationship Id="rId9" Type="http://schemas.openxmlformats.org/officeDocument/2006/relationships/tags" Target="../tags/tag374.xml"/><Relationship Id="rId14" Type="http://schemas.openxmlformats.org/officeDocument/2006/relationships/tags" Target="../tags/tag37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393.xml"/><Relationship Id="rId13" Type="http://schemas.openxmlformats.org/officeDocument/2006/relationships/tags" Target="../tags/tag398.xml"/><Relationship Id="rId18" Type="http://schemas.openxmlformats.org/officeDocument/2006/relationships/image" Target="../media/image1.JPG"/><Relationship Id="rId3" Type="http://schemas.openxmlformats.org/officeDocument/2006/relationships/tags" Target="../tags/tag388.xml"/><Relationship Id="rId7" Type="http://schemas.openxmlformats.org/officeDocument/2006/relationships/tags" Target="../tags/tag392.xml"/><Relationship Id="rId12" Type="http://schemas.openxmlformats.org/officeDocument/2006/relationships/tags" Target="../tags/tag397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387.xml"/><Relationship Id="rId16" Type="http://schemas.openxmlformats.org/officeDocument/2006/relationships/tags" Target="../tags/tag401.xml"/><Relationship Id="rId1" Type="http://schemas.openxmlformats.org/officeDocument/2006/relationships/tags" Target="../tags/tag386.xml"/><Relationship Id="rId6" Type="http://schemas.openxmlformats.org/officeDocument/2006/relationships/tags" Target="../tags/tag391.xml"/><Relationship Id="rId11" Type="http://schemas.openxmlformats.org/officeDocument/2006/relationships/tags" Target="../tags/tag396.xml"/><Relationship Id="rId5" Type="http://schemas.openxmlformats.org/officeDocument/2006/relationships/tags" Target="../tags/tag390.xml"/><Relationship Id="rId15" Type="http://schemas.openxmlformats.org/officeDocument/2006/relationships/tags" Target="../tags/tag400.xml"/><Relationship Id="rId10" Type="http://schemas.openxmlformats.org/officeDocument/2006/relationships/tags" Target="../tags/tag395.xml"/><Relationship Id="rId4" Type="http://schemas.openxmlformats.org/officeDocument/2006/relationships/tags" Target="../tags/tag389.xml"/><Relationship Id="rId9" Type="http://schemas.openxmlformats.org/officeDocument/2006/relationships/tags" Target="../tags/tag394.xml"/><Relationship Id="rId14" Type="http://schemas.openxmlformats.org/officeDocument/2006/relationships/tags" Target="../tags/tag39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algn="ctr" eaLnBrk="1" hangingPunct="1"/>
            <a:r>
              <a:rPr lang="en-US" b="1" dirty="0">
                <a:latin typeface="Arial" charset="0"/>
                <a:cs typeface="Arial" charset="0"/>
              </a:rPr>
              <a:t>Section 4.1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Measures of Central Tendency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Mean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2">
                <a:extLst>
                  <a:ext uri="{FF2B5EF4-FFF2-40B4-BE49-F238E27FC236}">
                    <a16:creationId xmlns:a16="http://schemas.microsoft.com/office/drawing/2014/main" id="{697F3B56-8185-44A3-A9CA-A4991EC930E2}"/>
                  </a:ext>
                </a:extLst>
              </p:cNvPr>
              <p:cNvSpPr txBox="1"/>
              <p:nvPr/>
            </p:nvSpPr>
            <p:spPr bwMode="auto">
              <a:xfrm>
                <a:off x="1828800" y="1932432"/>
                <a:ext cx="8534400" cy="45720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Sample mean</a:t>
                </a:r>
                <a:endParaRPr lang="en-US" sz="24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en-US" sz="24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				</a:t>
                </a:r>
              </a:p>
              <a:p>
                <a:endParaRPr lang="en-US" sz="2400" dirty="0">
                  <a:solidFill>
                    <a:schemeClr val="tx1"/>
                  </a:solidFill>
                </a:endParaRPr>
              </a:p>
              <a:p>
                <a:endParaRPr lang="en-US" sz="2400" dirty="0">
                  <a:solidFill>
                    <a:schemeClr val="tx1"/>
                  </a:solidFill>
                </a:endParaRPr>
              </a:p>
              <a:p>
                <a:endParaRPr lang="en-US" sz="2400" dirty="0">
                  <a:solidFill>
                    <a:schemeClr val="tx1"/>
                  </a:solidFill>
                </a:endParaRPr>
              </a:p>
              <a:p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Population mean</a:t>
                </a:r>
              </a:p>
              <a:p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μ = 			</a:t>
                </a:r>
              </a:p>
            </p:txBody>
          </p:sp>
        </mc:Choice>
        <mc:Fallback xmlns="">
          <p:sp>
            <p:nvSpPr>
              <p:cNvPr id="3" name="Object 2">
                <a:extLst>
                  <a:ext uri="{FF2B5EF4-FFF2-40B4-BE49-F238E27FC236}">
                    <a16:creationId xmlns:a16="http://schemas.microsoft.com/office/drawing/2014/main" id="{697F3B56-8185-44A3-A9CA-A4991EC930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0" y="1932432"/>
                <a:ext cx="8534400" cy="4572000"/>
              </a:xfrm>
              <a:prstGeom prst="rect">
                <a:avLst/>
              </a:prstGeom>
              <a:blipFill>
                <a:blip r:embed="rId108"/>
                <a:stretch>
                  <a:fillRect l="-1071" t="-93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7" name="SMARTInkShape-Group26">
            <a:extLst>
              <a:ext uri="{FF2B5EF4-FFF2-40B4-BE49-F238E27FC236}">
                <a16:creationId xmlns:a16="http://schemas.microsoft.com/office/drawing/2014/main" id="{353A8DD2-BF02-5E56-A590-89A5DC7572FA}"/>
              </a:ext>
            </a:extLst>
          </p:cNvPr>
          <p:cNvGrpSpPr/>
          <p:nvPr/>
        </p:nvGrpSpPr>
        <p:grpSpPr>
          <a:xfrm>
            <a:off x="2638830" y="4991100"/>
            <a:ext cx="323330" cy="695326"/>
            <a:chOff x="2638830" y="4991100"/>
            <a:chExt cx="323330" cy="695326"/>
          </a:xfrm>
        </p:grpSpPr>
        <p:sp>
          <p:nvSpPr>
            <p:cNvPr id="130" name="SMARTInkShape-107">
              <a:extLst>
                <a:ext uri="{FF2B5EF4-FFF2-40B4-BE49-F238E27FC236}">
                  <a16:creationId xmlns:a16="http://schemas.microsoft.com/office/drawing/2014/main" id="{4F9CD726-B0B0-E16B-5F34-9999E4136072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2781300" y="4991100"/>
              <a:ext cx="123825" cy="133337"/>
            </a:xfrm>
            <a:custGeom>
              <a:avLst/>
              <a:gdLst/>
              <a:ahLst/>
              <a:cxnLst/>
              <a:rect l="0" t="0" r="0" b="0"/>
              <a:pathLst>
                <a:path w="123825" h="133337">
                  <a:moveTo>
                    <a:pt x="0" y="38100"/>
                  </a:moveTo>
                  <a:lnTo>
                    <a:pt x="0" y="38100"/>
                  </a:lnTo>
                  <a:lnTo>
                    <a:pt x="0" y="28578"/>
                  </a:lnTo>
                  <a:lnTo>
                    <a:pt x="0" y="33632"/>
                  </a:lnTo>
                  <a:lnTo>
                    <a:pt x="1058" y="35122"/>
                  </a:lnTo>
                  <a:lnTo>
                    <a:pt x="2822" y="36114"/>
                  </a:lnTo>
                  <a:lnTo>
                    <a:pt x="5056" y="36776"/>
                  </a:lnTo>
                  <a:lnTo>
                    <a:pt x="17305" y="46501"/>
                  </a:lnTo>
                  <a:lnTo>
                    <a:pt x="36188" y="67707"/>
                  </a:lnTo>
                  <a:lnTo>
                    <a:pt x="50422" y="87223"/>
                  </a:lnTo>
                  <a:lnTo>
                    <a:pt x="88498" y="117430"/>
                  </a:lnTo>
                  <a:lnTo>
                    <a:pt x="92249" y="123805"/>
                  </a:lnTo>
                  <a:lnTo>
                    <a:pt x="93249" y="126986"/>
                  </a:lnTo>
                  <a:lnTo>
                    <a:pt x="94975" y="129108"/>
                  </a:lnTo>
                  <a:lnTo>
                    <a:pt x="104717" y="133328"/>
                  </a:lnTo>
                  <a:lnTo>
                    <a:pt x="104736" y="133336"/>
                  </a:lnTo>
                  <a:lnTo>
                    <a:pt x="107596" y="100868"/>
                  </a:lnTo>
                  <a:lnTo>
                    <a:pt x="113711" y="57643"/>
                  </a:lnTo>
                  <a:lnTo>
                    <a:pt x="115097" y="44669"/>
                  </a:lnTo>
                  <a:lnTo>
                    <a:pt x="123423" y="15117"/>
                  </a:lnTo>
                  <a:lnTo>
                    <a:pt x="123824" y="47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SMARTInkShape-108">
              <a:extLst>
                <a:ext uri="{FF2B5EF4-FFF2-40B4-BE49-F238E27FC236}">
                  <a16:creationId xmlns:a16="http://schemas.microsoft.com/office/drawing/2014/main" id="{52C688AA-9577-D6FC-4819-924064D37E1C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2756792" y="5019675"/>
              <a:ext cx="24509" cy="123826"/>
            </a:xfrm>
            <a:custGeom>
              <a:avLst/>
              <a:gdLst/>
              <a:ahLst/>
              <a:cxnLst/>
              <a:rect l="0" t="0" r="0" b="0"/>
              <a:pathLst>
                <a:path w="24509" h="123826">
                  <a:moveTo>
                    <a:pt x="24508" y="0"/>
                  </a:moveTo>
                  <a:lnTo>
                    <a:pt x="24508" y="0"/>
                  </a:lnTo>
                  <a:lnTo>
                    <a:pt x="24508" y="14581"/>
                  </a:lnTo>
                  <a:lnTo>
                    <a:pt x="8032" y="62188"/>
                  </a:lnTo>
                  <a:lnTo>
                    <a:pt x="4500" y="100542"/>
                  </a:lnTo>
                  <a:lnTo>
                    <a:pt x="446" y="107480"/>
                  </a:lnTo>
                  <a:lnTo>
                    <a:pt x="0" y="109753"/>
                  </a:lnTo>
                  <a:lnTo>
                    <a:pt x="761" y="111269"/>
                  </a:lnTo>
                  <a:lnTo>
                    <a:pt x="2327" y="112280"/>
                  </a:lnTo>
                  <a:lnTo>
                    <a:pt x="3371" y="114012"/>
                  </a:lnTo>
                  <a:lnTo>
                    <a:pt x="5458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SMARTInkShape-109">
              <a:extLst>
                <a:ext uri="{FF2B5EF4-FFF2-40B4-BE49-F238E27FC236}">
                  <a16:creationId xmlns:a16="http://schemas.microsoft.com/office/drawing/2014/main" id="{875DA3F0-2D1C-E8AE-C61F-2CC46F854854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2933700" y="5572125"/>
              <a:ext cx="28460" cy="114301"/>
            </a:xfrm>
            <a:custGeom>
              <a:avLst/>
              <a:gdLst/>
              <a:ahLst/>
              <a:cxnLst/>
              <a:rect l="0" t="0" r="0" b="0"/>
              <a:pathLst>
                <a:path w="28460" h="114301">
                  <a:moveTo>
                    <a:pt x="19050" y="0"/>
                  </a:moveTo>
                  <a:lnTo>
                    <a:pt x="19050" y="0"/>
                  </a:lnTo>
                  <a:lnTo>
                    <a:pt x="28459" y="0"/>
                  </a:lnTo>
                  <a:lnTo>
                    <a:pt x="21021" y="17900"/>
                  </a:lnTo>
                  <a:lnTo>
                    <a:pt x="14109" y="62666"/>
                  </a:lnTo>
                  <a:lnTo>
                    <a:pt x="7306" y="92318"/>
                  </a:lnTo>
                  <a:lnTo>
                    <a:pt x="1443" y="102315"/>
                  </a:lnTo>
                  <a:lnTo>
                    <a:pt x="0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SMARTInkShape-110">
              <a:extLst>
                <a:ext uri="{FF2B5EF4-FFF2-40B4-BE49-F238E27FC236}">
                  <a16:creationId xmlns:a16="http://schemas.microsoft.com/office/drawing/2014/main" id="{BDDF1043-F223-A6F6-3D9A-E42AC8F5D9B4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2762250" y="5648325"/>
              <a:ext cx="85726" cy="9526"/>
            </a:xfrm>
            <a:custGeom>
              <a:avLst/>
              <a:gdLst/>
              <a:ahLst/>
              <a:cxnLst/>
              <a:rect l="0" t="0" r="0" b="0"/>
              <a:pathLst>
                <a:path w="85726" h="9526">
                  <a:moveTo>
                    <a:pt x="0" y="9525"/>
                  </a:moveTo>
                  <a:lnTo>
                    <a:pt x="0" y="9525"/>
                  </a:lnTo>
                  <a:lnTo>
                    <a:pt x="45661" y="9525"/>
                  </a:lnTo>
                  <a:lnTo>
                    <a:pt x="59937" y="9525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SMARTInkShape-111">
              <a:extLst>
                <a:ext uri="{FF2B5EF4-FFF2-40B4-BE49-F238E27FC236}">
                  <a16:creationId xmlns:a16="http://schemas.microsoft.com/office/drawing/2014/main" id="{832B4EA0-8E1D-A000-5AF9-8020276E6F30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2771775" y="5600700"/>
              <a:ext cx="57151" cy="9526"/>
            </a:xfrm>
            <a:custGeom>
              <a:avLst/>
              <a:gdLst/>
              <a:ahLst/>
              <a:cxnLst/>
              <a:rect l="0" t="0" r="0" b="0"/>
              <a:pathLst>
                <a:path w="57151" h="952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5"/>
                  </a:lnTo>
                  <a:lnTo>
                    <a:pt x="2822" y="7539"/>
                  </a:lnTo>
                  <a:lnTo>
                    <a:pt x="13258" y="9133"/>
                  </a:lnTo>
                  <a:lnTo>
                    <a:pt x="19297" y="6528"/>
                  </a:lnTo>
                  <a:lnTo>
                    <a:pt x="22390" y="4352"/>
                  </a:lnTo>
                  <a:lnTo>
                    <a:pt x="25510" y="3959"/>
                  </a:lnTo>
                  <a:lnTo>
                    <a:pt x="5715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SMARTInkShape-112">
              <a:extLst>
                <a:ext uri="{FF2B5EF4-FFF2-40B4-BE49-F238E27FC236}">
                  <a16:creationId xmlns:a16="http://schemas.microsoft.com/office/drawing/2014/main" id="{361CDB23-A877-D3E2-7928-7D554A5CE655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2671037" y="5534025"/>
              <a:ext cx="5489" cy="1"/>
            </a:xfrm>
            <a:custGeom>
              <a:avLst/>
              <a:gdLst/>
              <a:ahLst/>
              <a:cxnLst/>
              <a:rect l="0" t="0" r="0" b="0"/>
              <a:pathLst>
                <a:path w="5489" h="1">
                  <a:moveTo>
                    <a:pt x="5488" y="0"/>
                  </a:moveTo>
                  <a:lnTo>
                    <a:pt x="5488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SMARTInkShape-113">
              <a:extLst>
                <a:ext uri="{FF2B5EF4-FFF2-40B4-BE49-F238E27FC236}">
                  <a16:creationId xmlns:a16="http://schemas.microsoft.com/office/drawing/2014/main" id="{4B1FD2BD-72CB-DC50-D23D-927F4D78DCA4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2638830" y="5581650"/>
              <a:ext cx="94846" cy="95240"/>
            </a:xfrm>
            <a:custGeom>
              <a:avLst/>
              <a:gdLst/>
              <a:ahLst/>
              <a:cxnLst/>
              <a:rect l="0" t="0" r="0" b="0"/>
              <a:pathLst>
                <a:path w="94846" h="95240">
                  <a:moveTo>
                    <a:pt x="28170" y="0"/>
                  </a:moveTo>
                  <a:lnTo>
                    <a:pt x="28170" y="0"/>
                  </a:lnTo>
                  <a:lnTo>
                    <a:pt x="28170" y="22772"/>
                  </a:lnTo>
                  <a:lnTo>
                    <a:pt x="25348" y="28818"/>
                  </a:lnTo>
                  <a:lnTo>
                    <a:pt x="14912" y="46380"/>
                  </a:lnTo>
                  <a:lnTo>
                    <a:pt x="10836" y="59015"/>
                  </a:lnTo>
                  <a:lnTo>
                    <a:pt x="8401" y="78254"/>
                  </a:lnTo>
                  <a:lnTo>
                    <a:pt x="6524" y="80744"/>
                  </a:lnTo>
                  <a:lnTo>
                    <a:pt x="4214" y="82405"/>
                  </a:lnTo>
                  <a:lnTo>
                    <a:pt x="2674" y="84570"/>
                  </a:lnTo>
                  <a:lnTo>
                    <a:pt x="0" y="93635"/>
                  </a:lnTo>
                  <a:lnTo>
                    <a:pt x="924" y="94173"/>
                  </a:lnTo>
                  <a:lnTo>
                    <a:pt x="36453" y="95239"/>
                  </a:lnTo>
                  <a:lnTo>
                    <a:pt x="94845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6" name="SMARTInkShape-Group27">
            <a:extLst>
              <a:ext uri="{FF2B5EF4-FFF2-40B4-BE49-F238E27FC236}">
                <a16:creationId xmlns:a16="http://schemas.microsoft.com/office/drawing/2014/main" id="{B6CFC0DB-CCAD-A1B6-9C3A-B2120CA556CF}"/>
              </a:ext>
            </a:extLst>
          </p:cNvPr>
          <p:cNvGrpSpPr/>
          <p:nvPr/>
        </p:nvGrpSpPr>
        <p:grpSpPr>
          <a:xfrm>
            <a:off x="2686051" y="5176397"/>
            <a:ext cx="1114425" cy="938654"/>
            <a:chOff x="2686051" y="5176397"/>
            <a:chExt cx="1114425" cy="938654"/>
          </a:xfrm>
        </p:grpSpPr>
        <p:sp>
          <p:nvSpPr>
            <p:cNvPr id="138" name="SMARTInkShape-114">
              <a:extLst>
                <a:ext uri="{FF2B5EF4-FFF2-40B4-BE49-F238E27FC236}">
                  <a16:creationId xmlns:a16="http://schemas.microsoft.com/office/drawing/2014/main" id="{39292054-096D-5CE2-6C8A-7F4635B97EF3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2971916" y="5829746"/>
              <a:ext cx="218925" cy="266255"/>
            </a:xfrm>
            <a:custGeom>
              <a:avLst/>
              <a:gdLst/>
              <a:ahLst/>
              <a:cxnLst/>
              <a:rect l="0" t="0" r="0" b="0"/>
              <a:pathLst>
                <a:path w="218925" h="266255">
                  <a:moveTo>
                    <a:pt x="9409" y="56704"/>
                  </a:moveTo>
                  <a:lnTo>
                    <a:pt x="9409" y="56704"/>
                  </a:lnTo>
                  <a:lnTo>
                    <a:pt x="0" y="56704"/>
                  </a:lnTo>
                  <a:lnTo>
                    <a:pt x="8095" y="56704"/>
                  </a:lnTo>
                  <a:lnTo>
                    <a:pt x="8533" y="57762"/>
                  </a:lnTo>
                  <a:lnTo>
                    <a:pt x="9020" y="61760"/>
                  </a:lnTo>
                  <a:lnTo>
                    <a:pt x="12058" y="67065"/>
                  </a:lnTo>
                  <a:lnTo>
                    <a:pt x="41458" y="106870"/>
                  </a:lnTo>
                  <a:lnTo>
                    <a:pt x="54065" y="131540"/>
                  </a:lnTo>
                  <a:lnTo>
                    <a:pt x="96685" y="171777"/>
                  </a:lnTo>
                  <a:lnTo>
                    <a:pt x="137907" y="205614"/>
                  </a:lnTo>
                  <a:lnTo>
                    <a:pt x="183433" y="240680"/>
                  </a:lnTo>
                  <a:lnTo>
                    <a:pt x="209267" y="266089"/>
                  </a:lnTo>
                  <a:lnTo>
                    <a:pt x="218924" y="266254"/>
                  </a:lnTo>
                  <a:lnTo>
                    <a:pt x="216132" y="224810"/>
                  </a:lnTo>
                  <a:lnTo>
                    <a:pt x="211419" y="186241"/>
                  </a:lnTo>
                  <a:lnTo>
                    <a:pt x="207200" y="144122"/>
                  </a:lnTo>
                  <a:lnTo>
                    <a:pt x="202069" y="104831"/>
                  </a:lnTo>
                  <a:lnTo>
                    <a:pt x="200335" y="63741"/>
                  </a:lnTo>
                  <a:lnTo>
                    <a:pt x="190989" y="19590"/>
                  </a:lnTo>
                  <a:lnTo>
                    <a:pt x="190388" y="0"/>
                  </a:lnTo>
                  <a:lnTo>
                    <a:pt x="190384" y="907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SMARTInkShape-115">
              <a:extLst>
                <a:ext uri="{FF2B5EF4-FFF2-40B4-BE49-F238E27FC236}">
                  <a16:creationId xmlns:a16="http://schemas.microsoft.com/office/drawing/2014/main" id="{C5679456-79AC-CC9B-461B-F16EB69C8AFB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2952750" y="5905893"/>
              <a:ext cx="9526" cy="209158"/>
            </a:xfrm>
            <a:custGeom>
              <a:avLst/>
              <a:gdLst/>
              <a:ahLst/>
              <a:cxnLst/>
              <a:rect l="0" t="0" r="0" b="0"/>
              <a:pathLst>
                <a:path w="9526" h="209158">
                  <a:moveTo>
                    <a:pt x="9525" y="9132"/>
                  </a:moveTo>
                  <a:lnTo>
                    <a:pt x="9525" y="9132"/>
                  </a:lnTo>
                  <a:lnTo>
                    <a:pt x="9525" y="0"/>
                  </a:lnTo>
                  <a:lnTo>
                    <a:pt x="6703" y="42868"/>
                  </a:lnTo>
                  <a:lnTo>
                    <a:pt x="1324" y="89527"/>
                  </a:lnTo>
                  <a:lnTo>
                    <a:pt x="261" y="136333"/>
                  </a:lnTo>
                  <a:lnTo>
                    <a:pt x="35" y="178231"/>
                  </a:lnTo>
                  <a:lnTo>
                    <a:pt x="0" y="2091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SMARTInkShape-116">
              <a:extLst>
                <a:ext uri="{FF2B5EF4-FFF2-40B4-BE49-F238E27FC236}">
                  <a16:creationId xmlns:a16="http://schemas.microsoft.com/office/drawing/2014/main" id="{557E0A3F-4687-4CD0-25B6-808874562192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2695684" y="5705475"/>
              <a:ext cx="1104792" cy="19051"/>
            </a:xfrm>
            <a:custGeom>
              <a:avLst/>
              <a:gdLst/>
              <a:ahLst/>
              <a:cxnLst/>
              <a:rect l="0" t="0" r="0" b="0"/>
              <a:pathLst>
                <a:path w="1104792" h="19051">
                  <a:moveTo>
                    <a:pt x="9416" y="0"/>
                  </a:moveTo>
                  <a:lnTo>
                    <a:pt x="9416" y="0"/>
                  </a:lnTo>
                  <a:lnTo>
                    <a:pt x="3928" y="0"/>
                  </a:lnTo>
                  <a:lnTo>
                    <a:pt x="8484" y="0"/>
                  </a:lnTo>
                  <a:lnTo>
                    <a:pt x="0" y="0"/>
                  </a:lnTo>
                  <a:lnTo>
                    <a:pt x="40795" y="1058"/>
                  </a:lnTo>
                  <a:lnTo>
                    <a:pt x="82289" y="7539"/>
                  </a:lnTo>
                  <a:lnTo>
                    <a:pt x="122730" y="8937"/>
                  </a:lnTo>
                  <a:lnTo>
                    <a:pt x="169265" y="9409"/>
                  </a:lnTo>
                  <a:lnTo>
                    <a:pt x="216635" y="9502"/>
                  </a:lnTo>
                  <a:lnTo>
                    <a:pt x="255199" y="9518"/>
                  </a:lnTo>
                  <a:lnTo>
                    <a:pt x="299670" y="9523"/>
                  </a:lnTo>
                  <a:lnTo>
                    <a:pt x="346360" y="9525"/>
                  </a:lnTo>
                  <a:lnTo>
                    <a:pt x="377891" y="9525"/>
                  </a:lnTo>
                  <a:lnTo>
                    <a:pt x="412366" y="9525"/>
                  </a:lnTo>
                  <a:lnTo>
                    <a:pt x="447796" y="9525"/>
                  </a:lnTo>
                  <a:lnTo>
                    <a:pt x="481183" y="9525"/>
                  </a:lnTo>
                  <a:lnTo>
                    <a:pt x="516482" y="9525"/>
                  </a:lnTo>
                  <a:lnTo>
                    <a:pt x="553337" y="9525"/>
                  </a:lnTo>
                  <a:lnTo>
                    <a:pt x="590883" y="9525"/>
                  </a:lnTo>
                  <a:lnTo>
                    <a:pt x="628737" y="9525"/>
                  </a:lnTo>
                  <a:lnTo>
                    <a:pt x="665670" y="9525"/>
                  </a:lnTo>
                  <a:lnTo>
                    <a:pt x="699723" y="9525"/>
                  </a:lnTo>
                  <a:lnTo>
                    <a:pt x="735319" y="9525"/>
                  </a:lnTo>
                  <a:lnTo>
                    <a:pt x="771248" y="9525"/>
                  </a:lnTo>
                  <a:lnTo>
                    <a:pt x="804855" y="9525"/>
                  </a:lnTo>
                  <a:lnTo>
                    <a:pt x="837431" y="12347"/>
                  </a:lnTo>
                  <a:lnTo>
                    <a:pt x="882698" y="17064"/>
                  </a:lnTo>
                  <a:lnTo>
                    <a:pt x="922922" y="18462"/>
                  </a:lnTo>
                  <a:lnTo>
                    <a:pt x="961651" y="18875"/>
                  </a:lnTo>
                  <a:lnTo>
                    <a:pt x="1002760" y="18998"/>
                  </a:lnTo>
                  <a:lnTo>
                    <a:pt x="1048889" y="19040"/>
                  </a:lnTo>
                  <a:lnTo>
                    <a:pt x="1096026" y="19050"/>
                  </a:lnTo>
                  <a:lnTo>
                    <a:pt x="1104791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SMARTInkShape-117">
              <a:extLst>
                <a:ext uri="{FF2B5EF4-FFF2-40B4-BE49-F238E27FC236}">
                  <a16:creationId xmlns:a16="http://schemas.microsoft.com/office/drawing/2014/main" id="{CAAA5525-C94E-20CB-79F3-19784CADADB9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3581400" y="53435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SMARTInkShape-118">
              <a:extLst>
                <a:ext uri="{FF2B5EF4-FFF2-40B4-BE49-F238E27FC236}">
                  <a16:creationId xmlns:a16="http://schemas.microsoft.com/office/drawing/2014/main" id="{339984FD-8C9B-0DFF-B845-E871BD42F74B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3562469" y="5448692"/>
              <a:ext cx="95132" cy="56759"/>
            </a:xfrm>
            <a:custGeom>
              <a:avLst/>
              <a:gdLst/>
              <a:ahLst/>
              <a:cxnLst/>
              <a:rect l="0" t="0" r="0" b="0"/>
              <a:pathLst>
                <a:path w="95132" h="56759">
                  <a:moveTo>
                    <a:pt x="9406" y="9133"/>
                  </a:moveTo>
                  <a:lnTo>
                    <a:pt x="9406" y="9133"/>
                  </a:lnTo>
                  <a:lnTo>
                    <a:pt x="9406" y="932"/>
                  </a:lnTo>
                  <a:lnTo>
                    <a:pt x="10464" y="491"/>
                  </a:lnTo>
                  <a:lnTo>
                    <a:pt x="14463" y="0"/>
                  </a:lnTo>
                  <a:lnTo>
                    <a:pt x="15952" y="928"/>
                  </a:lnTo>
                  <a:lnTo>
                    <a:pt x="16945" y="2605"/>
                  </a:lnTo>
                  <a:lnTo>
                    <a:pt x="17607" y="4781"/>
                  </a:lnTo>
                  <a:lnTo>
                    <a:pt x="16990" y="7290"/>
                  </a:lnTo>
                  <a:lnTo>
                    <a:pt x="12124" y="16937"/>
                  </a:lnTo>
                  <a:lnTo>
                    <a:pt x="8586" y="37722"/>
                  </a:lnTo>
                  <a:lnTo>
                    <a:pt x="0" y="56502"/>
                  </a:lnTo>
                  <a:lnTo>
                    <a:pt x="45870" y="56756"/>
                  </a:lnTo>
                  <a:lnTo>
                    <a:pt x="95131" y="567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SMARTInkShape-119">
              <a:extLst>
                <a:ext uri="{FF2B5EF4-FFF2-40B4-BE49-F238E27FC236}">
                  <a16:creationId xmlns:a16="http://schemas.microsoft.com/office/drawing/2014/main" id="{386D0A89-99A7-6E77-695C-1ED2133CB28F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3228975" y="5286931"/>
              <a:ext cx="247651" cy="188288"/>
            </a:xfrm>
            <a:custGeom>
              <a:avLst/>
              <a:gdLst/>
              <a:ahLst/>
              <a:cxnLst/>
              <a:rect l="0" t="0" r="0" b="0"/>
              <a:pathLst>
                <a:path w="247651" h="188288">
                  <a:moveTo>
                    <a:pt x="0" y="47069"/>
                  </a:moveTo>
                  <a:lnTo>
                    <a:pt x="0" y="47069"/>
                  </a:lnTo>
                  <a:lnTo>
                    <a:pt x="0" y="42013"/>
                  </a:lnTo>
                  <a:lnTo>
                    <a:pt x="2822" y="36708"/>
                  </a:lnTo>
                  <a:lnTo>
                    <a:pt x="13257" y="24679"/>
                  </a:lnTo>
                  <a:lnTo>
                    <a:pt x="45056" y="5779"/>
                  </a:lnTo>
                  <a:lnTo>
                    <a:pt x="68912" y="695"/>
                  </a:lnTo>
                  <a:lnTo>
                    <a:pt x="77547" y="0"/>
                  </a:lnTo>
                  <a:lnTo>
                    <a:pt x="84913" y="2514"/>
                  </a:lnTo>
                  <a:lnTo>
                    <a:pt x="88359" y="4664"/>
                  </a:lnTo>
                  <a:lnTo>
                    <a:pt x="90655" y="7157"/>
                  </a:lnTo>
                  <a:lnTo>
                    <a:pt x="93208" y="12750"/>
                  </a:lnTo>
                  <a:lnTo>
                    <a:pt x="100618" y="51709"/>
                  </a:lnTo>
                  <a:lnTo>
                    <a:pt x="96166" y="85192"/>
                  </a:lnTo>
                  <a:lnTo>
                    <a:pt x="85408" y="107048"/>
                  </a:lnTo>
                  <a:lnTo>
                    <a:pt x="55550" y="148360"/>
                  </a:lnTo>
                  <a:lnTo>
                    <a:pt x="24509" y="184352"/>
                  </a:lnTo>
                  <a:lnTo>
                    <a:pt x="18654" y="187459"/>
                  </a:lnTo>
                  <a:lnTo>
                    <a:pt x="15611" y="188287"/>
                  </a:lnTo>
                  <a:lnTo>
                    <a:pt x="14641" y="187781"/>
                  </a:lnTo>
                  <a:lnTo>
                    <a:pt x="15052" y="186386"/>
                  </a:lnTo>
                  <a:lnTo>
                    <a:pt x="28244" y="165996"/>
                  </a:lnTo>
                  <a:lnTo>
                    <a:pt x="67886" y="135741"/>
                  </a:lnTo>
                  <a:lnTo>
                    <a:pt x="106920" y="111727"/>
                  </a:lnTo>
                  <a:lnTo>
                    <a:pt x="152683" y="81729"/>
                  </a:lnTo>
                  <a:lnTo>
                    <a:pt x="189949" y="55265"/>
                  </a:lnTo>
                  <a:lnTo>
                    <a:pt x="218901" y="18697"/>
                  </a:lnTo>
                  <a:lnTo>
                    <a:pt x="213967" y="23611"/>
                  </a:lnTo>
                  <a:lnTo>
                    <a:pt x="205869" y="26060"/>
                  </a:lnTo>
                  <a:lnTo>
                    <a:pt x="200745" y="26712"/>
                  </a:lnTo>
                  <a:lnTo>
                    <a:pt x="189409" y="33083"/>
                  </a:lnTo>
                  <a:lnTo>
                    <a:pt x="144765" y="66564"/>
                  </a:lnTo>
                  <a:lnTo>
                    <a:pt x="117848" y="96663"/>
                  </a:lnTo>
                  <a:lnTo>
                    <a:pt x="108649" y="113739"/>
                  </a:lnTo>
                  <a:lnTo>
                    <a:pt x="105923" y="130558"/>
                  </a:lnTo>
                  <a:lnTo>
                    <a:pt x="110172" y="148947"/>
                  </a:lnTo>
                  <a:lnTo>
                    <a:pt x="118109" y="158670"/>
                  </a:lnTo>
                  <a:lnTo>
                    <a:pt x="127635" y="165461"/>
                  </a:lnTo>
                  <a:lnTo>
                    <a:pt x="135396" y="168480"/>
                  </a:lnTo>
                  <a:lnTo>
                    <a:pt x="150772" y="170179"/>
                  </a:lnTo>
                  <a:lnTo>
                    <a:pt x="168733" y="165626"/>
                  </a:lnTo>
                  <a:lnTo>
                    <a:pt x="198601" y="152977"/>
                  </a:lnTo>
                  <a:lnTo>
                    <a:pt x="247650" y="14231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SMARTInkShape-120">
              <a:extLst>
                <a:ext uri="{FF2B5EF4-FFF2-40B4-BE49-F238E27FC236}">
                  <a16:creationId xmlns:a16="http://schemas.microsoft.com/office/drawing/2014/main" id="{7724E4AA-7A02-A79E-FD18-50475C8BB1ED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2686051" y="5219700"/>
              <a:ext cx="342900" cy="304801"/>
            </a:xfrm>
            <a:custGeom>
              <a:avLst/>
              <a:gdLst/>
              <a:ahLst/>
              <a:cxnLst/>
              <a:rect l="0" t="0" r="0" b="0"/>
              <a:pathLst>
                <a:path w="342900" h="304801">
                  <a:moveTo>
                    <a:pt x="19049" y="9525"/>
                  </a:moveTo>
                  <a:lnTo>
                    <a:pt x="19049" y="9525"/>
                  </a:lnTo>
                  <a:lnTo>
                    <a:pt x="19049" y="4469"/>
                  </a:lnTo>
                  <a:lnTo>
                    <a:pt x="17991" y="2980"/>
                  </a:lnTo>
                  <a:lnTo>
                    <a:pt x="16227" y="1986"/>
                  </a:lnTo>
                  <a:lnTo>
                    <a:pt x="9559" y="10"/>
                  </a:lnTo>
                  <a:lnTo>
                    <a:pt x="0" y="0"/>
                  </a:lnTo>
                  <a:lnTo>
                    <a:pt x="8662" y="7604"/>
                  </a:lnTo>
                  <a:lnTo>
                    <a:pt x="40703" y="22390"/>
                  </a:lnTo>
                  <a:lnTo>
                    <a:pt x="82201" y="34958"/>
                  </a:lnTo>
                  <a:lnTo>
                    <a:pt x="118620" y="50454"/>
                  </a:lnTo>
                  <a:lnTo>
                    <a:pt x="165952" y="68527"/>
                  </a:lnTo>
                  <a:lnTo>
                    <a:pt x="209802" y="91929"/>
                  </a:lnTo>
                  <a:lnTo>
                    <a:pt x="221383" y="99323"/>
                  </a:lnTo>
                  <a:lnTo>
                    <a:pt x="231518" y="113272"/>
                  </a:lnTo>
                  <a:lnTo>
                    <a:pt x="236167" y="125755"/>
                  </a:lnTo>
                  <a:lnTo>
                    <a:pt x="237952" y="154141"/>
                  </a:lnTo>
                  <a:lnTo>
                    <a:pt x="232403" y="164111"/>
                  </a:lnTo>
                  <a:lnTo>
                    <a:pt x="199522" y="207755"/>
                  </a:lnTo>
                  <a:lnTo>
                    <a:pt x="180825" y="225246"/>
                  </a:lnTo>
                  <a:lnTo>
                    <a:pt x="134181" y="266024"/>
                  </a:lnTo>
                  <a:lnTo>
                    <a:pt x="130729" y="269425"/>
                  </a:lnTo>
                  <a:lnTo>
                    <a:pt x="121248" y="273202"/>
                  </a:lnTo>
                  <a:lnTo>
                    <a:pt x="115757" y="274210"/>
                  </a:lnTo>
                  <a:lnTo>
                    <a:pt x="81586" y="294449"/>
                  </a:lnTo>
                  <a:lnTo>
                    <a:pt x="76409" y="304335"/>
                  </a:lnTo>
                  <a:lnTo>
                    <a:pt x="115990" y="304759"/>
                  </a:lnTo>
                  <a:lnTo>
                    <a:pt x="158221" y="304792"/>
                  </a:lnTo>
                  <a:lnTo>
                    <a:pt x="194785" y="304798"/>
                  </a:lnTo>
                  <a:lnTo>
                    <a:pt x="232691" y="304800"/>
                  </a:lnTo>
                  <a:lnTo>
                    <a:pt x="271792" y="301978"/>
                  </a:lnTo>
                  <a:lnTo>
                    <a:pt x="315085" y="295863"/>
                  </a:lnTo>
                  <a:lnTo>
                    <a:pt x="342899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SMARTInkShape-121">
              <a:extLst>
                <a:ext uri="{FF2B5EF4-FFF2-40B4-BE49-F238E27FC236}">
                  <a16:creationId xmlns:a16="http://schemas.microsoft.com/office/drawing/2014/main" id="{C27F0125-9883-65BA-C4F9-55823E5FEBAF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2705492" y="5176397"/>
              <a:ext cx="313934" cy="43304"/>
            </a:xfrm>
            <a:custGeom>
              <a:avLst/>
              <a:gdLst/>
              <a:ahLst/>
              <a:cxnLst/>
              <a:rect l="0" t="0" r="0" b="0"/>
              <a:pathLst>
                <a:path w="313934" h="43304">
                  <a:moveTo>
                    <a:pt x="9133" y="33778"/>
                  </a:moveTo>
                  <a:lnTo>
                    <a:pt x="9133" y="33778"/>
                  </a:lnTo>
                  <a:lnTo>
                    <a:pt x="9133" y="43293"/>
                  </a:lnTo>
                  <a:lnTo>
                    <a:pt x="0" y="43303"/>
                  </a:lnTo>
                  <a:lnTo>
                    <a:pt x="4781" y="38247"/>
                  </a:lnTo>
                  <a:lnTo>
                    <a:pt x="23013" y="35102"/>
                  </a:lnTo>
                  <a:lnTo>
                    <a:pt x="58636" y="34170"/>
                  </a:lnTo>
                  <a:lnTo>
                    <a:pt x="90401" y="31130"/>
                  </a:lnTo>
                  <a:lnTo>
                    <a:pt x="132696" y="26290"/>
                  </a:lnTo>
                  <a:lnTo>
                    <a:pt x="176063" y="24656"/>
                  </a:lnTo>
                  <a:lnTo>
                    <a:pt x="213361" y="17787"/>
                  </a:lnTo>
                  <a:lnTo>
                    <a:pt x="257104" y="12510"/>
                  </a:lnTo>
                  <a:lnTo>
                    <a:pt x="275928" y="7368"/>
                  </a:lnTo>
                  <a:lnTo>
                    <a:pt x="287517" y="5107"/>
                  </a:lnTo>
                  <a:lnTo>
                    <a:pt x="296195" y="575"/>
                  </a:lnTo>
                  <a:lnTo>
                    <a:pt x="299991" y="0"/>
                  </a:lnTo>
                  <a:lnTo>
                    <a:pt x="303580" y="676"/>
                  </a:lnTo>
                  <a:lnTo>
                    <a:pt x="313933" y="52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4" name="SMARTInkShape-Group28">
            <a:extLst>
              <a:ext uri="{FF2B5EF4-FFF2-40B4-BE49-F238E27FC236}">
                <a16:creationId xmlns:a16="http://schemas.microsoft.com/office/drawing/2014/main" id="{6D10BA28-50BC-8726-0C9B-B378A853435E}"/>
              </a:ext>
            </a:extLst>
          </p:cNvPr>
          <p:cNvGrpSpPr/>
          <p:nvPr/>
        </p:nvGrpSpPr>
        <p:grpSpPr>
          <a:xfrm>
            <a:off x="7686675" y="4840546"/>
            <a:ext cx="1133476" cy="350580"/>
            <a:chOff x="7686675" y="4840546"/>
            <a:chExt cx="1133476" cy="350580"/>
          </a:xfrm>
        </p:grpSpPr>
        <p:sp>
          <p:nvSpPr>
            <p:cNvPr id="147" name="SMARTInkShape-122">
              <a:extLst>
                <a:ext uri="{FF2B5EF4-FFF2-40B4-BE49-F238E27FC236}">
                  <a16:creationId xmlns:a16="http://schemas.microsoft.com/office/drawing/2014/main" id="{B3AC5255-31ED-F2D1-185D-4231A35606ED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8696325" y="5010150"/>
              <a:ext cx="123826" cy="114265"/>
            </a:xfrm>
            <a:custGeom>
              <a:avLst/>
              <a:gdLst/>
              <a:ahLst/>
              <a:cxnLst/>
              <a:rect l="0" t="0" r="0" b="0"/>
              <a:pathLst>
                <a:path w="123826" h="114265">
                  <a:moveTo>
                    <a:pt x="0" y="9525"/>
                  </a:moveTo>
                  <a:lnTo>
                    <a:pt x="0" y="9525"/>
                  </a:lnTo>
                  <a:lnTo>
                    <a:pt x="8201" y="9525"/>
                  </a:lnTo>
                  <a:lnTo>
                    <a:pt x="53119" y="44483"/>
                  </a:lnTo>
                  <a:lnTo>
                    <a:pt x="91170" y="90311"/>
                  </a:lnTo>
                  <a:lnTo>
                    <a:pt x="102774" y="102662"/>
                  </a:lnTo>
                  <a:lnTo>
                    <a:pt x="106707" y="103836"/>
                  </a:lnTo>
                  <a:lnTo>
                    <a:pt x="109239" y="104150"/>
                  </a:lnTo>
                  <a:lnTo>
                    <a:pt x="110926" y="105416"/>
                  </a:lnTo>
                  <a:lnTo>
                    <a:pt x="113856" y="112921"/>
                  </a:lnTo>
                  <a:lnTo>
                    <a:pt x="116925" y="113687"/>
                  </a:lnTo>
                  <a:lnTo>
                    <a:pt x="123421" y="114264"/>
                  </a:lnTo>
                  <a:lnTo>
                    <a:pt x="123821" y="73865"/>
                  </a:lnTo>
                  <a:lnTo>
                    <a:pt x="123825" y="29010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SMARTInkShape-123">
              <a:extLst>
                <a:ext uri="{FF2B5EF4-FFF2-40B4-BE49-F238E27FC236}">
                  <a16:creationId xmlns:a16="http://schemas.microsoft.com/office/drawing/2014/main" id="{2DCF1CBE-6FCD-A352-A104-F56AEEACDA7F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8700369" y="5029234"/>
              <a:ext cx="14616" cy="133317"/>
            </a:xfrm>
            <a:custGeom>
              <a:avLst/>
              <a:gdLst/>
              <a:ahLst/>
              <a:cxnLst/>
              <a:rect l="0" t="0" r="0" b="0"/>
              <a:pathLst>
                <a:path w="14616" h="133317">
                  <a:moveTo>
                    <a:pt x="5481" y="9491"/>
                  </a:moveTo>
                  <a:lnTo>
                    <a:pt x="5481" y="9491"/>
                  </a:lnTo>
                  <a:lnTo>
                    <a:pt x="5481" y="1290"/>
                  </a:lnTo>
                  <a:lnTo>
                    <a:pt x="6539" y="849"/>
                  </a:lnTo>
                  <a:lnTo>
                    <a:pt x="14615" y="0"/>
                  </a:lnTo>
                  <a:lnTo>
                    <a:pt x="9832" y="5032"/>
                  </a:lnTo>
                  <a:lnTo>
                    <a:pt x="7415" y="13154"/>
                  </a:lnTo>
                  <a:lnTo>
                    <a:pt x="5652" y="55451"/>
                  </a:lnTo>
                  <a:lnTo>
                    <a:pt x="4445" y="95193"/>
                  </a:lnTo>
                  <a:lnTo>
                    <a:pt x="0" y="114376"/>
                  </a:lnTo>
                  <a:lnTo>
                    <a:pt x="769" y="117514"/>
                  </a:lnTo>
                  <a:lnTo>
                    <a:pt x="2340" y="119606"/>
                  </a:lnTo>
                  <a:lnTo>
                    <a:pt x="5481" y="1333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SMARTInkShape-124">
              <a:extLst>
                <a:ext uri="{FF2B5EF4-FFF2-40B4-BE49-F238E27FC236}">
                  <a16:creationId xmlns:a16="http://schemas.microsoft.com/office/drawing/2014/main" id="{41ADAE6C-C84C-E715-C4C1-213E05FE2631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8305800" y="4840546"/>
              <a:ext cx="228601" cy="168738"/>
            </a:xfrm>
            <a:custGeom>
              <a:avLst/>
              <a:gdLst/>
              <a:ahLst/>
              <a:cxnLst/>
              <a:rect l="0" t="0" r="0" b="0"/>
              <a:pathLst>
                <a:path w="228601" h="168738">
                  <a:moveTo>
                    <a:pt x="0" y="45779"/>
                  </a:moveTo>
                  <a:lnTo>
                    <a:pt x="0" y="45779"/>
                  </a:lnTo>
                  <a:lnTo>
                    <a:pt x="0" y="40723"/>
                  </a:lnTo>
                  <a:lnTo>
                    <a:pt x="2822" y="35418"/>
                  </a:lnTo>
                  <a:lnTo>
                    <a:pt x="5056" y="32522"/>
                  </a:lnTo>
                  <a:lnTo>
                    <a:pt x="10361" y="29304"/>
                  </a:lnTo>
                  <a:lnTo>
                    <a:pt x="16246" y="26815"/>
                  </a:lnTo>
                  <a:lnTo>
                    <a:pt x="54160" y="2307"/>
                  </a:lnTo>
                  <a:lnTo>
                    <a:pt x="64994" y="0"/>
                  </a:lnTo>
                  <a:lnTo>
                    <a:pt x="74041" y="1797"/>
                  </a:lnTo>
                  <a:lnTo>
                    <a:pt x="85086" y="8758"/>
                  </a:lnTo>
                  <a:lnTo>
                    <a:pt x="91791" y="15567"/>
                  </a:lnTo>
                  <a:lnTo>
                    <a:pt x="98299" y="25648"/>
                  </a:lnTo>
                  <a:lnTo>
                    <a:pt x="102856" y="48281"/>
                  </a:lnTo>
                  <a:lnTo>
                    <a:pt x="99150" y="75095"/>
                  </a:lnTo>
                  <a:lnTo>
                    <a:pt x="91349" y="93036"/>
                  </a:lnTo>
                  <a:lnTo>
                    <a:pt x="65742" y="132710"/>
                  </a:lnTo>
                  <a:lnTo>
                    <a:pt x="53560" y="148973"/>
                  </a:lnTo>
                  <a:lnTo>
                    <a:pt x="29673" y="168737"/>
                  </a:lnTo>
                  <a:lnTo>
                    <a:pt x="45058" y="147679"/>
                  </a:lnTo>
                  <a:lnTo>
                    <a:pt x="88257" y="110363"/>
                  </a:lnTo>
                  <a:lnTo>
                    <a:pt x="134548" y="74337"/>
                  </a:lnTo>
                  <a:lnTo>
                    <a:pt x="176455" y="49509"/>
                  </a:lnTo>
                  <a:lnTo>
                    <a:pt x="201559" y="33152"/>
                  </a:lnTo>
                  <a:lnTo>
                    <a:pt x="203165" y="31011"/>
                  </a:lnTo>
                  <a:lnTo>
                    <a:pt x="203177" y="29583"/>
                  </a:lnTo>
                  <a:lnTo>
                    <a:pt x="202126" y="28632"/>
                  </a:lnTo>
                  <a:lnTo>
                    <a:pt x="198137" y="27575"/>
                  </a:lnTo>
                  <a:lnTo>
                    <a:pt x="195591" y="27293"/>
                  </a:lnTo>
                  <a:lnTo>
                    <a:pt x="187118" y="32624"/>
                  </a:lnTo>
                  <a:lnTo>
                    <a:pt x="144564" y="65346"/>
                  </a:lnTo>
                  <a:lnTo>
                    <a:pt x="106724" y="106165"/>
                  </a:lnTo>
                  <a:lnTo>
                    <a:pt x="100350" y="123417"/>
                  </a:lnTo>
                  <a:lnTo>
                    <a:pt x="98575" y="140610"/>
                  </a:lnTo>
                  <a:lnTo>
                    <a:pt x="101314" y="155307"/>
                  </a:lnTo>
                  <a:lnTo>
                    <a:pt x="103525" y="160073"/>
                  </a:lnTo>
                  <a:lnTo>
                    <a:pt x="106059" y="163250"/>
                  </a:lnTo>
                  <a:lnTo>
                    <a:pt x="111696" y="166781"/>
                  </a:lnTo>
                  <a:lnTo>
                    <a:pt x="117728" y="168349"/>
                  </a:lnTo>
                  <a:lnTo>
                    <a:pt x="144376" y="168297"/>
                  </a:lnTo>
                  <a:lnTo>
                    <a:pt x="191607" y="154394"/>
                  </a:lnTo>
                  <a:lnTo>
                    <a:pt x="228600" y="1505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SMARTInkShape-125">
              <a:extLst>
                <a:ext uri="{FF2B5EF4-FFF2-40B4-BE49-F238E27FC236}">
                  <a16:creationId xmlns:a16="http://schemas.microsoft.com/office/drawing/2014/main" id="{6A8E404B-4A6D-EC8E-46FD-99DA92550700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8048625" y="5029200"/>
              <a:ext cx="55699" cy="161926"/>
            </a:xfrm>
            <a:custGeom>
              <a:avLst/>
              <a:gdLst/>
              <a:ahLst/>
              <a:cxnLst/>
              <a:rect l="0" t="0" r="0" b="0"/>
              <a:pathLst>
                <a:path w="55699" h="161926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10361" y="2822"/>
                  </a:lnTo>
                  <a:lnTo>
                    <a:pt x="27446" y="18314"/>
                  </a:lnTo>
                  <a:lnTo>
                    <a:pt x="50423" y="57334"/>
                  </a:lnTo>
                  <a:lnTo>
                    <a:pt x="55156" y="79076"/>
                  </a:lnTo>
                  <a:lnTo>
                    <a:pt x="55698" y="108322"/>
                  </a:lnTo>
                  <a:lnTo>
                    <a:pt x="51919" y="125402"/>
                  </a:lnTo>
                  <a:lnTo>
                    <a:pt x="38784" y="147811"/>
                  </a:lnTo>
                  <a:lnTo>
                    <a:pt x="19050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SMARTInkShape-126">
              <a:extLst>
                <a:ext uri="{FF2B5EF4-FFF2-40B4-BE49-F238E27FC236}">
                  <a16:creationId xmlns:a16="http://schemas.microsoft.com/office/drawing/2014/main" id="{684089EF-B157-B795-F91F-3102B4045657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7905750" y="5049574"/>
              <a:ext cx="19051" cy="8202"/>
            </a:xfrm>
            <a:custGeom>
              <a:avLst/>
              <a:gdLst/>
              <a:ahLst/>
              <a:cxnLst/>
              <a:rect l="0" t="0" r="0" b="0"/>
              <a:pathLst>
                <a:path w="19051" h="8202">
                  <a:moveTo>
                    <a:pt x="0" y="8201"/>
                  </a:moveTo>
                  <a:lnTo>
                    <a:pt x="0" y="8201"/>
                  </a:lnTo>
                  <a:lnTo>
                    <a:pt x="0" y="3145"/>
                  </a:lnTo>
                  <a:lnTo>
                    <a:pt x="1058" y="1656"/>
                  </a:lnTo>
                  <a:lnTo>
                    <a:pt x="2822" y="662"/>
                  </a:lnTo>
                  <a:lnTo>
                    <a:pt x="5056" y="0"/>
                  </a:lnTo>
                  <a:lnTo>
                    <a:pt x="7604" y="617"/>
                  </a:lnTo>
                  <a:lnTo>
                    <a:pt x="19050" y="82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SMARTInkShape-127">
              <a:extLst>
                <a:ext uri="{FF2B5EF4-FFF2-40B4-BE49-F238E27FC236}">
                  <a16:creationId xmlns:a16="http://schemas.microsoft.com/office/drawing/2014/main" id="{A8957B70-4B90-9DD8-62BA-CC026730BDE8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7810500" y="50577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SMARTInkShape-128">
              <a:extLst>
                <a:ext uri="{FF2B5EF4-FFF2-40B4-BE49-F238E27FC236}">
                  <a16:creationId xmlns:a16="http://schemas.microsoft.com/office/drawing/2014/main" id="{A16471D4-9FE4-EE69-8997-213ED94BC851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7686675" y="50577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8" name="SMARTInkShape-Group29">
            <a:extLst>
              <a:ext uri="{FF2B5EF4-FFF2-40B4-BE49-F238E27FC236}">
                <a16:creationId xmlns:a16="http://schemas.microsoft.com/office/drawing/2014/main" id="{2FB0038D-B66B-A478-1278-804D98B6EC68}"/>
              </a:ext>
            </a:extLst>
          </p:cNvPr>
          <p:cNvGrpSpPr/>
          <p:nvPr/>
        </p:nvGrpSpPr>
        <p:grpSpPr>
          <a:xfrm>
            <a:off x="6981825" y="4886442"/>
            <a:ext cx="485760" cy="304684"/>
            <a:chOff x="6981825" y="4886442"/>
            <a:chExt cx="485760" cy="304684"/>
          </a:xfrm>
        </p:grpSpPr>
        <p:sp>
          <p:nvSpPr>
            <p:cNvPr id="155" name="SMARTInkShape-129">
              <a:extLst>
                <a:ext uri="{FF2B5EF4-FFF2-40B4-BE49-F238E27FC236}">
                  <a16:creationId xmlns:a16="http://schemas.microsoft.com/office/drawing/2014/main" id="{06DA2754-5B00-9E2B-208E-CBB38B70EA26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7391400" y="5048250"/>
              <a:ext cx="76185" cy="142876"/>
            </a:xfrm>
            <a:custGeom>
              <a:avLst/>
              <a:gdLst/>
              <a:ahLst/>
              <a:cxnLst/>
              <a:rect l="0" t="0" r="0" b="0"/>
              <a:pathLst>
                <a:path w="76185" h="142876">
                  <a:moveTo>
                    <a:pt x="47625" y="0"/>
                  </a:moveTo>
                  <a:lnTo>
                    <a:pt x="47625" y="0"/>
                  </a:lnTo>
                  <a:lnTo>
                    <a:pt x="62090" y="0"/>
                  </a:lnTo>
                  <a:lnTo>
                    <a:pt x="63619" y="1058"/>
                  </a:lnTo>
                  <a:lnTo>
                    <a:pt x="64637" y="2822"/>
                  </a:lnTo>
                  <a:lnTo>
                    <a:pt x="65316" y="5056"/>
                  </a:lnTo>
                  <a:lnTo>
                    <a:pt x="66828" y="6545"/>
                  </a:lnTo>
                  <a:lnTo>
                    <a:pt x="71329" y="8201"/>
                  </a:lnTo>
                  <a:lnTo>
                    <a:pt x="72953" y="9701"/>
                  </a:lnTo>
                  <a:lnTo>
                    <a:pt x="74757" y="14189"/>
                  </a:lnTo>
                  <a:lnTo>
                    <a:pt x="76184" y="59815"/>
                  </a:lnTo>
                  <a:lnTo>
                    <a:pt x="75134" y="69976"/>
                  </a:lnTo>
                  <a:lnTo>
                    <a:pt x="64440" y="95071"/>
                  </a:lnTo>
                  <a:lnTo>
                    <a:pt x="24073" y="137849"/>
                  </a:lnTo>
                  <a:lnTo>
                    <a:pt x="18460" y="140641"/>
                  </a:lnTo>
                  <a:lnTo>
                    <a:pt x="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SMARTInkShape-130">
              <a:extLst>
                <a:ext uri="{FF2B5EF4-FFF2-40B4-BE49-F238E27FC236}">
                  <a16:creationId xmlns:a16="http://schemas.microsoft.com/office/drawing/2014/main" id="{CB880C05-0450-C9A8-91D7-051BAA0F71A3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7239000" y="5002068"/>
              <a:ext cx="133351" cy="84283"/>
            </a:xfrm>
            <a:custGeom>
              <a:avLst/>
              <a:gdLst/>
              <a:ahLst/>
              <a:cxnLst/>
              <a:rect l="0" t="0" r="0" b="0"/>
              <a:pathLst>
                <a:path w="133351" h="84283">
                  <a:moveTo>
                    <a:pt x="0" y="27132"/>
                  </a:moveTo>
                  <a:lnTo>
                    <a:pt x="0" y="27132"/>
                  </a:lnTo>
                  <a:lnTo>
                    <a:pt x="14465" y="12667"/>
                  </a:lnTo>
                  <a:lnTo>
                    <a:pt x="19834" y="10119"/>
                  </a:lnTo>
                  <a:lnTo>
                    <a:pt x="22748" y="9440"/>
                  </a:lnTo>
                  <a:lnTo>
                    <a:pt x="38169" y="722"/>
                  </a:lnTo>
                  <a:lnTo>
                    <a:pt x="41321" y="0"/>
                  </a:lnTo>
                  <a:lnTo>
                    <a:pt x="43421" y="577"/>
                  </a:lnTo>
                  <a:lnTo>
                    <a:pt x="44823" y="2022"/>
                  </a:lnTo>
                  <a:lnTo>
                    <a:pt x="47438" y="6446"/>
                  </a:lnTo>
                  <a:lnTo>
                    <a:pt x="52128" y="11941"/>
                  </a:lnTo>
                  <a:lnTo>
                    <a:pt x="54918" y="20734"/>
                  </a:lnTo>
                  <a:lnTo>
                    <a:pt x="56709" y="38568"/>
                  </a:lnTo>
                  <a:lnTo>
                    <a:pt x="49458" y="59887"/>
                  </a:lnTo>
                  <a:lnTo>
                    <a:pt x="40877" y="76113"/>
                  </a:lnTo>
                  <a:lnTo>
                    <a:pt x="34748" y="80651"/>
                  </a:lnTo>
                  <a:lnTo>
                    <a:pt x="19603" y="84188"/>
                  </a:lnTo>
                  <a:lnTo>
                    <a:pt x="66854" y="84282"/>
                  </a:lnTo>
                  <a:lnTo>
                    <a:pt x="93372" y="84282"/>
                  </a:lnTo>
                  <a:lnTo>
                    <a:pt x="102483" y="77737"/>
                  </a:lnTo>
                  <a:lnTo>
                    <a:pt x="111387" y="75640"/>
                  </a:lnTo>
                  <a:lnTo>
                    <a:pt x="133350" y="747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SMARTInkShape-131">
              <a:extLst>
                <a:ext uri="{FF2B5EF4-FFF2-40B4-BE49-F238E27FC236}">
                  <a16:creationId xmlns:a16="http://schemas.microsoft.com/office/drawing/2014/main" id="{5617E48B-0FB3-9117-1050-D3C497AE40DC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6981825" y="4886442"/>
              <a:ext cx="200026" cy="142695"/>
            </a:xfrm>
            <a:custGeom>
              <a:avLst/>
              <a:gdLst/>
              <a:ahLst/>
              <a:cxnLst/>
              <a:rect l="0" t="0" r="0" b="0"/>
              <a:pathLst>
                <a:path w="200026" h="142695">
                  <a:moveTo>
                    <a:pt x="0" y="37983"/>
                  </a:moveTo>
                  <a:lnTo>
                    <a:pt x="0" y="37983"/>
                  </a:lnTo>
                  <a:lnTo>
                    <a:pt x="0" y="32927"/>
                  </a:lnTo>
                  <a:lnTo>
                    <a:pt x="1058" y="31438"/>
                  </a:lnTo>
                  <a:lnTo>
                    <a:pt x="2822" y="30444"/>
                  </a:lnTo>
                  <a:lnTo>
                    <a:pt x="5056" y="29782"/>
                  </a:lnTo>
                  <a:lnTo>
                    <a:pt x="17333" y="20374"/>
                  </a:lnTo>
                  <a:lnTo>
                    <a:pt x="27101" y="10859"/>
                  </a:lnTo>
                  <a:lnTo>
                    <a:pt x="33194" y="9837"/>
                  </a:lnTo>
                  <a:lnTo>
                    <a:pt x="41703" y="9535"/>
                  </a:lnTo>
                  <a:lnTo>
                    <a:pt x="47815" y="6642"/>
                  </a:lnTo>
                  <a:lnTo>
                    <a:pt x="54059" y="2887"/>
                  </a:lnTo>
                  <a:lnTo>
                    <a:pt x="64583" y="773"/>
                  </a:lnTo>
                  <a:lnTo>
                    <a:pt x="87579" y="0"/>
                  </a:lnTo>
                  <a:lnTo>
                    <a:pt x="94663" y="2757"/>
                  </a:lnTo>
                  <a:lnTo>
                    <a:pt x="98034" y="4974"/>
                  </a:lnTo>
                  <a:lnTo>
                    <a:pt x="100281" y="7510"/>
                  </a:lnTo>
                  <a:lnTo>
                    <a:pt x="109240" y="27333"/>
                  </a:lnTo>
                  <a:lnTo>
                    <a:pt x="109229" y="38894"/>
                  </a:lnTo>
                  <a:lnTo>
                    <a:pt x="103245" y="77458"/>
                  </a:lnTo>
                  <a:lnTo>
                    <a:pt x="89739" y="104007"/>
                  </a:lnTo>
                  <a:lnTo>
                    <a:pt x="65074" y="134022"/>
                  </a:lnTo>
                  <a:lnTo>
                    <a:pt x="57849" y="138876"/>
                  </a:lnTo>
                  <a:lnTo>
                    <a:pt x="49644" y="141991"/>
                  </a:lnTo>
                  <a:lnTo>
                    <a:pt x="48971" y="141188"/>
                  </a:lnTo>
                  <a:lnTo>
                    <a:pt x="48024" y="135002"/>
                  </a:lnTo>
                  <a:lnTo>
                    <a:pt x="47803" y="129433"/>
                  </a:lnTo>
                  <a:lnTo>
                    <a:pt x="50526" y="123430"/>
                  </a:lnTo>
                  <a:lnTo>
                    <a:pt x="78220" y="93265"/>
                  </a:lnTo>
                  <a:lnTo>
                    <a:pt x="119782" y="59766"/>
                  </a:lnTo>
                  <a:lnTo>
                    <a:pt x="154181" y="38761"/>
                  </a:lnTo>
                  <a:lnTo>
                    <a:pt x="170924" y="19504"/>
                  </a:lnTo>
                  <a:lnTo>
                    <a:pt x="166237" y="19102"/>
                  </a:lnTo>
                  <a:lnTo>
                    <a:pt x="164800" y="20105"/>
                  </a:lnTo>
                  <a:lnTo>
                    <a:pt x="163842" y="21830"/>
                  </a:lnTo>
                  <a:lnTo>
                    <a:pt x="163203" y="24040"/>
                  </a:lnTo>
                  <a:lnTo>
                    <a:pt x="156849" y="29317"/>
                  </a:lnTo>
                  <a:lnTo>
                    <a:pt x="124019" y="52052"/>
                  </a:lnTo>
                  <a:lnTo>
                    <a:pt x="102461" y="82613"/>
                  </a:lnTo>
                  <a:lnTo>
                    <a:pt x="101116" y="88903"/>
                  </a:lnTo>
                  <a:lnTo>
                    <a:pt x="105373" y="125835"/>
                  </a:lnTo>
                  <a:lnTo>
                    <a:pt x="109627" y="134531"/>
                  </a:lnTo>
                  <a:lnTo>
                    <a:pt x="113301" y="137273"/>
                  </a:lnTo>
                  <a:lnTo>
                    <a:pt x="127527" y="141132"/>
                  </a:lnTo>
                  <a:lnTo>
                    <a:pt x="163673" y="142694"/>
                  </a:lnTo>
                  <a:lnTo>
                    <a:pt x="200025" y="1332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2" name="SMARTInkShape-Group30">
            <a:extLst>
              <a:ext uri="{FF2B5EF4-FFF2-40B4-BE49-F238E27FC236}">
                <a16:creationId xmlns:a16="http://schemas.microsoft.com/office/drawing/2014/main" id="{3EDC8F5E-B9BD-AD9E-5A23-342E7259E495}"/>
              </a:ext>
            </a:extLst>
          </p:cNvPr>
          <p:cNvGrpSpPr/>
          <p:nvPr/>
        </p:nvGrpSpPr>
        <p:grpSpPr>
          <a:xfrm>
            <a:off x="6276975" y="4877353"/>
            <a:ext cx="445473" cy="266148"/>
            <a:chOff x="6276975" y="4877353"/>
            <a:chExt cx="445473" cy="266148"/>
          </a:xfrm>
        </p:grpSpPr>
        <p:sp>
          <p:nvSpPr>
            <p:cNvPr id="159" name="SMARTInkShape-132">
              <a:extLst>
                <a:ext uri="{FF2B5EF4-FFF2-40B4-BE49-F238E27FC236}">
                  <a16:creationId xmlns:a16="http://schemas.microsoft.com/office/drawing/2014/main" id="{2D88A524-4A5F-D06D-7287-1B4C32255B92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6705600" y="5019675"/>
              <a:ext cx="16848" cy="123826"/>
            </a:xfrm>
            <a:custGeom>
              <a:avLst/>
              <a:gdLst/>
              <a:ahLst/>
              <a:cxnLst/>
              <a:rect l="0" t="0" r="0" b="0"/>
              <a:pathLst>
                <a:path w="16848" h="12382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6475" y="50769"/>
                  </a:lnTo>
                  <a:lnTo>
                    <a:pt x="16847" y="67014"/>
                  </a:lnTo>
                  <a:lnTo>
                    <a:pt x="7224" y="111312"/>
                  </a:lnTo>
                  <a:lnTo>
                    <a:pt x="0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SMARTInkShape-133">
              <a:extLst>
                <a:ext uri="{FF2B5EF4-FFF2-40B4-BE49-F238E27FC236}">
                  <a16:creationId xmlns:a16="http://schemas.microsoft.com/office/drawing/2014/main" id="{37C6F131-4754-73DC-1DAF-567048ED7EB0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6562725" y="4972050"/>
              <a:ext cx="9526" cy="104776"/>
            </a:xfrm>
            <a:custGeom>
              <a:avLst/>
              <a:gdLst/>
              <a:ahLst/>
              <a:cxnLst/>
              <a:rect l="0" t="0" r="0" b="0"/>
              <a:pathLst>
                <a:path w="9526" h="104776">
                  <a:moveTo>
                    <a:pt x="9525" y="0"/>
                  </a:moveTo>
                  <a:lnTo>
                    <a:pt x="9525" y="0"/>
                  </a:lnTo>
                  <a:lnTo>
                    <a:pt x="9525" y="45057"/>
                  </a:lnTo>
                  <a:lnTo>
                    <a:pt x="8467" y="69969"/>
                  </a:lnTo>
                  <a:lnTo>
                    <a:pt x="0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SMARTInkShape-134">
              <a:extLst>
                <a:ext uri="{FF2B5EF4-FFF2-40B4-BE49-F238E27FC236}">
                  <a16:creationId xmlns:a16="http://schemas.microsoft.com/office/drawing/2014/main" id="{833C8092-6302-3CA8-0D77-2D8A1AC5C2B8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6276975" y="4877353"/>
              <a:ext cx="194132" cy="150801"/>
            </a:xfrm>
            <a:custGeom>
              <a:avLst/>
              <a:gdLst/>
              <a:ahLst/>
              <a:cxnLst/>
              <a:rect l="0" t="0" r="0" b="0"/>
              <a:pathLst>
                <a:path w="194132" h="150801">
                  <a:moveTo>
                    <a:pt x="0" y="47072"/>
                  </a:moveTo>
                  <a:lnTo>
                    <a:pt x="0" y="47072"/>
                  </a:lnTo>
                  <a:lnTo>
                    <a:pt x="0" y="37663"/>
                  </a:lnTo>
                  <a:lnTo>
                    <a:pt x="8662" y="29966"/>
                  </a:lnTo>
                  <a:lnTo>
                    <a:pt x="50767" y="3648"/>
                  </a:lnTo>
                  <a:lnTo>
                    <a:pt x="66041" y="277"/>
                  </a:lnTo>
                  <a:lnTo>
                    <a:pt x="69427" y="0"/>
                  </a:lnTo>
                  <a:lnTo>
                    <a:pt x="76012" y="2515"/>
                  </a:lnTo>
                  <a:lnTo>
                    <a:pt x="79250" y="4667"/>
                  </a:lnTo>
                  <a:lnTo>
                    <a:pt x="82846" y="15525"/>
                  </a:lnTo>
                  <a:lnTo>
                    <a:pt x="85156" y="48366"/>
                  </a:lnTo>
                  <a:lnTo>
                    <a:pt x="79828" y="66697"/>
                  </a:lnTo>
                  <a:lnTo>
                    <a:pt x="59160" y="104335"/>
                  </a:lnTo>
                  <a:lnTo>
                    <a:pt x="23411" y="143898"/>
                  </a:lnTo>
                  <a:lnTo>
                    <a:pt x="11562" y="150800"/>
                  </a:lnTo>
                  <a:lnTo>
                    <a:pt x="15185" y="141424"/>
                  </a:lnTo>
                  <a:lnTo>
                    <a:pt x="28017" y="125240"/>
                  </a:lnTo>
                  <a:lnTo>
                    <a:pt x="71931" y="88241"/>
                  </a:lnTo>
                  <a:lnTo>
                    <a:pt x="110274" y="64122"/>
                  </a:lnTo>
                  <a:lnTo>
                    <a:pt x="156018" y="38208"/>
                  </a:lnTo>
                  <a:lnTo>
                    <a:pt x="181102" y="24977"/>
                  </a:lnTo>
                  <a:lnTo>
                    <a:pt x="192772" y="15361"/>
                  </a:lnTo>
                  <a:lnTo>
                    <a:pt x="194131" y="13231"/>
                  </a:lnTo>
                  <a:lnTo>
                    <a:pt x="193979" y="11811"/>
                  </a:lnTo>
                  <a:lnTo>
                    <a:pt x="191188" y="9532"/>
                  </a:lnTo>
                  <a:lnTo>
                    <a:pt x="185648" y="9138"/>
                  </a:lnTo>
                  <a:lnTo>
                    <a:pt x="172246" y="14078"/>
                  </a:lnTo>
                  <a:lnTo>
                    <a:pt x="125129" y="40444"/>
                  </a:lnTo>
                  <a:lnTo>
                    <a:pt x="113821" y="50476"/>
                  </a:lnTo>
                  <a:lnTo>
                    <a:pt x="99023" y="72213"/>
                  </a:lnTo>
                  <a:lnTo>
                    <a:pt x="96926" y="78707"/>
                  </a:lnTo>
                  <a:lnTo>
                    <a:pt x="97427" y="81921"/>
                  </a:lnTo>
                  <a:lnTo>
                    <a:pt x="102127" y="92558"/>
                  </a:lnTo>
                  <a:lnTo>
                    <a:pt x="105049" y="106528"/>
                  </a:lnTo>
                  <a:lnTo>
                    <a:pt x="107074" y="108935"/>
                  </a:lnTo>
                  <a:lnTo>
                    <a:pt x="124028" y="120863"/>
                  </a:lnTo>
                  <a:lnTo>
                    <a:pt x="141621" y="122796"/>
                  </a:lnTo>
                  <a:lnTo>
                    <a:pt x="150432" y="120238"/>
                  </a:lnTo>
                  <a:lnTo>
                    <a:pt x="157874" y="116632"/>
                  </a:lnTo>
                  <a:lnTo>
                    <a:pt x="168016" y="113544"/>
                  </a:lnTo>
                  <a:lnTo>
                    <a:pt x="180975" y="1042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1" name="SMARTInkShape-Group31">
            <a:extLst>
              <a:ext uri="{FF2B5EF4-FFF2-40B4-BE49-F238E27FC236}">
                <a16:creationId xmlns:a16="http://schemas.microsoft.com/office/drawing/2014/main" id="{151A1BC2-BD0B-59E7-0FE0-459A3F91B1B3}"/>
              </a:ext>
            </a:extLst>
          </p:cNvPr>
          <p:cNvGrpSpPr/>
          <p:nvPr/>
        </p:nvGrpSpPr>
        <p:grpSpPr>
          <a:xfrm>
            <a:off x="4905375" y="4848617"/>
            <a:ext cx="1057276" cy="264365"/>
            <a:chOff x="4905375" y="4848617"/>
            <a:chExt cx="1057276" cy="264365"/>
          </a:xfrm>
        </p:grpSpPr>
        <p:sp>
          <p:nvSpPr>
            <p:cNvPr id="163" name="SMARTInkShape-135">
              <a:extLst>
                <a:ext uri="{FF2B5EF4-FFF2-40B4-BE49-F238E27FC236}">
                  <a16:creationId xmlns:a16="http://schemas.microsoft.com/office/drawing/2014/main" id="{F3F5F418-9308-BC3E-B124-7A4B0F8667C2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5934075" y="50101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5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SMARTInkShape-136">
              <a:extLst>
                <a:ext uri="{FF2B5EF4-FFF2-40B4-BE49-F238E27FC236}">
                  <a16:creationId xmlns:a16="http://schemas.microsoft.com/office/drawing/2014/main" id="{EEE36208-5354-2555-4E11-91A697881DBA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5953125" y="48768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6545" y="1058"/>
                  </a:lnTo>
                  <a:lnTo>
                    <a:pt x="7539" y="2822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SMARTInkShape-137">
              <a:extLst>
                <a:ext uri="{FF2B5EF4-FFF2-40B4-BE49-F238E27FC236}">
                  <a16:creationId xmlns:a16="http://schemas.microsoft.com/office/drawing/2014/main" id="{0FC707BC-644F-028A-059E-6CBEC772D646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5667375" y="4914934"/>
              <a:ext cx="108668" cy="142842"/>
            </a:xfrm>
            <a:custGeom>
              <a:avLst/>
              <a:gdLst/>
              <a:ahLst/>
              <a:cxnLst/>
              <a:rect l="0" t="0" r="0" b="0"/>
              <a:pathLst>
                <a:path w="108668" h="142842">
                  <a:moveTo>
                    <a:pt x="85725" y="9491"/>
                  </a:moveTo>
                  <a:lnTo>
                    <a:pt x="85725" y="9491"/>
                  </a:lnTo>
                  <a:lnTo>
                    <a:pt x="95134" y="82"/>
                  </a:lnTo>
                  <a:lnTo>
                    <a:pt x="90159" y="0"/>
                  </a:lnTo>
                  <a:lnTo>
                    <a:pt x="59598" y="13226"/>
                  </a:lnTo>
                  <a:lnTo>
                    <a:pt x="50125" y="22088"/>
                  </a:lnTo>
                  <a:lnTo>
                    <a:pt x="42387" y="30964"/>
                  </a:lnTo>
                  <a:lnTo>
                    <a:pt x="33138" y="37021"/>
                  </a:lnTo>
                  <a:lnTo>
                    <a:pt x="30603" y="42187"/>
                  </a:lnTo>
                  <a:lnTo>
                    <a:pt x="32043" y="45047"/>
                  </a:lnTo>
                  <a:lnTo>
                    <a:pt x="59710" y="66678"/>
                  </a:lnTo>
                  <a:lnTo>
                    <a:pt x="104005" y="95217"/>
                  </a:lnTo>
                  <a:lnTo>
                    <a:pt x="107437" y="98392"/>
                  </a:lnTo>
                  <a:lnTo>
                    <a:pt x="108667" y="102625"/>
                  </a:lnTo>
                  <a:lnTo>
                    <a:pt x="107210" y="112973"/>
                  </a:lnTo>
                  <a:lnTo>
                    <a:pt x="100440" y="125642"/>
                  </a:lnTo>
                  <a:lnTo>
                    <a:pt x="86675" y="136098"/>
                  </a:lnTo>
                  <a:lnTo>
                    <a:pt x="48910" y="141509"/>
                  </a:lnTo>
                  <a:lnTo>
                    <a:pt x="0" y="1428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SMARTInkShape-138">
              <a:extLst>
                <a:ext uri="{FF2B5EF4-FFF2-40B4-BE49-F238E27FC236}">
                  <a16:creationId xmlns:a16="http://schemas.microsoft.com/office/drawing/2014/main" id="{1C1EFD5C-5B92-3FF3-8456-6987F47D6ECA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5563225" y="4939185"/>
              <a:ext cx="85101" cy="125871"/>
            </a:xfrm>
            <a:custGeom>
              <a:avLst/>
              <a:gdLst/>
              <a:ahLst/>
              <a:cxnLst/>
              <a:rect l="0" t="0" r="0" b="0"/>
              <a:pathLst>
                <a:path w="85101" h="125871">
                  <a:moveTo>
                    <a:pt x="8900" y="51915"/>
                  </a:moveTo>
                  <a:lnTo>
                    <a:pt x="8900" y="51915"/>
                  </a:lnTo>
                  <a:lnTo>
                    <a:pt x="13956" y="51915"/>
                  </a:lnTo>
                  <a:lnTo>
                    <a:pt x="19261" y="54737"/>
                  </a:lnTo>
                  <a:lnTo>
                    <a:pt x="22157" y="56971"/>
                  </a:lnTo>
                  <a:lnTo>
                    <a:pt x="26206" y="57403"/>
                  </a:lnTo>
                  <a:lnTo>
                    <a:pt x="48899" y="52847"/>
                  </a:lnTo>
                  <a:lnTo>
                    <a:pt x="51442" y="51478"/>
                  </a:lnTo>
                  <a:lnTo>
                    <a:pt x="53136" y="49507"/>
                  </a:lnTo>
                  <a:lnTo>
                    <a:pt x="57135" y="43436"/>
                  </a:lnTo>
                  <a:lnTo>
                    <a:pt x="72729" y="26405"/>
                  </a:lnTo>
                  <a:lnTo>
                    <a:pt x="74310" y="21880"/>
                  </a:lnTo>
                  <a:lnTo>
                    <a:pt x="74732" y="19193"/>
                  </a:lnTo>
                  <a:lnTo>
                    <a:pt x="72377" y="13382"/>
                  </a:lnTo>
                  <a:lnTo>
                    <a:pt x="62244" y="1030"/>
                  </a:lnTo>
                  <a:lnTo>
                    <a:pt x="59279" y="0"/>
                  </a:lnTo>
                  <a:lnTo>
                    <a:pt x="56244" y="372"/>
                  </a:lnTo>
                  <a:lnTo>
                    <a:pt x="33657" y="13629"/>
                  </a:lnTo>
                  <a:lnTo>
                    <a:pt x="17881" y="30576"/>
                  </a:lnTo>
                  <a:lnTo>
                    <a:pt x="4128" y="61811"/>
                  </a:lnTo>
                  <a:lnTo>
                    <a:pt x="0" y="101052"/>
                  </a:lnTo>
                  <a:lnTo>
                    <a:pt x="850" y="106898"/>
                  </a:lnTo>
                  <a:lnTo>
                    <a:pt x="2474" y="110796"/>
                  </a:lnTo>
                  <a:lnTo>
                    <a:pt x="12687" y="122106"/>
                  </a:lnTo>
                  <a:lnTo>
                    <a:pt x="24341" y="125445"/>
                  </a:lnTo>
                  <a:lnTo>
                    <a:pt x="39046" y="125870"/>
                  </a:lnTo>
                  <a:lnTo>
                    <a:pt x="85100" y="1090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SMARTInkShape-139">
              <a:extLst>
                <a:ext uri="{FF2B5EF4-FFF2-40B4-BE49-F238E27FC236}">
                  <a16:creationId xmlns:a16="http://schemas.microsoft.com/office/drawing/2014/main" id="{C6F28241-ED4E-4ED7-2D48-8EBEB4A413A8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5400675" y="4943475"/>
              <a:ext cx="95251" cy="132250"/>
            </a:xfrm>
            <a:custGeom>
              <a:avLst/>
              <a:gdLst/>
              <a:ahLst/>
              <a:cxnLst/>
              <a:rect l="0" t="0" r="0" b="0"/>
              <a:pathLst>
                <a:path w="95251" h="132250">
                  <a:moveTo>
                    <a:pt x="0" y="28575"/>
                  </a:moveTo>
                  <a:lnTo>
                    <a:pt x="0" y="28575"/>
                  </a:lnTo>
                  <a:lnTo>
                    <a:pt x="0" y="19442"/>
                  </a:lnTo>
                  <a:lnTo>
                    <a:pt x="9491" y="9561"/>
                  </a:lnTo>
                  <a:lnTo>
                    <a:pt x="10583" y="54457"/>
                  </a:lnTo>
                  <a:lnTo>
                    <a:pt x="19886" y="96089"/>
                  </a:lnTo>
                  <a:lnTo>
                    <a:pt x="31645" y="114549"/>
                  </a:lnTo>
                  <a:lnTo>
                    <a:pt x="41581" y="124994"/>
                  </a:lnTo>
                  <a:lnTo>
                    <a:pt x="49524" y="129637"/>
                  </a:lnTo>
                  <a:lnTo>
                    <a:pt x="59948" y="132249"/>
                  </a:lnTo>
                  <a:lnTo>
                    <a:pt x="63248" y="130499"/>
                  </a:lnTo>
                  <a:lnTo>
                    <a:pt x="69737" y="122911"/>
                  </a:lnTo>
                  <a:lnTo>
                    <a:pt x="74285" y="101682"/>
                  </a:lnTo>
                  <a:lnTo>
                    <a:pt x="76880" y="60577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SMARTInkShape-140">
              <a:extLst>
                <a:ext uri="{FF2B5EF4-FFF2-40B4-BE49-F238E27FC236}">
                  <a16:creationId xmlns:a16="http://schemas.microsoft.com/office/drawing/2014/main" id="{266C89DE-BD8F-2D88-D6D1-453A9D42D7C6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5305425" y="4848617"/>
              <a:ext cx="9526" cy="209159"/>
            </a:xfrm>
            <a:custGeom>
              <a:avLst/>
              <a:gdLst/>
              <a:ahLst/>
              <a:cxnLst/>
              <a:rect l="0" t="0" r="0" b="0"/>
              <a:pathLst>
                <a:path w="9526" h="209159">
                  <a:moveTo>
                    <a:pt x="0" y="9133"/>
                  </a:moveTo>
                  <a:lnTo>
                    <a:pt x="0" y="9133"/>
                  </a:lnTo>
                  <a:lnTo>
                    <a:pt x="0" y="0"/>
                  </a:lnTo>
                  <a:lnTo>
                    <a:pt x="0" y="45379"/>
                  </a:lnTo>
                  <a:lnTo>
                    <a:pt x="0" y="92875"/>
                  </a:lnTo>
                  <a:lnTo>
                    <a:pt x="8642" y="139683"/>
                  </a:lnTo>
                  <a:lnTo>
                    <a:pt x="9409" y="181469"/>
                  </a:lnTo>
                  <a:lnTo>
                    <a:pt x="9525" y="2091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SMARTInkShape-141">
              <a:extLst>
                <a:ext uri="{FF2B5EF4-FFF2-40B4-BE49-F238E27FC236}">
                  <a16:creationId xmlns:a16="http://schemas.microsoft.com/office/drawing/2014/main" id="{218ECEC2-286B-E713-6A0C-37F300AE7E39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5125179" y="4934353"/>
              <a:ext cx="161197" cy="148477"/>
            </a:xfrm>
            <a:custGeom>
              <a:avLst/>
              <a:gdLst/>
              <a:ahLst/>
              <a:cxnLst/>
              <a:rect l="0" t="0" r="0" b="0"/>
              <a:pathLst>
                <a:path w="161197" h="148477">
                  <a:moveTo>
                    <a:pt x="94521" y="37697"/>
                  </a:moveTo>
                  <a:lnTo>
                    <a:pt x="94521" y="37697"/>
                  </a:lnTo>
                  <a:lnTo>
                    <a:pt x="103930" y="28288"/>
                  </a:lnTo>
                  <a:lnTo>
                    <a:pt x="104046" y="9525"/>
                  </a:lnTo>
                  <a:lnTo>
                    <a:pt x="98990" y="4185"/>
                  </a:lnTo>
                  <a:lnTo>
                    <a:pt x="93685" y="1636"/>
                  </a:lnTo>
                  <a:lnTo>
                    <a:pt x="81656" y="0"/>
                  </a:lnTo>
                  <a:lnTo>
                    <a:pt x="62134" y="9829"/>
                  </a:lnTo>
                  <a:lnTo>
                    <a:pt x="34697" y="39719"/>
                  </a:lnTo>
                  <a:lnTo>
                    <a:pt x="7569" y="85587"/>
                  </a:lnTo>
                  <a:lnTo>
                    <a:pt x="910" y="109324"/>
                  </a:lnTo>
                  <a:lnTo>
                    <a:pt x="0" y="121036"/>
                  </a:lnTo>
                  <a:lnTo>
                    <a:pt x="7536" y="148304"/>
                  </a:lnTo>
                  <a:lnTo>
                    <a:pt x="10072" y="148476"/>
                  </a:lnTo>
                  <a:lnTo>
                    <a:pt x="18535" y="145847"/>
                  </a:lnTo>
                  <a:lnTo>
                    <a:pt x="33612" y="135534"/>
                  </a:lnTo>
                  <a:lnTo>
                    <a:pt x="80945" y="89370"/>
                  </a:lnTo>
                  <a:lnTo>
                    <a:pt x="84464" y="85854"/>
                  </a:lnTo>
                  <a:lnTo>
                    <a:pt x="77387" y="103293"/>
                  </a:lnTo>
                  <a:lnTo>
                    <a:pt x="76747" y="106827"/>
                  </a:lnTo>
                  <a:lnTo>
                    <a:pt x="83785" y="134735"/>
                  </a:lnTo>
                  <a:lnTo>
                    <a:pt x="85247" y="137314"/>
                  </a:lnTo>
                  <a:lnTo>
                    <a:pt x="87279" y="139032"/>
                  </a:lnTo>
                  <a:lnTo>
                    <a:pt x="89693" y="140180"/>
                  </a:lnTo>
                  <a:lnTo>
                    <a:pt x="103204" y="141793"/>
                  </a:lnTo>
                  <a:lnTo>
                    <a:pt x="111785" y="139348"/>
                  </a:lnTo>
                  <a:lnTo>
                    <a:pt x="136815" y="124068"/>
                  </a:lnTo>
                  <a:lnTo>
                    <a:pt x="161196" y="948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SMARTInkShape-142">
              <a:extLst>
                <a:ext uri="{FF2B5EF4-FFF2-40B4-BE49-F238E27FC236}">
                  <a16:creationId xmlns:a16="http://schemas.microsoft.com/office/drawing/2014/main" id="{114727DF-6EBF-BD53-DC18-B2F9F1BD8B7C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4905375" y="4972050"/>
              <a:ext cx="152401" cy="140932"/>
            </a:xfrm>
            <a:custGeom>
              <a:avLst/>
              <a:gdLst/>
              <a:ahLst/>
              <a:cxnLst/>
              <a:rect l="0" t="0" r="0" b="0"/>
              <a:pathLst>
                <a:path w="152401" h="140932">
                  <a:moveTo>
                    <a:pt x="0" y="0"/>
                  </a:moveTo>
                  <a:lnTo>
                    <a:pt x="0" y="0"/>
                  </a:lnTo>
                  <a:lnTo>
                    <a:pt x="9409" y="0"/>
                  </a:lnTo>
                  <a:lnTo>
                    <a:pt x="27829" y="23370"/>
                  </a:lnTo>
                  <a:lnTo>
                    <a:pt x="33535" y="40020"/>
                  </a:lnTo>
                  <a:lnTo>
                    <a:pt x="42256" y="76579"/>
                  </a:lnTo>
                  <a:lnTo>
                    <a:pt x="68111" y="122756"/>
                  </a:lnTo>
                  <a:lnTo>
                    <a:pt x="72605" y="129699"/>
                  </a:lnTo>
                  <a:lnTo>
                    <a:pt x="74602" y="136314"/>
                  </a:lnTo>
                  <a:lnTo>
                    <a:pt x="76193" y="138501"/>
                  </a:lnTo>
                  <a:lnTo>
                    <a:pt x="78312" y="139959"/>
                  </a:lnTo>
                  <a:lnTo>
                    <a:pt x="80784" y="140931"/>
                  </a:lnTo>
                  <a:lnTo>
                    <a:pt x="83489" y="139462"/>
                  </a:lnTo>
                  <a:lnTo>
                    <a:pt x="89317" y="132186"/>
                  </a:lnTo>
                  <a:lnTo>
                    <a:pt x="99786" y="84787"/>
                  </a:lnTo>
                  <a:lnTo>
                    <a:pt x="111657" y="40799"/>
                  </a:lnTo>
                  <a:lnTo>
                    <a:pt x="114183" y="27658"/>
                  </a:lnTo>
                  <a:lnTo>
                    <a:pt x="118834" y="18289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9" name="SMARTInkShape-Group32">
            <a:extLst>
              <a:ext uri="{FF2B5EF4-FFF2-40B4-BE49-F238E27FC236}">
                <a16:creationId xmlns:a16="http://schemas.microsoft.com/office/drawing/2014/main" id="{49E9B323-4949-302E-5977-68F1F548AC88}"/>
              </a:ext>
            </a:extLst>
          </p:cNvPr>
          <p:cNvGrpSpPr/>
          <p:nvPr/>
        </p:nvGrpSpPr>
        <p:grpSpPr>
          <a:xfrm>
            <a:off x="7563280" y="4257675"/>
            <a:ext cx="845188" cy="247651"/>
            <a:chOff x="7563280" y="4257675"/>
            <a:chExt cx="845188" cy="247651"/>
          </a:xfrm>
        </p:grpSpPr>
        <p:sp>
          <p:nvSpPr>
            <p:cNvPr id="172" name="SMARTInkShape-143">
              <a:extLst>
                <a:ext uri="{FF2B5EF4-FFF2-40B4-BE49-F238E27FC236}">
                  <a16:creationId xmlns:a16="http://schemas.microsoft.com/office/drawing/2014/main" id="{44A24BAC-D15F-C98D-B8E7-DA33FBA6E2F8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8267700" y="4353478"/>
              <a:ext cx="140768" cy="123273"/>
            </a:xfrm>
            <a:custGeom>
              <a:avLst/>
              <a:gdLst/>
              <a:ahLst/>
              <a:cxnLst/>
              <a:rect l="0" t="0" r="0" b="0"/>
              <a:pathLst>
                <a:path w="140768" h="123273">
                  <a:moveTo>
                    <a:pt x="114300" y="37547"/>
                  </a:moveTo>
                  <a:lnTo>
                    <a:pt x="114300" y="37547"/>
                  </a:lnTo>
                  <a:lnTo>
                    <a:pt x="114300" y="32490"/>
                  </a:lnTo>
                  <a:lnTo>
                    <a:pt x="119945" y="27186"/>
                  </a:lnTo>
                  <a:lnTo>
                    <a:pt x="135758" y="15157"/>
                  </a:lnTo>
                  <a:lnTo>
                    <a:pt x="139712" y="8899"/>
                  </a:lnTo>
                  <a:lnTo>
                    <a:pt x="140767" y="5749"/>
                  </a:lnTo>
                  <a:lnTo>
                    <a:pt x="140411" y="3648"/>
                  </a:lnTo>
                  <a:lnTo>
                    <a:pt x="139116" y="2247"/>
                  </a:lnTo>
                  <a:lnTo>
                    <a:pt x="134854" y="692"/>
                  </a:lnTo>
                  <a:lnTo>
                    <a:pt x="129432" y="0"/>
                  </a:lnTo>
                  <a:lnTo>
                    <a:pt x="96302" y="9881"/>
                  </a:lnTo>
                  <a:lnTo>
                    <a:pt x="59210" y="24966"/>
                  </a:lnTo>
                  <a:lnTo>
                    <a:pt x="44094" y="40738"/>
                  </a:lnTo>
                  <a:lnTo>
                    <a:pt x="43155" y="43908"/>
                  </a:lnTo>
                  <a:lnTo>
                    <a:pt x="43586" y="47079"/>
                  </a:lnTo>
                  <a:lnTo>
                    <a:pt x="46889" y="53425"/>
                  </a:lnTo>
                  <a:lnTo>
                    <a:pt x="51883" y="59773"/>
                  </a:lnTo>
                  <a:lnTo>
                    <a:pt x="60454" y="63300"/>
                  </a:lnTo>
                  <a:lnTo>
                    <a:pt x="83203" y="70621"/>
                  </a:lnTo>
                  <a:lnTo>
                    <a:pt x="92718" y="79058"/>
                  </a:lnTo>
                  <a:lnTo>
                    <a:pt x="108675" y="99184"/>
                  </a:lnTo>
                  <a:lnTo>
                    <a:pt x="108433" y="100863"/>
                  </a:lnTo>
                  <a:lnTo>
                    <a:pt x="97652" y="110326"/>
                  </a:lnTo>
                  <a:lnTo>
                    <a:pt x="88671" y="112733"/>
                  </a:lnTo>
                  <a:lnTo>
                    <a:pt x="82448" y="113296"/>
                  </a:lnTo>
                  <a:lnTo>
                    <a:pt x="76154" y="116369"/>
                  </a:lnTo>
                  <a:lnTo>
                    <a:pt x="72995" y="118670"/>
                  </a:lnTo>
                  <a:lnTo>
                    <a:pt x="58434" y="121908"/>
                  </a:lnTo>
                  <a:lnTo>
                    <a:pt x="0" y="1232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SMARTInkShape-144">
              <a:extLst>
                <a:ext uri="{FF2B5EF4-FFF2-40B4-BE49-F238E27FC236}">
                  <a16:creationId xmlns:a16="http://schemas.microsoft.com/office/drawing/2014/main" id="{A3377EC3-687A-D3A0-C75B-F968161E3F12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8048625" y="4391083"/>
              <a:ext cx="190501" cy="114243"/>
            </a:xfrm>
            <a:custGeom>
              <a:avLst/>
              <a:gdLst/>
              <a:ahLst/>
              <a:cxnLst/>
              <a:rect l="0" t="0" r="0" b="0"/>
              <a:pathLst>
                <a:path w="190501" h="114243">
                  <a:moveTo>
                    <a:pt x="0" y="38042"/>
                  </a:moveTo>
                  <a:lnTo>
                    <a:pt x="0" y="38042"/>
                  </a:lnTo>
                  <a:lnTo>
                    <a:pt x="7604" y="29380"/>
                  </a:lnTo>
                  <a:lnTo>
                    <a:pt x="26742" y="2167"/>
                  </a:lnTo>
                  <a:lnTo>
                    <a:pt x="30583" y="931"/>
                  </a:lnTo>
                  <a:lnTo>
                    <a:pt x="37660" y="0"/>
                  </a:lnTo>
                  <a:lnTo>
                    <a:pt x="44559" y="14104"/>
                  </a:lnTo>
                  <a:lnTo>
                    <a:pt x="47020" y="31001"/>
                  </a:lnTo>
                  <a:lnTo>
                    <a:pt x="46298" y="43380"/>
                  </a:lnTo>
                  <a:lnTo>
                    <a:pt x="38133" y="85422"/>
                  </a:lnTo>
                  <a:lnTo>
                    <a:pt x="66749" y="40126"/>
                  </a:lnTo>
                  <a:lnTo>
                    <a:pt x="73058" y="33676"/>
                  </a:lnTo>
                  <a:lnTo>
                    <a:pt x="93370" y="20517"/>
                  </a:lnTo>
                  <a:lnTo>
                    <a:pt x="95055" y="21067"/>
                  </a:lnTo>
                  <a:lnTo>
                    <a:pt x="99749" y="24500"/>
                  </a:lnTo>
                  <a:lnTo>
                    <a:pt x="100366" y="26897"/>
                  </a:lnTo>
                  <a:lnTo>
                    <a:pt x="99719" y="29554"/>
                  </a:lnTo>
                  <a:lnTo>
                    <a:pt x="98230" y="32383"/>
                  </a:lnTo>
                  <a:lnTo>
                    <a:pt x="104460" y="78551"/>
                  </a:lnTo>
                  <a:lnTo>
                    <a:pt x="104748" y="85042"/>
                  </a:lnTo>
                  <a:lnTo>
                    <a:pt x="127566" y="61779"/>
                  </a:lnTo>
                  <a:lnTo>
                    <a:pt x="145707" y="36529"/>
                  </a:lnTo>
                  <a:lnTo>
                    <a:pt x="152247" y="32078"/>
                  </a:lnTo>
                  <a:lnTo>
                    <a:pt x="158683" y="29041"/>
                  </a:lnTo>
                  <a:lnTo>
                    <a:pt x="169559" y="20525"/>
                  </a:lnTo>
                  <a:lnTo>
                    <a:pt x="175947" y="19446"/>
                  </a:lnTo>
                  <a:lnTo>
                    <a:pt x="181563" y="22016"/>
                  </a:lnTo>
                  <a:lnTo>
                    <a:pt x="184541" y="24184"/>
                  </a:lnTo>
                  <a:lnTo>
                    <a:pt x="187851" y="29413"/>
                  </a:lnTo>
                  <a:lnTo>
                    <a:pt x="189716" y="41130"/>
                  </a:lnTo>
                  <a:lnTo>
                    <a:pt x="190454" y="82673"/>
                  </a:lnTo>
                  <a:lnTo>
                    <a:pt x="190500" y="1142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SMARTInkShape-145">
              <a:extLst>
                <a:ext uri="{FF2B5EF4-FFF2-40B4-BE49-F238E27FC236}">
                  <a16:creationId xmlns:a16="http://schemas.microsoft.com/office/drawing/2014/main" id="{2B9D2879-2BF1-8CDF-1CA5-595C35639B95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7858468" y="4345673"/>
              <a:ext cx="142533" cy="120922"/>
            </a:xfrm>
            <a:custGeom>
              <a:avLst/>
              <a:gdLst/>
              <a:ahLst/>
              <a:cxnLst/>
              <a:rect l="0" t="0" r="0" b="0"/>
              <a:pathLst>
                <a:path w="142533" h="120922">
                  <a:moveTo>
                    <a:pt x="37757" y="45352"/>
                  </a:moveTo>
                  <a:lnTo>
                    <a:pt x="37757" y="45352"/>
                  </a:lnTo>
                  <a:lnTo>
                    <a:pt x="37757" y="58609"/>
                  </a:lnTo>
                  <a:lnTo>
                    <a:pt x="38815" y="60540"/>
                  </a:lnTo>
                  <a:lnTo>
                    <a:pt x="40579" y="61827"/>
                  </a:lnTo>
                  <a:lnTo>
                    <a:pt x="76549" y="72452"/>
                  </a:lnTo>
                  <a:lnTo>
                    <a:pt x="80551" y="71886"/>
                  </a:lnTo>
                  <a:lnTo>
                    <a:pt x="87821" y="68434"/>
                  </a:lnTo>
                  <a:lnTo>
                    <a:pt x="116226" y="48392"/>
                  </a:lnTo>
                  <a:lnTo>
                    <a:pt x="127583" y="32635"/>
                  </a:lnTo>
                  <a:lnTo>
                    <a:pt x="128333" y="28407"/>
                  </a:lnTo>
                  <a:lnTo>
                    <a:pt x="126343" y="18065"/>
                  </a:lnTo>
                  <a:lnTo>
                    <a:pt x="119274" y="5399"/>
                  </a:lnTo>
                  <a:lnTo>
                    <a:pt x="115385" y="2843"/>
                  </a:lnTo>
                  <a:lnTo>
                    <a:pt x="105419" y="0"/>
                  </a:lnTo>
                  <a:lnTo>
                    <a:pt x="74170" y="5780"/>
                  </a:lnTo>
                  <a:lnTo>
                    <a:pt x="56057" y="11184"/>
                  </a:lnTo>
                  <a:lnTo>
                    <a:pt x="40246" y="22758"/>
                  </a:lnTo>
                  <a:lnTo>
                    <a:pt x="5520" y="61269"/>
                  </a:lnTo>
                  <a:lnTo>
                    <a:pt x="2262" y="71476"/>
                  </a:lnTo>
                  <a:lnTo>
                    <a:pt x="0" y="102846"/>
                  </a:lnTo>
                  <a:lnTo>
                    <a:pt x="2631" y="110768"/>
                  </a:lnTo>
                  <a:lnTo>
                    <a:pt x="4815" y="114363"/>
                  </a:lnTo>
                  <a:lnTo>
                    <a:pt x="9446" y="116760"/>
                  </a:lnTo>
                  <a:lnTo>
                    <a:pt x="48571" y="120921"/>
                  </a:lnTo>
                  <a:lnTo>
                    <a:pt x="93241" y="114881"/>
                  </a:lnTo>
                  <a:lnTo>
                    <a:pt x="142532" y="11202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SMARTInkShape-146">
              <a:extLst>
                <a:ext uri="{FF2B5EF4-FFF2-40B4-BE49-F238E27FC236}">
                  <a16:creationId xmlns:a16="http://schemas.microsoft.com/office/drawing/2014/main" id="{4696B8D3-5416-E3D4-5F84-FADAD5D6D329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7715250" y="4381500"/>
              <a:ext cx="95251" cy="28576"/>
            </a:xfrm>
            <a:custGeom>
              <a:avLst/>
              <a:gdLst/>
              <a:ahLst/>
              <a:cxnLst/>
              <a:rect l="0" t="0" r="0" b="0"/>
              <a:pathLst>
                <a:path w="95251" h="28576">
                  <a:moveTo>
                    <a:pt x="0" y="28575"/>
                  </a:moveTo>
                  <a:lnTo>
                    <a:pt x="0" y="28575"/>
                  </a:lnTo>
                  <a:lnTo>
                    <a:pt x="0" y="23518"/>
                  </a:lnTo>
                  <a:lnTo>
                    <a:pt x="5645" y="18214"/>
                  </a:lnTo>
                  <a:lnTo>
                    <a:pt x="31571" y="6185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SMARTInkShape-147">
              <a:extLst>
                <a:ext uri="{FF2B5EF4-FFF2-40B4-BE49-F238E27FC236}">
                  <a16:creationId xmlns:a16="http://schemas.microsoft.com/office/drawing/2014/main" id="{A97701D0-16C3-6AEA-50A6-A9049B2DB625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7719632" y="4257675"/>
              <a:ext cx="90869" cy="228423"/>
            </a:xfrm>
            <a:custGeom>
              <a:avLst/>
              <a:gdLst/>
              <a:ahLst/>
              <a:cxnLst/>
              <a:rect l="0" t="0" r="0" b="0"/>
              <a:pathLst>
                <a:path w="90869" h="228423">
                  <a:moveTo>
                    <a:pt x="24193" y="0"/>
                  </a:moveTo>
                  <a:lnTo>
                    <a:pt x="24193" y="0"/>
                  </a:lnTo>
                  <a:lnTo>
                    <a:pt x="29249" y="0"/>
                  </a:lnTo>
                  <a:lnTo>
                    <a:pt x="30738" y="1058"/>
                  </a:lnTo>
                  <a:lnTo>
                    <a:pt x="31731" y="2822"/>
                  </a:lnTo>
                  <a:lnTo>
                    <a:pt x="32393" y="5057"/>
                  </a:lnTo>
                  <a:lnTo>
                    <a:pt x="26910" y="45606"/>
                  </a:lnTo>
                  <a:lnTo>
                    <a:pt x="21907" y="92656"/>
                  </a:lnTo>
                  <a:lnTo>
                    <a:pt x="11041" y="137894"/>
                  </a:lnTo>
                  <a:lnTo>
                    <a:pt x="5249" y="184420"/>
                  </a:lnTo>
                  <a:lnTo>
                    <a:pt x="0" y="202692"/>
                  </a:lnTo>
                  <a:lnTo>
                    <a:pt x="2152" y="211088"/>
                  </a:lnTo>
                  <a:lnTo>
                    <a:pt x="9313" y="221765"/>
                  </a:lnTo>
                  <a:lnTo>
                    <a:pt x="17932" y="225562"/>
                  </a:lnTo>
                  <a:lnTo>
                    <a:pt x="59309" y="228422"/>
                  </a:lnTo>
                  <a:lnTo>
                    <a:pt x="90868" y="219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SMARTInkShape-148">
              <a:extLst>
                <a:ext uri="{FF2B5EF4-FFF2-40B4-BE49-F238E27FC236}">
                  <a16:creationId xmlns:a16="http://schemas.microsoft.com/office/drawing/2014/main" id="{1B20EBED-B04A-CD82-F565-46767EC45E45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7600950" y="4295775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28575"/>
                  </a:moveTo>
                  <a:lnTo>
                    <a:pt x="0" y="285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SMARTInkShape-149">
              <a:extLst>
                <a:ext uri="{FF2B5EF4-FFF2-40B4-BE49-F238E27FC236}">
                  <a16:creationId xmlns:a16="http://schemas.microsoft.com/office/drawing/2014/main" id="{D91E8E30-B107-524A-09F4-02FDF4A52201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7563280" y="4400942"/>
              <a:ext cx="94821" cy="94724"/>
            </a:xfrm>
            <a:custGeom>
              <a:avLst/>
              <a:gdLst/>
              <a:ahLst/>
              <a:cxnLst/>
              <a:rect l="0" t="0" r="0" b="0"/>
              <a:pathLst>
                <a:path w="94821" h="94724">
                  <a:moveTo>
                    <a:pt x="18620" y="9133"/>
                  </a:moveTo>
                  <a:lnTo>
                    <a:pt x="18620" y="9133"/>
                  </a:lnTo>
                  <a:lnTo>
                    <a:pt x="27752" y="9133"/>
                  </a:lnTo>
                  <a:lnTo>
                    <a:pt x="28135" y="0"/>
                  </a:lnTo>
                  <a:lnTo>
                    <a:pt x="21597" y="14894"/>
                  </a:lnTo>
                  <a:lnTo>
                    <a:pt x="11255" y="56910"/>
                  </a:lnTo>
                  <a:lnTo>
                    <a:pt x="8997" y="68467"/>
                  </a:lnTo>
                  <a:lnTo>
                    <a:pt x="537" y="84771"/>
                  </a:lnTo>
                  <a:lnTo>
                    <a:pt x="0" y="89669"/>
                  </a:lnTo>
                  <a:lnTo>
                    <a:pt x="915" y="91399"/>
                  </a:lnTo>
                  <a:lnTo>
                    <a:pt x="2583" y="92552"/>
                  </a:lnTo>
                  <a:lnTo>
                    <a:pt x="9988" y="94175"/>
                  </a:lnTo>
                  <a:lnTo>
                    <a:pt x="21972" y="94723"/>
                  </a:lnTo>
                  <a:lnTo>
                    <a:pt x="28223" y="91976"/>
                  </a:lnTo>
                  <a:lnTo>
                    <a:pt x="34530" y="88286"/>
                  </a:lnTo>
                  <a:lnTo>
                    <a:pt x="45088" y="86209"/>
                  </a:lnTo>
                  <a:lnTo>
                    <a:pt x="60093" y="84533"/>
                  </a:lnTo>
                  <a:lnTo>
                    <a:pt x="94820" y="662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2" name="SMARTInkShape-Group33">
            <a:extLst>
              <a:ext uri="{FF2B5EF4-FFF2-40B4-BE49-F238E27FC236}">
                <a16:creationId xmlns:a16="http://schemas.microsoft.com/office/drawing/2014/main" id="{7F185237-3E2F-47D6-C811-669CFF86BDF6}"/>
              </a:ext>
            </a:extLst>
          </p:cNvPr>
          <p:cNvGrpSpPr/>
          <p:nvPr/>
        </p:nvGrpSpPr>
        <p:grpSpPr>
          <a:xfrm>
            <a:off x="6867525" y="4267200"/>
            <a:ext cx="219076" cy="314326"/>
            <a:chOff x="6867525" y="4267200"/>
            <a:chExt cx="219076" cy="314326"/>
          </a:xfrm>
        </p:grpSpPr>
        <p:sp>
          <p:nvSpPr>
            <p:cNvPr id="180" name="SMARTInkShape-150">
              <a:extLst>
                <a:ext uri="{FF2B5EF4-FFF2-40B4-BE49-F238E27FC236}">
                  <a16:creationId xmlns:a16="http://schemas.microsoft.com/office/drawing/2014/main" id="{250BAD77-8550-7177-3569-9346107C5A90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6886575" y="4267200"/>
              <a:ext cx="200026" cy="266651"/>
            </a:xfrm>
            <a:custGeom>
              <a:avLst/>
              <a:gdLst/>
              <a:ahLst/>
              <a:cxnLst/>
              <a:rect l="0" t="0" r="0" b="0"/>
              <a:pathLst>
                <a:path w="200026" h="266651">
                  <a:moveTo>
                    <a:pt x="0" y="104775"/>
                  </a:moveTo>
                  <a:lnTo>
                    <a:pt x="0" y="104775"/>
                  </a:lnTo>
                  <a:lnTo>
                    <a:pt x="0" y="87442"/>
                  </a:lnTo>
                  <a:lnTo>
                    <a:pt x="1058" y="86869"/>
                  </a:lnTo>
                  <a:lnTo>
                    <a:pt x="14465" y="85739"/>
                  </a:lnTo>
                  <a:lnTo>
                    <a:pt x="19834" y="88553"/>
                  </a:lnTo>
                  <a:lnTo>
                    <a:pt x="25748" y="94390"/>
                  </a:lnTo>
                  <a:lnTo>
                    <a:pt x="37145" y="109577"/>
                  </a:lnTo>
                  <a:lnTo>
                    <a:pt x="57572" y="128541"/>
                  </a:lnTo>
                  <a:lnTo>
                    <a:pt x="88201" y="175698"/>
                  </a:lnTo>
                  <a:lnTo>
                    <a:pt x="116504" y="218611"/>
                  </a:lnTo>
                  <a:lnTo>
                    <a:pt x="160006" y="264767"/>
                  </a:lnTo>
                  <a:lnTo>
                    <a:pt x="163895" y="265841"/>
                  </a:lnTo>
                  <a:lnTo>
                    <a:pt x="171007" y="266650"/>
                  </a:lnTo>
                  <a:lnTo>
                    <a:pt x="176375" y="261629"/>
                  </a:lnTo>
                  <a:lnTo>
                    <a:pt x="178931" y="253510"/>
                  </a:lnTo>
                  <a:lnTo>
                    <a:pt x="180571" y="215883"/>
                  </a:lnTo>
                  <a:lnTo>
                    <a:pt x="183617" y="184848"/>
                  </a:lnTo>
                  <a:lnTo>
                    <a:pt x="185638" y="140142"/>
                  </a:lnTo>
                  <a:lnTo>
                    <a:pt x="185179" y="103965"/>
                  </a:lnTo>
                  <a:lnTo>
                    <a:pt x="189448" y="58871"/>
                  </a:lnTo>
                  <a:lnTo>
                    <a:pt x="199081" y="12330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SMARTInkShape-151">
              <a:extLst>
                <a:ext uri="{FF2B5EF4-FFF2-40B4-BE49-F238E27FC236}">
                  <a16:creationId xmlns:a16="http://schemas.microsoft.com/office/drawing/2014/main" id="{45409E10-FE36-25FF-D36B-35FD2CC01098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6867525" y="4362969"/>
              <a:ext cx="19050" cy="218557"/>
            </a:xfrm>
            <a:custGeom>
              <a:avLst/>
              <a:gdLst/>
              <a:ahLst/>
              <a:cxnLst/>
              <a:rect l="0" t="0" r="0" b="0"/>
              <a:pathLst>
                <a:path w="19050" h="218557">
                  <a:moveTo>
                    <a:pt x="9525" y="28056"/>
                  </a:moveTo>
                  <a:lnTo>
                    <a:pt x="9525" y="28056"/>
                  </a:lnTo>
                  <a:lnTo>
                    <a:pt x="9525" y="22999"/>
                  </a:lnTo>
                  <a:lnTo>
                    <a:pt x="10583" y="21510"/>
                  </a:lnTo>
                  <a:lnTo>
                    <a:pt x="12347" y="20517"/>
                  </a:lnTo>
                  <a:lnTo>
                    <a:pt x="14581" y="19855"/>
                  </a:lnTo>
                  <a:lnTo>
                    <a:pt x="16070" y="18355"/>
                  </a:lnTo>
                  <a:lnTo>
                    <a:pt x="17725" y="13867"/>
                  </a:lnTo>
                  <a:lnTo>
                    <a:pt x="19016" y="0"/>
                  </a:lnTo>
                  <a:lnTo>
                    <a:pt x="19049" y="45255"/>
                  </a:lnTo>
                  <a:lnTo>
                    <a:pt x="12505" y="85899"/>
                  </a:lnTo>
                  <a:lnTo>
                    <a:pt x="10113" y="127951"/>
                  </a:lnTo>
                  <a:lnTo>
                    <a:pt x="3056" y="171543"/>
                  </a:lnTo>
                  <a:lnTo>
                    <a:pt x="0" y="2185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9" name="SMARTInkShape-Group34">
            <a:extLst>
              <a:ext uri="{FF2B5EF4-FFF2-40B4-BE49-F238E27FC236}">
                <a16:creationId xmlns:a16="http://schemas.microsoft.com/office/drawing/2014/main" id="{641116F4-0E67-0CD2-A6AB-60A96D9190ED}"/>
              </a:ext>
            </a:extLst>
          </p:cNvPr>
          <p:cNvGrpSpPr/>
          <p:nvPr/>
        </p:nvGrpSpPr>
        <p:grpSpPr>
          <a:xfrm>
            <a:off x="5648325" y="4278200"/>
            <a:ext cx="714376" cy="303326"/>
            <a:chOff x="5648325" y="4278200"/>
            <a:chExt cx="714376" cy="303326"/>
          </a:xfrm>
        </p:grpSpPr>
        <p:sp>
          <p:nvSpPr>
            <p:cNvPr id="183" name="SMARTInkShape-152">
              <a:extLst>
                <a:ext uri="{FF2B5EF4-FFF2-40B4-BE49-F238E27FC236}">
                  <a16:creationId xmlns:a16="http://schemas.microsoft.com/office/drawing/2014/main" id="{B6F29280-56F2-35EA-DF88-EE109A097D87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6210300" y="4278200"/>
              <a:ext cx="152401" cy="303326"/>
            </a:xfrm>
            <a:custGeom>
              <a:avLst/>
              <a:gdLst/>
              <a:ahLst/>
              <a:cxnLst/>
              <a:rect l="0" t="0" r="0" b="0"/>
              <a:pathLst>
                <a:path w="152401" h="303326">
                  <a:moveTo>
                    <a:pt x="0" y="27100"/>
                  </a:moveTo>
                  <a:lnTo>
                    <a:pt x="0" y="27100"/>
                  </a:lnTo>
                  <a:lnTo>
                    <a:pt x="0" y="13843"/>
                  </a:lnTo>
                  <a:lnTo>
                    <a:pt x="1058" y="11912"/>
                  </a:lnTo>
                  <a:lnTo>
                    <a:pt x="2822" y="10625"/>
                  </a:lnTo>
                  <a:lnTo>
                    <a:pt x="5056" y="9767"/>
                  </a:lnTo>
                  <a:lnTo>
                    <a:pt x="6545" y="8136"/>
                  </a:lnTo>
                  <a:lnTo>
                    <a:pt x="9132" y="0"/>
                  </a:lnTo>
                  <a:lnTo>
                    <a:pt x="12173" y="2003"/>
                  </a:lnTo>
                  <a:lnTo>
                    <a:pt x="14465" y="4018"/>
                  </a:lnTo>
                  <a:lnTo>
                    <a:pt x="17013" y="9081"/>
                  </a:lnTo>
                  <a:lnTo>
                    <a:pt x="25328" y="46874"/>
                  </a:lnTo>
                  <a:lnTo>
                    <a:pt x="27613" y="83289"/>
                  </a:lnTo>
                  <a:lnTo>
                    <a:pt x="28290" y="123947"/>
                  </a:lnTo>
                  <a:lnTo>
                    <a:pt x="28519" y="166724"/>
                  </a:lnTo>
                  <a:lnTo>
                    <a:pt x="25736" y="204289"/>
                  </a:lnTo>
                  <a:lnTo>
                    <a:pt x="20371" y="245427"/>
                  </a:lnTo>
                  <a:lnTo>
                    <a:pt x="19166" y="279889"/>
                  </a:lnTo>
                  <a:lnTo>
                    <a:pt x="20185" y="281351"/>
                  </a:lnTo>
                  <a:lnTo>
                    <a:pt x="21924" y="282326"/>
                  </a:lnTo>
                  <a:lnTo>
                    <a:pt x="24140" y="282975"/>
                  </a:lnTo>
                  <a:lnTo>
                    <a:pt x="25619" y="281292"/>
                  </a:lnTo>
                  <a:lnTo>
                    <a:pt x="29816" y="268810"/>
                  </a:lnTo>
                  <a:lnTo>
                    <a:pt x="65120" y="223812"/>
                  </a:lnTo>
                  <a:lnTo>
                    <a:pt x="91799" y="187261"/>
                  </a:lnTo>
                  <a:lnTo>
                    <a:pt x="98302" y="182949"/>
                  </a:lnTo>
                  <a:lnTo>
                    <a:pt x="101518" y="182858"/>
                  </a:lnTo>
                  <a:lnTo>
                    <a:pt x="107914" y="185578"/>
                  </a:lnTo>
                  <a:lnTo>
                    <a:pt x="110043" y="187786"/>
                  </a:lnTo>
                  <a:lnTo>
                    <a:pt x="118796" y="212093"/>
                  </a:lnTo>
                  <a:lnTo>
                    <a:pt x="123163" y="238329"/>
                  </a:lnTo>
                  <a:lnTo>
                    <a:pt x="124589" y="250096"/>
                  </a:lnTo>
                  <a:lnTo>
                    <a:pt x="135566" y="291021"/>
                  </a:lnTo>
                  <a:lnTo>
                    <a:pt x="141431" y="300895"/>
                  </a:lnTo>
                  <a:lnTo>
                    <a:pt x="142970" y="301705"/>
                  </a:lnTo>
                  <a:lnTo>
                    <a:pt x="152400" y="303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SMARTInkShape-153">
              <a:extLst>
                <a:ext uri="{FF2B5EF4-FFF2-40B4-BE49-F238E27FC236}">
                  <a16:creationId xmlns:a16="http://schemas.microsoft.com/office/drawing/2014/main" id="{BE650BE6-9378-5C7F-CDB4-01E5D85B1C96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6057900" y="4448175"/>
              <a:ext cx="104776" cy="28576"/>
            </a:xfrm>
            <a:custGeom>
              <a:avLst/>
              <a:gdLst/>
              <a:ahLst/>
              <a:cxnLst/>
              <a:rect l="0" t="0" r="0" b="0"/>
              <a:pathLst>
                <a:path w="104776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8575"/>
                  </a:lnTo>
                  <a:lnTo>
                    <a:pt x="10361" y="25753"/>
                  </a:lnTo>
                  <a:lnTo>
                    <a:pt x="27446" y="15318"/>
                  </a:lnTo>
                  <a:lnTo>
                    <a:pt x="40001" y="11242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SMARTInkShape-154">
              <a:extLst>
                <a:ext uri="{FF2B5EF4-FFF2-40B4-BE49-F238E27FC236}">
                  <a16:creationId xmlns:a16="http://schemas.microsoft.com/office/drawing/2014/main" id="{531B75F3-15EB-1B54-CA84-2F1C879D9525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6050125" y="4295775"/>
              <a:ext cx="103026" cy="247256"/>
            </a:xfrm>
            <a:custGeom>
              <a:avLst/>
              <a:gdLst/>
              <a:ahLst/>
              <a:cxnLst/>
              <a:rect l="0" t="0" r="0" b="0"/>
              <a:pathLst>
                <a:path w="103026" h="247256">
                  <a:moveTo>
                    <a:pt x="17300" y="0"/>
                  </a:moveTo>
                  <a:lnTo>
                    <a:pt x="17300" y="0"/>
                  </a:lnTo>
                  <a:lnTo>
                    <a:pt x="22356" y="0"/>
                  </a:lnTo>
                  <a:lnTo>
                    <a:pt x="23845" y="3175"/>
                  </a:lnTo>
                  <a:lnTo>
                    <a:pt x="26432" y="49885"/>
                  </a:lnTo>
                  <a:lnTo>
                    <a:pt x="21652" y="93685"/>
                  </a:lnTo>
                  <a:lnTo>
                    <a:pt x="18590" y="135121"/>
                  </a:lnTo>
                  <a:lnTo>
                    <a:pt x="12626" y="174209"/>
                  </a:lnTo>
                  <a:lnTo>
                    <a:pt x="2188" y="216680"/>
                  </a:lnTo>
                  <a:lnTo>
                    <a:pt x="0" y="232475"/>
                  </a:lnTo>
                  <a:lnTo>
                    <a:pt x="475" y="237533"/>
                  </a:lnTo>
                  <a:lnTo>
                    <a:pt x="1850" y="240905"/>
                  </a:lnTo>
                  <a:lnTo>
                    <a:pt x="6605" y="246318"/>
                  </a:lnTo>
                  <a:lnTo>
                    <a:pt x="12485" y="247255"/>
                  </a:lnTo>
                  <a:lnTo>
                    <a:pt x="50570" y="246569"/>
                  </a:lnTo>
                  <a:lnTo>
                    <a:pt x="103025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SMARTInkShape-155">
              <a:extLst>
                <a:ext uri="{FF2B5EF4-FFF2-40B4-BE49-F238E27FC236}">
                  <a16:creationId xmlns:a16="http://schemas.microsoft.com/office/drawing/2014/main" id="{0163D882-08FA-A5D9-EE09-0D728BB5E320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5962650" y="437197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0" y="38100"/>
                  </a:moveTo>
                  <a:lnTo>
                    <a:pt x="0" y="38100"/>
                  </a:lnTo>
                  <a:lnTo>
                    <a:pt x="0" y="7508"/>
                  </a:lnTo>
                  <a:lnTo>
                    <a:pt x="1058" y="5006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SMARTInkShape-156">
              <a:extLst>
                <a:ext uri="{FF2B5EF4-FFF2-40B4-BE49-F238E27FC236}">
                  <a16:creationId xmlns:a16="http://schemas.microsoft.com/office/drawing/2014/main" id="{F8874DD8-CCB2-58E6-C2B1-7E9A9C4BF50E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5915025" y="4467733"/>
              <a:ext cx="76201" cy="75668"/>
            </a:xfrm>
            <a:custGeom>
              <a:avLst/>
              <a:gdLst/>
              <a:ahLst/>
              <a:cxnLst/>
              <a:rect l="0" t="0" r="0" b="0"/>
              <a:pathLst>
                <a:path w="76201" h="75668">
                  <a:moveTo>
                    <a:pt x="0" y="18542"/>
                  </a:moveTo>
                  <a:lnTo>
                    <a:pt x="0" y="18542"/>
                  </a:lnTo>
                  <a:lnTo>
                    <a:pt x="18542" y="0"/>
                  </a:lnTo>
                  <a:lnTo>
                    <a:pt x="19005" y="26052"/>
                  </a:lnTo>
                  <a:lnTo>
                    <a:pt x="16208" y="35285"/>
                  </a:lnTo>
                  <a:lnTo>
                    <a:pt x="3859" y="54222"/>
                  </a:lnTo>
                  <a:lnTo>
                    <a:pt x="150" y="74730"/>
                  </a:lnTo>
                  <a:lnTo>
                    <a:pt x="2889" y="75265"/>
                  </a:lnTo>
                  <a:lnTo>
                    <a:pt x="27451" y="75667"/>
                  </a:lnTo>
                  <a:lnTo>
                    <a:pt x="36189" y="72858"/>
                  </a:lnTo>
                  <a:lnTo>
                    <a:pt x="40001" y="70628"/>
                  </a:lnTo>
                  <a:lnTo>
                    <a:pt x="76200" y="661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SMARTInkShape-157">
              <a:extLst>
                <a:ext uri="{FF2B5EF4-FFF2-40B4-BE49-F238E27FC236}">
                  <a16:creationId xmlns:a16="http://schemas.microsoft.com/office/drawing/2014/main" id="{0C1E46E3-2172-E482-EF1D-A066D743C88C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5648325" y="4457700"/>
              <a:ext cx="161926" cy="121404"/>
            </a:xfrm>
            <a:custGeom>
              <a:avLst/>
              <a:gdLst/>
              <a:ahLst/>
              <a:cxnLst/>
              <a:rect l="0" t="0" r="0" b="0"/>
              <a:pathLst>
                <a:path w="161926" h="121404">
                  <a:moveTo>
                    <a:pt x="0" y="9525"/>
                  </a:moveTo>
                  <a:lnTo>
                    <a:pt x="0" y="9525"/>
                  </a:lnTo>
                  <a:lnTo>
                    <a:pt x="0" y="34"/>
                  </a:lnTo>
                  <a:lnTo>
                    <a:pt x="0" y="44241"/>
                  </a:lnTo>
                  <a:lnTo>
                    <a:pt x="2822" y="72375"/>
                  </a:lnTo>
                  <a:lnTo>
                    <a:pt x="11759" y="111142"/>
                  </a:lnTo>
                  <a:lnTo>
                    <a:pt x="17609" y="121320"/>
                  </a:lnTo>
                  <a:lnTo>
                    <a:pt x="19148" y="121096"/>
                  </a:lnTo>
                  <a:lnTo>
                    <a:pt x="23680" y="118027"/>
                  </a:lnTo>
                  <a:lnTo>
                    <a:pt x="47682" y="75850"/>
                  </a:lnTo>
                  <a:lnTo>
                    <a:pt x="54345" y="59868"/>
                  </a:lnTo>
                  <a:lnTo>
                    <a:pt x="56962" y="52008"/>
                  </a:lnTo>
                  <a:lnTo>
                    <a:pt x="61652" y="44988"/>
                  </a:lnTo>
                  <a:lnTo>
                    <a:pt x="63326" y="43750"/>
                  </a:lnTo>
                  <a:lnTo>
                    <a:pt x="64443" y="43983"/>
                  </a:lnTo>
                  <a:lnTo>
                    <a:pt x="93218" y="89340"/>
                  </a:lnTo>
                  <a:lnTo>
                    <a:pt x="109229" y="107023"/>
                  </a:lnTo>
                  <a:lnTo>
                    <a:pt x="129755" y="121403"/>
                  </a:lnTo>
                  <a:lnTo>
                    <a:pt x="132012" y="121152"/>
                  </a:lnTo>
                  <a:lnTo>
                    <a:pt x="137342" y="118051"/>
                  </a:lnTo>
                  <a:lnTo>
                    <a:pt x="139186" y="114684"/>
                  </a:lnTo>
                  <a:lnTo>
                    <a:pt x="141782" y="96658"/>
                  </a:lnTo>
                  <a:lnTo>
                    <a:pt x="145481" y="50412"/>
                  </a:lnTo>
                  <a:lnTo>
                    <a:pt x="153189" y="5085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6" name="SMARTInkShape-Group35">
            <a:extLst>
              <a:ext uri="{FF2B5EF4-FFF2-40B4-BE49-F238E27FC236}">
                <a16:creationId xmlns:a16="http://schemas.microsoft.com/office/drawing/2014/main" id="{3936187D-B199-34F4-D802-04B653EAEAAC}"/>
              </a:ext>
            </a:extLst>
          </p:cNvPr>
          <p:cNvGrpSpPr/>
          <p:nvPr/>
        </p:nvGrpSpPr>
        <p:grpSpPr>
          <a:xfrm>
            <a:off x="4733925" y="4495846"/>
            <a:ext cx="619126" cy="314280"/>
            <a:chOff x="4733925" y="4495846"/>
            <a:chExt cx="619126" cy="314280"/>
          </a:xfrm>
        </p:grpSpPr>
        <p:sp>
          <p:nvSpPr>
            <p:cNvPr id="190" name="SMARTInkShape-158">
              <a:extLst>
                <a:ext uri="{FF2B5EF4-FFF2-40B4-BE49-F238E27FC236}">
                  <a16:creationId xmlns:a16="http://schemas.microsoft.com/office/drawing/2014/main" id="{32B5ED00-B802-6751-93E1-EDE52AB8306F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5343525" y="46386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SMARTInkShape-159">
              <a:extLst>
                <a:ext uri="{FF2B5EF4-FFF2-40B4-BE49-F238E27FC236}">
                  <a16:creationId xmlns:a16="http://schemas.microsoft.com/office/drawing/2014/main" id="{598AAB05-7B75-79A6-A832-BF64A996E3EA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5153025" y="4515372"/>
              <a:ext cx="93326" cy="75679"/>
            </a:xfrm>
            <a:custGeom>
              <a:avLst/>
              <a:gdLst/>
              <a:ahLst/>
              <a:cxnLst/>
              <a:rect l="0" t="0" r="0" b="0"/>
              <a:pathLst>
                <a:path w="93326" h="75679">
                  <a:moveTo>
                    <a:pt x="9525" y="37578"/>
                  </a:moveTo>
                  <a:lnTo>
                    <a:pt x="9525" y="37578"/>
                  </a:lnTo>
                  <a:lnTo>
                    <a:pt x="9525" y="32521"/>
                  </a:lnTo>
                  <a:lnTo>
                    <a:pt x="12347" y="27217"/>
                  </a:lnTo>
                  <a:lnTo>
                    <a:pt x="23714" y="13980"/>
                  </a:lnTo>
                  <a:lnTo>
                    <a:pt x="37246" y="5421"/>
                  </a:lnTo>
                  <a:lnTo>
                    <a:pt x="54663" y="1239"/>
                  </a:lnTo>
                  <a:lnTo>
                    <a:pt x="68171" y="0"/>
                  </a:lnTo>
                  <a:lnTo>
                    <a:pt x="75454" y="2532"/>
                  </a:lnTo>
                  <a:lnTo>
                    <a:pt x="78878" y="4689"/>
                  </a:lnTo>
                  <a:lnTo>
                    <a:pt x="88753" y="17838"/>
                  </a:lnTo>
                  <a:lnTo>
                    <a:pt x="93325" y="35139"/>
                  </a:lnTo>
                  <a:lnTo>
                    <a:pt x="91572" y="44608"/>
                  </a:lnTo>
                  <a:lnTo>
                    <a:pt x="89623" y="48615"/>
                  </a:lnTo>
                  <a:lnTo>
                    <a:pt x="81813" y="55889"/>
                  </a:lnTo>
                  <a:lnTo>
                    <a:pt x="59553" y="69182"/>
                  </a:lnTo>
                  <a:lnTo>
                    <a:pt x="28227" y="74396"/>
                  </a:lnTo>
                  <a:lnTo>
                    <a:pt x="0" y="7567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SMARTInkShape-160">
              <a:extLst>
                <a:ext uri="{FF2B5EF4-FFF2-40B4-BE49-F238E27FC236}">
                  <a16:creationId xmlns:a16="http://schemas.microsoft.com/office/drawing/2014/main" id="{6B95FD17-BA17-927B-0BD1-BCFF26C86AC8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5143505" y="4514967"/>
              <a:ext cx="9521" cy="295159"/>
            </a:xfrm>
            <a:custGeom>
              <a:avLst/>
              <a:gdLst/>
              <a:ahLst/>
              <a:cxnLst/>
              <a:rect l="0" t="0" r="0" b="0"/>
              <a:pathLst>
                <a:path w="9521" h="295159">
                  <a:moveTo>
                    <a:pt x="9520" y="9408"/>
                  </a:moveTo>
                  <a:lnTo>
                    <a:pt x="9520" y="9408"/>
                  </a:lnTo>
                  <a:lnTo>
                    <a:pt x="9520" y="0"/>
                  </a:lnTo>
                  <a:lnTo>
                    <a:pt x="6698" y="39907"/>
                  </a:lnTo>
                  <a:lnTo>
                    <a:pt x="878" y="81432"/>
                  </a:lnTo>
                  <a:lnTo>
                    <a:pt x="257" y="119766"/>
                  </a:lnTo>
                  <a:lnTo>
                    <a:pt x="73" y="158405"/>
                  </a:lnTo>
                  <a:lnTo>
                    <a:pt x="18" y="196666"/>
                  </a:lnTo>
                  <a:lnTo>
                    <a:pt x="0" y="239053"/>
                  </a:lnTo>
                  <a:lnTo>
                    <a:pt x="2818" y="260190"/>
                  </a:lnTo>
                  <a:lnTo>
                    <a:pt x="9520" y="2951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SMARTInkShape-161">
              <a:extLst>
                <a:ext uri="{FF2B5EF4-FFF2-40B4-BE49-F238E27FC236}">
                  <a16:creationId xmlns:a16="http://schemas.microsoft.com/office/drawing/2014/main" id="{0A8384FC-F296-8248-C4E2-FD42BFEA6683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4954870" y="4495846"/>
              <a:ext cx="93028" cy="130840"/>
            </a:xfrm>
            <a:custGeom>
              <a:avLst/>
              <a:gdLst/>
              <a:ahLst/>
              <a:cxnLst/>
              <a:rect l="0" t="0" r="0" b="0"/>
              <a:pathLst>
                <a:path w="93028" h="130840">
                  <a:moveTo>
                    <a:pt x="36230" y="38054"/>
                  </a:moveTo>
                  <a:lnTo>
                    <a:pt x="36230" y="38054"/>
                  </a:lnTo>
                  <a:lnTo>
                    <a:pt x="44431" y="38054"/>
                  </a:lnTo>
                  <a:lnTo>
                    <a:pt x="53839" y="29853"/>
                  </a:lnTo>
                  <a:lnTo>
                    <a:pt x="55154" y="20444"/>
                  </a:lnTo>
                  <a:lnTo>
                    <a:pt x="55242" y="14374"/>
                  </a:lnTo>
                  <a:lnTo>
                    <a:pt x="52441" y="8832"/>
                  </a:lnTo>
                  <a:lnTo>
                    <a:pt x="46146" y="473"/>
                  </a:lnTo>
                  <a:lnTo>
                    <a:pt x="37588" y="0"/>
                  </a:lnTo>
                  <a:lnTo>
                    <a:pt x="23092" y="13216"/>
                  </a:lnTo>
                  <a:lnTo>
                    <a:pt x="2338" y="54313"/>
                  </a:lnTo>
                  <a:lnTo>
                    <a:pt x="0" y="69622"/>
                  </a:lnTo>
                  <a:lnTo>
                    <a:pt x="3741" y="91035"/>
                  </a:lnTo>
                  <a:lnTo>
                    <a:pt x="11552" y="110784"/>
                  </a:lnTo>
                  <a:lnTo>
                    <a:pt x="20323" y="120826"/>
                  </a:lnTo>
                  <a:lnTo>
                    <a:pt x="30219" y="127758"/>
                  </a:lnTo>
                  <a:lnTo>
                    <a:pt x="38145" y="130839"/>
                  </a:lnTo>
                  <a:lnTo>
                    <a:pt x="50839" y="126564"/>
                  </a:lnTo>
                  <a:lnTo>
                    <a:pt x="79803" y="106572"/>
                  </a:lnTo>
                  <a:lnTo>
                    <a:pt x="87345" y="91790"/>
                  </a:lnTo>
                  <a:lnTo>
                    <a:pt x="92585" y="48188"/>
                  </a:lnTo>
                  <a:lnTo>
                    <a:pt x="93027" y="33386"/>
                  </a:lnTo>
                  <a:lnTo>
                    <a:pt x="91028" y="27534"/>
                  </a:lnTo>
                  <a:lnTo>
                    <a:pt x="83162" y="18209"/>
                  </a:lnTo>
                  <a:lnTo>
                    <a:pt x="75433" y="13359"/>
                  </a:lnTo>
                  <a:lnTo>
                    <a:pt x="55280" y="947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SMARTInkShape-162">
              <a:extLst>
                <a:ext uri="{FF2B5EF4-FFF2-40B4-BE49-F238E27FC236}">
                  <a16:creationId xmlns:a16="http://schemas.microsoft.com/office/drawing/2014/main" id="{0B9913B2-0DBE-D0F7-5DA6-F582E4DFB791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4762500" y="4515397"/>
              <a:ext cx="105971" cy="88805"/>
            </a:xfrm>
            <a:custGeom>
              <a:avLst/>
              <a:gdLst/>
              <a:ahLst/>
              <a:cxnLst/>
              <a:rect l="0" t="0" r="0" b="0"/>
              <a:pathLst>
                <a:path w="105971" h="88805">
                  <a:moveTo>
                    <a:pt x="19050" y="47078"/>
                  </a:moveTo>
                  <a:lnTo>
                    <a:pt x="19050" y="47078"/>
                  </a:lnTo>
                  <a:lnTo>
                    <a:pt x="19050" y="29468"/>
                  </a:lnTo>
                  <a:lnTo>
                    <a:pt x="41440" y="5675"/>
                  </a:lnTo>
                  <a:lnTo>
                    <a:pt x="53343" y="2218"/>
                  </a:lnTo>
                  <a:lnTo>
                    <a:pt x="76741" y="0"/>
                  </a:lnTo>
                  <a:lnTo>
                    <a:pt x="84555" y="2518"/>
                  </a:lnTo>
                  <a:lnTo>
                    <a:pt x="88120" y="4671"/>
                  </a:lnTo>
                  <a:lnTo>
                    <a:pt x="103251" y="22871"/>
                  </a:lnTo>
                  <a:lnTo>
                    <a:pt x="105876" y="29882"/>
                  </a:lnTo>
                  <a:lnTo>
                    <a:pt x="105970" y="43316"/>
                  </a:lnTo>
                  <a:lnTo>
                    <a:pt x="100073" y="62779"/>
                  </a:lnTo>
                  <a:lnTo>
                    <a:pt x="91622" y="76895"/>
                  </a:lnTo>
                  <a:lnTo>
                    <a:pt x="72303" y="87781"/>
                  </a:lnTo>
                  <a:lnTo>
                    <a:pt x="58240" y="88804"/>
                  </a:lnTo>
                  <a:lnTo>
                    <a:pt x="20056" y="78051"/>
                  </a:lnTo>
                  <a:lnTo>
                    <a:pt x="0" y="6612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SMARTInkShape-163">
              <a:extLst>
                <a:ext uri="{FF2B5EF4-FFF2-40B4-BE49-F238E27FC236}">
                  <a16:creationId xmlns:a16="http://schemas.microsoft.com/office/drawing/2014/main" id="{124454AE-86CB-8E21-0B4F-B5D6902FAC38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4733925" y="4514850"/>
              <a:ext cx="28576" cy="266701"/>
            </a:xfrm>
            <a:custGeom>
              <a:avLst/>
              <a:gdLst/>
              <a:ahLst/>
              <a:cxnLst/>
              <a:rect l="0" t="0" r="0" b="0"/>
              <a:pathLst>
                <a:path w="28576" h="266701">
                  <a:moveTo>
                    <a:pt x="28575" y="0"/>
                  </a:moveTo>
                  <a:lnTo>
                    <a:pt x="28575" y="0"/>
                  </a:lnTo>
                  <a:lnTo>
                    <a:pt x="28575" y="42616"/>
                  </a:lnTo>
                  <a:lnTo>
                    <a:pt x="28575" y="79772"/>
                  </a:lnTo>
                  <a:lnTo>
                    <a:pt x="28575" y="117592"/>
                  </a:lnTo>
                  <a:lnTo>
                    <a:pt x="23518" y="155609"/>
                  </a:lnTo>
                  <a:lnTo>
                    <a:pt x="19639" y="198357"/>
                  </a:lnTo>
                  <a:lnTo>
                    <a:pt x="16402" y="221403"/>
                  </a:lnTo>
                  <a:lnTo>
                    <a:pt x="9928" y="262516"/>
                  </a:lnTo>
                  <a:lnTo>
                    <a:pt x="8736" y="263911"/>
                  </a:lnTo>
                  <a:lnTo>
                    <a:pt x="0" y="266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7" name="SMARTInkShape-164">
            <a:extLst>
              <a:ext uri="{FF2B5EF4-FFF2-40B4-BE49-F238E27FC236}">
                <a16:creationId xmlns:a16="http://schemas.microsoft.com/office/drawing/2014/main" id="{39753429-CA00-9366-F55A-72629852DDA5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3438525" y="3524367"/>
            <a:ext cx="238126" cy="199909"/>
          </a:xfrm>
          <a:custGeom>
            <a:avLst/>
            <a:gdLst/>
            <a:ahLst/>
            <a:cxnLst/>
            <a:rect l="0" t="0" r="0" b="0"/>
            <a:pathLst>
              <a:path w="238126" h="199909">
                <a:moveTo>
                  <a:pt x="0" y="18933"/>
                </a:moveTo>
                <a:lnTo>
                  <a:pt x="0" y="18933"/>
                </a:lnTo>
                <a:lnTo>
                  <a:pt x="8201" y="10732"/>
                </a:lnTo>
                <a:lnTo>
                  <a:pt x="17610" y="9525"/>
                </a:lnTo>
                <a:lnTo>
                  <a:pt x="26370" y="2885"/>
                </a:lnTo>
                <a:lnTo>
                  <a:pt x="35213" y="772"/>
                </a:lnTo>
                <a:lnTo>
                  <a:pt x="50838" y="0"/>
                </a:lnTo>
                <a:lnTo>
                  <a:pt x="57167" y="2757"/>
                </a:lnTo>
                <a:lnTo>
                  <a:pt x="69853" y="13151"/>
                </a:lnTo>
                <a:lnTo>
                  <a:pt x="73379" y="22008"/>
                </a:lnTo>
                <a:lnTo>
                  <a:pt x="84236" y="66707"/>
                </a:lnTo>
                <a:lnTo>
                  <a:pt x="85529" y="105932"/>
                </a:lnTo>
                <a:lnTo>
                  <a:pt x="85699" y="152451"/>
                </a:lnTo>
                <a:lnTo>
                  <a:pt x="85724" y="188717"/>
                </a:lnTo>
                <a:lnTo>
                  <a:pt x="85725" y="184833"/>
                </a:lnTo>
                <a:lnTo>
                  <a:pt x="98982" y="141434"/>
                </a:lnTo>
                <a:lnTo>
                  <a:pt x="112294" y="105455"/>
                </a:lnTo>
                <a:lnTo>
                  <a:pt x="150719" y="59039"/>
                </a:lnTo>
                <a:lnTo>
                  <a:pt x="172803" y="35635"/>
                </a:lnTo>
                <a:lnTo>
                  <a:pt x="177343" y="27062"/>
                </a:lnTo>
                <a:lnTo>
                  <a:pt x="180670" y="24352"/>
                </a:lnTo>
                <a:lnTo>
                  <a:pt x="207347" y="10943"/>
                </a:lnTo>
                <a:lnTo>
                  <a:pt x="209140" y="11490"/>
                </a:lnTo>
                <a:lnTo>
                  <a:pt x="213954" y="14920"/>
                </a:lnTo>
                <a:lnTo>
                  <a:pt x="216799" y="22794"/>
                </a:lnTo>
                <a:lnTo>
                  <a:pt x="221223" y="39127"/>
                </a:lnTo>
                <a:lnTo>
                  <a:pt x="232199" y="78779"/>
                </a:lnTo>
                <a:lnTo>
                  <a:pt x="236955" y="122359"/>
                </a:lnTo>
                <a:lnTo>
                  <a:pt x="237971" y="166099"/>
                </a:lnTo>
                <a:lnTo>
                  <a:pt x="228610" y="199878"/>
                </a:lnTo>
                <a:lnTo>
                  <a:pt x="238125" y="199908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SMARTInkShape-165">
            <a:extLst>
              <a:ext uri="{FF2B5EF4-FFF2-40B4-BE49-F238E27FC236}">
                <a16:creationId xmlns:a16="http://schemas.microsoft.com/office/drawing/2014/main" id="{2AB4159D-9D3E-F2CF-FDC0-1BFF5164073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828925" y="3238500"/>
            <a:ext cx="1762126" cy="85726"/>
          </a:xfrm>
          <a:custGeom>
            <a:avLst/>
            <a:gdLst/>
            <a:ahLst/>
            <a:cxnLst/>
            <a:rect l="0" t="0" r="0" b="0"/>
            <a:pathLst>
              <a:path w="1762126" h="85726">
                <a:moveTo>
                  <a:pt x="0" y="76200"/>
                </a:moveTo>
                <a:lnTo>
                  <a:pt x="0" y="76200"/>
                </a:lnTo>
                <a:lnTo>
                  <a:pt x="5056" y="76200"/>
                </a:lnTo>
                <a:lnTo>
                  <a:pt x="6546" y="77258"/>
                </a:lnTo>
                <a:lnTo>
                  <a:pt x="7539" y="79022"/>
                </a:lnTo>
                <a:lnTo>
                  <a:pt x="8201" y="81257"/>
                </a:lnTo>
                <a:lnTo>
                  <a:pt x="9701" y="82746"/>
                </a:lnTo>
                <a:lnTo>
                  <a:pt x="14189" y="84401"/>
                </a:lnTo>
                <a:lnTo>
                  <a:pt x="54571" y="85691"/>
                </a:lnTo>
                <a:lnTo>
                  <a:pt x="93643" y="85718"/>
                </a:lnTo>
                <a:lnTo>
                  <a:pt x="135855" y="85724"/>
                </a:lnTo>
                <a:lnTo>
                  <a:pt x="175015" y="85725"/>
                </a:lnTo>
                <a:lnTo>
                  <a:pt x="220485" y="85725"/>
                </a:lnTo>
                <a:lnTo>
                  <a:pt x="258181" y="85725"/>
                </a:lnTo>
                <a:lnTo>
                  <a:pt x="290430" y="85725"/>
                </a:lnTo>
                <a:lnTo>
                  <a:pt x="335820" y="82903"/>
                </a:lnTo>
                <a:lnTo>
                  <a:pt x="372200" y="78186"/>
                </a:lnTo>
                <a:lnTo>
                  <a:pt x="418256" y="76789"/>
                </a:lnTo>
                <a:lnTo>
                  <a:pt x="453650" y="75403"/>
                </a:lnTo>
                <a:lnTo>
                  <a:pt x="493542" y="69731"/>
                </a:lnTo>
                <a:lnTo>
                  <a:pt x="536877" y="67580"/>
                </a:lnTo>
                <a:lnTo>
                  <a:pt x="575940" y="65885"/>
                </a:lnTo>
                <a:lnTo>
                  <a:pt x="620943" y="59189"/>
                </a:lnTo>
                <a:lnTo>
                  <a:pt x="657764" y="57754"/>
                </a:lnTo>
                <a:lnTo>
                  <a:pt x="695484" y="57329"/>
                </a:lnTo>
                <a:lnTo>
                  <a:pt x="733472" y="54381"/>
                </a:lnTo>
                <a:lnTo>
                  <a:pt x="771539" y="49626"/>
                </a:lnTo>
                <a:lnTo>
                  <a:pt x="809629" y="48218"/>
                </a:lnTo>
                <a:lnTo>
                  <a:pt x="850548" y="47801"/>
                </a:lnTo>
                <a:lnTo>
                  <a:pt x="893364" y="47677"/>
                </a:lnTo>
                <a:lnTo>
                  <a:pt x="932862" y="44818"/>
                </a:lnTo>
                <a:lnTo>
                  <a:pt x="974198" y="40091"/>
                </a:lnTo>
                <a:lnTo>
                  <a:pt x="1017138" y="38690"/>
                </a:lnTo>
                <a:lnTo>
                  <a:pt x="1059493" y="38275"/>
                </a:lnTo>
                <a:lnTo>
                  <a:pt x="1102735" y="35330"/>
                </a:lnTo>
                <a:lnTo>
                  <a:pt x="1145181" y="30576"/>
                </a:lnTo>
                <a:lnTo>
                  <a:pt x="1188449" y="29168"/>
                </a:lnTo>
                <a:lnTo>
                  <a:pt x="1230902" y="28751"/>
                </a:lnTo>
                <a:lnTo>
                  <a:pt x="1276995" y="28627"/>
                </a:lnTo>
                <a:lnTo>
                  <a:pt x="1324166" y="28590"/>
                </a:lnTo>
                <a:lnTo>
                  <a:pt x="1368835" y="28580"/>
                </a:lnTo>
                <a:lnTo>
                  <a:pt x="1411703" y="28576"/>
                </a:lnTo>
                <a:lnTo>
                  <a:pt x="1457918" y="25753"/>
                </a:lnTo>
                <a:lnTo>
                  <a:pt x="1502304" y="21036"/>
                </a:lnTo>
                <a:lnTo>
                  <a:pt x="1542266" y="19639"/>
                </a:lnTo>
                <a:lnTo>
                  <a:pt x="1589385" y="19225"/>
                </a:lnTo>
                <a:lnTo>
                  <a:pt x="1636154" y="19102"/>
                </a:lnTo>
                <a:lnTo>
                  <a:pt x="1675976" y="19060"/>
                </a:lnTo>
                <a:lnTo>
                  <a:pt x="1720257" y="17992"/>
                </a:lnTo>
                <a:lnTo>
                  <a:pt x="1750262" y="9917"/>
                </a:lnTo>
                <a:lnTo>
                  <a:pt x="1762125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SMARTInkShape-166">
            <a:extLst>
              <a:ext uri="{FF2B5EF4-FFF2-40B4-BE49-F238E27FC236}">
                <a16:creationId xmlns:a16="http://schemas.microsoft.com/office/drawing/2014/main" id="{F620CFF5-4974-BB85-F442-F875062850B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181350" y="2409951"/>
            <a:ext cx="123826" cy="104204"/>
          </a:xfrm>
          <a:custGeom>
            <a:avLst/>
            <a:gdLst/>
            <a:ahLst/>
            <a:cxnLst/>
            <a:rect l="0" t="0" r="0" b="0"/>
            <a:pathLst>
              <a:path w="123826" h="104204">
                <a:moveTo>
                  <a:pt x="0" y="18924"/>
                </a:moveTo>
                <a:lnTo>
                  <a:pt x="0" y="18924"/>
                </a:lnTo>
                <a:lnTo>
                  <a:pt x="5056" y="13868"/>
                </a:lnTo>
                <a:lnTo>
                  <a:pt x="10361" y="11385"/>
                </a:lnTo>
                <a:lnTo>
                  <a:pt x="13257" y="10723"/>
                </a:lnTo>
                <a:lnTo>
                  <a:pt x="15188" y="9223"/>
                </a:lnTo>
                <a:lnTo>
                  <a:pt x="17334" y="4735"/>
                </a:lnTo>
                <a:lnTo>
                  <a:pt x="18964" y="3115"/>
                </a:lnTo>
                <a:lnTo>
                  <a:pt x="27100" y="301"/>
                </a:lnTo>
                <a:lnTo>
                  <a:pt x="33194" y="0"/>
                </a:lnTo>
                <a:lnTo>
                  <a:pt x="34830" y="2075"/>
                </a:lnTo>
                <a:lnTo>
                  <a:pt x="37131" y="15108"/>
                </a:lnTo>
                <a:lnTo>
                  <a:pt x="36754" y="32375"/>
                </a:lnTo>
                <a:lnTo>
                  <a:pt x="29433" y="70848"/>
                </a:lnTo>
                <a:lnTo>
                  <a:pt x="28584" y="104203"/>
                </a:lnTo>
                <a:lnTo>
                  <a:pt x="37240" y="82806"/>
                </a:lnTo>
                <a:lnTo>
                  <a:pt x="66160" y="37996"/>
                </a:lnTo>
                <a:lnTo>
                  <a:pt x="72796" y="27401"/>
                </a:lnTo>
                <a:lnTo>
                  <a:pt x="92055" y="13122"/>
                </a:lnTo>
                <a:lnTo>
                  <a:pt x="98416" y="11054"/>
                </a:lnTo>
                <a:lnTo>
                  <a:pt x="100536" y="11561"/>
                </a:lnTo>
                <a:lnTo>
                  <a:pt x="101949" y="12957"/>
                </a:lnTo>
                <a:lnTo>
                  <a:pt x="103519" y="17330"/>
                </a:lnTo>
                <a:lnTo>
                  <a:pt x="107349" y="31584"/>
                </a:lnTo>
                <a:lnTo>
                  <a:pt x="111211" y="42542"/>
                </a:lnTo>
                <a:lnTo>
                  <a:pt x="114247" y="90092"/>
                </a:lnTo>
                <a:lnTo>
                  <a:pt x="114299" y="95037"/>
                </a:lnTo>
                <a:lnTo>
                  <a:pt x="123825" y="95124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5" name="SMARTInkShape-Group39">
            <a:extLst>
              <a:ext uri="{FF2B5EF4-FFF2-40B4-BE49-F238E27FC236}">
                <a16:creationId xmlns:a16="http://schemas.microsoft.com/office/drawing/2014/main" id="{C7521091-6FFA-D328-1A21-BCD294B91F92}"/>
              </a:ext>
            </a:extLst>
          </p:cNvPr>
          <p:cNvGrpSpPr/>
          <p:nvPr/>
        </p:nvGrpSpPr>
        <p:grpSpPr>
          <a:xfrm>
            <a:off x="3162311" y="3076967"/>
            <a:ext cx="304790" cy="180565"/>
            <a:chOff x="3162311" y="3076967"/>
            <a:chExt cx="304790" cy="180565"/>
          </a:xfrm>
        </p:grpSpPr>
        <p:sp>
          <p:nvSpPr>
            <p:cNvPr id="200" name="SMARTInkShape-167">
              <a:extLst>
                <a:ext uri="{FF2B5EF4-FFF2-40B4-BE49-F238E27FC236}">
                  <a16:creationId xmlns:a16="http://schemas.microsoft.com/office/drawing/2014/main" id="{C88E20DC-385B-B9C1-EE58-5F482FEC5454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3448446" y="3086100"/>
              <a:ext cx="18655" cy="142876"/>
            </a:xfrm>
            <a:custGeom>
              <a:avLst/>
              <a:gdLst/>
              <a:ahLst/>
              <a:cxnLst/>
              <a:rect l="0" t="0" r="0" b="0"/>
              <a:pathLst>
                <a:path w="18655" h="142876">
                  <a:moveTo>
                    <a:pt x="18654" y="0"/>
                  </a:moveTo>
                  <a:lnTo>
                    <a:pt x="18654" y="0"/>
                  </a:lnTo>
                  <a:lnTo>
                    <a:pt x="13597" y="45761"/>
                  </a:lnTo>
                  <a:lnTo>
                    <a:pt x="9718" y="92182"/>
                  </a:lnTo>
                  <a:lnTo>
                    <a:pt x="8148" y="125537"/>
                  </a:lnTo>
                  <a:lnTo>
                    <a:pt x="0" y="142136"/>
                  </a:lnTo>
                  <a:lnTo>
                    <a:pt x="9129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SMARTInkShape-168">
              <a:extLst>
                <a:ext uri="{FF2B5EF4-FFF2-40B4-BE49-F238E27FC236}">
                  <a16:creationId xmlns:a16="http://schemas.microsoft.com/office/drawing/2014/main" id="{D83C649C-7E00-938D-9027-1E3BA298081F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3286125" y="3171825"/>
              <a:ext cx="85726" cy="1"/>
            </a:xfrm>
            <a:custGeom>
              <a:avLst/>
              <a:gdLst/>
              <a:ahLst/>
              <a:cxnLst/>
              <a:rect l="0" t="0" r="0" b="0"/>
              <a:pathLst>
                <a:path w="85726" h="1">
                  <a:moveTo>
                    <a:pt x="0" y="0"/>
                  </a:moveTo>
                  <a:lnTo>
                    <a:pt x="0" y="0"/>
                  </a:lnTo>
                  <a:lnTo>
                    <a:pt x="47058" y="0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SMARTInkShape-169">
              <a:extLst>
                <a:ext uri="{FF2B5EF4-FFF2-40B4-BE49-F238E27FC236}">
                  <a16:creationId xmlns:a16="http://schemas.microsoft.com/office/drawing/2014/main" id="{CE5E2437-A5D4-76D4-9030-8807C79E2EBE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3295650" y="3114675"/>
              <a:ext cx="66676" cy="5489"/>
            </a:xfrm>
            <a:custGeom>
              <a:avLst/>
              <a:gdLst/>
              <a:ahLst/>
              <a:cxnLst/>
              <a:rect l="0" t="0" r="0" b="0"/>
              <a:pathLst>
                <a:path w="66676" h="5489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7605" y="5488"/>
                  </a:lnTo>
                  <a:lnTo>
                    <a:pt x="10361" y="4717"/>
                  </a:lnTo>
                  <a:lnTo>
                    <a:pt x="16247" y="2097"/>
                  </a:lnTo>
                  <a:lnTo>
                    <a:pt x="666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SMARTInkShape-170">
              <a:extLst>
                <a:ext uri="{FF2B5EF4-FFF2-40B4-BE49-F238E27FC236}">
                  <a16:creationId xmlns:a16="http://schemas.microsoft.com/office/drawing/2014/main" id="{023BE3D6-99EE-DC7F-70F7-318BF16B68D7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3190875" y="3076967"/>
              <a:ext cx="1" cy="9134"/>
            </a:xfrm>
            <a:custGeom>
              <a:avLst/>
              <a:gdLst/>
              <a:ahLst/>
              <a:cxnLst/>
              <a:rect l="0" t="0" r="0" b="0"/>
              <a:pathLst>
                <a:path w="1" h="9134">
                  <a:moveTo>
                    <a:pt x="0" y="9133"/>
                  </a:moveTo>
                  <a:lnTo>
                    <a:pt x="0" y="9133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SMARTInkShape-171">
              <a:extLst>
                <a:ext uri="{FF2B5EF4-FFF2-40B4-BE49-F238E27FC236}">
                  <a16:creationId xmlns:a16="http://schemas.microsoft.com/office/drawing/2014/main" id="{954A5B4C-B0DA-6206-A4B7-4B2C1564126D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3162311" y="3152775"/>
              <a:ext cx="76190" cy="104757"/>
            </a:xfrm>
            <a:custGeom>
              <a:avLst/>
              <a:gdLst/>
              <a:ahLst/>
              <a:cxnLst/>
              <a:rect l="0" t="0" r="0" b="0"/>
              <a:pathLst>
                <a:path w="76190" h="104757">
                  <a:moveTo>
                    <a:pt x="9514" y="9525"/>
                  </a:moveTo>
                  <a:lnTo>
                    <a:pt x="9514" y="9525"/>
                  </a:lnTo>
                  <a:lnTo>
                    <a:pt x="18647" y="392"/>
                  </a:lnTo>
                  <a:lnTo>
                    <a:pt x="18923" y="5173"/>
                  </a:lnTo>
                  <a:lnTo>
                    <a:pt x="17903" y="5565"/>
                  </a:lnTo>
                  <a:lnTo>
                    <a:pt x="13948" y="3179"/>
                  </a:lnTo>
                  <a:lnTo>
                    <a:pt x="13528" y="2119"/>
                  </a:lnTo>
                  <a:lnTo>
                    <a:pt x="14307" y="1413"/>
                  </a:lnTo>
                  <a:lnTo>
                    <a:pt x="19038" y="0"/>
                  </a:lnTo>
                  <a:lnTo>
                    <a:pt x="17981" y="25715"/>
                  </a:lnTo>
                  <a:lnTo>
                    <a:pt x="9338" y="69181"/>
                  </a:lnTo>
                  <a:lnTo>
                    <a:pt x="0" y="104711"/>
                  </a:lnTo>
                  <a:lnTo>
                    <a:pt x="5049" y="104756"/>
                  </a:lnTo>
                  <a:lnTo>
                    <a:pt x="37574" y="95838"/>
                  </a:lnTo>
                  <a:lnTo>
                    <a:pt x="55227" y="95285"/>
                  </a:lnTo>
                  <a:lnTo>
                    <a:pt x="76189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SMARTInkShape-Group40">
            <a:extLst>
              <a:ext uri="{FF2B5EF4-FFF2-40B4-BE49-F238E27FC236}">
                <a16:creationId xmlns:a16="http://schemas.microsoft.com/office/drawing/2014/main" id="{BAC09DEE-1078-3D34-FEE1-75F925CF0B12}"/>
              </a:ext>
            </a:extLst>
          </p:cNvPr>
          <p:cNvGrpSpPr/>
          <p:nvPr/>
        </p:nvGrpSpPr>
        <p:grpSpPr>
          <a:xfrm>
            <a:off x="4029075" y="2800350"/>
            <a:ext cx="114301" cy="247639"/>
            <a:chOff x="4029075" y="2800350"/>
            <a:chExt cx="114301" cy="247639"/>
          </a:xfrm>
        </p:grpSpPr>
        <p:sp>
          <p:nvSpPr>
            <p:cNvPr id="206" name="SMARTInkShape-172">
              <a:extLst>
                <a:ext uri="{FF2B5EF4-FFF2-40B4-BE49-F238E27FC236}">
                  <a16:creationId xmlns:a16="http://schemas.microsoft.com/office/drawing/2014/main" id="{9621306C-ED90-16EB-28A9-2C84469DD853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4048128" y="2800350"/>
              <a:ext cx="19048" cy="19051"/>
            </a:xfrm>
            <a:custGeom>
              <a:avLst/>
              <a:gdLst/>
              <a:ahLst/>
              <a:cxnLst/>
              <a:rect l="0" t="0" r="0" b="0"/>
              <a:pathLst>
                <a:path w="19048" h="19051">
                  <a:moveTo>
                    <a:pt x="9522" y="0"/>
                  </a:moveTo>
                  <a:lnTo>
                    <a:pt x="9522" y="0"/>
                  </a:lnTo>
                  <a:lnTo>
                    <a:pt x="15010" y="0"/>
                  </a:lnTo>
                  <a:lnTo>
                    <a:pt x="12666" y="0"/>
                  </a:lnTo>
                  <a:lnTo>
                    <a:pt x="12677" y="1058"/>
                  </a:lnTo>
                  <a:lnTo>
                    <a:pt x="18736" y="9133"/>
                  </a:lnTo>
                  <a:lnTo>
                    <a:pt x="10819" y="17692"/>
                  </a:lnTo>
                  <a:lnTo>
                    <a:pt x="9328" y="17086"/>
                  </a:lnTo>
                  <a:lnTo>
                    <a:pt x="4850" y="13591"/>
                  </a:lnTo>
                  <a:lnTo>
                    <a:pt x="2154" y="8510"/>
                  </a:lnTo>
                  <a:lnTo>
                    <a:pt x="0" y="13"/>
                  </a:lnTo>
                  <a:lnTo>
                    <a:pt x="19047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SMARTInkShape-173">
              <a:extLst>
                <a:ext uri="{FF2B5EF4-FFF2-40B4-BE49-F238E27FC236}">
                  <a16:creationId xmlns:a16="http://schemas.microsoft.com/office/drawing/2014/main" id="{C87876EB-9FFB-036D-8912-7B6EA1B7C0D3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4029075" y="2914651"/>
              <a:ext cx="114301" cy="133338"/>
            </a:xfrm>
            <a:custGeom>
              <a:avLst/>
              <a:gdLst/>
              <a:ahLst/>
              <a:cxnLst/>
              <a:rect l="0" t="0" r="0" b="0"/>
              <a:pathLst>
                <a:path w="114301" h="133338">
                  <a:moveTo>
                    <a:pt x="9525" y="9524"/>
                  </a:moveTo>
                  <a:lnTo>
                    <a:pt x="9525" y="9524"/>
                  </a:lnTo>
                  <a:lnTo>
                    <a:pt x="17726" y="9524"/>
                  </a:lnTo>
                  <a:lnTo>
                    <a:pt x="18167" y="8466"/>
                  </a:lnTo>
                  <a:lnTo>
                    <a:pt x="19050" y="0"/>
                  </a:lnTo>
                  <a:lnTo>
                    <a:pt x="17992" y="38033"/>
                  </a:lnTo>
                  <a:lnTo>
                    <a:pt x="10408" y="78950"/>
                  </a:lnTo>
                  <a:lnTo>
                    <a:pt x="8729" y="97240"/>
                  </a:lnTo>
                  <a:lnTo>
                    <a:pt x="402" y="121772"/>
                  </a:lnTo>
                  <a:lnTo>
                    <a:pt x="0" y="133337"/>
                  </a:lnTo>
                  <a:lnTo>
                    <a:pt x="5057" y="128289"/>
                  </a:lnTo>
                  <a:lnTo>
                    <a:pt x="13183" y="125808"/>
                  </a:lnTo>
                  <a:lnTo>
                    <a:pt x="52663" y="121176"/>
                  </a:lnTo>
                  <a:lnTo>
                    <a:pt x="62564" y="117355"/>
                  </a:lnTo>
                  <a:lnTo>
                    <a:pt x="82257" y="114701"/>
                  </a:lnTo>
                  <a:lnTo>
                    <a:pt x="95629" y="106813"/>
                  </a:lnTo>
                  <a:lnTo>
                    <a:pt x="98678" y="106134"/>
                  </a:lnTo>
                  <a:lnTo>
                    <a:pt x="114300" y="952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9" name="SMARTInkShape-174">
            <a:extLst>
              <a:ext uri="{FF2B5EF4-FFF2-40B4-BE49-F238E27FC236}">
                <a16:creationId xmlns:a16="http://schemas.microsoft.com/office/drawing/2014/main" id="{10D676CC-6931-9B72-6D09-269B4954B72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657682" y="2714742"/>
            <a:ext cx="238044" cy="197900"/>
          </a:xfrm>
          <a:custGeom>
            <a:avLst/>
            <a:gdLst/>
            <a:ahLst/>
            <a:cxnLst/>
            <a:rect l="0" t="0" r="0" b="0"/>
            <a:pathLst>
              <a:path w="238044" h="197900">
                <a:moveTo>
                  <a:pt x="9443" y="47508"/>
                </a:moveTo>
                <a:lnTo>
                  <a:pt x="9443" y="47508"/>
                </a:lnTo>
                <a:lnTo>
                  <a:pt x="35" y="47508"/>
                </a:lnTo>
                <a:lnTo>
                  <a:pt x="5429" y="47508"/>
                </a:lnTo>
                <a:lnTo>
                  <a:pt x="0" y="47508"/>
                </a:lnTo>
                <a:lnTo>
                  <a:pt x="9053" y="38375"/>
                </a:lnTo>
                <a:lnTo>
                  <a:pt x="9327" y="33043"/>
                </a:lnTo>
                <a:lnTo>
                  <a:pt x="10424" y="31514"/>
                </a:lnTo>
                <a:lnTo>
                  <a:pt x="12214" y="30496"/>
                </a:lnTo>
                <a:lnTo>
                  <a:pt x="14466" y="29816"/>
                </a:lnTo>
                <a:lnTo>
                  <a:pt x="15966" y="28305"/>
                </a:lnTo>
                <a:lnTo>
                  <a:pt x="18572" y="20376"/>
                </a:lnTo>
                <a:lnTo>
                  <a:pt x="21614" y="19575"/>
                </a:lnTo>
                <a:lnTo>
                  <a:pt x="23907" y="19361"/>
                </a:lnTo>
                <a:lnTo>
                  <a:pt x="25436" y="18160"/>
                </a:lnTo>
                <a:lnTo>
                  <a:pt x="27135" y="14003"/>
                </a:lnTo>
                <a:lnTo>
                  <a:pt x="28646" y="12471"/>
                </a:lnTo>
                <a:lnTo>
                  <a:pt x="33147" y="10770"/>
                </a:lnTo>
                <a:lnTo>
                  <a:pt x="50848" y="9528"/>
                </a:lnTo>
                <a:lnTo>
                  <a:pt x="52921" y="8430"/>
                </a:lnTo>
                <a:lnTo>
                  <a:pt x="54303" y="6639"/>
                </a:lnTo>
                <a:lnTo>
                  <a:pt x="55225" y="4387"/>
                </a:lnTo>
                <a:lnTo>
                  <a:pt x="56898" y="2886"/>
                </a:lnTo>
                <a:lnTo>
                  <a:pt x="65107" y="279"/>
                </a:lnTo>
                <a:lnTo>
                  <a:pt x="71209" y="0"/>
                </a:lnTo>
                <a:lnTo>
                  <a:pt x="72846" y="1020"/>
                </a:lnTo>
                <a:lnTo>
                  <a:pt x="73936" y="2757"/>
                </a:lnTo>
                <a:lnTo>
                  <a:pt x="75687" y="8094"/>
                </a:lnTo>
                <a:lnTo>
                  <a:pt x="81046" y="14075"/>
                </a:lnTo>
                <a:lnTo>
                  <a:pt x="86422" y="16774"/>
                </a:lnTo>
                <a:lnTo>
                  <a:pt x="89338" y="17494"/>
                </a:lnTo>
                <a:lnTo>
                  <a:pt x="91281" y="19032"/>
                </a:lnTo>
                <a:lnTo>
                  <a:pt x="93441" y="23563"/>
                </a:lnTo>
                <a:lnTo>
                  <a:pt x="95155" y="60219"/>
                </a:lnTo>
                <a:lnTo>
                  <a:pt x="90108" y="79849"/>
                </a:lnTo>
                <a:lnTo>
                  <a:pt x="81983" y="91162"/>
                </a:lnTo>
                <a:lnTo>
                  <a:pt x="68331" y="106304"/>
                </a:lnTo>
                <a:lnTo>
                  <a:pt x="29127" y="151489"/>
                </a:lnTo>
                <a:lnTo>
                  <a:pt x="10012" y="170762"/>
                </a:lnTo>
                <a:lnTo>
                  <a:pt x="9612" y="166108"/>
                </a:lnTo>
                <a:lnTo>
                  <a:pt x="15162" y="160897"/>
                </a:lnTo>
                <a:lnTo>
                  <a:pt x="61525" y="121184"/>
                </a:lnTo>
                <a:lnTo>
                  <a:pt x="100459" y="97586"/>
                </a:lnTo>
                <a:lnTo>
                  <a:pt x="146081" y="58732"/>
                </a:lnTo>
                <a:lnTo>
                  <a:pt x="188464" y="20852"/>
                </a:lnTo>
                <a:lnTo>
                  <a:pt x="192372" y="19786"/>
                </a:lnTo>
                <a:lnTo>
                  <a:pt x="199904" y="18937"/>
                </a:lnTo>
                <a:lnTo>
                  <a:pt x="194875" y="18934"/>
                </a:lnTo>
                <a:lnTo>
                  <a:pt x="189577" y="21756"/>
                </a:lnTo>
                <a:lnTo>
                  <a:pt x="146685" y="54581"/>
                </a:lnTo>
                <a:lnTo>
                  <a:pt x="101560" y="98350"/>
                </a:lnTo>
                <a:lnTo>
                  <a:pt x="84597" y="116312"/>
                </a:lnTo>
                <a:lnTo>
                  <a:pt x="70316" y="145758"/>
                </a:lnTo>
                <a:lnTo>
                  <a:pt x="68248" y="153969"/>
                </a:lnTo>
                <a:lnTo>
                  <a:pt x="70151" y="163969"/>
                </a:lnTo>
                <a:lnTo>
                  <a:pt x="77172" y="178676"/>
                </a:lnTo>
                <a:lnTo>
                  <a:pt x="83995" y="186238"/>
                </a:lnTo>
                <a:lnTo>
                  <a:pt x="94083" y="193127"/>
                </a:lnTo>
                <a:lnTo>
                  <a:pt x="121775" y="197899"/>
                </a:lnTo>
                <a:lnTo>
                  <a:pt x="168569" y="190090"/>
                </a:lnTo>
                <a:lnTo>
                  <a:pt x="206607" y="181140"/>
                </a:lnTo>
                <a:lnTo>
                  <a:pt x="212783" y="180983"/>
                </a:lnTo>
                <a:lnTo>
                  <a:pt x="238043" y="171333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2" name="SMARTInkShape-Group42">
            <a:extLst>
              <a:ext uri="{FF2B5EF4-FFF2-40B4-BE49-F238E27FC236}">
                <a16:creationId xmlns:a16="http://schemas.microsoft.com/office/drawing/2014/main" id="{A3C69B74-BAE5-6904-FF77-DF1D0876D2AD}"/>
              </a:ext>
            </a:extLst>
          </p:cNvPr>
          <p:cNvGrpSpPr/>
          <p:nvPr/>
        </p:nvGrpSpPr>
        <p:grpSpPr>
          <a:xfrm>
            <a:off x="3086100" y="2609895"/>
            <a:ext cx="361951" cy="390481"/>
            <a:chOff x="3086100" y="2609895"/>
            <a:chExt cx="361951" cy="390481"/>
          </a:xfrm>
        </p:grpSpPr>
        <p:sp>
          <p:nvSpPr>
            <p:cNvPr id="210" name="SMARTInkShape-175">
              <a:extLst>
                <a:ext uri="{FF2B5EF4-FFF2-40B4-BE49-F238E27FC236}">
                  <a16:creationId xmlns:a16="http://schemas.microsoft.com/office/drawing/2014/main" id="{3A0FFB92-4FDE-268E-B8E0-C32BA5A058AD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3086100" y="2648318"/>
              <a:ext cx="361951" cy="352058"/>
            </a:xfrm>
            <a:custGeom>
              <a:avLst/>
              <a:gdLst/>
              <a:ahLst/>
              <a:cxnLst/>
              <a:rect l="0" t="0" r="0" b="0"/>
              <a:pathLst>
                <a:path w="361951" h="352058">
                  <a:moveTo>
                    <a:pt x="28575" y="9157"/>
                  </a:moveTo>
                  <a:lnTo>
                    <a:pt x="28575" y="9157"/>
                  </a:lnTo>
                  <a:lnTo>
                    <a:pt x="1362" y="9157"/>
                  </a:lnTo>
                  <a:lnTo>
                    <a:pt x="908" y="8099"/>
                  </a:lnTo>
                  <a:lnTo>
                    <a:pt x="269" y="3669"/>
                  </a:lnTo>
                  <a:lnTo>
                    <a:pt x="35" y="8225"/>
                  </a:lnTo>
                  <a:lnTo>
                    <a:pt x="1" y="0"/>
                  </a:lnTo>
                  <a:lnTo>
                    <a:pt x="0" y="5192"/>
                  </a:lnTo>
                  <a:lnTo>
                    <a:pt x="0" y="2808"/>
                  </a:lnTo>
                  <a:lnTo>
                    <a:pt x="0" y="5630"/>
                  </a:lnTo>
                  <a:lnTo>
                    <a:pt x="1058" y="6806"/>
                  </a:lnTo>
                  <a:lnTo>
                    <a:pt x="47244" y="31888"/>
                  </a:lnTo>
                  <a:lnTo>
                    <a:pt x="64681" y="43291"/>
                  </a:lnTo>
                  <a:lnTo>
                    <a:pt x="104067" y="59448"/>
                  </a:lnTo>
                  <a:lnTo>
                    <a:pt x="151502" y="84755"/>
                  </a:lnTo>
                  <a:lnTo>
                    <a:pt x="197571" y="112040"/>
                  </a:lnTo>
                  <a:lnTo>
                    <a:pt x="208011" y="121967"/>
                  </a:lnTo>
                  <a:lnTo>
                    <a:pt x="214150" y="123015"/>
                  </a:lnTo>
                  <a:lnTo>
                    <a:pt x="215792" y="124221"/>
                  </a:lnTo>
                  <a:lnTo>
                    <a:pt x="217616" y="128382"/>
                  </a:lnTo>
                  <a:lnTo>
                    <a:pt x="219161" y="129916"/>
                  </a:lnTo>
                  <a:lnTo>
                    <a:pt x="228170" y="132862"/>
                  </a:lnTo>
                  <a:lnTo>
                    <a:pt x="228589" y="142111"/>
                  </a:lnTo>
                  <a:lnTo>
                    <a:pt x="233653" y="142390"/>
                  </a:lnTo>
                  <a:lnTo>
                    <a:pt x="235144" y="143487"/>
                  </a:lnTo>
                  <a:lnTo>
                    <a:pt x="238091" y="151915"/>
                  </a:lnTo>
                  <a:lnTo>
                    <a:pt x="238115" y="157054"/>
                  </a:lnTo>
                  <a:lnTo>
                    <a:pt x="237060" y="158555"/>
                  </a:lnTo>
                  <a:lnTo>
                    <a:pt x="235298" y="159556"/>
                  </a:lnTo>
                  <a:lnTo>
                    <a:pt x="233065" y="160223"/>
                  </a:lnTo>
                  <a:lnTo>
                    <a:pt x="231577" y="161726"/>
                  </a:lnTo>
                  <a:lnTo>
                    <a:pt x="227803" y="171180"/>
                  </a:lnTo>
                  <a:lnTo>
                    <a:pt x="195488" y="204194"/>
                  </a:lnTo>
                  <a:lnTo>
                    <a:pt x="189894" y="206964"/>
                  </a:lnTo>
                  <a:lnTo>
                    <a:pt x="186921" y="207704"/>
                  </a:lnTo>
                  <a:lnTo>
                    <a:pt x="177680" y="213801"/>
                  </a:lnTo>
                  <a:lnTo>
                    <a:pt x="155568" y="233608"/>
                  </a:lnTo>
                  <a:lnTo>
                    <a:pt x="142873" y="239760"/>
                  </a:lnTo>
                  <a:lnTo>
                    <a:pt x="107950" y="271646"/>
                  </a:lnTo>
                  <a:lnTo>
                    <a:pt x="95250" y="277848"/>
                  </a:lnTo>
                  <a:lnTo>
                    <a:pt x="79375" y="290936"/>
                  </a:lnTo>
                  <a:lnTo>
                    <a:pt x="73025" y="293142"/>
                  </a:lnTo>
                  <a:lnTo>
                    <a:pt x="70908" y="294789"/>
                  </a:lnTo>
                  <a:lnTo>
                    <a:pt x="66871" y="301104"/>
                  </a:lnTo>
                  <a:lnTo>
                    <a:pt x="53583" y="309051"/>
                  </a:lnTo>
                  <a:lnTo>
                    <a:pt x="50272" y="314599"/>
                  </a:lnTo>
                  <a:lnTo>
                    <a:pt x="49390" y="317560"/>
                  </a:lnTo>
                  <a:lnTo>
                    <a:pt x="47744" y="319534"/>
                  </a:lnTo>
                  <a:lnTo>
                    <a:pt x="43091" y="321727"/>
                  </a:lnTo>
                  <a:lnTo>
                    <a:pt x="41428" y="323370"/>
                  </a:lnTo>
                  <a:lnTo>
                    <a:pt x="39579" y="328019"/>
                  </a:lnTo>
                  <a:lnTo>
                    <a:pt x="38027" y="329681"/>
                  </a:lnTo>
                  <a:lnTo>
                    <a:pt x="29005" y="332877"/>
                  </a:lnTo>
                  <a:lnTo>
                    <a:pt x="23646" y="332968"/>
                  </a:lnTo>
                  <a:lnTo>
                    <a:pt x="22114" y="334039"/>
                  </a:lnTo>
                  <a:lnTo>
                    <a:pt x="21093" y="335812"/>
                  </a:lnTo>
                  <a:lnTo>
                    <a:pt x="19050" y="342532"/>
                  </a:lnTo>
                  <a:lnTo>
                    <a:pt x="65120" y="342532"/>
                  </a:lnTo>
                  <a:lnTo>
                    <a:pt x="89220" y="343590"/>
                  </a:lnTo>
                  <a:lnTo>
                    <a:pt x="109103" y="348020"/>
                  </a:lnTo>
                  <a:lnTo>
                    <a:pt x="133574" y="345687"/>
                  </a:lnTo>
                  <a:lnTo>
                    <a:pt x="155759" y="348641"/>
                  </a:lnTo>
                  <a:lnTo>
                    <a:pt x="203299" y="343208"/>
                  </a:lnTo>
                  <a:lnTo>
                    <a:pt x="249858" y="342591"/>
                  </a:lnTo>
                  <a:lnTo>
                    <a:pt x="295010" y="342533"/>
                  </a:lnTo>
                  <a:lnTo>
                    <a:pt x="342507" y="342532"/>
                  </a:lnTo>
                  <a:lnTo>
                    <a:pt x="342897" y="351941"/>
                  </a:lnTo>
                  <a:lnTo>
                    <a:pt x="357472" y="352057"/>
                  </a:lnTo>
                  <a:lnTo>
                    <a:pt x="358964" y="350999"/>
                  </a:lnTo>
                  <a:lnTo>
                    <a:pt x="359959" y="349235"/>
                  </a:lnTo>
                  <a:lnTo>
                    <a:pt x="361950" y="3425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SMARTInkShape-176">
              <a:extLst>
                <a:ext uri="{FF2B5EF4-FFF2-40B4-BE49-F238E27FC236}">
                  <a16:creationId xmlns:a16="http://schemas.microsoft.com/office/drawing/2014/main" id="{3731E7E4-AC50-C069-1DF3-7C4A181C70A2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3105150" y="2609895"/>
              <a:ext cx="304746" cy="47581"/>
            </a:xfrm>
            <a:custGeom>
              <a:avLst/>
              <a:gdLst/>
              <a:ahLst/>
              <a:cxnLst/>
              <a:rect l="0" t="0" r="0" b="0"/>
              <a:pathLst>
                <a:path w="304746" h="47581">
                  <a:moveTo>
                    <a:pt x="0" y="47580"/>
                  </a:moveTo>
                  <a:lnTo>
                    <a:pt x="0" y="47580"/>
                  </a:lnTo>
                  <a:lnTo>
                    <a:pt x="0" y="39379"/>
                  </a:lnTo>
                  <a:lnTo>
                    <a:pt x="0" y="43804"/>
                  </a:lnTo>
                  <a:lnTo>
                    <a:pt x="0" y="41287"/>
                  </a:lnTo>
                  <a:lnTo>
                    <a:pt x="0" y="47580"/>
                  </a:lnTo>
                  <a:lnTo>
                    <a:pt x="5056" y="42524"/>
                  </a:lnTo>
                  <a:lnTo>
                    <a:pt x="10361" y="40041"/>
                  </a:lnTo>
                  <a:lnTo>
                    <a:pt x="53321" y="38133"/>
                  </a:lnTo>
                  <a:lnTo>
                    <a:pt x="97002" y="35248"/>
                  </a:lnTo>
                  <a:lnTo>
                    <a:pt x="141340" y="29857"/>
                  </a:lnTo>
                  <a:lnTo>
                    <a:pt x="181108" y="28923"/>
                  </a:lnTo>
                  <a:lnTo>
                    <a:pt x="226527" y="21043"/>
                  </a:lnTo>
                  <a:lnTo>
                    <a:pt x="269784" y="14068"/>
                  </a:lnTo>
                  <a:lnTo>
                    <a:pt x="304612" y="0"/>
                  </a:lnTo>
                  <a:lnTo>
                    <a:pt x="304745" y="5025"/>
                  </a:lnTo>
                  <a:lnTo>
                    <a:pt x="295275" y="190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5" name="SMARTInkShape-Group43">
            <a:extLst>
              <a:ext uri="{FF2B5EF4-FFF2-40B4-BE49-F238E27FC236}">
                <a16:creationId xmlns:a16="http://schemas.microsoft.com/office/drawing/2014/main" id="{FA201207-C17E-99CD-876E-D98CC9981046}"/>
              </a:ext>
            </a:extLst>
          </p:cNvPr>
          <p:cNvGrpSpPr/>
          <p:nvPr/>
        </p:nvGrpSpPr>
        <p:grpSpPr>
          <a:xfrm>
            <a:off x="7753350" y="2028828"/>
            <a:ext cx="438151" cy="276223"/>
            <a:chOff x="7753350" y="2028828"/>
            <a:chExt cx="438151" cy="276223"/>
          </a:xfrm>
        </p:grpSpPr>
        <p:sp>
          <p:nvSpPr>
            <p:cNvPr id="213" name="SMARTInkShape-177">
              <a:extLst>
                <a:ext uri="{FF2B5EF4-FFF2-40B4-BE49-F238E27FC236}">
                  <a16:creationId xmlns:a16="http://schemas.microsoft.com/office/drawing/2014/main" id="{6495CB27-66CE-87A3-252F-22D8363C9482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8029575" y="2210192"/>
              <a:ext cx="161926" cy="94859"/>
            </a:xfrm>
            <a:custGeom>
              <a:avLst/>
              <a:gdLst/>
              <a:ahLst/>
              <a:cxnLst/>
              <a:rect l="0" t="0" r="0" b="0"/>
              <a:pathLst>
                <a:path w="161926" h="94859">
                  <a:moveTo>
                    <a:pt x="0" y="9133"/>
                  </a:moveTo>
                  <a:lnTo>
                    <a:pt x="0" y="9133"/>
                  </a:lnTo>
                  <a:lnTo>
                    <a:pt x="5487" y="9133"/>
                  </a:lnTo>
                  <a:lnTo>
                    <a:pt x="3145" y="9133"/>
                  </a:lnTo>
                  <a:lnTo>
                    <a:pt x="8478" y="9133"/>
                  </a:lnTo>
                  <a:lnTo>
                    <a:pt x="14271" y="4077"/>
                  </a:lnTo>
                  <a:lnTo>
                    <a:pt x="22570" y="1594"/>
                  </a:lnTo>
                  <a:lnTo>
                    <a:pt x="35033" y="0"/>
                  </a:lnTo>
                  <a:lnTo>
                    <a:pt x="39559" y="2605"/>
                  </a:lnTo>
                  <a:lnTo>
                    <a:pt x="42248" y="4781"/>
                  </a:lnTo>
                  <a:lnTo>
                    <a:pt x="45235" y="12843"/>
                  </a:lnTo>
                  <a:lnTo>
                    <a:pt x="47584" y="58508"/>
                  </a:lnTo>
                  <a:lnTo>
                    <a:pt x="47625" y="85041"/>
                  </a:lnTo>
                  <a:lnTo>
                    <a:pt x="55229" y="76613"/>
                  </a:lnTo>
                  <a:lnTo>
                    <a:pt x="75252" y="43571"/>
                  </a:lnTo>
                  <a:lnTo>
                    <a:pt x="120130" y="4201"/>
                  </a:lnTo>
                  <a:lnTo>
                    <a:pt x="130021" y="969"/>
                  </a:lnTo>
                  <a:lnTo>
                    <a:pt x="136456" y="213"/>
                  </a:lnTo>
                  <a:lnTo>
                    <a:pt x="138595" y="1070"/>
                  </a:lnTo>
                  <a:lnTo>
                    <a:pt x="140022" y="2699"/>
                  </a:lnTo>
                  <a:lnTo>
                    <a:pt x="150909" y="30215"/>
                  </a:lnTo>
                  <a:lnTo>
                    <a:pt x="153432" y="72352"/>
                  </a:lnTo>
                  <a:lnTo>
                    <a:pt x="160598" y="83414"/>
                  </a:lnTo>
                  <a:lnTo>
                    <a:pt x="161925" y="948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SMARTInkShape-178">
              <a:extLst>
                <a:ext uri="{FF2B5EF4-FFF2-40B4-BE49-F238E27FC236}">
                  <a16:creationId xmlns:a16="http://schemas.microsoft.com/office/drawing/2014/main" id="{031F6E4D-5B31-A0DC-B247-0FC8E9830221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7753350" y="2028828"/>
              <a:ext cx="209551" cy="160915"/>
            </a:xfrm>
            <a:custGeom>
              <a:avLst/>
              <a:gdLst/>
              <a:ahLst/>
              <a:cxnLst/>
              <a:rect l="0" t="0" r="0" b="0"/>
              <a:pathLst>
                <a:path w="209551" h="160915">
                  <a:moveTo>
                    <a:pt x="0" y="19047"/>
                  </a:moveTo>
                  <a:lnTo>
                    <a:pt x="0" y="19047"/>
                  </a:lnTo>
                  <a:lnTo>
                    <a:pt x="0" y="13991"/>
                  </a:lnTo>
                  <a:lnTo>
                    <a:pt x="1058" y="12501"/>
                  </a:lnTo>
                  <a:lnTo>
                    <a:pt x="2822" y="11508"/>
                  </a:lnTo>
                  <a:lnTo>
                    <a:pt x="8200" y="9914"/>
                  </a:lnTo>
                  <a:lnTo>
                    <a:pt x="14189" y="4582"/>
                  </a:lnTo>
                  <a:lnTo>
                    <a:pt x="22534" y="2035"/>
                  </a:lnTo>
                  <a:lnTo>
                    <a:pt x="69353" y="32"/>
                  </a:lnTo>
                  <a:lnTo>
                    <a:pt x="88856" y="0"/>
                  </a:lnTo>
                  <a:lnTo>
                    <a:pt x="92046" y="2116"/>
                  </a:lnTo>
                  <a:lnTo>
                    <a:pt x="98412" y="10111"/>
                  </a:lnTo>
                  <a:lnTo>
                    <a:pt x="102890" y="36625"/>
                  </a:lnTo>
                  <a:lnTo>
                    <a:pt x="98292" y="53671"/>
                  </a:lnTo>
                  <a:lnTo>
                    <a:pt x="78717" y="96043"/>
                  </a:lnTo>
                  <a:lnTo>
                    <a:pt x="61306" y="123000"/>
                  </a:lnTo>
                  <a:lnTo>
                    <a:pt x="29750" y="150596"/>
                  </a:lnTo>
                  <a:lnTo>
                    <a:pt x="12606" y="160221"/>
                  </a:lnTo>
                  <a:lnTo>
                    <a:pt x="12637" y="159730"/>
                  </a:lnTo>
                  <a:lnTo>
                    <a:pt x="15494" y="156362"/>
                  </a:lnTo>
                  <a:lnTo>
                    <a:pt x="57507" y="122893"/>
                  </a:lnTo>
                  <a:lnTo>
                    <a:pt x="96551" y="91950"/>
                  </a:lnTo>
                  <a:lnTo>
                    <a:pt x="143852" y="55019"/>
                  </a:lnTo>
                  <a:lnTo>
                    <a:pt x="185244" y="22332"/>
                  </a:lnTo>
                  <a:lnTo>
                    <a:pt x="188164" y="15921"/>
                  </a:lnTo>
                  <a:lnTo>
                    <a:pt x="187885" y="14846"/>
                  </a:lnTo>
                  <a:lnTo>
                    <a:pt x="186640" y="15188"/>
                  </a:lnTo>
                  <a:lnTo>
                    <a:pt x="141350" y="49571"/>
                  </a:lnTo>
                  <a:lnTo>
                    <a:pt x="116503" y="69333"/>
                  </a:lnTo>
                  <a:lnTo>
                    <a:pt x="105428" y="89333"/>
                  </a:lnTo>
                  <a:lnTo>
                    <a:pt x="87645" y="134294"/>
                  </a:lnTo>
                  <a:lnTo>
                    <a:pt x="89400" y="144704"/>
                  </a:lnTo>
                  <a:lnTo>
                    <a:pt x="91350" y="150443"/>
                  </a:lnTo>
                  <a:lnTo>
                    <a:pt x="93708" y="154270"/>
                  </a:lnTo>
                  <a:lnTo>
                    <a:pt x="96339" y="156821"/>
                  </a:lnTo>
                  <a:lnTo>
                    <a:pt x="99151" y="158521"/>
                  </a:lnTo>
                  <a:lnTo>
                    <a:pt x="113222" y="160914"/>
                  </a:lnTo>
                  <a:lnTo>
                    <a:pt x="144544" y="160665"/>
                  </a:lnTo>
                  <a:lnTo>
                    <a:pt x="191508" y="152204"/>
                  </a:lnTo>
                  <a:lnTo>
                    <a:pt x="209550" y="1428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0" name="SMARTInkShape-Group44">
            <a:extLst>
              <a:ext uri="{FF2B5EF4-FFF2-40B4-BE49-F238E27FC236}">
                <a16:creationId xmlns:a16="http://schemas.microsoft.com/office/drawing/2014/main" id="{8A6A69C4-94C3-488C-D015-D25EC6625BBE}"/>
              </a:ext>
            </a:extLst>
          </p:cNvPr>
          <p:cNvGrpSpPr/>
          <p:nvPr/>
        </p:nvGrpSpPr>
        <p:grpSpPr>
          <a:xfrm>
            <a:off x="7052538" y="2200275"/>
            <a:ext cx="481041" cy="200026"/>
            <a:chOff x="7052538" y="2200275"/>
            <a:chExt cx="481041" cy="200026"/>
          </a:xfrm>
        </p:grpSpPr>
        <p:sp>
          <p:nvSpPr>
            <p:cNvPr id="216" name="SMARTInkShape-179">
              <a:extLst>
                <a:ext uri="{FF2B5EF4-FFF2-40B4-BE49-F238E27FC236}">
                  <a16:creationId xmlns:a16="http://schemas.microsoft.com/office/drawing/2014/main" id="{3F9052C3-6D95-A8BD-15F1-709E05C1CD8D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7486650" y="2200275"/>
              <a:ext cx="46929" cy="200026"/>
            </a:xfrm>
            <a:custGeom>
              <a:avLst/>
              <a:gdLst/>
              <a:ahLst/>
              <a:cxnLst/>
              <a:rect l="0" t="0" r="0" b="0"/>
              <a:pathLst>
                <a:path w="46929" h="200026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6545" y="1058"/>
                  </a:lnTo>
                  <a:lnTo>
                    <a:pt x="7538" y="2822"/>
                  </a:lnTo>
                  <a:lnTo>
                    <a:pt x="8200" y="5056"/>
                  </a:lnTo>
                  <a:lnTo>
                    <a:pt x="9701" y="6546"/>
                  </a:lnTo>
                  <a:lnTo>
                    <a:pt x="14189" y="8201"/>
                  </a:lnTo>
                  <a:lnTo>
                    <a:pt x="15809" y="9701"/>
                  </a:lnTo>
                  <a:lnTo>
                    <a:pt x="24054" y="22534"/>
                  </a:lnTo>
                  <a:lnTo>
                    <a:pt x="31858" y="33299"/>
                  </a:lnTo>
                  <a:lnTo>
                    <a:pt x="44098" y="77590"/>
                  </a:lnTo>
                  <a:lnTo>
                    <a:pt x="46928" y="120219"/>
                  </a:lnTo>
                  <a:lnTo>
                    <a:pt x="44597" y="155212"/>
                  </a:lnTo>
                  <a:lnTo>
                    <a:pt x="37203" y="176164"/>
                  </a:lnTo>
                  <a:lnTo>
                    <a:pt x="19050" y="200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SMARTInkShape-180">
              <a:extLst>
                <a:ext uri="{FF2B5EF4-FFF2-40B4-BE49-F238E27FC236}">
                  <a16:creationId xmlns:a16="http://schemas.microsoft.com/office/drawing/2014/main" id="{F3A0DD91-6AE2-4336-205E-3D7BC97C00D3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7334250" y="22098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SMARTInkShape-181">
              <a:extLst>
                <a:ext uri="{FF2B5EF4-FFF2-40B4-BE49-F238E27FC236}">
                  <a16:creationId xmlns:a16="http://schemas.microsoft.com/office/drawing/2014/main" id="{963AEA82-EBFB-E856-F860-64956A33F6EA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7219950" y="22193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SMARTInkShape-182">
              <a:extLst>
                <a:ext uri="{FF2B5EF4-FFF2-40B4-BE49-F238E27FC236}">
                  <a16:creationId xmlns:a16="http://schemas.microsoft.com/office/drawing/2014/main" id="{E759668D-E1BD-C7B7-C641-92637388FCAA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7052538" y="2228850"/>
              <a:ext cx="5488" cy="9526"/>
            </a:xfrm>
            <a:custGeom>
              <a:avLst/>
              <a:gdLst/>
              <a:ahLst/>
              <a:cxnLst/>
              <a:rect l="0" t="0" r="0" b="0"/>
              <a:pathLst>
                <a:path w="5488" h="9526">
                  <a:moveTo>
                    <a:pt x="5487" y="9525"/>
                  </a:moveTo>
                  <a:lnTo>
                    <a:pt x="5487" y="9525"/>
                  </a:lnTo>
                  <a:lnTo>
                    <a:pt x="0" y="9525"/>
                  </a:lnTo>
                  <a:lnTo>
                    <a:pt x="2342" y="9525"/>
                  </a:lnTo>
                  <a:lnTo>
                    <a:pt x="3390" y="8467"/>
                  </a:lnTo>
                  <a:lnTo>
                    <a:pt x="548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7" name="SMARTInkShape-Group45">
            <a:extLst>
              <a:ext uri="{FF2B5EF4-FFF2-40B4-BE49-F238E27FC236}">
                <a16:creationId xmlns:a16="http://schemas.microsoft.com/office/drawing/2014/main" id="{21AF72D1-7206-014C-688A-B433F93504F5}"/>
              </a:ext>
            </a:extLst>
          </p:cNvPr>
          <p:cNvGrpSpPr/>
          <p:nvPr/>
        </p:nvGrpSpPr>
        <p:grpSpPr>
          <a:xfrm>
            <a:off x="5495925" y="2076650"/>
            <a:ext cx="1253054" cy="295076"/>
            <a:chOff x="5495925" y="2076650"/>
            <a:chExt cx="1253054" cy="295076"/>
          </a:xfrm>
        </p:grpSpPr>
        <p:sp>
          <p:nvSpPr>
            <p:cNvPr id="221" name="SMARTInkShape-183">
              <a:extLst>
                <a:ext uri="{FF2B5EF4-FFF2-40B4-BE49-F238E27FC236}">
                  <a16:creationId xmlns:a16="http://schemas.microsoft.com/office/drawing/2014/main" id="{31FFC7E4-5307-52EE-50F1-42B78D5EC545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686550" y="2209800"/>
              <a:ext cx="62429" cy="161926"/>
            </a:xfrm>
            <a:custGeom>
              <a:avLst/>
              <a:gdLst/>
              <a:ahLst/>
              <a:cxnLst/>
              <a:rect l="0" t="0" r="0" b="0"/>
              <a:pathLst>
                <a:path w="62429" h="161926">
                  <a:moveTo>
                    <a:pt x="0" y="0"/>
                  </a:moveTo>
                  <a:lnTo>
                    <a:pt x="0" y="0"/>
                  </a:lnTo>
                  <a:lnTo>
                    <a:pt x="27446" y="0"/>
                  </a:lnTo>
                  <a:lnTo>
                    <a:pt x="39009" y="5644"/>
                  </a:lnTo>
                  <a:lnTo>
                    <a:pt x="45057" y="10113"/>
                  </a:lnTo>
                  <a:lnTo>
                    <a:pt x="49088" y="16267"/>
                  </a:lnTo>
                  <a:lnTo>
                    <a:pt x="54761" y="39039"/>
                  </a:lnTo>
                  <a:lnTo>
                    <a:pt x="59501" y="66233"/>
                  </a:lnTo>
                  <a:lnTo>
                    <a:pt x="61892" y="72731"/>
                  </a:lnTo>
                  <a:lnTo>
                    <a:pt x="62428" y="78121"/>
                  </a:lnTo>
                  <a:lnTo>
                    <a:pt x="58054" y="97842"/>
                  </a:lnTo>
                  <a:lnTo>
                    <a:pt x="31255" y="141292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SMARTInkShape-184">
              <a:extLst>
                <a:ext uri="{FF2B5EF4-FFF2-40B4-BE49-F238E27FC236}">
                  <a16:creationId xmlns:a16="http://schemas.microsoft.com/office/drawing/2014/main" id="{107154C9-2BCF-4A2D-84F2-8B136122249A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6410325" y="2191187"/>
              <a:ext cx="123826" cy="104286"/>
            </a:xfrm>
            <a:custGeom>
              <a:avLst/>
              <a:gdLst/>
              <a:ahLst/>
              <a:cxnLst/>
              <a:rect l="0" t="0" r="0" b="0"/>
              <a:pathLst>
                <a:path w="123826" h="104286">
                  <a:moveTo>
                    <a:pt x="0" y="28138"/>
                  </a:moveTo>
                  <a:lnTo>
                    <a:pt x="0" y="28138"/>
                  </a:lnTo>
                  <a:lnTo>
                    <a:pt x="5056" y="28138"/>
                  </a:lnTo>
                  <a:lnTo>
                    <a:pt x="6545" y="27080"/>
                  </a:lnTo>
                  <a:lnTo>
                    <a:pt x="7539" y="25316"/>
                  </a:lnTo>
                  <a:lnTo>
                    <a:pt x="8201" y="23082"/>
                  </a:lnTo>
                  <a:lnTo>
                    <a:pt x="17610" y="10804"/>
                  </a:lnTo>
                  <a:lnTo>
                    <a:pt x="23680" y="4540"/>
                  </a:lnTo>
                  <a:lnTo>
                    <a:pt x="32044" y="1775"/>
                  </a:lnTo>
                  <a:lnTo>
                    <a:pt x="49604" y="0"/>
                  </a:lnTo>
                  <a:lnTo>
                    <a:pt x="52119" y="913"/>
                  </a:lnTo>
                  <a:lnTo>
                    <a:pt x="53796" y="2579"/>
                  </a:lnTo>
                  <a:lnTo>
                    <a:pt x="61545" y="17915"/>
                  </a:lnTo>
                  <a:lnTo>
                    <a:pt x="62196" y="23440"/>
                  </a:lnTo>
                  <a:lnTo>
                    <a:pt x="60097" y="35222"/>
                  </a:lnTo>
                  <a:lnTo>
                    <a:pt x="35950" y="72652"/>
                  </a:lnTo>
                  <a:lnTo>
                    <a:pt x="14468" y="93985"/>
                  </a:lnTo>
                  <a:lnTo>
                    <a:pt x="12821" y="97436"/>
                  </a:lnTo>
                  <a:lnTo>
                    <a:pt x="10664" y="99737"/>
                  </a:lnTo>
                  <a:lnTo>
                    <a:pt x="479" y="104158"/>
                  </a:lnTo>
                  <a:lnTo>
                    <a:pt x="10255" y="104285"/>
                  </a:lnTo>
                  <a:lnTo>
                    <a:pt x="17963" y="101492"/>
                  </a:lnTo>
                  <a:lnTo>
                    <a:pt x="21501" y="99266"/>
                  </a:lnTo>
                  <a:lnTo>
                    <a:pt x="36592" y="96132"/>
                  </a:lnTo>
                  <a:lnTo>
                    <a:pt x="66894" y="92165"/>
                  </a:lnTo>
                  <a:lnTo>
                    <a:pt x="87061" y="86646"/>
                  </a:lnTo>
                  <a:lnTo>
                    <a:pt x="123825" y="852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SMARTInkShape-185">
              <a:extLst>
                <a:ext uri="{FF2B5EF4-FFF2-40B4-BE49-F238E27FC236}">
                  <a16:creationId xmlns:a16="http://schemas.microsoft.com/office/drawing/2014/main" id="{0EABFFE2-3F3B-CFC3-0D94-11C367329B9E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6181725" y="2096985"/>
              <a:ext cx="171451" cy="140663"/>
            </a:xfrm>
            <a:custGeom>
              <a:avLst/>
              <a:gdLst/>
              <a:ahLst/>
              <a:cxnLst/>
              <a:rect l="0" t="0" r="0" b="0"/>
              <a:pathLst>
                <a:path w="171451" h="140663">
                  <a:moveTo>
                    <a:pt x="0" y="36615"/>
                  </a:moveTo>
                  <a:lnTo>
                    <a:pt x="0" y="36615"/>
                  </a:lnTo>
                  <a:lnTo>
                    <a:pt x="0" y="31559"/>
                  </a:lnTo>
                  <a:lnTo>
                    <a:pt x="2822" y="26254"/>
                  </a:lnTo>
                  <a:lnTo>
                    <a:pt x="13257" y="14225"/>
                  </a:lnTo>
                  <a:lnTo>
                    <a:pt x="19298" y="10789"/>
                  </a:lnTo>
                  <a:lnTo>
                    <a:pt x="54547" y="0"/>
                  </a:lnTo>
                  <a:lnTo>
                    <a:pt x="73194" y="4011"/>
                  </a:lnTo>
                  <a:lnTo>
                    <a:pt x="87069" y="11903"/>
                  </a:lnTo>
                  <a:lnTo>
                    <a:pt x="89796" y="15907"/>
                  </a:lnTo>
                  <a:lnTo>
                    <a:pt x="92827" y="26000"/>
                  </a:lnTo>
                  <a:lnTo>
                    <a:pt x="89475" y="53696"/>
                  </a:lnTo>
                  <a:lnTo>
                    <a:pt x="81747" y="71018"/>
                  </a:lnTo>
                  <a:lnTo>
                    <a:pt x="54815" y="112490"/>
                  </a:lnTo>
                  <a:lnTo>
                    <a:pt x="32697" y="135860"/>
                  </a:lnTo>
                  <a:lnTo>
                    <a:pt x="21056" y="140662"/>
                  </a:lnTo>
                  <a:lnTo>
                    <a:pt x="20388" y="139846"/>
                  </a:lnTo>
                  <a:lnTo>
                    <a:pt x="19645" y="136118"/>
                  </a:lnTo>
                  <a:lnTo>
                    <a:pt x="29340" y="123012"/>
                  </a:lnTo>
                  <a:lnTo>
                    <a:pt x="63846" y="82139"/>
                  </a:lnTo>
                  <a:lnTo>
                    <a:pt x="106774" y="34795"/>
                  </a:lnTo>
                  <a:lnTo>
                    <a:pt x="145932" y="3049"/>
                  </a:lnTo>
                  <a:lnTo>
                    <a:pt x="145971" y="1538"/>
                  </a:lnTo>
                  <a:lnTo>
                    <a:pt x="144940" y="530"/>
                  </a:lnTo>
                  <a:lnTo>
                    <a:pt x="143193" y="917"/>
                  </a:lnTo>
                  <a:lnTo>
                    <a:pt x="129963" y="11964"/>
                  </a:lnTo>
                  <a:lnTo>
                    <a:pt x="97775" y="46485"/>
                  </a:lnTo>
                  <a:lnTo>
                    <a:pt x="83048" y="71608"/>
                  </a:lnTo>
                  <a:lnTo>
                    <a:pt x="81824" y="77936"/>
                  </a:lnTo>
                  <a:lnTo>
                    <a:pt x="85511" y="115434"/>
                  </a:lnTo>
                  <a:lnTo>
                    <a:pt x="87699" y="117736"/>
                  </a:lnTo>
                  <a:lnTo>
                    <a:pt x="95775" y="120294"/>
                  </a:lnTo>
                  <a:lnTo>
                    <a:pt x="143289" y="122220"/>
                  </a:lnTo>
                  <a:lnTo>
                    <a:pt x="171450" y="1223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SMARTInkShape-186">
              <a:extLst>
                <a:ext uri="{FF2B5EF4-FFF2-40B4-BE49-F238E27FC236}">
                  <a16:creationId xmlns:a16="http://schemas.microsoft.com/office/drawing/2014/main" id="{E90E3476-1AD4-72F2-4BA3-05B34250FA98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6000750" y="2257541"/>
              <a:ext cx="27691" cy="95135"/>
            </a:xfrm>
            <a:custGeom>
              <a:avLst/>
              <a:gdLst/>
              <a:ahLst/>
              <a:cxnLst/>
              <a:rect l="0" t="0" r="0" b="0"/>
              <a:pathLst>
                <a:path w="27691" h="95135">
                  <a:moveTo>
                    <a:pt x="9525" y="9409"/>
                  </a:moveTo>
                  <a:lnTo>
                    <a:pt x="9525" y="9409"/>
                  </a:lnTo>
                  <a:lnTo>
                    <a:pt x="18934" y="0"/>
                  </a:lnTo>
                  <a:lnTo>
                    <a:pt x="19016" y="4975"/>
                  </a:lnTo>
                  <a:lnTo>
                    <a:pt x="21857" y="10260"/>
                  </a:lnTo>
                  <a:lnTo>
                    <a:pt x="24096" y="13152"/>
                  </a:lnTo>
                  <a:lnTo>
                    <a:pt x="27690" y="39547"/>
                  </a:lnTo>
                  <a:lnTo>
                    <a:pt x="27255" y="58673"/>
                  </a:lnTo>
                  <a:lnTo>
                    <a:pt x="23402" y="67640"/>
                  </a:lnTo>
                  <a:lnTo>
                    <a:pt x="15340" y="75153"/>
                  </a:lnTo>
                  <a:lnTo>
                    <a:pt x="6818" y="82020"/>
                  </a:lnTo>
                  <a:lnTo>
                    <a:pt x="0" y="951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SMARTInkShape-187">
              <a:extLst>
                <a:ext uri="{FF2B5EF4-FFF2-40B4-BE49-F238E27FC236}">
                  <a16:creationId xmlns:a16="http://schemas.microsoft.com/office/drawing/2014/main" id="{00671797-B188-25E2-0DB1-A052374B9E21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5838825" y="2209803"/>
              <a:ext cx="9526" cy="76198"/>
            </a:xfrm>
            <a:custGeom>
              <a:avLst/>
              <a:gdLst/>
              <a:ahLst/>
              <a:cxnLst/>
              <a:rect l="0" t="0" r="0" b="0"/>
              <a:pathLst>
                <a:path w="9526" h="76198">
                  <a:moveTo>
                    <a:pt x="9525" y="9522"/>
                  </a:moveTo>
                  <a:lnTo>
                    <a:pt x="9525" y="9522"/>
                  </a:lnTo>
                  <a:lnTo>
                    <a:pt x="4469" y="9522"/>
                  </a:lnTo>
                  <a:lnTo>
                    <a:pt x="2980" y="8464"/>
                  </a:lnTo>
                  <a:lnTo>
                    <a:pt x="1986" y="6700"/>
                  </a:lnTo>
                  <a:lnTo>
                    <a:pt x="0" y="0"/>
                  </a:lnTo>
                  <a:lnTo>
                    <a:pt x="0" y="45658"/>
                  </a:lnTo>
                  <a:lnTo>
                    <a:pt x="0" y="66620"/>
                  </a:lnTo>
                  <a:lnTo>
                    <a:pt x="9525" y="761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SMARTInkShape-188">
              <a:extLst>
                <a:ext uri="{FF2B5EF4-FFF2-40B4-BE49-F238E27FC236}">
                  <a16:creationId xmlns:a16="http://schemas.microsoft.com/office/drawing/2014/main" id="{E4407C5B-74EC-FB2F-D38D-C36E224A71BD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5495925" y="2076650"/>
              <a:ext cx="228601" cy="161645"/>
            </a:xfrm>
            <a:custGeom>
              <a:avLst/>
              <a:gdLst/>
              <a:ahLst/>
              <a:cxnLst/>
              <a:rect l="0" t="0" r="0" b="0"/>
              <a:pathLst>
                <a:path w="228601" h="161645">
                  <a:moveTo>
                    <a:pt x="0" y="56950"/>
                  </a:moveTo>
                  <a:lnTo>
                    <a:pt x="0" y="56950"/>
                  </a:lnTo>
                  <a:lnTo>
                    <a:pt x="0" y="39258"/>
                  </a:lnTo>
                  <a:lnTo>
                    <a:pt x="1058" y="38806"/>
                  </a:lnTo>
                  <a:lnTo>
                    <a:pt x="8201" y="38019"/>
                  </a:lnTo>
                  <a:lnTo>
                    <a:pt x="16868" y="31378"/>
                  </a:lnTo>
                  <a:lnTo>
                    <a:pt x="25693" y="28206"/>
                  </a:lnTo>
                  <a:lnTo>
                    <a:pt x="36257" y="20291"/>
                  </a:lnTo>
                  <a:lnTo>
                    <a:pt x="45340" y="18077"/>
                  </a:lnTo>
                  <a:lnTo>
                    <a:pt x="54239" y="12388"/>
                  </a:lnTo>
                  <a:lnTo>
                    <a:pt x="66727" y="9930"/>
                  </a:lnTo>
                  <a:lnTo>
                    <a:pt x="84237" y="9335"/>
                  </a:lnTo>
                  <a:lnTo>
                    <a:pt x="84733" y="10390"/>
                  </a:lnTo>
                  <a:lnTo>
                    <a:pt x="85284" y="14384"/>
                  </a:lnTo>
                  <a:lnTo>
                    <a:pt x="88350" y="19688"/>
                  </a:lnTo>
                  <a:lnTo>
                    <a:pt x="92184" y="25572"/>
                  </a:lnTo>
                  <a:lnTo>
                    <a:pt x="94342" y="35894"/>
                  </a:lnTo>
                  <a:lnTo>
                    <a:pt x="95130" y="68929"/>
                  </a:lnTo>
                  <a:lnTo>
                    <a:pt x="89552" y="83793"/>
                  </a:lnTo>
                  <a:lnTo>
                    <a:pt x="58667" y="126729"/>
                  </a:lnTo>
                  <a:lnTo>
                    <a:pt x="34001" y="150936"/>
                  </a:lnTo>
                  <a:lnTo>
                    <a:pt x="32193" y="154533"/>
                  </a:lnTo>
                  <a:lnTo>
                    <a:pt x="29928" y="156930"/>
                  </a:lnTo>
                  <a:lnTo>
                    <a:pt x="19537" y="161538"/>
                  </a:lnTo>
                  <a:lnTo>
                    <a:pt x="42929" y="138922"/>
                  </a:lnTo>
                  <a:lnTo>
                    <a:pt x="87125" y="103353"/>
                  </a:lnTo>
                  <a:lnTo>
                    <a:pt x="128478" y="69907"/>
                  </a:lnTo>
                  <a:lnTo>
                    <a:pt x="156298" y="51905"/>
                  </a:lnTo>
                  <a:lnTo>
                    <a:pt x="190424" y="34897"/>
                  </a:lnTo>
                  <a:lnTo>
                    <a:pt x="211221" y="15513"/>
                  </a:lnTo>
                  <a:lnTo>
                    <a:pt x="217806" y="4926"/>
                  </a:lnTo>
                  <a:lnTo>
                    <a:pt x="223874" y="1319"/>
                  </a:lnTo>
                  <a:lnTo>
                    <a:pt x="223332" y="813"/>
                  </a:lnTo>
                  <a:lnTo>
                    <a:pt x="219916" y="0"/>
                  </a:lnTo>
                  <a:lnTo>
                    <a:pt x="174834" y="34401"/>
                  </a:lnTo>
                  <a:lnTo>
                    <a:pt x="130891" y="69900"/>
                  </a:lnTo>
                  <a:lnTo>
                    <a:pt x="112395" y="89833"/>
                  </a:lnTo>
                  <a:lnTo>
                    <a:pt x="100801" y="114318"/>
                  </a:lnTo>
                  <a:lnTo>
                    <a:pt x="97717" y="128661"/>
                  </a:lnTo>
                  <a:lnTo>
                    <a:pt x="99168" y="139269"/>
                  </a:lnTo>
                  <a:lnTo>
                    <a:pt x="105936" y="151191"/>
                  </a:lnTo>
                  <a:lnTo>
                    <a:pt x="111641" y="157043"/>
                  </a:lnTo>
                  <a:lnTo>
                    <a:pt x="117704" y="159644"/>
                  </a:lnTo>
                  <a:lnTo>
                    <a:pt x="162182" y="161644"/>
                  </a:lnTo>
                  <a:lnTo>
                    <a:pt x="174739" y="160630"/>
                  </a:lnTo>
                  <a:lnTo>
                    <a:pt x="228600" y="152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5" name="SMARTInkShape-Group46">
            <a:extLst>
              <a:ext uri="{FF2B5EF4-FFF2-40B4-BE49-F238E27FC236}">
                <a16:creationId xmlns:a16="http://schemas.microsoft.com/office/drawing/2014/main" id="{FA5EF159-76D6-5145-932E-36161773D9AC}"/>
              </a:ext>
            </a:extLst>
          </p:cNvPr>
          <p:cNvGrpSpPr/>
          <p:nvPr/>
        </p:nvGrpSpPr>
        <p:grpSpPr>
          <a:xfrm>
            <a:off x="4450612" y="1990725"/>
            <a:ext cx="692889" cy="245677"/>
            <a:chOff x="4450612" y="1990725"/>
            <a:chExt cx="692889" cy="245677"/>
          </a:xfrm>
        </p:grpSpPr>
        <p:sp>
          <p:nvSpPr>
            <p:cNvPr id="228" name="SMARTInkShape-189">
              <a:extLst>
                <a:ext uri="{FF2B5EF4-FFF2-40B4-BE49-F238E27FC236}">
                  <a16:creationId xmlns:a16="http://schemas.microsoft.com/office/drawing/2014/main" id="{F7372DCE-37C1-E43A-ADBE-5D11E6CF2C97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5125774" y="2171700"/>
              <a:ext cx="17727" cy="8202"/>
            </a:xfrm>
            <a:custGeom>
              <a:avLst/>
              <a:gdLst/>
              <a:ahLst/>
              <a:cxnLst/>
              <a:rect l="0" t="0" r="0" b="0"/>
              <a:pathLst>
                <a:path w="17727" h="8202">
                  <a:moveTo>
                    <a:pt x="8201" y="0"/>
                  </a:moveTo>
                  <a:lnTo>
                    <a:pt x="8201" y="0"/>
                  </a:lnTo>
                  <a:lnTo>
                    <a:pt x="0" y="8201"/>
                  </a:lnTo>
                  <a:lnTo>
                    <a:pt x="4125" y="4076"/>
                  </a:lnTo>
                  <a:lnTo>
                    <a:pt x="1772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SMARTInkShape-190">
              <a:extLst>
                <a:ext uri="{FF2B5EF4-FFF2-40B4-BE49-F238E27FC236}">
                  <a16:creationId xmlns:a16="http://schemas.microsoft.com/office/drawing/2014/main" id="{1F8EADA5-EC05-1467-002E-657FEFA7A6CB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5133975" y="2038350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19050"/>
                  </a:moveTo>
                  <a:lnTo>
                    <a:pt x="0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SMARTInkShape-191">
              <a:extLst>
                <a:ext uri="{FF2B5EF4-FFF2-40B4-BE49-F238E27FC236}">
                  <a16:creationId xmlns:a16="http://schemas.microsoft.com/office/drawing/2014/main" id="{14892C8F-7745-2C3F-CE20-D056BF3856D7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4907798" y="2087418"/>
              <a:ext cx="149978" cy="115853"/>
            </a:xfrm>
            <a:custGeom>
              <a:avLst/>
              <a:gdLst/>
              <a:ahLst/>
              <a:cxnLst/>
              <a:rect l="0" t="0" r="0" b="0"/>
              <a:pathLst>
                <a:path w="149978" h="115853">
                  <a:moveTo>
                    <a:pt x="92827" y="27132"/>
                  </a:moveTo>
                  <a:lnTo>
                    <a:pt x="92827" y="27132"/>
                  </a:lnTo>
                  <a:lnTo>
                    <a:pt x="83694" y="17999"/>
                  </a:lnTo>
                  <a:lnTo>
                    <a:pt x="83336" y="9440"/>
                  </a:lnTo>
                  <a:lnTo>
                    <a:pt x="78256" y="3428"/>
                  </a:lnTo>
                  <a:lnTo>
                    <a:pt x="72946" y="722"/>
                  </a:lnTo>
                  <a:lnTo>
                    <a:pt x="70047" y="0"/>
                  </a:lnTo>
                  <a:lnTo>
                    <a:pt x="55857" y="4041"/>
                  </a:lnTo>
                  <a:lnTo>
                    <a:pt x="19623" y="34242"/>
                  </a:lnTo>
                  <a:lnTo>
                    <a:pt x="5755" y="57814"/>
                  </a:lnTo>
                  <a:lnTo>
                    <a:pt x="0" y="79850"/>
                  </a:lnTo>
                  <a:lnTo>
                    <a:pt x="1476" y="93248"/>
                  </a:lnTo>
                  <a:lnTo>
                    <a:pt x="5660" y="105200"/>
                  </a:lnTo>
                  <a:lnTo>
                    <a:pt x="11047" y="114040"/>
                  </a:lnTo>
                  <a:lnTo>
                    <a:pt x="12907" y="115762"/>
                  </a:lnTo>
                  <a:lnTo>
                    <a:pt x="14147" y="115852"/>
                  </a:lnTo>
                  <a:lnTo>
                    <a:pt x="14973" y="114854"/>
                  </a:lnTo>
                  <a:lnTo>
                    <a:pt x="30451" y="104589"/>
                  </a:lnTo>
                  <a:lnTo>
                    <a:pt x="64216" y="57852"/>
                  </a:lnTo>
                  <a:lnTo>
                    <a:pt x="69528" y="50311"/>
                  </a:lnTo>
                  <a:lnTo>
                    <a:pt x="73218" y="38664"/>
                  </a:lnTo>
                  <a:lnTo>
                    <a:pt x="67120" y="51204"/>
                  </a:lnTo>
                  <a:lnTo>
                    <a:pt x="64629" y="68232"/>
                  </a:lnTo>
                  <a:lnTo>
                    <a:pt x="64285" y="95643"/>
                  </a:lnTo>
                  <a:lnTo>
                    <a:pt x="67089" y="102737"/>
                  </a:lnTo>
                  <a:lnTo>
                    <a:pt x="69318" y="106110"/>
                  </a:lnTo>
                  <a:lnTo>
                    <a:pt x="72921" y="108359"/>
                  </a:lnTo>
                  <a:lnTo>
                    <a:pt x="88105" y="111524"/>
                  </a:lnTo>
                  <a:lnTo>
                    <a:pt x="149977" y="1033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SMARTInkShape-192">
              <a:extLst>
                <a:ext uri="{FF2B5EF4-FFF2-40B4-BE49-F238E27FC236}">
                  <a16:creationId xmlns:a16="http://schemas.microsoft.com/office/drawing/2014/main" id="{7C61D40B-F12A-2220-CB44-3DB6AC35F076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4791075" y="2114550"/>
              <a:ext cx="85726" cy="19051"/>
            </a:xfrm>
            <a:custGeom>
              <a:avLst/>
              <a:gdLst/>
              <a:ahLst/>
              <a:cxnLst/>
              <a:rect l="0" t="0" r="0" b="0"/>
              <a:pathLst>
                <a:path w="85726" h="19051">
                  <a:moveTo>
                    <a:pt x="0" y="19050"/>
                  </a:moveTo>
                  <a:lnTo>
                    <a:pt x="0" y="19050"/>
                  </a:lnTo>
                  <a:lnTo>
                    <a:pt x="5057" y="19050"/>
                  </a:lnTo>
                  <a:lnTo>
                    <a:pt x="10361" y="16228"/>
                  </a:lnTo>
                  <a:lnTo>
                    <a:pt x="27448" y="5792"/>
                  </a:lnTo>
                  <a:lnTo>
                    <a:pt x="57750" y="1144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SMARTInkShape-193">
              <a:extLst>
                <a:ext uri="{FF2B5EF4-FFF2-40B4-BE49-F238E27FC236}">
                  <a16:creationId xmlns:a16="http://schemas.microsoft.com/office/drawing/2014/main" id="{167E16D4-A159-1F0E-C737-764FA809BCC2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4781988" y="1991117"/>
              <a:ext cx="94813" cy="227999"/>
            </a:xfrm>
            <a:custGeom>
              <a:avLst/>
              <a:gdLst/>
              <a:ahLst/>
              <a:cxnLst/>
              <a:rect l="0" t="0" r="0" b="0"/>
              <a:pathLst>
                <a:path w="94813" h="227999">
                  <a:moveTo>
                    <a:pt x="28137" y="9133"/>
                  </a:moveTo>
                  <a:lnTo>
                    <a:pt x="28137" y="9133"/>
                  </a:lnTo>
                  <a:lnTo>
                    <a:pt x="36338" y="932"/>
                  </a:lnTo>
                  <a:lnTo>
                    <a:pt x="35721" y="491"/>
                  </a:lnTo>
                  <a:lnTo>
                    <a:pt x="32213" y="0"/>
                  </a:lnTo>
                  <a:lnTo>
                    <a:pt x="30855" y="3045"/>
                  </a:lnTo>
                  <a:lnTo>
                    <a:pt x="23438" y="49528"/>
                  </a:lnTo>
                  <a:lnTo>
                    <a:pt x="14985" y="93304"/>
                  </a:lnTo>
                  <a:lnTo>
                    <a:pt x="10835" y="134732"/>
                  </a:lnTo>
                  <a:lnTo>
                    <a:pt x="2886" y="176935"/>
                  </a:lnTo>
                  <a:lnTo>
                    <a:pt x="0" y="206548"/>
                  </a:lnTo>
                  <a:lnTo>
                    <a:pt x="2579" y="216112"/>
                  </a:lnTo>
                  <a:lnTo>
                    <a:pt x="7801" y="225818"/>
                  </a:lnTo>
                  <a:lnTo>
                    <a:pt x="14160" y="227146"/>
                  </a:lnTo>
                  <a:lnTo>
                    <a:pt x="35489" y="227998"/>
                  </a:lnTo>
                  <a:lnTo>
                    <a:pt x="44810" y="225292"/>
                  </a:lnTo>
                  <a:lnTo>
                    <a:pt x="48776" y="223089"/>
                  </a:lnTo>
                  <a:lnTo>
                    <a:pt x="94812" y="2091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SMARTInkShape-194">
              <a:extLst>
                <a:ext uri="{FF2B5EF4-FFF2-40B4-BE49-F238E27FC236}">
                  <a16:creationId xmlns:a16="http://schemas.microsoft.com/office/drawing/2014/main" id="{F074DBBE-8E52-9AB7-7A6A-A7E8F524E8DA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4596586" y="2095927"/>
              <a:ext cx="156390" cy="120934"/>
            </a:xfrm>
            <a:custGeom>
              <a:avLst/>
              <a:gdLst/>
              <a:ahLst/>
              <a:cxnLst/>
              <a:rect l="0" t="0" r="0" b="0"/>
              <a:pathLst>
                <a:path w="156390" h="120934">
                  <a:moveTo>
                    <a:pt x="80189" y="28148"/>
                  </a:moveTo>
                  <a:lnTo>
                    <a:pt x="80189" y="28148"/>
                  </a:lnTo>
                  <a:lnTo>
                    <a:pt x="80189" y="13567"/>
                  </a:lnTo>
                  <a:lnTo>
                    <a:pt x="79131" y="12077"/>
                  </a:lnTo>
                  <a:lnTo>
                    <a:pt x="77367" y="11084"/>
                  </a:lnTo>
                  <a:lnTo>
                    <a:pt x="75132" y="10422"/>
                  </a:lnTo>
                  <a:lnTo>
                    <a:pt x="73643" y="8922"/>
                  </a:lnTo>
                  <a:lnTo>
                    <a:pt x="71988" y="4434"/>
                  </a:lnTo>
                  <a:lnTo>
                    <a:pt x="70488" y="2813"/>
                  </a:lnTo>
                  <a:lnTo>
                    <a:pt x="66000" y="1013"/>
                  </a:lnTo>
                  <a:lnTo>
                    <a:pt x="57523" y="0"/>
                  </a:lnTo>
                  <a:lnTo>
                    <a:pt x="43252" y="4756"/>
                  </a:lnTo>
                  <a:lnTo>
                    <a:pt x="25618" y="22981"/>
                  </a:lnTo>
                  <a:lnTo>
                    <a:pt x="17100" y="38376"/>
                  </a:lnTo>
                  <a:lnTo>
                    <a:pt x="572" y="81139"/>
                  </a:lnTo>
                  <a:lnTo>
                    <a:pt x="0" y="94386"/>
                  </a:lnTo>
                  <a:lnTo>
                    <a:pt x="1330" y="100882"/>
                  </a:lnTo>
                  <a:lnTo>
                    <a:pt x="8452" y="110921"/>
                  </a:lnTo>
                  <a:lnTo>
                    <a:pt x="17614" y="117853"/>
                  </a:lnTo>
                  <a:lnTo>
                    <a:pt x="25214" y="120933"/>
                  </a:lnTo>
                  <a:lnTo>
                    <a:pt x="28722" y="120697"/>
                  </a:lnTo>
                  <a:lnTo>
                    <a:pt x="35443" y="117611"/>
                  </a:lnTo>
                  <a:lnTo>
                    <a:pt x="61127" y="82962"/>
                  </a:lnTo>
                  <a:lnTo>
                    <a:pt x="67838" y="68378"/>
                  </a:lnTo>
                  <a:lnTo>
                    <a:pt x="70616" y="56925"/>
                  </a:lnTo>
                  <a:lnTo>
                    <a:pt x="70662" y="90464"/>
                  </a:lnTo>
                  <a:lnTo>
                    <a:pt x="73486" y="95708"/>
                  </a:lnTo>
                  <a:lnTo>
                    <a:pt x="77210" y="101566"/>
                  </a:lnTo>
                  <a:lnTo>
                    <a:pt x="80365" y="110814"/>
                  </a:lnTo>
                  <a:lnTo>
                    <a:pt x="84853" y="117100"/>
                  </a:lnTo>
                  <a:lnTo>
                    <a:pt x="87532" y="118141"/>
                  </a:lnTo>
                  <a:lnTo>
                    <a:pt x="90376" y="117777"/>
                  </a:lnTo>
                  <a:lnTo>
                    <a:pt x="96358" y="115608"/>
                  </a:lnTo>
                  <a:lnTo>
                    <a:pt x="156389" y="1043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SMARTInkShape-195">
              <a:extLst>
                <a:ext uri="{FF2B5EF4-FFF2-40B4-BE49-F238E27FC236}">
                  <a16:creationId xmlns:a16="http://schemas.microsoft.com/office/drawing/2014/main" id="{A1CBD952-2AC9-BD24-7508-FBBD5B4D9FD6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4450612" y="1990725"/>
              <a:ext cx="111864" cy="245677"/>
            </a:xfrm>
            <a:custGeom>
              <a:avLst/>
              <a:gdLst/>
              <a:ahLst/>
              <a:cxnLst/>
              <a:rect l="0" t="0" r="0" b="0"/>
              <a:pathLst>
                <a:path w="111864" h="245677">
                  <a:moveTo>
                    <a:pt x="111863" y="161925"/>
                  </a:moveTo>
                  <a:lnTo>
                    <a:pt x="111863" y="161925"/>
                  </a:lnTo>
                  <a:lnTo>
                    <a:pt x="111863" y="135066"/>
                  </a:lnTo>
                  <a:lnTo>
                    <a:pt x="106806" y="128802"/>
                  </a:lnTo>
                  <a:lnTo>
                    <a:pt x="98680" y="126037"/>
                  </a:lnTo>
                  <a:lnTo>
                    <a:pt x="70932" y="123954"/>
                  </a:lnTo>
                  <a:lnTo>
                    <a:pt x="30109" y="137094"/>
                  </a:lnTo>
                  <a:lnTo>
                    <a:pt x="19789" y="145950"/>
                  </a:lnTo>
                  <a:lnTo>
                    <a:pt x="11675" y="158000"/>
                  </a:lnTo>
                  <a:lnTo>
                    <a:pt x="2214" y="182634"/>
                  </a:lnTo>
                  <a:lnTo>
                    <a:pt x="0" y="207925"/>
                  </a:lnTo>
                  <a:lnTo>
                    <a:pt x="3232" y="218705"/>
                  </a:lnTo>
                  <a:lnTo>
                    <a:pt x="11019" y="227025"/>
                  </a:lnTo>
                  <a:lnTo>
                    <a:pt x="30125" y="237658"/>
                  </a:lnTo>
                  <a:lnTo>
                    <a:pt x="54913" y="245676"/>
                  </a:lnTo>
                  <a:lnTo>
                    <a:pt x="59080" y="244217"/>
                  </a:lnTo>
                  <a:lnTo>
                    <a:pt x="66531" y="236952"/>
                  </a:lnTo>
                  <a:lnTo>
                    <a:pt x="76676" y="220962"/>
                  </a:lnTo>
                  <a:lnTo>
                    <a:pt x="87764" y="184037"/>
                  </a:lnTo>
                  <a:lnTo>
                    <a:pt x="85270" y="144577"/>
                  </a:lnTo>
                  <a:lnTo>
                    <a:pt x="83549" y="100531"/>
                  </a:lnTo>
                  <a:lnTo>
                    <a:pt x="82245" y="60644"/>
                  </a:lnTo>
                  <a:lnTo>
                    <a:pt x="75089" y="31374"/>
                  </a:lnTo>
                  <a:lnTo>
                    <a:pt x="7376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0" name="SMARTInkShape-Group47">
            <a:extLst>
              <a:ext uri="{FF2B5EF4-FFF2-40B4-BE49-F238E27FC236}">
                <a16:creationId xmlns:a16="http://schemas.microsoft.com/office/drawing/2014/main" id="{F6D59903-1EF5-7253-6240-9704EF1AD199}"/>
              </a:ext>
            </a:extLst>
          </p:cNvPr>
          <p:cNvGrpSpPr/>
          <p:nvPr/>
        </p:nvGrpSpPr>
        <p:grpSpPr>
          <a:xfrm>
            <a:off x="7517144" y="1410277"/>
            <a:ext cx="502907" cy="349350"/>
            <a:chOff x="7517144" y="1410277"/>
            <a:chExt cx="502907" cy="349350"/>
          </a:xfrm>
        </p:grpSpPr>
        <p:sp>
          <p:nvSpPr>
            <p:cNvPr id="236" name="SMARTInkShape-196">
              <a:extLst>
                <a:ext uri="{FF2B5EF4-FFF2-40B4-BE49-F238E27FC236}">
                  <a16:creationId xmlns:a16="http://schemas.microsoft.com/office/drawing/2014/main" id="{CEA584A2-2B5A-3309-97B5-3297856A9FBB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8014563" y="1724025"/>
              <a:ext cx="5488" cy="9526"/>
            </a:xfrm>
            <a:custGeom>
              <a:avLst/>
              <a:gdLst/>
              <a:ahLst/>
              <a:cxnLst/>
              <a:rect l="0" t="0" r="0" b="0"/>
              <a:pathLst>
                <a:path w="5488" h="9526">
                  <a:moveTo>
                    <a:pt x="5487" y="0"/>
                  </a:moveTo>
                  <a:lnTo>
                    <a:pt x="5487" y="0"/>
                  </a:lnTo>
                  <a:lnTo>
                    <a:pt x="431" y="0"/>
                  </a:lnTo>
                  <a:lnTo>
                    <a:pt x="0" y="1058"/>
                  </a:lnTo>
                  <a:lnTo>
                    <a:pt x="5487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SMARTInkShape-197">
              <a:extLst>
                <a:ext uri="{FF2B5EF4-FFF2-40B4-BE49-F238E27FC236}">
                  <a16:creationId xmlns:a16="http://schemas.microsoft.com/office/drawing/2014/main" id="{E3A1CBCE-6666-9388-F933-A60983D60A5E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7848600" y="1543201"/>
              <a:ext cx="132566" cy="216426"/>
            </a:xfrm>
            <a:custGeom>
              <a:avLst/>
              <a:gdLst/>
              <a:ahLst/>
              <a:cxnLst/>
              <a:rect l="0" t="0" r="0" b="0"/>
              <a:pathLst>
                <a:path w="132566" h="216426">
                  <a:moveTo>
                    <a:pt x="114300" y="18899"/>
                  </a:moveTo>
                  <a:lnTo>
                    <a:pt x="114300" y="18899"/>
                  </a:lnTo>
                  <a:lnTo>
                    <a:pt x="124413" y="13843"/>
                  </a:lnTo>
                  <a:lnTo>
                    <a:pt x="127392" y="11295"/>
                  </a:lnTo>
                  <a:lnTo>
                    <a:pt x="132565" y="1565"/>
                  </a:lnTo>
                  <a:lnTo>
                    <a:pt x="131768" y="993"/>
                  </a:lnTo>
                  <a:lnTo>
                    <a:pt x="114967" y="0"/>
                  </a:lnTo>
                  <a:lnTo>
                    <a:pt x="77429" y="15087"/>
                  </a:lnTo>
                  <a:lnTo>
                    <a:pt x="33308" y="44326"/>
                  </a:lnTo>
                  <a:lnTo>
                    <a:pt x="17512" y="60064"/>
                  </a:lnTo>
                  <a:lnTo>
                    <a:pt x="13074" y="68239"/>
                  </a:lnTo>
                  <a:lnTo>
                    <a:pt x="10227" y="82111"/>
                  </a:lnTo>
                  <a:lnTo>
                    <a:pt x="9837" y="88621"/>
                  </a:lnTo>
                  <a:lnTo>
                    <a:pt x="10791" y="90780"/>
                  </a:lnTo>
                  <a:lnTo>
                    <a:pt x="12485" y="92220"/>
                  </a:lnTo>
                  <a:lnTo>
                    <a:pt x="58892" y="112292"/>
                  </a:lnTo>
                  <a:lnTo>
                    <a:pt x="99948" y="140141"/>
                  </a:lnTo>
                  <a:lnTo>
                    <a:pt x="115104" y="158774"/>
                  </a:lnTo>
                  <a:lnTo>
                    <a:pt x="116953" y="166124"/>
                  </a:lnTo>
                  <a:lnTo>
                    <a:pt x="116185" y="182757"/>
                  </a:lnTo>
                  <a:lnTo>
                    <a:pt x="112316" y="195089"/>
                  </a:lnTo>
                  <a:lnTo>
                    <a:pt x="109802" y="199859"/>
                  </a:lnTo>
                  <a:lnTo>
                    <a:pt x="98543" y="207981"/>
                  </a:lnTo>
                  <a:lnTo>
                    <a:pt x="81897" y="214061"/>
                  </a:lnTo>
                  <a:lnTo>
                    <a:pt x="49783" y="216425"/>
                  </a:lnTo>
                  <a:lnTo>
                    <a:pt x="0" y="2093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SMARTInkShape-198">
              <a:extLst>
                <a:ext uri="{FF2B5EF4-FFF2-40B4-BE49-F238E27FC236}">
                  <a16:creationId xmlns:a16="http://schemas.microsoft.com/office/drawing/2014/main" id="{4D583944-A445-2057-7BC0-5F7141BFA803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7686675" y="1410277"/>
              <a:ext cx="91816" cy="297794"/>
            </a:xfrm>
            <a:custGeom>
              <a:avLst/>
              <a:gdLst/>
              <a:ahLst/>
              <a:cxnLst/>
              <a:rect l="0" t="0" r="0" b="0"/>
              <a:pathLst>
                <a:path w="91816" h="297794">
                  <a:moveTo>
                    <a:pt x="0" y="37523"/>
                  </a:moveTo>
                  <a:lnTo>
                    <a:pt x="0" y="37523"/>
                  </a:lnTo>
                  <a:lnTo>
                    <a:pt x="7538" y="19623"/>
                  </a:lnTo>
                  <a:lnTo>
                    <a:pt x="8200" y="16065"/>
                  </a:lnTo>
                  <a:lnTo>
                    <a:pt x="11758" y="9289"/>
                  </a:lnTo>
                  <a:lnTo>
                    <a:pt x="18623" y="0"/>
                  </a:lnTo>
                  <a:lnTo>
                    <a:pt x="23980" y="4651"/>
                  </a:lnTo>
                  <a:lnTo>
                    <a:pt x="26533" y="12683"/>
                  </a:lnTo>
                  <a:lnTo>
                    <a:pt x="28306" y="49852"/>
                  </a:lnTo>
                  <a:lnTo>
                    <a:pt x="25700" y="95854"/>
                  </a:lnTo>
                  <a:lnTo>
                    <a:pt x="20363" y="135593"/>
                  </a:lnTo>
                  <a:lnTo>
                    <a:pt x="14383" y="172297"/>
                  </a:lnTo>
                  <a:lnTo>
                    <a:pt x="10964" y="211629"/>
                  </a:lnTo>
                  <a:lnTo>
                    <a:pt x="16356" y="253125"/>
                  </a:lnTo>
                  <a:lnTo>
                    <a:pt x="21340" y="276530"/>
                  </a:lnTo>
                  <a:lnTo>
                    <a:pt x="29253" y="292137"/>
                  </a:lnTo>
                  <a:lnTo>
                    <a:pt x="32202" y="296166"/>
                  </a:lnTo>
                  <a:lnTo>
                    <a:pt x="37343" y="297793"/>
                  </a:lnTo>
                  <a:lnTo>
                    <a:pt x="51522" y="296779"/>
                  </a:lnTo>
                  <a:lnTo>
                    <a:pt x="62763" y="292801"/>
                  </a:lnTo>
                  <a:lnTo>
                    <a:pt x="67242" y="290258"/>
                  </a:lnTo>
                  <a:lnTo>
                    <a:pt x="83659" y="271510"/>
                  </a:lnTo>
                  <a:lnTo>
                    <a:pt x="90098" y="257581"/>
                  </a:lnTo>
                  <a:lnTo>
                    <a:pt x="91815" y="250903"/>
                  </a:lnTo>
                  <a:lnTo>
                    <a:pt x="88079" y="235017"/>
                  </a:lnTo>
                  <a:lnTo>
                    <a:pt x="74075" y="211045"/>
                  </a:lnTo>
                  <a:lnTo>
                    <a:pt x="53698" y="190537"/>
                  </a:lnTo>
                  <a:lnTo>
                    <a:pt x="19050" y="1708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SMARTInkShape-199">
              <a:extLst>
                <a:ext uri="{FF2B5EF4-FFF2-40B4-BE49-F238E27FC236}">
                  <a16:creationId xmlns:a16="http://schemas.microsoft.com/office/drawing/2014/main" id="{87CA806F-C8CD-DFF4-BE85-731A0337DEA1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7517144" y="1590826"/>
              <a:ext cx="102854" cy="141617"/>
            </a:xfrm>
            <a:custGeom>
              <a:avLst/>
              <a:gdLst/>
              <a:ahLst/>
              <a:cxnLst/>
              <a:rect l="0" t="0" r="0" b="0"/>
              <a:pathLst>
                <a:path w="102854" h="141617">
                  <a:moveTo>
                    <a:pt x="93331" y="28424"/>
                  </a:moveTo>
                  <a:lnTo>
                    <a:pt x="93331" y="28424"/>
                  </a:lnTo>
                  <a:lnTo>
                    <a:pt x="102846" y="18909"/>
                  </a:lnTo>
                  <a:lnTo>
                    <a:pt x="102853" y="13846"/>
                  </a:lnTo>
                  <a:lnTo>
                    <a:pt x="97211" y="8539"/>
                  </a:lnTo>
                  <a:lnTo>
                    <a:pt x="88705" y="3711"/>
                  </a:lnTo>
                  <a:lnTo>
                    <a:pt x="76909" y="993"/>
                  </a:lnTo>
                  <a:lnTo>
                    <a:pt x="53448" y="0"/>
                  </a:lnTo>
                  <a:lnTo>
                    <a:pt x="37887" y="4950"/>
                  </a:lnTo>
                  <a:lnTo>
                    <a:pt x="28826" y="13052"/>
                  </a:lnTo>
                  <a:lnTo>
                    <a:pt x="11067" y="42667"/>
                  </a:lnTo>
                  <a:lnTo>
                    <a:pt x="0" y="76082"/>
                  </a:lnTo>
                  <a:lnTo>
                    <a:pt x="1756" y="87000"/>
                  </a:lnTo>
                  <a:lnTo>
                    <a:pt x="5873" y="105046"/>
                  </a:lnTo>
                  <a:lnTo>
                    <a:pt x="6450" y="111256"/>
                  </a:lnTo>
                  <a:lnTo>
                    <a:pt x="12737" y="123799"/>
                  </a:lnTo>
                  <a:lnTo>
                    <a:pt x="21528" y="134313"/>
                  </a:lnTo>
                  <a:lnTo>
                    <a:pt x="28963" y="138986"/>
                  </a:lnTo>
                  <a:lnTo>
                    <a:pt x="44156" y="141616"/>
                  </a:lnTo>
                  <a:lnTo>
                    <a:pt x="53131" y="139409"/>
                  </a:lnTo>
                  <a:lnTo>
                    <a:pt x="66956" y="129395"/>
                  </a:lnTo>
                  <a:lnTo>
                    <a:pt x="72573" y="124313"/>
                  </a:lnTo>
                  <a:lnTo>
                    <a:pt x="78813" y="107377"/>
                  </a:lnTo>
                  <a:lnTo>
                    <a:pt x="82819" y="67068"/>
                  </a:lnTo>
                  <a:lnTo>
                    <a:pt x="78457" y="43167"/>
                  </a:lnTo>
                  <a:lnTo>
                    <a:pt x="67502" y="17186"/>
                  </a:lnTo>
                  <a:lnTo>
                    <a:pt x="57055" y="2341"/>
                  </a:lnTo>
                  <a:lnTo>
                    <a:pt x="56447" y="2569"/>
                  </a:lnTo>
                  <a:lnTo>
                    <a:pt x="55231" y="93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1" name="SMARTInkShape-200">
            <a:extLst>
              <a:ext uri="{FF2B5EF4-FFF2-40B4-BE49-F238E27FC236}">
                <a16:creationId xmlns:a16="http://schemas.microsoft.com/office/drawing/2014/main" id="{AD8FC5DC-AE81-F211-9798-EBEFCE956A6A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848475" y="1609924"/>
            <a:ext cx="266701" cy="152202"/>
          </a:xfrm>
          <a:custGeom>
            <a:avLst/>
            <a:gdLst/>
            <a:ahLst/>
            <a:cxnLst/>
            <a:rect l="0" t="0" r="0" b="0"/>
            <a:pathLst>
              <a:path w="266701" h="152202">
                <a:moveTo>
                  <a:pt x="0" y="56951"/>
                </a:moveTo>
                <a:lnTo>
                  <a:pt x="0" y="56951"/>
                </a:lnTo>
                <a:lnTo>
                  <a:pt x="45661" y="11290"/>
                </a:lnTo>
                <a:lnTo>
                  <a:pt x="53102" y="4907"/>
                </a:lnTo>
                <a:lnTo>
                  <a:pt x="59937" y="2071"/>
                </a:lnTo>
                <a:lnTo>
                  <a:pt x="74285" y="0"/>
                </a:lnTo>
                <a:lnTo>
                  <a:pt x="89290" y="34535"/>
                </a:lnTo>
                <a:lnTo>
                  <a:pt x="93483" y="63832"/>
                </a:lnTo>
                <a:lnTo>
                  <a:pt x="86504" y="109145"/>
                </a:lnTo>
                <a:lnTo>
                  <a:pt x="86071" y="116485"/>
                </a:lnTo>
                <a:lnTo>
                  <a:pt x="84897" y="118865"/>
                </a:lnTo>
                <a:lnTo>
                  <a:pt x="83056" y="120452"/>
                </a:lnTo>
                <a:lnTo>
                  <a:pt x="80771" y="121510"/>
                </a:lnTo>
                <a:lnTo>
                  <a:pt x="79247" y="121157"/>
                </a:lnTo>
                <a:lnTo>
                  <a:pt x="78232" y="119863"/>
                </a:lnTo>
                <a:lnTo>
                  <a:pt x="77554" y="117943"/>
                </a:lnTo>
                <a:lnTo>
                  <a:pt x="78162" y="115604"/>
                </a:lnTo>
                <a:lnTo>
                  <a:pt x="86740" y="104246"/>
                </a:lnTo>
                <a:lnTo>
                  <a:pt x="91468" y="98079"/>
                </a:lnTo>
                <a:lnTo>
                  <a:pt x="94129" y="88658"/>
                </a:lnTo>
                <a:lnTo>
                  <a:pt x="95976" y="78105"/>
                </a:lnTo>
                <a:lnTo>
                  <a:pt x="103814" y="62043"/>
                </a:lnTo>
                <a:lnTo>
                  <a:pt x="146014" y="15819"/>
                </a:lnTo>
                <a:lnTo>
                  <a:pt x="154149" y="7626"/>
                </a:lnTo>
                <a:lnTo>
                  <a:pt x="164113" y="3279"/>
                </a:lnTo>
                <a:lnTo>
                  <a:pt x="169735" y="2119"/>
                </a:lnTo>
                <a:lnTo>
                  <a:pt x="174539" y="2405"/>
                </a:lnTo>
                <a:lnTo>
                  <a:pt x="182701" y="5545"/>
                </a:lnTo>
                <a:lnTo>
                  <a:pt x="193245" y="13262"/>
                </a:lnTo>
                <a:lnTo>
                  <a:pt x="197012" y="22011"/>
                </a:lnTo>
                <a:lnTo>
                  <a:pt x="207299" y="64768"/>
                </a:lnTo>
                <a:lnTo>
                  <a:pt x="209417" y="110826"/>
                </a:lnTo>
                <a:lnTo>
                  <a:pt x="209547" y="137482"/>
                </a:lnTo>
                <a:lnTo>
                  <a:pt x="210607" y="139213"/>
                </a:lnTo>
                <a:lnTo>
                  <a:pt x="212371" y="140368"/>
                </a:lnTo>
                <a:lnTo>
                  <a:pt x="214606" y="141137"/>
                </a:lnTo>
                <a:lnTo>
                  <a:pt x="216095" y="142708"/>
                </a:lnTo>
                <a:lnTo>
                  <a:pt x="218682" y="150742"/>
                </a:lnTo>
                <a:lnTo>
                  <a:pt x="221723" y="151553"/>
                </a:lnTo>
                <a:lnTo>
                  <a:pt x="266700" y="152201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8" name="SMARTInkShape-Group49">
            <a:extLst>
              <a:ext uri="{FF2B5EF4-FFF2-40B4-BE49-F238E27FC236}">
                <a16:creationId xmlns:a16="http://schemas.microsoft.com/office/drawing/2014/main" id="{78B34E05-98E7-689F-1D73-C3D3A7655D61}"/>
              </a:ext>
            </a:extLst>
          </p:cNvPr>
          <p:cNvGrpSpPr/>
          <p:nvPr/>
        </p:nvGrpSpPr>
        <p:grpSpPr>
          <a:xfrm>
            <a:off x="5595644" y="1510131"/>
            <a:ext cx="738482" cy="289504"/>
            <a:chOff x="5595644" y="1510131"/>
            <a:chExt cx="738482" cy="289504"/>
          </a:xfrm>
        </p:grpSpPr>
        <p:sp>
          <p:nvSpPr>
            <p:cNvPr id="242" name="SMARTInkShape-201">
              <a:extLst>
                <a:ext uri="{FF2B5EF4-FFF2-40B4-BE49-F238E27FC236}">
                  <a16:creationId xmlns:a16="http://schemas.microsoft.com/office/drawing/2014/main" id="{EC6DB1F1-28DD-D63F-4865-640CBFC44CDA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6162675" y="1510131"/>
              <a:ext cx="171451" cy="280570"/>
            </a:xfrm>
            <a:custGeom>
              <a:avLst/>
              <a:gdLst/>
              <a:ahLst/>
              <a:cxnLst/>
              <a:rect l="0" t="0" r="0" b="0"/>
              <a:pathLst>
                <a:path w="171451" h="280570">
                  <a:moveTo>
                    <a:pt x="0" y="23394"/>
                  </a:moveTo>
                  <a:lnTo>
                    <a:pt x="0" y="23394"/>
                  </a:lnTo>
                  <a:lnTo>
                    <a:pt x="0" y="18338"/>
                  </a:lnTo>
                  <a:lnTo>
                    <a:pt x="2822" y="13033"/>
                  </a:lnTo>
                  <a:lnTo>
                    <a:pt x="6545" y="7147"/>
                  </a:lnTo>
                  <a:lnTo>
                    <a:pt x="8201" y="1004"/>
                  </a:lnTo>
                  <a:lnTo>
                    <a:pt x="9701" y="0"/>
                  </a:lnTo>
                  <a:lnTo>
                    <a:pt x="11759" y="390"/>
                  </a:lnTo>
                  <a:lnTo>
                    <a:pt x="14189" y="1708"/>
                  </a:lnTo>
                  <a:lnTo>
                    <a:pt x="15810" y="4703"/>
                  </a:lnTo>
                  <a:lnTo>
                    <a:pt x="24254" y="51892"/>
                  </a:lnTo>
                  <a:lnTo>
                    <a:pt x="21061" y="87812"/>
                  </a:lnTo>
                  <a:lnTo>
                    <a:pt x="19646" y="125266"/>
                  </a:lnTo>
                  <a:lnTo>
                    <a:pt x="19168" y="170203"/>
                  </a:lnTo>
                  <a:lnTo>
                    <a:pt x="19060" y="213403"/>
                  </a:lnTo>
                  <a:lnTo>
                    <a:pt x="19052" y="229084"/>
                  </a:lnTo>
                  <a:lnTo>
                    <a:pt x="20110" y="230371"/>
                  </a:lnTo>
                  <a:lnTo>
                    <a:pt x="24107" y="231800"/>
                  </a:lnTo>
                  <a:lnTo>
                    <a:pt x="32234" y="226791"/>
                  </a:lnTo>
                  <a:lnTo>
                    <a:pt x="78459" y="184021"/>
                  </a:lnTo>
                  <a:lnTo>
                    <a:pt x="112370" y="158555"/>
                  </a:lnTo>
                  <a:lnTo>
                    <a:pt x="114072" y="160068"/>
                  </a:lnTo>
                  <a:lnTo>
                    <a:pt x="127388" y="183418"/>
                  </a:lnTo>
                  <a:lnTo>
                    <a:pt x="137883" y="225412"/>
                  </a:lnTo>
                  <a:lnTo>
                    <a:pt x="149757" y="253406"/>
                  </a:lnTo>
                  <a:lnTo>
                    <a:pt x="150637" y="259286"/>
                  </a:lnTo>
                  <a:lnTo>
                    <a:pt x="153341" y="263205"/>
                  </a:lnTo>
                  <a:lnTo>
                    <a:pt x="157261" y="265818"/>
                  </a:lnTo>
                  <a:lnTo>
                    <a:pt x="161991" y="267560"/>
                  </a:lnTo>
                  <a:lnTo>
                    <a:pt x="165145" y="269780"/>
                  </a:lnTo>
                  <a:lnTo>
                    <a:pt x="171450" y="28056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SMARTInkShape-202">
              <a:extLst>
                <a:ext uri="{FF2B5EF4-FFF2-40B4-BE49-F238E27FC236}">
                  <a16:creationId xmlns:a16="http://schemas.microsoft.com/office/drawing/2014/main" id="{C224D5A4-6FC1-D35D-A48F-FED0B4B85D84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5981700" y="1666875"/>
              <a:ext cx="114301" cy="38101"/>
            </a:xfrm>
            <a:custGeom>
              <a:avLst/>
              <a:gdLst/>
              <a:ahLst/>
              <a:cxnLst/>
              <a:rect l="0" t="0" r="0" b="0"/>
              <a:pathLst>
                <a:path w="114301" h="38101">
                  <a:moveTo>
                    <a:pt x="0" y="38100"/>
                  </a:moveTo>
                  <a:lnTo>
                    <a:pt x="0" y="38100"/>
                  </a:lnTo>
                  <a:lnTo>
                    <a:pt x="15210" y="31554"/>
                  </a:lnTo>
                  <a:lnTo>
                    <a:pt x="56508" y="21232"/>
                  </a:lnTo>
                  <a:lnTo>
                    <a:pt x="73070" y="13464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SMARTInkShape-203">
              <a:extLst>
                <a:ext uri="{FF2B5EF4-FFF2-40B4-BE49-F238E27FC236}">
                  <a16:creationId xmlns:a16="http://schemas.microsoft.com/office/drawing/2014/main" id="{8B5B157C-899E-A0C3-9F51-7FD9E4784A6D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6000787" y="1514475"/>
              <a:ext cx="95214" cy="257151"/>
            </a:xfrm>
            <a:custGeom>
              <a:avLst/>
              <a:gdLst/>
              <a:ahLst/>
              <a:cxnLst/>
              <a:rect l="0" t="0" r="0" b="0"/>
              <a:pathLst>
                <a:path w="95214" h="257151">
                  <a:moveTo>
                    <a:pt x="38063" y="0"/>
                  </a:moveTo>
                  <a:lnTo>
                    <a:pt x="38063" y="0"/>
                  </a:lnTo>
                  <a:lnTo>
                    <a:pt x="31518" y="15209"/>
                  </a:lnTo>
                  <a:lnTo>
                    <a:pt x="23874" y="54893"/>
                  </a:lnTo>
                  <a:lnTo>
                    <a:pt x="18915" y="101350"/>
                  </a:lnTo>
                  <a:lnTo>
                    <a:pt x="11663" y="145021"/>
                  </a:lnTo>
                  <a:lnTo>
                    <a:pt x="7310" y="181611"/>
                  </a:lnTo>
                  <a:lnTo>
                    <a:pt x="930" y="228292"/>
                  </a:lnTo>
                  <a:lnTo>
                    <a:pt x="0" y="255034"/>
                  </a:lnTo>
                  <a:lnTo>
                    <a:pt x="5624" y="256223"/>
                  </a:lnTo>
                  <a:lnTo>
                    <a:pt x="48323" y="257150"/>
                  </a:lnTo>
                  <a:lnTo>
                    <a:pt x="78377" y="256113"/>
                  </a:lnTo>
                  <a:lnTo>
                    <a:pt x="95213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SMARTInkShape-204">
              <a:extLst>
                <a:ext uri="{FF2B5EF4-FFF2-40B4-BE49-F238E27FC236}">
                  <a16:creationId xmlns:a16="http://schemas.microsoft.com/office/drawing/2014/main" id="{0D1E254A-E049-43CF-C0F8-32B09374953A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5924550" y="160972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19050"/>
                  </a:moveTo>
                  <a:lnTo>
                    <a:pt x="0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SMARTInkShape-205">
              <a:extLst>
                <a:ext uri="{FF2B5EF4-FFF2-40B4-BE49-F238E27FC236}">
                  <a16:creationId xmlns:a16="http://schemas.microsoft.com/office/drawing/2014/main" id="{2926ECCE-41EA-F713-D836-E97F0C832746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5839370" y="1695450"/>
              <a:ext cx="113756" cy="104185"/>
            </a:xfrm>
            <a:custGeom>
              <a:avLst/>
              <a:gdLst/>
              <a:ahLst/>
              <a:cxnLst/>
              <a:rect l="0" t="0" r="0" b="0"/>
              <a:pathLst>
                <a:path w="113756" h="104185">
                  <a:moveTo>
                    <a:pt x="18505" y="0"/>
                  </a:moveTo>
                  <a:lnTo>
                    <a:pt x="18505" y="0"/>
                  </a:lnTo>
                  <a:lnTo>
                    <a:pt x="26706" y="0"/>
                  </a:lnTo>
                  <a:lnTo>
                    <a:pt x="32694" y="5056"/>
                  </a:lnTo>
                  <a:lnTo>
                    <a:pt x="33256" y="7604"/>
                  </a:lnTo>
                  <a:lnTo>
                    <a:pt x="32571" y="10361"/>
                  </a:lnTo>
                  <a:lnTo>
                    <a:pt x="31058" y="13258"/>
                  </a:lnTo>
                  <a:lnTo>
                    <a:pt x="23238" y="55170"/>
                  </a:lnTo>
                  <a:lnTo>
                    <a:pt x="14851" y="75025"/>
                  </a:lnTo>
                  <a:lnTo>
                    <a:pt x="2214" y="94677"/>
                  </a:lnTo>
                  <a:lnTo>
                    <a:pt x="0" y="102780"/>
                  </a:lnTo>
                  <a:lnTo>
                    <a:pt x="877" y="103445"/>
                  </a:lnTo>
                  <a:lnTo>
                    <a:pt x="4674" y="104184"/>
                  </a:lnTo>
                  <a:lnTo>
                    <a:pt x="9888" y="101690"/>
                  </a:lnTo>
                  <a:lnTo>
                    <a:pt x="12761" y="99543"/>
                  </a:lnTo>
                  <a:lnTo>
                    <a:pt x="26917" y="96522"/>
                  </a:lnTo>
                  <a:lnTo>
                    <a:pt x="56150" y="94443"/>
                  </a:lnTo>
                  <a:lnTo>
                    <a:pt x="113755" y="66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SMARTInkShape-206">
              <a:extLst>
                <a:ext uri="{FF2B5EF4-FFF2-40B4-BE49-F238E27FC236}">
                  <a16:creationId xmlns:a16="http://schemas.microsoft.com/office/drawing/2014/main" id="{0991A322-F085-51E5-031D-AE598009EAC7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5595644" y="1676400"/>
              <a:ext cx="176507" cy="108849"/>
            </a:xfrm>
            <a:custGeom>
              <a:avLst/>
              <a:gdLst/>
              <a:ahLst/>
              <a:cxnLst/>
              <a:rect l="0" t="0" r="0" b="0"/>
              <a:pathLst>
                <a:path w="176507" h="108849">
                  <a:moveTo>
                    <a:pt x="5056" y="9525"/>
                  </a:moveTo>
                  <a:lnTo>
                    <a:pt x="5056" y="9525"/>
                  </a:lnTo>
                  <a:lnTo>
                    <a:pt x="5056" y="0"/>
                  </a:lnTo>
                  <a:lnTo>
                    <a:pt x="3998" y="15209"/>
                  </a:lnTo>
                  <a:lnTo>
                    <a:pt x="0" y="26515"/>
                  </a:lnTo>
                  <a:lnTo>
                    <a:pt x="340" y="38596"/>
                  </a:lnTo>
                  <a:lnTo>
                    <a:pt x="4780" y="77523"/>
                  </a:lnTo>
                  <a:lnTo>
                    <a:pt x="4974" y="88351"/>
                  </a:lnTo>
                  <a:lnTo>
                    <a:pt x="6059" y="90651"/>
                  </a:lnTo>
                  <a:lnTo>
                    <a:pt x="7842" y="92184"/>
                  </a:lnTo>
                  <a:lnTo>
                    <a:pt x="10088" y="93206"/>
                  </a:lnTo>
                  <a:lnTo>
                    <a:pt x="12645" y="92829"/>
                  </a:lnTo>
                  <a:lnTo>
                    <a:pt x="18306" y="89588"/>
                  </a:lnTo>
                  <a:lnTo>
                    <a:pt x="20240" y="87242"/>
                  </a:lnTo>
                  <a:lnTo>
                    <a:pt x="43337" y="40646"/>
                  </a:lnTo>
                  <a:lnTo>
                    <a:pt x="60335" y="21080"/>
                  </a:lnTo>
                  <a:lnTo>
                    <a:pt x="62016" y="21462"/>
                  </a:lnTo>
                  <a:lnTo>
                    <a:pt x="66708" y="24708"/>
                  </a:lnTo>
                  <a:lnTo>
                    <a:pt x="69499" y="32501"/>
                  </a:lnTo>
                  <a:lnTo>
                    <a:pt x="71797" y="41962"/>
                  </a:lnTo>
                  <a:lnTo>
                    <a:pt x="94083" y="86155"/>
                  </a:lnTo>
                  <a:lnTo>
                    <a:pt x="121218" y="107709"/>
                  </a:lnTo>
                  <a:lnTo>
                    <a:pt x="124830" y="108848"/>
                  </a:lnTo>
                  <a:lnTo>
                    <a:pt x="128297" y="108548"/>
                  </a:lnTo>
                  <a:lnTo>
                    <a:pt x="131667" y="107291"/>
                  </a:lnTo>
                  <a:lnTo>
                    <a:pt x="138234" y="100249"/>
                  </a:lnTo>
                  <a:lnTo>
                    <a:pt x="141466" y="95407"/>
                  </a:lnTo>
                  <a:lnTo>
                    <a:pt x="152723" y="55917"/>
                  </a:lnTo>
                  <a:lnTo>
                    <a:pt x="162757" y="31032"/>
                  </a:lnTo>
                  <a:lnTo>
                    <a:pt x="166162" y="18025"/>
                  </a:lnTo>
                  <a:lnTo>
                    <a:pt x="17650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5" name="SMARTInkShape-Group50">
            <a:extLst>
              <a:ext uri="{FF2B5EF4-FFF2-40B4-BE49-F238E27FC236}">
                <a16:creationId xmlns:a16="http://schemas.microsoft.com/office/drawing/2014/main" id="{23E68030-25CD-23B6-2858-DBBB72A3B3B8}"/>
              </a:ext>
            </a:extLst>
          </p:cNvPr>
          <p:cNvGrpSpPr/>
          <p:nvPr/>
        </p:nvGrpSpPr>
        <p:grpSpPr>
          <a:xfrm>
            <a:off x="4197444" y="1571625"/>
            <a:ext cx="1022257" cy="342901"/>
            <a:chOff x="4197444" y="1571625"/>
            <a:chExt cx="1022257" cy="342901"/>
          </a:xfrm>
        </p:grpSpPr>
        <p:sp>
          <p:nvSpPr>
            <p:cNvPr id="249" name="SMARTInkShape-207">
              <a:extLst>
                <a:ext uri="{FF2B5EF4-FFF2-40B4-BE49-F238E27FC236}">
                  <a16:creationId xmlns:a16="http://schemas.microsoft.com/office/drawing/2014/main" id="{5739BE4E-76DF-86E9-9FBE-3F8CDD6D2654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5063267" y="1668743"/>
              <a:ext cx="156434" cy="112417"/>
            </a:xfrm>
            <a:custGeom>
              <a:avLst/>
              <a:gdLst/>
              <a:ahLst/>
              <a:cxnLst/>
              <a:rect l="0" t="0" r="0" b="0"/>
              <a:pathLst>
                <a:path w="156434" h="112417">
                  <a:moveTo>
                    <a:pt x="23083" y="45757"/>
                  </a:moveTo>
                  <a:lnTo>
                    <a:pt x="23083" y="45757"/>
                  </a:lnTo>
                  <a:lnTo>
                    <a:pt x="31284" y="45757"/>
                  </a:lnTo>
                  <a:lnTo>
                    <a:pt x="37272" y="40701"/>
                  </a:lnTo>
                  <a:lnTo>
                    <a:pt x="45617" y="38218"/>
                  </a:lnTo>
                  <a:lnTo>
                    <a:pt x="73283" y="35435"/>
                  </a:lnTo>
                  <a:lnTo>
                    <a:pt x="85465" y="28705"/>
                  </a:lnTo>
                  <a:lnTo>
                    <a:pt x="92437" y="23009"/>
                  </a:lnTo>
                  <a:lnTo>
                    <a:pt x="96240" y="16950"/>
                  </a:lnTo>
                  <a:lnTo>
                    <a:pt x="97255" y="13852"/>
                  </a:lnTo>
                  <a:lnTo>
                    <a:pt x="96872" y="10729"/>
                  </a:lnTo>
                  <a:lnTo>
                    <a:pt x="93626" y="4436"/>
                  </a:lnTo>
                  <a:lnTo>
                    <a:pt x="91278" y="2335"/>
                  </a:lnTo>
                  <a:lnTo>
                    <a:pt x="85847" y="0"/>
                  </a:lnTo>
                  <a:lnTo>
                    <a:pt x="66727" y="3742"/>
                  </a:lnTo>
                  <a:lnTo>
                    <a:pt x="28203" y="32581"/>
                  </a:lnTo>
                  <a:lnTo>
                    <a:pt x="19009" y="43076"/>
                  </a:lnTo>
                  <a:lnTo>
                    <a:pt x="1158" y="79702"/>
                  </a:lnTo>
                  <a:lnTo>
                    <a:pt x="0" y="85320"/>
                  </a:lnTo>
                  <a:lnTo>
                    <a:pt x="286" y="90124"/>
                  </a:lnTo>
                  <a:lnTo>
                    <a:pt x="3425" y="98284"/>
                  </a:lnTo>
                  <a:lnTo>
                    <a:pt x="8349" y="105438"/>
                  </a:lnTo>
                  <a:lnTo>
                    <a:pt x="14065" y="109324"/>
                  </a:lnTo>
                  <a:lnTo>
                    <a:pt x="23233" y="111511"/>
                  </a:lnTo>
                  <a:lnTo>
                    <a:pt x="63037" y="112416"/>
                  </a:lnTo>
                  <a:lnTo>
                    <a:pt x="105498" y="104891"/>
                  </a:lnTo>
                  <a:lnTo>
                    <a:pt x="156433" y="933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SMARTInkShape-208">
              <a:extLst>
                <a:ext uri="{FF2B5EF4-FFF2-40B4-BE49-F238E27FC236}">
                  <a16:creationId xmlns:a16="http://schemas.microsoft.com/office/drawing/2014/main" id="{589F3EFF-72BD-B139-23C2-9DB18692C8AD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4981575" y="1571625"/>
              <a:ext cx="28576" cy="190501"/>
            </a:xfrm>
            <a:custGeom>
              <a:avLst/>
              <a:gdLst/>
              <a:ahLst/>
              <a:cxnLst/>
              <a:rect l="0" t="0" r="0" b="0"/>
              <a:pathLst>
                <a:path w="28576" h="190501">
                  <a:moveTo>
                    <a:pt x="28575" y="0"/>
                  </a:moveTo>
                  <a:lnTo>
                    <a:pt x="28575" y="0"/>
                  </a:lnTo>
                  <a:lnTo>
                    <a:pt x="27517" y="23851"/>
                  </a:lnTo>
                  <a:lnTo>
                    <a:pt x="21036" y="56413"/>
                  </a:lnTo>
                  <a:lnTo>
                    <a:pt x="16816" y="95032"/>
                  </a:lnTo>
                  <a:lnTo>
                    <a:pt x="10966" y="140951"/>
                  </a:lnTo>
                  <a:lnTo>
                    <a:pt x="0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SMARTInkShape-209">
              <a:extLst>
                <a:ext uri="{FF2B5EF4-FFF2-40B4-BE49-F238E27FC236}">
                  <a16:creationId xmlns:a16="http://schemas.microsoft.com/office/drawing/2014/main" id="{E6ADF231-32A9-D3AD-971C-AF13EFA80FB2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4829175" y="1680629"/>
              <a:ext cx="81319" cy="99403"/>
            </a:xfrm>
            <a:custGeom>
              <a:avLst/>
              <a:gdLst/>
              <a:ahLst/>
              <a:cxnLst/>
              <a:rect l="0" t="0" r="0" b="0"/>
              <a:pathLst>
                <a:path w="81319" h="99403">
                  <a:moveTo>
                    <a:pt x="9525" y="52921"/>
                  </a:moveTo>
                  <a:lnTo>
                    <a:pt x="9525" y="52921"/>
                  </a:lnTo>
                  <a:lnTo>
                    <a:pt x="22617" y="38771"/>
                  </a:lnTo>
                  <a:lnTo>
                    <a:pt x="36544" y="8569"/>
                  </a:lnTo>
                  <a:lnTo>
                    <a:pt x="38121" y="7478"/>
                  </a:lnTo>
                  <a:lnTo>
                    <a:pt x="45397" y="4884"/>
                  </a:lnTo>
                  <a:lnTo>
                    <a:pt x="51221" y="527"/>
                  </a:lnTo>
                  <a:lnTo>
                    <a:pt x="54256" y="0"/>
                  </a:lnTo>
                  <a:lnTo>
                    <a:pt x="57337" y="707"/>
                  </a:lnTo>
                  <a:lnTo>
                    <a:pt x="66730" y="6759"/>
                  </a:lnTo>
                  <a:lnTo>
                    <a:pt x="69886" y="9446"/>
                  </a:lnTo>
                  <a:lnTo>
                    <a:pt x="73394" y="18076"/>
                  </a:lnTo>
                  <a:lnTo>
                    <a:pt x="81318" y="53546"/>
                  </a:lnTo>
                  <a:lnTo>
                    <a:pt x="77129" y="74390"/>
                  </a:lnTo>
                  <a:lnTo>
                    <a:pt x="72027" y="87510"/>
                  </a:lnTo>
                  <a:lnTo>
                    <a:pt x="68126" y="91855"/>
                  </a:lnTo>
                  <a:lnTo>
                    <a:pt x="58147" y="96684"/>
                  </a:lnTo>
                  <a:lnTo>
                    <a:pt x="35573" y="99402"/>
                  </a:lnTo>
                  <a:lnTo>
                    <a:pt x="0" y="910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SMARTInkShape-210">
              <a:extLst>
                <a:ext uri="{FF2B5EF4-FFF2-40B4-BE49-F238E27FC236}">
                  <a16:creationId xmlns:a16="http://schemas.microsoft.com/office/drawing/2014/main" id="{2EC0A518-5A96-E4EA-423D-9ACDBB3D2E14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4811452" y="1725741"/>
              <a:ext cx="17135" cy="188785"/>
            </a:xfrm>
            <a:custGeom>
              <a:avLst/>
              <a:gdLst/>
              <a:ahLst/>
              <a:cxnLst/>
              <a:rect l="0" t="0" r="0" b="0"/>
              <a:pathLst>
                <a:path w="17135" h="188785">
                  <a:moveTo>
                    <a:pt x="8198" y="17334"/>
                  </a:moveTo>
                  <a:lnTo>
                    <a:pt x="8198" y="17334"/>
                  </a:lnTo>
                  <a:lnTo>
                    <a:pt x="8198" y="12278"/>
                  </a:lnTo>
                  <a:lnTo>
                    <a:pt x="11020" y="6973"/>
                  </a:lnTo>
                  <a:lnTo>
                    <a:pt x="16399" y="0"/>
                  </a:lnTo>
                  <a:lnTo>
                    <a:pt x="17134" y="4691"/>
                  </a:lnTo>
                  <a:lnTo>
                    <a:pt x="16587" y="38482"/>
                  </a:lnTo>
                  <a:lnTo>
                    <a:pt x="8782" y="85282"/>
                  </a:lnTo>
                  <a:lnTo>
                    <a:pt x="8250" y="125043"/>
                  </a:lnTo>
                  <a:lnTo>
                    <a:pt x="5391" y="151553"/>
                  </a:lnTo>
                  <a:lnTo>
                    <a:pt x="0" y="178843"/>
                  </a:lnTo>
                  <a:lnTo>
                    <a:pt x="616" y="182156"/>
                  </a:lnTo>
                  <a:lnTo>
                    <a:pt x="8198" y="1887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SMARTInkShape-211">
              <a:extLst>
                <a:ext uri="{FF2B5EF4-FFF2-40B4-BE49-F238E27FC236}">
                  <a16:creationId xmlns:a16="http://schemas.microsoft.com/office/drawing/2014/main" id="{F673187F-37A1-B235-4F0B-D633C501BF43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4425174" y="1686320"/>
              <a:ext cx="327802" cy="150992"/>
            </a:xfrm>
            <a:custGeom>
              <a:avLst/>
              <a:gdLst/>
              <a:ahLst/>
              <a:cxnLst/>
              <a:rect l="0" t="0" r="0" b="0"/>
              <a:pathLst>
                <a:path w="327802" h="150992">
                  <a:moveTo>
                    <a:pt x="80151" y="28180"/>
                  </a:moveTo>
                  <a:lnTo>
                    <a:pt x="80151" y="28180"/>
                  </a:lnTo>
                  <a:lnTo>
                    <a:pt x="80151" y="9522"/>
                  </a:lnTo>
                  <a:lnTo>
                    <a:pt x="75094" y="9246"/>
                  </a:lnTo>
                  <a:lnTo>
                    <a:pt x="73605" y="8149"/>
                  </a:lnTo>
                  <a:lnTo>
                    <a:pt x="71018" y="939"/>
                  </a:lnTo>
                  <a:lnTo>
                    <a:pt x="67978" y="198"/>
                  </a:lnTo>
                  <a:lnTo>
                    <a:pt x="65686" y="0"/>
                  </a:lnTo>
                  <a:lnTo>
                    <a:pt x="52346" y="4779"/>
                  </a:lnTo>
                  <a:lnTo>
                    <a:pt x="35422" y="16933"/>
                  </a:lnTo>
                  <a:lnTo>
                    <a:pt x="15617" y="38619"/>
                  </a:lnTo>
                  <a:lnTo>
                    <a:pt x="8077" y="52928"/>
                  </a:lnTo>
                  <a:lnTo>
                    <a:pt x="0" y="82667"/>
                  </a:lnTo>
                  <a:lnTo>
                    <a:pt x="1490" y="98610"/>
                  </a:lnTo>
                  <a:lnTo>
                    <a:pt x="5680" y="109930"/>
                  </a:lnTo>
                  <a:lnTo>
                    <a:pt x="22049" y="130876"/>
                  </a:lnTo>
                  <a:lnTo>
                    <a:pt x="33514" y="137323"/>
                  </a:lnTo>
                  <a:lnTo>
                    <a:pt x="53065" y="141461"/>
                  </a:lnTo>
                  <a:lnTo>
                    <a:pt x="60351" y="139205"/>
                  </a:lnTo>
                  <a:lnTo>
                    <a:pt x="63776" y="137122"/>
                  </a:lnTo>
                  <a:lnTo>
                    <a:pt x="73653" y="124077"/>
                  </a:lnTo>
                  <a:lnTo>
                    <a:pt x="78226" y="111862"/>
                  </a:lnTo>
                  <a:lnTo>
                    <a:pt x="80147" y="85498"/>
                  </a:lnTo>
                  <a:lnTo>
                    <a:pt x="75093" y="90436"/>
                  </a:lnTo>
                  <a:lnTo>
                    <a:pt x="71950" y="108715"/>
                  </a:lnTo>
                  <a:lnTo>
                    <a:pt x="71018" y="124127"/>
                  </a:lnTo>
                  <a:lnTo>
                    <a:pt x="75799" y="140452"/>
                  </a:lnTo>
                  <a:lnTo>
                    <a:pt x="78308" y="144303"/>
                  </a:lnTo>
                  <a:lnTo>
                    <a:pt x="83918" y="148582"/>
                  </a:lnTo>
                  <a:lnTo>
                    <a:pt x="93027" y="150991"/>
                  </a:lnTo>
                  <a:lnTo>
                    <a:pt x="96143" y="150270"/>
                  </a:lnTo>
                  <a:lnTo>
                    <a:pt x="105585" y="144200"/>
                  </a:lnTo>
                  <a:lnTo>
                    <a:pt x="111917" y="138658"/>
                  </a:lnTo>
                  <a:lnTo>
                    <a:pt x="140476" y="92448"/>
                  </a:lnTo>
                  <a:lnTo>
                    <a:pt x="153176" y="80190"/>
                  </a:lnTo>
                  <a:lnTo>
                    <a:pt x="165876" y="73849"/>
                  </a:lnTo>
                  <a:lnTo>
                    <a:pt x="169051" y="71326"/>
                  </a:lnTo>
                  <a:lnTo>
                    <a:pt x="171168" y="70702"/>
                  </a:lnTo>
                  <a:lnTo>
                    <a:pt x="172579" y="71345"/>
                  </a:lnTo>
                  <a:lnTo>
                    <a:pt x="173520" y="72832"/>
                  </a:lnTo>
                  <a:lnTo>
                    <a:pt x="175205" y="73823"/>
                  </a:lnTo>
                  <a:lnTo>
                    <a:pt x="179900" y="74924"/>
                  </a:lnTo>
                  <a:lnTo>
                    <a:pt x="181576" y="77334"/>
                  </a:lnTo>
                  <a:lnTo>
                    <a:pt x="184264" y="93589"/>
                  </a:lnTo>
                  <a:lnTo>
                    <a:pt x="185690" y="101701"/>
                  </a:lnTo>
                  <a:lnTo>
                    <a:pt x="194048" y="130659"/>
                  </a:lnTo>
                  <a:lnTo>
                    <a:pt x="194182" y="130366"/>
                  </a:lnTo>
                  <a:lnTo>
                    <a:pt x="195485" y="110028"/>
                  </a:lnTo>
                  <a:lnTo>
                    <a:pt x="213747" y="77936"/>
                  </a:lnTo>
                  <a:lnTo>
                    <a:pt x="219960" y="71460"/>
                  </a:lnTo>
                  <a:lnTo>
                    <a:pt x="228350" y="66757"/>
                  </a:lnTo>
                  <a:lnTo>
                    <a:pt x="230683" y="61906"/>
                  </a:lnTo>
                  <a:lnTo>
                    <a:pt x="232365" y="61247"/>
                  </a:lnTo>
                  <a:lnTo>
                    <a:pt x="234543" y="61867"/>
                  </a:lnTo>
                  <a:lnTo>
                    <a:pt x="237054" y="63338"/>
                  </a:lnTo>
                  <a:lnTo>
                    <a:pt x="238729" y="65377"/>
                  </a:lnTo>
                  <a:lnTo>
                    <a:pt x="244237" y="76254"/>
                  </a:lnTo>
                  <a:lnTo>
                    <a:pt x="248328" y="82354"/>
                  </a:lnTo>
                  <a:lnTo>
                    <a:pt x="260696" y="112958"/>
                  </a:lnTo>
                  <a:lnTo>
                    <a:pt x="266056" y="108568"/>
                  </a:lnTo>
                  <a:lnTo>
                    <a:pt x="268608" y="103419"/>
                  </a:lnTo>
                  <a:lnTo>
                    <a:pt x="275304" y="86434"/>
                  </a:lnTo>
                  <a:lnTo>
                    <a:pt x="297383" y="58748"/>
                  </a:lnTo>
                  <a:lnTo>
                    <a:pt x="301229" y="57641"/>
                  </a:lnTo>
                  <a:lnTo>
                    <a:pt x="303736" y="57345"/>
                  </a:lnTo>
                  <a:lnTo>
                    <a:pt x="306466" y="59265"/>
                  </a:lnTo>
                  <a:lnTo>
                    <a:pt x="312321" y="67043"/>
                  </a:lnTo>
                  <a:lnTo>
                    <a:pt x="316512" y="78265"/>
                  </a:lnTo>
                  <a:lnTo>
                    <a:pt x="320866" y="105122"/>
                  </a:lnTo>
                  <a:lnTo>
                    <a:pt x="327801" y="1234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SMARTInkShape-212">
              <a:extLst>
                <a:ext uri="{FF2B5EF4-FFF2-40B4-BE49-F238E27FC236}">
                  <a16:creationId xmlns:a16="http://schemas.microsoft.com/office/drawing/2014/main" id="{699EC620-4B2E-5874-E144-D1DE13B8DE96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4197444" y="1609725"/>
              <a:ext cx="155482" cy="194972"/>
            </a:xfrm>
            <a:custGeom>
              <a:avLst/>
              <a:gdLst/>
              <a:ahLst/>
              <a:cxnLst/>
              <a:rect l="0" t="0" r="0" b="0"/>
              <a:pathLst>
                <a:path w="155482" h="194972">
                  <a:moveTo>
                    <a:pt x="155481" y="0"/>
                  </a:moveTo>
                  <a:lnTo>
                    <a:pt x="155481" y="0"/>
                  </a:lnTo>
                  <a:lnTo>
                    <a:pt x="132733" y="0"/>
                  </a:lnTo>
                  <a:lnTo>
                    <a:pt x="126673" y="2822"/>
                  </a:lnTo>
                  <a:lnTo>
                    <a:pt x="118336" y="7604"/>
                  </a:lnTo>
                  <a:lnTo>
                    <a:pt x="76608" y="26568"/>
                  </a:lnTo>
                  <a:lnTo>
                    <a:pt x="53628" y="42839"/>
                  </a:lnTo>
                  <a:lnTo>
                    <a:pt x="45655" y="46556"/>
                  </a:lnTo>
                  <a:lnTo>
                    <a:pt x="19007" y="69932"/>
                  </a:lnTo>
                  <a:lnTo>
                    <a:pt x="15451" y="76236"/>
                  </a:lnTo>
                  <a:lnTo>
                    <a:pt x="13168" y="88907"/>
                  </a:lnTo>
                  <a:lnTo>
                    <a:pt x="14039" y="91021"/>
                  </a:lnTo>
                  <a:lnTo>
                    <a:pt x="15678" y="92431"/>
                  </a:lnTo>
                  <a:lnTo>
                    <a:pt x="17829" y="93371"/>
                  </a:lnTo>
                  <a:lnTo>
                    <a:pt x="60558" y="102716"/>
                  </a:lnTo>
                  <a:lnTo>
                    <a:pt x="98360" y="107417"/>
                  </a:lnTo>
                  <a:lnTo>
                    <a:pt x="111044" y="113357"/>
                  </a:lnTo>
                  <a:lnTo>
                    <a:pt x="137726" y="135356"/>
                  </a:lnTo>
                  <a:lnTo>
                    <a:pt x="142298" y="142355"/>
                  </a:lnTo>
                  <a:lnTo>
                    <a:pt x="143517" y="145704"/>
                  </a:lnTo>
                  <a:lnTo>
                    <a:pt x="142050" y="155068"/>
                  </a:lnTo>
                  <a:lnTo>
                    <a:pt x="140177" y="160529"/>
                  </a:lnTo>
                  <a:lnTo>
                    <a:pt x="132451" y="169418"/>
                  </a:lnTo>
                  <a:lnTo>
                    <a:pt x="121962" y="175839"/>
                  </a:lnTo>
                  <a:lnTo>
                    <a:pt x="76355" y="191036"/>
                  </a:lnTo>
                  <a:lnTo>
                    <a:pt x="61047" y="194971"/>
                  </a:lnTo>
                  <a:lnTo>
                    <a:pt x="15503" y="190736"/>
                  </a:lnTo>
                  <a:lnTo>
                    <a:pt x="5780" y="187783"/>
                  </a:lnTo>
                  <a:lnTo>
                    <a:pt x="1705" y="185513"/>
                  </a:lnTo>
                  <a:lnTo>
                    <a:pt x="47" y="184001"/>
                  </a:lnTo>
                  <a:lnTo>
                    <a:pt x="0" y="182992"/>
                  </a:lnTo>
                  <a:lnTo>
                    <a:pt x="3081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9202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</a:t>
            </a:r>
          </a:p>
        </p:txBody>
      </p:sp>
      <p:grpSp>
        <p:nvGrpSpPr>
          <p:cNvPr id="10" name="SMARTInkShape-Group51">
            <a:extLst>
              <a:ext uri="{FF2B5EF4-FFF2-40B4-BE49-F238E27FC236}">
                <a16:creationId xmlns:a16="http://schemas.microsoft.com/office/drawing/2014/main" id="{888CEE8B-1AC0-51B0-CA61-EED4272D2DA0}"/>
              </a:ext>
            </a:extLst>
          </p:cNvPr>
          <p:cNvGrpSpPr/>
          <p:nvPr/>
        </p:nvGrpSpPr>
        <p:grpSpPr>
          <a:xfrm>
            <a:off x="1285875" y="1419226"/>
            <a:ext cx="1343026" cy="285750"/>
            <a:chOff x="1285875" y="1419226"/>
            <a:chExt cx="1343026" cy="285750"/>
          </a:xfrm>
        </p:grpSpPr>
        <p:sp>
          <p:nvSpPr>
            <p:cNvPr id="3" name="SMARTInkShape-213">
              <a:extLst>
                <a:ext uri="{FF2B5EF4-FFF2-40B4-BE49-F238E27FC236}">
                  <a16:creationId xmlns:a16="http://schemas.microsoft.com/office/drawing/2014/main" id="{A54E9118-4980-E55E-069E-2F98916172B6}"/>
                </a:ext>
              </a:extLst>
            </p:cNvPr>
            <p:cNvSpPr/>
            <p:nvPr>
              <p:custDataLst>
                <p:tags r:id="rId174"/>
              </p:custDataLst>
            </p:nvPr>
          </p:nvSpPr>
          <p:spPr>
            <a:xfrm>
              <a:off x="1285875" y="1533525"/>
              <a:ext cx="133351" cy="9526"/>
            </a:xfrm>
            <a:custGeom>
              <a:avLst/>
              <a:gdLst/>
              <a:ahLst/>
              <a:cxnLst/>
              <a:rect l="0" t="0" r="0" b="0"/>
              <a:pathLst>
                <a:path w="133351" h="9526">
                  <a:moveTo>
                    <a:pt x="19050" y="0"/>
                  </a:moveTo>
                  <a:lnTo>
                    <a:pt x="19050" y="0"/>
                  </a:lnTo>
                  <a:lnTo>
                    <a:pt x="9917" y="0"/>
                  </a:lnTo>
                  <a:lnTo>
                    <a:pt x="9603" y="5488"/>
                  </a:lnTo>
                  <a:lnTo>
                    <a:pt x="9560" y="3144"/>
                  </a:lnTo>
                  <a:lnTo>
                    <a:pt x="9548" y="3155"/>
                  </a:lnTo>
                  <a:lnTo>
                    <a:pt x="9535" y="5988"/>
                  </a:lnTo>
                  <a:lnTo>
                    <a:pt x="8474" y="7167"/>
                  </a:lnTo>
                  <a:lnTo>
                    <a:pt x="5" y="9524"/>
                  </a:lnTo>
                  <a:lnTo>
                    <a:pt x="0" y="9525"/>
                  </a:lnTo>
                  <a:lnTo>
                    <a:pt x="44460" y="9525"/>
                  </a:lnTo>
                  <a:lnTo>
                    <a:pt x="91839" y="9525"/>
                  </a:lnTo>
                  <a:lnTo>
                    <a:pt x="123277" y="9525"/>
                  </a:lnTo>
                  <a:lnTo>
                    <a:pt x="123663" y="4469"/>
                  </a:lnTo>
                  <a:lnTo>
                    <a:pt x="124775" y="4037"/>
                  </a:lnTo>
                  <a:lnTo>
                    <a:pt x="128833" y="6381"/>
                  </a:lnTo>
                  <a:lnTo>
                    <a:pt x="130339" y="6370"/>
                  </a:lnTo>
                  <a:lnTo>
                    <a:pt x="131343" y="5305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SMARTInkShape-214">
              <a:extLst>
                <a:ext uri="{FF2B5EF4-FFF2-40B4-BE49-F238E27FC236}">
                  <a16:creationId xmlns:a16="http://schemas.microsoft.com/office/drawing/2014/main" id="{8B19DBD8-5435-D712-8A81-2CD8B48960D3}"/>
                </a:ext>
              </a:extLst>
            </p:cNvPr>
            <p:cNvSpPr/>
            <p:nvPr>
              <p:custDataLst>
                <p:tags r:id="rId175"/>
              </p:custDataLst>
            </p:nvPr>
          </p:nvSpPr>
          <p:spPr>
            <a:xfrm>
              <a:off x="1304925" y="1609725"/>
              <a:ext cx="171451" cy="1"/>
            </a:xfrm>
            <a:custGeom>
              <a:avLst/>
              <a:gdLst/>
              <a:ahLst/>
              <a:cxnLst/>
              <a:rect l="0" t="0" r="0" b="0"/>
              <a:pathLst>
                <a:path w="171451" h="1">
                  <a:moveTo>
                    <a:pt x="0" y="0"/>
                  </a:moveTo>
                  <a:lnTo>
                    <a:pt x="0" y="0"/>
                  </a:lnTo>
                  <a:lnTo>
                    <a:pt x="40719" y="0"/>
                  </a:lnTo>
                  <a:lnTo>
                    <a:pt x="86070" y="0"/>
                  </a:lnTo>
                  <a:lnTo>
                    <a:pt x="125856" y="0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215">
              <a:extLst>
                <a:ext uri="{FF2B5EF4-FFF2-40B4-BE49-F238E27FC236}">
                  <a16:creationId xmlns:a16="http://schemas.microsoft.com/office/drawing/2014/main" id="{9D0DD278-A4C1-7626-E5A6-46517877D47D}"/>
                </a:ext>
              </a:extLst>
            </p:cNvPr>
            <p:cNvSpPr/>
            <p:nvPr>
              <p:custDataLst>
                <p:tags r:id="rId176"/>
              </p:custDataLst>
            </p:nvPr>
          </p:nvSpPr>
          <p:spPr>
            <a:xfrm>
              <a:off x="1699487" y="1533928"/>
              <a:ext cx="167414" cy="167488"/>
            </a:xfrm>
            <a:custGeom>
              <a:avLst/>
              <a:gdLst/>
              <a:ahLst/>
              <a:cxnLst/>
              <a:rect l="0" t="0" r="0" b="0"/>
              <a:pathLst>
                <a:path w="167414" h="167488">
                  <a:moveTo>
                    <a:pt x="5488" y="28172"/>
                  </a:moveTo>
                  <a:lnTo>
                    <a:pt x="5488" y="28172"/>
                  </a:lnTo>
                  <a:lnTo>
                    <a:pt x="432" y="28172"/>
                  </a:lnTo>
                  <a:lnTo>
                    <a:pt x="0" y="27114"/>
                  </a:lnTo>
                  <a:lnTo>
                    <a:pt x="5212" y="19040"/>
                  </a:lnTo>
                  <a:lnTo>
                    <a:pt x="5488" y="0"/>
                  </a:lnTo>
                  <a:lnTo>
                    <a:pt x="5488" y="4773"/>
                  </a:lnTo>
                  <a:lnTo>
                    <a:pt x="24786" y="47548"/>
                  </a:lnTo>
                  <a:lnTo>
                    <a:pt x="40788" y="82528"/>
                  </a:lnTo>
                  <a:lnTo>
                    <a:pt x="53703" y="114488"/>
                  </a:lnTo>
                  <a:lnTo>
                    <a:pt x="75037" y="152049"/>
                  </a:lnTo>
                  <a:lnTo>
                    <a:pt x="85082" y="162604"/>
                  </a:lnTo>
                  <a:lnTo>
                    <a:pt x="93074" y="167294"/>
                  </a:lnTo>
                  <a:lnTo>
                    <a:pt x="95629" y="167487"/>
                  </a:lnTo>
                  <a:lnTo>
                    <a:pt x="97332" y="166557"/>
                  </a:lnTo>
                  <a:lnTo>
                    <a:pt x="117125" y="133418"/>
                  </a:lnTo>
                  <a:lnTo>
                    <a:pt x="127833" y="87379"/>
                  </a:lnTo>
                  <a:lnTo>
                    <a:pt x="137869" y="42618"/>
                  </a:lnTo>
                  <a:lnTo>
                    <a:pt x="138710" y="30283"/>
                  </a:lnTo>
                  <a:lnTo>
                    <a:pt x="139811" y="29580"/>
                  </a:lnTo>
                  <a:lnTo>
                    <a:pt x="147476" y="28589"/>
                  </a:lnTo>
                  <a:lnTo>
                    <a:pt x="167413" y="281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216">
              <a:extLst>
                <a:ext uri="{FF2B5EF4-FFF2-40B4-BE49-F238E27FC236}">
                  <a16:creationId xmlns:a16="http://schemas.microsoft.com/office/drawing/2014/main" id="{32F87A18-04A8-A597-5FC2-E48D4D916A9A}"/>
                </a:ext>
              </a:extLst>
            </p:cNvPr>
            <p:cNvSpPr/>
            <p:nvPr>
              <p:custDataLst>
                <p:tags r:id="rId177"/>
              </p:custDataLst>
            </p:nvPr>
          </p:nvSpPr>
          <p:spPr>
            <a:xfrm>
              <a:off x="1926263" y="1525359"/>
              <a:ext cx="216863" cy="179486"/>
            </a:xfrm>
            <a:custGeom>
              <a:avLst/>
              <a:gdLst/>
              <a:ahLst/>
              <a:cxnLst/>
              <a:rect l="0" t="0" r="0" b="0"/>
              <a:pathLst>
                <a:path w="216863" h="179486">
                  <a:moveTo>
                    <a:pt x="112087" y="46266"/>
                  </a:moveTo>
                  <a:lnTo>
                    <a:pt x="112087" y="46266"/>
                  </a:lnTo>
                  <a:lnTo>
                    <a:pt x="120288" y="38065"/>
                  </a:lnTo>
                  <a:lnTo>
                    <a:pt x="121496" y="28656"/>
                  </a:lnTo>
                  <a:lnTo>
                    <a:pt x="121612" y="9528"/>
                  </a:lnTo>
                  <a:lnTo>
                    <a:pt x="120554" y="9074"/>
                  </a:lnTo>
                  <a:lnTo>
                    <a:pt x="116555" y="8569"/>
                  </a:lnTo>
                  <a:lnTo>
                    <a:pt x="111251" y="5523"/>
                  </a:lnTo>
                  <a:lnTo>
                    <a:pt x="108354" y="3229"/>
                  </a:lnTo>
                  <a:lnTo>
                    <a:pt x="99492" y="680"/>
                  </a:lnTo>
                  <a:lnTo>
                    <a:pt x="94165" y="0"/>
                  </a:lnTo>
                  <a:lnTo>
                    <a:pt x="85424" y="2067"/>
                  </a:lnTo>
                  <a:lnTo>
                    <a:pt x="39940" y="26123"/>
                  </a:lnTo>
                  <a:lnTo>
                    <a:pt x="32397" y="34844"/>
                  </a:lnTo>
                  <a:lnTo>
                    <a:pt x="5257" y="80314"/>
                  </a:lnTo>
                  <a:lnTo>
                    <a:pt x="0" y="105038"/>
                  </a:lnTo>
                  <a:lnTo>
                    <a:pt x="6182" y="137338"/>
                  </a:lnTo>
                  <a:lnTo>
                    <a:pt x="12034" y="145335"/>
                  </a:lnTo>
                  <a:lnTo>
                    <a:pt x="17524" y="148505"/>
                  </a:lnTo>
                  <a:lnTo>
                    <a:pt x="40407" y="156195"/>
                  </a:lnTo>
                  <a:lnTo>
                    <a:pt x="52360" y="154037"/>
                  </a:lnTo>
                  <a:lnTo>
                    <a:pt x="65933" y="146872"/>
                  </a:lnTo>
                  <a:lnTo>
                    <a:pt x="97346" y="108298"/>
                  </a:lnTo>
                  <a:lnTo>
                    <a:pt x="104354" y="94228"/>
                  </a:lnTo>
                  <a:lnTo>
                    <a:pt x="111953" y="84537"/>
                  </a:lnTo>
                  <a:lnTo>
                    <a:pt x="112047" y="89473"/>
                  </a:lnTo>
                  <a:lnTo>
                    <a:pt x="109247" y="94750"/>
                  </a:lnTo>
                  <a:lnTo>
                    <a:pt x="105533" y="100623"/>
                  </a:lnTo>
                  <a:lnTo>
                    <a:pt x="103149" y="113016"/>
                  </a:lnTo>
                  <a:lnTo>
                    <a:pt x="102563" y="160566"/>
                  </a:lnTo>
                  <a:lnTo>
                    <a:pt x="102563" y="163741"/>
                  </a:lnTo>
                  <a:lnTo>
                    <a:pt x="103621" y="165858"/>
                  </a:lnTo>
                  <a:lnTo>
                    <a:pt x="105385" y="167269"/>
                  </a:lnTo>
                  <a:lnTo>
                    <a:pt x="107619" y="168210"/>
                  </a:lnTo>
                  <a:lnTo>
                    <a:pt x="109108" y="169895"/>
                  </a:lnTo>
                  <a:lnTo>
                    <a:pt x="110763" y="174590"/>
                  </a:lnTo>
                  <a:lnTo>
                    <a:pt x="112263" y="176265"/>
                  </a:lnTo>
                  <a:lnTo>
                    <a:pt x="116751" y="178127"/>
                  </a:lnTo>
                  <a:lnTo>
                    <a:pt x="134443" y="179485"/>
                  </a:lnTo>
                  <a:lnTo>
                    <a:pt x="140720" y="176736"/>
                  </a:lnTo>
                  <a:lnTo>
                    <a:pt x="147038" y="173044"/>
                  </a:lnTo>
                  <a:lnTo>
                    <a:pt x="156545" y="169908"/>
                  </a:lnTo>
                  <a:lnTo>
                    <a:pt x="186994" y="142679"/>
                  </a:lnTo>
                  <a:lnTo>
                    <a:pt x="193004" y="131096"/>
                  </a:lnTo>
                  <a:lnTo>
                    <a:pt x="194607" y="125045"/>
                  </a:lnTo>
                  <a:lnTo>
                    <a:pt x="202032" y="115498"/>
                  </a:lnTo>
                  <a:lnTo>
                    <a:pt x="206975" y="111471"/>
                  </a:lnTo>
                  <a:lnTo>
                    <a:pt x="212468" y="101351"/>
                  </a:lnTo>
                  <a:lnTo>
                    <a:pt x="216862" y="843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217">
              <a:extLst>
                <a:ext uri="{FF2B5EF4-FFF2-40B4-BE49-F238E27FC236}">
                  <a16:creationId xmlns:a16="http://schemas.microsoft.com/office/drawing/2014/main" id="{E4C7A610-C193-D691-DE63-67E8FD60F76E}"/>
                </a:ext>
              </a:extLst>
            </p:cNvPr>
            <p:cNvSpPr/>
            <p:nvPr>
              <p:custDataLst>
                <p:tags r:id="rId178"/>
              </p:custDataLst>
            </p:nvPr>
          </p:nvSpPr>
          <p:spPr>
            <a:xfrm>
              <a:off x="2171700" y="1419226"/>
              <a:ext cx="19051" cy="285750"/>
            </a:xfrm>
            <a:custGeom>
              <a:avLst/>
              <a:gdLst/>
              <a:ahLst/>
              <a:cxnLst/>
              <a:rect l="0" t="0" r="0" b="0"/>
              <a:pathLst>
                <a:path w="19051" h="285750">
                  <a:moveTo>
                    <a:pt x="0" y="19049"/>
                  </a:moveTo>
                  <a:lnTo>
                    <a:pt x="0" y="19049"/>
                  </a:lnTo>
                  <a:lnTo>
                    <a:pt x="5056" y="19049"/>
                  </a:lnTo>
                  <a:lnTo>
                    <a:pt x="6546" y="17991"/>
                  </a:lnTo>
                  <a:lnTo>
                    <a:pt x="7539" y="16227"/>
                  </a:lnTo>
                  <a:lnTo>
                    <a:pt x="9409" y="9916"/>
                  </a:lnTo>
                  <a:lnTo>
                    <a:pt x="9515" y="1357"/>
                  </a:lnTo>
                  <a:lnTo>
                    <a:pt x="10576" y="905"/>
                  </a:lnTo>
                  <a:lnTo>
                    <a:pt x="19040" y="0"/>
                  </a:lnTo>
                  <a:lnTo>
                    <a:pt x="19050" y="42377"/>
                  </a:lnTo>
                  <a:lnTo>
                    <a:pt x="17992" y="87075"/>
                  </a:lnTo>
                  <a:lnTo>
                    <a:pt x="10849" y="128470"/>
                  </a:lnTo>
                  <a:lnTo>
                    <a:pt x="2160" y="169239"/>
                  </a:lnTo>
                  <a:lnTo>
                    <a:pt x="126" y="215770"/>
                  </a:lnTo>
                  <a:lnTo>
                    <a:pt x="8" y="259283"/>
                  </a:lnTo>
                  <a:lnTo>
                    <a:pt x="0" y="2857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218">
              <a:extLst>
                <a:ext uri="{FF2B5EF4-FFF2-40B4-BE49-F238E27FC236}">
                  <a16:creationId xmlns:a16="http://schemas.microsoft.com/office/drawing/2014/main" id="{FAEB3D74-198A-5A0A-4DB5-A676957388D7}"/>
                </a:ext>
              </a:extLst>
            </p:cNvPr>
            <p:cNvSpPr/>
            <p:nvPr>
              <p:custDataLst>
                <p:tags r:id="rId179"/>
              </p:custDataLst>
            </p:nvPr>
          </p:nvSpPr>
          <p:spPr>
            <a:xfrm>
              <a:off x="2286000" y="1524003"/>
              <a:ext cx="104776" cy="152356"/>
            </a:xfrm>
            <a:custGeom>
              <a:avLst/>
              <a:gdLst/>
              <a:ahLst/>
              <a:cxnLst/>
              <a:rect l="0" t="0" r="0" b="0"/>
              <a:pathLst>
                <a:path w="104776" h="152356">
                  <a:moveTo>
                    <a:pt x="0" y="19047"/>
                  </a:moveTo>
                  <a:lnTo>
                    <a:pt x="0" y="19047"/>
                  </a:lnTo>
                  <a:lnTo>
                    <a:pt x="0" y="13991"/>
                  </a:lnTo>
                  <a:lnTo>
                    <a:pt x="1058" y="12501"/>
                  </a:lnTo>
                  <a:lnTo>
                    <a:pt x="2822" y="11508"/>
                  </a:lnTo>
                  <a:lnTo>
                    <a:pt x="5056" y="10846"/>
                  </a:lnTo>
                  <a:lnTo>
                    <a:pt x="6546" y="9346"/>
                  </a:lnTo>
                  <a:lnTo>
                    <a:pt x="9524" y="0"/>
                  </a:lnTo>
                  <a:lnTo>
                    <a:pt x="9525" y="22663"/>
                  </a:lnTo>
                  <a:lnTo>
                    <a:pt x="6703" y="28768"/>
                  </a:lnTo>
                  <a:lnTo>
                    <a:pt x="4469" y="31878"/>
                  </a:lnTo>
                  <a:lnTo>
                    <a:pt x="4037" y="35009"/>
                  </a:lnTo>
                  <a:lnTo>
                    <a:pt x="9402" y="75610"/>
                  </a:lnTo>
                  <a:lnTo>
                    <a:pt x="10567" y="98541"/>
                  </a:lnTo>
                  <a:lnTo>
                    <a:pt x="27134" y="139631"/>
                  </a:lnTo>
                  <a:lnTo>
                    <a:pt x="36650" y="150789"/>
                  </a:lnTo>
                  <a:lnTo>
                    <a:pt x="40278" y="151682"/>
                  </a:lnTo>
                  <a:lnTo>
                    <a:pt x="47195" y="152355"/>
                  </a:lnTo>
                  <a:lnTo>
                    <a:pt x="52554" y="147328"/>
                  </a:lnTo>
                  <a:lnTo>
                    <a:pt x="55107" y="142030"/>
                  </a:lnTo>
                  <a:lnTo>
                    <a:pt x="55788" y="139136"/>
                  </a:lnTo>
                  <a:lnTo>
                    <a:pt x="63427" y="125828"/>
                  </a:lnTo>
                  <a:lnTo>
                    <a:pt x="74749" y="79203"/>
                  </a:lnTo>
                  <a:lnTo>
                    <a:pt x="76972" y="54997"/>
                  </a:lnTo>
                  <a:lnTo>
                    <a:pt x="83720" y="42516"/>
                  </a:lnTo>
                  <a:lnTo>
                    <a:pt x="91363" y="32116"/>
                  </a:lnTo>
                  <a:lnTo>
                    <a:pt x="94738" y="20977"/>
                  </a:lnTo>
                  <a:lnTo>
                    <a:pt x="104775" y="95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219">
              <a:extLst>
                <a:ext uri="{FF2B5EF4-FFF2-40B4-BE49-F238E27FC236}">
                  <a16:creationId xmlns:a16="http://schemas.microsoft.com/office/drawing/2014/main" id="{2537A752-4A42-4DFC-8784-B3FC67EB66D3}"/>
                </a:ext>
              </a:extLst>
            </p:cNvPr>
            <p:cNvSpPr/>
            <p:nvPr>
              <p:custDataLst>
                <p:tags r:id="rId180"/>
              </p:custDataLst>
            </p:nvPr>
          </p:nvSpPr>
          <p:spPr>
            <a:xfrm>
              <a:off x="2457450" y="1533539"/>
              <a:ext cx="171451" cy="138446"/>
            </a:xfrm>
            <a:custGeom>
              <a:avLst/>
              <a:gdLst/>
              <a:ahLst/>
              <a:cxnLst/>
              <a:rect l="0" t="0" r="0" b="0"/>
              <a:pathLst>
                <a:path w="171451" h="138446">
                  <a:moveTo>
                    <a:pt x="0" y="47611"/>
                  </a:moveTo>
                  <a:lnTo>
                    <a:pt x="0" y="47611"/>
                  </a:lnTo>
                  <a:lnTo>
                    <a:pt x="0" y="52667"/>
                  </a:lnTo>
                  <a:lnTo>
                    <a:pt x="1058" y="54157"/>
                  </a:lnTo>
                  <a:lnTo>
                    <a:pt x="2822" y="55150"/>
                  </a:lnTo>
                  <a:lnTo>
                    <a:pt x="5056" y="55812"/>
                  </a:lnTo>
                  <a:lnTo>
                    <a:pt x="6546" y="57312"/>
                  </a:lnTo>
                  <a:lnTo>
                    <a:pt x="8201" y="61800"/>
                  </a:lnTo>
                  <a:lnTo>
                    <a:pt x="9701" y="63421"/>
                  </a:lnTo>
                  <a:lnTo>
                    <a:pt x="18623" y="66535"/>
                  </a:lnTo>
                  <a:lnTo>
                    <a:pt x="27213" y="74851"/>
                  </a:lnTo>
                  <a:lnTo>
                    <a:pt x="33228" y="75790"/>
                  </a:lnTo>
                  <a:lnTo>
                    <a:pt x="41713" y="76069"/>
                  </a:lnTo>
                  <a:lnTo>
                    <a:pt x="47820" y="73312"/>
                  </a:lnTo>
                  <a:lnTo>
                    <a:pt x="54061" y="69617"/>
                  </a:lnTo>
                  <a:lnTo>
                    <a:pt x="60364" y="67975"/>
                  </a:lnTo>
                  <a:lnTo>
                    <a:pt x="62468" y="66478"/>
                  </a:lnTo>
                  <a:lnTo>
                    <a:pt x="63870" y="64423"/>
                  </a:lnTo>
                  <a:lnTo>
                    <a:pt x="66121" y="58575"/>
                  </a:lnTo>
                  <a:lnTo>
                    <a:pt x="73112" y="49816"/>
                  </a:lnTo>
                  <a:lnTo>
                    <a:pt x="76343" y="40974"/>
                  </a:lnTo>
                  <a:lnTo>
                    <a:pt x="82475" y="31651"/>
                  </a:lnTo>
                  <a:lnTo>
                    <a:pt x="85297" y="20906"/>
                  </a:lnTo>
                  <a:lnTo>
                    <a:pt x="85722" y="509"/>
                  </a:lnTo>
                  <a:lnTo>
                    <a:pt x="66479" y="0"/>
                  </a:lnTo>
                  <a:lnTo>
                    <a:pt x="58475" y="2814"/>
                  </a:lnTo>
                  <a:lnTo>
                    <a:pt x="35003" y="22376"/>
                  </a:lnTo>
                  <a:lnTo>
                    <a:pt x="6352" y="64979"/>
                  </a:lnTo>
                  <a:lnTo>
                    <a:pt x="1882" y="77922"/>
                  </a:lnTo>
                  <a:lnTo>
                    <a:pt x="22" y="123620"/>
                  </a:lnTo>
                  <a:lnTo>
                    <a:pt x="15" y="126858"/>
                  </a:lnTo>
                  <a:lnTo>
                    <a:pt x="1068" y="129018"/>
                  </a:lnTo>
                  <a:lnTo>
                    <a:pt x="2829" y="130457"/>
                  </a:lnTo>
                  <a:lnTo>
                    <a:pt x="5061" y="131417"/>
                  </a:lnTo>
                  <a:lnTo>
                    <a:pt x="6549" y="133115"/>
                  </a:lnTo>
                  <a:lnTo>
                    <a:pt x="8202" y="137824"/>
                  </a:lnTo>
                  <a:lnTo>
                    <a:pt x="9702" y="138445"/>
                  </a:lnTo>
                  <a:lnTo>
                    <a:pt x="11759" y="137800"/>
                  </a:lnTo>
                  <a:lnTo>
                    <a:pt x="17610" y="134218"/>
                  </a:lnTo>
                  <a:lnTo>
                    <a:pt x="65027" y="128286"/>
                  </a:lnTo>
                  <a:lnTo>
                    <a:pt x="82656" y="124695"/>
                  </a:lnTo>
                  <a:lnTo>
                    <a:pt x="116705" y="122830"/>
                  </a:lnTo>
                  <a:lnTo>
                    <a:pt x="135393" y="116287"/>
                  </a:lnTo>
                  <a:lnTo>
                    <a:pt x="171450" y="1142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SMARTInkShape-Group52">
            <a:extLst>
              <a:ext uri="{FF2B5EF4-FFF2-40B4-BE49-F238E27FC236}">
                <a16:creationId xmlns:a16="http://schemas.microsoft.com/office/drawing/2014/main" id="{AC443810-CDDB-1F30-73C5-8A0467823860}"/>
              </a:ext>
            </a:extLst>
          </p:cNvPr>
          <p:cNvGrpSpPr/>
          <p:nvPr/>
        </p:nvGrpSpPr>
        <p:grpSpPr>
          <a:xfrm>
            <a:off x="2857500" y="1457325"/>
            <a:ext cx="285751" cy="228601"/>
            <a:chOff x="2857500" y="1457325"/>
            <a:chExt cx="285751" cy="228601"/>
          </a:xfrm>
        </p:grpSpPr>
        <p:sp>
          <p:nvSpPr>
            <p:cNvPr id="11" name="SMARTInkShape-220">
              <a:extLst>
                <a:ext uri="{FF2B5EF4-FFF2-40B4-BE49-F238E27FC236}">
                  <a16:creationId xmlns:a16="http://schemas.microsoft.com/office/drawing/2014/main" id="{0F508177-4AE1-FA0A-B89D-9F5604BD3E0A}"/>
                </a:ext>
              </a:extLst>
            </p:cNvPr>
            <p:cNvSpPr/>
            <p:nvPr>
              <p:custDataLst>
                <p:tags r:id="rId171"/>
              </p:custDataLst>
            </p:nvPr>
          </p:nvSpPr>
          <p:spPr>
            <a:xfrm>
              <a:off x="2857892" y="1535000"/>
              <a:ext cx="9134" cy="150926"/>
            </a:xfrm>
            <a:custGeom>
              <a:avLst/>
              <a:gdLst/>
              <a:ahLst/>
              <a:cxnLst/>
              <a:rect l="0" t="0" r="0" b="0"/>
              <a:pathLst>
                <a:path w="9134" h="150926">
                  <a:moveTo>
                    <a:pt x="9133" y="27100"/>
                  </a:moveTo>
                  <a:lnTo>
                    <a:pt x="9133" y="27100"/>
                  </a:lnTo>
                  <a:lnTo>
                    <a:pt x="9133" y="0"/>
                  </a:lnTo>
                  <a:lnTo>
                    <a:pt x="9133" y="47468"/>
                  </a:lnTo>
                  <a:lnTo>
                    <a:pt x="2587" y="85569"/>
                  </a:lnTo>
                  <a:lnTo>
                    <a:pt x="0" y="129997"/>
                  </a:lnTo>
                  <a:lnTo>
                    <a:pt x="2605" y="139154"/>
                  </a:lnTo>
                  <a:lnTo>
                    <a:pt x="9133" y="150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221">
              <a:extLst>
                <a:ext uri="{FF2B5EF4-FFF2-40B4-BE49-F238E27FC236}">
                  <a16:creationId xmlns:a16="http://schemas.microsoft.com/office/drawing/2014/main" id="{E21F81D1-1366-5979-A3E4-3F027E677A9F}"/>
                </a:ext>
              </a:extLst>
            </p:cNvPr>
            <p:cNvSpPr/>
            <p:nvPr>
              <p:custDataLst>
                <p:tags r:id="rId172"/>
              </p:custDataLst>
            </p:nvPr>
          </p:nvSpPr>
          <p:spPr>
            <a:xfrm>
              <a:off x="2857500" y="145732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19050"/>
                  </a:moveTo>
                  <a:lnTo>
                    <a:pt x="0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222">
              <a:extLst>
                <a:ext uri="{FF2B5EF4-FFF2-40B4-BE49-F238E27FC236}">
                  <a16:creationId xmlns:a16="http://schemas.microsoft.com/office/drawing/2014/main" id="{90D25760-B9CB-D5D3-9659-CA3C9E3B9FAF}"/>
                </a:ext>
              </a:extLst>
            </p:cNvPr>
            <p:cNvSpPr/>
            <p:nvPr>
              <p:custDataLst>
                <p:tags r:id="rId173"/>
              </p:custDataLst>
            </p:nvPr>
          </p:nvSpPr>
          <p:spPr>
            <a:xfrm>
              <a:off x="2952750" y="1543067"/>
              <a:ext cx="190501" cy="142859"/>
            </a:xfrm>
            <a:custGeom>
              <a:avLst/>
              <a:gdLst/>
              <a:ahLst/>
              <a:cxnLst/>
              <a:rect l="0" t="0" r="0" b="0"/>
              <a:pathLst>
                <a:path w="190501" h="142859">
                  <a:moveTo>
                    <a:pt x="0" y="38083"/>
                  </a:moveTo>
                  <a:lnTo>
                    <a:pt x="0" y="38083"/>
                  </a:lnTo>
                  <a:lnTo>
                    <a:pt x="0" y="33027"/>
                  </a:lnTo>
                  <a:lnTo>
                    <a:pt x="17900" y="11246"/>
                  </a:lnTo>
                  <a:lnTo>
                    <a:pt x="27950" y="642"/>
                  </a:lnTo>
                  <a:lnTo>
                    <a:pt x="45893" y="0"/>
                  </a:lnTo>
                  <a:lnTo>
                    <a:pt x="52168" y="10101"/>
                  </a:lnTo>
                  <a:lnTo>
                    <a:pt x="55674" y="26500"/>
                  </a:lnTo>
                  <a:lnTo>
                    <a:pt x="57020" y="71782"/>
                  </a:lnTo>
                  <a:lnTo>
                    <a:pt x="54311" y="107419"/>
                  </a:lnTo>
                  <a:lnTo>
                    <a:pt x="48946" y="128214"/>
                  </a:lnTo>
                  <a:lnTo>
                    <a:pt x="49564" y="129921"/>
                  </a:lnTo>
                  <a:lnTo>
                    <a:pt x="51034" y="131058"/>
                  </a:lnTo>
                  <a:lnTo>
                    <a:pt x="53073" y="131817"/>
                  </a:lnTo>
                  <a:lnTo>
                    <a:pt x="55490" y="129147"/>
                  </a:lnTo>
                  <a:lnTo>
                    <a:pt x="79111" y="82919"/>
                  </a:lnTo>
                  <a:lnTo>
                    <a:pt x="106217" y="39833"/>
                  </a:lnTo>
                  <a:lnTo>
                    <a:pt x="112963" y="25666"/>
                  </a:lnTo>
                  <a:lnTo>
                    <a:pt x="127242" y="14850"/>
                  </a:lnTo>
                  <a:lnTo>
                    <a:pt x="130336" y="14128"/>
                  </a:lnTo>
                  <a:lnTo>
                    <a:pt x="133458" y="14704"/>
                  </a:lnTo>
                  <a:lnTo>
                    <a:pt x="136597" y="16147"/>
                  </a:lnTo>
                  <a:lnTo>
                    <a:pt x="146071" y="28291"/>
                  </a:lnTo>
                  <a:lnTo>
                    <a:pt x="155581" y="45295"/>
                  </a:lnTo>
                  <a:lnTo>
                    <a:pt x="160672" y="76549"/>
                  </a:lnTo>
                  <a:lnTo>
                    <a:pt x="162873" y="110666"/>
                  </a:lnTo>
                  <a:lnTo>
                    <a:pt x="166932" y="121847"/>
                  </a:lnTo>
                  <a:lnTo>
                    <a:pt x="175087" y="131050"/>
                  </a:lnTo>
                  <a:lnTo>
                    <a:pt x="190500" y="1428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SMARTInkShape-Group53">
            <a:extLst>
              <a:ext uri="{FF2B5EF4-FFF2-40B4-BE49-F238E27FC236}">
                <a16:creationId xmlns:a16="http://schemas.microsoft.com/office/drawing/2014/main" id="{C04C9F2F-C88B-10BE-9DC1-97EDF2E4A36B}"/>
              </a:ext>
            </a:extLst>
          </p:cNvPr>
          <p:cNvGrpSpPr/>
          <p:nvPr/>
        </p:nvGrpSpPr>
        <p:grpSpPr>
          <a:xfrm>
            <a:off x="3619500" y="1262481"/>
            <a:ext cx="1162051" cy="394870"/>
            <a:chOff x="3619500" y="1262481"/>
            <a:chExt cx="1162051" cy="394870"/>
          </a:xfrm>
        </p:grpSpPr>
        <p:sp>
          <p:nvSpPr>
            <p:cNvPr id="15" name="SMARTInkShape-223">
              <a:extLst>
                <a:ext uri="{FF2B5EF4-FFF2-40B4-BE49-F238E27FC236}">
                  <a16:creationId xmlns:a16="http://schemas.microsoft.com/office/drawing/2014/main" id="{F36CDBC7-E72F-0185-A248-56F576565223}"/>
                </a:ext>
              </a:extLst>
            </p:cNvPr>
            <p:cNvSpPr/>
            <p:nvPr>
              <p:custDataLst>
                <p:tags r:id="rId164"/>
              </p:custDataLst>
            </p:nvPr>
          </p:nvSpPr>
          <p:spPr>
            <a:xfrm>
              <a:off x="3619500" y="1496560"/>
              <a:ext cx="261699" cy="160791"/>
            </a:xfrm>
            <a:custGeom>
              <a:avLst/>
              <a:gdLst/>
              <a:ahLst/>
              <a:cxnLst/>
              <a:rect l="0" t="0" r="0" b="0"/>
              <a:pathLst>
                <a:path w="261699" h="160791">
                  <a:moveTo>
                    <a:pt x="0" y="75065"/>
                  </a:moveTo>
                  <a:lnTo>
                    <a:pt x="0" y="75065"/>
                  </a:lnTo>
                  <a:lnTo>
                    <a:pt x="0" y="70009"/>
                  </a:lnTo>
                  <a:lnTo>
                    <a:pt x="2822" y="64704"/>
                  </a:lnTo>
                  <a:lnTo>
                    <a:pt x="26743" y="29699"/>
                  </a:lnTo>
                  <a:lnTo>
                    <a:pt x="42363" y="27886"/>
                  </a:lnTo>
                  <a:lnTo>
                    <a:pt x="49873" y="27638"/>
                  </a:lnTo>
                  <a:lnTo>
                    <a:pt x="56738" y="30350"/>
                  </a:lnTo>
                  <a:lnTo>
                    <a:pt x="60050" y="32555"/>
                  </a:lnTo>
                  <a:lnTo>
                    <a:pt x="69769" y="50828"/>
                  </a:lnTo>
                  <a:lnTo>
                    <a:pt x="74930" y="78901"/>
                  </a:lnTo>
                  <a:lnTo>
                    <a:pt x="74765" y="103718"/>
                  </a:lnTo>
                  <a:lnTo>
                    <a:pt x="67052" y="139180"/>
                  </a:lnTo>
                  <a:lnTo>
                    <a:pt x="66927" y="138975"/>
                  </a:lnTo>
                  <a:lnTo>
                    <a:pt x="66787" y="135925"/>
                  </a:lnTo>
                  <a:lnTo>
                    <a:pt x="79942" y="92768"/>
                  </a:lnTo>
                  <a:lnTo>
                    <a:pt x="98147" y="53852"/>
                  </a:lnTo>
                  <a:lnTo>
                    <a:pt x="131354" y="10564"/>
                  </a:lnTo>
                  <a:lnTo>
                    <a:pt x="135285" y="9357"/>
                  </a:lnTo>
                  <a:lnTo>
                    <a:pt x="137815" y="9034"/>
                  </a:lnTo>
                  <a:lnTo>
                    <a:pt x="139502" y="9878"/>
                  </a:lnTo>
                  <a:lnTo>
                    <a:pt x="140626" y="11499"/>
                  </a:lnTo>
                  <a:lnTo>
                    <a:pt x="150217" y="48435"/>
                  </a:lnTo>
                  <a:lnTo>
                    <a:pt x="154575" y="72819"/>
                  </a:lnTo>
                  <a:lnTo>
                    <a:pt x="160957" y="98915"/>
                  </a:lnTo>
                  <a:lnTo>
                    <a:pt x="161639" y="107414"/>
                  </a:lnTo>
                  <a:lnTo>
                    <a:pt x="161734" y="107214"/>
                  </a:lnTo>
                  <a:lnTo>
                    <a:pt x="161797" y="106023"/>
                  </a:lnTo>
                  <a:lnTo>
                    <a:pt x="172270" y="93593"/>
                  </a:lnTo>
                  <a:lnTo>
                    <a:pt x="177106" y="87533"/>
                  </a:lnTo>
                  <a:lnTo>
                    <a:pt x="183033" y="75019"/>
                  </a:lnTo>
                  <a:lnTo>
                    <a:pt x="211522" y="31379"/>
                  </a:lnTo>
                  <a:lnTo>
                    <a:pt x="234814" y="2695"/>
                  </a:lnTo>
                  <a:lnTo>
                    <a:pt x="239476" y="567"/>
                  </a:lnTo>
                  <a:lnTo>
                    <a:pt x="242201" y="0"/>
                  </a:lnTo>
                  <a:lnTo>
                    <a:pt x="245075" y="1738"/>
                  </a:lnTo>
                  <a:lnTo>
                    <a:pt x="251092" y="9314"/>
                  </a:lnTo>
                  <a:lnTo>
                    <a:pt x="254471" y="19737"/>
                  </a:lnTo>
                  <a:lnTo>
                    <a:pt x="261698" y="58845"/>
                  </a:lnTo>
                  <a:lnTo>
                    <a:pt x="259166" y="102317"/>
                  </a:lnTo>
                  <a:lnTo>
                    <a:pt x="257175" y="1607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224">
              <a:extLst>
                <a:ext uri="{FF2B5EF4-FFF2-40B4-BE49-F238E27FC236}">
                  <a16:creationId xmlns:a16="http://schemas.microsoft.com/office/drawing/2014/main" id="{B5117A3D-E7C6-5F76-EB09-8B6A65AE9D20}"/>
                </a:ext>
              </a:extLst>
            </p:cNvPr>
            <p:cNvSpPr/>
            <p:nvPr>
              <p:custDataLst>
                <p:tags r:id="rId165"/>
              </p:custDataLst>
            </p:nvPr>
          </p:nvSpPr>
          <p:spPr>
            <a:xfrm>
              <a:off x="3981450" y="1525716"/>
              <a:ext cx="85726" cy="93494"/>
            </a:xfrm>
            <a:custGeom>
              <a:avLst/>
              <a:gdLst/>
              <a:ahLst/>
              <a:cxnLst/>
              <a:rect l="0" t="0" r="0" b="0"/>
              <a:pathLst>
                <a:path w="85726" h="93494">
                  <a:moveTo>
                    <a:pt x="0" y="17334"/>
                  </a:moveTo>
                  <a:lnTo>
                    <a:pt x="0" y="17334"/>
                  </a:lnTo>
                  <a:lnTo>
                    <a:pt x="17333" y="0"/>
                  </a:lnTo>
                  <a:lnTo>
                    <a:pt x="17906" y="487"/>
                  </a:lnTo>
                  <a:lnTo>
                    <a:pt x="18711" y="7286"/>
                  </a:lnTo>
                  <a:lnTo>
                    <a:pt x="17962" y="41129"/>
                  </a:lnTo>
                  <a:lnTo>
                    <a:pt x="11437" y="64248"/>
                  </a:lnTo>
                  <a:lnTo>
                    <a:pt x="1143" y="83193"/>
                  </a:lnTo>
                  <a:lnTo>
                    <a:pt x="508" y="88232"/>
                  </a:lnTo>
                  <a:lnTo>
                    <a:pt x="1397" y="90000"/>
                  </a:lnTo>
                  <a:lnTo>
                    <a:pt x="3048" y="91178"/>
                  </a:lnTo>
                  <a:lnTo>
                    <a:pt x="10428" y="92836"/>
                  </a:lnTo>
                  <a:lnTo>
                    <a:pt x="45060" y="93493"/>
                  </a:lnTo>
                  <a:lnTo>
                    <a:pt x="63681" y="88466"/>
                  </a:lnTo>
                  <a:lnTo>
                    <a:pt x="85725" y="744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225">
              <a:extLst>
                <a:ext uri="{FF2B5EF4-FFF2-40B4-BE49-F238E27FC236}">
                  <a16:creationId xmlns:a16="http://schemas.microsoft.com/office/drawing/2014/main" id="{5C776B43-9D72-591B-3353-528F5E2E18A3}"/>
                </a:ext>
              </a:extLst>
            </p:cNvPr>
            <p:cNvSpPr/>
            <p:nvPr>
              <p:custDataLst>
                <p:tags r:id="rId166"/>
              </p:custDataLst>
            </p:nvPr>
          </p:nvSpPr>
          <p:spPr>
            <a:xfrm>
              <a:off x="4048125" y="1442651"/>
              <a:ext cx="1" cy="24200"/>
            </a:xfrm>
            <a:custGeom>
              <a:avLst/>
              <a:gdLst/>
              <a:ahLst/>
              <a:cxnLst/>
              <a:rect l="0" t="0" r="0" b="0"/>
              <a:pathLst>
                <a:path w="1" h="24200">
                  <a:moveTo>
                    <a:pt x="0" y="24199"/>
                  </a:moveTo>
                  <a:lnTo>
                    <a:pt x="0" y="24199"/>
                  </a:lnTo>
                  <a:lnTo>
                    <a:pt x="0" y="0"/>
                  </a:lnTo>
                  <a:lnTo>
                    <a:pt x="0" y="51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226">
              <a:extLst>
                <a:ext uri="{FF2B5EF4-FFF2-40B4-BE49-F238E27FC236}">
                  <a16:creationId xmlns:a16="http://schemas.microsoft.com/office/drawing/2014/main" id="{3E25207B-46CF-170F-D8A3-D7225D157184}"/>
                </a:ext>
              </a:extLst>
            </p:cNvPr>
            <p:cNvSpPr/>
            <p:nvPr>
              <p:custDataLst>
                <p:tags r:id="rId167"/>
              </p:custDataLst>
            </p:nvPr>
          </p:nvSpPr>
          <p:spPr>
            <a:xfrm>
              <a:off x="4144103" y="1323975"/>
              <a:ext cx="113573" cy="292471"/>
            </a:xfrm>
            <a:custGeom>
              <a:avLst/>
              <a:gdLst/>
              <a:ahLst/>
              <a:cxnLst/>
              <a:rect l="0" t="0" r="0" b="0"/>
              <a:pathLst>
                <a:path w="113573" h="292471">
                  <a:moveTo>
                    <a:pt x="113572" y="209550"/>
                  </a:moveTo>
                  <a:lnTo>
                    <a:pt x="113572" y="209550"/>
                  </a:lnTo>
                  <a:lnTo>
                    <a:pt x="113572" y="192216"/>
                  </a:lnTo>
                  <a:lnTo>
                    <a:pt x="112514" y="191644"/>
                  </a:lnTo>
                  <a:lnTo>
                    <a:pt x="108515" y="191008"/>
                  </a:lnTo>
                  <a:lnTo>
                    <a:pt x="103211" y="187904"/>
                  </a:lnTo>
                  <a:lnTo>
                    <a:pt x="88062" y="175342"/>
                  </a:lnTo>
                  <a:lnTo>
                    <a:pt x="81773" y="173180"/>
                  </a:lnTo>
                  <a:lnTo>
                    <a:pt x="62170" y="171962"/>
                  </a:lnTo>
                  <a:lnTo>
                    <a:pt x="41309" y="176658"/>
                  </a:lnTo>
                  <a:lnTo>
                    <a:pt x="21723" y="189809"/>
                  </a:lnTo>
                  <a:lnTo>
                    <a:pt x="7571" y="212168"/>
                  </a:lnTo>
                  <a:lnTo>
                    <a:pt x="1731" y="228788"/>
                  </a:lnTo>
                  <a:lnTo>
                    <a:pt x="0" y="245471"/>
                  </a:lnTo>
                  <a:lnTo>
                    <a:pt x="9601" y="268877"/>
                  </a:lnTo>
                  <a:lnTo>
                    <a:pt x="20090" y="281073"/>
                  </a:lnTo>
                  <a:lnTo>
                    <a:pt x="31808" y="288963"/>
                  </a:lnTo>
                  <a:lnTo>
                    <a:pt x="44071" y="292470"/>
                  </a:lnTo>
                  <a:lnTo>
                    <a:pt x="51363" y="290230"/>
                  </a:lnTo>
                  <a:lnTo>
                    <a:pt x="67932" y="279274"/>
                  </a:lnTo>
                  <a:lnTo>
                    <a:pt x="80235" y="263822"/>
                  </a:lnTo>
                  <a:lnTo>
                    <a:pt x="84997" y="255256"/>
                  </a:lnTo>
                  <a:lnTo>
                    <a:pt x="91700" y="212862"/>
                  </a:lnTo>
                  <a:lnTo>
                    <a:pt x="93685" y="170197"/>
                  </a:lnTo>
                  <a:lnTo>
                    <a:pt x="99331" y="130744"/>
                  </a:lnTo>
                  <a:lnTo>
                    <a:pt x="103115" y="84975"/>
                  </a:lnTo>
                  <a:lnTo>
                    <a:pt x="103771" y="45521"/>
                  </a:lnTo>
                  <a:lnTo>
                    <a:pt x="104010" y="9627"/>
                  </a:lnTo>
                  <a:lnTo>
                    <a:pt x="105081" y="6418"/>
                  </a:lnTo>
                  <a:lnTo>
                    <a:pt x="11357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227">
              <a:extLst>
                <a:ext uri="{FF2B5EF4-FFF2-40B4-BE49-F238E27FC236}">
                  <a16:creationId xmlns:a16="http://schemas.microsoft.com/office/drawing/2014/main" id="{754606B4-F8FF-A448-838E-211A06804FD7}"/>
                </a:ext>
              </a:extLst>
            </p:cNvPr>
            <p:cNvSpPr/>
            <p:nvPr>
              <p:custDataLst>
                <p:tags r:id="rId168"/>
              </p:custDataLst>
            </p:nvPr>
          </p:nvSpPr>
          <p:spPr>
            <a:xfrm>
              <a:off x="4311603" y="1295400"/>
              <a:ext cx="117523" cy="308024"/>
            </a:xfrm>
            <a:custGeom>
              <a:avLst/>
              <a:gdLst/>
              <a:ahLst/>
              <a:cxnLst/>
              <a:rect l="0" t="0" r="0" b="0"/>
              <a:pathLst>
                <a:path w="117523" h="308024">
                  <a:moveTo>
                    <a:pt x="117522" y="219075"/>
                  </a:moveTo>
                  <a:lnTo>
                    <a:pt x="117522" y="219075"/>
                  </a:lnTo>
                  <a:lnTo>
                    <a:pt x="112465" y="214019"/>
                  </a:lnTo>
                  <a:lnTo>
                    <a:pt x="109983" y="208714"/>
                  </a:lnTo>
                  <a:lnTo>
                    <a:pt x="108389" y="196685"/>
                  </a:lnTo>
                  <a:lnTo>
                    <a:pt x="106142" y="193565"/>
                  </a:lnTo>
                  <a:lnTo>
                    <a:pt x="94983" y="184117"/>
                  </a:lnTo>
                  <a:lnTo>
                    <a:pt x="91629" y="177786"/>
                  </a:lnTo>
                  <a:lnTo>
                    <a:pt x="88620" y="175674"/>
                  </a:lnTo>
                  <a:lnTo>
                    <a:pt x="74268" y="172701"/>
                  </a:lnTo>
                  <a:lnTo>
                    <a:pt x="62668" y="172006"/>
                  </a:lnTo>
                  <a:lnTo>
                    <a:pt x="50456" y="177342"/>
                  </a:lnTo>
                  <a:lnTo>
                    <a:pt x="30426" y="192958"/>
                  </a:lnTo>
                  <a:lnTo>
                    <a:pt x="9732" y="221442"/>
                  </a:lnTo>
                  <a:lnTo>
                    <a:pt x="1529" y="239177"/>
                  </a:lnTo>
                  <a:lnTo>
                    <a:pt x="0" y="260465"/>
                  </a:lnTo>
                  <a:lnTo>
                    <a:pt x="3907" y="280862"/>
                  </a:lnTo>
                  <a:lnTo>
                    <a:pt x="12699" y="293455"/>
                  </a:lnTo>
                  <a:lnTo>
                    <a:pt x="29548" y="306495"/>
                  </a:lnTo>
                  <a:lnTo>
                    <a:pt x="44556" y="308023"/>
                  </a:lnTo>
                  <a:lnTo>
                    <a:pt x="59693" y="305174"/>
                  </a:lnTo>
                  <a:lnTo>
                    <a:pt x="69948" y="300380"/>
                  </a:lnTo>
                  <a:lnTo>
                    <a:pt x="73106" y="297620"/>
                  </a:lnTo>
                  <a:lnTo>
                    <a:pt x="76615" y="291731"/>
                  </a:lnTo>
                  <a:lnTo>
                    <a:pt x="86592" y="245093"/>
                  </a:lnTo>
                  <a:lnTo>
                    <a:pt x="93539" y="201401"/>
                  </a:lnTo>
                  <a:lnTo>
                    <a:pt x="97010" y="161745"/>
                  </a:lnTo>
                  <a:lnTo>
                    <a:pt x="100644" y="126214"/>
                  </a:lnTo>
                  <a:lnTo>
                    <a:pt x="104729" y="88904"/>
                  </a:lnTo>
                  <a:lnTo>
                    <a:pt x="107028" y="46215"/>
                  </a:lnTo>
                  <a:lnTo>
                    <a:pt x="10799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228">
              <a:extLst>
                <a:ext uri="{FF2B5EF4-FFF2-40B4-BE49-F238E27FC236}">
                  <a16:creationId xmlns:a16="http://schemas.microsoft.com/office/drawing/2014/main" id="{6D23A736-FECE-146E-0A62-F4A8E82A2D2A}"/>
                </a:ext>
              </a:extLst>
            </p:cNvPr>
            <p:cNvSpPr/>
            <p:nvPr>
              <p:custDataLst>
                <p:tags r:id="rId169"/>
              </p:custDataLst>
            </p:nvPr>
          </p:nvSpPr>
          <p:spPr>
            <a:xfrm>
              <a:off x="4497554" y="1262481"/>
              <a:ext cx="36347" cy="356770"/>
            </a:xfrm>
            <a:custGeom>
              <a:avLst/>
              <a:gdLst/>
              <a:ahLst/>
              <a:cxnLst/>
              <a:rect l="0" t="0" r="0" b="0"/>
              <a:pathLst>
                <a:path w="36347" h="356770">
                  <a:moveTo>
                    <a:pt x="36346" y="23394"/>
                  </a:moveTo>
                  <a:lnTo>
                    <a:pt x="36346" y="23394"/>
                  </a:lnTo>
                  <a:lnTo>
                    <a:pt x="36346" y="0"/>
                  </a:lnTo>
                  <a:lnTo>
                    <a:pt x="36346" y="34451"/>
                  </a:lnTo>
                  <a:lnTo>
                    <a:pt x="33524" y="66408"/>
                  </a:lnTo>
                  <a:lnTo>
                    <a:pt x="29800" y="102837"/>
                  </a:lnTo>
                  <a:lnTo>
                    <a:pt x="28145" y="143721"/>
                  </a:lnTo>
                  <a:lnTo>
                    <a:pt x="22157" y="188163"/>
                  </a:lnTo>
                  <a:lnTo>
                    <a:pt x="18736" y="231553"/>
                  </a:lnTo>
                  <a:lnTo>
                    <a:pt x="12666" y="272866"/>
                  </a:lnTo>
                  <a:lnTo>
                    <a:pt x="2191" y="316089"/>
                  </a:lnTo>
                  <a:lnTo>
                    <a:pt x="0" y="331986"/>
                  </a:lnTo>
                  <a:lnTo>
                    <a:pt x="7771" y="35676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229">
              <a:extLst>
                <a:ext uri="{FF2B5EF4-FFF2-40B4-BE49-F238E27FC236}">
                  <a16:creationId xmlns:a16="http://schemas.microsoft.com/office/drawing/2014/main" id="{555F576D-C2A2-ECD1-47C3-07C18C6E44DD}"/>
                </a:ext>
              </a:extLst>
            </p:cNvPr>
            <p:cNvSpPr/>
            <p:nvPr>
              <p:custDataLst>
                <p:tags r:id="rId170"/>
              </p:custDataLst>
            </p:nvPr>
          </p:nvSpPr>
          <p:spPr>
            <a:xfrm>
              <a:off x="4594446" y="1457886"/>
              <a:ext cx="187105" cy="142056"/>
            </a:xfrm>
            <a:custGeom>
              <a:avLst/>
              <a:gdLst/>
              <a:ahLst/>
              <a:cxnLst/>
              <a:rect l="0" t="0" r="0" b="0"/>
              <a:pathLst>
                <a:path w="187105" h="142056">
                  <a:moveTo>
                    <a:pt x="15654" y="75639"/>
                  </a:moveTo>
                  <a:lnTo>
                    <a:pt x="15654" y="75639"/>
                  </a:lnTo>
                  <a:lnTo>
                    <a:pt x="43101" y="75639"/>
                  </a:lnTo>
                  <a:lnTo>
                    <a:pt x="51841" y="72817"/>
                  </a:lnTo>
                  <a:lnTo>
                    <a:pt x="97325" y="48192"/>
                  </a:lnTo>
                  <a:lnTo>
                    <a:pt x="114768" y="32039"/>
                  </a:lnTo>
                  <a:lnTo>
                    <a:pt x="117913" y="25217"/>
                  </a:lnTo>
                  <a:lnTo>
                    <a:pt x="120208" y="5822"/>
                  </a:lnTo>
                  <a:lnTo>
                    <a:pt x="119223" y="3694"/>
                  </a:lnTo>
                  <a:lnTo>
                    <a:pt x="117509" y="2276"/>
                  </a:lnTo>
                  <a:lnTo>
                    <a:pt x="115307" y="1330"/>
                  </a:lnTo>
                  <a:lnTo>
                    <a:pt x="97039" y="0"/>
                  </a:lnTo>
                  <a:lnTo>
                    <a:pt x="86045" y="2510"/>
                  </a:lnTo>
                  <a:lnTo>
                    <a:pt x="75514" y="9271"/>
                  </a:lnTo>
                  <a:lnTo>
                    <a:pt x="28439" y="56328"/>
                  </a:lnTo>
                  <a:lnTo>
                    <a:pt x="4246" y="95909"/>
                  </a:lnTo>
                  <a:lnTo>
                    <a:pt x="0" y="114281"/>
                  </a:lnTo>
                  <a:lnTo>
                    <a:pt x="936" y="127386"/>
                  </a:lnTo>
                  <a:lnTo>
                    <a:pt x="2667" y="132362"/>
                  </a:lnTo>
                  <a:lnTo>
                    <a:pt x="4879" y="135679"/>
                  </a:lnTo>
                  <a:lnTo>
                    <a:pt x="7413" y="137891"/>
                  </a:lnTo>
                  <a:lnTo>
                    <a:pt x="10160" y="139365"/>
                  </a:lnTo>
                  <a:lnTo>
                    <a:pt x="44832" y="142055"/>
                  </a:lnTo>
                  <a:lnTo>
                    <a:pt x="89307" y="131919"/>
                  </a:lnTo>
                  <a:lnTo>
                    <a:pt x="187104" y="1232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SMARTInkShape-Group54">
            <a:extLst>
              <a:ext uri="{FF2B5EF4-FFF2-40B4-BE49-F238E27FC236}">
                <a16:creationId xmlns:a16="http://schemas.microsoft.com/office/drawing/2014/main" id="{EF2BC7B3-7E84-AD17-13A2-4338A940FEBF}"/>
              </a:ext>
            </a:extLst>
          </p:cNvPr>
          <p:cNvGrpSpPr/>
          <p:nvPr/>
        </p:nvGrpSpPr>
        <p:grpSpPr>
          <a:xfrm>
            <a:off x="5238750" y="1270862"/>
            <a:ext cx="1314451" cy="500789"/>
            <a:chOff x="5238750" y="1270862"/>
            <a:chExt cx="1314451" cy="500789"/>
          </a:xfrm>
        </p:grpSpPr>
        <p:sp>
          <p:nvSpPr>
            <p:cNvPr id="23" name="SMARTInkShape-230">
              <a:extLst>
                <a:ext uri="{FF2B5EF4-FFF2-40B4-BE49-F238E27FC236}">
                  <a16:creationId xmlns:a16="http://schemas.microsoft.com/office/drawing/2014/main" id="{32DB4964-02C1-FFE5-AC08-38DCC2FC80C6}"/>
                </a:ext>
              </a:extLst>
            </p:cNvPr>
            <p:cNvSpPr/>
            <p:nvPr>
              <p:custDataLst>
                <p:tags r:id="rId153"/>
              </p:custDataLst>
            </p:nvPr>
          </p:nvSpPr>
          <p:spPr>
            <a:xfrm>
              <a:off x="5238750" y="1476768"/>
              <a:ext cx="47510" cy="294883"/>
            </a:xfrm>
            <a:custGeom>
              <a:avLst/>
              <a:gdLst/>
              <a:ahLst/>
              <a:cxnLst/>
              <a:rect l="0" t="0" r="0" b="0"/>
              <a:pathLst>
                <a:path w="47510" h="294883">
                  <a:moveTo>
                    <a:pt x="38100" y="9132"/>
                  </a:moveTo>
                  <a:lnTo>
                    <a:pt x="38100" y="9132"/>
                  </a:lnTo>
                  <a:lnTo>
                    <a:pt x="38100" y="931"/>
                  </a:lnTo>
                  <a:lnTo>
                    <a:pt x="39158" y="490"/>
                  </a:lnTo>
                  <a:lnTo>
                    <a:pt x="43156" y="0"/>
                  </a:lnTo>
                  <a:lnTo>
                    <a:pt x="44645" y="3044"/>
                  </a:lnTo>
                  <a:lnTo>
                    <a:pt x="47233" y="44470"/>
                  </a:lnTo>
                  <a:lnTo>
                    <a:pt x="47509" y="85102"/>
                  </a:lnTo>
                  <a:lnTo>
                    <a:pt x="42534" y="130655"/>
                  </a:lnTo>
                  <a:lnTo>
                    <a:pt x="31371" y="173816"/>
                  </a:lnTo>
                  <a:lnTo>
                    <a:pt x="22113" y="213973"/>
                  </a:lnTo>
                  <a:lnTo>
                    <a:pt x="12667" y="252094"/>
                  </a:lnTo>
                  <a:lnTo>
                    <a:pt x="0" y="2948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231">
              <a:extLst>
                <a:ext uri="{FF2B5EF4-FFF2-40B4-BE49-F238E27FC236}">
                  <a16:creationId xmlns:a16="http://schemas.microsoft.com/office/drawing/2014/main" id="{EFA8B49F-9044-48EF-CE17-C403C990954C}"/>
                </a:ext>
              </a:extLst>
            </p:cNvPr>
            <p:cNvSpPr/>
            <p:nvPr>
              <p:custDataLst>
                <p:tags r:id="rId154"/>
              </p:custDataLst>
            </p:nvPr>
          </p:nvSpPr>
          <p:spPr>
            <a:xfrm>
              <a:off x="5238750" y="1438958"/>
              <a:ext cx="130888" cy="123143"/>
            </a:xfrm>
            <a:custGeom>
              <a:avLst/>
              <a:gdLst/>
              <a:ahLst/>
              <a:cxnLst/>
              <a:rect l="0" t="0" r="0" b="0"/>
              <a:pathLst>
                <a:path w="130888" h="123143">
                  <a:moveTo>
                    <a:pt x="0" y="65992"/>
                  </a:moveTo>
                  <a:lnTo>
                    <a:pt x="0" y="65992"/>
                  </a:lnTo>
                  <a:lnTo>
                    <a:pt x="5056" y="60936"/>
                  </a:lnTo>
                  <a:lnTo>
                    <a:pt x="7539" y="52809"/>
                  </a:lnTo>
                  <a:lnTo>
                    <a:pt x="8201" y="47678"/>
                  </a:lnTo>
                  <a:lnTo>
                    <a:pt x="10759" y="43199"/>
                  </a:lnTo>
                  <a:lnTo>
                    <a:pt x="49214" y="7093"/>
                  </a:lnTo>
                  <a:lnTo>
                    <a:pt x="62090" y="2773"/>
                  </a:lnTo>
                  <a:lnTo>
                    <a:pt x="91170" y="0"/>
                  </a:lnTo>
                  <a:lnTo>
                    <a:pt x="110857" y="4576"/>
                  </a:lnTo>
                  <a:lnTo>
                    <a:pt x="120884" y="12590"/>
                  </a:lnTo>
                  <a:lnTo>
                    <a:pt x="127810" y="23208"/>
                  </a:lnTo>
                  <a:lnTo>
                    <a:pt x="130887" y="34982"/>
                  </a:lnTo>
                  <a:lnTo>
                    <a:pt x="127564" y="58568"/>
                  </a:lnTo>
                  <a:lnTo>
                    <a:pt x="117020" y="73628"/>
                  </a:lnTo>
                  <a:lnTo>
                    <a:pt x="101751" y="86319"/>
                  </a:lnTo>
                  <a:lnTo>
                    <a:pt x="60452" y="108938"/>
                  </a:lnTo>
                  <a:lnTo>
                    <a:pt x="9525" y="1231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232">
              <a:extLst>
                <a:ext uri="{FF2B5EF4-FFF2-40B4-BE49-F238E27FC236}">
                  <a16:creationId xmlns:a16="http://schemas.microsoft.com/office/drawing/2014/main" id="{F773F4BD-3AB5-6CEC-5A97-F5209CDF98CB}"/>
                </a:ext>
              </a:extLst>
            </p:cNvPr>
            <p:cNvSpPr/>
            <p:nvPr>
              <p:custDataLst>
                <p:tags r:id="rId155"/>
              </p:custDataLst>
            </p:nvPr>
          </p:nvSpPr>
          <p:spPr>
            <a:xfrm>
              <a:off x="5440573" y="1428750"/>
              <a:ext cx="73394" cy="152176"/>
            </a:xfrm>
            <a:custGeom>
              <a:avLst/>
              <a:gdLst/>
              <a:ahLst/>
              <a:cxnLst/>
              <a:rect l="0" t="0" r="0" b="0"/>
              <a:pathLst>
                <a:path w="73394" h="152176">
                  <a:moveTo>
                    <a:pt x="45827" y="57150"/>
                  </a:moveTo>
                  <a:lnTo>
                    <a:pt x="45827" y="57150"/>
                  </a:lnTo>
                  <a:lnTo>
                    <a:pt x="45827" y="52094"/>
                  </a:lnTo>
                  <a:lnTo>
                    <a:pt x="46885" y="50604"/>
                  </a:lnTo>
                  <a:lnTo>
                    <a:pt x="48649" y="49611"/>
                  </a:lnTo>
                  <a:lnTo>
                    <a:pt x="50883" y="48949"/>
                  </a:lnTo>
                  <a:lnTo>
                    <a:pt x="52372" y="47449"/>
                  </a:lnTo>
                  <a:lnTo>
                    <a:pt x="54028" y="42961"/>
                  </a:lnTo>
                  <a:lnTo>
                    <a:pt x="55318" y="14905"/>
                  </a:lnTo>
                  <a:lnTo>
                    <a:pt x="54271" y="13111"/>
                  </a:lnTo>
                  <a:lnTo>
                    <a:pt x="52515" y="11916"/>
                  </a:lnTo>
                  <a:lnTo>
                    <a:pt x="50286" y="11119"/>
                  </a:lnTo>
                  <a:lnTo>
                    <a:pt x="47741" y="11646"/>
                  </a:lnTo>
                  <a:lnTo>
                    <a:pt x="42092" y="15054"/>
                  </a:lnTo>
                  <a:lnTo>
                    <a:pt x="24354" y="32411"/>
                  </a:lnTo>
                  <a:lnTo>
                    <a:pt x="7306" y="74903"/>
                  </a:lnTo>
                  <a:lnTo>
                    <a:pt x="2248" y="89382"/>
                  </a:lnTo>
                  <a:lnTo>
                    <a:pt x="0" y="106400"/>
                  </a:lnTo>
                  <a:lnTo>
                    <a:pt x="4646" y="121725"/>
                  </a:lnTo>
                  <a:lnTo>
                    <a:pt x="13517" y="139431"/>
                  </a:lnTo>
                  <a:lnTo>
                    <a:pt x="14762" y="143754"/>
                  </a:lnTo>
                  <a:lnTo>
                    <a:pt x="16650" y="146636"/>
                  </a:lnTo>
                  <a:lnTo>
                    <a:pt x="18968" y="148557"/>
                  </a:lnTo>
                  <a:lnTo>
                    <a:pt x="24364" y="150692"/>
                  </a:lnTo>
                  <a:lnTo>
                    <a:pt x="39577" y="152175"/>
                  </a:lnTo>
                  <a:lnTo>
                    <a:pt x="48694" y="146656"/>
                  </a:lnTo>
                  <a:lnTo>
                    <a:pt x="54088" y="142220"/>
                  </a:lnTo>
                  <a:lnTo>
                    <a:pt x="66737" y="115752"/>
                  </a:lnTo>
                  <a:lnTo>
                    <a:pt x="73393" y="74405"/>
                  </a:lnTo>
                  <a:lnTo>
                    <a:pt x="71281" y="47093"/>
                  </a:lnTo>
                  <a:lnTo>
                    <a:pt x="69146" y="37745"/>
                  </a:lnTo>
                  <a:lnTo>
                    <a:pt x="61130" y="24537"/>
                  </a:lnTo>
                  <a:lnTo>
                    <a:pt x="3630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233">
              <a:extLst>
                <a:ext uri="{FF2B5EF4-FFF2-40B4-BE49-F238E27FC236}">
                  <a16:creationId xmlns:a16="http://schemas.microsoft.com/office/drawing/2014/main" id="{84B756B6-47AC-D0FC-81C8-F5E46C228B17}"/>
                </a:ext>
              </a:extLst>
            </p:cNvPr>
            <p:cNvSpPr/>
            <p:nvPr>
              <p:custDataLst>
                <p:tags r:id="rId156"/>
              </p:custDataLst>
            </p:nvPr>
          </p:nvSpPr>
          <p:spPr>
            <a:xfrm>
              <a:off x="5562600" y="1392482"/>
              <a:ext cx="118169" cy="141044"/>
            </a:xfrm>
            <a:custGeom>
              <a:avLst/>
              <a:gdLst/>
              <a:ahLst/>
              <a:cxnLst/>
              <a:rect l="0" t="0" r="0" b="0"/>
              <a:pathLst>
                <a:path w="118169" h="141044">
                  <a:moveTo>
                    <a:pt x="95250" y="26743"/>
                  </a:moveTo>
                  <a:lnTo>
                    <a:pt x="95250" y="26743"/>
                  </a:lnTo>
                  <a:lnTo>
                    <a:pt x="100306" y="26743"/>
                  </a:lnTo>
                  <a:lnTo>
                    <a:pt x="101795" y="25685"/>
                  </a:lnTo>
                  <a:lnTo>
                    <a:pt x="102789" y="23921"/>
                  </a:lnTo>
                  <a:lnTo>
                    <a:pt x="104383" y="13486"/>
                  </a:lnTo>
                  <a:lnTo>
                    <a:pt x="101778" y="7445"/>
                  </a:lnTo>
                  <a:lnTo>
                    <a:pt x="99602" y="4353"/>
                  </a:lnTo>
                  <a:lnTo>
                    <a:pt x="94362" y="917"/>
                  </a:lnTo>
                  <a:lnTo>
                    <a:pt x="91483" y="0"/>
                  </a:lnTo>
                  <a:lnTo>
                    <a:pt x="82639" y="1805"/>
                  </a:lnTo>
                  <a:lnTo>
                    <a:pt x="68583" y="8770"/>
                  </a:lnTo>
                  <a:lnTo>
                    <a:pt x="49295" y="25662"/>
                  </a:lnTo>
                  <a:lnTo>
                    <a:pt x="36361" y="43239"/>
                  </a:lnTo>
                  <a:lnTo>
                    <a:pt x="30882" y="56795"/>
                  </a:lnTo>
                  <a:lnTo>
                    <a:pt x="32229" y="60536"/>
                  </a:lnTo>
                  <a:lnTo>
                    <a:pt x="39371" y="67515"/>
                  </a:lnTo>
                  <a:lnTo>
                    <a:pt x="55293" y="77394"/>
                  </a:lnTo>
                  <a:lnTo>
                    <a:pt x="102004" y="94001"/>
                  </a:lnTo>
                  <a:lnTo>
                    <a:pt x="116928" y="106233"/>
                  </a:lnTo>
                  <a:lnTo>
                    <a:pt x="118168" y="109370"/>
                  </a:lnTo>
                  <a:lnTo>
                    <a:pt x="117937" y="112519"/>
                  </a:lnTo>
                  <a:lnTo>
                    <a:pt x="114858" y="118841"/>
                  </a:lnTo>
                  <a:lnTo>
                    <a:pt x="109962" y="125178"/>
                  </a:lnTo>
                  <a:lnTo>
                    <a:pt x="91143" y="134696"/>
                  </a:lnTo>
                  <a:lnTo>
                    <a:pt x="61826" y="139789"/>
                  </a:lnTo>
                  <a:lnTo>
                    <a:pt x="0" y="1410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234">
              <a:extLst>
                <a:ext uri="{FF2B5EF4-FFF2-40B4-BE49-F238E27FC236}">
                  <a16:creationId xmlns:a16="http://schemas.microsoft.com/office/drawing/2014/main" id="{A6CF2F38-6610-04D4-2D10-33B3FA2F478D}"/>
                </a:ext>
              </a:extLst>
            </p:cNvPr>
            <p:cNvSpPr/>
            <p:nvPr>
              <p:custDataLst>
                <p:tags r:id="rId157"/>
              </p:custDataLst>
            </p:nvPr>
          </p:nvSpPr>
          <p:spPr>
            <a:xfrm>
              <a:off x="5762625" y="1419225"/>
              <a:ext cx="24539" cy="142876"/>
            </a:xfrm>
            <a:custGeom>
              <a:avLst/>
              <a:gdLst/>
              <a:ahLst/>
              <a:cxnLst/>
              <a:rect l="0" t="0" r="0" b="0"/>
              <a:pathLst>
                <a:path w="24539" h="142876">
                  <a:moveTo>
                    <a:pt x="19050" y="0"/>
                  </a:moveTo>
                  <a:lnTo>
                    <a:pt x="19050" y="0"/>
                  </a:lnTo>
                  <a:lnTo>
                    <a:pt x="24538" y="0"/>
                  </a:lnTo>
                  <a:lnTo>
                    <a:pt x="22194" y="0"/>
                  </a:lnTo>
                  <a:lnTo>
                    <a:pt x="21146" y="1058"/>
                  </a:lnTo>
                  <a:lnTo>
                    <a:pt x="19981" y="5057"/>
                  </a:lnTo>
                  <a:lnTo>
                    <a:pt x="11547" y="49371"/>
                  </a:lnTo>
                  <a:lnTo>
                    <a:pt x="3245" y="95480"/>
                  </a:lnTo>
                  <a:lnTo>
                    <a:pt x="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235">
              <a:extLst>
                <a:ext uri="{FF2B5EF4-FFF2-40B4-BE49-F238E27FC236}">
                  <a16:creationId xmlns:a16="http://schemas.microsoft.com/office/drawing/2014/main" id="{0C176562-893C-A4CB-27B3-C01D2061867A}"/>
                </a:ext>
              </a:extLst>
            </p:cNvPr>
            <p:cNvSpPr/>
            <p:nvPr>
              <p:custDataLst>
                <p:tags r:id="rId158"/>
              </p:custDataLst>
            </p:nvPr>
          </p:nvSpPr>
          <p:spPr>
            <a:xfrm>
              <a:off x="5829300" y="1316166"/>
              <a:ext cx="9526" cy="17335"/>
            </a:xfrm>
            <a:custGeom>
              <a:avLst/>
              <a:gdLst/>
              <a:ahLst/>
              <a:cxnLst/>
              <a:rect l="0" t="0" r="0" b="0"/>
              <a:pathLst>
                <a:path w="9526" h="17335">
                  <a:moveTo>
                    <a:pt x="0" y="17334"/>
                  </a:moveTo>
                  <a:lnTo>
                    <a:pt x="0" y="17334"/>
                  </a:lnTo>
                  <a:lnTo>
                    <a:pt x="5056" y="17334"/>
                  </a:lnTo>
                  <a:lnTo>
                    <a:pt x="6545" y="16276"/>
                  </a:lnTo>
                  <a:lnTo>
                    <a:pt x="7539" y="14512"/>
                  </a:lnTo>
                  <a:lnTo>
                    <a:pt x="9409" y="0"/>
                  </a:lnTo>
                  <a:lnTo>
                    <a:pt x="9525" y="78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236">
              <a:extLst>
                <a:ext uri="{FF2B5EF4-FFF2-40B4-BE49-F238E27FC236}">
                  <a16:creationId xmlns:a16="http://schemas.microsoft.com/office/drawing/2014/main" id="{F6351510-8E64-B77E-EFF6-10081BBB5BD0}"/>
                </a:ext>
              </a:extLst>
            </p:cNvPr>
            <p:cNvSpPr/>
            <p:nvPr>
              <p:custDataLst>
                <p:tags r:id="rId159"/>
              </p:custDataLst>
            </p:nvPr>
          </p:nvSpPr>
          <p:spPr>
            <a:xfrm>
              <a:off x="5930016" y="1270862"/>
              <a:ext cx="137410" cy="233192"/>
            </a:xfrm>
            <a:custGeom>
              <a:avLst/>
              <a:gdLst/>
              <a:ahLst/>
              <a:cxnLst/>
              <a:rect l="0" t="0" r="0" b="0"/>
              <a:pathLst>
                <a:path w="137410" h="233192">
                  <a:moveTo>
                    <a:pt x="42159" y="5488"/>
                  </a:moveTo>
                  <a:lnTo>
                    <a:pt x="42159" y="5488"/>
                  </a:lnTo>
                  <a:lnTo>
                    <a:pt x="42159" y="0"/>
                  </a:lnTo>
                  <a:lnTo>
                    <a:pt x="42159" y="41840"/>
                  </a:lnTo>
                  <a:lnTo>
                    <a:pt x="37103" y="81758"/>
                  </a:lnTo>
                  <a:lnTo>
                    <a:pt x="31400" y="121958"/>
                  </a:lnTo>
                  <a:lnTo>
                    <a:pt x="14908" y="165647"/>
                  </a:lnTo>
                  <a:lnTo>
                    <a:pt x="0" y="212689"/>
                  </a:lnTo>
                  <a:lnTo>
                    <a:pt x="3315" y="231061"/>
                  </a:lnTo>
                  <a:lnTo>
                    <a:pt x="19008" y="233191"/>
                  </a:lnTo>
                  <a:lnTo>
                    <a:pt x="61923" y="231148"/>
                  </a:lnTo>
                  <a:lnTo>
                    <a:pt x="107870" y="217826"/>
                  </a:lnTo>
                  <a:lnTo>
                    <a:pt x="137409" y="2055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237">
              <a:extLst>
                <a:ext uri="{FF2B5EF4-FFF2-40B4-BE49-F238E27FC236}">
                  <a16:creationId xmlns:a16="http://schemas.microsoft.com/office/drawing/2014/main" id="{0CC50605-71EE-7DBC-5CDE-B5865742E600}"/>
                </a:ext>
              </a:extLst>
            </p:cNvPr>
            <p:cNvSpPr/>
            <p:nvPr>
              <p:custDataLst>
                <p:tags r:id="rId160"/>
              </p:custDataLst>
            </p:nvPr>
          </p:nvSpPr>
          <p:spPr>
            <a:xfrm>
              <a:off x="5963043" y="1390650"/>
              <a:ext cx="113908" cy="28576"/>
            </a:xfrm>
            <a:custGeom>
              <a:avLst/>
              <a:gdLst/>
              <a:ahLst/>
              <a:cxnLst/>
              <a:rect l="0" t="0" r="0" b="0"/>
              <a:pathLst>
                <a:path w="113908" h="28576">
                  <a:moveTo>
                    <a:pt x="9132" y="28575"/>
                  </a:moveTo>
                  <a:lnTo>
                    <a:pt x="9132" y="28575"/>
                  </a:lnTo>
                  <a:lnTo>
                    <a:pt x="0" y="28575"/>
                  </a:lnTo>
                  <a:lnTo>
                    <a:pt x="42437" y="16816"/>
                  </a:lnTo>
                  <a:lnTo>
                    <a:pt x="84896" y="9427"/>
                  </a:lnTo>
                  <a:lnTo>
                    <a:pt x="11390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238">
              <a:extLst>
                <a:ext uri="{FF2B5EF4-FFF2-40B4-BE49-F238E27FC236}">
                  <a16:creationId xmlns:a16="http://schemas.microsoft.com/office/drawing/2014/main" id="{944830F6-409F-3A68-1CF3-E0B3C6E2F898}"/>
                </a:ext>
              </a:extLst>
            </p:cNvPr>
            <p:cNvSpPr/>
            <p:nvPr>
              <p:custDataLst>
                <p:tags r:id="rId161"/>
              </p:custDataLst>
            </p:nvPr>
          </p:nvSpPr>
          <p:spPr>
            <a:xfrm>
              <a:off x="6135565" y="1409700"/>
              <a:ext cx="23074" cy="95251"/>
            </a:xfrm>
            <a:custGeom>
              <a:avLst/>
              <a:gdLst/>
              <a:ahLst/>
              <a:cxnLst/>
              <a:rect l="0" t="0" r="0" b="0"/>
              <a:pathLst>
                <a:path w="23074" h="95251">
                  <a:moveTo>
                    <a:pt x="17585" y="0"/>
                  </a:moveTo>
                  <a:lnTo>
                    <a:pt x="17585" y="0"/>
                  </a:lnTo>
                  <a:lnTo>
                    <a:pt x="22641" y="5057"/>
                  </a:lnTo>
                  <a:lnTo>
                    <a:pt x="23073" y="7604"/>
                  </a:lnTo>
                  <a:lnTo>
                    <a:pt x="22301" y="10361"/>
                  </a:lnTo>
                  <a:lnTo>
                    <a:pt x="13460" y="27447"/>
                  </a:lnTo>
                  <a:lnTo>
                    <a:pt x="1830" y="72066"/>
                  </a:lnTo>
                  <a:lnTo>
                    <a:pt x="0" y="83535"/>
                  </a:lnTo>
                  <a:lnTo>
                    <a:pt x="570" y="87440"/>
                  </a:lnTo>
                  <a:lnTo>
                    <a:pt x="8060" y="95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239">
              <a:extLst>
                <a:ext uri="{FF2B5EF4-FFF2-40B4-BE49-F238E27FC236}">
                  <a16:creationId xmlns:a16="http://schemas.microsoft.com/office/drawing/2014/main" id="{861CCF59-A996-F3FE-B325-6C72AA427A3B}"/>
                </a:ext>
              </a:extLst>
            </p:cNvPr>
            <p:cNvSpPr/>
            <p:nvPr>
              <p:custDataLst>
                <p:tags r:id="rId162"/>
              </p:custDataLst>
            </p:nvPr>
          </p:nvSpPr>
          <p:spPr>
            <a:xfrm>
              <a:off x="6181725" y="1323975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0" y="47625"/>
                  </a:moveTo>
                  <a:lnTo>
                    <a:pt x="0" y="47625"/>
                  </a:lnTo>
                  <a:lnTo>
                    <a:pt x="0" y="4640"/>
                  </a:lnTo>
                  <a:lnTo>
                    <a:pt x="1058" y="3093"/>
                  </a:lnTo>
                  <a:lnTo>
                    <a:pt x="2822" y="2062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240">
              <a:extLst>
                <a:ext uri="{FF2B5EF4-FFF2-40B4-BE49-F238E27FC236}">
                  <a16:creationId xmlns:a16="http://schemas.microsoft.com/office/drawing/2014/main" id="{D0FD5E37-3AAE-E93E-52F1-C91FD39DD67D}"/>
                </a:ext>
              </a:extLst>
            </p:cNvPr>
            <p:cNvSpPr/>
            <p:nvPr>
              <p:custDataLst>
                <p:tags r:id="rId163"/>
              </p:custDataLst>
            </p:nvPr>
          </p:nvSpPr>
          <p:spPr>
            <a:xfrm>
              <a:off x="6276989" y="1365492"/>
              <a:ext cx="276212" cy="148984"/>
            </a:xfrm>
            <a:custGeom>
              <a:avLst/>
              <a:gdLst/>
              <a:ahLst/>
              <a:cxnLst/>
              <a:rect l="0" t="0" r="0" b="0"/>
              <a:pathLst>
                <a:path w="276212" h="148984">
                  <a:moveTo>
                    <a:pt x="28561" y="34683"/>
                  </a:moveTo>
                  <a:lnTo>
                    <a:pt x="28561" y="34683"/>
                  </a:lnTo>
                  <a:lnTo>
                    <a:pt x="33617" y="34683"/>
                  </a:lnTo>
                  <a:lnTo>
                    <a:pt x="35106" y="33625"/>
                  </a:lnTo>
                  <a:lnTo>
                    <a:pt x="36100" y="31861"/>
                  </a:lnTo>
                  <a:lnTo>
                    <a:pt x="37824" y="24982"/>
                  </a:lnTo>
                  <a:lnTo>
                    <a:pt x="37970" y="20494"/>
                  </a:lnTo>
                  <a:lnTo>
                    <a:pt x="39067" y="18873"/>
                  </a:lnTo>
                  <a:lnTo>
                    <a:pt x="40857" y="17793"/>
                  </a:lnTo>
                  <a:lnTo>
                    <a:pt x="46277" y="16060"/>
                  </a:lnTo>
                  <a:lnTo>
                    <a:pt x="47018" y="13000"/>
                  </a:lnTo>
                  <a:lnTo>
                    <a:pt x="47611" y="627"/>
                  </a:lnTo>
                  <a:lnTo>
                    <a:pt x="47611" y="2967"/>
                  </a:lnTo>
                  <a:lnTo>
                    <a:pt x="47611" y="0"/>
                  </a:lnTo>
                  <a:lnTo>
                    <a:pt x="47611" y="5094"/>
                  </a:lnTo>
                  <a:lnTo>
                    <a:pt x="44789" y="5657"/>
                  </a:lnTo>
                  <a:lnTo>
                    <a:pt x="42555" y="5808"/>
                  </a:lnTo>
                  <a:lnTo>
                    <a:pt x="37250" y="8797"/>
                  </a:lnTo>
                  <a:lnTo>
                    <a:pt x="34354" y="11075"/>
                  </a:lnTo>
                  <a:lnTo>
                    <a:pt x="31136" y="16430"/>
                  </a:lnTo>
                  <a:lnTo>
                    <a:pt x="30278" y="19339"/>
                  </a:lnTo>
                  <a:lnTo>
                    <a:pt x="28648" y="21279"/>
                  </a:lnTo>
                  <a:lnTo>
                    <a:pt x="24014" y="23434"/>
                  </a:lnTo>
                  <a:lnTo>
                    <a:pt x="22355" y="26125"/>
                  </a:lnTo>
                  <a:lnTo>
                    <a:pt x="16869" y="42831"/>
                  </a:lnTo>
                  <a:lnTo>
                    <a:pt x="2618" y="63137"/>
                  </a:lnTo>
                  <a:lnTo>
                    <a:pt x="507" y="80991"/>
                  </a:lnTo>
                  <a:lnTo>
                    <a:pt x="6" y="125786"/>
                  </a:lnTo>
                  <a:lnTo>
                    <a:pt x="0" y="130343"/>
                  </a:lnTo>
                  <a:lnTo>
                    <a:pt x="1054" y="133382"/>
                  </a:lnTo>
                  <a:lnTo>
                    <a:pt x="2814" y="135407"/>
                  </a:lnTo>
                  <a:lnTo>
                    <a:pt x="5046" y="136757"/>
                  </a:lnTo>
                  <a:lnTo>
                    <a:pt x="6534" y="136599"/>
                  </a:lnTo>
                  <a:lnTo>
                    <a:pt x="7527" y="135435"/>
                  </a:lnTo>
                  <a:lnTo>
                    <a:pt x="8188" y="133601"/>
                  </a:lnTo>
                  <a:lnTo>
                    <a:pt x="15796" y="121995"/>
                  </a:lnTo>
                  <a:lnTo>
                    <a:pt x="26386" y="77312"/>
                  </a:lnTo>
                  <a:lnTo>
                    <a:pt x="30739" y="61778"/>
                  </a:lnTo>
                  <a:lnTo>
                    <a:pt x="36938" y="49900"/>
                  </a:lnTo>
                  <a:lnTo>
                    <a:pt x="59115" y="23778"/>
                  </a:lnTo>
                  <a:lnTo>
                    <a:pt x="74538" y="12990"/>
                  </a:lnTo>
                  <a:lnTo>
                    <a:pt x="87457" y="8147"/>
                  </a:lnTo>
                  <a:lnTo>
                    <a:pt x="91108" y="8526"/>
                  </a:lnTo>
                  <a:lnTo>
                    <a:pt x="97988" y="11769"/>
                  </a:lnTo>
                  <a:lnTo>
                    <a:pt x="107811" y="19544"/>
                  </a:lnTo>
                  <a:lnTo>
                    <a:pt x="117424" y="33608"/>
                  </a:lnTo>
                  <a:lnTo>
                    <a:pt x="121918" y="56237"/>
                  </a:lnTo>
                  <a:lnTo>
                    <a:pt x="118845" y="91326"/>
                  </a:lnTo>
                  <a:lnTo>
                    <a:pt x="123725" y="119677"/>
                  </a:lnTo>
                  <a:lnTo>
                    <a:pt x="144522" y="96767"/>
                  </a:lnTo>
                  <a:lnTo>
                    <a:pt x="156299" y="82384"/>
                  </a:lnTo>
                  <a:lnTo>
                    <a:pt x="201333" y="42608"/>
                  </a:lnTo>
                  <a:lnTo>
                    <a:pt x="225218" y="27178"/>
                  </a:lnTo>
                  <a:lnTo>
                    <a:pt x="227399" y="27563"/>
                  </a:lnTo>
                  <a:lnTo>
                    <a:pt x="232645" y="30813"/>
                  </a:lnTo>
                  <a:lnTo>
                    <a:pt x="234466" y="33161"/>
                  </a:lnTo>
                  <a:lnTo>
                    <a:pt x="244337" y="64854"/>
                  </a:lnTo>
                  <a:lnTo>
                    <a:pt x="250265" y="110790"/>
                  </a:lnTo>
                  <a:lnTo>
                    <a:pt x="257940" y="127083"/>
                  </a:lnTo>
                  <a:lnTo>
                    <a:pt x="276211" y="1489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SMARTInkShape-Group55">
            <a:extLst>
              <a:ext uri="{FF2B5EF4-FFF2-40B4-BE49-F238E27FC236}">
                <a16:creationId xmlns:a16="http://schemas.microsoft.com/office/drawing/2014/main" id="{1C06B7F1-1C38-9FC0-3E08-FEC57D66BDC0}"/>
              </a:ext>
            </a:extLst>
          </p:cNvPr>
          <p:cNvGrpSpPr/>
          <p:nvPr/>
        </p:nvGrpSpPr>
        <p:grpSpPr>
          <a:xfrm>
            <a:off x="7069881" y="1202310"/>
            <a:ext cx="407245" cy="474091"/>
            <a:chOff x="7069881" y="1202310"/>
            <a:chExt cx="407245" cy="474091"/>
          </a:xfrm>
        </p:grpSpPr>
        <p:sp>
          <p:nvSpPr>
            <p:cNvPr id="35" name="SMARTInkShape-241">
              <a:extLst>
                <a:ext uri="{FF2B5EF4-FFF2-40B4-BE49-F238E27FC236}">
                  <a16:creationId xmlns:a16="http://schemas.microsoft.com/office/drawing/2014/main" id="{0D84C6DD-1415-CD5E-B4FD-E0EA23F9AD55}"/>
                </a:ext>
              </a:extLst>
            </p:cNvPr>
            <p:cNvSpPr/>
            <p:nvPr>
              <p:custDataLst>
                <p:tags r:id="rId150"/>
              </p:custDataLst>
            </p:nvPr>
          </p:nvSpPr>
          <p:spPr>
            <a:xfrm>
              <a:off x="7069881" y="1400175"/>
              <a:ext cx="81655" cy="104054"/>
            </a:xfrm>
            <a:custGeom>
              <a:avLst/>
              <a:gdLst/>
              <a:ahLst/>
              <a:cxnLst/>
              <a:rect l="0" t="0" r="0" b="0"/>
              <a:pathLst>
                <a:path w="81655" h="104054">
                  <a:moveTo>
                    <a:pt x="64344" y="28575"/>
                  </a:moveTo>
                  <a:lnTo>
                    <a:pt x="64344" y="28575"/>
                  </a:lnTo>
                  <a:lnTo>
                    <a:pt x="69400" y="28575"/>
                  </a:lnTo>
                  <a:lnTo>
                    <a:pt x="70889" y="27517"/>
                  </a:lnTo>
                  <a:lnTo>
                    <a:pt x="71882" y="25753"/>
                  </a:lnTo>
                  <a:lnTo>
                    <a:pt x="73608" y="18874"/>
                  </a:lnTo>
                  <a:lnTo>
                    <a:pt x="73753" y="14386"/>
                  </a:lnTo>
                  <a:lnTo>
                    <a:pt x="70996" y="8863"/>
                  </a:lnTo>
                  <a:lnTo>
                    <a:pt x="65658" y="1751"/>
                  </a:lnTo>
                  <a:lnTo>
                    <a:pt x="49564" y="519"/>
                  </a:lnTo>
                  <a:lnTo>
                    <a:pt x="43907" y="2463"/>
                  </a:lnTo>
                  <a:lnTo>
                    <a:pt x="18666" y="26560"/>
                  </a:lnTo>
                  <a:lnTo>
                    <a:pt x="5536" y="44794"/>
                  </a:lnTo>
                  <a:lnTo>
                    <a:pt x="0" y="63602"/>
                  </a:lnTo>
                  <a:lnTo>
                    <a:pt x="1528" y="76245"/>
                  </a:lnTo>
                  <a:lnTo>
                    <a:pt x="3417" y="82580"/>
                  </a:lnTo>
                  <a:lnTo>
                    <a:pt x="7851" y="87862"/>
                  </a:lnTo>
                  <a:lnTo>
                    <a:pt x="27145" y="99293"/>
                  </a:lnTo>
                  <a:lnTo>
                    <a:pt x="42621" y="103151"/>
                  </a:lnTo>
                  <a:lnTo>
                    <a:pt x="57865" y="104053"/>
                  </a:lnTo>
                  <a:lnTo>
                    <a:pt x="63199" y="103235"/>
                  </a:lnTo>
                  <a:lnTo>
                    <a:pt x="66755" y="101632"/>
                  </a:lnTo>
                  <a:lnTo>
                    <a:pt x="69127" y="99505"/>
                  </a:lnTo>
                  <a:lnTo>
                    <a:pt x="77521" y="81341"/>
                  </a:lnTo>
                  <a:lnTo>
                    <a:pt x="81654" y="50794"/>
                  </a:lnTo>
                  <a:lnTo>
                    <a:pt x="77821" y="25045"/>
                  </a:lnTo>
                  <a:lnTo>
                    <a:pt x="69984" y="9067"/>
                  </a:lnTo>
                  <a:lnTo>
                    <a:pt x="5481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ARTInkShape-242">
              <a:extLst>
                <a:ext uri="{FF2B5EF4-FFF2-40B4-BE49-F238E27FC236}">
                  <a16:creationId xmlns:a16="http://schemas.microsoft.com/office/drawing/2014/main" id="{5835BD49-FAAE-3B87-6B24-C349613050AA}"/>
                </a:ext>
              </a:extLst>
            </p:cNvPr>
            <p:cNvSpPr/>
            <p:nvPr>
              <p:custDataLst>
                <p:tags r:id="rId151"/>
              </p:custDataLst>
            </p:nvPr>
          </p:nvSpPr>
          <p:spPr>
            <a:xfrm>
              <a:off x="7267575" y="1202310"/>
              <a:ext cx="104383" cy="474091"/>
            </a:xfrm>
            <a:custGeom>
              <a:avLst/>
              <a:gdLst/>
              <a:ahLst/>
              <a:cxnLst/>
              <a:rect l="0" t="0" r="0" b="0"/>
              <a:pathLst>
                <a:path w="104383" h="474091">
                  <a:moveTo>
                    <a:pt x="95250" y="102615"/>
                  </a:moveTo>
                  <a:lnTo>
                    <a:pt x="95250" y="102615"/>
                  </a:lnTo>
                  <a:lnTo>
                    <a:pt x="101795" y="87406"/>
                  </a:lnTo>
                  <a:lnTo>
                    <a:pt x="104382" y="57834"/>
                  </a:lnTo>
                  <a:lnTo>
                    <a:pt x="95052" y="12658"/>
                  </a:lnTo>
                  <a:lnTo>
                    <a:pt x="90576" y="5131"/>
                  </a:lnTo>
                  <a:lnTo>
                    <a:pt x="85059" y="1080"/>
                  </a:lnTo>
                  <a:lnTo>
                    <a:pt x="82106" y="0"/>
                  </a:lnTo>
                  <a:lnTo>
                    <a:pt x="80138" y="339"/>
                  </a:lnTo>
                  <a:lnTo>
                    <a:pt x="78825" y="1622"/>
                  </a:lnTo>
                  <a:lnTo>
                    <a:pt x="76308" y="5871"/>
                  </a:lnTo>
                  <a:lnTo>
                    <a:pt x="63096" y="25343"/>
                  </a:lnTo>
                  <a:lnTo>
                    <a:pt x="47572" y="70345"/>
                  </a:lnTo>
                  <a:lnTo>
                    <a:pt x="32801" y="111849"/>
                  </a:lnTo>
                  <a:lnTo>
                    <a:pt x="24075" y="151665"/>
                  </a:lnTo>
                  <a:lnTo>
                    <a:pt x="18984" y="192855"/>
                  </a:lnTo>
                  <a:lnTo>
                    <a:pt x="14436" y="227741"/>
                  </a:lnTo>
                  <a:lnTo>
                    <a:pt x="10980" y="268806"/>
                  </a:lnTo>
                  <a:lnTo>
                    <a:pt x="4900" y="316251"/>
                  </a:lnTo>
                  <a:lnTo>
                    <a:pt x="2178" y="349259"/>
                  </a:lnTo>
                  <a:lnTo>
                    <a:pt x="646" y="394770"/>
                  </a:lnTo>
                  <a:lnTo>
                    <a:pt x="127" y="437961"/>
                  </a:lnTo>
                  <a:lnTo>
                    <a:pt x="0" y="4740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243">
              <a:extLst>
                <a:ext uri="{FF2B5EF4-FFF2-40B4-BE49-F238E27FC236}">
                  <a16:creationId xmlns:a16="http://schemas.microsoft.com/office/drawing/2014/main" id="{CA5A7CFD-EB43-268D-D064-97633DF151F8}"/>
                </a:ext>
              </a:extLst>
            </p:cNvPr>
            <p:cNvSpPr/>
            <p:nvPr>
              <p:custDataLst>
                <p:tags r:id="rId152"/>
              </p:custDataLst>
            </p:nvPr>
          </p:nvSpPr>
          <p:spPr>
            <a:xfrm>
              <a:off x="7248525" y="1438275"/>
              <a:ext cx="228601" cy="47626"/>
            </a:xfrm>
            <a:custGeom>
              <a:avLst/>
              <a:gdLst/>
              <a:ahLst/>
              <a:cxnLst/>
              <a:rect l="0" t="0" r="0" b="0"/>
              <a:pathLst>
                <a:path w="228601" h="47626">
                  <a:moveTo>
                    <a:pt x="0" y="47625"/>
                  </a:moveTo>
                  <a:lnTo>
                    <a:pt x="0" y="47625"/>
                  </a:lnTo>
                  <a:lnTo>
                    <a:pt x="16267" y="46567"/>
                  </a:lnTo>
                  <a:lnTo>
                    <a:pt x="40098" y="38962"/>
                  </a:lnTo>
                  <a:lnTo>
                    <a:pt x="69383" y="25891"/>
                  </a:lnTo>
                  <a:lnTo>
                    <a:pt x="107459" y="20019"/>
                  </a:lnTo>
                  <a:lnTo>
                    <a:pt x="149364" y="11911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SMARTInkShape-Group56">
            <a:extLst>
              <a:ext uri="{FF2B5EF4-FFF2-40B4-BE49-F238E27FC236}">
                <a16:creationId xmlns:a16="http://schemas.microsoft.com/office/drawing/2014/main" id="{38E1A7E2-08D1-F0E5-C894-591C526B6382}"/>
              </a:ext>
            </a:extLst>
          </p:cNvPr>
          <p:cNvGrpSpPr/>
          <p:nvPr/>
        </p:nvGrpSpPr>
        <p:grpSpPr>
          <a:xfrm>
            <a:off x="8172450" y="1152525"/>
            <a:ext cx="1085851" cy="327106"/>
            <a:chOff x="8172450" y="1152525"/>
            <a:chExt cx="1085851" cy="327106"/>
          </a:xfrm>
        </p:grpSpPr>
        <p:sp>
          <p:nvSpPr>
            <p:cNvPr id="39" name="SMARTInkShape-244">
              <a:extLst>
                <a:ext uri="{FF2B5EF4-FFF2-40B4-BE49-F238E27FC236}">
                  <a16:creationId xmlns:a16="http://schemas.microsoft.com/office/drawing/2014/main" id="{E604D2A4-F458-8F42-65B1-7A503A010C7C}"/>
                </a:ext>
              </a:extLst>
            </p:cNvPr>
            <p:cNvSpPr/>
            <p:nvPr>
              <p:custDataLst>
                <p:tags r:id="rId143"/>
              </p:custDataLst>
            </p:nvPr>
          </p:nvSpPr>
          <p:spPr>
            <a:xfrm>
              <a:off x="8172450" y="1323975"/>
              <a:ext cx="161926" cy="150964"/>
            </a:xfrm>
            <a:custGeom>
              <a:avLst/>
              <a:gdLst/>
              <a:ahLst/>
              <a:cxnLst/>
              <a:rect l="0" t="0" r="0" b="0"/>
              <a:pathLst>
                <a:path w="161926" h="150964">
                  <a:moveTo>
                    <a:pt x="152400" y="0"/>
                  </a:moveTo>
                  <a:lnTo>
                    <a:pt x="152400" y="0"/>
                  </a:lnTo>
                  <a:lnTo>
                    <a:pt x="161925" y="0"/>
                  </a:lnTo>
                  <a:lnTo>
                    <a:pt x="120507" y="2822"/>
                  </a:lnTo>
                  <a:lnTo>
                    <a:pt x="104359" y="8663"/>
                  </a:lnTo>
                  <a:lnTo>
                    <a:pt x="64166" y="32731"/>
                  </a:lnTo>
                  <a:lnTo>
                    <a:pt x="60268" y="38536"/>
                  </a:lnTo>
                  <a:lnTo>
                    <a:pt x="57477" y="44644"/>
                  </a:lnTo>
                  <a:lnTo>
                    <a:pt x="52709" y="50886"/>
                  </a:lnTo>
                  <a:lnTo>
                    <a:pt x="52074" y="54032"/>
                  </a:lnTo>
                  <a:lnTo>
                    <a:pt x="52708" y="57188"/>
                  </a:lnTo>
                  <a:lnTo>
                    <a:pt x="54188" y="60351"/>
                  </a:lnTo>
                  <a:lnTo>
                    <a:pt x="56234" y="62459"/>
                  </a:lnTo>
                  <a:lnTo>
                    <a:pt x="97777" y="79768"/>
                  </a:lnTo>
                  <a:lnTo>
                    <a:pt x="139364" y="98459"/>
                  </a:lnTo>
                  <a:lnTo>
                    <a:pt x="143709" y="102681"/>
                  </a:lnTo>
                  <a:lnTo>
                    <a:pt x="148537" y="113017"/>
                  </a:lnTo>
                  <a:lnTo>
                    <a:pt x="148767" y="117678"/>
                  </a:lnTo>
                  <a:lnTo>
                    <a:pt x="146199" y="125679"/>
                  </a:lnTo>
                  <a:lnTo>
                    <a:pt x="138708" y="132763"/>
                  </a:lnTo>
                  <a:lnTo>
                    <a:pt x="126206" y="139439"/>
                  </a:lnTo>
                  <a:lnTo>
                    <a:pt x="86509" y="149526"/>
                  </a:lnTo>
                  <a:lnTo>
                    <a:pt x="44750" y="150963"/>
                  </a:lnTo>
                  <a:lnTo>
                    <a:pt x="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245">
              <a:extLst>
                <a:ext uri="{FF2B5EF4-FFF2-40B4-BE49-F238E27FC236}">
                  <a16:creationId xmlns:a16="http://schemas.microsoft.com/office/drawing/2014/main" id="{F60AA598-0860-55A5-4CDF-F0DCC726ECDC}"/>
                </a:ext>
              </a:extLst>
            </p:cNvPr>
            <p:cNvSpPr/>
            <p:nvPr>
              <p:custDataLst>
                <p:tags r:id="rId144"/>
              </p:custDataLst>
            </p:nvPr>
          </p:nvSpPr>
          <p:spPr>
            <a:xfrm>
              <a:off x="8379168" y="1353991"/>
              <a:ext cx="94303" cy="125640"/>
            </a:xfrm>
            <a:custGeom>
              <a:avLst/>
              <a:gdLst/>
              <a:ahLst/>
              <a:cxnLst/>
              <a:rect l="0" t="0" r="0" b="0"/>
              <a:pathLst>
                <a:path w="94303" h="125640">
                  <a:moveTo>
                    <a:pt x="79032" y="27134"/>
                  </a:moveTo>
                  <a:lnTo>
                    <a:pt x="79032" y="27134"/>
                  </a:lnTo>
                  <a:lnTo>
                    <a:pt x="79032" y="18001"/>
                  </a:lnTo>
                  <a:lnTo>
                    <a:pt x="73976" y="17725"/>
                  </a:lnTo>
                  <a:lnTo>
                    <a:pt x="72487" y="16628"/>
                  </a:lnTo>
                  <a:lnTo>
                    <a:pt x="70832" y="12587"/>
                  </a:lnTo>
                  <a:lnTo>
                    <a:pt x="71448" y="11086"/>
                  </a:lnTo>
                  <a:lnTo>
                    <a:pt x="72918" y="10085"/>
                  </a:lnTo>
                  <a:lnTo>
                    <a:pt x="74956" y="9418"/>
                  </a:lnTo>
                  <a:lnTo>
                    <a:pt x="75256" y="7915"/>
                  </a:lnTo>
                  <a:lnTo>
                    <a:pt x="72767" y="3423"/>
                  </a:lnTo>
                  <a:lnTo>
                    <a:pt x="70622" y="1802"/>
                  </a:lnTo>
                  <a:lnTo>
                    <a:pt x="65417" y="0"/>
                  </a:lnTo>
                  <a:lnTo>
                    <a:pt x="62547" y="1636"/>
                  </a:lnTo>
                  <a:lnTo>
                    <a:pt x="16275" y="43377"/>
                  </a:lnTo>
                  <a:lnTo>
                    <a:pt x="1758" y="67224"/>
                  </a:lnTo>
                  <a:lnTo>
                    <a:pt x="0" y="73969"/>
                  </a:lnTo>
                  <a:lnTo>
                    <a:pt x="2250" y="96044"/>
                  </a:lnTo>
                  <a:lnTo>
                    <a:pt x="7716" y="111287"/>
                  </a:lnTo>
                  <a:lnTo>
                    <a:pt x="18760" y="120274"/>
                  </a:lnTo>
                  <a:lnTo>
                    <a:pt x="26151" y="124152"/>
                  </a:lnTo>
                  <a:lnTo>
                    <a:pt x="40007" y="125639"/>
                  </a:lnTo>
                  <a:lnTo>
                    <a:pt x="66148" y="117970"/>
                  </a:lnTo>
                  <a:lnTo>
                    <a:pt x="85328" y="104261"/>
                  </a:lnTo>
                  <a:lnTo>
                    <a:pt x="92413" y="87165"/>
                  </a:lnTo>
                  <a:lnTo>
                    <a:pt x="94302" y="76680"/>
                  </a:lnTo>
                  <a:lnTo>
                    <a:pt x="90758" y="59385"/>
                  </a:lnTo>
                  <a:lnTo>
                    <a:pt x="82127" y="45701"/>
                  </a:lnTo>
                  <a:lnTo>
                    <a:pt x="71235" y="36092"/>
                  </a:lnTo>
                  <a:lnTo>
                    <a:pt x="59339" y="31115"/>
                  </a:lnTo>
                  <a:lnTo>
                    <a:pt x="40932" y="271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246">
              <a:extLst>
                <a:ext uri="{FF2B5EF4-FFF2-40B4-BE49-F238E27FC236}">
                  <a16:creationId xmlns:a16="http://schemas.microsoft.com/office/drawing/2014/main" id="{0DC0F0C3-801B-C3D9-C727-FEB57B208ABB}"/>
                </a:ext>
              </a:extLst>
            </p:cNvPr>
            <p:cNvSpPr/>
            <p:nvPr>
              <p:custDataLst>
                <p:tags r:id="rId145"/>
              </p:custDataLst>
            </p:nvPr>
          </p:nvSpPr>
          <p:spPr>
            <a:xfrm>
              <a:off x="8524875" y="1343025"/>
              <a:ext cx="200026" cy="132114"/>
            </a:xfrm>
            <a:custGeom>
              <a:avLst/>
              <a:gdLst/>
              <a:ahLst/>
              <a:cxnLst/>
              <a:rect l="0" t="0" r="0" b="0"/>
              <a:pathLst>
                <a:path w="200026" h="132114">
                  <a:moveTo>
                    <a:pt x="0" y="47625"/>
                  </a:moveTo>
                  <a:lnTo>
                    <a:pt x="0" y="47625"/>
                  </a:lnTo>
                  <a:lnTo>
                    <a:pt x="0" y="42568"/>
                  </a:lnTo>
                  <a:lnTo>
                    <a:pt x="10113" y="29311"/>
                  </a:lnTo>
                  <a:lnTo>
                    <a:pt x="17900" y="23610"/>
                  </a:lnTo>
                  <a:lnTo>
                    <a:pt x="56531" y="7410"/>
                  </a:lnTo>
                  <a:lnTo>
                    <a:pt x="59913" y="4940"/>
                  </a:lnTo>
                  <a:lnTo>
                    <a:pt x="63225" y="4352"/>
                  </a:lnTo>
                  <a:lnTo>
                    <a:pt x="66492" y="5018"/>
                  </a:lnTo>
                  <a:lnTo>
                    <a:pt x="69728" y="6520"/>
                  </a:lnTo>
                  <a:lnTo>
                    <a:pt x="71886" y="8580"/>
                  </a:lnTo>
                  <a:lnTo>
                    <a:pt x="83486" y="28706"/>
                  </a:lnTo>
                  <a:lnTo>
                    <a:pt x="93795" y="72266"/>
                  </a:lnTo>
                  <a:lnTo>
                    <a:pt x="87358" y="104821"/>
                  </a:lnTo>
                  <a:lnTo>
                    <a:pt x="78918" y="123956"/>
                  </a:lnTo>
                  <a:lnTo>
                    <a:pt x="72823" y="129175"/>
                  </a:lnTo>
                  <a:lnTo>
                    <a:pt x="53328" y="132113"/>
                  </a:lnTo>
                  <a:lnTo>
                    <a:pt x="48252" y="130409"/>
                  </a:lnTo>
                  <a:lnTo>
                    <a:pt x="44868" y="127156"/>
                  </a:lnTo>
                  <a:lnTo>
                    <a:pt x="41108" y="117897"/>
                  </a:lnTo>
                  <a:lnTo>
                    <a:pt x="38496" y="88538"/>
                  </a:lnTo>
                  <a:lnTo>
                    <a:pt x="43921" y="76039"/>
                  </a:lnTo>
                  <a:lnTo>
                    <a:pt x="59593" y="55825"/>
                  </a:lnTo>
                  <a:lnTo>
                    <a:pt x="100769" y="30031"/>
                  </a:lnTo>
                  <a:lnTo>
                    <a:pt x="145415" y="14673"/>
                  </a:lnTo>
                  <a:lnTo>
                    <a:pt x="164325" y="9992"/>
                  </a:lnTo>
                  <a:lnTo>
                    <a:pt x="177688" y="3431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247">
              <a:extLst>
                <a:ext uri="{FF2B5EF4-FFF2-40B4-BE49-F238E27FC236}">
                  <a16:creationId xmlns:a16="http://schemas.microsoft.com/office/drawing/2014/main" id="{C1FDF8F3-4C19-CED3-3417-E11B65B6FD10}"/>
                </a:ext>
              </a:extLst>
            </p:cNvPr>
            <p:cNvSpPr/>
            <p:nvPr>
              <p:custDataLst>
                <p:tags r:id="rId146"/>
              </p:custDataLst>
            </p:nvPr>
          </p:nvSpPr>
          <p:spPr>
            <a:xfrm>
              <a:off x="8744112" y="1191949"/>
              <a:ext cx="114139" cy="265353"/>
            </a:xfrm>
            <a:custGeom>
              <a:avLst/>
              <a:gdLst/>
              <a:ahLst/>
              <a:cxnLst/>
              <a:rect l="0" t="0" r="0" b="0"/>
              <a:pathLst>
                <a:path w="114139" h="265353">
                  <a:moveTo>
                    <a:pt x="28413" y="8201"/>
                  </a:moveTo>
                  <a:lnTo>
                    <a:pt x="28413" y="8201"/>
                  </a:lnTo>
                  <a:lnTo>
                    <a:pt x="28413" y="3145"/>
                  </a:lnTo>
                  <a:lnTo>
                    <a:pt x="29471" y="1655"/>
                  </a:lnTo>
                  <a:lnTo>
                    <a:pt x="31235" y="662"/>
                  </a:lnTo>
                  <a:lnTo>
                    <a:pt x="33470" y="0"/>
                  </a:lnTo>
                  <a:lnTo>
                    <a:pt x="34959" y="617"/>
                  </a:lnTo>
                  <a:lnTo>
                    <a:pt x="35953" y="2087"/>
                  </a:lnTo>
                  <a:lnTo>
                    <a:pt x="42604" y="22163"/>
                  </a:lnTo>
                  <a:lnTo>
                    <a:pt x="39957" y="65365"/>
                  </a:lnTo>
                  <a:lnTo>
                    <a:pt x="37479" y="105337"/>
                  </a:lnTo>
                  <a:lnTo>
                    <a:pt x="30518" y="147881"/>
                  </a:lnTo>
                  <a:lnTo>
                    <a:pt x="26215" y="188229"/>
                  </a:lnTo>
                  <a:lnTo>
                    <a:pt x="15278" y="234733"/>
                  </a:lnTo>
                  <a:lnTo>
                    <a:pt x="0" y="265097"/>
                  </a:lnTo>
                  <a:lnTo>
                    <a:pt x="13109" y="265352"/>
                  </a:lnTo>
                  <a:lnTo>
                    <a:pt x="19142" y="262543"/>
                  </a:lnTo>
                  <a:lnTo>
                    <a:pt x="22233" y="260312"/>
                  </a:lnTo>
                  <a:lnTo>
                    <a:pt x="63399" y="248900"/>
                  </a:lnTo>
                  <a:lnTo>
                    <a:pt x="114138" y="2272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248">
              <a:extLst>
                <a:ext uri="{FF2B5EF4-FFF2-40B4-BE49-F238E27FC236}">
                  <a16:creationId xmlns:a16="http://schemas.microsoft.com/office/drawing/2014/main" id="{DE345B56-661D-02FD-430D-5430AA81B3D5}"/>
                </a:ext>
              </a:extLst>
            </p:cNvPr>
            <p:cNvSpPr/>
            <p:nvPr>
              <p:custDataLst>
                <p:tags r:id="rId147"/>
              </p:custDataLst>
            </p:nvPr>
          </p:nvSpPr>
          <p:spPr>
            <a:xfrm>
              <a:off x="8763000" y="1304925"/>
              <a:ext cx="123826" cy="38101"/>
            </a:xfrm>
            <a:custGeom>
              <a:avLst/>
              <a:gdLst/>
              <a:ahLst/>
              <a:cxnLst/>
              <a:rect l="0" t="0" r="0" b="0"/>
              <a:pathLst>
                <a:path w="123826" h="38101">
                  <a:moveTo>
                    <a:pt x="0" y="38100"/>
                  </a:moveTo>
                  <a:lnTo>
                    <a:pt x="0" y="38100"/>
                  </a:lnTo>
                  <a:lnTo>
                    <a:pt x="5057" y="33043"/>
                  </a:lnTo>
                  <a:lnTo>
                    <a:pt x="13184" y="30561"/>
                  </a:lnTo>
                  <a:lnTo>
                    <a:pt x="40704" y="23911"/>
                  </a:lnTo>
                  <a:lnTo>
                    <a:pt x="70990" y="12151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249">
              <a:extLst>
                <a:ext uri="{FF2B5EF4-FFF2-40B4-BE49-F238E27FC236}">
                  <a16:creationId xmlns:a16="http://schemas.microsoft.com/office/drawing/2014/main" id="{9D16E21F-0770-8C51-286A-A1D0BDB434EA}"/>
                </a:ext>
              </a:extLst>
            </p:cNvPr>
            <p:cNvSpPr/>
            <p:nvPr>
              <p:custDataLst>
                <p:tags r:id="rId148"/>
              </p:custDataLst>
            </p:nvPr>
          </p:nvSpPr>
          <p:spPr>
            <a:xfrm>
              <a:off x="8906966" y="1291157"/>
              <a:ext cx="113210" cy="137299"/>
            </a:xfrm>
            <a:custGeom>
              <a:avLst/>
              <a:gdLst/>
              <a:ahLst/>
              <a:cxnLst/>
              <a:rect l="0" t="0" r="0" b="0"/>
              <a:pathLst>
                <a:path w="113210" h="137299">
                  <a:moveTo>
                    <a:pt x="46534" y="13768"/>
                  </a:moveTo>
                  <a:lnTo>
                    <a:pt x="46534" y="13768"/>
                  </a:lnTo>
                  <a:lnTo>
                    <a:pt x="46534" y="27025"/>
                  </a:lnTo>
                  <a:lnTo>
                    <a:pt x="48651" y="30015"/>
                  </a:lnTo>
                  <a:lnTo>
                    <a:pt x="56647" y="36158"/>
                  </a:lnTo>
                  <a:lnTo>
                    <a:pt x="67992" y="40511"/>
                  </a:lnTo>
                  <a:lnTo>
                    <a:pt x="87742" y="42182"/>
                  </a:lnTo>
                  <a:lnTo>
                    <a:pt x="102370" y="37239"/>
                  </a:lnTo>
                  <a:lnTo>
                    <a:pt x="105984" y="34707"/>
                  </a:lnTo>
                  <a:lnTo>
                    <a:pt x="109998" y="29071"/>
                  </a:lnTo>
                  <a:lnTo>
                    <a:pt x="112257" y="19949"/>
                  </a:lnTo>
                  <a:lnTo>
                    <a:pt x="112927" y="10543"/>
                  </a:lnTo>
                  <a:lnTo>
                    <a:pt x="110905" y="7385"/>
                  </a:lnTo>
                  <a:lnTo>
                    <a:pt x="103013" y="1053"/>
                  </a:lnTo>
                  <a:lnTo>
                    <a:pt x="97945" y="0"/>
                  </a:lnTo>
                  <a:lnTo>
                    <a:pt x="86669" y="1652"/>
                  </a:lnTo>
                  <a:lnTo>
                    <a:pt x="51192" y="21802"/>
                  </a:lnTo>
                  <a:lnTo>
                    <a:pt x="41197" y="31097"/>
                  </a:lnTo>
                  <a:lnTo>
                    <a:pt x="11324" y="71946"/>
                  </a:lnTo>
                  <a:lnTo>
                    <a:pt x="4427" y="93247"/>
                  </a:lnTo>
                  <a:lnTo>
                    <a:pt x="0" y="126246"/>
                  </a:lnTo>
                  <a:lnTo>
                    <a:pt x="694" y="130028"/>
                  </a:lnTo>
                  <a:lnTo>
                    <a:pt x="2215" y="132550"/>
                  </a:lnTo>
                  <a:lnTo>
                    <a:pt x="4289" y="134231"/>
                  </a:lnTo>
                  <a:lnTo>
                    <a:pt x="50987" y="137298"/>
                  </a:lnTo>
                  <a:lnTo>
                    <a:pt x="113209" y="1185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250">
              <a:extLst>
                <a:ext uri="{FF2B5EF4-FFF2-40B4-BE49-F238E27FC236}">
                  <a16:creationId xmlns:a16="http://schemas.microsoft.com/office/drawing/2014/main" id="{4FCD421F-0DC8-305E-D57B-C676B2263708}"/>
                </a:ext>
              </a:extLst>
            </p:cNvPr>
            <p:cNvSpPr/>
            <p:nvPr>
              <p:custDataLst>
                <p:tags r:id="rId149"/>
              </p:custDataLst>
            </p:nvPr>
          </p:nvSpPr>
          <p:spPr>
            <a:xfrm>
              <a:off x="9136586" y="1152525"/>
              <a:ext cx="121715" cy="261399"/>
            </a:xfrm>
            <a:custGeom>
              <a:avLst/>
              <a:gdLst/>
              <a:ahLst/>
              <a:cxnLst/>
              <a:rect l="0" t="0" r="0" b="0"/>
              <a:pathLst>
                <a:path w="121715" h="261399">
                  <a:moveTo>
                    <a:pt x="55039" y="190500"/>
                  </a:moveTo>
                  <a:lnTo>
                    <a:pt x="55039" y="190500"/>
                  </a:lnTo>
                  <a:lnTo>
                    <a:pt x="63240" y="190500"/>
                  </a:lnTo>
                  <a:lnTo>
                    <a:pt x="73662" y="181367"/>
                  </a:lnTo>
                  <a:lnTo>
                    <a:pt x="64945" y="171852"/>
                  </a:lnTo>
                  <a:lnTo>
                    <a:pt x="51340" y="171485"/>
                  </a:lnTo>
                  <a:lnTo>
                    <a:pt x="32071" y="176517"/>
                  </a:lnTo>
                  <a:lnTo>
                    <a:pt x="20842" y="184638"/>
                  </a:lnTo>
                  <a:lnTo>
                    <a:pt x="5010" y="207099"/>
                  </a:lnTo>
                  <a:lnTo>
                    <a:pt x="0" y="225639"/>
                  </a:lnTo>
                  <a:lnTo>
                    <a:pt x="1650" y="238220"/>
                  </a:lnTo>
                  <a:lnTo>
                    <a:pt x="5911" y="248751"/>
                  </a:lnTo>
                  <a:lnTo>
                    <a:pt x="8529" y="251559"/>
                  </a:lnTo>
                  <a:lnTo>
                    <a:pt x="22914" y="258333"/>
                  </a:lnTo>
                  <a:lnTo>
                    <a:pt x="30447" y="261122"/>
                  </a:lnTo>
                  <a:lnTo>
                    <a:pt x="44462" y="261398"/>
                  </a:lnTo>
                  <a:lnTo>
                    <a:pt x="51162" y="259991"/>
                  </a:lnTo>
                  <a:lnTo>
                    <a:pt x="61430" y="252782"/>
                  </a:lnTo>
                  <a:lnTo>
                    <a:pt x="76645" y="230907"/>
                  </a:lnTo>
                  <a:lnTo>
                    <a:pt x="88783" y="185507"/>
                  </a:lnTo>
                  <a:lnTo>
                    <a:pt x="95102" y="143770"/>
                  </a:lnTo>
                  <a:lnTo>
                    <a:pt x="101170" y="104952"/>
                  </a:lnTo>
                  <a:lnTo>
                    <a:pt x="108915" y="65652"/>
                  </a:lnTo>
                  <a:lnTo>
                    <a:pt x="111758" y="20967"/>
                  </a:lnTo>
                  <a:lnTo>
                    <a:pt x="114819" y="11788"/>
                  </a:lnTo>
                  <a:lnTo>
                    <a:pt x="12171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SMARTInkShape-Group57">
            <a:extLst>
              <a:ext uri="{FF2B5EF4-FFF2-40B4-BE49-F238E27FC236}">
                <a16:creationId xmlns:a16="http://schemas.microsoft.com/office/drawing/2014/main" id="{7C770FB1-9867-4988-C309-CF39092EE181}"/>
              </a:ext>
            </a:extLst>
          </p:cNvPr>
          <p:cNvGrpSpPr/>
          <p:nvPr/>
        </p:nvGrpSpPr>
        <p:grpSpPr>
          <a:xfrm>
            <a:off x="9755953" y="1047750"/>
            <a:ext cx="854898" cy="361601"/>
            <a:chOff x="9755953" y="1047750"/>
            <a:chExt cx="854898" cy="361601"/>
          </a:xfrm>
        </p:grpSpPr>
        <p:sp>
          <p:nvSpPr>
            <p:cNvPr id="47" name="SMARTInkShape-251">
              <a:extLst>
                <a:ext uri="{FF2B5EF4-FFF2-40B4-BE49-F238E27FC236}">
                  <a16:creationId xmlns:a16="http://schemas.microsoft.com/office/drawing/2014/main" id="{F80BD5E3-9C98-4D98-FF76-1CBDD67B66CC}"/>
                </a:ext>
              </a:extLst>
            </p:cNvPr>
            <p:cNvSpPr/>
            <p:nvPr>
              <p:custDataLst>
                <p:tags r:id="rId138"/>
              </p:custDataLst>
            </p:nvPr>
          </p:nvSpPr>
          <p:spPr>
            <a:xfrm>
              <a:off x="9755953" y="1047750"/>
              <a:ext cx="130998" cy="361601"/>
            </a:xfrm>
            <a:custGeom>
              <a:avLst/>
              <a:gdLst/>
              <a:ahLst/>
              <a:cxnLst/>
              <a:rect l="0" t="0" r="0" b="0"/>
              <a:pathLst>
                <a:path w="130998" h="361601">
                  <a:moveTo>
                    <a:pt x="121472" y="276225"/>
                  </a:moveTo>
                  <a:lnTo>
                    <a:pt x="121472" y="276225"/>
                  </a:lnTo>
                  <a:lnTo>
                    <a:pt x="129674" y="268024"/>
                  </a:lnTo>
                  <a:lnTo>
                    <a:pt x="129056" y="266524"/>
                  </a:lnTo>
                  <a:lnTo>
                    <a:pt x="116774" y="252545"/>
                  </a:lnTo>
                  <a:lnTo>
                    <a:pt x="111270" y="249826"/>
                  </a:lnTo>
                  <a:lnTo>
                    <a:pt x="108320" y="249100"/>
                  </a:lnTo>
                  <a:lnTo>
                    <a:pt x="92838" y="240302"/>
                  </a:lnTo>
                  <a:lnTo>
                    <a:pt x="75130" y="238555"/>
                  </a:lnTo>
                  <a:lnTo>
                    <a:pt x="35611" y="246364"/>
                  </a:lnTo>
                  <a:lnTo>
                    <a:pt x="18891" y="257382"/>
                  </a:lnTo>
                  <a:lnTo>
                    <a:pt x="5588" y="274052"/>
                  </a:lnTo>
                  <a:lnTo>
                    <a:pt x="0" y="302510"/>
                  </a:lnTo>
                  <a:lnTo>
                    <a:pt x="3402" y="327640"/>
                  </a:lnTo>
                  <a:lnTo>
                    <a:pt x="11112" y="348492"/>
                  </a:lnTo>
                  <a:lnTo>
                    <a:pt x="17206" y="352978"/>
                  </a:lnTo>
                  <a:lnTo>
                    <a:pt x="48939" y="360178"/>
                  </a:lnTo>
                  <a:lnTo>
                    <a:pt x="66340" y="361600"/>
                  </a:lnTo>
                  <a:lnTo>
                    <a:pt x="81736" y="356790"/>
                  </a:lnTo>
                  <a:lnTo>
                    <a:pt x="85456" y="354277"/>
                  </a:lnTo>
                  <a:lnTo>
                    <a:pt x="96973" y="339551"/>
                  </a:lnTo>
                  <a:lnTo>
                    <a:pt x="104527" y="295566"/>
                  </a:lnTo>
                  <a:lnTo>
                    <a:pt x="110481" y="257232"/>
                  </a:lnTo>
                  <a:lnTo>
                    <a:pt x="116569" y="218504"/>
                  </a:lnTo>
                  <a:lnTo>
                    <a:pt x="120020" y="178572"/>
                  </a:lnTo>
                  <a:lnTo>
                    <a:pt x="120825" y="147098"/>
                  </a:lnTo>
                  <a:lnTo>
                    <a:pt x="124104" y="102146"/>
                  </a:lnTo>
                  <a:lnTo>
                    <a:pt x="128954" y="65896"/>
                  </a:lnTo>
                  <a:lnTo>
                    <a:pt x="129031" y="44104"/>
                  </a:lnTo>
                  <a:lnTo>
                    <a:pt x="125240" y="25885"/>
                  </a:lnTo>
                  <a:lnTo>
                    <a:pt x="13099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252">
              <a:extLst>
                <a:ext uri="{FF2B5EF4-FFF2-40B4-BE49-F238E27FC236}">
                  <a16:creationId xmlns:a16="http://schemas.microsoft.com/office/drawing/2014/main" id="{825BA6A2-7D2A-7C9F-3BC0-51CFABE5684D}"/>
                </a:ext>
              </a:extLst>
            </p:cNvPr>
            <p:cNvSpPr/>
            <p:nvPr>
              <p:custDataLst>
                <p:tags r:id="rId139"/>
              </p:custDataLst>
            </p:nvPr>
          </p:nvSpPr>
          <p:spPr>
            <a:xfrm>
              <a:off x="9945975" y="1238680"/>
              <a:ext cx="255301" cy="164760"/>
            </a:xfrm>
            <a:custGeom>
              <a:avLst/>
              <a:gdLst/>
              <a:ahLst/>
              <a:cxnLst/>
              <a:rect l="0" t="0" r="0" b="0"/>
              <a:pathLst>
                <a:path w="255301" h="164760">
                  <a:moveTo>
                    <a:pt x="102900" y="75770"/>
                  </a:moveTo>
                  <a:lnTo>
                    <a:pt x="102900" y="75770"/>
                  </a:lnTo>
                  <a:lnTo>
                    <a:pt x="107957" y="70713"/>
                  </a:lnTo>
                  <a:lnTo>
                    <a:pt x="108388" y="69224"/>
                  </a:lnTo>
                  <a:lnTo>
                    <a:pt x="107617" y="68231"/>
                  </a:lnTo>
                  <a:lnTo>
                    <a:pt x="103177" y="66361"/>
                  </a:lnTo>
                  <a:lnTo>
                    <a:pt x="108038" y="61223"/>
                  </a:lnTo>
                  <a:lnTo>
                    <a:pt x="108442" y="59722"/>
                  </a:lnTo>
                  <a:lnTo>
                    <a:pt x="107653" y="58721"/>
                  </a:lnTo>
                  <a:lnTo>
                    <a:pt x="103839" y="57115"/>
                  </a:lnTo>
                  <a:lnTo>
                    <a:pt x="108235" y="51781"/>
                  </a:lnTo>
                  <a:lnTo>
                    <a:pt x="108574" y="50252"/>
                  </a:lnTo>
                  <a:lnTo>
                    <a:pt x="107741" y="49233"/>
                  </a:lnTo>
                  <a:lnTo>
                    <a:pt x="106128" y="48554"/>
                  </a:lnTo>
                  <a:lnTo>
                    <a:pt x="106110" y="48101"/>
                  </a:lnTo>
                  <a:lnTo>
                    <a:pt x="112416" y="47196"/>
                  </a:lnTo>
                  <a:lnTo>
                    <a:pt x="112424" y="38994"/>
                  </a:lnTo>
                  <a:lnTo>
                    <a:pt x="111367" y="38553"/>
                  </a:lnTo>
                  <a:lnTo>
                    <a:pt x="103291" y="37704"/>
                  </a:lnTo>
                  <a:lnTo>
                    <a:pt x="102903" y="28261"/>
                  </a:lnTo>
                  <a:lnTo>
                    <a:pt x="94699" y="19954"/>
                  </a:lnTo>
                  <a:lnTo>
                    <a:pt x="93490" y="10536"/>
                  </a:lnTo>
                  <a:lnTo>
                    <a:pt x="85186" y="1021"/>
                  </a:lnTo>
                  <a:lnTo>
                    <a:pt x="79189" y="0"/>
                  </a:lnTo>
                  <a:lnTo>
                    <a:pt x="73665" y="2583"/>
                  </a:lnTo>
                  <a:lnTo>
                    <a:pt x="43410" y="25088"/>
                  </a:lnTo>
                  <a:lnTo>
                    <a:pt x="17052" y="67083"/>
                  </a:lnTo>
                  <a:lnTo>
                    <a:pt x="4450" y="96867"/>
                  </a:lnTo>
                  <a:lnTo>
                    <a:pt x="0" y="129058"/>
                  </a:lnTo>
                  <a:lnTo>
                    <a:pt x="1781" y="144609"/>
                  </a:lnTo>
                  <a:lnTo>
                    <a:pt x="6490" y="163216"/>
                  </a:lnTo>
                  <a:lnTo>
                    <a:pt x="8993" y="164759"/>
                  </a:lnTo>
                  <a:lnTo>
                    <a:pt x="23950" y="162134"/>
                  </a:lnTo>
                  <a:lnTo>
                    <a:pt x="41053" y="151571"/>
                  </a:lnTo>
                  <a:lnTo>
                    <a:pt x="51777" y="138035"/>
                  </a:lnTo>
                  <a:lnTo>
                    <a:pt x="61129" y="123551"/>
                  </a:lnTo>
                  <a:lnTo>
                    <a:pt x="92695" y="90484"/>
                  </a:lnTo>
                  <a:lnTo>
                    <a:pt x="96097" y="88754"/>
                  </a:lnTo>
                  <a:lnTo>
                    <a:pt x="98364" y="86543"/>
                  </a:lnTo>
                  <a:lnTo>
                    <a:pt x="101557" y="80491"/>
                  </a:lnTo>
                  <a:lnTo>
                    <a:pt x="102004" y="81034"/>
                  </a:lnTo>
                  <a:lnTo>
                    <a:pt x="103923" y="110018"/>
                  </a:lnTo>
                  <a:lnTo>
                    <a:pt x="110432" y="123261"/>
                  </a:lnTo>
                  <a:lnTo>
                    <a:pt x="112032" y="131012"/>
                  </a:lnTo>
                  <a:lnTo>
                    <a:pt x="142050" y="124552"/>
                  </a:lnTo>
                  <a:lnTo>
                    <a:pt x="188789" y="132377"/>
                  </a:lnTo>
                  <a:lnTo>
                    <a:pt x="226942" y="131790"/>
                  </a:lnTo>
                  <a:lnTo>
                    <a:pt x="255300" y="1233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253">
              <a:extLst>
                <a:ext uri="{FF2B5EF4-FFF2-40B4-BE49-F238E27FC236}">
                  <a16:creationId xmlns:a16="http://schemas.microsoft.com/office/drawing/2014/main" id="{4F9CEF89-8B73-7DBB-1A45-FB135C593D45}"/>
                </a:ext>
              </a:extLst>
            </p:cNvPr>
            <p:cNvSpPr/>
            <p:nvPr>
              <p:custDataLst>
                <p:tags r:id="rId140"/>
              </p:custDataLst>
            </p:nvPr>
          </p:nvSpPr>
          <p:spPr>
            <a:xfrm>
              <a:off x="10220754" y="1118985"/>
              <a:ext cx="85297" cy="252592"/>
            </a:xfrm>
            <a:custGeom>
              <a:avLst/>
              <a:gdLst/>
              <a:ahLst/>
              <a:cxnLst/>
              <a:rect l="0" t="0" r="0" b="0"/>
              <a:pathLst>
                <a:path w="85297" h="252592">
                  <a:moveTo>
                    <a:pt x="18621" y="24015"/>
                  </a:moveTo>
                  <a:lnTo>
                    <a:pt x="18621" y="24015"/>
                  </a:lnTo>
                  <a:lnTo>
                    <a:pt x="18621" y="13902"/>
                  </a:lnTo>
                  <a:lnTo>
                    <a:pt x="19679" y="10923"/>
                  </a:lnTo>
                  <a:lnTo>
                    <a:pt x="21445" y="8937"/>
                  </a:lnTo>
                  <a:lnTo>
                    <a:pt x="23678" y="7613"/>
                  </a:lnTo>
                  <a:lnTo>
                    <a:pt x="25167" y="5672"/>
                  </a:lnTo>
                  <a:lnTo>
                    <a:pt x="27263" y="0"/>
                  </a:lnTo>
                  <a:lnTo>
                    <a:pt x="27558" y="597"/>
                  </a:lnTo>
                  <a:lnTo>
                    <a:pt x="28031" y="14215"/>
                  </a:lnTo>
                  <a:lnTo>
                    <a:pt x="21578" y="54613"/>
                  </a:lnTo>
                  <a:lnTo>
                    <a:pt x="18439" y="99403"/>
                  </a:lnTo>
                  <a:lnTo>
                    <a:pt x="11255" y="144113"/>
                  </a:lnTo>
                  <a:lnTo>
                    <a:pt x="6913" y="182013"/>
                  </a:lnTo>
                  <a:lnTo>
                    <a:pt x="1021" y="223264"/>
                  </a:lnTo>
                  <a:lnTo>
                    <a:pt x="0" y="242272"/>
                  </a:lnTo>
                  <a:lnTo>
                    <a:pt x="917" y="245720"/>
                  </a:lnTo>
                  <a:lnTo>
                    <a:pt x="2585" y="248018"/>
                  </a:lnTo>
                  <a:lnTo>
                    <a:pt x="7810" y="251707"/>
                  </a:lnTo>
                  <a:lnTo>
                    <a:pt x="26396" y="252591"/>
                  </a:lnTo>
                  <a:lnTo>
                    <a:pt x="48638" y="245073"/>
                  </a:lnTo>
                  <a:lnTo>
                    <a:pt x="59478" y="242913"/>
                  </a:lnTo>
                  <a:lnTo>
                    <a:pt x="71532" y="235747"/>
                  </a:lnTo>
                  <a:lnTo>
                    <a:pt x="85296" y="2240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254">
              <a:extLst>
                <a:ext uri="{FF2B5EF4-FFF2-40B4-BE49-F238E27FC236}">
                  <a16:creationId xmlns:a16="http://schemas.microsoft.com/office/drawing/2014/main" id="{72A45900-890A-FCC4-A684-9CA5B43FC0D5}"/>
                </a:ext>
              </a:extLst>
            </p:cNvPr>
            <p:cNvSpPr/>
            <p:nvPr>
              <p:custDataLst>
                <p:tags r:id="rId141"/>
              </p:custDataLst>
            </p:nvPr>
          </p:nvSpPr>
          <p:spPr>
            <a:xfrm>
              <a:off x="10229850" y="1228725"/>
              <a:ext cx="133351" cy="38101"/>
            </a:xfrm>
            <a:custGeom>
              <a:avLst/>
              <a:gdLst/>
              <a:ahLst/>
              <a:cxnLst/>
              <a:rect l="0" t="0" r="0" b="0"/>
              <a:pathLst>
                <a:path w="133351" h="38101">
                  <a:moveTo>
                    <a:pt x="0" y="38100"/>
                  </a:moveTo>
                  <a:lnTo>
                    <a:pt x="0" y="38100"/>
                  </a:lnTo>
                  <a:lnTo>
                    <a:pt x="5057" y="38100"/>
                  </a:lnTo>
                  <a:lnTo>
                    <a:pt x="49361" y="21853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255">
              <a:extLst>
                <a:ext uri="{FF2B5EF4-FFF2-40B4-BE49-F238E27FC236}">
                  <a16:creationId xmlns:a16="http://schemas.microsoft.com/office/drawing/2014/main" id="{EA6A56AD-962A-B7E0-D933-592C19BDF38A}"/>
                </a:ext>
              </a:extLst>
            </p:cNvPr>
            <p:cNvSpPr/>
            <p:nvPr>
              <p:custDataLst>
                <p:tags r:id="rId142"/>
              </p:custDataLst>
            </p:nvPr>
          </p:nvSpPr>
          <p:spPr>
            <a:xfrm>
              <a:off x="10373330" y="1229245"/>
              <a:ext cx="237521" cy="161406"/>
            </a:xfrm>
            <a:custGeom>
              <a:avLst/>
              <a:gdLst/>
              <a:ahLst/>
              <a:cxnLst/>
              <a:rect l="0" t="0" r="0" b="0"/>
              <a:pathLst>
                <a:path w="237521" h="161406">
                  <a:moveTo>
                    <a:pt x="104170" y="47105"/>
                  </a:moveTo>
                  <a:lnTo>
                    <a:pt x="104170" y="47105"/>
                  </a:lnTo>
                  <a:lnTo>
                    <a:pt x="112372" y="38904"/>
                  </a:lnTo>
                  <a:lnTo>
                    <a:pt x="113580" y="29495"/>
                  </a:lnTo>
                  <a:lnTo>
                    <a:pt x="113686" y="19980"/>
                  </a:lnTo>
                  <a:lnTo>
                    <a:pt x="107147" y="11212"/>
                  </a:lnTo>
                  <a:lnTo>
                    <a:pt x="105493" y="5400"/>
                  </a:lnTo>
                  <a:lnTo>
                    <a:pt x="103993" y="3427"/>
                  </a:lnTo>
                  <a:lnTo>
                    <a:pt x="99504" y="1234"/>
                  </a:lnTo>
                  <a:lnTo>
                    <a:pt x="85973" y="0"/>
                  </a:lnTo>
                  <a:lnTo>
                    <a:pt x="68557" y="4690"/>
                  </a:lnTo>
                  <a:lnTo>
                    <a:pt x="37404" y="29159"/>
                  </a:lnTo>
                  <a:lnTo>
                    <a:pt x="17133" y="48617"/>
                  </a:lnTo>
                  <a:lnTo>
                    <a:pt x="6297" y="69425"/>
                  </a:lnTo>
                  <a:lnTo>
                    <a:pt x="759" y="97297"/>
                  </a:lnTo>
                  <a:lnTo>
                    <a:pt x="0" y="110335"/>
                  </a:lnTo>
                  <a:lnTo>
                    <a:pt x="2486" y="120363"/>
                  </a:lnTo>
                  <a:lnTo>
                    <a:pt x="12706" y="135424"/>
                  </a:lnTo>
                  <a:lnTo>
                    <a:pt x="16736" y="136676"/>
                  </a:lnTo>
                  <a:lnTo>
                    <a:pt x="26858" y="135245"/>
                  </a:lnTo>
                  <a:lnTo>
                    <a:pt x="59639" y="119965"/>
                  </a:lnTo>
                  <a:lnTo>
                    <a:pt x="74853" y="109120"/>
                  </a:lnTo>
                  <a:lnTo>
                    <a:pt x="103531" y="76386"/>
                  </a:lnTo>
                  <a:lnTo>
                    <a:pt x="104154" y="123623"/>
                  </a:lnTo>
                  <a:lnTo>
                    <a:pt x="109222" y="140215"/>
                  </a:lnTo>
                  <a:lnTo>
                    <a:pt x="111770" y="144103"/>
                  </a:lnTo>
                  <a:lnTo>
                    <a:pt x="126559" y="155912"/>
                  </a:lnTo>
                  <a:lnTo>
                    <a:pt x="135641" y="158964"/>
                  </a:lnTo>
                  <a:lnTo>
                    <a:pt x="173539" y="161084"/>
                  </a:lnTo>
                  <a:lnTo>
                    <a:pt x="237520" y="1614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SMARTInkShape-Group58">
            <a:extLst>
              <a:ext uri="{FF2B5EF4-FFF2-40B4-BE49-F238E27FC236}">
                <a16:creationId xmlns:a16="http://schemas.microsoft.com/office/drawing/2014/main" id="{E1DE3F6E-D2EF-4F5A-A787-6B865E6F1D1C}"/>
              </a:ext>
            </a:extLst>
          </p:cNvPr>
          <p:cNvGrpSpPr/>
          <p:nvPr/>
        </p:nvGrpSpPr>
        <p:grpSpPr>
          <a:xfrm>
            <a:off x="1285991" y="2486025"/>
            <a:ext cx="161810" cy="85718"/>
            <a:chOff x="1285991" y="2486025"/>
            <a:chExt cx="161810" cy="85718"/>
          </a:xfrm>
        </p:grpSpPr>
        <p:sp>
          <p:nvSpPr>
            <p:cNvPr id="53" name="SMARTInkShape-256">
              <a:extLst>
                <a:ext uri="{FF2B5EF4-FFF2-40B4-BE49-F238E27FC236}">
                  <a16:creationId xmlns:a16="http://schemas.microsoft.com/office/drawing/2014/main" id="{EE1C9A6B-A25D-098C-695B-944CA2DD2507}"/>
                </a:ext>
              </a:extLst>
            </p:cNvPr>
            <p:cNvSpPr/>
            <p:nvPr>
              <p:custDataLst>
                <p:tags r:id="rId136"/>
              </p:custDataLst>
            </p:nvPr>
          </p:nvSpPr>
          <p:spPr>
            <a:xfrm>
              <a:off x="1285991" y="2486025"/>
              <a:ext cx="152285" cy="9494"/>
            </a:xfrm>
            <a:custGeom>
              <a:avLst/>
              <a:gdLst/>
              <a:ahLst/>
              <a:cxnLst/>
              <a:rect l="0" t="0" r="0" b="0"/>
              <a:pathLst>
                <a:path w="152285" h="9494">
                  <a:moveTo>
                    <a:pt x="9409" y="0"/>
                  </a:moveTo>
                  <a:lnTo>
                    <a:pt x="9409" y="0"/>
                  </a:lnTo>
                  <a:lnTo>
                    <a:pt x="1208" y="8201"/>
                  </a:lnTo>
                  <a:lnTo>
                    <a:pt x="767" y="7584"/>
                  </a:lnTo>
                  <a:lnTo>
                    <a:pt x="0" y="1208"/>
                  </a:lnTo>
                  <a:lnTo>
                    <a:pt x="8570" y="6785"/>
                  </a:lnTo>
                  <a:lnTo>
                    <a:pt x="53476" y="9365"/>
                  </a:lnTo>
                  <a:lnTo>
                    <a:pt x="94431" y="9493"/>
                  </a:lnTo>
                  <a:lnTo>
                    <a:pt x="141648" y="587"/>
                  </a:lnTo>
                  <a:lnTo>
                    <a:pt x="15228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257">
              <a:extLst>
                <a:ext uri="{FF2B5EF4-FFF2-40B4-BE49-F238E27FC236}">
                  <a16:creationId xmlns:a16="http://schemas.microsoft.com/office/drawing/2014/main" id="{0AF86E83-87AE-3175-EC4F-133A4426A641}"/>
                </a:ext>
              </a:extLst>
            </p:cNvPr>
            <p:cNvSpPr/>
            <p:nvPr>
              <p:custDataLst>
                <p:tags r:id="rId137"/>
              </p:custDataLst>
            </p:nvPr>
          </p:nvSpPr>
          <p:spPr>
            <a:xfrm>
              <a:off x="1304925" y="2562225"/>
              <a:ext cx="142876" cy="9518"/>
            </a:xfrm>
            <a:custGeom>
              <a:avLst/>
              <a:gdLst/>
              <a:ahLst/>
              <a:cxnLst/>
              <a:rect l="0" t="0" r="0" b="0"/>
              <a:pathLst>
                <a:path w="142876" h="9518">
                  <a:moveTo>
                    <a:pt x="0" y="0"/>
                  </a:moveTo>
                  <a:lnTo>
                    <a:pt x="0" y="0"/>
                  </a:lnTo>
                  <a:lnTo>
                    <a:pt x="0" y="5488"/>
                  </a:lnTo>
                  <a:lnTo>
                    <a:pt x="0" y="3145"/>
                  </a:lnTo>
                  <a:lnTo>
                    <a:pt x="0" y="5988"/>
                  </a:lnTo>
                  <a:lnTo>
                    <a:pt x="1058" y="7167"/>
                  </a:lnTo>
                  <a:lnTo>
                    <a:pt x="5057" y="8477"/>
                  </a:lnTo>
                  <a:lnTo>
                    <a:pt x="45761" y="9433"/>
                  </a:lnTo>
                  <a:lnTo>
                    <a:pt x="93266" y="9517"/>
                  </a:lnTo>
                  <a:lnTo>
                    <a:pt x="124295" y="8465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SMARTInkShape-Group59">
            <a:extLst>
              <a:ext uri="{FF2B5EF4-FFF2-40B4-BE49-F238E27FC236}">
                <a16:creationId xmlns:a16="http://schemas.microsoft.com/office/drawing/2014/main" id="{DC17C380-6158-CC5C-E6DA-C9F5E8F78A62}"/>
              </a:ext>
            </a:extLst>
          </p:cNvPr>
          <p:cNvGrpSpPr/>
          <p:nvPr/>
        </p:nvGrpSpPr>
        <p:grpSpPr>
          <a:xfrm>
            <a:off x="1819275" y="2239310"/>
            <a:ext cx="971551" cy="349110"/>
            <a:chOff x="1819275" y="2239310"/>
            <a:chExt cx="971551" cy="349110"/>
          </a:xfrm>
        </p:grpSpPr>
        <p:sp>
          <p:nvSpPr>
            <p:cNvPr id="56" name="SMARTInkShape-258">
              <a:extLst>
                <a:ext uri="{FF2B5EF4-FFF2-40B4-BE49-F238E27FC236}">
                  <a16:creationId xmlns:a16="http://schemas.microsoft.com/office/drawing/2014/main" id="{C5272F7B-4425-EF3B-94B2-8B5EB1A7EAC2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1819275" y="2390775"/>
              <a:ext cx="161926" cy="197645"/>
            </a:xfrm>
            <a:custGeom>
              <a:avLst/>
              <a:gdLst/>
              <a:ahLst/>
              <a:cxnLst/>
              <a:rect l="0" t="0" r="0" b="0"/>
              <a:pathLst>
                <a:path w="161926" h="197645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2" y="10361"/>
                  </a:lnTo>
                  <a:lnTo>
                    <a:pt x="7604" y="18363"/>
                  </a:lnTo>
                  <a:lnTo>
                    <a:pt x="16476" y="46549"/>
                  </a:lnTo>
                  <a:lnTo>
                    <a:pt x="23598" y="77869"/>
                  </a:lnTo>
                  <a:lnTo>
                    <a:pt x="41742" y="121176"/>
                  </a:lnTo>
                  <a:lnTo>
                    <a:pt x="59968" y="160988"/>
                  </a:lnTo>
                  <a:lnTo>
                    <a:pt x="87545" y="191990"/>
                  </a:lnTo>
                  <a:lnTo>
                    <a:pt x="94648" y="196454"/>
                  </a:lnTo>
                  <a:lnTo>
                    <a:pt x="98023" y="197644"/>
                  </a:lnTo>
                  <a:lnTo>
                    <a:pt x="101332" y="196321"/>
                  </a:lnTo>
                  <a:lnTo>
                    <a:pt x="107831" y="189206"/>
                  </a:lnTo>
                  <a:lnTo>
                    <a:pt x="117440" y="163188"/>
                  </a:lnTo>
                  <a:lnTo>
                    <a:pt x="121933" y="118555"/>
                  </a:lnTo>
                  <a:lnTo>
                    <a:pt x="128321" y="80283"/>
                  </a:lnTo>
                  <a:lnTo>
                    <a:pt x="133056" y="33615"/>
                  </a:lnTo>
                  <a:lnTo>
                    <a:pt x="133219" y="26229"/>
                  </a:lnTo>
                  <a:lnTo>
                    <a:pt x="135379" y="22777"/>
                  </a:lnTo>
                  <a:lnTo>
                    <a:pt x="143424" y="16121"/>
                  </a:lnTo>
                  <a:lnTo>
                    <a:pt x="147475" y="14980"/>
                  </a:lnTo>
                  <a:lnTo>
                    <a:pt x="151233" y="15279"/>
                  </a:lnTo>
                  <a:lnTo>
                    <a:pt x="16192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259">
              <a:extLst>
                <a:ext uri="{FF2B5EF4-FFF2-40B4-BE49-F238E27FC236}">
                  <a16:creationId xmlns:a16="http://schemas.microsoft.com/office/drawing/2014/main" id="{3B37BB9D-86EC-214F-365E-6E34BFCECCB2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2060926" y="2381680"/>
              <a:ext cx="206025" cy="159100"/>
            </a:xfrm>
            <a:custGeom>
              <a:avLst/>
              <a:gdLst/>
              <a:ahLst/>
              <a:cxnLst/>
              <a:rect l="0" t="0" r="0" b="0"/>
              <a:pathLst>
                <a:path w="206025" h="159100">
                  <a:moveTo>
                    <a:pt x="101249" y="56720"/>
                  </a:moveTo>
                  <a:lnTo>
                    <a:pt x="101249" y="56720"/>
                  </a:lnTo>
                  <a:lnTo>
                    <a:pt x="106305" y="51664"/>
                  </a:lnTo>
                  <a:lnTo>
                    <a:pt x="108788" y="46359"/>
                  </a:lnTo>
                  <a:lnTo>
                    <a:pt x="109450" y="43462"/>
                  </a:lnTo>
                  <a:lnTo>
                    <a:pt x="110949" y="41532"/>
                  </a:lnTo>
                  <a:lnTo>
                    <a:pt x="115438" y="39386"/>
                  </a:lnTo>
                  <a:lnTo>
                    <a:pt x="117058" y="37756"/>
                  </a:lnTo>
                  <a:lnTo>
                    <a:pt x="120262" y="28274"/>
                  </a:lnTo>
                  <a:lnTo>
                    <a:pt x="120288" y="23127"/>
                  </a:lnTo>
                  <a:lnTo>
                    <a:pt x="119233" y="21625"/>
                  </a:lnTo>
                  <a:lnTo>
                    <a:pt x="117472" y="20623"/>
                  </a:lnTo>
                  <a:lnTo>
                    <a:pt x="115239" y="19955"/>
                  </a:lnTo>
                  <a:lnTo>
                    <a:pt x="113751" y="18452"/>
                  </a:lnTo>
                  <a:lnTo>
                    <a:pt x="109977" y="8998"/>
                  </a:lnTo>
                  <a:lnTo>
                    <a:pt x="105834" y="4466"/>
                  </a:lnTo>
                  <a:lnTo>
                    <a:pt x="100464" y="1746"/>
                  </a:lnTo>
                  <a:lnTo>
                    <a:pt x="88394" y="0"/>
                  </a:lnTo>
                  <a:lnTo>
                    <a:pt x="63809" y="9810"/>
                  </a:lnTo>
                  <a:lnTo>
                    <a:pt x="50037" y="20349"/>
                  </a:lnTo>
                  <a:lnTo>
                    <a:pt x="15209" y="64411"/>
                  </a:lnTo>
                  <a:lnTo>
                    <a:pt x="8964" y="71372"/>
                  </a:lnTo>
                  <a:lnTo>
                    <a:pt x="2025" y="90396"/>
                  </a:lnTo>
                  <a:lnTo>
                    <a:pt x="0" y="110845"/>
                  </a:lnTo>
                  <a:lnTo>
                    <a:pt x="2627" y="126990"/>
                  </a:lnTo>
                  <a:lnTo>
                    <a:pt x="10056" y="142922"/>
                  </a:lnTo>
                  <a:lnTo>
                    <a:pt x="24017" y="154346"/>
                  </a:lnTo>
                  <a:lnTo>
                    <a:pt x="28594" y="155670"/>
                  </a:lnTo>
                  <a:lnTo>
                    <a:pt x="32704" y="155495"/>
                  </a:lnTo>
                  <a:lnTo>
                    <a:pt x="51961" y="147610"/>
                  </a:lnTo>
                  <a:lnTo>
                    <a:pt x="69947" y="133862"/>
                  </a:lnTo>
                  <a:lnTo>
                    <a:pt x="76754" y="122403"/>
                  </a:lnTo>
                  <a:lnTo>
                    <a:pt x="80837" y="111312"/>
                  </a:lnTo>
                  <a:lnTo>
                    <a:pt x="89260" y="95569"/>
                  </a:lnTo>
                  <a:lnTo>
                    <a:pt x="91681" y="85473"/>
                  </a:lnTo>
                  <a:lnTo>
                    <a:pt x="99257" y="103219"/>
                  </a:lnTo>
                  <a:lnTo>
                    <a:pt x="103481" y="116358"/>
                  </a:lnTo>
                  <a:lnTo>
                    <a:pt x="120495" y="149366"/>
                  </a:lnTo>
                  <a:lnTo>
                    <a:pt x="123605" y="153409"/>
                  </a:lnTo>
                  <a:lnTo>
                    <a:pt x="132704" y="157901"/>
                  </a:lnTo>
                  <a:lnTo>
                    <a:pt x="138094" y="159099"/>
                  </a:lnTo>
                  <a:lnTo>
                    <a:pt x="142746" y="158840"/>
                  </a:lnTo>
                  <a:lnTo>
                    <a:pt x="166241" y="148027"/>
                  </a:lnTo>
                  <a:lnTo>
                    <a:pt x="184241" y="128930"/>
                  </a:lnTo>
                  <a:lnTo>
                    <a:pt x="206024" y="852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260">
              <a:extLst>
                <a:ext uri="{FF2B5EF4-FFF2-40B4-BE49-F238E27FC236}">
                  <a16:creationId xmlns:a16="http://schemas.microsoft.com/office/drawing/2014/main" id="{91DB7146-8011-D46A-15A7-787213959EBB}"/>
                </a:ext>
              </a:extLst>
            </p:cNvPr>
            <p:cNvSpPr/>
            <p:nvPr>
              <p:custDataLst>
                <p:tags r:id="rId133"/>
              </p:custDataLst>
            </p:nvPr>
          </p:nvSpPr>
          <p:spPr>
            <a:xfrm>
              <a:off x="2305050" y="2239310"/>
              <a:ext cx="9410" cy="303866"/>
            </a:xfrm>
            <a:custGeom>
              <a:avLst/>
              <a:gdLst/>
              <a:ahLst/>
              <a:cxnLst/>
              <a:rect l="0" t="0" r="0" b="0"/>
              <a:pathLst>
                <a:path w="9410" h="303866">
                  <a:moveTo>
                    <a:pt x="0" y="37165"/>
                  </a:moveTo>
                  <a:lnTo>
                    <a:pt x="0" y="37165"/>
                  </a:lnTo>
                  <a:lnTo>
                    <a:pt x="0" y="0"/>
                  </a:lnTo>
                  <a:lnTo>
                    <a:pt x="2822" y="18016"/>
                  </a:lnTo>
                  <a:lnTo>
                    <a:pt x="8201" y="61252"/>
                  </a:lnTo>
                  <a:lnTo>
                    <a:pt x="9133" y="103098"/>
                  </a:lnTo>
                  <a:lnTo>
                    <a:pt x="9409" y="149011"/>
                  </a:lnTo>
                  <a:lnTo>
                    <a:pt x="4434" y="186016"/>
                  </a:lnTo>
                  <a:lnTo>
                    <a:pt x="1314" y="222145"/>
                  </a:lnTo>
                  <a:lnTo>
                    <a:pt x="389" y="259661"/>
                  </a:lnTo>
                  <a:lnTo>
                    <a:pt x="0" y="3038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261">
              <a:extLst>
                <a:ext uri="{FF2B5EF4-FFF2-40B4-BE49-F238E27FC236}">
                  <a16:creationId xmlns:a16="http://schemas.microsoft.com/office/drawing/2014/main" id="{AE20AACD-F427-AF8B-1609-9B65AD7720D3}"/>
                </a:ext>
              </a:extLst>
            </p:cNvPr>
            <p:cNvSpPr/>
            <p:nvPr>
              <p:custDataLst>
                <p:tags r:id="rId134"/>
              </p:custDataLst>
            </p:nvPr>
          </p:nvSpPr>
          <p:spPr>
            <a:xfrm>
              <a:off x="2428875" y="2395181"/>
              <a:ext cx="104776" cy="165995"/>
            </a:xfrm>
            <a:custGeom>
              <a:avLst/>
              <a:gdLst/>
              <a:ahLst/>
              <a:cxnLst/>
              <a:rect l="0" t="0" r="0" b="0"/>
              <a:pathLst>
                <a:path w="104776" h="165995">
                  <a:moveTo>
                    <a:pt x="0" y="43219"/>
                  </a:moveTo>
                  <a:lnTo>
                    <a:pt x="0" y="43219"/>
                  </a:lnTo>
                  <a:lnTo>
                    <a:pt x="0" y="0"/>
                  </a:lnTo>
                  <a:lnTo>
                    <a:pt x="0" y="37581"/>
                  </a:lnTo>
                  <a:lnTo>
                    <a:pt x="0" y="79892"/>
                  </a:lnTo>
                  <a:lnTo>
                    <a:pt x="2822" y="109471"/>
                  </a:lnTo>
                  <a:lnTo>
                    <a:pt x="10759" y="143313"/>
                  </a:lnTo>
                  <a:lnTo>
                    <a:pt x="19246" y="155086"/>
                  </a:lnTo>
                  <a:lnTo>
                    <a:pt x="27250" y="161729"/>
                  </a:lnTo>
                  <a:lnTo>
                    <a:pt x="34337" y="164682"/>
                  </a:lnTo>
                  <a:lnTo>
                    <a:pt x="41014" y="165994"/>
                  </a:lnTo>
                  <a:lnTo>
                    <a:pt x="50331" y="160933"/>
                  </a:lnTo>
                  <a:lnTo>
                    <a:pt x="60469" y="151628"/>
                  </a:lnTo>
                  <a:lnTo>
                    <a:pt x="68503" y="140437"/>
                  </a:lnTo>
                  <a:lnTo>
                    <a:pt x="82284" y="94251"/>
                  </a:lnTo>
                  <a:lnTo>
                    <a:pt x="91996" y="57046"/>
                  </a:lnTo>
                  <a:lnTo>
                    <a:pt x="104775" y="146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262">
              <a:extLst>
                <a:ext uri="{FF2B5EF4-FFF2-40B4-BE49-F238E27FC236}">
                  <a16:creationId xmlns:a16="http://schemas.microsoft.com/office/drawing/2014/main" id="{A551E29B-EA70-E0D7-A33C-9918ED0D6185}"/>
                </a:ext>
              </a:extLst>
            </p:cNvPr>
            <p:cNvSpPr/>
            <p:nvPr>
              <p:custDataLst>
                <p:tags r:id="rId135"/>
              </p:custDataLst>
            </p:nvPr>
          </p:nvSpPr>
          <p:spPr>
            <a:xfrm>
              <a:off x="2601445" y="2384578"/>
              <a:ext cx="189381" cy="156761"/>
            </a:xfrm>
            <a:custGeom>
              <a:avLst/>
              <a:gdLst/>
              <a:ahLst/>
              <a:cxnLst/>
              <a:rect l="0" t="0" r="0" b="0"/>
              <a:pathLst>
                <a:path w="189381" h="156761">
                  <a:moveTo>
                    <a:pt x="8405" y="63347"/>
                  </a:moveTo>
                  <a:lnTo>
                    <a:pt x="8405" y="63347"/>
                  </a:lnTo>
                  <a:lnTo>
                    <a:pt x="17068" y="70951"/>
                  </a:lnTo>
                  <a:lnTo>
                    <a:pt x="26719" y="76605"/>
                  </a:lnTo>
                  <a:lnTo>
                    <a:pt x="32256" y="77477"/>
                  </a:lnTo>
                  <a:lnTo>
                    <a:pt x="57538" y="73687"/>
                  </a:lnTo>
                  <a:lnTo>
                    <a:pt x="73293" y="63001"/>
                  </a:lnTo>
                  <a:lnTo>
                    <a:pt x="89975" y="46972"/>
                  </a:lnTo>
                  <a:lnTo>
                    <a:pt x="99131" y="31567"/>
                  </a:lnTo>
                  <a:lnTo>
                    <a:pt x="101644" y="23470"/>
                  </a:lnTo>
                  <a:lnTo>
                    <a:pt x="99939" y="13521"/>
                  </a:lnTo>
                  <a:lnTo>
                    <a:pt x="98003" y="7905"/>
                  </a:lnTo>
                  <a:lnTo>
                    <a:pt x="95654" y="4160"/>
                  </a:lnTo>
                  <a:lnTo>
                    <a:pt x="93029" y="1664"/>
                  </a:lnTo>
                  <a:lnTo>
                    <a:pt x="90221" y="0"/>
                  </a:lnTo>
                  <a:lnTo>
                    <a:pt x="78634" y="3796"/>
                  </a:lnTo>
                  <a:lnTo>
                    <a:pt x="63960" y="13596"/>
                  </a:lnTo>
                  <a:lnTo>
                    <a:pt x="18022" y="61049"/>
                  </a:lnTo>
                  <a:lnTo>
                    <a:pt x="7388" y="81376"/>
                  </a:lnTo>
                  <a:lnTo>
                    <a:pt x="0" y="124831"/>
                  </a:lnTo>
                  <a:lnTo>
                    <a:pt x="5022" y="138651"/>
                  </a:lnTo>
                  <a:lnTo>
                    <a:pt x="9325" y="145300"/>
                  </a:lnTo>
                  <a:lnTo>
                    <a:pt x="15368" y="149732"/>
                  </a:lnTo>
                  <a:lnTo>
                    <a:pt x="30550" y="154657"/>
                  </a:lnTo>
                  <a:lnTo>
                    <a:pt x="72713" y="156760"/>
                  </a:lnTo>
                  <a:lnTo>
                    <a:pt x="117337" y="145237"/>
                  </a:lnTo>
                  <a:lnTo>
                    <a:pt x="161756" y="133334"/>
                  </a:lnTo>
                  <a:lnTo>
                    <a:pt x="189380" y="1300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SMARTInkShape-Group60">
            <a:extLst>
              <a:ext uri="{FF2B5EF4-FFF2-40B4-BE49-F238E27FC236}">
                <a16:creationId xmlns:a16="http://schemas.microsoft.com/office/drawing/2014/main" id="{8FF61CD7-8A85-AC1D-E01D-FE7E931C855A}"/>
              </a:ext>
            </a:extLst>
          </p:cNvPr>
          <p:cNvGrpSpPr/>
          <p:nvPr/>
        </p:nvGrpSpPr>
        <p:grpSpPr>
          <a:xfrm>
            <a:off x="3143250" y="2295525"/>
            <a:ext cx="276226" cy="285751"/>
            <a:chOff x="3143250" y="2295525"/>
            <a:chExt cx="276226" cy="285751"/>
          </a:xfrm>
        </p:grpSpPr>
        <p:sp>
          <p:nvSpPr>
            <p:cNvPr id="62" name="SMARTInkShape-263">
              <a:extLst>
                <a:ext uri="{FF2B5EF4-FFF2-40B4-BE49-F238E27FC236}">
                  <a16:creationId xmlns:a16="http://schemas.microsoft.com/office/drawing/2014/main" id="{005BF80A-D26D-B099-73B9-0A3C7B3B3069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3143250" y="2438400"/>
              <a:ext cx="9410" cy="142876"/>
            </a:xfrm>
            <a:custGeom>
              <a:avLst/>
              <a:gdLst/>
              <a:ahLst/>
              <a:cxnLst/>
              <a:rect l="0" t="0" r="0" b="0"/>
              <a:pathLst>
                <a:path w="9410" h="142876">
                  <a:moveTo>
                    <a:pt x="0" y="0"/>
                  </a:moveTo>
                  <a:lnTo>
                    <a:pt x="0" y="0"/>
                  </a:lnTo>
                  <a:lnTo>
                    <a:pt x="8201" y="0"/>
                  </a:lnTo>
                  <a:lnTo>
                    <a:pt x="9409" y="21459"/>
                  </a:lnTo>
                  <a:lnTo>
                    <a:pt x="1314" y="62666"/>
                  </a:lnTo>
                  <a:lnTo>
                    <a:pt x="77" y="106843"/>
                  </a:lnTo>
                  <a:lnTo>
                    <a:pt x="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MARTInkShape-264">
              <a:extLst>
                <a:ext uri="{FF2B5EF4-FFF2-40B4-BE49-F238E27FC236}">
                  <a16:creationId xmlns:a16="http://schemas.microsoft.com/office/drawing/2014/main" id="{8BE4F51E-9EEF-6FDF-9F7C-5DA6FDA132AC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3143250" y="2295525"/>
              <a:ext cx="1" cy="47626"/>
            </a:xfrm>
            <a:custGeom>
              <a:avLst/>
              <a:gdLst/>
              <a:ahLst/>
              <a:cxnLst/>
              <a:rect l="0" t="0" r="0" b="0"/>
              <a:pathLst>
                <a:path w="1" h="47626">
                  <a:moveTo>
                    <a:pt x="0" y="47625"/>
                  </a:moveTo>
                  <a:lnTo>
                    <a:pt x="0" y="476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SMARTInkShape-265">
              <a:extLst>
                <a:ext uri="{FF2B5EF4-FFF2-40B4-BE49-F238E27FC236}">
                  <a16:creationId xmlns:a16="http://schemas.microsoft.com/office/drawing/2014/main" id="{53B06761-EAF4-B398-ABC7-2E05BC82224B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3219450" y="2372321"/>
              <a:ext cx="200026" cy="180380"/>
            </a:xfrm>
            <a:custGeom>
              <a:avLst/>
              <a:gdLst/>
              <a:ahLst/>
              <a:cxnLst/>
              <a:rect l="0" t="0" r="0" b="0"/>
              <a:pathLst>
                <a:path w="200026" h="180380">
                  <a:moveTo>
                    <a:pt x="0" y="85129"/>
                  </a:moveTo>
                  <a:lnTo>
                    <a:pt x="0" y="85129"/>
                  </a:lnTo>
                  <a:lnTo>
                    <a:pt x="5056" y="85129"/>
                  </a:lnTo>
                  <a:lnTo>
                    <a:pt x="6546" y="83012"/>
                  </a:lnTo>
                  <a:lnTo>
                    <a:pt x="19148" y="40655"/>
                  </a:lnTo>
                  <a:lnTo>
                    <a:pt x="29222" y="20644"/>
                  </a:lnTo>
                  <a:lnTo>
                    <a:pt x="45781" y="1414"/>
                  </a:lnTo>
                  <a:lnTo>
                    <a:pt x="49628" y="297"/>
                  </a:lnTo>
                  <a:lnTo>
                    <a:pt x="52135" y="0"/>
                  </a:lnTo>
                  <a:lnTo>
                    <a:pt x="57743" y="2491"/>
                  </a:lnTo>
                  <a:lnTo>
                    <a:pt x="60720" y="4637"/>
                  </a:lnTo>
                  <a:lnTo>
                    <a:pt x="64029" y="12666"/>
                  </a:lnTo>
                  <a:lnTo>
                    <a:pt x="66327" y="55322"/>
                  </a:lnTo>
                  <a:lnTo>
                    <a:pt x="66630" y="98960"/>
                  </a:lnTo>
                  <a:lnTo>
                    <a:pt x="72154" y="131488"/>
                  </a:lnTo>
                  <a:lnTo>
                    <a:pt x="69827" y="144256"/>
                  </a:lnTo>
                  <a:lnTo>
                    <a:pt x="70893" y="144655"/>
                  </a:lnTo>
                  <a:lnTo>
                    <a:pt x="72662" y="143863"/>
                  </a:lnTo>
                  <a:lnTo>
                    <a:pt x="80208" y="132635"/>
                  </a:lnTo>
                  <a:lnTo>
                    <a:pt x="98498" y="89339"/>
                  </a:lnTo>
                  <a:lnTo>
                    <a:pt x="121849" y="44435"/>
                  </a:lnTo>
                  <a:lnTo>
                    <a:pt x="130355" y="34234"/>
                  </a:lnTo>
                  <a:lnTo>
                    <a:pt x="141191" y="26173"/>
                  </a:lnTo>
                  <a:lnTo>
                    <a:pt x="145986" y="24658"/>
                  </a:lnTo>
                  <a:lnTo>
                    <a:pt x="150240" y="24707"/>
                  </a:lnTo>
                  <a:lnTo>
                    <a:pt x="154135" y="25798"/>
                  </a:lnTo>
                  <a:lnTo>
                    <a:pt x="169730" y="42502"/>
                  </a:lnTo>
                  <a:lnTo>
                    <a:pt x="175977" y="58775"/>
                  </a:lnTo>
                  <a:lnTo>
                    <a:pt x="185739" y="101901"/>
                  </a:lnTo>
                  <a:lnTo>
                    <a:pt x="189559" y="120035"/>
                  </a:lnTo>
                  <a:lnTo>
                    <a:pt x="190489" y="164375"/>
                  </a:lnTo>
                  <a:lnTo>
                    <a:pt x="193317" y="170797"/>
                  </a:lnTo>
                  <a:lnTo>
                    <a:pt x="200025" y="18037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SMARTInkShape-Group61">
            <a:extLst>
              <a:ext uri="{FF2B5EF4-FFF2-40B4-BE49-F238E27FC236}">
                <a16:creationId xmlns:a16="http://schemas.microsoft.com/office/drawing/2014/main" id="{AD5EEA4A-FC35-F270-0739-C7BD46CCD1E9}"/>
              </a:ext>
            </a:extLst>
          </p:cNvPr>
          <p:cNvGrpSpPr/>
          <p:nvPr/>
        </p:nvGrpSpPr>
        <p:grpSpPr>
          <a:xfrm>
            <a:off x="3905257" y="2038350"/>
            <a:ext cx="1657344" cy="1066801"/>
            <a:chOff x="3905257" y="2038350"/>
            <a:chExt cx="1657344" cy="1066801"/>
          </a:xfrm>
        </p:grpSpPr>
        <p:sp>
          <p:nvSpPr>
            <p:cNvPr id="66" name="SMARTInkShape-266">
              <a:extLst>
                <a:ext uri="{FF2B5EF4-FFF2-40B4-BE49-F238E27FC236}">
                  <a16:creationId xmlns:a16="http://schemas.microsoft.com/office/drawing/2014/main" id="{915DC8E9-A7AC-9C53-914A-99C435D6FCC6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4076700" y="2305588"/>
              <a:ext cx="238126" cy="189963"/>
            </a:xfrm>
            <a:custGeom>
              <a:avLst/>
              <a:gdLst/>
              <a:ahLst/>
              <a:cxnLst/>
              <a:rect l="0" t="0" r="0" b="0"/>
              <a:pathLst>
                <a:path w="238126" h="189963">
                  <a:moveTo>
                    <a:pt x="0" y="47087"/>
                  </a:moveTo>
                  <a:lnTo>
                    <a:pt x="0" y="47087"/>
                  </a:lnTo>
                  <a:lnTo>
                    <a:pt x="8201" y="47087"/>
                  </a:lnTo>
                  <a:lnTo>
                    <a:pt x="18624" y="37954"/>
                  </a:lnTo>
                  <a:lnTo>
                    <a:pt x="23980" y="37678"/>
                  </a:lnTo>
                  <a:lnTo>
                    <a:pt x="29355" y="34791"/>
                  </a:lnTo>
                  <a:lnTo>
                    <a:pt x="44553" y="22381"/>
                  </a:lnTo>
                  <a:lnTo>
                    <a:pt x="50845" y="20231"/>
                  </a:lnTo>
                  <a:lnTo>
                    <a:pt x="52947" y="20717"/>
                  </a:lnTo>
                  <a:lnTo>
                    <a:pt x="54348" y="22098"/>
                  </a:lnTo>
                  <a:lnTo>
                    <a:pt x="56963" y="26456"/>
                  </a:lnTo>
                  <a:lnTo>
                    <a:pt x="61653" y="31920"/>
                  </a:lnTo>
                  <a:lnTo>
                    <a:pt x="65187" y="51060"/>
                  </a:lnTo>
                  <a:lnTo>
                    <a:pt x="67440" y="83855"/>
                  </a:lnTo>
                  <a:lnTo>
                    <a:pt x="75291" y="109913"/>
                  </a:lnTo>
                  <a:lnTo>
                    <a:pt x="76189" y="149581"/>
                  </a:lnTo>
                  <a:lnTo>
                    <a:pt x="76200" y="129412"/>
                  </a:lnTo>
                  <a:lnTo>
                    <a:pt x="79022" y="123187"/>
                  </a:lnTo>
                  <a:lnTo>
                    <a:pt x="101710" y="81637"/>
                  </a:lnTo>
                  <a:lnTo>
                    <a:pt x="117144" y="56538"/>
                  </a:lnTo>
                  <a:lnTo>
                    <a:pt x="145366" y="26969"/>
                  </a:lnTo>
                  <a:lnTo>
                    <a:pt x="156548" y="19959"/>
                  </a:lnTo>
                  <a:lnTo>
                    <a:pt x="166273" y="5585"/>
                  </a:lnTo>
                  <a:lnTo>
                    <a:pt x="171971" y="2183"/>
                  </a:lnTo>
                  <a:lnTo>
                    <a:pt x="184253" y="0"/>
                  </a:lnTo>
                  <a:lnTo>
                    <a:pt x="187394" y="1937"/>
                  </a:lnTo>
                  <a:lnTo>
                    <a:pt x="193705" y="9734"/>
                  </a:lnTo>
                  <a:lnTo>
                    <a:pt x="205323" y="46137"/>
                  </a:lnTo>
                  <a:lnTo>
                    <a:pt x="211537" y="84999"/>
                  </a:lnTo>
                  <a:lnTo>
                    <a:pt x="218082" y="127300"/>
                  </a:lnTo>
                  <a:lnTo>
                    <a:pt x="219840" y="157167"/>
                  </a:lnTo>
                  <a:lnTo>
                    <a:pt x="227237" y="177164"/>
                  </a:lnTo>
                  <a:lnTo>
                    <a:pt x="238125" y="1899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MARTInkShape-267">
              <a:extLst>
                <a:ext uri="{FF2B5EF4-FFF2-40B4-BE49-F238E27FC236}">
                  <a16:creationId xmlns:a16="http://schemas.microsoft.com/office/drawing/2014/main" id="{6C08225E-C074-5604-BA0B-8AEB59C36439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4514850" y="2286427"/>
              <a:ext cx="9526" cy="190074"/>
            </a:xfrm>
            <a:custGeom>
              <a:avLst/>
              <a:gdLst/>
              <a:ahLst/>
              <a:cxnLst/>
              <a:rect l="0" t="0" r="0" b="0"/>
              <a:pathLst>
                <a:path w="9526" h="190074">
                  <a:moveTo>
                    <a:pt x="0" y="18623"/>
                  </a:moveTo>
                  <a:lnTo>
                    <a:pt x="0" y="18623"/>
                  </a:lnTo>
                  <a:lnTo>
                    <a:pt x="0" y="10422"/>
                  </a:lnTo>
                  <a:lnTo>
                    <a:pt x="9133" y="0"/>
                  </a:lnTo>
                  <a:lnTo>
                    <a:pt x="9515" y="40288"/>
                  </a:lnTo>
                  <a:lnTo>
                    <a:pt x="9524" y="87537"/>
                  </a:lnTo>
                  <a:lnTo>
                    <a:pt x="9525" y="133956"/>
                  </a:lnTo>
                  <a:lnTo>
                    <a:pt x="8467" y="172021"/>
                  </a:lnTo>
                  <a:lnTo>
                    <a:pt x="0" y="1900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SMARTInkShape-268">
              <a:extLst>
                <a:ext uri="{FF2B5EF4-FFF2-40B4-BE49-F238E27FC236}">
                  <a16:creationId xmlns:a16="http://schemas.microsoft.com/office/drawing/2014/main" id="{C33E819C-6F17-7FB6-E0EC-B72F978256AE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4438650" y="2352675"/>
              <a:ext cx="180976" cy="19051"/>
            </a:xfrm>
            <a:custGeom>
              <a:avLst/>
              <a:gdLst/>
              <a:ahLst/>
              <a:cxnLst/>
              <a:rect l="0" t="0" r="0" b="0"/>
              <a:pathLst>
                <a:path w="180976" h="19051">
                  <a:moveTo>
                    <a:pt x="0" y="19050"/>
                  </a:moveTo>
                  <a:lnTo>
                    <a:pt x="0" y="19050"/>
                  </a:lnTo>
                  <a:lnTo>
                    <a:pt x="5057" y="13994"/>
                  </a:lnTo>
                  <a:lnTo>
                    <a:pt x="13183" y="11511"/>
                  </a:lnTo>
                  <a:lnTo>
                    <a:pt x="29659" y="7291"/>
                  </a:lnTo>
                  <a:lnTo>
                    <a:pt x="42815" y="3241"/>
                  </a:lnTo>
                  <a:lnTo>
                    <a:pt x="79954" y="640"/>
                  </a:lnTo>
                  <a:lnTo>
                    <a:pt x="126044" y="84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MARTInkShape-269">
              <a:extLst>
                <a:ext uri="{FF2B5EF4-FFF2-40B4-BE49-F238E27FC236}">
                  <a16:creationId xmlns:a16="http://schemas.microsoft.com/office/drawing/2014/main" id="{F8C2DF51-033E-A37F-692A-5C69FE830678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4735256" y="2248292"/>
              <a:ext cx="13683" cy="199634"/>
            </a:xfrm>
            <a:custGeom>
              <a:avLst/>
              <a:gdLst/>
              <a:ahLst/>
              <a:cxnLst/>
              <a:rect l="0" t="0" r="0" b="0"/>
              <a:pathLst>
                <a:path w="13683" h="199634">
                  <a:moveTo>
                    <a:pt x="8194" y="9133"/>
                  </a:moveTo>
                  <a:lnTo>
                    <a:pt x="8194" y="9133"/>
                  </a:lnTo>
                  <a:lnTo>
                    <a:pt x="8194" y="0"/>
                  </a:lnTo>
                  <a:lnTo>
                    <a:pt x="11016" y="39643"/>
                  </a:lnTo>
                  <a:lnTo>
                    <a:pt x="13682" y="59735"/>
                  </a:lnTo>
                  <a:lnTo>
                    <a:pt x="10290" y="98680"/>
                  </a:lnTo>
                  <a:lnTo>
                    <a:pt x="8470" y="146200"/>
                  </a:lnTo>
                  <a:lnTo>
                    <a:pt x="7190" y="172655"/>
                  </a:lnTo>
                  <a:lnTo>
                    <a:pt x="0" y="187601"/>
                  </a:lnTo>
                  <a:lnTo>
                    <a:pt x="615" y="189495"/>
                  </a:lnTo>
                  <a:lnTo>
                    <a:pt x="8194" y="1996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MARTInkShape-270">
              <a:extLst>
                <a:ext uri="{FF2B5EF4-FFF2-40B4-BE49-F238E27FC236}">
                  <a16:creationId xmlns:a16="http://schemas.microsoft.com/office/drawing/2014/main" id="{49FD7FF7-40CD-401C-B723-AB96080FBE42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4114800" y="2562317"/>
              <a:ext cx="819151" cy="28484"/>
            </a:xfrm>
            <a:custGeom>
              <a:avLst/>
              <a:gdLst/>
              <a:ahLst/>
              <a:cxnLst/>
              <a:rect l="0" t="0" r="0" b="0"/>
              <a:pathLst>
                <a:path w="819151" h="28484">
                  <a:moveTo>
                    <a:pt x="0" y="28483"/>
                  </a:moveTo>
                  <a:lnTo>
                    <a:pt x="0" y="28483"/>
                  </a:lnTo>
                  <a:lnTo>
                    <a:pt x="16267" y="27425"/>
                  </a:lnTo>
                  <a:lnTo>
                    <a:pt x="63094" y="20282"/>
                  </a:lnTo>
                  <a:lnTo>
                    <a:pt x="105126" y="19219"/>
                  </a:lnTo>
                  <a:lnTo>
                    <a:pt x="140745" y="19036"/>
                  </a:lnTo>
                  <a:lnTo>
                    <a:pt x="179168" y="17923"/>
                  </a:lnTo>
                  <a:lnTo>
                    <a:pt x="223596" y="12419"/>
                  </a:lnTo>
                  <a:lnTo>
                    <a:pt x="269215" y="10318"/>
                  </a:lnTo>
                  <a:lnTo>
                    <a:pt x="312130" y="9695"/>
                  </a:lnTo>
                  <a:lnTo>
                    <a:pt x="346158" y="9549"/>
                  </a:lnTo>
                  <a:lnTo>
                    <a:pt x="379625" y="9485"/>
                  </a:lnTo>
                  <a:lnTo>
                    <a:pt x="425396" y="9448"/>
                  </a:lnTo>
                  <a:lnTo>
                    <a:pt x="468590" y="9438"/>
                  </a:lnTo>
                  <a:lnTo>
                    <a:pt x="512080" y="9434"/>
                  </a:lnTo>
                  <a:lnTo>
                    <a:pt x="554600" y="6611"/>
                  </a:lnTo>
                  <a:lnTo>
                    <a:pt x="597889" y="4716"/>
                  </a:lnTo>
                  <a:lnTo>
                    <a:pt x="634705" y="5214"/>
                  </a:lnTo>
                  <a:lnTo>
                    <a:pt x="675590" y="956"/>
                  </a:lnTo>
                  <a:lnTo>
                    <a:pt x="714760" y="219"/>
                  </a:lnTo>
                  <a:lnTo>
                    <a:pt x="754823" y="0"/>
                  </a:lnTo>
                  <a:lnTo>
                    <a:pt x="793602" y="2743"/>
                  </a:lnTo>
                  <a:lnTo>
                    <a:pt x="819150" y="94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SMARTInkShape-271">
              <a:extLst>
                <a:ext uri="{FF2B5EF4-FFF2-40B4-BE49-F238E27FC236}">
                  <a16:creationId xmlns:a16="http://schemas.microsoft.com/office/drawing/2014/main" id="{D4DBAF1F-13A9-B4EF-BDC6-05731C9AB48F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4479184" y="2757132"/>
              <a:ext cx="226167" cy="185494"/>
            </a:xfrm>
            <a:custGeom>
              <a:avLst/>
              <a:gdLst/>
              <a:ahLst/>
              <a:cxnLst/>
              <a:rect l="0" t="0" r="0" b="0"/>
              <a:pathLst>
                <a:path w="226167" h="185494">
                  <a:moveTo>
                    <a:pt x="16616" y="52743"/>
                  </a:moveTo>
                  <a:lnTo>
                    <a:pt x="16616" y="52743"/>
                  </a:lnTo>
                  <a:lnTo>
                    <a:pt x="16616" y="30077"/>
                  </a:lnTo>
                  <a:lnTo>
                    <a:pt x="19438" y="23972"/>
                  </a:lnTo>
                  <a:lnTo>
                    <a:pt x="29873" y="11429"/>
                  </a:lnTo>
                  <a:lnTo>
                    <a:pt x="35914" y="7923"/>
                  </a:lnTo>
                  <a:lnTo>
                    <a:pt x="59178" y="0"/>
                  </a:lnTo>
                  <a:lnTo>
                    <a:pt x="84754" y="4235"/>
                  </a:lnTo>
                  <a:lnTo>
                    <a:pt x="88500" y="7704"/>
                  </a:lnTo>
                  <a:lnTo>
                    <a:pt x="95484" y="20026"/>
                  </a:lnTo>
                  <a:lnTo>
                    <a:pt x="100310" y="44813"/>
                  </a:lnTo>
                  <a:lnTo>
                    <a:pt x="96683" y="67209"/>
                  </a:lnTo>
                  <a:lnTo>
                    <a:pt x="80142" y="110544"/>
                  </a:lnTo>
                  <a:lnTo>
                    <a:pt x="69191" y="127116"/>
                  </a:lnTo>
                  <a:lnTo>
                    <a:pt x="26059" y="164579"/>
                  </a:lnTo>
                  <a:lnTo>
                    <a:pt x="0" y="184067"/>
                  </a:lnTo>
                  <a:lnTo>
                    <a:pt x="246" y="184743"/>
                  </a:lnTo>
                  <a:lnTo>
                    <a:pt x="3344" y="185493"/>
                  </a:lnTo>
                  <a:lnTo>
                    <a:pt x="40503" y="175653"/>
                  </a:lnTo>
                  <a:lnTo>
                    <a:pt x="82365" y="168743"/>
                  </a:lnTo>
                  <a:lnTo>
                    <a:pt x="122267" y="160833"/>
                  </a:lnTo>
                  <a:lnTo>
                    <a:pt x="167080" y="157955"/>
                  </a:lnTo>
                  <a:lnTo>
                    <a:pt x="191486" y="156546"/>
                  </a:lnTo>
                  <a:lnTo>
                    <a:pt x="226166" y="1479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SMARTInkShape-272">
              <a:extLst>
                <a:ext uri="{FF2B5EF4-FFF2-40B4-BE49-F238E27FC236}">
                  <a16:creationId xmlns:a16="http://schemas.microsoft.com/office/drawing/2014/main" id="{F04A2B02-6FFE-422E-ED53-E1AE60192FBD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3905257" y="2118587"/>
              <a:ext cx="171444" cy="986564"/>
            </a:xfrm>
            <a:custGeom>
              <a:avLst/>
              <a:gdLst/>
              <a:ahLst/>
              <a:cxnLst/>
              <a:rect l="0" t="0" r="0" b="0"/>
              <a:pathLst>
                <a:path w="171444" h="986564">
                  <a:moveTo>
                    <a:pt x="171443" y="5488"/>
                  </a:moveTo>
                  <a:lnTo>
                    <a:pt x="171443" y="5488"/>
                  </a:lnTo>
                  <a:lnTo>
                    <a:pt x="171443" y="0"/>
                  </a:lnTo>
                  <a:lnTo>
                    <a:pt x="171443" y="2343"/>
                  </a:lnTo>
                  <a:lnTo>
                    <a:pt x="170385" y="3392"/>
                  </a:lnTo>
                  <a:lnTo>
                    <a:pt x="163838" y="5925"/>
                  </a:lnTo>
                  <a:lnTo>
                    <a:pt x="158186" y="10268"/>
                  </a:lnTo>
                  <a:lnTo>
                    <a:pt x="128881" y="55891"/>
                  </a:lnTo>
                  <a:lnTo>
                    <a:pt x="107336" y="96269"/>
                  </a:lnTo>
                  <a:lnTo>
                    <a:pt x="82462" y="140425"/>
                  </a:lnTo>
                  <a:lnTo>
                    <a:pt x="66291" y="179642"/>
                  </a:lnTo>
                  <a:lnTo>
                    <a:pt x="51346" y="224274"/>
                  </a:lnTo>
                  <a:lnTo>
                    <a:pt x="41432" y="260343"/>
                  </a:lnTo>
                  <a:lnTo>
                    <a:pt x="31791" y="298900"/>
                  </a:lnTo>
                  <a:lnTo>
                    <a:pt x="22233" y="342309"/>
                  </a:lnTo>
                  <a:lnTo>
                    <a:pt x="13756" y="383511"/>
                  </a:lnTo>
                  <a:lnTo>
                    <a:pt x="9716" y="428762"/>
                  </a:lnTo>
                  <a:lnTo>
                    <a:pt x="3344" y="474626"/>
                  </a:lnTo>
                  <a:lnTo>
                    <a:pt x="986" y="516555"/>
                  </a:lnTo>
                  <a:lnTo>
                    <a:pt x="287" y="562021"/>
                  </a:lnTo>
                  <a:lnTo>
                    <a:pt x="80" y="607949"/>
                  </a:lnTo>
                  <a:lnTo>
                    <a:pt x="19" y="648839"/>
                  </a:lnTo>
                  <a:lnTo>
                    <a:pt x="0" y="687765"/>
                  </a:lnTo>
                  <a:lnTo>
                    <a:pt x="1054" y="725052"/>
                  </a:lnTo>
                  <a:lnTo>
                    <a:pt x="10355" y="766631"/>
                  </a:lnTo>
                  <a:lnTo>
                    <a:pt x="17299" y="785099"/>
                  </a:lnTo>
                  <a:lnTo>
                    <a:pt x="39993" y="825912"/>
                  </a:lnTo>
                  <a:lnTo>
                    <a:pt x="67866" y="868477"/>
                  </a:lnTo>
                  <a:lnTo>
                    <a:pt x="101333" y="911328"/>
                  </a:lnTo>
                  <a:lnTo>
                    <a:pt x="147871" y="954340"/>
                  </a:lnTo>
                  <a:lnTo>
                    <a:pt x="171218" y="976820"/>
                  </a:lnTo>
                  <a:lnTo>
                    <a:pt x="171443" y="9865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SMARTInkShape-273">
              <a:extLst>
                <a:ext uri="{FF2B5EF4-FFF2-40B4-BE49-F238E27FC236}">
                  <a16:creationId xmlns:a16="http://schemas.microsoft.com/office/drawing/2014/main" id="{8BC677AA-E00E-DDF1-8C51-6E010A842980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4886325" y="2038350"/>
              <a:ext cx="195610" cy="990601"/>
            </a:xfrm>
            <a:custGeom>
              <a:avLst/>
              <a:gdLst/>
              <a:ahLst/>
              <a:cxnLst/>
              <a:rect l="0" t="0" r="0" b="0"/>
              <a:pathLst>
                <a:path w="195610" h="990601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10361" y="2822"/>
                  </a:lnTo>
                  <a:lnTo>
                    <a:pt x="33114" y="24909"/>
                  </a:lnTo>
                  <a:lnTo>
                    <a:pt x="64482" y="72285"/>
                  </a:lnTo>
                  <a:lnTo>
                    <a:pt x="91054" y="117721"/>
                  </a:lnTo>
                  <a:lnTo>
                    <a:pt x="107121" y="158132"/>
                  </a:lnTo>
                  <a:lnTo>
                    <a:pt x="127033" y="200334"/>
                  </a:lnTo>
                  <a:lnTo>
                    <a:pt x="139827" y="235982"/>
                  </a:lnTo>
                  <a:lnTo>
                    <a:pt x="155496" y="273356"/>
                  </a:lnTo>
                  <a:lnTo>
                    <a:pt x="167310" y="311240"/>
                  </a:lnTo>
                  <a:lnTo>
                    <a:pt x="177514" y="349277"/>
                  </a:lnTo>
                  <a:lnTo>
                    <a:pt x="186182" y="388416"/>
                  </a:lnTo>
                  <a:lnTo>
                    <a:pt x="190279" y="431998"/>
                  </a:lnTo>
                  <a:lnTo>
                    <a:pt x="195609" y="473251"/>
                  </a:lnTo>
                  <a:lnTo>
                    <a:pt x="192484" y="518518"/>
                  </a:lnTo>
                  <a:lnTo>
                    <a:pt x="190030" y="564386"/>
                  </a:lnTo>
                  <a:lnTo>
                    <a:pt x="184128" y="606316"/>
                  </a:lnTo>
                  <a:lnTo>
                    <a:pt x="179793" y="650725"/>
                  </a:lnTo>
                  <a:lnTo>
                    <a:pt x="167102" y="691165"/>
                  </a:lnTo>
                  <a:lnTo>
                    <a:pt x="156168" y="729958"/>
                  </a:lnTo>
                  <a:lnTo>
                    <a:pt x="146226" y="767205"/>
                  </a:lnTo>
                  <a:lnTo>
                    <a:pt x="130563" y="808772"/>
                  </a:lnTo>
                  <a:lnTo>
                    <a:pt x="108838" y="856079"/>
                  </a:lnTo>
                  <a:lnTo>
                    <a:pt x="87135" y="901716"/>
                  </a:lnTo>
                  <a:lnTo>
                    <a:pt x="62093" y="941292"/>
                  </a:lnTo>
                  <a:lnTo>
                    <a:pt x="25390" y="976219"/>
                  </a:lnTo>
                  <a:lnTo>
                    <a:pt x="19050" y="990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SMARTInkShape-274">
              <a:extLst>
                <a:ext uri="{FF2B5EF4-FFF2-40B4-BE49-F238E27FC236}">
                  <a16:creationId xmlns:a16="http://schemas.microsoft.com/office/drawing/2014/main" id="{B7EAC9EF-8B01-4D20-91A7-AEBCB150B2E7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5233608" y="2200391"/>
              <a:ext cx="138493" cy="247535"/>
            </a:xfrm>
            <a:custGeom>
              <a:avLst/>
              <a:gdLst/>
              <a:ahLst/>
              <a:cxnLst/>
              <a:rect l="0" t="0" r="0" b="0"/>
              <a:pathLst>
                <a:path w="138493" h="247535">
                  <a:moveTo>
                    <a:pt x="33717" y="9409"/>
                  </a:moveTo>
                  <a:lnTo>
                    <a:pt x="33717" y="9409"/>
                  </a:lnTo>
                  <a:lnTo>
                    <a:pt x="33717" y="0"/>
                  </a:lnTo>
                  <a:lnTo>
                    <a:pt x="38773" y="4975"/>
                  </a:lnTo>
                  <a:lnTo>
                    <a:pt x="41256" y="13083"/>
                  </a:lnTo>
                  <a:lnTo>
                    <a:pt x="41301" y="25858"/>
                  </a:lnTo>
                  <a:lnTo>
                    <a:pt x="34925" y="70476"/>
                  </a:lnTo>
                  <a:lnTo>
                    <a:pt x="29018" y="106408"/>
                  </a:lnTo>
                  <a:lnTo>
                    <a:pt x="24088" y="151806"/>
                  </a:lnTo>
                  <a:lnTo>
                    <a:pt x="14019" y="194797"/>
                  </a:lnTo>
                  <a:lnTo>
                    <a:pt x="7772" y="217444"/>
                  </a:lnTo>
                  <a:lnTo>
                    <a:pt x="5252" y="229928"/>
                  </a:lnTo>
                  <a:lnTo>
                    <a:pt x="0" y="241847"/>
                  </a:lnTo>
                  <a:lnTo>
                    <a:pt x="657" y="243743"/>
                  </a:lnTo>
                  <a:lnTo>
                    <a:pt x="2151" y="245006"/>
                  </a:lnTo>
                  <a:lnTo>
                    <a:pt x="6635" y="246411"/>
                  </a:lnTo>
                  <a:lnTo>
                    <a:pt x="48964" y="247490"/>
                  </a:lnTo>
                  <a:lnTo>
                    <a:pt x="96352" y="247530"/>
                  </a:lnTo>
                  <a:lnTo>
                    <a:pt x="138492" y="2475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ARTInkShape-275">
              <a:extLst>
                <a:ext uri="{FF2B5EF4-FFF2-40B4-BE49-F238E27FC236}">
                  <a16:creationId xmlns:a16="http://schemas.microsoft.com/office/drawing/2014/main" id="{47B1B39A-5F2F-C68D-000E-726FBE5D31FB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5248275" y="2352675"/>
              <a:ext cx="114301" cy="28576"/>
            </a:xfrm>
            <a:custGeom>
              <a:avLst/>
              <a:gdLst/>
              <a:ahLst/>
              <a:cxnLst/>
              <a:rect l="0" t="0" r="0" b="0"/>
              <a:pathLst>
                <a:path w="114301" h="28576">
                  <a:moveTo>
                    <a:pt x="0" y="28575"/>
                  </a:moveTo>
                  <a:lnTo>
                    <a:pt x="0" y="28575"/>
                  </a:lnTo>
                  <a:lnTo>
                    <a:pt x="15209" y="22029"/>
                  </a:lnTo>
                  <a:lnTo>
                    <a:pt x="57567" y="11707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276">
              <a:extLst>
                <a:ext uri="{FF2B5EF4-FFF2-40B4-BE49-F238E27FC236}">
                  <a16:creationId xmlns:a16="http://schemas.microsoft.com/office/drawing/2014/main" id="{07670207-2BB5-D26B-EF9D-FC6178411696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5400675" y="2190911"/>
              <a:ext cx="161926" cy="250293"/>
            </a:xfrm>
            <a:custGeom>
              <a:avLst/>
              <a:gdLst/>
              <a:ahLst/>
              <a:cxnLst/>
              <a:rect l="0" t="0" r="0" b="0"/>
              <a:pathLst>
                <a:path w="161926" h="250293">
                  <a:moveTo>
                    <a:pt x="0" y="28414"/>
                  </a:moveTo>
                  <a:lnTo>
                    <a:pt x="0" y="28414"/>
                  </a:lnTo>
                  <a:lnTo>
                    <a:pt x="0" y="15156"/>
                  </a:lnTo>
                  <a:lnTo>
                    <a:pt x="2822" y="9116"/>
                  </a:lnTo>
                  <a:lnTo>
                    <a:pt x="9409" y="0"/>
                  </a:lnTo>
                  <a:lnTo>
                    <a:pt x="6698" y="42688"/>
                  </a:lnTo>
                  <a:lnTo>
                    <a:pt x="4035" y="64391"/>
                  </a:lnTo>
                  <a:lnTo>
                    <a:pt x="8127" y="109839"/>
                  </a:lnTo>
                  <a:lnTo>
                    <a:pt x="9249" y="153977"/>
                  </a:lnTo>
                  <a:lnTo>
                    <a:pt x="9489" y="200093"/>
                  </a:lnTo>
                  <a:lnTo>
                    <a:pt x="12336" y="225684"/>
                  </a:lnTo>
                  <a:lnTo>
                    <a:pt x="18166" y="250105"/>
                  </a:lnTo>
                  <a:lnTo>
                    <a:pt x="18461" y="250292"/>
                  </a:lnTo>
                  <a:lnTo>
                    <a:pt x="18657" y="249358"/>
                  </a:lnTo>
                  <a:lnTo>
                    <a:pt x="56631" y="207103"/>
                  </a:lnTo>
                  <a:lnTo>
                    <a:pt x="84401" y="159749"/>
                  </a:lnTo>
                  <a:lnTo>
                    <a:pt x="93251" y="150285"/>
                  </a:lnTo>
                  <a:lnTo>
                    <a:pt x="114125" y="135840"/>
                  </a:lnTo>
                  <a:lnTo>
                    <a:pt x="117358" y="134956"/>
                  </a:lnTo>
                  <a:lnTo>
                    <a:pt x="120571" y="136484"/>
                  </a:lnTo>
                  <a:lnTo>
                    <a:pt x="126965" y="143826"/>
                  </a:lnTo>
                  <a:lnTo>
                    <a:pt x="130513" y="154144"/>
                  </a:lnTo>
                  <a:lnTo>
                    <a:pt x="138241" y="196800"/>
                  </a:lnTo>
                  <a:lnTo>
                    <a:pt x="145087" y="225631"/>
                  </a:lnTo>
                  <a:lnTo>
                    <a:pt x="161925" y="2474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SMARTInkShape-Group62">
            <a:extLst>
              <a:ext uri="{FF2B5EF4-FFF2-40B4-BE49-F238E27FC236}">
                <a16:creationId xmlns:a16="http://schemas.microsoft.com/office/drawing/2014/main" id="{08E8BB6B-BD13-82EE-6D8D-3249865499EA}"/>
              </a:ext>
            </a:extLst>
          </p:cNvPr>
          <p:cNvGrpSpPr/>
          <p:nvPr/>
        </p:nvGrpSpPr>
        <p:grpSpPr>
          <a:xfrm>
            <a:off x="6124575" y="2095500"/>
            <a:ext cx="123826" cy="142876"/>
            <a:chOff x="6124575" y="2095500"/>
            <a:chExt cx="123826" cy="142876"/>
          </a:xfrm>
        </p:grpSpPr>
        <p:sp>
          <p:nvSpPr>
            <p:cNvPr id="78" name="SMARTInkShape-277">
              <a:extLst>
                <a:ext uri="{FF2B5EF4-FFF2-40B4-BE49-F238E27FC236}">
                  <a16:creationId xmlns:a16="http://schemas.microsoft.com/office/drawing/2014/main" id="{23EA5935-B023-2EFB-7CA9-D4D5DBB2D24D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6124575" y="2095500"/>
              <a:ext cx="38101" cy="104776"/>
            </a:xfrm>
            <a:custGeom>
              <a:avLst/>
              <a:gdLst/>
              <a:ahLst/>
              <a:cxnLst/>
              <a:rect l="0" t="0" r="0" b="0"/>
              <a:pathLst>
                <a:path w="38101" h="104776">
                  <a:moveTo>
                    <a:pt x="38100" y="0"/>
                  </a:moveTo>
                  <a:lnTo>
                    <a:pt x="38100" y="0"/>
                  </a:lnTo>
                  <a:lnTo>
                    <a:pt x="38100" y="5056"/>
                  </a:lnTo>
                  <a:lnTo>
                    <a:pt x="24843" y="45761"/>
                  </a:lnTo>
                  <a:lnTo>
                    <a:pt x="0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MARTInkShape-278">
              <a:extLst>
                <a:ext uri="{FF2B5EF4-FFF2-40B4-BE49-F238E27FC236}">
                  <a16:creationId xmlns:a16="http://schemas.microsoft.com/office/drawing/2014/main" id="{5B2F8A25-5C7E-B172-1029-FA1A71F5E9E8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6200775" y="2106349"/>
              <a:ext cx="47626" cy="132027"/>
            </a:xfrm>
            <a:custGeom>
              <a:avLst/>
              <a:gdLst/>
              <a:ahLst/>
              <a:cxnLst/>
              <a:rect l="0" t="0" r="0" b="0"/>
              <a:pathLst>
                <a:path w="47626" h="132027">
                  <a:moveTo>
                    <a:pt x="47625" y="8201"/>
                  </a:moveTo>
                  <a:lnTo>
                    <a:pt x="47625" y="8201"/>
                  </a:lnTo>
                  <a:lnTo>
                    <a:pt x="47625" y="0"/>
                  </a:lnTo>
                  <a:lnTo>
                    <a:pt x="42569" y="4125"/>
                  </a:lnTo>
                  <a:lnTo>
                    <a:pt x="28327" y="46287"/>
                  </a:lnTo>
                  <a:lnTo>
                    <a:pt x="12667" y="91808"/>
                  </a:lnTo>
                  <a:lnTo>
                    <a:pt x="4223" y="108350"/>
                  </a:lnTo>
                  <a:lnTo>
                    <a:pt x="0" y="1320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SMARTInkShape-Group63">
            <a:extLst>
              <a:ext uri="{FF2B5EF4-FFF2-40B4-BE49-F238E27FC236}">
                <a16:creationId xmlns:a16="http://schemas.microsoft.com/office/drawing/2014/main" id="{2643EF41-7E9C-7B25-16D1-454BB7B52EAD}"/>
              </a:ext>
            </a:extLst>
          </p:cNvPr>
          <p:cNvGrpSpPr/>
          <p:nvPr/>
        </p:nvGrpSpPr>
        <p:grpSpPr>
          <a:xfrm>
            <a:off x="7077075" y="2086570"/>
            <a:ext cx="447676" cy="456606"/>
            <a:chOff x="7077075" y="2086570"/>
            <a:chExt cx="447676" cy="456606"/>
          </a:xfrm>
        </p:grpSpPr>
        <p:sp>
          <p:nvSpPr>
            <p:cNvPr id="81" name="SMARTInkShape-279">
              <a:extLst>
                <a:ext uri="{FF2B5EF4-FFF2-40B4-BE49-F238E27FC236}">
                  <a16:creationId xmlns:a16="http://schemas.microsoft.com/office/drawing/2014/main" id="{FF5D950C-0603-7C85-57E8-CB59ADC2DE7C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7097452" y="2086570"/>
              <a:ext cx="168799" cy="456606"/>
            </a:xfrm>
            <a:custGeom>
              <a:avLst/>
              <a:gdLst/>
              <a:ahLst/>
              <a:cxnLst/>
              <a:rect l="0" t="0" r="0" b="0"/>
              <a:pathLst>
                <a:path w="168799" h="456606">
                  <a:moveTo>
                    <a:pt x="151073" y="94655"/>
                  </a:moveTo>
                  <a:lnTo>
                    <a:pt x="151073" y="94655"/>
                  </a:lnTo>
                  <a:lnTo>
                    <a:pt x="160205" y="94655"/>
                  </a:lnTo>
                  <a:lnTo>
                    <a:pt x="160564" y="86454"/>
                  </a:lnTo>
                  <a:lnTo>
                    <a:pt x="160595" y="93447"/>
                  </a:lnTo>
                  <a:lnTo>
                    <a:pt x="160597" y="89241"/>
                  </a:lnTo>
                  <a:lnTo>
                    <a:pt x="161656" y="87870"/>
                  </a:lnTo>
                  <a:lnTo>
                    <a:pt x="165654" y="86348"/>
                  </a:lnTo>
                  <a:lnTo>
                    <a:pt x="167143" y="84884"/>
                  </a:lnTo>
                  <a:lnTo>
                    <a:pt x="168798" y="80435"/>
                  </a:lnTo>
                  <a:lnTo>
                    <a:pt x="168182" y="77766"/>
                  </a:lnTo>
                  <a:lnTo>
                    <a:pt x="141459" y="35254"/>
                  </a:lnTo>
                  <a:lnTo>
                    <a:pt x="128830" y="16717"/>
                  </a:lnTo>
                  <a:lnTo>
                    <a:pt x="114261" y="6181"/>
                  </a:lnTo>
                  <a:lnTo>
                    <a:pt x="96197" y="0"/>
                  </a:lnTo>
                  <a:lnTo>
                    <a:pt x="84483" y="4638"/>
                  </a:lnTo>
                  <a:lnTo>
                    <a:pt x="54258" y="30011"/>
                  </a:lnTo>
                  <a:lnTo>
                    <a:pt x="36985" y="75141"/>
                  </a:lnTo>
                  <a:lnTo>
                    <a:pt x="29171" y="113613"/>
                  </a:lnTo>
                  <a:lnTo>
                    <a:pt x="21082" y="152845"/>
                  </a:lnTo>
                  <a:lnTo>
                    <a:pt x="18387" y="197440"/>
                  </a:lnTo>
                  <a:lnTo>
                    <a:pt x="12798" y="237137"/>
                  </a:lnTo>
                  <a:lnTo>
                    <a:pt x="9561" y="271045"/>
                  </a:lnTo>
                  <a:lnTo>
                    <a:pt x="8602" y="318016"/>
                  </a:lnTo>
                  <a:lnTo>
                    <a:pt x="8278" y="360360"/>
                  </a:lnTo>
                  <a:lnTo>
                    <a:pt x="5391" y="391929"/>
                  </a:lnTo>
                  <a:lnTo>
                    <a:pt x="0" y="428425"/>
                  </a:lnTo>
                  <a:lnTo>
                    <a:pt x="17723" y="4566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MARTInkShape-280">
              <a:extLst>
                <a:ext uri="{FF2B5EF4-FFF2-40B4-BE49-F238E27FC236}">
                  <a16:creationId xmlns:a16="http://schemas.microsoft.com/office/drawing/2014/main" id="{452AFF7D-129B-BB53-3F6F-5A495E0CE44D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7077075" y="2305050"/>
              <a:ext cx="161926" cy="57151"/>
            </a:xfrm>
            <a:custGeom>
              <a:avLst/>
              <a:gdLst/>
              <a:ahLst/>
              <a:cxnLst/>
              <a:rect l="0" t="0" r="0" b="0"/>
              <a:pathLst>
                <a:path w="161926" h="57151">
                  <a:moveTo>
                    <a:pt x="0" y="57150"/>
                  </a:moveTo>
                  <a:lnTo>
                    <a:pt x="0" y="57150"/>
                  </a:lnTo>
                  <a:lnTo>
                    <a:pt x="5056" y="57150"/>
                  </a:lnTo>
                  <a:lnTo>
                    <a:pt x="6545" y="56092"/>
                  </a:lnTo>
                  <a:lnTo>
                    <a:pt x="7538" y="54328"/>
                  </a:lnTo>
                  <a:lnTo>
                    <a:pt x="8200" y="52094"/>
                  </a:lnTo>
                  <a:lnTo>
                    <a:pt x="19246" y="38836"/>
                  </a:lnTo>
                  <a:lnTo>
                    <a:pt x="27251" y="33135"/>
                  </a:lnTo>
                  <a:lnTo>
                    <a:pt x="74519" y="16935"/>
                  </a:lnTo>
                  <a:lnTo>
                    <a:pt x="119025" y="10989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SMARTInkShape-281">
              <a:extLst>
                <a:ext uri="{FF2B5EF4-FFF2-40B4-BE49-F238E27FC236}">
                  <a16:creationId xmlns:a16="http://schemas.microsoft.com/office/drawing/2014/main" id="{AD0E86F7-F4BB-7B39-4643-7AFBF9258DE7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7301418" y="2276636"/>
              <a:ext cx="61408" cy="130953"/>
            </a:xfrm>
            <a:custGeom>
              <a:avLst/>
              <a:gdLst/>
              <a:ahLst/>
              <a:cxnLst/>
              <a:rect l="0" t="0" r="0" b="0"/>
              <a:pathLst>
                <a:path w="61408" h="130953">
                  <a:moveTo>
                    <a:pt x="61407" y="28414"/>
                  </a:moveTo>
                  <a:lnTo>
                    <a:pt x="61407" y="28414"/>
                  </a:lnTo>
                  <a:lnTo>
                    <a:pt x="53207" y="28414"/>
                  </a:lnTo>
                  <a:lnTo>
                    <a:pt x="52765" y="27356"/>
                  </a:lnTo>
                  <a:lnTo>
                    <a:pt x="51916" y="6024"/>
                  </a:lnTo>
                  <a:lnTo>
                    <a:pt x="50846" y="3962"/>
                  </a:lnTo>
                  <a:lnTo>
                    <a:pt x="49075" y="2588"/>
                  </a:lnTo>
                  <a:lnTo>
                    <a:pt x="44284" y="1061"/>
                  </a:lnTo>
                  <a:lnTo>
                    <a:pt x="34549" y="0"/>
                  </a:lnTo>
                  <a:lnTo>
                    <a:pt x="19725" y="13111"/>
                  </a:lnTo>
                  <a:lnTo>
                    <a:pt x="7351" y="41619"/>
                  </a:lnTo>
                  <a:lnTo>
                    <a:pt x="0" y="73837"/>
                  </a:lnTo>
                  <a:lnTo>
                    <a:pt x="3487" y="113261"/>
                  </a:lnTo>
                  <a:lnTo>
                    <a:pt x="5861" y="117787"/>
                  </a:lnTo>
                  <a:lnTo>
                    <a:pt x="14142" y="125638"/>
                  </a:lnTo>
                  <a:lnTo>
                    <a:pt x="22056" y="129833"/>
                  </a:lnTo>
                  <a:lnTo>
                    <a:pt x="25648" y="130952"/>
                  </a:lnTo>
                  <a:lnTo>
                    <a:pt x="29101" y="130639"/>
                  </a:lnTo>
                  <a:lnTo>
                    <a:pt x="35761" y="127469"/>
                  </a:lnTo>
                  <a:lnTo>
                    <a:pt x="45459" y="109622"/>
                  </a:lnTo>
                  <a:lnTo>
                    <a:pt x="46206" y="93082"/>
                  </a:lnTo>
                  <a:lnTo>
                    <a:pt x="38060" y="61649"/>
                  </a:lnTo>
                  <a:lnTo>
                    <a:pt x="23307" y="379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SMARTInkShape-282">
              <a:extLst>
                <a:ext uri="{FF2B5EF4-FFF2-40B4-BE49-F238E27FC236}">
                  <a16:creationId xmlns:a16="http://schemas.microsoft.com/office/drawing/2014/main" id="{7E3B10AA-B8BB-CD80-B34E-07A222F2035E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7381875" y="2266950"/>
              <a:ext cx="142876" cy="123627"/>
            </a:xfrm>
            <a:custGeom>
              <a:avLst/>
              <a:gdLst/>
              <a:ahLst/>
              <a:cxnLst/>
              <a:rect l="0" t="0" r="0" b="0"/>
              <a:pathLst>
                <a:path w="142876" h="123627">
                  <a:moveTo>
                    <a:pt x="0" y="95250"/>
                  </a:moveTo>
                  <a:lnTo>
                    <a:pt x="0" y="95250"/>
                  </a:lnTo>
                  <a:lnTo>
                    <a:pt x="0" y="90194"/>
                  </a:lnTo>
                  <a:lnTo>
                    <a:pt x="2822" y="84889"/>
                  </a:lnTo>
                  <a:lnTo>
                    <a:pt x="13257" y="72860"/>
                  </a:lnTo>
                  <a:lnTo>
                    <a:pt x="40904" y="49589"/>
                  </a:lnTo>
                  <a:lnTo>
                    <a:pt x="51354" y="35313"/>
                  </a:lnTo>
                  <a:lnTo>
                    <a:pt x="55402" y="34125"/>
                  </a:lnTo>
                  <a:lnTo>
                    <a:pt x="65546" y="35628"/>
                  </a:lnTo>
                  <a:lnTo>
                    <a:pt x="69097" y="37510"/>
                  </a:lnTo>
                  <a:lnTo>
                    <a:pt x="71465" y="39823"/>
                  </a:lnTo>
                  <a:lnTo>
                    <a:pt x="73043" y="42424"/>
                  </a:lnTo>
                  <a:lnTo>
                    <a:pt x="75264" y="56197"/>
                  </a:lnTo>
                  <a:lnTo>
                    <a:pt x="76118" y="103616"/>
                  </a:lnTo>
                  <a:lnTo>
                    <a:pt x="73341" y="112374"/>
                  </a:lnTo>
                  <a:lnTo>
                    <a:pt x="71119" y="116191"/>
                  </a:lnTo>
                  <a:lnTo>
                    <a:pt x="68580" y="118735"/>
                  </a:lnTo>
                  <a:lnTo>
                    <a:pt x="57658" y="123626"/>
                  </a:lnTo>
                  <a:lnTo>
                    <a:pt x="52244" y="113653"/>
                  </a:lnTo>
                  <a:lnTo>
                    <a:pt x="51763" y="108577"/>
                  </a:lnTo>
                  <a:lnTo>
                    <a:pt x="54050" y="97293"/>
                  </a:lnTo>
                  <a:lnTo>
                    <a:pt x="70688" y="73860"/>
                  </a:lnTo>
                  <a:lnTo>
                    <a:pt x="106535" y="31349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SMARTInkShape-Group64">
            <a:extLst>
              <a:ext uri="{FF2B5EF4-FFF2-40B4-BE49-F238E27FC236}">
                <a16:creationId xmlns:a16="http://schemas.microsoft.com/office/drawing/2014/main" id="{FF5C6059-49BE-F705-2032-D9673F36817E}"/>
              </a:ext>
            </a:extLst>
          </p:cNvPr>
          <p:cNvGrpSpPr/>
          <p:nvPr/>
        </p:nvGrpSpPr>
        <p:grpSpPr>
          <a:xfrm>
            <a:off x="7996880" y="1962150"/>
            <a:ext cx="527996" cy="416375"/>
            <a:chOff x="7996880" y="1962150"/>
            <a:chExt cx="527996" cy="416375"/>
          </a:xfrm>
        </p:grpSpPr>
        <p:sp>
          <p:nvSpPr>
            <p:cNvPr id="86" name="SMARTInkShape-283">
              <a:extLst>
                <a:ext uri="{FF2B5EF4-FFF2-40B4-BE49-F238E27FC236}">
                  <a16:creationId xmlns:a16="http://schemas.microsoft.com/office/drawing/2014/main" id="{92842A86-DDB6-DBF9-ECCE-BB3F84E4C993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7996880" y="2266984"/>
              <a:ext cx="99368" cy="103631"/>
            </a:xfrm>
            <a:custGeom>
              <a:avLst/>
              <a:gdLst/>
              <a:ahLst/>
              <a:cxnLst/>
              <a:rect l="0" t="0" r="0" b="0"/>
              <a:pathLst>
                <a:path w="99368" h="103631">
                  <a:moveTo>
                    <a:pt x="80320" y="28541"/>
                  </a:moveTo>
                  <a:lnTo>
                    <a:pt x="80320" y="28541"/>
                  </a:lnTo>
                  <a:lnTo>
                    <a:pt x="80320" y="23485"/>
                  </a:lnTo>
                  <a:lnTo>
                    <a:pt x="81378" y="21995"/>
                  </a:lnTo>
                  <a:lnTo>
                    <a:pt x="83142" y="21002"/>
                  </a:lnTo>
                  <a:lnTo>
                    <a:pt x="88520" y="19408"/>
                  </a:lnTo>
                  <a:lnTo>
                    <a:pt x="89257" y="16368"/>
                  </a:lnTo>
                  <a:lnTo>
                    <a:pt x="89452" y="14076"/>
                  </a:lnTo>
                  <a:lnTo>
                    <a:pt x="90641" y="12547"/>
                  </a:lnTo>
                  <a:lnTo>
                    <a:pt x="99362" y="9493"/>
                  </a:lnTo>
                  <a:lnTo>
                    <a:pt x="99367" y="9492"/>
                  </a:lnTo>
                  <a:lnTo>
                    <a:pt x="94313" y="9491"/>
                  </a:lnTo>
                  <a:lnTo>
                    <a:pt x="92823" y="8433"/>
                  </a:lnTo>
                  <a:lnTo>
                    <a:pt x="91830" y="6669"/>
                  </a:lnTo>
                  <a:lnTo>
                    <a:pt x="91169" y="4435"/>
                  </a:lnTo>
                  <a:lnTo>
                    <a:pt x="89669" y="2945"/>
                  </a:lnTo>
                  <a:lnTo>
                    <a:pt x="81760" y="358"/>
                  </a:lnTo>
                  <a:lnTo>
                    <a:pt x="58988" y="0"/>
                  </a:lnTo>
                  <a:lnTo>
                    <a:pt x="52142" y="2804"/>
                  </a:lnTo>
                  <a:lnTo>
                    <a:pt x="14327" y="26535"/>
                  </a:lnTo>
                  <a:lnTo>
                    <a:pt x="408" y="54513"/>
                  </a:lnTo>
                  <a:lnTo>
                    <a:pt x="0" y="66895"/>
                  </a:lnTo>
                  <a:lnTo>
                    <a:pt x="1374" y="73161"/>
                  </a:lnTo>
                  <a:lnTo>
                    <a:pt x="13419" y="92091"/>
                  </a:lnTo>
                  <a:lnTo>
                    <a:pt x="27303" y="99119"/>
                  </a:lnTo>
                  <a:lnTo>
                    <a:pt x="62086" y="103630"/>
                  </a:lnTo>
                  <a:lnTo>
                    <a:pt x="85031" y="99355"/>
                  </a:lnTo>
                  <a:lnTo>
                    <a:pt x="89810" y="95859"/>
                  </a:lnTo>
                  <a:lnTo>
                    <a:pt x="92997" y="91411"/>
                  </a:lnTo>
                  <a:lnTo>
                    <a:pt x="96538" y="79767"/>
                  </a:lnTo>
                  <a:lnTo>
                    <a:pt x="98111" y="64008"/>
                  </a:lnTo>
                  <a:lnTo>
                    <a:pt x="93166" y="49243"/>
                  </a:lnTo>
                  <a:lnTo>
                    <a:pt x="83912" y="36684"/>
                  </a:lnTo>
                  <a:lnTo>
                    <a:pt x="72744" y="27574"/>
                  </a:lnTo>
                  <a:lnTo>
                    <a:pt x="67861" y="25779"/>
                  </a:lnTo>
                  <a:lnTo>
                    <a:pt x="51745" y="285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MARTInkShape-284">
              <a:extLst>
                <a:ext uri="{FF2B5EF4-FFF2-40B4-BE49-F238E27FC236}">
                  <a16:creationId xmlns:a16="http://schemas.microsoft.com/office/drawing/2014/main" id="{CD6DFA1C-66A6-AB62-34A9-C41AF534A77A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8230720" y="2076450"/>
              <a:ext cx="111856" cy="302075"/>
            </a:xfrm>
            <a:custGeom>
              <a:avLst/>
              <a:gdLst/>
              <a:ahLst/>
              <a:cxnLst/>
              <a:rect l="0" t="0" r="0" b="0"/>
              <a:pathLst>
                <a:path w="111856" h="302075">
                  <a:moveTo>
                    <a:pt x="103655" y="247650"/>
                  </a:moveTo>
                  <a:lnTo>
                    <a:pt x="103655" y="247650"/>
                  </a:lnTo>
                  <a:lnTo>
                    <a:pt x="111855" y="231248"/>
                  </a:lnTo>
                  <a:lnTo>
                    <a:pt x="104863" y="207374"/>
                  </a:lnTo>
                  <a:lnTo>
                    <a:pt x="103402" y="204925"/>
                  </a:lnTo>
                  <a:lnTo>
                    <a:pt x="101369" y="203291"/>
                  </a:lnTo>
                  <a:lnTo>
                    <a:pt x="96289" y="200418"/>
                  </a:lnTo>
                  <a:lnTo>
                    <a:pt x="90503" y="195614"/>
                  </a:lnTo>
                  <a:lnTo>
                    <a:pt x="71183" y="192015"/>
                  </a:lnTo>
                  <a:lnTo>
                    <a:pt x="50407" y="196006"/>
                  </a:lnTo>
                  <a:lnTo>
                    <a:pt x="30845" y="208947"/>
                  </a:lnTo>
                  <a:lnTo>
                    <a:pt x="11643" y="236300"/>
                  </a:lnTo>
                  <a:lnTo>
                    <a:pt x="2661" y="261103"/>
                  </a:lnTo>
                  <a:lnTo>
                    <a:pt x="0" y="281857"/>
                  </a:lnTo>
                  <a:lnTo>
                    <a:pt x="1744" y="287388"/>
                  </a:lnTo>
                  <a:lnTo>
                    <a:pt x="9325" y="296356"/>
                  </a:lnTo>
                  <a:lnTo>
                    <a:pt x="22572" y="301047"/>
                  </a:lnTo>
                  <a:lnTo>
                    <a:pt x="37985" y="302074"/>
                  </a:lnTo>
                  <a:lnTo>
                    <a:pt x="51890" y="299002"/>
                  </a:lnTo>
                  <a:lnTo>
                    <a:pt x="71619" y="286266"/>
                  </a:lnTo>
                  <a:lnTo>
                    <a:pt x="81656" y="269399"/>
                  </a:lnTo>
                  <a:lnTo>
                    <a:pt x="90433" y="238925"/>
                  </a:lnTo>
                  <a:lnTo>
                    <a:pt x="95857" y="198498"/>
                  </a:lnTo>
                  <a:lnTo>
                    <a:pt x="100189" y="163363"/>
                  </a:lnTo>
                  <a:lnTo>
                    <a:pt x="102628" y="120841"/>
                  </a:lnTo>
                  <a:lnTo>
                    <a:pt x="103351" y="85546"/>
                  </a:lnTo>
                  <a:lnTo>
                    <a:pt x="103565" y="44632"/>
                  </a:lnTo>
                  <a:lnTo>
                    <a:pt x="102571" y="14635"/>
                  </a:lnTo>
                  <a:lnTo>
                    <a:pt x="9413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285">
              <a:extLst>
                <a:ext uri="{FF2B5EF4-FFF2-40B4-BE49-F238E27FC236}">
                  <a16:creationId xmlns:a16="http://schemas.microsoft.com/office/drawing/2014/main" id="{6212D169-0B33-C4C0-E038-FFE21F72959C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8403393" y="1962150"/>
              <a:ext cx="121483" cy="403649"/>
            </a:xfrm>
            <a:custGeom>
              <a:avLst/>
              <a:gdLst/>
              <a:ahLst/>
              <a:cxnLst/>
              <a:rect l="0" t="0" r="0" b="0"/>
              <a:pathLst>
                <a:path w="121483" h="403649">
                  <a:moveTo>
                    <a:pt x="83382" y="342900"/>
                  </a:moveTo>
                  <a:lnTo>
                    <a:pt x="83382" y="342900"/>
                  </a:lnTo>
                  <a:lnTo>
                    <a:pt x="88438" y="337844"/>
                  </a:lnTo>
                  <a:lnTo>
                    <a:pt x="90920" y="332539"/>
                  </a:lnTo>
                  <a:lnTo>
                    <a:pt x="92791" y="306045"/>
                  </a:lnTo>
                  <a:lnTo>
                    <a:pt x="90034" y="297239"/>
                  </a:lnTo>
                  <a:lnTo>
                    <a:pt x="79639" y="282963"/>
                  </a:lnTo>
                  <a:lnTo>
                    <a:pt x="73605" y="279220"/>
                  </a:lnTo>
                  <a:lnTo>
                    <a:pt x="70514" y="278221"/>
                  </a:lnTo>
                  <a:lnTo>
                    <a:pt x="61435" y="279935"/>
                  </a:lnTo>
                  <a:lnTo>
                    <a:pt x="50344" y="285282"/>
                  </a:lnTo>
                  <a:lnTo>
                    <a:pt x="24769" y="306868"/>
                  </a:lnTo>
                  <a:lnTo>
                    <a:pt x="4157" y="335129"/>
                  </a:lnTo>
                  <a:lnTo>
                    <a:pt x="546" y="347913"/>
                  </a:lnTo>
                  <a:lnTo>
                    <a:pt x="0" y="363120"/>
                  </a:lnTo>
                  <a:lnTo>
                    <a:pt x="5643" y="382522"/>
                  </a:lnTo>
                  <a:lnTo>
                    <a:pt x="11084" y="391554"/>
                  </a:lnTo>
                  <a:lnTo>
                    <a:pt x="30210" y="402589"/>
                  </a:lnTo>
                  <a:lnTo>
                    <a:pt x="44228" y="403648"/>
                  </a:lnTo>
                  <a:lnTo>
                    <a:pt x="50929" y="402449"/>
                  </a:lnTo>
                  <a:lnTo>
                    <a:pt x="61197" y="395471"/>
                  </a:lnTo>
                  <a:lnTo>
                    <a:pt x="86340" y="354605"/>
                  </a:lnTo>
                  <a:lnTo>
                    <a:pt x="97194" y="329670"/>
                  </a:lnTo>
                  <a:lnTo>
                    <a:pt x="104219" y="284391"/>
                  </a:lnTo>
                  <a:lnTo>
                    <a:pt x="109664" y="244425"/>
                  </a:lnTo>
                  <a:lnTo>
                    <a:pt x="114100" y="201892"/>
                  </a:lnTo>
                  <a:lnTo>
                    <a:pt x="119295" y="162478"/>
                  </a:lnTo>
                  <a:lnTo>
                    <a:pt x="120834" y="123989"/>
                  </a:lnTo>
                  <a:lnTo>
                    <a:pt x="121290" y="85774"/>
                  </a:lnTo>
                  <a:lnTo>
                    <a:pt x="121456" y="43986"/>
                  </a:lnTo>
                  <a:lnTo>
                    <a:pt x="12148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0" name="SMARTInkShape-286">
            <a:extLst>
              <a:ext uri="{FF2B5EF4-FFF2-40B4-BE49-F238E27FC236}">
                <a16:creationId xmlns:a16="http://schemas.microsoft.com/office/drawing/2014/main" id="{51A415E8-F3C2-2E5D-4EEB-5B6623CBF804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8915400" y="2158120"/>
            <a:ext cx="219076" cy="175506"/>
          </a:xfrm>
          <a:custGeom>
            <a:avLst/>
            <a:gdLst/>
            <a:ahLst/>
            <a:cxnLst/>
            <a:rect l="0" t="0" r="0" b="0"/>
            <a:pathLst>
              <a:path w="219076" h="175506">
                <a:moveTo>
                  <a:pt x="0" y="80255"/>
                </a:moveTo>
                <a:lnTo>
                  <a:pt x="0" y="80255"/>
                </a:lnTo>
                <a:lnTo>
                  <a:pt x="17927" y="63387"/>
                </a:lnTo>
                <a:lnTo>
                  <a:pt x="47095" y="44919"/>
                </a:lnTo>
                <a:lnTo>
                  <a:pt x="60220" y="42701"/>
                </a:lnTo>
                <a:lnTo>
                  <a:pt x="63431" y="44635"/>
                </a:lnTo>
                <a:lnTo>
                  <a:pt x="69819" y="52430"/>
                </a:lnTo>
                <a:lnTo>
                  <a:pt x="73364" y="62949"/>
                </a:lnTo>
                <a:lnTo>
                  <a:pt x="76033" y="92500"/>
                </a:lnTo>
                <a:lnTo>
                  <a:pt x="66790" y="135404"/>
                </a:lnTo>
                <a:lnTo>
                  <a:pt x="66709" y="131756"/>
                </a:lnTo>
                <a:lnTo>
                  <a:pt x="67756" y="130464"/>
                </a:lnTo>
                <a:lnTo>
                  <a:pt x="71741" y="129029"/>
                </a:lnTo>
                <a:lnTo>
                  <a:pt x="73227" y="127588"/>
                </a:lnTo>
                <a:lnTo>
                  <a:pt x="94397" y="87206"/>
                </a:lnTo>
                <a:lnTo>
                  <a:pt x="122178" y="45662"/>
                </a:lnTo>
                <a:lnTo>
                  <a:pt x="164130" y="11658"/>
                </a:lnTo>
                <a:lnTo>
                  <a:pt x="175514" y="5250"/>
                </a:lnTo>
                <a:lnTo>
                  <a:pt x="178548" y="0"/>
                </a:lnTo>
                <a:lnTo>
                  <a:pt x="180416" y="293"/>
                </a:lnTo>
                <a:lnTo>
                  <a:pt x="185313" y="6264"/>
                </a:lnTo>
                <a:lnTo>
                  <a:pt x="203302" y="44509"/>
                </a:lnTo>
                <a:lnTo>
                  <a:pt x="208315" y="91695"/>
                </a:lnTo>
                <a:lnTo>
                  <a:pt x="209501" y="138711"/>
                </a:lnTo>
                <a:lnTo>
                  <a:pt x="219075" y="17550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3" name="SMARTInkShape-Group66">
            <a:extLst>
              <a:ext uri="{FF2B5EF4-FFF2-40B4-BE49-F238E27FC236}">
                <a16:creationId xmlns:a16="http://schemas.microsoft.com/office/drawing/2014/main" id="{9E58B007-3824-AE8A-73E0-E808298E3F8D}"/>
              </a:ext>
            </a:extLst>
          </p:cNvPr>
          <p:cNvGrpSpPr/>
          <p:nvPr/>
        </p:nvGrpSpPr>
        <p:grpSpPr>
          <a:xfrm>
            <a:off x="1267217" y="3676650"/>
            <a:ext cx="180584" cy="76167"/>
            <a:chOff x="1267217" y="3676650"/>
            <a:chExt cx="180584" cy="76167"/>
          </a:xfrm>
        </p:grpSpPr>
        <p:sp>
          <p:nvSpPr>
            <p:cNvPr id="91" name="SMARTInkShape-287">
              <a:extLst>
                <a:ext uri="{FF2B5EF4-FFF2-40B4-BE49-F238E27FC236}">
                  <a16:creationId xmlns:a16="http://schemas.microsoft.com/office/drawing/2014/main" id="{571FC068-E6D5-1CE1-D540-34754581EEB3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1267217" y="3676650"/>
              <a:ext cx="142484" cy="17693"/>
            </a:xfrm>
            <a:custGeom>
              <a:avLst/>
              <a:gdLst/>
              <a:ahLst/>
              <a:cxnLst/>
              <a:rect l="0" t="0" r="0" b="0"/>
              <a:pathLst>
                <a:path w="142484" h="17693">
                  <a:moveTo>
                    <a:pt x="9133" y="0"/>
                  </a:moveTo>
                  <a:lnTo>
                    <a:pt x="9133" y="0"/>
                  </a:lnTo>
                  <a:lnTo>
                    <a:pt x="0" y="0"/>
                  </a:lnTo>
                  <a:lnTo>
                    <a:pt x="4781" y="5057"/>
                  </a:lnTo>
                  <a:lnTo>
                    <a:pt x="10021" y="7539"/>
                  </a:lnTo>
                  <a:lnTo>
                    <a:pt x="54780" y="14465"/>
                  </a:lnTo>
                  <a:lnTo>
                    <a:pt x="84747" y="17692"/>
                  </a:lnTo>
                  <a:lnTo>
                    <a:pt x="98478" y="15624"/>
                  </a:lnTo>
                  <a:lnTo>
                    <a:pt x="114981" y="11332"/>
                  </a:lnTo>
                  <a:lnTo>
                    <a:pt x="129407" y="9882"/>
                  </a:lnTo>
                  <a:lnTo>
                    <a:pt x="14248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SMARTInkShape-288">
              <a:extLst>
                <a:ext uri="{FF2B5EF4-FFF2-40B4-BE49-F238E27FC236}">
                  <a16:creationId xmlns:a16="http://schemas.microsoft.com/office/drawing/2014/main" id="{9323A63D-9CC4-6280-84C6-B400EFD6E58C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1285875" y="3733800"/>
              <a:ext cx="161926" cy="19017"/>
            </a:xfrm>
            <a:custGeom>
              <a:avLst/>
              <a:gdLst/>
              <a:ahLst/>
              <a:cxnLst/>
              <a:rect l="0" t="0" r="0" b="0"/>
              <a:pathLst>
                <a:path w="161926" h="19017">
                  <a:moveTo>
                    <a:pt x="0" y="9525"/>
                  </a:moveTo>
                  <a:lnTo>
                    <a:pt x="0" y="9525"/>
                  </a:lnTo>
                  <a:lnTo>
                    <a:pt x="0" y="17726"/>
                  </a:lnTo>
                  <a:lnTo>
                    <a:pt x="1058" y="18167"/>
                  </a:lnTo>
                  <a:lnTo>
                    <a:pt x="37560" y="19016"/>
                  </a:lnTo>
                  <a:lnTo>
                    <a:pt x="85090" y="10846"/>
                  </a:lnTo>
                  <a:lnTo>
                    <a:pt x="119544" y="8544"/>
                  </a:lnTo>
                  <a:lnTo>
                    <a:pt x="133132" y="2001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SMARTInkShape-Group67">
            <a:extLst>
              <a:ext uri="{FF2B5EF4-FFF2-40B4-BE49-F238E27FC236}">
                <a16:creationId xmlns:a16="http://schemas.microsoft.com/office/drawing/2014/main" id="{7E186DA1-85A6-A87B-19F8-3CCC2F9FC1E6}"/>
              </a:ext>
            </a:extLst>
          </p:cNvPr>
          <p:cNvGrpSpPr/>
          <p:nvPr/>
        </p:nvGrpSpPr>
        <p:grpSpPr>
          <a:xfrm>
            <a:off x="1819502" y="3686606"/>
            <a:ext cx="695099" cy="359131"/>
            <a:chOff x="1819502" y="3686606"/>
            <a:chExt cx="695099" cy="359131"/>
          </a:xfrm>
        </p:grpSpPr>
        <p:sp>
          <p:nvSpPr>
            <p:cNvPr id="94" name="SMARTInkShape-289">
              <a:extLst>
                <a:ext uri="{FF2B5EF4-FFF2-40B4-BE49-F238E27FC236}">
                  <a16:creationId xmlns:a16="http://schemas.microsoft.com/office/drawing/2014/main" id="{C3A0356C-9613-9DE7-958C-83BF0125B18A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1819502" y="3686606"/>
              <a:ext cx="199799" cy="170307"/>
            </a:xfrm>
            <a:custGeom>
              <a:avLst/>
              <a:gdLst/>
              <a:ahLst/>
              <a:cxnLst/>
              <a:rect l="0" t="0" r="0" b="0"/>
              <a:pathLst>
                <a:path w="199799" h="170307">
                  <a:moveTo>
                    <a:pt x="142648" y="75769"/>
                  </a:moveTo>
                  <a:lnTo>
                    <a:pt x="142648" y="75769"/>
                  </a:lnTo>
                  <a:lnTo>
                    <a:pt x="142648" y="42173"/>
                  </a:lnTo>
                  <a:lnTo>
                    <a:pt x="139826" y="36849"/>
                  </a:lnTo>
                  <a:lnTo>
                    <a:pt x="136102" y="30954"/>
                  </a:lnTo>
                  <a:lnTo>
                    <a:pt x="133515" y="20453"/>
                  </a:lnTo>
                  <a:lnTo>
                    <a:pt x="133239" y="14106"/>
                  </a:lnTo>
                  <a:lnTo>
                    <a:pt x="132142" y="12435"/>
                  </a:lnTo>
                  <a:lnTo>
                    <a:pt x="130352" y="11321"/>
                  </a:lnTo>
                  <a:lnTo>
                    <a:pt x="128101" y="10579"/>
                  </a:lnTo>
                  <a:lnTo>
                    <a:pt x="113830" y="1751"/>
                  </a:lnTo>
                  <a:lnTo>
                    <a:pt x="96268" y="0"/>
                  </a:lnTo>
                  <a:lnTo>
                    <a:pt x="73520" y="9810"/>
                  </a:lnTo>
                  <a:lnTo>
                    <a:pt x="38447" y="39692"/>
                  </a:lnTo>
                  <a:lnTo>
                    <a:pt x="17817" y="67902"/>
                  </a:lnTo>
                  <a:lnTo>
                    <a:pt x="2358" y="112036"/>
                  </a:lnTo>
                  <a:lnTo>
                    <a:pt x="0" y="152057"/>
                  </a:lnTo>
                  <a:lnTo>
                    <a:pt x="2041" y="156261"/>
                  </a:lnTo>
                  <a:lnTo>
                    <a:pt x="9953" y="163754"/>
                  </a:lnTo>
                  <a:lnTo>
                    <a:pt x="17703" y="167790"/>
                  </a:lnTo>
                  <a:lnTo>
                    <a:pt x="21252" y="168866"/>
                  </a:lnTo>
                  <a:lnTo>
                    <a:pt x="24675" y="167468"/>
                  </a:lnTo>
                  <a:lnTo>
                    <a:pt x="40983" y="149371"/>
                  </a:lnTo>
                  <a:lnTo>
                    <a:pt x="62211" y="102772"/>
                  </a:lnTo>
                  <a:lnTo>
                    <a:pt x="66251" y="89885"/>
                  </a:lnTo>
                  <a:lnTo>
                    <a:pt x="70947" y="82748"/>
                  </a:lnTo>
                  <a:lnTo>
                    <a:pt x="72622" y="81480"/>
                  </a:lnTo>
                  <a:lnTo>
                    <a:pt x="73739" y="81693"/>
                  </a:lnTo>
                  <a:lnTo>
                    <a:pt x="75532" y="84583"/>
                  </a:lnTo>
                  <a:lnTo>
                    <a:pt x="76944" y="105850"/>
                  </a:lnTo>
                  <a:lnTo>
                    <a:pt x="83495" y="125259"/>
                  </a:lnTo>
                  <a:lnTo>
                    <a:pt x="87727" y="142997"/>
                  </a:lnTo>
                  <a:lnTo>
                    <a:pt x="95683" y="158836"/>
                  </a:lnTo>
                  <a:lnTo>
                    <a:pt x="101667" y="165604"/>
                  </a:lnTo>
                  <a:lnTo>
                    <a:pt x="107854" y="168612"/>
                  </a:lnTo>
                  <a:lnTo>
                    <a:pt x="117287" y="170306"/>
                  </a:lnTo>
                  <a:lnTo>
                    <a:pt x="137560" y="163274"/>
                  </a:lnTo>
                  <a:lnTo>
                    <a:pt x="199798" y="13291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SMARTInkShape-290">
              <a:extLst>
                <a:ext uri="{FF2B5EF4-FFF2-40B4-BE49-F238E27FC236}">
                  <a16:creationId xmlns:a16="http://schemas.microsoft.com/office/drawing/2014/main" id="{F37EDBB6-DDAE-EA78-2A60-3AED054B89EE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2076450" y="3724275"/>
              <a:ext cx="152401" cy="129935"/>
            </a:xfrm>
            <a:custGeom>
              <a:avLst/>
              <a:gdLst/>
              <a:ahLst/>
              <a:cxnLst/>
              <a:rect l="0" t="0" r="0" b="0"/>
              <a:pathLst>
                <a:path w="152401" h="129935">
                  <a:moveTo>
                    <a:pt x="0" y="47625"/>
                  </a:moveTo>
                  <a:lnTo>
                    <a:pt x="0" y="47625"/>
                  </a:lnTo>
                  <a:lnTo>
                    <a:pt x="0" y="42568"/>
                  </a:lnTo>
                  <a:lnTo>
                    <a:pt x="2822" y="37264"/>
                  </a:lnTo>
                  <a:lnTo>
                    <a:pt x="15188" y="22115"/>
                  </a:lnTo>
                  <a:lnTo>
                    <a:pt x="17906" y="12667"/>
                  </a:lnTo>
                  <a:lnTo>
                    <a:pt x="18899" y="1877"/>
                  </a:lnTo>
                  <a:lnTo>
                    <a:pt x="25566" y="23184"/>
                  </a:lnTo>
                  <a:lnTo>
                    <a:pt x="33235" y="67220"/>
                  </a:lnTo>
                  <a:lnTo>
                    <a:pt x="46772" y="90355"/>
                  </a:lnTo>
                  <a:lnTo>
                    <a:pt x="73848" y="125665"/>
                  </a:lnTo>
                  <a:lnTo>
                    <a:pt x="84327" y="129934"/>
                  </a:lnTo>
                  <a:lnTo>
                    <a:pt x="89026" y="128956"/>
                  </a:lnTo>
                  <a:lnTo>
                    <a:pt x="107548" y="111591"/>
                  </a:lnTo>
                  <a:lnTo>
                    <a:pt x="111299" y="104982"/>
                  </a:lnTo>
                  <a:lnTo>
                    <a:pt x="113411" y="92489"/>
                  </a:lnTo>
                  <a:lnTo>
                    <a:pt x="115324" y="49830"/>
                  </a:lnTo>
                  <a:lnTo>
                    <a:pt x="122496" y="23731"/>
                  </a:lnTo>
                  <a:lnTo>
                    <a:pt x="128488" y="15380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SMARTInkShape-291">
              <a:extLst>
                <a:ext uri="{FF2B5EF4-FFF2-40B4-BE49-F238E27FC236}">
                  <a16:creationId xmlns:a16="http://schemas.microsoft.com/office/drawing/2014/main" id="{F83A4DB5-0F1E-FDA0-722D-A921DA1540C0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2249973" y="3688206"/>
              <a:ext cx="121753" cy="357531"/>
            </a:xfrm>
            <a:custGeom>
              <a:avLst/>
              <a:gdLst/>
              <a:ahLst/>
              <a:cxnLst/>
              <a:rect l="0" t="0" r="0" b="0"/>
              <a:pathLst>
                <a:path w="121753" h="357531">
                  <a:moveTo>
                    <a:pt x="64602" y="83694"/>
                  </a:moveTo>
                  <a:lnTo>
                    <a:pt x="64602" y="83694"/>
                  </a:lnTo>
                  <a:lnTo>
                    <a:pt x="74011" y="74286"/>
                  </a:lnTo>
                  <a:lnTo>
                    <a:pt x="79149" y="74203"/>
                  </a:lnTo>
                  <a:lnTo>
                    <a:pt x="80650" y="73134"/>
                  </a:lnTo>
                  <a:lnTo>
                    <a:pt x="81651" y="71362"/>
                  </a:lnTo>
                  <a:lnTo>
                    <a:pt x="83257" y="60914"/>
                  </a:lnTo>
                  <a:lnTo>
                    <a:pt x="83642" y="15546"/>
                  </a:lnTo>
                  <a:lnTo>
                    <a:pt x="83649" y="4823"/>
                  </a:lnTo>
                  <a:lnTo>
                    <a:pt x="81533" y="2538"/>
                  </a:lnTo>
                  <a:lnTo>
                    <a:pt x="73538" y="0"/>
                  </a:lnTo>
                  <a:lnTo>
                    <a:pt x="52080" y="3627"/>
                  </a:lnTo>
                  <a:lnTo>
                    <a:pt x="25048" y="14335"/>
                  </a:lnTo>
                  <a:lnTo>
                    <a:pt x="15978" y="20412"/>
                  </a:lnTo>
                  <a:lnTo>
                    <a:pt x="4922" y="39896"/>
                  </a:lnTo>
                  <a:lnTo>
                    <a:pt x="0" y="60721"/>
                  </a:lnTo>
                  <a:lnTo>
                    <a:pt x="1670" y="71015"/>
                  </a:lnTo>
                  <a:lnTo>
                    <a:pt x="8561" y="82760"/>
                  </a:lnTo>
                  <a:lnTo>
                    <a:pt x="14295" y="88570"/>
                  </a:lnTo>
                  <a:lnTo>
                    <a:pt x="20371" y="91153"/>
                  </a:lnTo>
                  <a:lnTo>
                    <a:pt x="22415" y="90783"/>
                  </a:lnTo>
                  <a:lnTo>
                    <a:pt x="23777" y="89479"/>
                  </a:lnTo>
                  <a:lnTo>
                    <a:pt x="24685" y="87550"/>
                  </a:lnTo>
                  <a:lnTo>
                    <a:pt x="62639" y="56981"/>
                  </a:lnTo>
                  <a:lnTo>
                    <a:pt x="66552" y="55947"/>
                  </a:lnTo>
                  <a:lnTo>
                    <a:pt x="69077" y="55671"/>
                  </a:lnTo>
                  <a:lnTo>
                    <a:pt x="70761" y="57604"/>
                  </a:lnTo>
                  <a:lnTo>
                    <a:pt x="80377" y="97366"/>
                  </a:lnTo>
                  <a:lnTo>
                    <a:pt x="83005" y="143976"/>
                  </a:lnTo>
                  <a:lnTo>
                    <a:pt x="83524" y="189676"/>
                  </a:lnTo>
                  <a:lnTo>
                    <a:pt x="83614" y="234217"/>
                  </a:lnTo>
                  <a:lnTo>
                    <a:pt x="78584" y="275872"/>
                  </a:lnTo>
                  <a:lnTo>
                    <a:pt x="70391" y="315026"/>
                  </a:lnTo>
                  <a:lnTo>
                    <a:pt x="64687" y="343368"/>
                  </a:lnTo>
                  <a:lnTo>
                    <a:pt x="56552" y="357530"/>
                  </a:lnTo>
                  <a:lnTo>
                    <a:pt x="55206" y="314880"/>
                  </a:lnTo>
                  <a:lnTo>
                    <a:pt x="56161" y="274705"/>
                  </a:lnTo>
                  <a:lnTo>
                    <a:pt x="62689" y="247887"/>
                  </a:lnTo>
                  <a:lnTo>
                    <a:pt x="74376" y="228271"/>
                  </a:lnTo>
                  <a:lnTo>
                    <a:pt x="121752" y="19799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MARTInkShape-292">
              <a:extLst>
                <a:ext uri="{FF2B5EF4-FFF2-40B4-BE49-F238E27FC236}">
                  <a16:creationId xmlns:a16="http://schemas.microsoft.com/office/drawing/2014/main" id="{C36934E6-E924-7A85-7763-4C2205F66552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2486025" y="3876675"/>
              <a:ext cx="28576" cy="19051"/>
            </a:xfrm>
            <a:custGeom>
              <a:avLst/>
              <a:gdLst/>
              <a:ahLst/>
              <a:cxnLst/>
              <a:rect l="0" t="0" r="0" b="0"/>
              <a:pathLst>
                <a:path w="28576" h="19051">
                  <a:moveTo>
                    <a:pt x="0" y="19050"/>
                  </a:moveTo>
                  <a:lnTo>
                    <a:pt x="0" y="19050"/>
                  </a:lnTo>
                  <a:lnTo>
                    <a:pt x="8201" y="10849"/>
                  </a:lnTo>
                  <a:lnTo>
                    <a:pt x="9133" y="4861"/>
                  </a:lnTo>
                  <a:lnTo>
                    <a:pt x="11381" y="3241"/>
                  </a:lnTo>
                  <a:lnTo>
                    <a:pt x="285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SMARTInkShape-Group68">
            <a:extLst>
              <a:ext uri="{FF2B5EF4-FFF2-40B4-BE49-F238E27FC236}">
                <a16:creationId xmlns:a16="http://schemas.microsoft.com/office/drawing/2014/main" id="{707C11EC-6621-88D3-3C12-D2113D9B9379}"/>
              </a:ext>
            </a:extLst>
          </p:cNvPr>
          <p:cNvGrpSpPr/>
          <p:nvPr/>
        </p:nvGrpSpPr>
        <p:grpSpPr>
          <a:xfrm>
            <a:off x="2825613" y="3555326"/>
            <a:ext cx="1503188" cy="464225"/>
            <a:chOff x="2825613" y="3555326"/>
            <a:chExt cx="1503188" cy="464225"/>
          </a:xfrm>
        </p:grpSpPr>
        <p:sp>
          <p:nvSpPr>
            <p:cNvPr id="99" name="SMARTInkShape-293">
              <a:extLst>
                <a:ext uri="{FF2B5EF4-FFF2-40B4-BE49-F238E27FC236}">
                  <a16:creationId xmlns:a16="http://schemas.microsoft.com/office/drawing/2014/main" id="{8FF28BC9-A175-874E-B0E8-51247FB6CA3C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2825613" y="3743907"/>
              <a:ext cx="77450" cy="118841"/>
            </a:xfrm>
            <a:custGeom>
              <a:avLst/>
              <a:gdLst/>
              <a:ahLst/>
              <a:cxnLst/>
              <a:rect l="0" t="0" r="0" b="0"/>
              <a:pathLst>
                <a:path w="77450" h="118841">
                  <a:moveTo>
                    <a:pt x="50937" y="56568"/>
                  </a:moveTo>
                  <a:lnTo>
                    <a:pt x="50937" y="56568"/>
                  </a:lnTo>
                  <a:lnTo>
                    <a:pt x="50937" y="27914"/>
                  </a:lnTo>
                  <a:lnTo>
                    <a:pt x="48115" y="19844"/>
                  </a:lnTo>
                  <a:lnTo>
                    <a:pt x="44391" y="12729"/>
                  </a:lnTo>
                  <a:lnTo>
                    <a:pt x="41804" y="1380"/>
                  </a:lnTo>
                  <a:lnTo>
                    <a:pt x="40615" y="726"/>
                  </a:lnTo>
                  <a:lnTo>
                    <a:pt x="36472" y="0"/>
                  </a:lnTo>
                  <a:lnTo>
                    <a:pt x="31103" y="2499"/>
                  </a:lnTo>
                  <a:lnTo>
                    <a:pt x="24130" y="9254"/>
                  </a:lnTo>
                  <a:lnTo>
                    <a:pt x="9363" y="31966"/>
                  </a:lnTo>
                  <a:lnTo>
                    <a:pt x="1415" y="53394"/>
                  </a:lnTo>
                  <a:lnTo>
                    <a:pt x="0" y="74208"/>
                  </a:lnTo>
                  <a:lnTo>
                    <a:pt x="7714" y="108383"/>
                  </a:lnTo>
                  <a:lnTo>
                    <a:pt x="12597" y="113336"/>
                  </a:lnTo>
                  <a:lnTo>
                    <a:pt x="26488" y="118840"/>
                  </a:lnTo>
                  <a:lnTo>
                    <a:pt x="40424" y="118464"/>
                  </a:lnTo>
                  <a:lnTo>
                    <a:pt x="47103" y="116882"/>
                  </a:lnTo>
                  <a:lnTo>
                    <a:pt x="57347" y="109480"/>
                  </a:lnTo>
                  <a:lnTo>
                    <a:pt x="65427" y="98076"/>
                  </a:lnTo>
                  <a:lnTo>
                    <a:pt x="76416" y="70529"/>
                  </a:lnTo>
                  <a:lnTo>
                    <a:pt x="77449" y="65875"/>
                  </a:lnTo>
                  <a:lnTo>
                    <a:pt x="75773" y="55060"/>
                  </a:lnTo>
                  <a:lnTo>
                    <a:pt x="63145" y="25678"/>
                  </a:lnTo>
                  <a:lnTo>
                    <a:pt x="57068" y="17086"/>
                  </a:lnTo>
                  <a:lnTo>
                    <a:pt x="41412" y="89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SMARTInkShape-294">
              <a:extLst>
                <a:ext uri="{FF2B5EF4-FFF2-40B4-BE49-F238E27FC236}">
                  <a16:creationId xmlns:a16="http://schemas.microsoft.com/office/drawing/2014/main" id="{1F585A13-B23C-D13D-70BB-77CF217B173C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2962405" y="3591556"/>
              <a:ext cx="123107" cy="427995"/>
            </a:xfrm>
            <a:custGeom>
              <a:avLst/>
              <a:gdLst/>
              <a:ahLst/>
              <a:cxnLst/>
              <a:rect l="0" t="0" r="0" b="0"/>
              <a:pathLst>
                <a:path w="123107" h="427995">
                  <a:moveTo>
                    <a:pt x="114170" y="132719"/>
                  </a:moveTo>
                  <a:lnTo>
                    <a:pt x="114170" y="132719"/>
                  </a:lnTo>
                  <a:lnTo>
                    <a:pt x="114170" y="122606"/>
                  </a:lnTo>
                  <a:lnTo>
                    <a:pt x="116992" y="114819"/>
                  </a:lnTo>
                  <a:lnTo>
                    <a:pt x="119226" y="111260"/>
                  </a:lnTo>
                  <a:lnTo>
                    <a:pt x="123106" y="76820"/>
                  </a:lnTo>
                  <a:lnTo>
                    <a:pt x="122375" y="64483"/>
                  </a:lnTo>
                  <a:lnTo>
                    <a:pt x="106351" y="18079"/>
                  </a:lnTo>
                  <a:lnTo>
                    <a:pt x="102581" y="10154"/>
                  </a:lnTo>
                  <a:lnTo>
                    <a:pt x="96594" y="1499"/>
                  </a:lnTo>
                  <a:lnTo>
                    <a:pt x="92953" y="316"/>
                  </a:lnTo>
                  <a:lnTo>
                    <a:pt x="90500" y="0"/>
                  </a:lnTo>
                  <a:lnTo>
                    <a:pt x="82131" y="8116"/>
                  </a:lnTo>
                  <a:lnTo>
                    <a:pt x="59511" y="44253"/>
                  </a:lnTo>
                  <a:lnTo>
                    <a:pt x="40942" y="84870"/>
                  </a:lnTo>
                  <a:lnTo>
                    <a:pt x="29855" y="131852"/>
                  </a:lnTo>
                  <a:lnTo>
                    <a:pt x="18571" y="177977"/>
                  </a:lnTo>
                  <a:lnTo>
                    <a:pt x="12114" y="216684"/>
                  </a:lnTo>
                  <a:lnTo>
                    <a:pt x="7379" y="259903"/>
                  </a:lnTo>
                  <a:lnTo>
                    <a:pt x="2095" y="298462"/>
                  </a:lnTo>
                  <a:lnTo>
                    <a:pt x="529" y="343400"/>
                  </a:lnTo>
                  <a:lnTo>
                    <a:pt x="65" y="384585"/>
                  </a:lnTo>
                  <a:lnTo>
                    <a:pt x="0" y="395879"/>
                  </a:lnTo>
                  <a:lnTo>
                    <a:pt x="2074" y="404468"/>
                  </a:lnTo>
                  <a:lnTo>
                    <a:pt x="18920" y="42799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SMARTInkShape-295">
              <a:extLst>
                <a:ext uri="{FF2B5EF4-FFF2-40B4-BE49-F238E27FC236}">
                  <a16:creationId xmlns:a16="http://schemas.microsoft.com/office/drawing/2014/main" id="{1AF0C6C2-1CA0-C6C7-4E23-2DED7469D0D5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2962275" y="3819525"/>
              <a:ext cx="190501" cy="38101"/>
            </a:xfrm>
            <a:custGeom>
              <a:avLst/>
              <a:gdLst/>
              <a:ahLst/>
              <a:cxnLst/>
              <a:rect l="0" t="0" r="0" b="0"/>
              <a:pathLst>
                <a:path w="190501" h="38101">
                  <a:moveTo>
                    <a:pt x="0" y="38100"/>
                  </a:moveTo>
                  <a:lnTo>
                    <a:pt x="0" y="38100"/>
                  </a:lnTo>
                  <a:lnTo>
                    <a:pt x="13257" y="16641"/>
                  </a:lnTo>
                  <a:lnTo>
                    <a:pt x="24942" y="12688"/>
                  </a:lnTo>
                  <a:lnTo>
                    <a:pt x="46549" y="7640"/>
                  </a:lnTo>
                  <a:lnTo>
                    <a:pt x="60905" y="3396"/>
                  </a:lnTo>
                  <a:lnTo>
                    <a:pt x="98814" y="671"/>
                  </a:lnTo>
                  <a:lnTo>
                    <a:pt x="134406" y="199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SMARTInkShape-296">
              <a:extLst>
                <a:ext uri="{FF2B5EF4-FFF2-40B4-BE49-F238E27FC236}">
                  <a16:creationId xmlns:a16="http://schemas.microsoft.com/office/drawing/2014/main" id="{FEA01DCF-EE04-4A8E-99D4-8496EBACC710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3371850" y="3676650"/>
              <a:ext cx="133351" cy="178504"/>
            </a:xfrm>
            <a:custGeom>
              <a:avLst/>
              <a:gdLst/>
              <a:ahLst/>
              <a:cxnLst/>
              <a:rect l="0" t="0" r="0" b="0"/>
              <a:pathLst>
                <a:path w="133351" h="178504">
                  <a:moveTo>
                    <a:pt x="0" y="76200"/>
                  </a:moveTo>
                  <a:lnTo>
                    <a:pt x="0" y="76200"/>
                  </a:lnTo>
                  <a:lnTo>
                    <a:pt x="5057" y="71143"/>
                  </a:lnTo>
                  <a:lnTo>
                    <a:pt x="7539" y="65839"/>
                  </a:lnTo>
                  <a:lnTo>
                    <a:pt x="9408" y="57658"/>
                  </a:lnTo>
                  <a:lnTo>
                    <a:pt x="14547" y="62357"/>
                  </a:lnTo>
                  <a:lnTo>
                    <a:pt x="17049" y="70400"/>
                  </a:lnTo>
                  <a:lnTo>
                    <a:pt x="23989" y="116399"/>
                  </a:lnTo>
                  <a:lnTo>
                    <a:pt x="44553" y="163793"/>
                  </a:lnTo>
                  <a:lnTo>
                    <a:pt x="50845" y="172633"/>
                  </a:lnTo>
                  <a:lnTo>
                    <a:pt x="57170" y="177267"/>
                  </a:lnTo>
                  <a:lnTo>
                    <a:pt x="60339" y="178503"/>
                  </a:lnTo>
                  <a:lnTo>
                    <a:pt x="63509" y="178269"/>
                  </a:lnTo>
                  <a:lnTo>
                    <a:pt x="69854" y="175186"/>
                  </a:lnTo>
                  <a:lnTo>
                    <a:pt x="73380" y="164644"/>
                  </a:lnTo>
                  <a:lnTo>
                    <a:pt x="80699" y="126949"/>
                  </a:lnTo>
                  <a:lnTo>
                    <a:pt x="85790" y="85284"/>
                  </a:lnTo>
                  <a:lnTo>
                    <a:pt x="95890" y="43030"/>
                  </a:lnTo>
                  <a:lnTo>
                    <a:pt x="104965" y="23333"/>
                  </a:lnTo>
                  <a:lnTo>
                    <a:pt x="112268" y="14603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SMARTInkShape-297">
              <a:extLst>
                <a:ext uri="{FF2B5EF4-FFF2-40B4-BE49-F238E27FC236}">
                  <a16:creationId xmlns:a16="http://schemas.microsoft.com/office/drawing/2014/main" id="{D53325FE-D56E-DF32-F5A8-AF9968468EC9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3537626" y="3706057"/>
              <a:ext cx="253325" cy="147729"/>
            </a:xfrm>
            <a:custGeom>
              <a:avLst/>
              <a:gdLst/>
              <a:ahLst/>
              <a:cxnLst/>
              <a:rect l="0" t="0" r="0" b="0"/>
              <a:pathLst>
                <a:path w="253325" h="147729">
                  <a:moveTo>
                    <a:pt x="129499" y="65843"/>
                  </a:moveTo>
                  <a:lnTo>
                    <a:pt x="129499" y="65843"/>
                  </a:lnTo>
                  <a:lnTo>
                    <a:pt x="134556" y="60786"/>
                  </a:lnTo>
                  <a:lnTo>
                    <a:pt x="139860" y="58304"/>
                  </a:lnTo>
                  <a:lnTo>
                    <a:pt x="142756" y="57642"/>
                  </a:lnTo>
                  <a:lnTo>
                    <a:pt x="144687" y="56142"/>
                  </a:lnTo>
                  <a:lnTo>
                    <a:pt x="148041" y="48233"/>
                  </a:lnTo>
                  <a:lnTo>
                    <a:pt x="140943" y="36621"/>
                  </a:lnTo>
                  <a:lnTo>
                    <a:pt x="140303" y="33662"/>
                  </a:lnTo>
                  <a:lnTo>
                    <a:pt x="124868" y="8652"/>
                  </a:lnTo>
                  <a:lnTo>
                    <a:pt x="122179" y="5490"/>
                  </a:lnTo>
                  <a:lnTo>
                    <a:pt x="116368" y="1978"/>
                  </a:lnTo>
                  <a:lnTo>
                    <a:pt x="107146" y="0"/>
                  </a:lnTo>
                  <a:lnTo>
                    <a:pt x="71811" y="7442"/>
                  </a:lnTo>
                  <a:lnTo>
                    <a:pt x="50317" y="18435"/>
                  </a:lnTo>
                  <a:lnTo>
                    <a:pt x="28897" y="40154"/>
                  </a:lnTo>
                  <a:lnTo>
                    <a:pt x="4813" y="81426"/>
                  </a:lnTo>
                  <a:lnTo>
                    <a:pt x="0" y="97816"/>
                  </a:lnTo>
                  <a:lnTo>
                    <a:pt x="682" y="112156"/>
                  </a:lnTo>
                  <a:lnTo>
                    <a:pt x="5572" y="125585"/>
                  </a:lnTo>
                  <a:lnTo>
                    <a:pt x="19167" y="142929"/>
                  </a:lnTo>
                  <a:lnTo>
                    <a:pt x="26841" y="147728"/>
                  </a:lnTo>
                  <a:lnTo>
                    <a:pt x="30368" y="146892"/>
                  </a:lnTo>
                  <a:lnTo>
                    <a:pt x="46856" y="129772"/>
                  </a:lnTo>
                  <a:lnTo>
                    <a:pt x="76753" y="89858"/>
                  </a:lnTo>
                  <a:lnTo>
                    <a:pt x="96929" y="42255"/>
                  </a:lnTo>
                  <a:lnTo>
                    <a:pt x="100135" y="28101"/>
                  </a:lnTo>
                  <a:lnTo>
                    <a:pt x="100878" y="18797"/>
                  </a:lnTo>
                  <a:lnTo>
                    <a:pt x="103744" y="50722"/>
                  </a:lnTo>
                  <a:lnTo>
                    <a:pt x="111285" y="70888"/>
                  </a:lnTo>
                  <a:lnTo>
                    <a:pt x="123314" y="87183"/>
                  </a:lnTo>
                  <a:lnTo>
                    <a:pt x="142836" y="97331"/>
                  </a:lnTo>
                  <a:lnTo>
                    <a:pt x="187151" y="103073"/>
                  </a:lnTo>
                  <a:lnTo>
                    <a:pt x="253324" y="9441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SMARTInkShape-298">
              <a:extLst>
                <a:ext uri="{FF2B5EF4-FFF2-40B4-BE49-F238E27FC236}">
                  <a16:creationId xmlns:a16="http://schemas.microsoft.com/office/drawing/2014/main" id="{2E1E5007-369A-8743-6412-5701E6E3C423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3810000" y="3555326"/>
              <a:ext cx="6547" cy="254675"/>
            </a:xfrm>
            <a:custGeom>
              <a:avLst/>
              <a:gdLst/>
              <a:ahLst/>
              <a:cxnLst/>
              <a:rect l="0" t="0" r="0" b="0"/>
              <a:pathLst>
                <a:path w="6547" h="254675">
                  <a:moveTo>
                    <a:pt x="0" y="35599"/>
                  </a:moveTo>
                  <a:lnTo>
                    <a:pt x="0" y="35599"/>
                  </a:lnTo>
                  <a:lnTo>
                    <a:pt x="0" y="0"/>
                  </a:lnTo>
                  <a:lnTo>
                    <a:pt x="0" y="43324"/>
                  </a:lnTo>
                  <a:lnTo>
                    <a:pt x="6546" y="89415"/>
                  </a:lnTo>
                  <a:lnTo>
                    <a:pt x="6114" y="133012"/>
                  </a:lnTo>
                  <a:lnTo>
                    <a:pt x="1812" y="169590"/>
                  </a:lnTo>
                  <a:lnTo>
                    <a:pt x="537" y="207239"/>
                  </a:lnTo>
                  <a:lnTo>
                    <a:pt x="0" y="2546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SMARTInkShape-299">
              <a:extLst>
                <a:ext uri="{FF2B5EF4-FFF2-40B4-BE49-F238E27FC236}">
                  <a16:creationId xmlns:a16="http://schemas.microsoft.com/office/drawing/2014/main" id="{CEEC7291-9912-DEC2-BFBE-99988B1B4233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3895725" y="3686175"/>
              <a:ext cx="123826" cy="151890"/>
            </a:xfrm>
            <a:custGeom>
              <a:avLst/>
              <a:gdLst/>
              <a:ahLst/>
              <a:cxnLst/>
              <a:rect l="0" t="0" r="0" b="0"/>
              <a:pathLst>
                <a:path w="123826" h="151890">
                  <a:moveTo>
                    <a:pt x="0" y="47625"/>
                  </a:moveTo>
                  <a:lnTo>
                    <a:pt x="0" y="47625"/>
                  </a:lnTo>
                  <a:lnTo>
                    <a:pt x="5057" y="42568"/>
                  </a:lnTo>
                  <a:lnTo>
                    <a:pt x="7539" y="34442"/>
                  </a:lnTo>
                  <a:lnTo>
                    <a:pt x="9491" y="10184"/>
                  </a:lnTo>
                  <a:lnTo>
                    <a:pt x="9525" y="54011"/>
                  </a:lnTo>
                  <a:lnTo>
                    <a:pt x="9525" y="100429"/>
                  </a:lnTo>
                  <a:lnTo>
                    <a:pt x="10583" y="112895"/>
                  </a:lnTo>
                  <a:lnTo>
                    <a:pt x="17726" y="138300"/>
                  </a:lnTo>
                  <a:lnTo>
                    <a:pt x="23714" y="146576"/>
                  </a:lnTo>
                  <a:lnTo>
                    <a:pt x="29237" y="149811"/>
                  </a:lnTo>
                  <a:lnTo>
                    <a:pt x="41406" y="151889"/>
                  </a:lnTo>
                  <a:lnTo>
                    <a:pt x="43479" y="151001"/>
                  </a:lnTo>
                  <a:lnTo>
                    <a:pt x="44861" y="149351"/>
                  </a:lnTo>
                  <a:lnTo>
                    <a:pt x="47455" y="144695"/>
                  </a:lnTo>
                  <a:lnTo>
                    <a:pt x="75024" y="102283"/>
                  </a:lnTo>
                  <a:lnTo>
                    <a:pt x="94677" y="56822"/>
                  </a:lnTo>
                  <a:lnTo>
                    <a:pt x="106711" y="20694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SMARTInkShape-300">
              <a:extLst>
                <a:ext uri="{FF2B5EF4-FFF2-40B4-BE49-F238E27FC236}">
                  <a16:creationId xmlns:a16="http://schemas.microsoft.com/office/drawing/2014/main" id="{99482A2D-216B-C805-407A-E3ED7DAED44E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4025803" y="3673899"/>
              <a:ext cx="127098" cy="145627"/>
            </a:xfrm>
            <a:custGeom>
              <a:avLst/>
              <a:gdLst/>
              <a:ahLst/>
              <a:cxnLst/>
              <a:rect l="0" t="0" r="0" b="0"/>
              <a:pathLst>
                <a:path w="127098" h="145627">
                  <a:moveTo>
                    <a:pt x="31847" y="78951"/>
                  </a:moveTo>
                  <a:lnTo>
                    <a:pt x="31847" y="78951"/>
                  </a:lnTo>
                  <a:lnTo>
                    <a:pt x="36904" y="84008"/>
                  </a:lnTo>
                  <a:lnTo>
                    <a:pt x="39386" y="89312"/>
                  </a:lnTo>
                  <a:lnTo>
                    <a:pt x="40048" y="92208"/>
                  </a:lnTo>
                  <a:lnTo>
                    <a:pt x="41548" y="94139"/>
                  </a:lnTo>
                  <a:lnTo>
                    <a:pt x="46036" y="96284"/>
                  </a:lnTo>
                  <a:lnTo>
                    <a:pt x="59570" y="97493"/>
                  </a:lnTo>
                  <a:lnTo>
                    <a:pt x="68157" y="94953"/>
                  </a:lnTo>
                  <a:lnTo>
                    <a:pt x="100268" y="75597"/>
                  </a:lnTo>
                  <a:lnTo>
                    <a:pt x="110798" y="61142"/>
                  </a:lnTo>
                  <a:lnTo>
                    <a:pt x="122780" y="30747"/>
                  </a:lnTo>
                  <a:lnTo>
                    <a:pt x="125179" y="16605"/>
                  </a:lnTo>
                  <a:lnTo>
                    <a:pt x="123422" y="6086"/>
                  </a:lnTo>
                  <a:lnTo>
                    <a:pt x="121472" y="1800"/>
                  </a:lnTo>
                  <a:lnTo>
                    <a:pt x="116997" y="0"/>
                  </a:lnTo>
                  <a:lnTo>
                    <a:pt x="103558" y="823"/>
                  </a:lnTo>
                  <a:lnTo>
                    <a:pt x="78142" y="12293"/>
                  </a:lnTo>
                  <a:lnTo>
                    <a:pt x="37739" y="40619"/>
                  </a:lnTo>
                  <a:lnTo>
                    <a:pt x="9525" y="79823"/>
                  </a:lnTo>
                  <a:lnTo>
                    <a:pt x="1465" y="93803"/>
                  </a:lnTo>
                  <a:lnTo>
                    <a:pt x="0" y="109894"/>
                  </a:lnTo>
                  <a:lnTo>
                    <a:pt x="2876" y="124453"/>
                  </a:lnTo>
                  <a:lnTo>
                    <a:pt x="5125" y="128336"/>
                  </a:lnTo>
                  <a:lnTo>
                    <a:pt x="7682" y="130924"/>
                  </a:lnTo>
                  <a:lnTo>
                    <a:pt x="26450" y="139624"/>
                  </a:lnTo>
                  <a:lnTo>
                    <a:pt x="70491" y="144836"/>
                  </a:lnTo>
                  <a:lnTo>
                    <a:pt x="127097" y="1456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SMARTInkShape-301">
              <a:extLst>
                <a:ext uri="{FF2B5EF4-FFF2-40B4-BE49-F238E27FC236}">
                  <a16:creationId xmlns:a16="http://schemas.microsoft.com/office/drawing/2014/main" id="{42DF735A-7954-333D-B31E-73A7E3E0B0B7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4191000" y="3668063"/>
              <a:ext cx="137801" cy="132413"/>
            </a:xfrm>
            <a:custGeom>
              <a:avLst/>
              <a:gdLst/>
              <a:ahLst/>
              <a:cxnLst/>
              <a:rect l="0" t="0" r="0" b="0"/>
              <a:pathLst>
                <a:path w="137801" h="132413">
                  <a:moveTo>
                    <a:pt x="104775" y="46687"/>
                  </a:moveTo>
                  <a:lnTo>
                    <a:pt x="104775" y="46687"/>
                  </a:lnTo>
                  <a:lnTo>
                    <a:pt x="123118" y="36986"/>
                  </a:lnTo>
                  <a:lnTo>
                    <a:pt x="136850" y="24021"/>
                  </a:lnTo>
                  <a:lnTo>
                    <a:pt x="137800" y="19935"/>
                  </a:lnTo>
                  <a:lnTo>
                    <a:pt x="134145" y="2229"/>
                  </a:lnTo>
                  <a:lnTo>
                    <a:pt x="132822" y="1173"/>
                  </a:lnTo>
                  <a:lnTo>
                    <a:pt x="128529" y="0"/>
                  </a:lnTo>
                  <a:lnTo>
                    <a:pt x="96183" y="9547"/>
                  </a:lnTo>
                  <a:lnTo>
                    <a:pt x="79299" y="18396"/>
                  </a:lnTo>
                  <a:lnTo>
                    <a:pt x="56304" y="32966"/>
                  </a:lnTo>
                  <a:lnTo>
                    <a:pt x="55528" y="34365"/>
                  </a:lnTo>
                  <a:lnTo>
                    <a:pt x="59491" y="39156"/>
                  </a:lnTo>
                  <a:lnTo>
                    <a:pt x="61886" y="41666"/>
                  </a:lnTo>
                  <a:lnTo>
                    <a:pt x="106472" y="61581"/>
                  </a:lnTo>
                  <a:lnTo>
                    <a:pt x="115407" y="63890"/>
                  </a:lnTo>
                  <a:lnTo>
                    <a:pt x="122906" y="70561"/>
                  </a:lnTo>
                  <a:lnTo>
                    <a:pt x="128708" y="79523"/>
                  </a:lnTo>
                  <a:lnTo>
                    <a:pt x="131287" y="87033"/>
                  </a:lnTo>
                  <a:lnTo>
                    <a:pt x="130916" y="90518"/>
                  </a:lnTo>
                  <a:lnTo>
                    <a:pt x="127682" y="97212"/>
                  </a:lnTo>
                  <a:lnTo>
                    <a:pt x="109798" y="106930"/>
                  </a:lnTo>
                  <a:lnTo>
                    <a:pt x="63260" y="122877"/>
                  </a:lnTo>
                  <a:lnTo>
                    <a:pt x="0" y="1324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SMARTInkShape-Group69">
            <a:extLst>
              <a:ext uri="{FF2B5EF4-FFF2-40B4-BE49-F238E27FC236}">
                <a16:creationId xmlns:a16="http://schemas.microsoft.com/office/drawing/2014/main" id="{A73B03BF-BD05-381E-C213-7E6B1B5C61B3}"/>
              </a:ext>
            </a:extLst>
          </p:cNvPr>
          <p:cNvGrpSpPr/>
          <p:nvPr/>
        </p:nvGrpSpPr>
        <p:grpSpPr>
          <a:xfrm>
            <a:off x="4772025" y="3552825"/>
            <a:ext cx="295276" cy="273394"/>
            <a:chOff x="4772025" y="3552825"/>
            <a:chExt cx="295276" cy="273394"/>
          </a:xfrm>
        </p:grpSpPr>
        <p:sp>
          <p:nvSpPr>
            <p:cNvPr id="109" name="SMARTInkShape-302">
              <a:extLst>
                <a:ext uri="{FF2B5EF4-FFF2-40B4-BE49-F238E27FC236}">
                  <a16:creationId xmlns:a16="http://schemas.microsoft.com/office/drawing/2014/main" id="{BFFA70A6-C0FF-EAE9-0615-2546B9C94B33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4772025" y="3648583"/>
              <a:ext cx="26626" cy="161418"/>
            </a:xfrm>
            <a:custGeom>
              <a:avLst/>
              <a:gdLst/>
              <a:ahLst/>
              <a:cxnLst/>
              <a:rect l="0" t="0" r="0" b="0"/>
              <a:pathLst>
                <a:path w="26626" h="161418">
                  <a:moveTo>
                    <a:pt x="0" y="18542"/>
                  </a:moveTo>
                  <a:lnTo>
                    <a:pt x="0" y="18542"/>
                  </a:lnTo>
                  <a:lnTo>
                    <a:pt x="5057" y="18542"/>
                  </a:lnTo>
                  <a:lnTo>
                    <a:pt x="10361" y="15720"/>
                  </a:lnTo>
                  <a:lnTo>
                    <a:pt x="13257" y="13485"/>
                  </a:lnTo>
                  <a:lnTo>
                    <a:pt x="16475" y="8181"/>
                  </a:lnTo>
                  <a:lnTo>
                    <a:pt x="18900" y="0"/>
                  </a:lnTo>
                  <a:lnTo>
                    <a:pt x="24062" y="4699"/>
                  </a:lnTo>
                  <a:lnTo>
                    <a:pt x="26569" y="15564"/>
                  </a:lnTo>
                  <a:lnTo>
                    <a:pt x="26625" y="29918"/>
                  </a:lnTo>
                  <a:lnTo>
                    <a:pt x="13308" y="76830"/>
                  </a:lnTo>
                  <a:lnTo>
                    <a:pt x="4967" y="123467"/>
                  </a:lnTo>
                  <a:lnTo>
                    <a:pt x="0" y="1614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SMARTInkShape-303">
              <a:extLst>
                <a:ext uri="{FF2B5EF4-FFF2-40B4-BE49-F238E27FC236}">
                  <a16:creationId xmlns:a16="http://schemas.microsoft.com/office/drawing/2014/main" id="{0AA8EC9E-BFF1-835D-EAF7-3CC7C0B10A81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4791075" y="3552825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0" y="47625"/>
                  </a:moveTo>
                  <a:lnTo>
                    <a:pt x="0" y="47625"/>
                  </a:lnTo>
                  <a:lnTo>
                    <a:pt x="6546" y="32417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SMARTInkShape-304">
              <a:extLst>
                <a:ext uri="{FF2B5EF4-FFF2-40B4-BE49-F238E27FC236}">
                  <a16:creationId xmlns:a16="http://schemas.microsoft.com/office/drawing/2014/main" id="{41737167-320E-C6A8-4629-C50CE32D343D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4857750" y="3649609"/>
              <a:ext cx="209551" cy="176610"/>
            </a:xfrm>
            <a:custGeom>
              <a:avLst/>
              <a:gdLst/>
              <a:ahLst/>
              <a:cxnLst/>
              <a:rect l="0" t="0" r="0" b="0"/>
              <a:pathLst>
                <a:path w="209551" h="176610">
                  <a:moveTo>
                    <a:pt x="0" y="103241"/>
                  </a:moveTo>
                  <a:lnTo>
                    <a:pt x="0" y="103241"/>
                  </a:lnTo>
                  <a:lnTo>
                    <a:pt x="0" y="98184"/>
                  </a:lnTo>
                  <a:lnTo>
                    <a:pt x="2822" y="92880"/>
                  </a:lnTo>
                  <a:lnTo>
                    <a:pt x="40932" y="47763"/>
                  </a:lnTo>
                  <a:lnTo>
                    <a:pt x="73917" y="10391"/>
                  </a:lnTo>
                  <a:lnTo>
                    <a:pt x="75186" y="6235"/>
                  </a:lnTo>
                  <a:lnTo>
                    <a:pt x="76000" y="0"/>
                  </a:lnTo>
                  <a:lnTo>
                    <a:pt x="76195" y="34154"/>
                  </a:lnTo>
                  <a:lnTo>
                    <a:pt x="68661" y="75603"/>
                  </a:lnTo>
                  <a:lnTo>
                    <a:pt x="67067" y="123064"/>
                  </a:lnTo>
                  <a:lnTo>
                    <a:pt x="67810" y="159525"/>
                  </a:lnTo>
                  <a:lnTo>
                    <a:pt x="71766" y="169884"/>
                  </a:lnTo>
                  <a:lnTo>
                    <a:pt x="74302" y="173069"/>
                  </a:lnTo>
                  <a:lnTo>
                    <a:pt x="79942" y="176609"/>
                  </a:lnTo>
                  <a:lnTo>
                    <a:pt x="82929" y="176495"/>
                  </a:lnTo>
                  <a:lnTo>
                    <a:pt x="89069" y="173546"/>
                  </a:lnTo>
                  <a:lnTo>
                    <a:pt x="110441" y="136488"/>
                  </a:lnTo>
                  <a:lnTo>
                    <a:pt x="138996" y="92411"/>
                  </a:lnTo>
                  <a:lnTo>
                    <a:pt x="173580" y="49023"/>
                  </a:lnTo>
                  <a:lnTo>
                    <a:pt x="179220" y="44871"/>
                  </a:lnTo>
                  <a:lnTo>
                    <a:pt x="184039" y="43161"/>
                  </a:lnTo>
                  <a:lnTo>
                    <a:pt x="188309" y="43079"/>
                  </a:lnTo>
                  <a:lnTo>
                    <a:pt x="192215" y="44083"/>
                  </a:lnTo>
                  <a:lnTo>
                    <a:pt x="194818" y="46869"/>
                  </a:lnTo>
                  <a:lnTo>
                    <a:pt x="206114" y="91559"/>
                  </a:lnTo>
                  <a:lnTo>
                    <a:pt x="207474" y="114361"/>
                  </a:lnTo>
                  <a:lnTo>
                    <a:pt x="203760" y="134523"/>
                  </a:lnTo>
                  <a:lnTo>
                    <a:pt x="209550" y="1603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2" name="SMARTInkShape-Group70">
            <a:extLst>
              <a:ext uri="{FF2B5EF4-FFF2-40B4-BE49-F238E27FC236}">
                <a16:creationId xmlns:a16="http://schemas.microsoft.com/office/drawing/2014/main" id="{46EA9A65-AEE0-5C0F-5174-F69A6B87989D}"/>
              </a:ext>
            </a:extLst>
          </p:cNvPr>
          <p:cNvGrpSpPr/>
          <p:nvPr/>
        </p:nvGrpSpPr>
        <p:grpSpPr>
          <a:xfrm>
            <a:off x="5507649" y="3324225"/>
            <a:ext cx="1388452" cy="942976"/>
            <a:chOff x="5507649" y="3324225"/>
            <a:chExt cx="1388452" cy="942976"/>
          </a:xfrm>
        </p:grpSpPr>
        <p:sp>
          <p:nvSpPr>
            <p:cNvPr id="113" name="SMARTInkShape-305">
              <a:extLst>
                <a:ext uri="{FF2B5EF4-FFF2-40B4-BE49-F238E27FC236}">
                  <a16:creationId xmlns:a16="http://schemas.microsoft.com/office/drawing/2014/main" id="{7A28E602-A63D-403C-398C-DE33AF461B28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5715000" y="3562504"/>
              <a:ext cx="228601" cy="177810"/>
            </a:xfrm>
            <a:custGeom>
              <a:avLst/>
              <a:gdLst/>
              <a:ahLst/>
              <a:cxnLst/>
              <a:rect l="0" t="0" r="0" b="0"/>
              <a:pathLst>
                <a:path w="228601" h="177810">
                  <a:moveTo>
                    <a:pt x="0" y="28421"/>
                  </a:moveTo>
                  <a:lnTo>
                    <a:pt x="0" y="28421"/>
                  </a:lnTo>
                  <a:lnTo>
                    <a:pt x="0" y="20220"/>
                  </a:lnTo>
                  <a:lnTo>
                    <a:pt x="5056" y="14232"/>
                  </a:lnTo>
                  <a:lnTo>
                    <a:pt x="25534" y="1597"/>
                  </a:lnTo>
                  <a:lnTo>
                    <a:pt x="35579" y="192"/>
                  </a:lnTo>
                  <a:lnTo>
                    <a:pt x="41565" y="0"/>
                  </a:lnTo>
                  <a:lnTo>
                    <a:pt x="43586" y="1007"/>
                  </a:lnTo>
                  <a:lnTo>
                    <a:pt x="44932" y="2737"/>
                  </a:lnTo>
                  <a:lnTo>
                    <a:pt x="53816" y="25823"/>
                  </a:lnTo>
                  <a:lnTo>
                    <a:pt x="59314" y="60050"/>
                  </a:lnTo>
                  <a:lnTo>
                    <a:pt x="61768" y="65382"/>
                  </a:lnTo>
                  <a:lnTo>
                    <a:pt x="65706" y="103298"/>
                  </a:lnTo>
                  <a:lnTo>
                    <a:pt x="66484" y="142460"/>
                  </a:lnTo>
                  <a:lnTo>
                    <a:pt x="66664" y="177809"/>
                  </a:lnTo>
                  <a:lnTo>
                    <a:pt x="69495" y="164419"/>
                  </a:lnTo>
                  <a:lnTo>
                    <a:pt x="84989" y="126781"/>
                  </a:lnTo>
                  <a:lnTo>
                    <a:pt x="108432" y="79639"/>
                  </a:lnTo>
                  <a:lnTo>
                    <a:pt x="133000" y="33362"/>
                  </a:lnTo>
                  <a:lnTo>
                    <a:pt x="154484" y="7892"/>
                  </a:lnTo>
                  <a:lnTo>
                    <a:pt x="161440" y="3422"/>
                  </a:lnTo>
                  <a:lnTo>
                    <a:pt x="171306" y="906"/>
                  </a:lnTo>
                  <a:lnTo>
                    <a:pt x="174528" y="553"/>
                  </a:lnTo>
                  <a:lnTo>
                    <a:pt x="177736" y="2434"/>
                  </a:lnTo>
                  <a:lnTo>
                    <a:pt x="184121" y="10168"/>
                  </a:lnTo>
                  <a:lnTo>
                    <a:pt x="187665" y="17839"/>
                  </a:lnTo>
                  <a:lnTo>
                    <a:pt x="198536" y="62518"/>
                  </a:lnTo>
                  <a:lnTo>
                    <a:pt x="199987" y="107217"/>
                  </a:lnTo>
                  <a:lnTo>
                    <a:pt x="201076" y="126928"/>
                  </a:lnTo>
                  <a:lnTo>
                    <a:pt x="209157" y="150244"/>
                  </a:lnTo>
                  <a:lnTo>
                    <a:pt x="209516" y="160271"/>
                  </a:lnTo>
                  <a:lnTo>
                    <a:pt x="217748" y="169841"/>
                  </a:lnTo>
                  <a:lnTo>
                    <a:pt x="221307" y="170649"/>
                  </a:lnTo>
                  <a:lnTo>
                    <a:pt x="228600" y="1712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SMARTInkShape-306">
              <a:extLst>
                <a:ext uri="{FF2B5EF4-FFF2-40B4-BE49-F238E27FC236}">
                  <a16:creationId xmlns:a16="http://schemas.microsoft.com/office/drawing/2014/main" id="{E95B1D86-308B-9260-9CDF-701F12940185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5705475" y="3838575"/>
              <a:ext cx="361951" cy="9526"/>
            </a:xfrm>
            <a:custGeom>
              <a:avLst/>
              <a:gdLst/>
              <a:ahLst/>
              <a:cxnLst/>
              <a:rect l="0" t="0" r="0" b="0"/>
              <a:pathLst>
                <a:path w="361951" h="9526">
                  <a:moveTo>
                    <a:pt x="0" y="9525"/>
                  </a:moveTo>
                  <a:lnTo>
                    <a:pt x="0" y="9525"/>
                  </a:lnTo>
                  <a:lnTo>
                    <a:pt x="42616" y="8467"/>
                  </a:lnTo>
                  <a:lnTo>
                    <a:pt x="79493" y="883"/>
                  </a:lnTo>
                  <a:lnTo>
                    <a:pt x="125090" y="78"/>
                  </a:lnTo>
                  <a:lnTo>
                    <a:pt x="164997" y="15"/>
                  </a:lnTo>
                  <a:lnTo>
                    <a:pt x="208275" y="3"/>
                  </a:lnTo>
                  <a:lnTo>
                    <a:pt x="254185" y="0"/>
                  </a:lnTo>
                  <a:lnTo>
                    <a:pt x="295078" y="0"/>
                  </a:lnTo>
                  <a:lnTo>
                    <a:pt x="339880" y="0"/>
                  </a:lnTo>
                  <a:lnTo>
                    <a:pt x="344062" y="0"/>
                  </a:lnTo>
                  <a:lnTo>
                    <a:pt x="351530" y="2822"/>
                  </a:lnTo>
                  <a:lnTo>
                    <a:pt x="36195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SMARTInkShape-307">
              <a:extLst>
                <a:ext uri="{FF2B5EF4-FFF2-40B4-BE49-F238E27FC236}">
                  <a16:creationId xmlns:a16="http://schemas.microsoft.com/office/drawing/2014/main" id="{0C94FCF4-17BD-3489-1A38-1ABC99CF481A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5857875" y="3952878"/>
              <a:ext cx="257176" cy="152398"/>
            </a:xfrm>
            <a:custGeom>
              <a:avLst/>
              <a:gdLst/>
              <a:ahLst/>
              <a:cxnLst/>
              <a:rect l="0" t="0" r="0" b="0"/>
              <a:pathLst>
                <a:path w="257176" h="152398">
                  <a:moveTo>
                    <a:pt x="0" y="38097"/>
                  </a:moveTo>
                  <a:lnTo>
                    <a:pt x="0" y="38097"/>
                  </a:lnTo>
                  <a:lnTo>
                    <a:pt x="0" y="23632"/>
                  </a:lnTo>
                  <a:lnTo>
                    <a:pt x="1058" y="22103"/>
                  </a:lnTo>
                  <a:lnTo>
                    <a:pt x="2822" y="21084"/>
                  </a:lnTo>
                  <a:lnTo>
                    <a:pt x="5056" y="20405"/>
                  </a:lnTo>
                  <a:lnTo>
                    <a:pt x="6545" y="18894"/>
                  </a:lnTo>
                  <a:lnTo>
                    <a:pt x="9132" y="10966"/>
                  </a:lnTo>
                  <a:lnTo>
                    <a:pt x="12173" y="10163"/>
                  </a:lnTo>
                  <a:lnTo>
                    <a:pt x="17692" y="9649"/>
                  </a:lnTo>
                  <a:lnTo>
                    <a:pt x="26386" y="3001"/>
                  </a:lnTo>
                  <a:lnTo>
                    <a:pt x="36348" y="393"/>
                  </a:lnTo>
                  <a:lnTo>
                    <a:pt x="60753" y="0"/>
                  </a:lnTo>
                  <a:lnTo>
                    <a:pt x="66865" y="2820"/>
                  </a:lnTo>
                  <a:lnTo>
                    <a:pt x="73110" y="6543"/>
                  </a:lnTo>
                  <a:lnTo>
                    <a:pt x="79412" y="8198"/>
                  </a:lnTo>
                  <a:lnTo>
                    <a:pt x="81516" y="9698"/>
                  </a:lnTo>
                  <a:lnTo>
                    <a:pt x="82919" y="11756"/>
                  </a:lnTo>
                  <a:lnTo>
                    <a:pt x="85537" y="16865"/>
                  </a:lnTo>
                  <a:lnTo>
                    <a:pt x="91901" y="25691"/>
                  </a:lnTo>
                  <a:lnTo>
                    <a:pt x="94258" y="35009"/>
                  </a:lnTo>
                  <a:lnTo>
                    <a:pt x="94809" y="41310"/>
                  </a:lnTo>
                  <a:lnTo>
                    <a:pt x="90063" y="55865"/>
                  </a:lnTo>
                  <a:lnTo>
                    <a:pt x="78758" y="75610"/>
                  </a:lnTo>
                  <a:lnTo>
                    <a:pt x="71648" y="93837"/>
                  </a:lnTo>
                  <a:lnTo>
                    <a:pt x="53854" y="117069"/>
                  </a:lnTo>
                  <a:lnTo>
                    <a:pt x="22223" y="148157"/>
                  </a:lnTo>
                  <a:lnTo>
                    <a:pt x="12700" y="151141"/>
                  </a:lnTo>
                  <a:lnTo>
                    <a:pt x="165" y="152383"/>
                  </a:lnTo>
                  <a:lnTo>
                    <a:pt x="19250" y="152397"/>
                  </a:lnTo>
                  <a:lnTo>
                    <a:pt x="27253" y="149575"/>
                  </a:lnTo>
                  <a:lnTo>
                    <a:pt x="30868" y="147340"/>
                  </a:lnTo>
                  <a:lnTo>
                    <a:pt x="46070" y="144196"/>
                  </a:lnTo>
                  <a:lnTo>
                    <a:pt x="91093" y="142924"/>
                  </a:lnTo>
                  <a:lnTo>
                    <a:pt x="136735" y="142874"/>
                  </a:lnTo>
                  <a:lnTo>
                    <a:pt x="182277" y="142872"/>
                  </a:lnTo>
                  <a:lnTo>
                    <a:pt x="220878" y="142872"/>
                  </a:lnTo>
                  <a:lnTo>
                    <a:pt x="227990" y="140050"/>
                  </a:lnTo>
                  <a:lnTo>
                    <a:pt x="234679" y="136326"/>
                  </a:lnTo>
                  <a:lnTo>
                    <a:pt x="247596" y="133936"/>
                  </a:lnTo>
                  <a:lnTo>
                    <a:pt x="257175" y="1333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SMARTInkShape-308">
              <a:extLst>
                <a:ext uri="{FF2B5EF4-FFF2-40B4-BE49-F238E27FC236}">
                  <a16:creationId xmlns:a16="http://schemas.microsoft.com/office/drawing/2014/main" id="{5B68C442-D462-6AFE-72A9-78E66C1797C0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5507649" y="3381375"/>
              <a:ext cx="207352" cy="885826"/>
            </a:xfrm>
            <a:custGeom>
              <a:avLst/>
              <a:gdLst/>
              <a:ahLst/>
              <a:cxnLst/>
              <a:rect l="0" t="0" r="0" b="0"/>
              <a:pathLst>
                <a:path w="207352" h="885826">
                  <a:moveTo>
                    <a:pt x="159726" y="0"/>
                  </a:moveTo>
                  <a:lnTo>
                    <a:pt x="159726" y="0"/>
                  </a:lnTo>
                  <a:lnTo>
                    <a:pt x="154670" y="0"/>
                  </a:lnTo>
                  <a:lnTo>
                    <a:pt x="153181" y="1058"/>
                  </a:lnTo>
                  <a:lnTo>
                    <a:pt x="152187" y="2822"/>
                  </a:lnTo>
                  <a:lnTo>
                    <a:pt x="151525" y="5057"/>
                  </a:lnTo>
                  <a:lnTo>
                    <a:pt x="142836" y="19298"/>
                  </a:lnTo>
                  <a:lnTo>
                    <a:pt x="142117" y="22390"/>
                  </a:lnTo>
                  <a:lnTo>
                    <a:pt x="113896" y="65532"/>
                  </a:lnTo>
                  <a:lnTo>
                    <a:pt x="95404" y="106937"/>
                  </a:lnTo>
                  <a:lnTo>
                    <a:pt x="76034" y="153455"/>
                  </a:lnTo>
                  <a:lnTo>
                    <a:pt x="62256" y="193635"/>
                  </a:lnTo>
                  <a:lnTo>
                    <a:pt x="47590" y="239054"/>
                  </a:lnTo>
                  <a:lnTo>
                    <a:pt x="33720" y="286025"/>
                  </a:lnTo>
                  <a:lnTo>
                    <a:pt x="21849" y="333456"/>
                  </a:lnTo>
                  <a:lnTo>
                    <a:pt x="15510" y="381024"/>
                  </a:lnTo>
                  <a:lnTo>
                    <a:pt x="10963" y="413819"/>
                  </a:lnTo>
                  <a:lnTo>
                    <a:pt x="8943" y="449561"/>
                  </a:lnTo>
                  <a:lnTo>
                    <a:pt x="5222" y="483791"/>
                  </a:lnTo>
                  <a:lnTo>
                    <a:pt x="0" y="529990"/>
                  </a:lnTo>
                  <a:lnTo>
                    <a:pt x="1275" y="570490"/>
                  </a:lnTo>
                  <a:lnTo>
                    <a:pt x="8355" y="609300"/>
                  </a:lnTo>
                  <a:lnTo>
                    <a:pt x="20229" y="655284"/>
                  </a:lnTo>
                  <a:lnTo>
                    <a:pt x="39312" y="694942"/>
                  </a:lnTo>
                  <a:lnTo>
                    <a:pt x="57193" y="733349"/>
                  </a:lnTo>
                  <a:lnTo>
                    <a:pt x="85709" y="780207"/>
                  </a:lnTo>
                  <a:lnTo>
                    <a:pt x="114279" y="816254"/>
                  </a:lnTo>
                  <a:lnTo>
                    <a:pt x="157931" y="848307"/>
                  </a:lnTo>
                  <a:lnTo>
                    <a:pt x="169512" y="859625"/>
                  </a:lnTo>
                  <a:lnTo>
                    <a:pt x="174659" y="868183"/>
                  </a:lnTo>
                  <a:lnTo>
                    <a:pt x="178148" y="870889"/>
                  </a:lnTo>
                  <a:lnTo>
                    <a:pt x="191054" y="875755"/>
                  </a:lnTo>
                  <a:lnTo>
                    <a:pt x="193312" y="878053"/>
                  </a:lnTo>
                  <a:lnTo>
                    <a:pt x="196934" y="884290"/>
                  </a:lnTo>
                  <a:lnTo>
                    <a:pt x="207351" y="885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SMARTInkShape-309">
              <a:extLst>
                <a:ext uri="{FF2B5EF4-FFF2-40B4-BE49-F238E27FC236}">
                  <a16:creationId xmlns:a16="http://schemas.microsoft.com/office/drawing/2014/main" id="{F4E0B1EC-EF4D-1919-127B-23425DCBE836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6181725" y="3324225"/>
              <a:ext cx="179357" cy="904876"/>
            </a:xfrm>
            <a:custGeom>
              <a:avLst/>
              <a:gdLst/>
              <a:ahLst/>
              <a:cxnLst/>
              <a:rect l="0" t="0" r="0" b="0"/>
              <a:pathLst>
                <a:path w="179357" h="904876">
                  <a:moveTo>
                    <a:pt x="0" y="0"/>
                  </a:moveTo>
                  <a:lnTo>
                    <a:pt x="0" y="0"/>
                  </a:lnTo>
                  <a:lnTo>
                    <a:pt x="9132" y="0"/>
                  </a:lnTo>
                  <a:lnTo>
                    <a:pt x="27805" y="44829"/>
                  </a:lnTo>
                  <a:lnTo>
                    <a:pt x="45162" y="85485"/>
                  </a:lnTo>
                  <a:lnTo>
                    <a:pt x="69991" y="132480"/>
                  </a:lnTo>
                  <a:lnTo>
                    <a:pt x="87883" y="168958"/>
                  </a:lnTo>
                  <a:lnTo>
                    <a:pt x="101417" y="207636"/>
                  </a:lnTo>
                  <a:lnTo>
                    <a:pt x="118361" y="252139"/>
                  </a:lnTo>
                  <a:lnTo>
                    <a:pt x="135730" y="298840"/>
                  </a:lnTo>
                  <a:lnTo>
                    <a:pt x="144285" y="330373"/>
                  </a:lnTo>
                  <a:lnTo>
                    <a:pt x="154438" y="364849"/>
                  </a:lnTo>
                  <a:lnTo>
                    <a:pt x="163889" y="400280"/>
                  </a:lnTo>
                  <a:lnTo>
                    <a:pt x="168090" y="433666"/>
                  </a:lnTo>
                  <a:lnTo>
                    <a:pt x="172779" y="468966"/>
                  </a:lnTo>
                  <a:lnTo>
                    <a:pt x="177332" y="504763"/>
                  </a:lnTo>
                  <a:lnTo>
                    <a:pt x="179356" y="538311"/>
                  </a:lnTo>
                  <a:lnTo>
                    <a:pt x="177433" y="573683"/>
                  </a:lnTo>
                  <a:lnTo>
                    <a:pt x="173051" y="608454"/>
                  </a:lnTo>
                  <a:lnTo>
                    <a:pt x="164633" y="651828"/>
                  </a:lnTo>
                  <a:lnTo>
                    <a:pt x="155437" y="692550"/>
                  </a:lnTo>
                  <a:lnTo>
                    <a:pt x="144951" y="735543"/>
                  </a:lnTo>
                  <a:lnTo>
                    <a:pt x="125803" y="779587"/>
                  </a:lnTo>
                  <a:lnTo>
                    <a:pt x="112064" y="806369"/>
                  </a:lnTo>
                  <a:lnTo>
                    <a:pt x="83401" y="844495"/>
                  </a:lnTo>
                  <a:lnTo>
                    <a:pt x="54770" y="876524"/>
                  </a:lnTo>
                  <a:lnTo>
                    <a:pt x="32443" y="892661"/>
                  </a:lnTo>
                  <a:lnTo>
                    <a:pt x="31153" y="894616"/>
                  </a:lnTo>
                  <a:lnTo>
                    <a:pt x="28915" y="903315"/>
                  </a:lnTo>
                  <a:lnTo>
                    <a:pt x="29860" y="903835"/>
                  </a:lnTo>
                  <a:lnTo>
                    <a:pt x="38100" y="904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SMARTInkShape-310">
              <a:extLst>
                <a:ext uri="{FF2B5EF4-FFF2-40B4-BE49-F238E27FC236}">
                  <a16:creationId xmlns:a16="http://schemas.microsoft.com/office/drawing/2014/main" id="{C8E9657D-42E3-26E6-CEE1-ED8B711442A7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6553200" y="35528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SMARTInkShape-311">
              <a:extLst>
                <a:ext uri="{FF2B5EF4-FFF2-40B4-BE49-F238E27FC236}">
                  <a16:creationId xmlns:a16="http://schemas.microsoft.com/office/drawing/2014/main" id="{0207DE4D-AA8A-97A6-A73B-C05FAD1E9C15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6562725" y="3467251"/>
              <a:ext cx="123826" cy="246941"/>
            </a:xfrm>
            <a:custGeom>
              <a:avLst/>
              <a:gdLst/>
              <a:ahLst/>
              <a:cxnLst/>
              <a:rect l="0" t="0" r="0" b="0"/>
              <a:pathLst>
                <a:path w="123826" h="246941">
                  <a:moveTo>
                    <a:pt x="0" y="18899"/>
                  </a:moveTo>
                  <a:lnTo>
                    <a:pt x="0" y="18899"/>
                  </a:lnTo>
                  <a:lnTo>
                    <a:pt x="0" y="5642"/>
                  </a:lnTo>
                  <a:lnTo>
                    <a:pt x="1058" y="3711"/>
                  </a:lnTo>
                  <a:lnTo>
                    <a:pt x="2822" y="2424"/>
                  </a:lnTo>
                  <a:lnTo>
                    <a:pt x="9132" y="0"/>
                  </a:lnTo>
                  <a:lnTo>
                    <a:pt x="17049" y="45989"/>
                  </a:lnTo>
                  <a:lnTo>
                    <a:pt x="15635" y="74551"/>
                  </a:lnTo>
                  <a:lnTo>
                    <a:pt x="11335" y="116527"/>
                  </a:lnTo>
                  <a:lnTo>
                    <a:pt x="10061" y="162479"/>
                  </a:lnTo>
                  <a:lnTo>
                    <a:pt x="6862" y="201141"/>
                  </a:lnTo>
                  <a:lnTo>
                    <a:pt x="402" y="243252"/>
                  </a:lnTo>
                  <a:lnTo>
                    <a:pt x="1326" y="244668"/>
                  </a:lnTo>
                  <a:lnTo>
                    <a:pt x="3001" y="245612"/>
                  </a:lnTo>
                  <a:lnTo>
                    <a:pt x="13236" y="246940"/>
                  </a:lnTo>
                  <a:lnTo>
                    <a:pt x="42821" y="246367"/>
                  </a:lnTo>
                  <a:lnTo>
                    <a:pt x="86347" y="239288"/>
                  </a:lnTo>
                  <a:lnTo>
                    <a:pt x="99407" y="235736"/>
                  </a:lnTo>
                  <a:lnTo>
                    <a:pt x="123825" y="2189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SMARTInkShape-312">
              <a:extLst>
                <a:ext uri="{FF2B5EF4-FFF2-40B4-BE49-F238E27FC236}">
                  <a16:creationId xmlns:a16="http://schemas.microsoft.com/office/drawing/2014/main" id="{C5D27710-2BB4-1051-D4C7-A4EB5C4B0BB1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6562725" y="3571875"/>
              <a:ext cx="104776" cy="38101"/>
            </a:xfrm>
            <a:custGeom>
              <a:avLst/>
              <a:gdLst/>
              <a:ahLst/>
              <a:cxnLst/>
              <a:rect l="0" t="0" r="0" b="0"/>
              <a:pathLst>
                <a:path w="104776" h="38101">
                  <a:moveTo>
                    <a:pt x="0" y="38100"/>
                  </a:moveTo>
                  <a:lnTo>
                    <a:pt x="0" y="38100"/>
                  </a:lnTo>
                  <a:lnTo>
                    <a:pt x="25440" y="23022"/>
                  </a:lnTo>
                  <a:lnTo>
                    <a:pt x="33531" y="19757"/>
                  </a:lnTo>
                  <a:lnTo>
                    <a:pt x="44037" y="13027"/>
                  </a:lnTo>
                  <a:lnTo>
                    <a:pt x="50616" y="11081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SMARTInkShape-313">
              <a:extLst>
                <a:ext uri="{FF2B5EF4-FFF2-40B4-BE49-F238E27FC236}">
                  <a16:creationId xmlns:a16="http://schemas.microsoft.com/office/drawing/2014/main" id="{5D4FB388-CB7B-CFB8-0954-93608FDAEE83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6743700" y="3476628"/>
              <a:ext cx="152401" cy="200023"/>
            </a:xfrm>
            <a:custGeom>
              <a:avLst/>
              <a:gdLst/>
              <a:ahLst/>
              <a:cxnLst/>
              <a:rect l="0" t="0" r="0" b="0"/>
              <a:pathLst>
                <a:path w="152401" h="200023">
                  <a:moveTo>
                    <a:pt x="0" y="9522"/>
                  </a:moveTo>
                  <a:lnTo>
                    <a:pt x="0" y="9522"/>
                  </a:lnTo>
                  <a:lnTo>
                    <a:pt x="0" y="0"/>
                  </a:lnTo>
                  <a:lnTo>
                    <a:pt x="6545" y="15206"/>
                  </a:lnTo>
                  <a:lnTo>
                    <a:pt x="9132" y="54891"/>
                  </a:lnTo>
                  <a:lnTo>
                    <a:pt x="15994" y="94801"/>
                  </a:lnTo>
                  <a:lnTo>
                    <a:pt x="18648" y="137756"/>
                  </a:lnTo>
                  <a:lnTo>
                    <a:pt x="28173" y="170282"/>
                  </a:lnTo>
                  <a:lnTo>
                    <a:pt x="38569" y="160989"/>
                  </a:lnTo>
                  <a:lnTo>
                    <a:pt x="74109" y="114137"/>
                  </a:lnTo>
                  <a:lnTo>
                    <a:pt x="82679" y="102584"/>
                  </a:lnTo>
                  <a:lnTo>
                    <a:pt x="98346" y="91189"/>
                  </a:lnTo>
                  <a:lnTo>
                    <a:pt x="106504" y="88152"/>
                  </a:lnTo>
                  <a:lnTo>
                    <a:pt x="109103" y="88400"/>
                  </a:lnTo>
                  <a:lnTo>
                    <a:pt x="110834" y="89624"/>
                  </a:lnTo>
                  <a:lnTo>
                    <a:pt x="118673" y="109306"/>
                  </a:lnTo>
                  <a:lnTo>
                    <a:pt x="125968" y="150172"/>
                  </a:lnTo>
                  <a:lnTo>
                    <a:pt x="141423" y="196613"/>
                  </a:lnTo>
                  <a:lnTo>
                    <a:pt x="142965" y="197749"/>
                  </a:lnTo>
                  <a:lnTo>
                    <a:pt x="152400" y="2000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SMARTInkShape-Group71">
            <a:extLst>
              <a:ext uri="{FF2B5EF4-FFF2-40B4-BE49-F238E27FC236}">
                <a16:creationId xmlns:a16="http://schemas.microsoft.com/office/drawing/2014/main" id="{C2AB92C1-06A4-0670-0F65-5386D06C6CF1}"/>
              </a:ext>
            </a:extLst>
          </p:cNvPr>
          <p:cNvGrpSpPr/>
          <p:nvPr/>
        </p:nvGrpSpPr>
        <p:grpSpPr>
          <a:xfrm>
            <a:off x="7239452" y="3286125"/>
            <a:ext cx="571049" cy="398321"/>
            <a:chOff x="7239452" y="3286125"/>
            <a:chExt cx="571049" cy="398321"/>
          </a:xfrm>
        </p:grpSpPr>
        <p:sp>
          <p:nvSpPr>
            <p:cNvPr id="123" name="SMARTInkShape-314">
              <a:extLst>
                <a:ext uri="{FF2B5EF4-FFF2-40B4-BE49-F238E27FC236}">
                  <a16:creationId xmlns:a16="http://schemas.microsoft.com/office/drawing/2014/main" id="{8AA2B94E-C403-23E5-C43F-05D46A8C7745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7239452" y="3506024"/>
              <a:ext cx="371024" cy="161102"/>
            </a:xfrm>
            <a:custGeom>
              <a:avLst/>
              <a:gdLst/>
              <a:ahLst/>
              <a:cxnLst/>
              <a:rect l="0" t="0" r="0" b="0"/>
              <a:pathLst>
                <a:path w="371024" h="161102">
                  <a:moveTo>
                    <a:pt x="123373" y="56326"/>
                  </a:moveTo>
                  <a:lnTo>
                    <a:pt x="123373" y="56326"/>
                  </a:lnTo>
                  <a:lnTo>
                    <a:pt x="131573" y="56326"/>
                  </a:lnTo>
                  <a:lnTo>
                    <a:pt x="127449" y="56326"/>
                  </a:lnTo>
                  <a:lnTo>
                    <a:pt x="126090" y="55268"/>
                  </a:lnTo>
                  <a:lnTo>
                    <a:pt x="124581" y="51269"/>
                  </a:lnTo>
                  <a:lnTo>
                    <a:pt x="122554" y="40079"/>
                  </a:lnTo>
                  <a:lnTo>
                    <a:pt x="111629" y="25743"/>
                  </a:lnTo>
                  <a:lnTo>
                    <a:pt x="109193" y="23238"/>
                  </a:lnTo>
                  <a:lnTo>
                    <a:pt x="103665" y="20453"/>
                  </a:lnTo>
                  <a:lnTo>
                    <a:pt x="100710" y="19711"/>
                  </a:lnTo>
                  <a:lnTo>
                    <a:pt x="94603" y="13241"/>
                  </a:lnTo>
                  <a:lnTo>
                    <a:pt x="88362" y="5427"/>
                  </a:lnTo>
                  <a:lnTo>
                    <a:pt x="82059" y="1954"/>
                  </a:lnTo>
                  <a:lnTo>
                    <a:pt x="62449" y="0"/>
                  </a:lnTo>
                  <a:lnTo>
                    <a:pt x="48318" y="5186"/>
                  </a:lnTo>
                  <a:lnTo>
                    <a:pt x="16943" y="25763"/>
                  </a:lnTo>
                  <a:lnTo>
                    <a:pt x="11144" y="32776"/>
                  </a:lnTo>
                  <a:lnTo>
                    <a:pt x="4702" y="49034"/>
                  </a:lnTo>
                  <a:lnTo>
                    <a:pt x="566" y="91888"/>
                  </a:lnTo>
                  <a:lnTo>
                    <a:pt x="0" y="112348"/>
                  </a:lnTo>
                  <a:lnTo>
                    <a:pt x="5393" y="129203"/>
                  </a:lnTo>
                  <a:lnTo>
                    <a:pt x="21046" y="152213"/>
                  </a:lnTo>
                  <a:lnTo>
                    <a:pt x="27800" y="157150"/>
                  </a:lnTo>
                  <a:lnTo>
                    <a:pt x="31082" y="158467"/>
                  </a:lnTo>
                  <a:lnTo>
                    <a:pt x="34329" y="158287"/>
                  </a:lnTo>
                  <a:lnTo>
                    <a:pt x="40759" y="155265"/>
                  </a:lnTo>
                  <a:lnTo>
                    <a:pt x="69396" y="129282"/>
                  </a:lnTo>
                  <a:lnTo>
                    <a:pt x="72925" y="122970"/>
                  </a:lnTo>
                  <a:lnTo>
                    <a:pt x="75552" y="116637"/>
                  </a:lnTo>
                  <a:lnTo>
                    <a:pt x="90826" y="96541"/>
                  </a:lnTo>
                  <a:lnTo>
                    <a:pt x="99657" y="71717"/>
                  </a:lnTo>
                  <a:lnTo>
                    <a:pt x="109644" y="51362"/>
                  </a:lnTo>
                  <a:lnTo>
                    <a:pt x="111045" y="46667"/>
                  </a:lnTo>
                  <a:lnTo>
                    <a:pt x="113038" y="43536"/>
                  </a:lnTo>
                  <a:lnTo>
                    <a:pt x="115425" y="41449"/>
                  </a:lnTo>
                  <a:lnTo>
                    <a:pt x="122908" y="37520"/>
                  </a:lnTo>
                  <a:lnTo>
                    <a:pt x="124340" y="52533"/>
                  </a:lnTo>
                  <a:lnTo>
                    <a:pt x="130950" y="68725"/>
                  </a:lnTo>
                  <a:lnTo>
                    <a:pt x="138553" y="81754"/>
                  </a:lnTo>
                  <a:lnTo>
                    <a:pt x="143380" y="118480"/>
                  </a:lnTo>
                  <a:lnTo>
                    <a:pt x="145178" y="119986"/>
                  </a:lnTo>
                  <a:lnTo>
                    <a:pt x="147435" y="120991"/>
                  </a:lnTo>
                  <a:lnTo>
                    <a:pt x="148940" y="123778"/>
                  </a:lnTo>
                  <a:lnTo>
                    <a:pt x="152115" y="135696"/>
                  </a:lnTo>
                  <a:lnTo>
                    <a:pt x="154177" y="137814"/>
                  </a:lnTo>
                  <a:lnTo>
                    <a:pt x="156609" y="139227"/>
                  </a:lnTo>
                  <a:lnTo>
                    <a:pt x="159288" y="139110"/>
                  </a:lnTo>
                  <a:lnTo>
                    <a:pt x="165088" y="136158"/>
                  </a:lnTo>
                  <a:lnTo>
                    <a:pt x="167058" y="133889"/>
                  </a:lnTo>
                  <a:lnTo>
                    <a:pt x="175864" y="119821"/>
                  </a:lnTo>
                  <a:lnTo>
                    <a:pt x="212192" y="76779"/>
                  </a:lnTo>
                  <a:lnTo>
                    <a:pt x="226831" y="64033"/>
                  </a:lnTo>
                  <a:lnTo>
                    <a:pt x="230445" y="62522"/>
                  </a:lnTo>
                  <a:lnTo>
                    <a:pt x="232854" y="62573"/>
                  </a:lnTo>
                  <a:lnTo>
                    <a:pt x="241778" y="70260"/>
                  </a:lnTo>
                  <a:lnTo>
                    <a:pt x="244790" y="78747"/>
                  </a:lnTo>
                  <a:lnTo>
                    <a:pt x="254485" y="114116"/>
                  </a:lnTo>
                  <a:lnTo>
                    <a:pt x="266433" y="138728"/>
                  </a:lnTo>
                  <a:lnTo>
                    <a:pt x="278985" y="154095"/>
                  </a:lnTo>
                  <a:lnTo>
                    <a:pt x="281090" y="155372"/>
                  </a:lnTo>
                  <a:lnTo>
                    <a:pt x="282493" y="155165"/>
                  </a:lnTo>
                  <a:lnTo>
                    <a:pt x="283428" y="153968"/>
                  </a:lnTo>
                  <a:lnTo>
                    <a:pt x="287289" y="152639"/>
                  </a:lnTo>
                  <a:lnTo>
                    <a:pt x="289800" y="152285"/>
                  </a:lnTo>
                  <a:lnTo>
                    <a:pt x="330568" y="107551"/>
                  </a:lnTo>
                  <a:lnTo>
                    <a:pt x="345748" y="98785"/>
                  </a:lnTo>
                  <a:lnTo>
                    <a:pt x="353792" y="96363"/>
                  </a:lnTo>
                  <a:lnTo>
                    <a:pt x="356360" y="96776"/>
                  </a:lnTo>
                  <a:lnTo>
                    <a:pt x="358073" y="98109"/>
                  </a:lnTo>
                  <a:lnTo>
                    <a:pt x="359214" y="100057"/>
                  </a:lnTo>
                  <a:lnTo>
                    <a:pt x="362106" y="117332"/>
                  </a:lnTo>
                  <a:lnTo>
                    <a:pt x="367911" y="130729"/>
                  </a:lnTo>
                  <a:lnTo>
                    <a:pt x="371023" y="1611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SMARTInkShape-315">
              <a:extLst>
                <a:ext uri="{FF2B5EF4-FFF2-40B4-BE49-F238E27FC236}">
                  <a16:creationId xmlns:a16="http://schemas.microsoft.com/office/drawing/2014/main" id="{A0DA5D52-C855-2E2A-A042-959DC784E151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7715614" y="3286125"/>
              <a:ext cx="94887" cy="398321"/>
            </a:xfrm>
            <a:custGeom>
              <a:avLst/>
              <a:gdLst/>
              <a:ahLst/>
              <a:cxnLst/>
              <a:rect l="0" t="0" r="0" b="0"/>
              <a:pathLst>
                <a:path w="94887" h="398321">
                  <a:moveTo>
                    <a:pt x="85361" y="342900"/>
                  </a:moveTo>
                  <a:lnTo>
                    <a:pt x="85361" y="342900"/>
                  </a:lnTo>
                  <a:lnTo>
                    <a:pt x="90417" y="337843"/>
                  </a:lnTo>
                  <a:lnTo>
                    <a:pt x="92899" y="329717"/>
                  </a:lnTo>
                  <a:lnTo>
                    <a:pt x="94852" y="289057"/>
                  </a:lnTo>
                  <a:lnTo>
                    <a:pt x="92048" y="284398"/>
                  </a:lnTo>
                  <a:lnTo>
                    <a:pt x="86216" y="278799"/>
                  </a:lnTo>
                  <a:lnTo>
                    <a:pt x="76569" y="272783"/>
                  </a:lnTo>
                  <a:lnTo>
                    <a:pt x="71032" y="271814"/>
                  </a:lnTo>
                  <a:lnTo>
                    <a:pt x="44117" y="277862"/>
                  </a:lnTo>
                  <a:lnTo>
                    <a:pt x="35640" y="280491"/>
                  </a:lnTo>
                  <a:lnTo>
                    <a:pt x="20577" y="291879"/>
                  </a:lnTo>
                  <a:lnTo>
                    <a:pt x="13597" y="299362"/>
                  </a:lnTo>
                  <a:lnTo>
                    <a:pt x="5841" y="316141"/>
                  </a:lnTo>
                  <a:lnTo>
                    <a:pt x="0" y="354591"/>
                  </a:lnTo>
                  <a:lnTo>
                    <a:pt x="9857" y="374939"/>
                  </a:lnTo>
                  <a:lnTo>
                    <a:pt x="17585" y="383598"/>
                  </a:lnTo>
                  <a:lnTo>
                    <a:pt x="21127" y="385907"/>
                  </a:lnTo>
                  <a:lnTo>
                    <a:pt x="23488" y="388505"/>
                  </a:lnTo>
                  <a:lnTo>
                    <a:pt x="26113" y="394214"/>
                  </a:lnTo>
                  <a:lnTo>
                    <a:pt x="28928" y="396159"/>
                  </a:lnTo>
                  <a:lnTo>
                    <a:pt x="37703" y="398320"/>
                  </a:lnTo>
                  <a:lnTo>
                    <a:pt x="48657" y="396459"/>
                  </a:lnTo>
                  <a:lnTo>
                    <a:pt x="54542" y="394481"/>
                  </a:lnTo>
                  <a:lnTo>
                    <a:pt x="63903" y="386639"/>
                  </a:lnTo>
                  <a:lnTo>
                    <a:pt x="71591" y="375040"/>
                  </a:lnTo>
                  <a:lnTo>
                    <a:pt x="78536" y="359301"/>
                  </a:lnTo>
                  <a:lnTo>
                    <a:pt x="83339" y="312364"/>
                  </a:lnTo>
                  <a:lnTo>
                    <a:pt x="87284" y="272531"/>
                  </a:lnTo>
                  <a:lnTo>
                    <a:pt x="91507" y="232250"/>
                  </a:lnTo>
                  <a:lnTo>
                    <a:pt x="93384" y="196708"/>
                  </a:lnTo>
                  <a:lnTo>
                    <a:pt x="94219" y="163273"/>
                  </a:lnTo>
                  <a:lnTo>
                    <a:pt x="94688" y="117522"/>
                  </a:lnTo>
                  <a:lnTo>
                    <a:pt x="94827" y="79977"/>
                  </a:lnTo>
                  <a:lnTo>
                    <a:pt x="94881" y="32565"/>
                  </a:lnTo>
                  <a:lnTo>
                    <a:pt x="9488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0" name="SMARTInkShape-Group72">
            <a:extLst>
              <a:ext uri="{FF2B5EF4-FFF2-40B4-BE49-F238E27FC236}">
                <a16:creationId xmlns:a16="http://schemas.microsoft.com/office/drawing/2014/main" id="{7BFB8FED-867D-F0C6-597F-3F4420B4D9E7}"/>
              </a:ext>
            </a:extLst>
          </p:cNvPr>
          <p:cNvGrpSpPr/>
          <p:nvPr/>
        </p:nvGrpSpPr>
        <p:grpSpPr>
          <a:xfrm>
            <a:off x="8147754" y="3181350"/>
            <a:ext cx="605722" cy="914401"/>
            <a:chOff x="8147754" y="3181350"/>
            <a:chExt cx="605722" cy="914401"/>
          </a:xfrm>
        </p:grpSpPr>
        <p:sp>
          <p:nvSpPr>
            <p:cNvPr id="126" name="SMARTInkShape-316">
              <a:extLst>
                <a:ext uri="{FF2B5EF4-FFF2-40B4-BE49-F238E27FC236}">
                  <a16:creationId xmlns:a16="http://schemas.microsoft.com/office/drawing/2014/main" id="{33277808-B0DE-02E3-D362-841226EA422B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8147754" y="3181350"/>
              <a:ext cx="186622" cy="914401"/>
            </a:xfrm>
            <a:custGeom>
              <a:avLst/>
              <a:gdLst/>
              <a:ahLst/>
              <a:cxnLst/>
              <a:rect l="0" t="0" r="0" b="0"/>
              <a:pathLst>
                <a:path w="186622" h="914401">
                  <a:moveTo>
                    <a:pt x="186621" y="0"/>
                  </a:moveTo>
                  <a:lnTo>
                    <a:pt x="186621" y="0"/>
                  </a:lnTo>
                  <a:lnTo>
                    <a:pt x="186621" y="5056"/>
                  </a:lnTo>
                  <a:lnTo>
                    <a:pt x="183799" y="10361"/>
                  </a:lnTo>
                  <a:lnTo>
                    <a:pt x="159785" y="41832"/>
                  </a:lnTo>
                  <a:lnTo>
                    <a:pt x="135923" y="88591"/>
                  </a:lnTo>
                  <a:lnTo>
                    <a:pt x="116780" y="134926"/>
                  </a:lnTo>
                  <a:lnTo>
                    <a:pt x="89521" y="182437"/>
                  </a:lnTo>
                  <a:lnTo>
                    <a:pt x="75758" y="225910"/>
                  </a:lnTo>
                  <a:lnTo>
                    <a:pt x="60025" y="266169"/>
                  </a:lnTo>
                  <a:lnTo>
                    <a:pt x="41905" y="304695"/>
                  </a:lnTo>
                  <a:lnTo>
                    <a:pt x="29193" y="343938"/>
                  </a:lnTo>
                  <a:lnTo>
                    <a:pt x="22762" y="388535"/>
                  </a:lnTo>
                  <a:lnTo>
                    <a:pt x="16670" y="433288"/>
                  </a:lnTo>
                  <a:lnTo>
                    <a:pt x="10558" y="470341"/>
                  </a:lnTo>
                  <a:lnTo>
                    <a:pt x="5007" y="503963"/>
                  </a:lnTo>
                  <a:lnTo>
                    <a:pt x="1129" y="539367"/>
                  </a:lnTo>
                  <a:lnTo>
                    <a:pt x="3837" y="577148"/>
                  </a:lnTo>
                  <a:lnTo>
                    <a:pt x="2466" y="621182"/>
                  </a:lnTo>
                  <a:lnTo>
                    <a:pt x="0" y="644381"/>
                  </a:lnTo>
                  <a:lnTo>
                    <a:pt x="7039" y="690789"/>
                  </a:lnTo>
                  <a:lnTo>
                    <a:pt x="12761" y="729259"/>
                  </a:lnTo>
                  <a:lnTo>
                    <a:pt x="16217" y="749565"/>
                  </a:lnTo>
                  <a:lnTo>
                    <a:pt x="30038" y="779848"/>
                  </a:lnTo>
                  <a:lnTo>
                    <a:pt x="34478" y="794274"/>
                  </a:lnTo>
                  <a:lnTo>
                    <a:pt x="60491" y="838687"/>
                  </a:lnTo>
                  <a:lnTo>
                    <a:pt x="105831" y="882438"/>
                  </a:lnTo>
                  <a:lnTo>
                    <a:pt x="112336" y="895309"/>
                  </a:lnTo>
                  <a:lnTo>
                    <a:pt x="116564" y="901682"/>
                  </a:lnTo>
                  <a:lnTo>
                    <a:pt x="119946" y="914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SMARTInkShape-317">
              <a:extLst>
                <a:ext uri="{FF2B5EF4-FFF2-40B4-BE49-F238E27FC236}">
                  <a16:creationId xmlns:a16="http://schemas.microsoft.com/office/drawing/2014/main" id="{63B9B27E-64CC-7B83-8403-0F41D277F837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8496300" y="3347345"/>
              <a:ext cx="180976" cy="176906"/>
            </a:xfrm>
            <a:custGeom>
              <a:avLst/>
              <a:gdLst/>
              <a:ahLst/>
              <a:cxnLst/>
              <a:rect l="0" t="0" r="0" b="0"/>
              <a:pathLst>
                <a:path w="180976" h="176906">
                  <a:moveTo>
                    <a:pt x="0" y="62605"/>
                  </a:moveTo>
                  <a:lnTo>
                    <a:pt x="0" y="62605"/>
                  </a:lnTo>
                  <a:lnTo>
                    <a:pt x="0" y="54404"/>
                  </a:lnTo>
                  <a:lnTo>
                    <a:pt x="1058" y="53963"/>
                  </a:lnTo>
                  <a:lnTo>
                    <a:pt x="8200" y="53197"/>
                  </a:lnTo>
                  <a:lnTo>
                    <a:pt x="8937" y="50310"/>
                  </a:lnTo>
                  <a:lnTo>
                    <a:pt x="9409" y="44889"/>
                  </a:lnTo>
                  <a:lnTo>
                    <a:pt x="37705" y="15376"/>
                  </a:lnTo>
                  <a:lnTo>
                    <a:pt x="52279" y="14990"/>
                  </a:lnTo>
                  <a:lnTo>
                    <a:pt x="53903" y="16045"/>
                  </a:lnTo>
                  <a:lnTo>
                    <a:pt x="54985" y="17807"/>
                  </a:lnTo>
                  <a:lnTo>
                    <a:pt x="56866" y="24681"/>
                  </a:lnTo>
                  <a:lnTo>
                    <a:pt x="57113" y="32590"/>
                  </a:lnTo>
                  <a:lnTo>
                    <a:pt x="65348" y="55362"/>
                  </a:lnTo>
                  <a:lnTo>
                    <a:pt x="66670" y="100702"/>
                  </a:lnTo>
                  <a:lnTo>
                    <a:pt x="66675" y="147923"/>
                  </a:lnTo>
                  <a:lnTo>
                    <a:pt x="66675" y="140094"/>
                  </a:lnTo>
                  <a:lnTo>
                    <a:pt x="82484" y="120901"/>
                  </a:lnTo>
                  <a:lnTo>
                    <a:pt x="90355" y="93670"/>
                  </a:lnTo>
                  <a:lnTo>
                    <a:pt x="98719" y="84173"/>
                  </a:lnTo>
                  <a:lnTo>
                    <a:pt x="103912" y="80159"/>
                  </a:lnTo>
                  <a:lnTo>
                    <a:pt x="109683" y="70054"/>
                  </a:lnTo>
                  <a:lnTo>
                    <a:pt x="113305" y="59566"/>
                  </a:lnTo>
                  <a:lnTo>
                    <a:pt x="130655" y="34224"/>
                  </a:lnTo>
                  <a:lnTo>
                    <a:pt x="133210" y="27766"/>
                  </a:lnTo>
                  <a:lnTo>
                    <a:pt x="157411" y="448"/>
                  </a:lnTo>
                  <a:lnTo>
                    <a:pt x="158915" y="0"/>
                  </a:lnTo>
                  <a:lnTo>
                    <a:pt x="159918" y="760"/>
                  </a:lnTo>
                  <a:lnTo>
                    <a:pt x="161528" y="4528"/>
                  </a:lnTo>
                  <a:lnTo>
                    <a:pt x="161808" y="10236"/>
                  </a:lnTo>
                  <a:lnTo>
                    <a:pt x="162906" y="11818"/>
                  </a:lnTo>
                  <a:lnTo>
                    <a:pt x="164695" y="12872"/>
                  </a:lnTo>
                  <a:lnTo>
                    <a:pt x="166947" y="13574"/>
                  </a:lnTo>
                  <a:lnTo>
                    <a:pt x="168448" y="16159"/>
                  </a:lnTo>
                  <a:lnTo>
                    <a:pt x="171055" y="41371"/>
                  </a:lnTo>
                  <a:lnTo>
                    <a:pt x="171442" y="88088"/>
                  </a:lnTo>
                  <a:lnTo>
                    <a:pt x="171450" y="132364"/>
                  </a:lnTo>
                  <a:lnTo>
                    <a:pt x="171450" y="176867"/>
                  </a:lnTo>
                  <a:lnTo>
                    <a:pt x="180975" y="1769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SMARTInkShape-318">
              <a:extLst>
                <a:ext uri="{FF2B5EF4-FFF2-40B4-BE49-F238E27FC236}">
                  <a16:creationId xmlns:a16="http://schemas.microsoft.com/office/drawing/2014/main" id="{E7CF4F34-0FA0-426F-DDAA-7E69F6399E6B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8477250" y="3562350"/>
              <a:ext cx="276226" cy="28576"/>
            </a:xfrm>
            <a:custGeom>
              <a:avLst/>
              <a:gdLst/>
              <a:ahLst/>
              <a:cxnLst/>
              <a:rect l="0" t="0" r="0" b="0"/>
              <a:pathLst>
                <a:path w="276226" h="28576">
                  <a:moveTo>
                    <a:pt x="0" y="28575"/>
                  </a:moveTo>
                  <a:lnTo>
                    <a:pt x="0" y="28575"/>
                  </a:lnTo>
                  <a:lnTo>
                    <a:pt x="41684" y="28575"/>
                  </a:lnTo>
                  <a:lnTo>
                    <a:pt x="79497" y="23518"/>
                  </a:lnTo>
                  <a:lnTo>
                    <a:pt x="117511" y="20374"/>
                  </a:lnTo>
                  <a:lnTo>
                    <a:pt x="160642" y="19443"/>
                  </a:lnTo>
                  <a:lnTo>
                    <a:pt x="200869" y="12581"/>
                  </a:lnTo>
                  <a:lnTo>
                    <a:pt x="242705" y="9927"/>
                  </a:lnTo>
                  <a:lnTo>
                    <a:pt x="269162" y="9560"/>
                  </a:lnTo>
                  <a:lnTo>
                    <a:pt x="271516" y="8490"/>
                  </a:lnTo>
                  <a:lnTo>
                    <a:pt x="2762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SMARTInkShape-319">
              <a:extLst>
                <a:ext uri="{FF2B5EF4-FFF2-40B4-BE49-F238E27FC236}">
                  <a16:creationId xmlns:a16="http://schemas.microsoft.com/office/drawing/2014/main" id="{CA95F050-CBC5-C6CD-0AB2-15F17F4652DB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8525872" y="3678094"/>
              <a:ext cx="179979" cy="169823"/>
            </a:xfrm>
            <a:custGeom>
              <a:avLst/>
              <a:gdLst/>
              <a:ahLst/>
              <a:cxnLst/>
              <a:rect l="0" t="0" r="0" b="0"/>
              <a:pathLst>
                <a:path w="179979" h="169823">
                  <a:moveTo>
                    <a:pt x="18053" y="27131"/>
                  </a:moveTo>
                  <a:lnTo>
                    <a:pt x="18053" y="27131"/>
                  </a:lnTo>
                  <a:lnTo>
                    <a:pt x="18053" y="18930"/>
                  </a:lnTo>
                  <a:lnTo>
                    <a:pt x="19111" y="18489"/>
                  </a:lnTo>
                  <a:lnTo>
                    <a:pt x="23109" y="17999"/>
                  </a:lnTo>
                  <a:lnTo>
                    <a:pt x="28414" y="14958"/>
                  </a:lnTo>
                  <a:lnTo>
                    <a:pt x="34299" y="11137"/>
                  </a:lnTo>
                  <a:lnTo>
                    <a:pt x="43563" y="7928"/>
                  </a:lnTo>
                  <a:lnTo>
                    <a:pt x="53011" y="1803"/>
                  </a:lnTo>
                  <a:lnTo>
                    <a:pt x="59343" y="0"/>
                  </a:lnTo>
                  <a:lnTo>
                    <a:pt x="86580" y="6884"/>
                  </a:lnTo>
                  <a:lnTo>
                    <a:pt x="89138" y="8341"/>
                  </a:lnTo>
                  <a:lnTo>
                    <a:pt x="90843" y="10371"/>
                  </a:lnTo>
                  <a:lnTo>
                    <a:pt x="91979" y="12783"/>
                  </a:lnTo>
                  <a:lnTo>
                    <a:pt x="93579" y="31347"/>
                  </a:lnTo>
                  <a:lnTo>
                    <a:pt x="88997" y="56955"/>
                  </a:lnTo>
                  <a:lnTo>
                    <a:pt x="64567" y="103495"/>
                  </a:lnTo>
                  <a:lnTo>
                    <a:pt x="30303" y="147312"/>
                  </a:lnTo>
                  <a:lnTo>
                    <a:pt x="16038" y="159401"/>
                  </a:lnTo>
                  <a:lnTo>
                    <a:pt x="0" y="169385"/>
                  </a:lnTo>
                  <a:lnTo>
                    <a:pt x="9411" y="169822"/>
                  </a:lnTo>
                  <a:lnTo>
                    <a:pt x="47998" y="162443"/>
                  </a:lnTo>
                  <a:lnTo>
                    <a:pt x="90056" y="160868"/>
                  </a:lnTo>
                  <a:lnTo>
                    <a:pt x="135681" y="160532"/>
                  </a:lnTo>
                  <a:lnTo>
                    <a:pt x="179978" y="1604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8" name="SMARTInkShape-Group73">
            <a:extLst>
              <a:ext uri="{FF2B5EF4-FFF2-40B4-BE49-F238E27FC236}">
                <a16:creationId xmlns:a16="http://schemas.microsoft.com/office/drawing/2014/main" id="{84C8F5E3-1B56-A30C-5062-E1F18DC39375}"/>
              </a:ext>
            </a:extLst>
          </p:cNvPr>
          <p:cNvGrpSpPr/>
          <p:nvPr/>
        </p:nvGrpSpPr>
        <p:grpSpPr>
          <a:xfrm>
            <a:off x="9010650" y="3135441"/>
            <a:ext cx="1047751" cy="836485"/>
            <a:chOff x="9010650" y="3135441"/>
            <a:chExt cx="1047751" cy="836485"/>
          </a:xfrm>
        </p:grpSpPr>
        <p:sp>
          <p:nvSpPr>
            <p:cNvPr id="131" name="SMARTInkShape-320">
              <a:extLst>
                <a:ext uri="{FF2B5EF4-FFF2-40B4-BE49-F238E27FC236}">
                  <a16:creationId xmlns:a16="http://schemas.microsoft.com/office/drawing/2014/main" id="{110154E6-1749-36F3-231E-C1D0D08E0054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9086850" y="3448050"/>
              <a:ext cx="9526" cy="152401"/>
            </a:xfrm>
            <a:custGeom>
              <a:avLst/>
              <a:gdLst/>
              <a:ahLst/>
              <a:cxnLst/>
              <a:rect l="0" t="0" r="0" b="0"/>
              <a:pathLst>
                <a:path w="9526" h="152401">
                  <a:moveTo>
                    <a:pt x="9525" y="0"/>
                  </a:moveTo>
                  <a:lnTo>
                    <a:pt x="9525" y="0"/>
                  </a:lnTo>
                  <a:lnTo>
                    <a:pt x="4468" y="5057"/>
                  </a:lnTo>
                  <a:lnTo>
                    <a:pt x="1985" y="13183"/>
                  </a:lnTo>
                  <a:lnTo>
                    <a:pt x="261" y="56966"/>
                  </a:lnTo>
                  <a:lnTo>
                    <a:pt x="52" y="99721"/>
                  </a:lnTo>
                  <a:lnTo>
                    <a:pt x="0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SMARTInkShape-321">
              <a:extLst>
                <a:ext uri="{FF2B5EF4-FFF2-40B4-BE49-F238E27FC236}">
                  <a16:creationId xmlns:a16="http://schemas.microsoft.com/office/drawing/2014/main" id="{A9ED4428-64E2-432C-810F-FFB4F812E67C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9010650" y="3505200"/>
              <a:ext cx="180976" cy="19051"/>
            </a:xfrm>
            <a:custGeom>
              <a:avLst/>
              <a:gdLst/>
              <a:ahLst/>
              <a:cxnLst/>
              <a:rect l="0" t="0" r="0" b="0"/>
              <a:pathLst>
                <a:path w="180976" h="19051">
                  <a:moveTo>
                    <a:pt x="0" y="19050"/>
                  </a:moveTo>
                  <a:lnTo>
                    <a:pt x="0" y="19050"/>
                  </a:lnTo>
                  <a:lnTo>
                    <a:pt x="44240" y="16228"/>
                  </a:lnTo>
                  <a:lnTo>
                    <a:pt x="89400" y="10114"/>
                  </a:lnTo>
                  <a:lnTo>
                    <a:pt x="134892" y="8544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SMARTInkShape-322">
              <a:extLst>
                <a:ext uri="{FF2B5EF4-FFF2-40B4-BE49-F238E27FC236}">
                  <a16:creationId xmlns:a16="http://schemas.microsoft.com/office/drawing/2014/main" id="{CCE2BDF0-F39B-0C58-58BD-71E9E63C98D1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9296400" y="3448167"/>
              <a:ext cx="14937" cy="133234"/>
            </a:xfrm>
            <a:custGeom>
              <a:avLst/>
              <a:gdLst/>
              <a:ahLst/>
              <a:cxnLst/>
              <a:rect l="0" t="0" r="0" b="0"/>
              <a:pathLst>
                <a:path w="14937" h="133234">
                  <a:moveTo>
                    <a:pt x="0" y="9408"/>
                  </a:moveTo>
                  <a:lnTo>
                    <a:pt x="0" y="9408"/>
                  </a:lnTo>
                  <a:lnTo>
                    <a:pt x="9134" y="276"/>
                  </a:lnTo>
                  <a:lnTo>
                    <a:pt x="14465" y="0"/>
                  </a:lnTo>
                  <a:lnTo>
                    <a:pt x="14936" y="2077"/>
                  </a:lnTo>
                  <a:lnTo>
                    <a:pt x="9934" y="46022"/>
                  </a:lnTo>
                  <a:lnTo>
                    <a:pt x="8520" y="84550"/>
                  </a:lnTo>
                  <a:lnTo>
                    <a:pt x="4053" y="100346"/>
                  </a:lnTo>
                  <a:lnTo>
                    <a:pt x="9525" y="1332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SMARTInkShape-323">
              <a:extLst>
                <a:ext uri="{FF2B5EF4-FFF2-40B4-BE49-F238E27FC236}">
                  <a16:creationId xmlns:a16="http://schemas.microsoft.com/office/drawing/2014/main" id="{78321D9E-797C-F5B1-9B19-1F2F653AA90F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9382125" y="3135441"/>
              <a:ext cx="199031" cy="836485"/>
            </a:xfrm>
            <a:custGeom>
              <a:avLst/>
              <a:gdLst/>
              <a:ahLst/>
              <a:cxnLst/>
              <a:rect l="0" t="0" r="0" b="0"/>
              <a:pathLst>
                <a:path w="199031" h="836485">
                  <a:moveTo>
                    <a:pt x="47625" y="17334"/>
                  </a:moveTo>
                  <a:lnTo>
                    <a:pt x="47625" y="17334"/>
                  </a:lnTo>
                  <a:lnTo>
                    <a:pt x="47625" y="4077"/>
                  </a:lnTo>
                  <a:lnTo>
                    <a:pt x="48683" y="2146"/>
                  </a:lnTo>
                  <a:lnTo>
                    <a:pt x="50447" y="858"/>
                  </a:lnTo>
                  <a:lnTo>
                    <a:pt x="52682" y="0"/>
                  </a:lnTo>
                  <a:lnTo>
                    <a:pt x="70995" y="3849"/>
                  </a:lnTo>
                  <a:lnTo>
                    <a:pt x="82001" y="11693"/>
                  </a:lnTo>
                  <a:lnTo>
                    <a:pt x="102746" y="44090"/>
                  </a:lnTo>
                  <a:lnTo>
                    <a:pt x="119621" y="84708"/>
                  </a:lnTo>
                  <a:lnTo>
                    <a:pt x="129870" y="121140"/>
                  </a:lnTo>
                  <a:lnTo>
                    <a:pt x="138552" y="163920"/>
                  </a:lnTo>
                  <a:lnTo>
                    <a:pt x="143711" y="204936"/>
                  </a:lnTo>
                  <a:lnTo>
                    <a:pt x="156645" y="250131"/>
                  </a:lnTo>
                  <a:lnTo>
                    <a:pt x="167652" y="295979"/>
                  </a:lnTo>
                  <a:lnTo>
                    <a:pt x="177615" y="336844"/>
                  </a:lnTo>
                  <a:lnTo>
                    <a:pt x="186211" y="375764"/>
                  </a:lnTo>
                  <a:lnTo>
                    <a:pt x="190288" y="415165"/>
                  </a:lnTo>
                  <a:lnTo>
                    <a:pt x="196670" y="458825"/>
                  </a:lnTo>
                  <a:lnTo>
                    <a:pt x="199030" y="499042"/>
                  </a:lnTo>
                  <a:lnTo>
                    <a:pt x="198673" y="537770"/>
                  </a:lnTo>
                  <a:lnTo>
                    <a:pt x="192333" y="574998"/>
                  </a:lnTo>
                  <a:lnTo>
                    <a:pt x="180711" y="616558"/>
                  </a:lnTo>
                  <a:lnTo>
                    <a:pt x="168223" y="655341"/>
                  </a:lnTo>
                  <a:lnTo>
                    <a:pt x="147961" y="692518"/>
                  </a:lnTo>
                  <a:lnTo>
                    <a:pt x="111013" y="734509"/>
                  </a:lnTo>
                  <a:lnTo>
                    <a:pt x="66669" y="771773"/>
                  </a:lnTo>
                  <a:lnTo>
                    <a:pt x="25369" y="806173"/>
                  </a:lnTo>
                  <a:lnTo>
                    <a:pt x="0" y="8364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SMARTInkShape-324">
              <a:extLst>
                <a:ext uri="{FF2B5EF4-FFF2-40B4-BE49-F238E27FC236}">
                  <a16:creationId xmlns:a16="http://schemas.microsoft.com/office/drawing/2014/main" id="{3D7F8A73-5CF5-08BF-E7F0-581EA9C8EF79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9763645" y="3315093"/>
              <a:ext cx="113781" cy="227583"/>
            </a:xfrm>
            <a:custGeom>
              <a:avLst/>
              <a:gdLst/>
              <a:ahLst/>
              <a:cxnLst/>
              <a:rect l="0" t="0" r="0" b="0"/>
              <a:pathLst>
                <a:path w="113781" h="227583">
                  <a:moveTo>
                    <a:pt x="18530" y="9132"/>
                  </a:moveTo>
                  <a:lnTo>
                    <a:pt x="18530" y="9132"/>
                  </a:lnTo>
                  <a:lnTo>
                    <a:pt x="26732" y="931"/>
                  </a:lnTo>
                  <a:lnTo>
                    <a:pt x="32721" y="0"/>
                  </a:lnTo>
                  <a:lnTo>
                    <a:pt x="35420" y="11070"/>
                  </a:lnTo>
                  <a:lnTo>
                    <a:pt x="34117" y="43926"/>
                  </a:lnTo>
                  <a:lnTo>
                    <a:pt x="29851" y="84353"/>
                  </a:lnTo>
                  <a:lnTo>
                    <a:pt x="25764" y="123142"/>
                  </a:lnTo>
                  <a:lnTo>
                    <a:pt x="19959" y="169118"/>
                  </a:lnTo>
                  <a:lnTo>
                    <a:pt x="13897" y="194001"/>
                  </a:lnTo>
                  <a:lnTo>
                    <a:pt x="0" y="226097"/>
                  </a:lnTo>
                  <a:lnTo>
                    <a:pt x="885" y="226800"/>
                  </a:lnTo>
                  <a:lnTo>
                    <a:pt x="4690" y="227582"/>
                  </a:lnTo>
                  <a:lnTo>
                    <a:pt x="6128" y="226732"/>
                  </a:lnTo>
                  <a:lnTo>
                    <a:pt x="7088" y="225107"/>
                  </a:lnTo>
                  <a:lnTo>
                    <a:pt x="7728" y="222965"/>
                  </a:lnTo>
                  <a:lnTo>
                    <a:pt x="16903" y="220585"/>
                  </a:lnTo>
                  <a:lnTo>
                    <a:pt x="59310" y="218849"/>
                  </a:lnTo>
                  <a:lnTo>
                    <a:pt x="105147" y="218692"/>
                  </a:lnTo>
                  <a:lnTo>
                    <a:pt x="108025" y="217630"/>
                  </a:lnTo>
                  <a:lnTo>
                    <a:pt x="113780" y="2091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SMARTInkShape-325">
              <a:extLst>
                <a:ext uri="{FF2B5EF4-FFF2-40B4-BE49-F238E27FC236}">
                  <a16:creationId xmlns:a16="http://schemas.microsoft.com/office/drawing/2014/main" id="{5F863703-2BC8-3164-A2B0-36E81A0FB6F5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9772650" y="3448050"/>
              <a:ext cx="114301" cy="28576"/>
            </a:xfrm>
            <a:custGeom>
              <a:avLst/>
              <a:gdLst/>
              <a:ahLst/>
              <a:cxnLst/>
              <a:rect l="0" t="0" r="0" b="0"/>
              <a:pathLst>
                <a:path w="114301" h="28576">
                  <a:moveTo>
                    <a:pt x="0" y="28575"/>
                  </a:moveTo>
                  <a:lnTo>
                    <a:pt x="0" y="28575"/>
                  </a:lnTo>
                  <a:lnTo>
                    <a:pt x="5057" y="23518"/>
                  </a:lnTo>
                  <a:lnTo>
                    <a:pt x="13184" y="21036"/>
                  </a:lnTo>
                  <a:lnTo>
                    <a:pt x="29658" y="16816"/>
                  </a:lnTo>
                  <a:lnTo>
                    <a:pt x="74618" y="3939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SMARTInkShape-326">
              <a:extLst>
                <a:ext uri="{FF2B5EF4-FFF2-40B4-BE49-F238E27FC236}">
                  <a16:creationId xmlns:a16="http://schemas.microsoft.com/office/drawing/2014/main" id="{885E4CC2-82C4-51B4-9FEB-6907FDF7B5B6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9944135" y="3324618"/>
              <a:ext cx="114266" cy="188846"/>
            </a:xfrm>
            <a:custGeom>
              <a:avLst/>
              <a:gdLst/>
              <a:ahLst/>
              <a:cxnLst/>
              <a:rect l="0" t="0" r="0" b="0"/>
              <a:pathLst>
                <a:path w="114266" h="188846">
                  <a:moveTo>
                    <a:pt x="19015" y="9132"/>
                  </a:moveTo>
                  <a:lnTo>
                    <a:pt x="19015" y="9132"/>
                  </a:lnTo>
                  <a:lnTo>
                    <a:pt x="19015" y="0"/>
                  </a:lnTo>
                  <a:lnTo>
                    <a:pt x="17957" y="14893"/>
                  </a:lnTo>
                  <a:lnTo>
                    <a:pt x="11477" y="41040"/>
                  </a:lnTo>
                  <a:lnTo>
                    <a:pt x="9881" y="81522"/>
                  </a:lnTo>
                  <a:lnTo>
                    <a:pt x="6719" y="117377"/>
                  </a:lnTo>
                  <a:lnTo>
                    <a:pt x="855" y="160930"/>
                  </a:lnTo>
                  <a:lnTo>
                    <a:pt x="0" y="188845"/>
                  </a:lnTo>
                  <a:lnTo>
                    <a:pt x="10330" y="179579"/>
                  </a:lnTo>
                  <a:lnTo>
                    <a:pt x="55444" y="134625"/>
                  </a:lnTo>
                  <a:lnTo>
                    <a:pt x="78580" y="119097"/>
                  </a:lnTo>
                  <a:lnTo>
                    <a:pt x="90873" y="115445"/>
                  </a:lnTo>
                  <a:lnTo>
                    <a:pt x="97871" y="114590"/>
                  </a:lnTo>
                  <a:lnTo>
                    <a:pt x="100161" y="115421"/>
                  </a:lnTo>
                  <a:lnTo>
                    <a:pt x="101688" y="117033"/>
                  </a:lnTo>
                  <a:lnTo>
                    <a:pt x="103384" y="121646"/>
                  </a:lnTo>
                  <a:lnTo>
                    <a:pt x="114265" y="1805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0" name="SMARTInkShape-Group74">
            <a:extLst>
              <a:ext uri="{FF2B5EF4-FFF2-40B4-BE49-F238E27FC236}">
                <a16:creationId xmlns:a16="http://schemas.microsoft.com/office/drawing/2014/main" id="{C63CEFB9-8CCB-36C8-AE30-B2F3168A9104}"/>
              </a:ext>
            </a:extLst>
          </p:cNvPr>
          <p:cNvGrpSpPr/>
          <p:nvPr/>
        </p:nvGrpSpPr>
        <p:grpSpPr>
          <a:xfrm>
            <a:off x="10430049" y="3228975"/>
            <a:ext cx="1228252" cy="514351"/>
            <a:chOff x="10430049" y="3228975"/>
            <a:chExt cx="1228252" cy="514351"/>
          </a:xfrm>
        </p:grpSpPr>
        <p:sp>
          <p:nvSpPr>
            <p:cNvPr id="139" name="SMARTInkShape-327">
              <a:extLst>
                <a:ext uri="{FF2B5EF4-FFF2-40B4-BE49-F238E27FC236}">
                  <a16:creationId xmlns:a16="http://schemas.microsoft.com/office/drawing/2014/main" id="{47A27FB0-604A-641C-835D-A523CB112685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10430049" y="3457968"/>
              <a:ext cx="9352" cy="285358"/>
            </a:xfrm>
            <a:custGeom>
              <a:avLst/>
              <a:gdLst/>
              <a:ahLst/>
              <a:cxnLst/>
              <a:rect l="0" t="0" r="0" b="0"/>
              <a:pathLst>
                <a:path w="9352" h="285358">
                  <a:moveTo>
                    <a:pt x="9351" y="9132"/>
                  </a:moveTo>
                  <a:lnTo>
                    <a:pt x="9351" y="9132"/>
                  </a:lnTo>
                  <a:lnTo>
                    <a:pt x="9351" y="0"/>
                  </a:lnTo>
                  <a:lnTo>
                    <a:pt x="9351" y="45677"/>
                  </a:lnTo>
                  <a:lnTo>
                    <a:pt x="1813" y="91098"/>
                  </a:lnTo>
                  <a:lnTo>
                    <a:pt x="0" y="135449"/>
                  </a:lnTo>
                  <a:lnTo>
                    <a:pt x="4916" y="181663"/>
                  </a:lnTo>
                  <a:lnTo>
                    <a:pt x="8474" y="221051"/>
                  </a:lnTo>
                  <a:lnTo>
                    <a:pt x="9351" y="2853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SMARTInkShape-328">
              <a:extLst>
                <a:ext uri="{FF2B5EF4-FFF2-40B4-BE49-F238E27FC236}">
                  <a16:creationId xmlns:a16="http://schemas.microsoft.com/office/drawing/2014/main" id="{CE8C330A-80C3-3654-F0F8-8136BB6B90A6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10439400" y="3420227"/>
              <a:ext cx="146061" cy="132599"/>
            </a:xfrm>
            <a:custGeom>
              <a:avLst/>
              <a:gdLst/>
              <a:ahLst/>
              <a:cxnLst/>
              <a:rect l="0" t="0" r="0" b="0"/>
              <a:pathLst>
                <a:path w="146061" h="132599">
                  <a:moveTo>
                    <a:pt x="9525" y="84973"/>
                  </a:moveTo>
                  <a:lnTo>
                    <a:pt x="9525" y="84973"/>
                  </a:lnTo>
                  <a:lnTo>
                    <a:pt x="45172" y="44269"/>
                  </a:lnTo>
                  <a:lnTo>
                    <a:pt x="77557" y="7808"/>
                  </a:lnTo>
                  <a:lnTo>
                    <a:pt x="90561" y="3053"/>
                  </a:lnTo>
                  <a:lnTo>
                    <a:pt x="114668" y="0"/>
                  </a:lnTo>
                  <a:lnTo>
                    <a:pt x="131225" y="4527"/>
                  </a:lnTo>
                  <a:lnTo>
                    <a:pt x="140519" y="18175"/>
                  </a:lnTo>
                  <a:lnTo>
                    <a:pt x="146060" y="36235"/>
                  </a:lnTo>
                  <a:lnTo>
                    <a:pt x="144997" y="51317"/>
                  </a:lnTo>
                  <a:lnTo>
                    <a:pt x="133390" y="76765"/>
                  </a:lnTo>
                  <a:lnTo>
                    <a:pt x="111490" y="99357"/>
                  </a:lnTo>
                  <a:lnTo>
                    <a:pt x="96823" y="107241"/>
                  </a:lnTo>
                  <a:lnTo>
                    <a:pt x="60048" y="117359"/>
                  </a:lnTo>
                  <a:lnTo>
                    <a:pt x="0" y="1325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SMARTInkShape-329">
              <a:extLst>
                <a:ext uri="{FF2B5EF4-FFF2-40B4-BE49-F238E27FC236}">
                  <a16:creationId xmlns:a16="http://schemas.microsoft.com/office/drawing/2014/main" id="{974CFF8D-3351-C7AD-BD3A-FC31B7FF417E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10620663" y="3429126"/>
              <a:ext cx="81814" cy="112132"/>
            </a:xfrm>
            <a:custGeom>
              <a:avLst/>
              <a:gdLst/>
              <a:ahLst/>
              <a:cxnLst/>
              <a:rect l="0" t="0" r="0" b="0"/>
              <a:pathLst>
                <a:path w="81814" h="112132">
                  <a:moveTo>
                    <a:pt x="47337" y="18924"/>
                  </a:moveTo>
                  <a:lnTo>
                    <a:pt x="47337" y="18924"/>
                  </a:lnTo>
                  <a:lnTo>
                    <a:pt x="56471" y="18924"/>
                  </a:lnTo>
                  <a:lnTo>
                    <a:pt x="56853" y="4735"/>
                  </a:lnTo>
                  <a:lnTo>
                    <a:pt x="55798" y="3115"/>
                  </a:lnTo>
                  <a:lnTo>
                    <a:pt x="54035" y="2034"/>
                  </a:lnTo>
                  <a:lnTo>
                    <a:pt x="48660" y="300"/>
                  </a:lnTo>
                  <a:lnTo>
                    <a:pt x="37617" y="0"/>
                  </a:lnTo>
                  <a:lnTo>
                    <a:pt x="29611" y="2753"/>
                  </a:lnTo>
                  <a:lnTo>
                    <a:pt x="10791" y="18199"/>
                  </a:lnTo>
                  <a:lnTo>
                    <a:pt x="4636" y="26716"/>
                  </a:lnTo>
                  <a:lnTo>
                    <a:pt x="1900" y="35087"/>
                  </a:lnTo>
                  <a:lnTo>
                    <a:pt x="0" y="63830"/>
                  </a:lnTo>
                  <a:lnTo>
                    <a:pt x="5483" y="76277"/>
                  </a:lnTo>
                  <a:lnTo>
                    <a:pt x="14827" y="92362"/>
                  </a:lnTo>
                  <a:lnTo>
                    <a:pt x="16139" y="96458"/>
                  </a:lnTo>
                  <a:lnTo>
                    <a:pt x="23242" y="103831"/>
                  </a:lnTo>
                  <a:lnTo>
                    <a:pt x="32395" y="109577"/>
                  </a:lnTo>
                  <a:lnTo>
                    <a:pt x="39989" y="112131"/>
                  </a:lnTo>
                  <a:lnTo>
                    <a:pt x="49716" y="110444"/>
                  </a:lnTo>
                  <a:lnTo>
                    <a:pt x="61094" y="105108"/>
                  </a:lnTo>
                  <a:lnTo>
                    <a:pt x="73208" y="95681"/>
                  </a:lnTo>
                  <a:lnTo>
                    <a:pt x="80002" y="81613"/>
                  </a:lnTo>
                  <a:lnTo>
                    <a:pt x="81813" y="73417"/>
                  </a:lnTo>
                  <a:lnTo>
                    <a:pt x="80905" y="66894"/>
                  </a:lnTo>
                  <a:lnTo>
                    <a:pt x="78182" y="61488"/>
                  </a:lnTo>
                  <a:lnTo>
                    <a:pt x="58604" y="40149"/>
                  </a:lnTo>
                  <a:lnTo>
                    <a:pt x="28287" y="284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SMARTInkShape-330">
              <a:extLst>
                <a:ext uri="{FF2B5EF4-FFF2-40B4-BE49-F238E27FC236}">
                  <a16:creationId xmlns:a16="http://schemas.microsoft.com/office/drawing/2014/main" id="{7C915DD7-364C-CD69-967F-9FE16424EC9B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10715625" y="3410101"/>
              <a:ext cx="117195" cy="131945"/>
            </a:xfrm>
            <a:custGeom>
              <a:avLst/>
              <a:gdLst/>
              <a:ahLst/>
              <a:cxnLst/>
              <a:rect l="0" t="0" r="0" b="0"/>
              <a:pathLst>
                <a:path w="117195" h="131945">
                  <a:moveTo>
                    <a:pt x="104775" y="18899"/>
                  </a:moveTo>
                  <a:lnTo>
                    <a:pt x="104775" y="18899"/>
                  </a:lnTo>
                  <a:lnTo>
                    <a:pt x="109832" y="13842"/>
                  </a:lnTo>
                  <a:lnTo>
                    <a:pt x="112313" y="8538"/>
                  </a:lnTo>
                  <a:lnTo>
                    <a:pt x="112977" y="5642"/>
                  </a:lnTo>
                  <a:lnTo>
                    <a:pt x="111302" y="3711"/>
                  </a:lnTo>
                  <a:lnTo>
                    <a:pt x="103795" y="1566"/>
                  </a:lnTo>
                  <a:lnTo>
                    <a:pt x="82742" y="0"/>
                  </a:lnTo>
                  <a:lnTo>
                    <a:pt x="76286" y="2738"/>
                  </a:lnTo>
                  <a:lnTo>
                    <a:pt x="54849" y="16105"/>
                  </a:lnTo>
                  <a:lnTo>
                    <a:pt x="50835" y="22243"/>
                  </a:lnTo>
                  <a:lnTo>
                    <a:pt x="48576" y="36705"/>
                  </a:lnTo>
                  <a:lnTo>
                    <a:pt x="52963" y="54396"/>
                  </a:lnTo>
                  <a:lnTo>
                    <a:pt x="60933" y="63956"/>
                  </a:lnTo>
                  <a:lnTo>
                    <a:pt x="106526" y="98229"/>
                  </a:lnTo>
                  <a:lnTo>
                    <a:pt x="117053" y="107786"/>
                  </a:lnTo>
                  <a:lnTo>
                    <a:pt x="117194" y="110965"/>
                  </a:lnTo>
                  <a:lnTo>
                    <a:pt x="115171" y="114143"/>
                  </a:lnTo>
                  <a:lnTo>
                    <a:pt x="96716" y="126848"/>
                  </a:lnTo>
                  <a:lnTo>
                    <a:pt x="66142" y="131944"/>
                  </a:lnTo>
                  <a:lnTo>
                    <a:pt x="44174" y="131769"/>
                  </a:lnTo>
                  <a:lnTo>
                    <a:pt x="0" y="1236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SMARTInkShape-331">
              <a:extLst>
                <a:ext uri="{FF2B5EF4-FFF2-40B4-BE49-F238E27FC236}">
                  <a16:creationId xmlns:a16="http://schemas.microsoft.com/office/drawing/2014/main" id="{F48D3A01-4313-A42A-890B-BCE06458D629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10877550" y="3429117"/>
              <a:ext cx="28461" cy="123709"/>
            </a:xfrm>
            <a:custGeom>
              <a:avLst/>
              <a:gdLst/>
              <a:ahLst/>
              <a:cxnLst/>
              <a:rect l="0" t="0" r="0" b="0"/>
              <a:pathLst>
                <a:path w="28461" h="123709">
                  <a:moveTo>
                    <a:pt x="19050" y="9408"/>
                  </a:moveTo>
                  <a:lnTo>
                    <a:pt x="19050" y="9408"/>
                  </a:lnTo>
                  <a:lnTo>
                    <a:pt x="28460" y="0"/>
                  </a:lnTo>
                  <a:lnTo>
                    <a:pt x="13379" y="47571"/>
                  </a:lnTo>
                  <a:lnTo>
                    <a:pt x="2211" y="94951"/>
                  </a:lnTo>
                  <a:lnTo>
                    <a:pt x="0" y="1237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SMARTInkShape-332">
              <a:extLst>
                <a:ext uri="{FF2B5EF4-FFF2-40B4-BE49-F238E27FC236}">
                  <a16:creationId xmlns:a16="http://schemas.microsoft.com/office/drawing/2014/main" id="{19F4860B-5BCA-7AB9-1F59-B646F60686F2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10925175" y="331470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0" y="38100"/>
                  </a:moveTo>
                  <a:lnTo>
                    <a:pt x="0" y="38100"/>
                  </a:lnTo>
                  <a:lnTo>
                    <a:pt x="0" y="33043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SMARTInkShape-333">
              <a:extLst>
                <a:ext uri="{FF2B5EF4-FFF2-40B4-BE49-F238E27FC236}">
                  <a16:creationId xmlns:a16="http://schemas.microsoft.com/office/drawing/2014/main" id="{52DF9575-1351-3D83-6026-E54B36822C32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10978706" y="3228975"/>
              <a:ext cx="98870" cy="259696"/>
            </a:xfrm>
            <a:custGeom>
              <a:avLst/>
              <a:gdLst/>
              <a:ahLst/>
              <a:cxnLst/>
              <a:rect l="0" t="0" r="0" b="0"/>
              <a:pathLst>
                <a:path w="98870" h="259696">
                  <a:moveTo>
                    <a:pt x="41719" y="0"/>
                  </a:moveTo>
                  <a:lnTo>
                    <a:pt x="41719" y="0"/>
                  </a:lnTo>
                  <a:lnTo>
                    <a:pt x="46776" y="10113"/>
                  </a:lnTo>
                  <a:lnTo>
                    <a:pt x="46436" y="20722"/>
                  </a:lnTo>
                  <a:lnTo>
                    <a:pt x="41282" y="64112"/>
                  </a:lnTo>
                  <a:lnTo>
                    <a:pt x="28544" y="105901"/>
                  </a:lnTo>
                  <a:lnTo>
                    <a:pt x="21713" y="145214"/>
                  </a:lnTo>
                  <a:lnTo>
                    <a:pt x="8863" y="185666"/>
                  </a:lnTo>
                  <a:lnTo>
                    <a:pt x="0" y="222817"/>
                  </a:lnTo>
                  <a:lnTo>
                    <a:pt x="2933" y="257289"/>
                  </a:lnTo>
                  <a:lnTo>
                    <a:pt x="5278" y="259368"/>
                  </a:lnTo>
                  <a:lnTo>
                    <a:pt x="8958" y="259695"/>
                  </a:lnTo>
                  <a:lnTo>
                    <a:pt x="55686" y="257273"/>
                  </a:lnTo>
                  <a:lnTo>
                    <a:pt x="98869" y="257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SMARTInkShape-334">
              <a:extLst>
                <a:ext uri="{FF2B5EF4-FFF2-40B4-BE49-F238E27FC236}">
                  <a16:creationId xmlns:a16="http://schemas.microsoft.com/office/drawing/2014/main" id="{B6B4427E-DE04-F157-E937-A2AC6321739D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11010900" y="3402295"/>
              <a:ext cx="104205" cy="112431"/>
            </a:xfrm>
            <a:custGeom>
              <a:avLst/>
              <a:gdLst/>
              <a:ahLst/>
              <a:cxnLst/>
              <a:rect l="0" t="0" r="0" b="0"/>
              <a:pathLst>
                <a:path w="104205" h="112431">
                  <a:moveTo>
                    <a:pt x="0" y="45755"/>
                  </a:moveTo>
                  <a:lnTo>
                    <a:pt x="0" y="45755"/>
                  </a:lnTo>
                  <a:lnTo>
                    <a:pt x="0" y="40698"/>
                  </a:lnTo>
                  <a:lnTo>
                    <a:pt x="1058" y="39209"/>
                  </a:lnTo>
                  <a:lnTo>
                    <a:pt x="2824" y="38216"/>
                  </a:lnTo>
                  <a:lnTo>
                    <a:pt x="18314" y="31566"/>
                  </a:lnTo>
                  <a:lnTo>
                    <a:pt x="63956" y="4442"/>
                  </a:lnTo>
                  <a:lnTo>
                    <a:pt x="77629" y="0"/>
                  </a:lnTo>
                  <a:lnTo>
                    <a:pt x="81384" y="435"/>
                  </a:lnTo>
                  <a:lnTo>
                    <a:pt x="98272" y="6495"/>
                  </a:lnTo>
                  <a:lnTo>
                    <a:pt x="100440" y="8999"/>
                  </a:lnTo>
                  <a:lnTo>
                    <a:pt x="102849" y="17425"/>
                  </a:lnTo>
                  <a:lnTo>
                    <a:pt x="104204" y="34068"/>
                  </a:lnTo>
                  <a:lnTo>
                    <a:pt x="96524" y="79445"/>
                  </a:lnTo>
                  <a:lnTo>
                    <a:pt x="95250" y="1124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SMARTInkShape-335">
              <a:extLst>
                <a:ext uri="{FF2B5EF4-FFF2-40B4-BE49-F238E27FC236}">
                  <a16:creationId xmlns:a16="http://schemas.microsoft.com/office/drawing/2014/main" id="{52C5497B-F844-4B10-BC76-842EB312C68E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11134725" y="332422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0" y="38100"/>
                  </a:moveTo>
                  <a:lnTo>
                    <a:pt x="0" y="3810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SMARTInkShape-336">
              <a:extLst>
                <a:ext uri="{FF2B5EF4-FFF2-40B4-BE49-F238E27FC236}">
                  <a16:creationId xmlns:a16="http://schemas.microsoft.com/office/drawing/2014/main" id="{2D86811E-40AA-C611-A0A3-0F094B56AA40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11226072" y="3392338"/>
              <a:ext cx="232504" cy="141438"/>
            </a:xfrm>
            <a:custGeom>
              <a:avLst/>
              <a:gdLst/>
              <a:ahLst/>
              <a:cxnLst/>
              <a:rect l="0" t="0" r="0" b="0"/>
              <a:pathLst>
                <a:path w="232504" h="141438">
                  <a:moveTo>
                    <a:pt x="22953" y="8087"/>
                  </a:moveTo>
                  <a:lnTo>
                    <a:pt x="22953" y="8087"/>
                  </a:lnTo>
                  <a:lnTo>
                    <a:pt x="22953" y="17219"/>
                  </a:lnTo>
                  <a:lnTo>
                    <a:pt x="31155" y="9376"/>
                  </a:lnTo>
                  <a:lnTo>
                    <a:pt x="32363" y="0"/>
                  </a:lnTo>
                  <a:lnTo>
                    <a:pt x="27388" y="4045"/>
                  </a:lnTo>
                  <a:lnTo>
                    <a:pt x="19211" y="11945"/>
                  </a:lnTo>
                  <a:lnTo>
                    <a:pt x="678" y="56887"/>
                  </a:lnTo>
                  <a:lnTo>
                    <a:pt x="0" y="72462"/>
                  </a:lnTo>
                  <a:lnTo>
                    <a:pt x="8189" y="99707"/>
                  </a:lnTo>
                  <a:lnTo>
                    <a:pt x="21988" y="119078"/>
                  </a:lnTo>
                  <a:lnTo>
                    <a:pt x="33461" y="126207"/>
                  </a:lnTo>
                  <a:lnTo>
                    <a:pt x="39483" y="128109"/>
                  </a:lnTo>
                  <a:lnTo>
                    <a:pt x="44558" y="128318"/>
                  </a:lnTo>
                  <a:lnTo>
                    <a:pt x="53016" y="125729"/>
                  </a:lnTo>
                  <a:lnTo>
                    <a:pt x="55695" y="123556"/>
                  </a:lnTo>
                  <a:lnTo>
                    <a:pt x="58672" y="118320"/>
                  </a:lnTo>
                  <a:lnTo>
                    <a:pt x="63784" y="74479"/>
                  </a:lnTo>
                  <a:lnTo>
                    <a:pt x="69675" y="61936"/>
                  </a:lnTo>
                  <a:lnTo>
                    <a:pt x="105274" y="15668"/>
                  </a:lnTo>
                  <a:lnTo>
                    <a:pt x="116291" y="9085"/>
                  </a:lnTo>
                  <a:lnTo>
                    <a:pt x="122693" y="8383"/>
                  </a:lnTo>
                  <a:lnTo>
                    <a:pt x="124371" y="9342"/>
                  </a:lnTo>
                  <a:lnTo>
                    <a:pt x="125492" y="11041"/>
                  </a:lnTo>
                  <a:lnTo>
                    <a:pt x="126733" y="17866"/>
                  </a:lnTo>
                  <a:lnTo>
                    <a:pt x="127641" y="65037"/>
                  </a:lnTo>
                  <a:lnTo>
                    <a:pt x="128760" y="85404"/>
                  </a:lnTo>
                  <a:lnTo>
                    <a:pt x="132773" y="94661"/>
                  </a:lnTo>
                  <a:lnTo>
                    <a:pt x="133208" y="98611"/>
                  </a:lnTo>
                  <a:lnTo>
                    <a:pt x="128659" y="110776"/>
                  </a:lnTo>
                  <a:lnTo>
                    <a:pt x="129406" y="110413"/>
                  </a:lnTo>
                  <a:lnTo>
                    <a:pt x="145087" y="94377"/>
                  </a:lnTo>
                  <a:lnTo>
                    <a:pt x="178937" y="53005"/>
                  </a:lnTo>
                  <a:lnTo>
                    <a:pt x="211031" y="20069"/>
                  </a:lnTo>
                  <a:lnTo>
                    <a:pt x="212896" y="20308"/>
                  </a:lnTo>
                  <a:lnTo>
                    <a:pt x="217791" y="23396"/>
                  </a:lnTo>
                  <a:lnTo>
                    <a:pt x="220672" y="33941"/>
                  </a:lnTo>
                  <a:lnTo>
                    <a:pt x="222776" y="77345"/>
                  </a:lnTo>
                  <a:lnTo>
                    <a:pt x="225741" y="104102"/>
                  </a:lnTo>
                  <a:lnTo>
                    <a:pt x="232503" y="1414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SMARTInkShape-337">
              <a:extLst>
                <a:ext uri="{FF2B5EF4-FFF2-40B4-BE49-F238E27FC236}">
                  <a16:creationId xmlns:a16="http://schemas.microsoft.com/office/drawing/2014/main" id="{4B7565CB-97FD-D025-3021-6379584E8D85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11534775" y="3400586"/>
              <a:ext cx="123526" cy="133190"/>
            </a:xfrm>
            <a:custGeom>
              <a:avLst/>
              <a:gdLst/>
              <a:ahLst/>
              <a:cxnLst/>
              <a:rect l="0" t="0" r="0" b="0"/>
              <a:pathLst>
                <a:path w="123526" h="133190">
                  <a:moveTo>
                    <a:pt x="85725" y="28414"/>
                  </a:moveTo>
                  <a:lnTo>
                    <a:pt x="85725" y="28414"/>
                  </a:lnTo>
                  <a:lnTo>
                    <a:pt x="100933" y="27356"/>
                  </a:lnTo>
                  <a:lnTo>
                    <a:pt x="112239" y="23357"/>
                  </a:lnTo>
                  <a:lnTo>
                    <a:pt x="116101" y="20809"/>
                  </a:lnTo>
                  <a:lnTo>
                    <a:pt x="120392" y="15157"/>
                  </a:lnTo>
                  <a:lnTo>
                    <a:pt x="123525" y="1671"/>
                  </a:lnTo>
                  <a:lnTo>
                    <a:pt x="89082" y="0"/>
                  </a:lnTo>
                  <a:lnTo>
                    <a:pt x="63535" y="7475"/>
                  </a:lnTo>
                  <a:lnTo>
                    <a:pt x="50816" y="13111"/>
                  </a:lnTo>
                  <a:lnTo>
                    <a:pt x="40930" y="21965"/>
                  </a:lnTo>
                  <a:lnTo>
                    <a:pt x="34066" y="31898"/>
                  </a:lnTo>
                  <a:lnTo>
                    <a:pt x="31014" y="39840"/>
                  </a:lnTo>
                  <a:lnTo>
                    <a:pt x="31260" y="43439"/>
                  </a:lnTo>
                  <a:lnTo>
                    <a:pt x="34354" y="50262"/>
                  </a:lnTo>
                  <a:lnTo>
                    <a:pt x="80687" y="69656"/>
                  </a:lnTo>
                  <a:lnTo>
                    <a:pt x="91600" y="78847"/>
                  </a:lnTo>
                  <a:lnTo>
                    <a:pt x="107228" y="96937"/>
                  </a:lnTo>
                  <a:lnTo>
                    <a:pt x="108527" y="100554"/>
                  </a:lnTo>
                  <a:lnTo>
                    <a:pt x="108334" y="104024"/>
                  </a:lnTo>
                  <a:lnTo>
                    <a:pt x="107148" y="107396"/>
                  </a:lnTo>
                  <a:lnTo>
                    <a:pt x="100184" y="113964"/>
                  </a:lnTo>
                  <a:lnTo>
                    <a:pt x="90035" y="119353"/>
                  </a:lnTo>
                  <a:lnTo>
                    <a:pt x="47505" y="126234"/>
                  </a:lnTo>
                  <a:lnTo>
                    <a:pt x="41195" y="128552"/>
                  </a:lnTo>
                  <a:lnTo>
                    <a:pt x="28540" y="128306"/>
                  </a:lnTo>
                  <a:lnTo>
                    <a:pt x="22203" y="126758"/>
                  </a:lnTo>
                  <a:lnTo>
                    <a:pt x="16918" y="126785"/>
                  </a:lnTo>
                  <a:lnTo>
                    <a:pt x="0" y="1331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SMARTInkShape-Group75">
            <a:extLst>
              <a:ext uri="{FF2B5EF4-FFF2-40B4-BE49-F238E27FC236}">
                <a16:creationId xmlns:a16="http://schemas.microsoft.com/office/drawing/2014/main" id="{05EEAF26-05BE-FDFD-D831-A1DF00136BCF}"/>
              </a:ext>
            </a:extLst>
          </p:cNvPr>
          <p:cNvGrpSpPr/>
          <p:nvPr/>
        </p:nvGrpSpPr>
        <p:grpSpPr>
          <a:xfrm>
            <a:off x="9478699" y="4135460"/>
            <a:ext cx="513027" cy="350816"/>
            <a:chOff x="9478699" y="4135460"/>
            <a:chExt cx="513027" cy="350816"/>
          </a:xfrm>
        </p:grpSpPr>
        <p:sp>
          <p:nvSpPr>
            <p:cNvPr id="151" name="SMARTInkShape-338">
              <a:extLst>
                <a:ext uri="{FF2B5EF4-FFF2-40B4-BE49-F238E27FC236}">
                  <a16:creationId xmlns:a16="http://schemas.microsoft.com/office/drawing/2014/main" id="{310B24B4-9D9E-CCB2-FC3D-A6162224F983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9519538" y="4135460"/>
              <a:ext cx="148337" cy="350816"/>
            </a:xfrm>
            <a:custGeom>
              <a:avLst/>
              <a:gdLst/>
              <a:ahLst/>
              <a:cxnLst/>
              <a:rect l="0" t="0" r="0" b="0"/>
              <a:pathLst>
                <a:path w="148337" h="350816">
                  <a:moveTo>
                    <a:pt x="119762" y="112690"/>
                  </a:moveTo>
                  <a:lnTo>
                    <a:pt x="119762" y="112690"/>
                  </a:lnTo>
                  <a:lnTo>
                    <a:pt x="124819" y="112690"/>
                  </a:lnTo>
                  <a:lnTo>
                    <a:pt x="130123" y="109868"/>
                  </a:lnTo>
                  <a:lnTo>
                    <a:pt x="137097" y="104489"/>
                  </a:lnTo>
                  <a:lnTo>
                    <a:pt x="148299" y="103168"/>
                  </a:lnTo>
                  <a:lnTo>
                    <a:pt x="148336" y="88976"/>
                  </a:lnTo>
                  <a:lnTo>
                    <a:pt x="135080" y="58027"/>
                  </a:lnTo>
                  <a:lnTo>
                    <a:pt x="107047" y="18881"/>
                  </a:lnTo>
                  <a:lnTo>
                    <a:pt x="102820" y="15226"/>
                  </a:lnTo>
                  <a:lnTo>
                    <a:pt x="72725" y="804"/>
                  </a:lnTo>
                  <a:lnTo>
                    <a:pt x="69353" y="0"/>
                  </a:lnTo>
                  <a:lnTo>
                    <a:pt x="66047" y="521"/>
                  </a:lnTo>
                  <a:lnTo>
                    <a:pt x="59552" y="3923"/>
                  </a:lnTo>
                  <a:lnTo>
                    <a:pt x="34042" y="38816"/>
                  </a:lnTo>
                  <a:lnTo>
                    <a:pt x="24513" y="61873"/>
                  </a:lnTo>
                  <a:lnTo>
                    <a:pt x="15183" y="105723"/>
                  </a:lnTo>
                  <a:lnTo>
                    <a:pt x="6951" y="146070"/>
                  </a:lnTo>
                  <a:lnTo>
                    <a:pt x="5757" y="192348"/>
                  </a:lnTo>
                  <a:lnTo>
                    <a:pt x="2699" y="230809"/>
                  </a:lnTo>
                  <a:lnTo>
                    <a:pt x="0" y="251971"/>
                  </a:lnTo>
                  <a:lnTo>
                    <a:pt x="5050" y="298077"/>
                  </a:lnTo>
                  <a:lnTo>
                    <a:pt x="5437" y="345429"/>
                  </a:lnTo>
                  <a:lnTo>
                    <a:pt x="5462" y="3508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SMARTInkShape-339">
              <a:extLst>
                <a:ext uri="{FF2B5EF4-FFF2-40B4-BE49-F238E27FC236}">
                  <a16:creationId xmlns:a16="http://schemas.microsoft.com/office/drawing/2014/main" id="{E17B9418-B514-3457-565F-BBDDF824AFFE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9478699" y="4324350"/>
              <a:ext cx="189177" cy="47626"/>
            </a:xfrm>
            <a:custGeom>
              <a:avLst/>
              <a:gdLst/>
              <a:ahLst/>
              <a:cxnLst/>
              <a:rect l="0" t="0" r="0" b="0"/>
              <a:pathLst>
                <a:path w="189177" h="47626">
                  <a:moveTo>
                    <a:pt x="8201" y="47625"/>
                  </a:moveTo>
                  <a:lnTo>
                    <a:pt x="8201" y="47625"/>
                  </a:lnTo>
                  <a:lnTo>
                    <a:pt x="3144" y="47625"/>
                  </a:lnTo>
                  <a:lnTo>
                    <a:pt x="1655" y="46567"/>
                  </a:lnTo>
                  <a:lnTo>
                    <a:pt x="661" y="44803"/>
                  </a:lnTo>
                  <a:lnTo>
                    <a:pt x="0" y="42568"/>
                  </a:lnTo>
                  <a:lnTo>
                    <a:pt x="616" y="41079"/>
                  </a:lnTo>
                  <a:lnTo>
                    <a:pt x="2087" y="40086"/>
                  </a:lnTo>
                  <a:lnTo>
                    <a:pt x="47616" y="24959"/>
                  </a:lnTo>
                  <a:lnTo>
                    <a:pt x="85719" y="19159"/>
                  </a:lnTo>
                  <a:lnTo>
                    <a:pt x="127269" y="11742"/>
                  </a:lnTo>
                  <a:lnTo>
                    <a:pt x="18917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SMARTInkShape-340">
              <a:extLst>
                <a:ext uri="{FF2B5EF4-FFF2-40B4-BE49-F238E27FC236}">
                  <a16:creationId xmlns:a16="http://schemas.microsoft.com/office/drawing/2014/main" id="{C80D7E31-A657-7A10-64F6-F5E1AFB48B98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9721128" y="4286367"/>
              <a:ext cx="41963" cy="73558"/>
            </a:xfrm>
            <a:custGeom>
              <a:avLst/>
              <a:gdLst/>
              <a:ahLst/>
              <a:cxnLst/>
              <a:rect l="0" t="0" r="0" b="0"/>
              <a:pathLst>
                <a:path w="41963" h="73558">
                  <a:moveTo>
                    <a:pt x="32472" y="18933"/>
                  </a:moveTo>
                  <a:lnTo>
                    <a:pt x="32472" y="18933"/>
                  </a:lnTo>
                  <a:lnTo>
                    <a:pt x="32472" y="13876"/>
                  </a:lnTo>
                  <a:lnTo>
                    <a:pt x="33530" y="12387"/>
                  </a:lnTo>
                  <a:lnTo>
                    <a:pt x="35296" y="11394"/>
                  </a:lnTo>
                  <a:lnTo>
                    <a:pt x="41962" y="9418"/>
                  </a:lnTo>
                  <a:lnTo>
                    <a:pt x="33794" y="1208"/>
                  </a:lnTo>
                  <a:lnTo>
                    <a:pt x="27806" y="276"/>
                  </a:lnTo>
                  <a:lnTo>
                    <a:pt x="19331" y="0"/>
                  </a:lnTo>
                  <a:lnTo>
                    <a:pt x="16303" y="2077"/>
                  </a:lnTo>
                  <a:lnTo>
                    <a:pt x="10116" y="10031"/>
                  </a:lnTo>
                  <a:lnTo>
                    <a:pt x="682" y="31465"/>
                  </a:lnTo>
                  <a:lnTo>
                    <a:pt x="0" y="46022"/>
                  </a:lnTo>
                  <a:lnTo>
                    <a:pt x="3223" y="58489"/>
                  </a:lnTo>
                  <a:lnTo>
                    <a:pt x="8183" y="67558"/>
                  </a:lnTo>
                  <a:lnTo>
                    <a:pt x="12046" y="70400"/>
                  </a:lnTo>
                  <a:lnTo>
                    <a:pt x="21983" y="73557"/>
                  </a:lnTo>
                  <a:lnTo>
                    <a:pt x="26537" y="73341"/>
                  </a:lnTo>
                  <a:lnTo>
                    <a:pt x="34421" y="70278"/>
                  </a:lnTo>
                  <a:lnTo>
                    <a:pt x="36946" y="67980"/>
                  </a:lnTo>
                  <a:lnTo>
                    <a:pt x="39752" y="62604"/>
                  </a:lnTo>
                  <a:lnTo>
                    <a:pt x="36276" y="43514"/>
                  </a:lnTo>
                  <a:lnTo>
                    <a:pt x="28543" y="27863"/>
                  </a:lnTo>
                  <a:lnTo>
                    <a:pt x="3897" y="94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SMARTInkShape-341">
              <a:extLst>
                <a:ext uri="{FF2B5EF4-FFF2-40B4-BE49-F238E27FC236}">
                  <a16:creationId xmlns:a16="http://schemas.microsoft.com/office/drawing/2014/main" id="{22307B43-3FE2-1874-0C2C-8977762653E2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9810750" y="4267200"/>
              <a:ext cx="180976" cy="112216"/>
            </a:xfrm>
            <a:custGeom>
              <a:avLst/>
              <a:gdLst/>
              <a:ahLst/>
              <a:cxnLst/>
              <a:rect l="0" t="0" r="0" b="0"/>
              <a:pathLst>
                <a:path w="180976" h="112216">
                  <a:moveTo>
                    <a:pt x="0" y="57150"/>
                  </a:moveTo>
                  <a:lnTo>
                    <a:pt x="0" y="57150"/>
                  </a:lnTo>
                  <a:lnTo>
                    <a:pt x="34958" y="23251"/>
                  </a:lnTo>
                  <a:lnTo>
                    <a:pt x="47631" y="17057"/>
                  </a:lnTo>
                  <a:lnTo>
                    <a:pt x="50804" y="14546"/>
                  </a:lnTo>
                  <a:lnTo>
                    <a:pt x="53978" y="13931"/>
                  </a:lnTo>
                  <a:lnTo>
                    <a:pt x="57152" y="14579"/>
                  </a:lnTo>
                  <a:lnTo>
                    <a:pt x="60327" y="16069"/>
                  </a:lnTo>
                  <a:lnTo>
                    <a:pt x="66676" y="26192"/>
                  </a:lnTo>
                  <a:lnTo>
                    <a:pt x="71967" y="41274"/>
                  </a:lnTo>
                  <a:lnTo>
                    <a:pt x="81315" y="86866"/>
                  </a:lnTo>
                  <a:lnTo>
                    <a:pt x="79179" y="96110"/>
                  </a:lnTo>
                  <a:lnTo>
                    <a:pt x="72027" y="107264"/>
                  </a:lnTo>
                  <a:lnTo>
                    <a:pt x="66232" y="111173"/>
                  </a:lnTo>
                  <a:lnTo>
                    <a:pt x="63205" y="112215"/>
                  </a:lnTo>
                  <a:lnTo>
                    <a:pt x="61187" y="111852"/>
                  </a:lnTo>
                  <a:lnTo>
                    <a:pt x="59841" y="110551"/>
                  </a:lnTo>
                  <a:lnTo>
                    <a:pt x="58944" y="108626"/>
                  </a:lnTo>
                  <a:lnTo>
                    <a:pt x="57308" y="70397"/>
                  </a:lnTo>
                  <a:lnTo>
                    <a:pt x="62864" y="57393"/>
                  </a:lnTo>
                  <a:lnTo>
                    <a:pt x="88677" y="25972"/>
                  </a:lnTo>
                  <a:lnTo>
                    <a:pt x="97973" y="22126"/>
                  </a:lnTo>
                  <a:lnTo>
                    <a:pt x="108103" y="19359"/>
                  </a:lnTo>
                  <a:lnTo>
                    <a:pt x="120812" y="12909"/>
                  </a:lnTo>
                  <a:lnTo>
                    <a:pt x="136456" y="9470"/>
                  </a:lnTo>
                  <a:lnTo>
                    <a:pt x="149322" y="3276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9" name="SMARTInkShape-Group76">
            <a:extLst>
              <a:ext uri="{FF2B5EF4-FFF2-40B4-BE49-F238E27FC236}">
                <a16:creationId xmlns:a16="http://schemas.microsoft.com/office/drawing/2014/main" id="{301A696D-0F4B-9274-67D8-21EDBBE9D716}"/>
              </a:ext>
            </a:extLst>
          </p:cNvPr>
          <p:cNvGrpSpPr/>
          <p:nvPr/>
        </p:nvGrpSpPr>
        <p:grpSpPr>
          <a:xfrm>
            <a:off x="10289061" y="4211850"/>
            <a:ext cx="788515" cy="167321"/>
            <a:chOff x="10289061" y="4211850"/>
            <a:chExt cx="788515" cy="167321"/>
          </a:xfrm>
        </p:grpSpPr>
        <p:sp>
          <p:nvSpPr>
            <p:cNvPr id="156" name="SMARTInkShape-342">
              <a:extLst>
                <a:ext uri="{FF2B5EF4-FFF2-40B4-BE49-F238E27FC236}">
                  <a16:creationId xmlns:a16="http://schemas.microsoft.com/office/drawing/2014/main" id="{959788B1-3802-C130-82D8-F868035CC746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10289061" y="4225234"/>
              <a:ext cx="188440" cy="153937"/>
            </a:xfrm>
            <a:custGeom>
              <a:avLst/>
              <a:gdLst/>
              <a:ahLst/>
              <a:cxnLst/>
              <a:rect l="0" t="0" r="0" b="0"/>
              <a:pathLst>
                <a:path w="188440" h="153937">
                  <a:moveTo>
                    <a:pt x="64614" y="80066"/>
                  </a:moveTo>
                  <a:lnTo>
                    <a:pt x="64614" y="80066"/>
                  </a:lnTo>
                  <a:lnTo>
                    <a:pt x="64614" y="65877"/>
                  </a:lnTo>
                  <a:lnTo>
                    <a:pt x="65672" y="64257"/>
                  </a:lnTo>
                  <a:lnTo>
                    <a:pt x="67438" y="63176"/>
                  </a:lnTo>
                  <a:lnTo>
                    <a:pt x="69671" y="62456"/>
                  </a:lnTo>
                  <a:lnTo>
                    <a:pt x="116440" y="70304"/>
                  </a:lnTo>
                  <a:lnTo>
                    <a:pt x="133708" y="69413"/>
                  </a:lnTo>
                  <a:lnTo>
                    <a:pt x="145998" y="62916"/>
                  </a:lnTo>
                  <a:lnTo>
                    <a:pt x="152997" y="57274"/>
                  </a:lnTo>
                  <a:lnTo>
                    <a:pt x="156812" y="48417"/>
                  </a:lnTo>
                  <a:lnTo>
                    <a:pt x="157829" y="43092"/>
                  </a:lnTo>
                  <a:lnTo>
                    <a:pt x="157449" y="38483"/>
                  </a:lnTo>
                  <a:lnTo>
                    <a:pt x="154205" y="30540"/>
                  </a:lnTo>
                  <a:lnTo>
                    <a:pt x="146428" y="20118"/>
                  </a:lnTo>
                  <a:lnTo>
                    <a:pt x="119110" y="7115"/>
                  </a:lnTo>
                  <a:lnTo>
                    <a:pt x="101535" y="724"/>
                  </a:lnTo>
                  <a:lnTo>
                    <a:pt x="83140" y="0"/>
                  </a:lnTo>
                  <a:lnTo>
                    <a:pt x="73789" y="1289"/>
                  </a:lnTo>
                  <a:lnTo>
                    <a:pt x="57756" y="11187"/>
                  </a:lnTo>
                  <a:lnTo>
                    <a:pt x="15852" y="49511"/>
                  </a:lnTo>
                  <a:lnTo>
                    <a:pt x="4893" y="72777"/>
                  </a:lnTo>
                  <a:lnTo>
                    <a:pt x="0" y="99778"/>
                  </a:lnTo>
                  <a:lnTo>
                    <a:pt x="1678" y="112816"/>
                  </a:lnTo>
                  <a:lnTo>
                    <a:pt x="3606" y="117774"/>
                  </a:lnTo>
                  <a:lnTo>
                    <a:pt x="11393" y="126106"/>
                  </a:lnTo>
                  <a:lnTo>
                    <a:pt x="33640" y="140078"/>
                  </a:lnTo>
                  <a:lnTo>
                    <a:pt x="72568" y="151971"/>
                  </a:lnTo>
                  <a:lnTo>
                    <a:pt x="102249" y="153936"/>
                  </a:lnTo>
                  <a:lnTo>
                    <a:pt x="140722" y="148475"/>
                  </a:lnTo>
                  <a:lnTo>
                    <a:pt x="178706" y="145911"/>
                  </a:lnTo>
                  <a:lnTo>
                    <a:pt x="188439" y="1372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SMARTInkShape-343">
              <a:extLst>
                <a:ext uri="{FF2B5EF4-FFF2-40B4-BE49-F238E27FC236}">
                  <a16:creationId xmlns:a16="http://schemas.microsoft.com/office/drawing/2014/main" id="{9866D78D-3BC7-AB39-05E4-770E62C6F40F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10553700" y="4219575"/>
              <a:ext cx="123826" cy="131415"/>
            </a:xfrm>
            <a:custGeom>
              <a:avLst/>
              <a:gdLst/>
              <a:ahLst/>
              <a:cxnLst/>
              <a:rect l="0" t="0" r="0" b="0"/>
              <a:pathLst>
                <a:path w="123826" h="131415">
                  <a:moveTo>
                    <a:pt x="0" y="85725"/>
                  </a:moveTo>
                  <a:lnTo>
                    <a:pt x="0" y="85725"/>
                  </a:lnTo>
                  <a:lnTo>
                    <a:pt x="5057" y="85725"/>
                  </a:lnTo>
                  <a:lnTo>
                    <a:pt x="6546" y="84667"/>
                  </a:lnTo>
                  <a:lnTo>
                    <a:pt x="7538" y="82903"/>
                  </a:lnTo>
                  <a:lnTo>
                    <a:pt x="9490" y="76317"/>
                  </a:lnTo>
                  <a:lnTo>
                    <a:pt x="14570" y="76234"/>
                  </a:lnTo>
                  <a:lnTo>
                    <a:pt x="16064" y="79398"/>
                  </a:lnTo>
                  <a:lnTo>
                    <a:pt x="21282" y="101644"/>
                  </a:lnTo>
                  <a:lnTo>
                    <a:pt x="23713" y="105862"/>
                  </a:lnTo>
                  <a:lnTo>
                    <a:pt x="37247" y="116856"/>
                  </a:lnTo>
                  <a:lnTo>
                    <a:pt x="60785" y="128995"/>
                  </a:lnTo>
                  <a:lnTo>
                    <a:pt x="73230" y="131414"/>
                  </a:lnTo>
                  <a:lnTo>
                    <a:pt x="82993" y="129667"/>
                  </a:lnTo>
                  <a:lnTo>
                    <a:pt x="94441" y="122734"/>
                  </a:lnTo>
                  <a:lnTo>
                    <a:pt x="97885" y="119923"/>
                  </a:lnTo>
                  <a:lnTo>
                    <a:pt x="101712" y="111154"/>
                  </a:lnTo>
                  <a:lnTo>
                    <a:pt x="107328" y="65563"/>
                  </a:lnTo>
                  <a:lnTo>
                    <a:pt x="116510" y="22611"/>
                  </a:lnTo>
                  <a:lnTo>
                    <a:pt x="120573" y="14282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SMARTInkShape-344">
              <a:extLst>
                <a:ext uri="{FF2B5EF4-FFF2-40B4-BE49-F238E27FC236}">
                  <a16:creationId xmlns:a16="http://schemas.microsoft.com/office/drawing/2014/main" id="{7F29E49F-37BE-D1FC-3BC7-E60C7C97C0B6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10737435" y="4211850"/>
              <a:ext cx="340141" cy="141018"/>
            </a:xfrm>
            <a:custGeom>
              <a:avLst/>
              <a:gdLst/>
              <a:ahLst/>
              <a:cxnLst/>
              <a:rect l="0" t="0" r="0" b="0"/>
              <a:pathLst>
                <a:path w="340141" h="141018">
                  <a:moveTo>
                    <a:pt x="16290" y="55350"/>
                  </a:moveTo>
                  <a:lnTo>
                    <a:pt x="16290" y="55350"/>
                  </a:lnTo>
                  <a:lnTo>
                    <a:pt x="32537" y="70538"/>
                  </a:lnTo>
                  <a:lnTo>
                    <a:pt x="38679" y="72683"/>
                  </a:lnTo>
                  <a:lnTo>
                    <a:pt x="65779" y="74249"/>
                  </a:lnTo>
                  <a:lnTo>
                    <a:pt x="72859" y="71511"/>
                  </a:lnTo>
                  <a:lnTo>
                    <a:pt x="114313" y="42600"/>
                  </a:lnTo>
                  <a:lnTo>
                    <a:pt x="118064" y="33456"/>
                  </a:lnTo>
                  <a:lnTo>
                    <a:pt x="120472" y="20451"/>
                  </a:lnTo>
                  <a:lnTo>
                    <a:pt x="117980" y="15850"/>
                  </a:lnTo>
                  <a:lnTo>
                    <a:pt x="112286" y="10278"/>
                  </a:lnTo>
                  <a:lnTo>
                    <a:pt x="102699" y="4274"/>
                  </a:lnTo>
                  <a:lnTo>
                    <a:pt x="85402" y="0"/>
                  </a:lnTo>
                  <a:lnTo>
                    <a:pt x="73111" y="1822"/>
                  </a:lnTo>
                  <a:lnTo>
                    <a:pt x="51470" y="11620"/>
                  </a:lnTo>
                  <a:lnTo>
                    <a:pt x="20770" y="33895"/>
                  </a:lnTo>
                  <a:lnTo>
                    <a:pt x="5857" y="52403"/>
                  </a:lnTo>
                  <a:lnTo>
                    <a:pt x="1070" y="67798"/>
                  </a:lnTo>
                  <a:lnTo>
                    <a:pt x="0" y="84166"/>
                  </a:lnTo>
                  <a:lnTo>
                    <a:pt x="3053" y="98496"/>
                  </a:lnTo>
                  <a:lnTo>
                    <a:pt x="10761" y="109098"/>
                  </a:lnTo>
                  <a:lnTo>
                    <a:pt x="32955" y="124528"/>
                  </a:lnTo>
                  <a:lnTo>
                    <a:pt x="51448" y="129470"/>
                  </a:lnTo>
                  <a:lnTo>
                    <a:pt x="61197" y="127803"/>
                  </a:lnTo>
                  <a:lnTo>
                    <a:pt x="104295" y="104049"/>
                  </a:lnTo>
                  <a:lnTo>
                    <a:pt x="126416" y="85823"/>
                  </a:lnTo>
                  <a:lnTo>
                    <a:pt x="165996" y="39512"/>
                  </a:lnTo>
                  <a:lnTo>
                    <a:pt x="187561" y="17432"/>
                  </a:lnTo>
                  <a:lnTo>
                    <a:pt x="187687" y="22361"/>
                  </a:lnTo>
                  <a:lnTo>
                    <a:pt x="190539" y="27635"/>
                  </a:lnTo>
                  <a:lnTo>
                    <a:pt x="192781" y="30523"/>
                  </a:lnTo>
                  <a:lnTo>
                    <a:pt x="195272" y="39377"/>
                  </a:lnTo>
                  <a:lnTo>
                    <a:pt x="198061" y="82606"/>
                  </a:lnTo>
                  <a:lnTo>
                    <a:pt x="206186" y="129800"/>
                  </a:lnTo>
                  <a:lnTo>
                    <a:pt x="206755" y="140415"/>
                  </a:lnTo>
                  <a:lnTo>
                    <a:pt x="214988" y="141017"/>
                  </a:lnTo>
                  <a:lnTo>
                    <a:pt x="258671" y="97638"/>
                  </a:lnTo>
                  <a:lnTo>
                    <a:pt x="294726" y="55077"/>
                  </a:lnTo>
                  <a:lnTo>
                    <a:pt x="309138" y="47043"/>
                  </a:lnTo>
                  <a:lnTo>
                    <a:pt x="315903" y="46186"/>
                  </a:lnTo>
                  <a:lnTo>
                    <a:pt x="318690" y="49241"/>
                  </a:lnTo>
                  <a:lnTo>
                    <a:pt x="326612" y="67651"/>
                  </a:lnTo>
                  <a:lnTo>
                    <a:pt x="330458" y="113778"/>
                  </a:lnTo>
                  <a:lnTo>
                    <a:pt x="331568" y="116527"/>
                  </a:lnTo>
                  <a:lnTo>
                    <a:pt x="333368" y="118360"/>
                  </a:lnTo>
                  <a:lnTo>
                    <a:pt x="335626" y="119582"/>
                  </a:lnTo>
                  <a:lnTo>
                    <a:pt x="337130" y="121454"/>
                  </a:lnTo>
                  <a:lnTo>
                    <a:pt x="340140" y="1315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0" name="SMARTInkShape-345">
            <a:extLst>
              <a:ext uri="{FF2B5EF4-FFF2-40B4-BE49-F238E27FC236}">
                <a16:creationId xmlns:a16="http://schemas.microsoft.com/office/drawing/2014/main" id="{8B17AA31-7B42-05EF-5987-E4CA8BDDF2A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1410950" y="4125365"/>
            <a:ext cx="276226" cy="208511"/>
          </a:xfrm>
          <a:custGeom>
            <a:avLst/>
            <a:gdLst/>
            <a:ahLst/>
            <a:cxnLst/>
            <a:rect l="0" t="0" r="0" b="0"/>
            <a:pathLst>
              <a:path w="276226" h="208511">
                <a:moveTo>
                  <a:pt x="0" y="75160"/>
                </a:moveTo>
                <a:lnTo>
                  <a:pt x="0" y="75160"/>
                </a:lnTo>
                <a:lnTo>
                  <a:pt x="0" y="70103"/>
                </a:lnTo>
                <a:lnTo>
                  <a:pt x="5644" y="64799"/>
                </a:lnTo>
                <a:lnTo>
                  <a:pt x="14149" y="59972"/>
                </a:lnTo>
                <a:lnTo>
                  <a:pt x="61690" y="46510"/>
                </a:lnTo>
                <a:lnTo>
                  <a:pt x="74080" y="38514"/>
                </a:lnTo>
                <a:lnTo>
                  <a:pt x="75846" y="39087"/>
                </a:lnTo>
                <a:lnTo>
                  <a:pt x="89271" y="50445"/>
                </a:lnTo>
                <a:lnTo>
                  <a:pt x="92593" y="59237"/>
                </a:lnTo>
                <a:lnTo>
                  <a:pt x="95017" y="104846"/>
                </a:lnTo>
                <a:lnTo>
                  <a:pt x="95204" y="131941"/>
                </a:lnTo>
                <a:lnTo>
                  <a:pt x="92408" y="140260"/>
                </a:lnTo>
                <a:lnTo>
                  <a:pt x="88695" y="147485"/>
                </a:lnTo>
                <a:lnTo>
                  <a:pt x="85840" y="160301"/>
                </a:lnTo>
                <a:lnTo>
                  <a:pt x="103036" y="142487"/>
                </a:lnTo>
                <a:lnTo>
                  <a:pt x="130783" y="97510"/>
                </a:lnTo>
                <a:lnTo>
                  <a:pt x="162003" y="54559"/>
                </a:lnTo>
                <a:lnTo>
                  <a:pt x="198179" y="10803"/>
                </a:lnTo>
                <a:lnTo>
                  <a:pt x="210141" y="4224"/>
                </a:lnTo>
                <a:lnTo>
                  <a:pt x="230012" y="0"/>
                </a:lnTo>
                <a:lnTo>
                  <a:pt x="233774" y="1770"/>
                </a:lnTo>
                <a:lnTo>
                  <a:pt x="240776" y="9381"/>
                </a:lnTo>
                <a:lnTo>
                  <a:pt x="250671" y="30623"/>
                </a:lnTo>
                <a:lnTo>
                  <a:pt x="256319" y="75567"/>
                </a:lnTo>
                <a:lnTo>
                  <a:pt x="257007" y="118397"/>
                </a:lnTo>
                <a:lnTo>
                  <a:pt x="257153" y="159471"/>
                </a:lnTo>
                <a:lnTo>
                  <a:pt x="257171" y="180949"/>
                </a:lnTo>
                <a:lnTo>
                  <a:pt x="259994" y="188500"/>
                </a:lnTo>
                <a:lnTo>
                  <a:pt x="276225" y="20851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3" name="SMARTInkShape-Group78">
            <a:extLst>
              <a:ext uri="{FF2B5EF4-FFF2-40B4-BE49-F238E27FC236}">
                <a16:creationId xmlns:a16="http://schemas.microsoft.com/office/drawing/2014/main" id="{4A6875AF-B250-CD4D-2320-208B63B57270}"/>
              </a:ext>
            </a:extLst>
          </p:cNvPr>
          <p:cNvGrpSpPr/>
          <p:nvPr/>
        </p:nvGrpSpPr>
        <p:grpSpPr>
          <a:xfrm>
            <a:off x="9677795" y="2259190"/>
            <a:ext cx="494469" cy="74425"/>
            <a:chOff x="9677795" y="2259190"/>
            <a:chExt cx="494469" cy="74425"/>
          </a:xfrm>
        </p:grpSpPr>
        <p:sp>
          <p:nvSpPr>
            <p:cNvPr id="161" name="SMARTInkShape-346">
              <a:extLst>
                <a:ext uri="{FF2B5EF4-FFF2-40B4-BE49-F238E27FC236}">
                  <a16:creationId xmlns:a16="http://schemas.microsoft.com/office/drawing/2014/main" id="{7512A788-9D53-EB61-00F9-E09DC32FD64A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9677795" y="2259190"/>
              <a:ext cx="37702" cy="74425"/>
            </a:xfrm>
            <a:custGeom>
              <a:avLst/>
              <a:gdLst/>
              <a:ahLst/>
              <a:cxnLst/>
              <a:rect l="0" t="0" r="0" b="0"/>
              <a:pathLst>
                <a:path w="37702" h="74425">
                  <a:moveTo>
                    <a:pt x="18655" y="26810"/>
                  </a:moveTo>
                  <a:lnTo>
                    <a:pt x="18655" y="26810"/>
                  </a:lnTo>
                  <a:lnTo>
                    <a:pt x="13598" y="26810"/>
                  </a:lnTo>
                  <a:lnTo>
                    <a:pt x="13167" y="25752"/>
                  </a:lnTo>
                  <a:lnTo>
                    <a:pt x="18630" y="17319"/>
                  </a:lnTo>
                  <a:lnTo>
                    <a:pt x="18648" y="17295"/>
                  </a:lnTo>
                  <a:lnTo>
                    <a:pt x="23709" y="17288"/>
                  </a:lnTo>
                  <a:lnTo>
                    <a:pt x="25200" y="18345"/>
                  </a:lnTo>
                  <a:lnTo>
                    <a:pt x="26193" y="20109"/>
                  </a:lnTo>
                  <a:lnTo>
                    <a:pt x="26856" y="22342"/>
                  </a:lnTo>
                  <a:lnTo>
                    <a:pt x="28356" y="23832"/>
                  </a:lnTo>
                  <a:lnTo>
                    <a:pt x="32844" y="25486"/>
                  </a:lnTo>
                  <a:lnTo>
                    <a:pt x="34464" y="26986"/>
                  </a:lnTo>
                  <a:lnTo>
                    <a:pt x="37278" y="34895"/>
                  </a:lnTo>
                  <a:lnTo>
                    <a:pt x="37667" y="49466"/>
                  </a:lnTo>
                  <a:lnTo>
                    <a:pt x="36621" y="51439"/>
                  </a:lnTo>
                  <a:lnTo>
                    <a:pt x="34866" y="52754"/>
                  </a:lnTo>
                  <a:lnTo>
                    <a:pt x="32638" y="53631"/>
                  </a:lnTo>
                  <a:lnTo>
                    <a:pt x="31151" y="55274"/>
                  </a:lnTo>
                  <a:lnTo>
                    <a:pt x="28571" y="63432"/>
                  </a:lnTo>
                  <a:lnTo>
                    <a:pt x="28295" y="69529"/>
                  </a:lnTo>
                  <a:lnTo>
                    <a:pt x="27198" y="71164"/>
                  </a:lnTo>
                  <a:lnTo>
                    <a:pt x="25409" y="72254"/>
                  </a:lnTo>
                  <a:lnTo>
                    <a:pt x="18485" y="74148"/>
                  </a:lnTo>
                  <a:lnTo>
                    <a:pt x="9557" y="74424"/>
                  </a:lnTo>
                  <a:lnTo>
                    <a:pt x="9257" y="69375"/>
                  </a:lnTo>
                  <a:lnTo>
                    <a:pt x="8156" y="67887"/>
                  </a:lnTo>
                  <a:lnTo>
                    <a:pt x="4111" y="66233"/>
                  </a:lnTo>
                  <a:lnTo>
                    <a:pt x="2609" y="64733"/>
                  </a:lnTo>
                  <a:lnTo>
                    <a:pt x="0" y="56825"/>
                  </a:lnTo>
                  <a:lnTo>
                    <a:pt x="7196" y="45213"/>
                  </a:lnTo>
                  <a:lnTo>
                    <a:pt x="9016" y="23597"/>
                  </a:lnTo>
                  <a:lnTo>
                    <a:pt x="10113" y="21493"/>
                  </a:lnTo>
                  <a:lnTo>
                    <a:pt x="11902" y="20090"/>
                  </a:lnTo>
                  <a:lnTo>
                    <a:pt x="14153" y="19155"/>
                  </a:lnTo>
                  <a:lnTo>
                    <a:pt x="15654" y="17473"/>
                  </a:lnTo>
                  <a:lnTo>
                    <a:pt x="20884" y="7170"/>
                  </a:lnTo>
                  <a:lnTo>
                    <a:pt x="23316" y="4192"/>
                  </a:lnTo>
                  <a:lnTo>
                    <a:pt x="28840" y="882"/>
                  </a:lnTo>
                  <a:lnTo>
                    <a:pt x="31795" y="0"/>
                  </a:lnTo>
                  <a:lnTo>
                    <a:pt x="33765" y="470"/>
                  </a:lnTo>
                  <a:lnTo>
                    <a:pt x="35079" y="1842"/>
                  </a:lnTo>
                  <a:lnTo>
                    <a:pt x="36538" y="6188"/>
                  </a:lnTo>
                  <a:lnTo>
                    <a:pt x="37701" y="45896"/>
                  </a:lnTo>
                  <a:lnTo>
                    <a:pt x="36644" y="49059"/>
                  </a:lnTo>
                  <a:lnTo>
                    <a:pt x="34881" y="51168"/>
                  </a:lnTo>
                  <a:lnTo>
                    <a:pt x="28571" y="55138"/>
                  </a:lnTo>
                  <a:lnTo>
                    <a:pt x="27144" y="33637"/>
                  </a:lnTo>
                  <a:lnTo>
                    <a:pt x="25373" y="31361"/>
                  </a:lnTo>
                  <a:lnTo>
                    <a:pt x="19982" y="27709"/>
                  </a:lnTo>
                  <a:lnTo>
                    <a:pt x="28180" y="1728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SMARTInkShape-347">
              <a:extLst>
                <a:ext uri="{FF2B5EF4-FFF2-40B4-BE49-F238E27FC236}">
                  <a16:creationId xmlns:a16="http://schemas.microsoft.com/office/drawing/2014/main" id="{779CB213-55C6-47D3-F690-9C891B05133B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10125075" y="2286402"/>
              <a:ext cx="47189" cy="46668"/>
            </a:xfrm>
            <a:custGeom>
              <a:avLst/>
              <a:gdLst/>
              <a:ahLst/>
              <a:cxnLst/>
              <a:rect l="0" t="0" r="0" b="0"/>
              <a:pathLst>
                <a:path w="47189" h="46668">
                  <a:moveTo>
                    <a:pt x="19050" y="9123"/>
                  </a:moveTo>
                  <a:lnTo>
                    <a:pt x="19050" y="9123"/>
                  </a:lnTo>
                  <a:lnTo>
                    <a:pt x="24538" y="9123"/>
                  </a:lnTo>
                  <a:lnTo>
                    <a:pt x="22195" y="9123"/>
                  </a:lnTo>
                  <a:lnTo>
                    <a:pt x="21146" y="10181"/>
                  </a:lnTo>
                  <a:lnTo>
                    <a:pt x="19327" y="17324"/>
                  </a:lnTo>
                  <a:lnTo>
                    <a:pt x="19059" y="9481"/>
                  </a:lnTo>
                  <a:lnTo>
                    <a:pt x="28184" y="0"/>
                  </a:lnTo>
                  <a:lnTo>
                    <a:pt x="33515" y="4774"/>
                  </a:lnTo>
                  <a:lnTo>
                    <a:pt x="36062" y="10012"/>
                  </a:lnTo>
                  <a:lnTo>
                    <a:pt x="36741" y="12891"/>
                  </a:lnTo>
                  <a:lnTo>
                    <a:pt x="36137" y="15868"/>
                  </a:lnTo>
                  <a:lnTo>
                    <a:pt x="30382" y="28251"/>
                  </a:lnTo>
                  <a:lnTo>
                    <a:pt x="29780" y="31400"/>
                  </a:lnTo>
                  <a:lnTo>
                    <a:pt x="23875" y="40888"/>
                  </a:lnTo>
                  <a:lnTo>
                    <a:pt x="18373" y="44407"/>
                  </a:lnTo>
                  <a:lnTo>
                    <a:pt x="11273" y="46667"/>
                  </a:lnTo>
                  <a:lnTo>
                    <a:pt x="10302" y="41331"/>
                  </a:lnTo>
                  <a:lnTo>
                    <a:pt x="10043" y="36945"/>
                  </a:lnTo>
                  <a:lnTo>
                    <a:pt x="8812" y="34021"/>
                  </a:lnTo>
                  <a:lnTo>
                    <a:pt x="6933" y="32072"/>
                  </a:lnTo>
                  <a:lnTo>
                    <a:pt x="4622" y="30772"/>
                  </a:lnTo>
                  <a:lnTo>
                    <a:pt x="4139" y="28847"/>
                  </a:lnTo>
                  <a:lnTo>
                    <a:pt x="4876" y="26506"/>
                  </a:lnTo>
                  <a:lnTo>
                    <a:pt x="17645" y="2382"/>
                  </a:lnTo>
                  <a:lnTo>
                    <a:pt x="19171" y="1454"/>
                  </a:lnTo>
                  <a:lnTo>
                    <a:pt x="23691" y="423"/>
                  </a:lnTo>
                  <a:lnTo>
                    <a:pt x="29226" y="2787"/>
                  </a:lnTo>
                  <a:lnTo>
                    <a:pt x="46147" y="17214"/>
                  </a:lnTo>
                  <a:lnTo>
                    <a:pt x="47188" y="23280"/>
                  </a:lnTo>
                  <a:lnTo>
                    <a:pt x="46275" y="24911"/>
                  </a:lnTo>
                  <a:lnTo>
                    <a:pt x="44608" y="25998"/>
                  </a:lnTo>
                  <a:lnTo>
                    <a:pt x="42438" y="26723"/>
                  </a:lnTo>
                  <a:lnTo>
                    <a:pt x="1981" y="18753"/>
                  </a:lnTo>
                  <a:lnTo>
                    <a:pt x="1321" y="17660"/>
                  </a:lnTo>
                  <a:lnTo>
                    <a:pt x="0" y="912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6" name="SMARTInkShape-Group79">
            <a:extLst>
              <a:ext uri="{FF2B5EF4-FFF2-40B4-BE49-F238E27FC236}">
                <a16:creationId xmlns:a16="http://schemas.microsoft.com/office/drawing/2014/main" id="{7EC53F58-9501-7B6C-163E-434F6A49A6A0}"/>
              </a:ext>
            </a:extLst>
          </p:cNvPr>
          <p:cNvGrpSpPr/>
          <p:nvPr/>
        </p:nvGrpSpPr>
        <p:grpSpPr>
          <a:xfrm>
            <a:off x="10591800" y="2277960"/>
            <a:ext cx="447676" cy="46140"/>
            <a:chOff x="10591800" y="2277960"/>
            <a:chExt cx="447676" cy="46140"/>
          </a:xfrm>
        </p:grpSpPr>
        <p:sp>
          <p:nvSpPr>
            <p:cNvPr id="164" name="SMARTInkShape-348">
              <a:extLst>
                <a:ext uri="{FF2B5EF4-FFF2-40B4-BE49-F238E27FC236}">
                  <a16:creationId xmlns:a16="http://schemas.microsoft.com/office/drawing/2014/main" id="{97701D43-9FF1-A4DB-F5EF-91848B12F595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10591800" y="2277960"/>
              <a:ext cx="47177" cy="36616"/>
            </a:xfrm>
            <a:custGeom>
              <a:avLst/>
              <a:gdLst/>
              <a:ahLst/>
              <a:cxnLst/>
              <a:rect l="0" t="0" r="0" b="0"/>
              <a:pathLst>
                <a:path w="47177" h="36616">
                  <a:moveTo>
                    <a:pt x="0" y="36615"/>
                  </a:moveTo>
                  <a:lnTo>
                    <a:pt x="0" y="36615"/>
                  </a:lnTo>
                  <a:lnTo>
                    <a:pt x="5057" y="31559"/>
                  </a:lnTo>
                  <a:lnTo>
                    <a:pt x="7538" y="26254"/>
                  </a:lnTo>
                  <a:lnTo>
                    <a:pt x="8202" y="23357"/>
                  </a:lnTo>
                  <a:lnTo>
                    <a:pt x="14581" y="17317"/>
                  </a:lnTo>
                  <a:lnTo>
                    <a:pt x="23413" y="12163"/>
                  </a:lnTo>
                  <a:lnTo>
                    <a:pt x="30867" y="9872"/>
                  </a:lnTo>
                  <a:lnTo>
                    <a:pt x="33279" y="8203"/>
                  </a:lnTo>
                  <a:lnTo>
                    <a:pt x="34885" y="6032"/>
                  </a:lnTo>
                  <a:lnTo>
                    <a:pt x="35957" y="3527"/>
                  </a:lnTo>
                  <a:lnTo>
                    <a:pt x="37730" y="1856"/>
                  </a:lnTo>
                  <a:lnTo>
                    <a:pt x="42521" y="0"/>
                  </a:lnTo>
                  <a:lnTo>
                    <a:pt x="44221" y="563"/>
                  </a:lnTo>
                  <a:lnTo>
                    <a:pt x="45356" y="1997"/>
                  </a:lnTo>
                  <a:lnTo>
                    <a:pt x="46617" y="6412"/>
                  </a:lnTo>
                  <a:lnTo>
                    <a:pt x="47176" y="11903"/>
                  </a:lnTo>
                  <a:lnTo>
                    <a:pt x="45209" y="14848"/>
                  </a:lnTo>
                  <a:lnTo>
                    <a:pt x="22711" y="32422"/>
                  </a:lnTo>
                  <a:lnTo>
                    <a:pt x="11470" y="36063"/>
                  </a:lnTo>
                  <a:lnTo>
                    <a:pt x="10823" y="35189"/>
                  </a:lnTo>
                  <a:lnTo>
                    <a:pt x="9782" y="26181"/>
                  </a:lnTo>
                  <a:lnTo>
                    <a:pt x="9696" y="23309"/>
                  </a:lnTo>
                  <a:lnTo>
                    <a:pt x="12423" y="17296"/>
                  </a:lnTo>
                  <a:lnTo>
                    <a:pt x="14632" y="14211"/>
                  </a:lnTo>
                  <a:lnTo>
                    <a:pt x="19909" y="10782"/>
                  </a:lnTo>
                  <a:lnTo>
                    <a:pt x="31921" y="8582"/>
                  </a:lnTo>
                  <a:lnTo>
                    <a:pt x="33980" y="9459"/>
                  </a:lnTo>
                  <a:lnTo>
                    <a:pt x="35354" y="11103"/>
                  </a:lnTo>
                  <a:lnTo>
                    <a:pt x="36268" y="13257"/>
                  </a:lnTo>
                  <a:lnTo>
                    <a:pt x="35821" y="15751"/>
                  </a:lnTo>
                  <a:lnTo>
                    <a:pt x="32501" y="21345"/>
                  </a:lnTo>
                  <a:lnTo>
                    <a:pt x="30135" y="23260"/>
                  </a:lnTo>
                  <a:lnTo>
                    <a:pt x="19544" y="26940"/>
                  </a:lnTo>
                  <a:lnTo>
                    <a:pt x="9525" y="2709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SMARTInkShape-349">
              <a:extLst>
                <a:ext uri="{FF2B5EF4-FFF2-40B4-BE49-F238E27FC236}">
                  <a16:creationId xmlns:a16="http://schemas.microsoft.com/office/drawing/2014/main" id="{6B3BC207-A855-01D3-F8CF-3AC54887B9A2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11001375" y="2295525"/>
              <a:ext cx="38101" cy="28575"/>
            </a:xfrm>
            <a:custGeom>
              <a:avLst/>
              <a:gdLst/>
              <a:ahLst/>
              <a:cxnLst/>
              <a:rect l="0" t="0" r="0" b="0"/>
              <a:pathLst>
                <a:path w="38101" h="28575">
                  <a:moveTo>
                    <a:pt x="28575" y="0"/>
                  </a:moveTo>
                  <a:lnTo>
                    <a:pt x="28575" y="0"/>
                  </a:lnTo>
                  <a:lnTo>
                    <a:pt x="37985" y="0"/>
                  </a:lnTo>
                  <a:lnTo>
                    <a:pt x="38100" y="17692"/>
                  </a:lnTo>
                  <a:lnTo>
                    <a:pt x="37042" y="18144"/>
                  </a:lnTo>
                  <a:lnTo>
                    <a:pt x="33043" y="18648"/>
                  </a:lnTo>
                  <a:lnTo>
                    <a:pt x="31554" y="19840"/>
                  </a:lnTo>
                  <a:lnTo>
                    <a:pt x="28966" y="27216"/>
                  </a:lnTo>
                  <a:lnTo>
                    <a:pt x="25927" y="27971"/>
                  </a:lnTo>
                  <a:lnTo>
                    <a:pt x="19060" y="28574"/>
                  </a:lnTo>
                  <a:lnTo>
                    <a:pt x="13997" y="23519"/>
                  </a:lnTo>
                  <a:lnTo>
                    <a:pt x="13564" y="22029"/>
                  </a:lnTo>
                  <a:lnTo>
                    <a:pt x="14334" y="21036"/>
                  </a:lnTo>
                  <a:lnTo>
                    <a:pt x="15906" y="20374"/>
                  </a:lnTo>
                  <a:lnTo>
                    <a:pt x="16954" y="18874"/>
                  </a:lnTo>
                  <a:lnTo>
                    <a:pt x="18967" y="9952"/>
                  </a:lnTo>
                  <a:lnTo>
                    <a:pt x="19041" y="1362"/>
                  </a:lnTo>
                  <a:lnTo>
                    <a:pt x="20102" y="908"/>
                  </a:lnTo>
                  <a:lnTo>
                    <a:pt x="28540" y="3"/>
                  </a:lnTo>
                  <a:lnTo>
                    <a:pt x="28574" y="9133"/>
                  </a:lnTo>
                  <a:lnTo>
                    <a:pt x="20373" y="17692"/>
                  </a:lnTo>
                  <a:lnTo>
                    <a:pt x="10966" y="18931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7" name="SMARTInkShape-350">
            <a:extLst>
              <a:ext uri="{FF2B5EF4-FFF2-40B4-BE49-F238E27FC236}">
                <a16:creationId xmlns:a16="http://schemas.microsoft.com/office/drawing/2014/main" id="{8936FC65-4942-1983-FFA9-362397AD4E6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62612" y="2252956"/>
            <a:ext cx="52974" cy="61420"/>
          </a:xfrm>
          <a:custGeom>
            <a:avLst/>
            <a:gdLst/>
            <a:ahLst/>
            <a:cxnLst/>
            <a:rect l="0" t="0" r="0" b="0"/>
            <a:pathLst>
              <a:path w="52974" h="61420">
                <a:moveTo>
                  <a:pt x="5488" y="42569"/>
                </a:moveTo>
                <a:lnTo>
                  <a:pt x="5488" y="42569"/>
                </a:lnTo>
                <a:lnTo>
                  <a:pt x="431" y="37513"/>
                </a:lnTo>
                <a:lnTo>
                  <a:pt x="0" y="34965"/>
                </a:lnTo>
                <a:lnTo>
                  <a:pt x="771" y="32208"/>
                </a:lnTo>
                <a:lnTo>
                  <a:pt x="3392" y="26323"/>
                </a:lnTo>
                <a:lnTo>
                  <a:pt x="4557" y="20179"/>
                </a:lnTo>
                <a:lnTo>
                  <a:pt x="5925" y="18117"/>
                </a:lnTo>
                <a:lnTo>
                  <a:pt x="7896" y="16743"/>
                </a:lnTo>
                <a:lnTo>
                  <a:pt x="35109" y="6696"/>
                </a:lnTo>
                <a:lnTo>
                  <a:pt x="41111" y="5954"/>
                </a:lnTo>
                <a:lnTo>
                  <a:pt x="45111" y="6517"/>
                </a:lnTo>
                <a:lnTo>
                  <a:pt x="47778" y="7951"/>
                </a:lnTo>
                <a:lnTo>
                  <a:pt x="49557" y="9966"/>
                </a:lnTo>
                <a:lnTo>
                  <a:pt x="51532" y="15026"/>
                </a:lnTo>
                <a:lnTo>
                  <a:pt x="52801" y="26898"/>
                </a:lnTo>
                <a:lnTo>
                  <a:pt x="50152" y="33135"/>
                </a:lnTo>
                <a:lnTo>
                  <a:pt x="39828" y="45762"/>
                </a:lnTo>
                <a:lnTo>
                  <a:pt x="30981" y="49280"/>
                </a:lnTo>
                <a:lnTo>
                  <a:pt x="10892" y="51929"/>
                </a:lnTo>
                <a:lnTo>
                  <a:pt x="9089" y="50926"/>
                </a:lnTo>
                <a:lnTo>
                  <a:pt x="7889" y="49199"/>
                </a:lnTo>
                <a:lnTo>
                  <a:pt x="7089" y="46989"/>
                </a:lnTo>
                <a:lnTo>
                  <a:pt x="9022" y="38889"/>
                </a:lnTo>
                <a:lnTo>
                  <a:pt x="16059" y="25251"/>
                </a:lnTo>
                <a:lnTo>
                  <a:pt x="22885" y="17939"/>
                </a:lnTo>
                <a:lnTo>
                  <a:pt x="47712" y="0"/>
                </a:lnTo>
                <a:lnTo>
                  <a:pt x="49513" y="431"/>
                </a:lnTo>
                <a:lnTo>
                  <a:pt x="50712" y="2836"/>
                </a:lnTo>
                <a:lnTo>
                  <a:pt x="52973" y="26598"/>
                </a:lnTo>
                <a:lnTo>
                  <a:pt x="48015" y="41247"/>
                </a:lnTo>
                <a:lnTo>
                  <a:pt x="39911" y="50095"/>
                </a:lnTo>
                <a:lnTo>
                  <a:pt x="30312" y="56497"/>
                </a:lnTo>
                <a:lnTo>
                  <a:pt x="15673" y="61419"/>
                </a:lnTo>
                <a:lnTo>
                  <a:pt x="15208" y="56503"/>
                </a:lnTo>
                <a:lnTo>
                  <a:pt x="16201" y="55034"/>
                </a:lnTo>
                <a:lnTo>
                  <a:pt x="17922" y="54054"/>
                </a:lnTo>
                <a:lnTo>
                  <a:pt x="20128" y="53401"/>
                </a:lnTo>
                <a:lnTo>
                  <a:pt x="28287" y="47425"/>
                </a:lnTo>
                <a:lnTo>
                  <a:pt x="31496" y="41905"/>
                </a:lnTo>
                <a:lnTo>
                  <a:pt x="32351" y="38951"/>
                </a:lnTo>
                <a:lnTo>
                  <a:pt x="32922" y="38040"/>
                </a:lnTo>
                <a:lnTo>
                  <a:pt x="33303" y="38492"/>
                </a:lnTo>
                <a:lnTo>
                  <a:pt x="34063" y="42569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0" name="SMARTInkShape-Group81">
            <a:extLst>
              <a:ext uri="{FF2B5EF4-FFF2-40B4-BE49-F238E27FC236}">
                <a16:creationId xmlns:a16="http://schemas.microsoft.com/office/drawing/2014/main" id="{6571F554-628E-98A3-3402-547C681C8806}"/>
              </a:ext>
            </a:extLst>
          </p:cNvPr>
          <p:cNvGrpSpPr/>
          <p:nvPr/>
        </p:nvGrpSpPr>
        <p:grpSpPr>
          <a:xfrm>
            <a:off x="10563225" y="1885950"/>
            <a:ext cx="152401" cy="304801"/>
            <a:chOff x="10563225" y="1885950"/>
            <a:chExt cx="152401" cy="304801"/>
          </a:xfrm>
        </p:grpSpPr>
        <p:sp>
          <p:nvSpPr>
            <p:cNvPr id="168" name="SMARTInkShape-351">
              <a:extLst>
                <a:ext uri="{FF2B5EF4-FFF2-40B4-BE49-F238E27FC236}">
                  <a16:creationId xmlns:a16="http://schemas.microsoft.com/office/drawing/2014/main" id="{F3105A2B-847F-B79F-465B-0523D5FAAD59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10620601" y="1885950"/>
              <a:ext cx="18825" cy="266701"/>
            </a:xfrm>
            <a:custGeom>
              <a:avLst/>
              <a:gdLst/>
              <a:ahLst/>
              <a:cxnLst/>
              <a:rect l="0" t="0" r="0" b="0"/>
              <a:pathLst>
                <a:path w="18825" h="266701">
                  <a:moveTo>
                    <a:pt x="18824" y="0"/>
                  </a:moveTo>
                  <a:lnTo>
                    <a:pt x="18824" y="0"/>
                  </a:lnTo>
                  <a:lnTo>
                    <a:pt x="5567" y="44829"/>
                  </a:lnTo>
                  <a:lnTo>
                    <a:pt x="918" y="90660"/>
                  </a:lnTo>
                  <a:lnTo>
                    <a:pt x="0" y="127936"/>
                  </a:lnTo>
                  <a:lnTo>
                    <a:pt x="4874" y="170380"/>
                  </a:lnTo>
                  <a:lnTo>
                    <a:pt x="1178" y="213290"/>
                  </a:lnTo>
                  <a:lnTo>
                    <a:pt x="710" y="218393"/>
                  </a:lnTo>
                  <a:lnTo>
                    <a:pt x="3013" y="226886"/>
                  </a:lnTo>
                  <a:lnTo>
                    <a:pt x="6505" y="235246"/>
                  </a:lnTo>
                  <a:lnTo>
                    <a:pt x="8931" y="253869"/>
                  </a:lnTo>
                  <a:lnTo>
                    <a:pt x="6314" y="258528"/>
                  </a:lnTo>
                  <a:lnTo>
                    <a:pt x="156" y="266222"/>
                  </a:lnTo>
                  <a:lnTo>
                    <a:pt x="18824" y="2667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SMARTInkShape-352">
              <a:extLst>
                <a:ext uri="{FF2B5EF4-FFF2-40B4-BE49-F238E27FC236}">
                  <a16:creationId xmlns:a16="http://schemas.microsoft.com/office/drawing/2014/main" id="{E023E05D-99E2-396C-7EB4-97AD2ED56797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10563225" y="2085975"/>
              <a:ext cx="152401" cy="104776"/>
            </a:xfrm>
            <a:custGeom>
              <a:avLst/>
              <a:gdLst/>
              <a:ahLst/>
              <a:cxnLst/>
              <a:rect l="0" t="0" r="0" b="0"/>
              <a:pathLst>
                <a:path w="152401" h="104776">
                  <a:moveTo>
                    <a:pt x="0" y="9525"/>
                  </a:moveTo>
                  <a:lnTo>
                    <a:pt x="0" y="9525"/>
                  </a:lnTo>
                  <a:lnTo>
                    <a:pt x="0" y="15013"/>
                  </a:lnTo>
                  <a:lnTo>
                    <a:pt x="0" y="0"/>
                  </a:lnTo>
                  <a:lnTo>
                    <a:pt x="5057" y="5056"/>
                  </a:lnTo>
                  <a:lnTo>
                    <a:pt x="7538" y="10361"/>
                  </a:lnTo>
                  <a:lnTo>
                    <a:pt x="14191" y="27447"/>
                  </a:lnTo>
                  <a:lnTo>
                    <a:pt x="31880" y="50422"/>
                  </a:lnTo>
                  <a:lnTo>
                    <a:pt x="41315" y="60213"/>
                  </a:lnTo>
                  <a:lnTo>
                    <a:pt x="44820" y="69448"/>
                  </a:lnTo>
                  <a:lnTo>
                    <a:pt x="47437" y="79549"/>
                  </a:lnTo>
                  <a:lnTo>
                    <a:pt x="54918" y="94657"/>
                  </a:lnTo>
                  <a:lnTo>
                    <a:pt x="57147" y="104760"/>
                  </a:lnTo>
                  <a:lnTo>
                    <a:pt x="66560" y="104775"/>
                  </a:lnTo>
                  <a:lnTo>
                    <a:pt x="74256" y="96112"/>
                  </a:lnTo>
                  <a:lnTo>
                    <a:pt x="102861" y="54007"/>
                  </a:lnTo>
                  <a:lnTo>
                    <a:pt x="123555" y="14379"/>
                  </a:lnTo>
                  <a:lnTo>
                    <a:pt x="125762" y="12761"/>
                  </a:lnTo>
                  <a:lnTo>
                    <a:pt x="128291" y="11682"/>
                  </a:lnTo>
                  <a:lnTo>
                    <a:pt x="129977" y="9905"/>
                  </a:lnTo>
                  <a:lnTo>
                    <a:pt x="133219" y="449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SMARTInkShape-Group82">
            <a:extLst>
              <a:ext uri="{FF2B5EF4-FFF2-40B4-BE49-F238E27FC236}">
                <a16:creationId xmlns:a16="http://schemas.microsoft.com/office/drawing/2014/main" id="{039FF81F-BF28-222E-E7F3-69B6644307B7}"/>
              </a:ext>
            </a:extLst>
          </p:cNvPr>
          <p:cNvGrpSpPr/>
          <p:nvPr/>
        </p:nvGrpSpPr>
        <p:grpSpPr>
          <a:xfrm>
            <a:off x="8458246" y="5438953"/>
            <a:ext cx="352346" cy="74420"/>
            <a:chOff x="8458246" y="5438953"/>
            <a:chExt cx="352346" cy="74420"/>
          </a:xfrm>
        </p:grpSpPr>
        <p:sp>
          <p:nvSpPr>
            <p:cNvPr id="171" name="SMARTInkShape-353">
              <a:extLst>
                <a:ext uri="{FF2B5EF4-FFF2-40B4-BE49-F238E27FC236}">
                  <a16:creationId xmlns:a16="http://schemas.microsoft.com/office/drawing/2014/main" id="{1AF98118-0421-290B-456F-AD0489E08FC3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8458246" y="5438953"/>
              <a:ext cx="28411" cy="65907"/>
            </a:xfrm>
            <a:custGeom>
              <a:avLst/>
              <a:gdLst/>
              <a:ahLst/>
              <a:cxnLst/>
              <a:rect l="0" t="0" r="0" b="0"/>
              <a:pathLst>
                <a:path w="28411" h="65907">
                  <a:moveTo>
                    <a:pt x="9479" y="18872"/>
                  </a:moveTo>
                  <a:lnTo>
                    <a:pt x="9479" y="18872"/>
                  </a:lnTo>
                  <a:lnTo>
                    <a:pt x="17679" y="10671"/>
                  </a:lnTo>
                  <a:lnTo>
                    <a:pt x="18121" y="11288"/>
                  </a:lnTo>
                  <a:lnTo>
                    <a:pt x="18611" y="14796"/>
                  </a:lnTo>
                  <a:lnTo>
                    <a:pt x="25473" y="26730"/>
                  </a:lnTo>
                  <a:lnTo>
                    <a:pt x="28410" y="59772"/>
                  </a:lnTo>
                  <a:lnTo>
                    <a:pt x="27392" y="62014"/>
                  </a:lnTo>
                  <a:lnTo>
                    <a:pt x="25654" y="63508"/>
                  </a:lnTo>
                  <a:lnTo>
                    <a:pt x="20317" y="65906"/>
                  </a:lnTo>
                  <a:lnTo>
                    <a:pt x="14337" y="61265"/>
                  </a:lnTo>
                  <a:lnTo>
                    <a:pt x="5861" y="48131"/>
                  </a:lnTo>
                  <a:lnTo>
                    <a:pt x="1704" y="30834"/>
                  </a:lnTo>
                  <a:lnTo>
                    <a:pt x="0" y="1849"/>
                  </a:lnTo>
                  <a:lnTo>
                    <a:pt x="1043" y="1174"/>
                  </a:lnTo>
                  <a:lnTo>
                    <a:pt x="8159" y="0"/>
                  </a:lnTo>
                  <a:lnTo>
                    <a:pt x="14145" y="9988"/>
                  </a:lnTo>
                  <a:lnTo>
                    <a:pt x="21186" y="35602"/>
                  </a:lnTo>
                  <a:lnTo>
                    <a:pt x="27079" y="45108"/>
                  </a:lnTo>
                  <a:lnTo>
                    <a:pt x="26504" y="46945"/>
                  </a:lnTo>
                  <a:lnTo>
                    <a:pt x="20201" y="55442"/>
                  </a:lnTo>
                  <a:lnTo>
                    <a:pt x="18743" y="54893"/>
                  </a:lnTo>
                  <a:lnTo>
                    <a:pt x="5852" y="43581"/>
                  </a:lnTo>
                  <a:lnTo>
                    <a:pt x="2576" y="37615"/>
                  </a:lnTo>
                  <a:lnTo>
                    <a:pt x="1702" y="34542"/>
                  </a:lnTo>
                  <a:lnTo>
                    <a:pt x="2177" y="32493"/>
                  </a:lnTo>
                  <a:lnTo>
                    <a:pt x="3553" y="31128"/>
                  </a:lnTo>
                  <a:lnTo>
                    <a:pt x="5528" y="30218"/>
                  </a:lnTo>
                  <a:lnTo>
                    <a:pt x="6845" y="28552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SMARTInkShape-354">
              <a:extLst>
                <a:ext uri="{FF2B5EF4-FFF2-40B4-BE49-F238E27FC236}">
                  <a16:creationId xmlns:a16="http://schemas.microsoft.com/office/drawing/2014/main" id="{29B2F88D-45A5-9041-54A1-9F23773DBE59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8782479" y="5450296"/>
              <a:ext cx="28113" cy="63077"/>
            </a:xfrm>
            <a:custGeom>
              <a:avLst/>
              <a:gdLst/>
              <a:ahLst/>
              <a:cxnLst/>
              <a:rect l="0" t="0" r="0" b="0"/>
              <a:pathLst>
                <a:path w="28113" h="63077">
                  <a:moveTo>
                    <a:pt x="18621" y="17054"/>
                  </a:moveTo>
                  <a:lnTo>
                    <a:pt x="18621" y="17054"/>
                  </a:lnTo>
                  <a:lnTo>
                    <a:pt x="23678" y="17054"/>
                  </a:lnTo>
                  <a:lnTo>
                    <a:pt x="25167" y="15996"/>
                  </a:lnTo>
                  <a:lnTo>
                    <a:pt x="26161" y="14232"/>
                  </a:lnTo>
                  <a:lnTo>
                    <a:pt x="26822" y="11998"/>
                  </a:lnTo>
                  <a:lnTo>
                    <a:pt x="27265" y="11566"/>
                  </a:lnTo>
                  <a:lnTo>
                    <a:pt x="27558" y="12338"/>
                  </a:lnTo>
                  <a:lnTo>
                    <a:pt x="28112" y="30035"/>
                  </a:lnTo>
                  <a:lnTo>
                    <a:pt x="19943" y="51973"/>
                  </a:lnTo>
                  <a:lnTo>
                    <a:pt x="10535" y="63076"/>
                  </a:lnTo>
                  <a:lnTo>
                    <a:pt x="8998" y="62552"/>
                  </a:lnTo>
                  <a:lnTo>
                    <a:pt x="4467" y="59148"/>
                  </a:lnTo>
                  <a:lnTo>
                    <a:pt x="1747" y="54106"/>
                  </a:lnTo>
                  <a:lnTo>
                    <a:pt x="0" y="42247"/>
                  </a:lnTo>
                  <a:lnTo>
                    <a:pt x="9297" y="11575"/>
                  </a:lnTo>
                  <a:lnTo>
                    <a:pt x="17185" y="0"/>
                  </a:lnTo>
                  <a:lnTo>
                    <a:pt x="17663" y="393"/>
                  </a:lnTo>
                  <a:lnTo>
                    <a:pt x="18495" y="6380"/>
                  </a:lnTo>
                  <a:lnTo>
                    <a:pt x="21387" y="7019"/>
                  </a:lnTo>
                  <a:lnTo>
                    <a:pt x="23640" y="7189"/>
                  </a:lnTo>
                  <a:lnTo>
                    <a:pt x="25142" y="8360"/>
                  </a:lnTo>
                  <a:lnTo>
                    <a:pt x="27751" y="15700"/>
                  </a:lnTo>
                  <a:lnTo>
                    <a:pt x="19910" y="25136"/>
                  </a:lnTo>
                  <a:lnTo>
                    <a:pt x="16372" y="25938"/>
                  </a:lnTo>
                  <a:lnTo>
                    <a:pt x="9096" y="2657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6" name="SMARTInkShape-Group83">
            <a:extLst>
              <a:ext uri="{FF2B5EF4-FFF2-40B4-BE49-F238E27FC236}">
                <a16:creationId xmlns:a16="http://schemas.microsoft.com/office/drawing/2014/main" id="{CE041FFE-A3AF-EFCB-D983-5F9A54510D1F}"/>
              </a:ext>
            </a:extLst>
          </p:cNvPr>
          <p:cNvGrpSpPr/>
          <p:nvPr/>
        </p:nvGrpSpPr>
        <p:grpSpPr>
          <a:xfrm>
            <a:off x="9145863" y="5450259"/>
            <a:ext cx="462996" cy="61456"/>
            <a:chOff x="9145863" y="5450259"/>
            <a:chExt cx="462996" cy="61456"/>
          </a:xfrm>
        </p:grpSpPr>
        <p:sp>
          <p:nvSpPr>
            <p:cNvPr id="174" name="SMARTInkShape-355">
              <a:extLst>
                <a:ext uri="{FF2B5EF4-FFF2-40B4-BE49-F238E27FC236}">
                  <a16:creationId xmlns:a16="http://schemas.microsoft.com/office/drawing/2014/main" id="{01592730-7B76-8903-1480-9587FA161392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9145863" y="5459276"/>
              <a:ext cx="45763" cy="52439"/>
            </a:xfrm>
            <a:custGeom>
              <a:avLst/>
              <a:gdLst/>
              <a:ahLst/>
              <a:cxnLst/>
              <a:rect l="0" t="0" r="0" b="0"/>
              <a:pathLst>
                <a:path w="45763" h="52439">
                  <a:moveTo>
                    <a:pt x="17187" y="27124"/>
                  </a:moveTo>
                  <a:lnTo>
                    <a:pt x="17187" y="27124"/>
                  </a:lnTo>
                  <a:lnTo>
                    <a:pt x="8986" y="18923"/>
                  </a:lnTo>
                  <a:lnTo>
                    <a:pt x="9602" y="17423"/>
                  </a:lnTo>
                  <a:lnTo>
                    <a:pt x="25283" y="0"/>
                  </a:lnTo>
                  <a:lnTo>
                    <a:pt x="26817" y="575"/>
                  </a:lnTo>
                  <a:lnTo>
                    <a:pt x="31345" y="4035"/>
                  </a:lnTo>
                  <a:lnTo>
                    <a:pt x="34063" y="11923"/>
                  </a:lnTo>
                  <a:lnTo>
                    <a:pt x="34787" y="16990"/>
                  </a:lnTo>
                  <a:lnTo>
                    <a:pt x="32771" y="25442"/>
                  </a:lnTo>
                  <a:lnTo>
                    <a:pt x="19905" y="48265"/>
                  </a:lnTo>
                  <a:lnTo>
                    <a:pt x="13808" y="52395"/>
                  </a:lnTo>
                  <a:lnTo>
                    <a:pt x="10701" y="52438"/>
                  </a:lnTo>
                  <a:lnTo>
                    <a:pt x="4426" y="49663"/>
                  </a:lnTo>
                  <a:lnTo>
                    <a:pt x="2330" y="47442"/>
                  </a:lnTo>
                  <a:lnTo>
                    <a:pt x="0" y="42151"/>
                  </a:lnTo>
                  <a:lnTo>
                    <a:pt x="1787" y="33450"/>
                  </a:lnTo>
                  <a:lnTo>
                    <a:pt x="7947" y="13140"/>
                  </a:lnTo>
                  <a:lnTo>
                    <a:pt x="9969" y="11452"/>
                  </a:lnTo>
                  <a:lnTo>
                    <a:pt x="15762" y="8742"/>
                  </a:lnTo>
                  <a:lnTo>
                    <a:pt x="45762" y="807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SMARTInkShape-356">
              <a:extLst>
                <a:ext uri="{FF2B5EF4-FFF2-40B4-BE49-F238E27FC236}">
                  <a16:creationId xmlns:a16="http://schemas.microsoft.com/office/drawing/2014/main" id="{4EAC1F1E-821B-6BBC-F32A-028B70990727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9572625" y="5450259"/>
              <a:ext cx="36234" cy="45480"/>
            </a:xfrm>
            <a:custGeom>
              <a:avLst/>
              <a:gdLst/>
              <a:ahLst/>
              <a:cxnLst/>
              <a:rect l="0" t="0" r="0" b="0"/>
              <a:pathLst>
                <a:path w="36234" h="45480">
                  <a:moveTo>
                    <a:pt x="0" y="17091"/>
                  </a:moveTo>
                  <a:lnTo>
                    <a:pt x="0" y="17091"/>
                  </a:lnTo>
                  <a:lnTo>
                    <a:pt x="5057" y="17091"/>
                  </a:lnTo>
                  <a:lnTo>
                    <a:pt x="10361" y="14269"/>
                  </a:lnTo>
                  <a:lnTo>
                    <a:pt x="13257" y="12035"/>
                  </a:lnTo>
                  <a:lnTo>
                    <a:pt x="16246" y="11603"/>
                  </a:lnTo>
                  <a:lnTo>
                    <a:pt x="26742" y="16159"/>
                  </a:lnTo>
                  <a:lnTo>
                    <a:pt x="28032" y="26928"/>
                  </a:lnTo>
                  <a:lnTo>
                    <a:pt x="25512" y="34868"/>
                  </a:lnTo>
                  <a:lnTo>
                    <a:pt x="23357" y="38468"/>
                  </a:lnTo>
                  <a:lnTo>
                    <a:pt x="20863" y="40867"/>
                  </a:lnTo>
                  <a:lnTo>
                    <a:pt x="11228" y="45034"/>
                  </a:lnTo>
                  <a:lnTo>
                    <a:pt x="4973" y="45479"/>
                  </a:lnTo>
                  <a:lnTo>
                    <a:pt x="3315" y="44483"/>
                  </a:lnTo>
                  <a:lnTo>
                    <a:pt x="2211" y="42760"/>
                  </a:lnTo>
                  <a:lnTo>
                    <a:pt x="436" y="37448"/>
                  </a:lnTo>
                  <a:lnTo>
                    <a:pt x="129" y="26416"/>
                  </a:lnTo>
                  <a:lnTo>
                    <a:pt x="2880" y="18413"/>
                  </a:lnTo>
                  <a:lnTo>
                    <a:pt x="13268" y="4653"/>
                  </a:lnTo>
                  <a:lnTo>
                    <a:pt x="19302" y="980"/>
                  </a:lnTo>
                  <a:lnTo>
                    <a:pt x="22393" y="0"/>
                  </a:lnTo>
                  <a:lnTo>
                    <a:pt x="25512" y="406"/>
                  </a:lnTo>
                  <a:lnTo>
                    <a:pt x="36233" y="6414"/>
                  </a:lnTo>
                  <a:lnTo>
                    <a:pt x="35797" y="7856"/>
                  </a:lnTo>
                  <a:lnTo>
                    <a:pt x="32490" y="12282"/>
                  </a:lnTo>
                  <a:lnTo>
                    <a:pt x="27493" y="14954"/>
                  </a:lnTo>
                  <a:lnTo>
                    <a:pt x="9525" y="1709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7" name="SMARTInkShape-357">
            <a:extLst>
              <a:ext uri="{FF2B5EF4-FFF2-40B4-BE49-F238E27FC236}">
                <a16:creationId xmlns:a16="http://schemas.microsoft.com/office/drawing/2014/main" id="{FD807E1E-D645-2377-D43E-3AD44D4F935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9915525" y="5438947"/>
            <a:ext cx="57151" cy="42174"/>
          </a:xfrm>
          <a:custGeom>
            <a:avLst/>
            <a:gdLst/>
            <a:ahLst/>
            <a:cxnLst/>
            <a:rect l="0" t="0" r="0" b="0"/>
            <a:pathLst>
              <a:path w="57151" h="42174">
                <a:moveTo>
                  <a:pt x="0" y="18878"/>
                </a:moveTo>
                <a:lnTo>
                  <a:pt x="0" y="18878"/>
                </a:lnTo>
                <a:lnTo>
                  <a:pt x="5057" y="18878"/>
                </a:lnTo>
                <a:lnTo>
                  <a:pt x="6546" y="17820"/>
                </a:lnTo>
                <a:lnTo>
                  <a:pt x="7538" y="16056"/>
                </a:lnTo>
                <a:lnTo>
                  <a:pt x="8202" y="13822"/>
                </a:lnTo>
                <a:lnTo>
                  <a:pt x="9702" y="12333"/>
                </a:lnTo>
                <a:lnTo>
                  <a:pt x="19713" y="7119"/>
                </a:lnTo>
                <a:lnTo>
                  <a:pt x="25694" y="3068"/>
                </a:lnTo>
                <a:lnTo>
                  <a:pt x="31880" y="1269"/>
                </a:lnTo>
                <a:lnTo>
                  <a:pt x="33954" y="1846"/>
                </a:lnTo>
                <a:lnTo>
                  <a:pt x="35337" y="3290"/>
                </a:lnTo>
                <a:lnTo>
                  <a:pt x="37930" y="7717"/>
                </a:lnTo>
                <a:lnTo>
                  <a:pt x="44283" y="16158"/>
                </a:lnTo>
                <a:lnTo>
                  <a:pt x="46139" y="22256"/>
                </a:lnTo>
                <a:lnTo>
                  <a:pt x="45576" y="25363"/>
                </a:lnTo>
                <a:lnTo>
                  <a:pt x="39728" y="34793"/>
                </a:lnTo>
                <a:lnTo>
                  <a:pt x="34237" y="41120"/>
                </a:lnTo>
                <a:lnTo>
                  <a:pt x="32351" y="42173"/>
                </a:lnTo>
                <a:lnTo>
                  <a:pt x="31090" y="41817"/>
                </a:lnTo>
                <a:lnTo>
                  <a:pt x="29073" y="38696"/>
                </a:lnTo>
                <a:lnTo>
                  <a:pt x="28618" y="16537"/>
                </a:lnTo>
                <a:lnTo>
                  <a:pt x="31417" y="9724"/>
                </a:lnTo>
                <a:lnTo>
                  <a:pt x="36780" y="1783"/>
                </a:lnTo>
                <a:lnTo>
                  <a:pt x="40336" y="697"/>
                </a:lnTo>
                <a:lnTo>
                  <a:pt x="46186" y="0"/>
                </a:lnTo>
                <a:lnTo>
                  <a:pt x="46666" y="1000"/>
                </a:lnTo>
                <a:lnTo>
                  <a:pt x="47613" y="9238"/>
                </a:lnTo>
                <a:lnTo>
                  <a:pt x="57150" y="9353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SMARTInkShape-358">
            <a:extLst>
              <a:ext uri="{FF2B5EF4-FFF2-40B4-BE49-F238E27FC236}">
                <a16:creationId xmlns:a16="http://schemas.microsoft.com/office/drawing/2014/main" id="{BC6EEE72-8929-E254-B7F0-920C83694F2A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0410825" y="5412105"/>
            <a:ext cx="46149" cy="53403"/>
          </a:xfrm>
          <a:custGeom>
            <a:avLst/>
            <a:gdLst/>
            <a:ahLst/>
            <a:cxnLst/>
            <a:rect l="0" t="0" r="0" b="0"/>
            <a:pathLst>
              <a:path w="46149" h="53403">
                <a:moveTo>
                  <a:pt x="0" y="36195"/>
                </a:moveTo>
                <a:lnTo>
                  <a:pt x="0" y="36195"/>
                </a:lnTo>
                <a:lnTo>
                  <a:pt x="0" y="27994"/>
                </a:lnTo>
                <a:lnTo>
                  <a:pt x="1058" y="27553"/>
                </a:lnTo>
                <a:lnTo>
                  <a:pt x="5057" y="27062"/>
                </a:lnTo>
                <a:lnTo>
                  <a:pt x="6546" y="25874"/>
                </a:lnTo>
                <a:lnTo>
                  <a:pt x="8202" y="21730"/>
                </a:lnTo>
                <a:lnTo>
                  <a:pt x="9702" y="20201"/>
                </a:lnTo>
                <a:lnTo>
                  <a:pt x="17609" y="17548"/>
                </a:lnTo>
                <a:lnTo>
                  <a:pt x="32182" y="17180"/>
                </a:lnTo>
                <a:lnTo>
                  <a:pt x="34154" y="18227"/>
                </a:lnTo>
                <a:lnTo>
                  <a:pt x="35468" y="19983"/>
                </a:lnTo>
                <a:lnTo>
                  <a:pt x="37580" y="25349"/>
                </a:lnTo>
                <a:lnTo>
                  <a:pt x="37947" y="31335"/>
                </a:lnTo>
                <a:lnTo>
                  <a:pt x="35209" y="36857"/>
                </a:lnTo>
                <a:lnTo>
                  <a:pt x="20762" y="53402"/>
                </a:lnTo>
                <a:lnTo>
                  <a:pt x="20191" y="52958"/>
                </a:lnTo>
                <a:lnTo>
                  <a:pt x="19556" y="49642"/>
                </a:lnTo>
                <a:lnTo>
                  <a:pt x="18331" y="48335"/>
                </a:lnTo>
                <a:lnTo>
                  <a:pt x="14143" y="46882"/>
                </a:lnTo>
                <a:lnTo>
                  <a:pt x="13664" y="44377"/>
                </a:lnTo>
                <a:lnTo>
                  <a:pt x="19496" y="20899"/>
                </a:lnTo>
                <a:lnTo>
                  <a:pt x="36360" y="0"/>
                </a:lnTo>
                <a:lnTo>
                  <a:pt x="37998" y="422"/>
                </a:lnTo>
                <a:lnTo>
                  <a:pt x="42640" y="3715"/>
                </a:lnTo>
                <a:lnTo>
                  <a:pt x="45410" y="8707"/>
                </a:lnTo>
                <a:lnTo>
                  <a:pt x="46148" y="11519"/>
                </a:lnTo>
                <a:lnTo>
                  <a:pt x="45582" y="14453"/>
                </a:lnTo>
                <a:lnTo>
                  <a:pt x="39729" y="23638"/>
                </a:lnTo>
                <a:lnTo>
                  <a:pt x="30252" y="34333"/>
                </a:lnTo>
                <a:lnTo>
                  <a:pt x="26498" y="35367"/>
                </a:lnTo>
                <a:lnTo>
                  <a:pt x="19486" y="36147"/>
                </a:lnTo>
                <a:lnTo>
                  <a:pt x="19179" y="31124"/>
                </a:lnTo>
                <a:lnTo>
                  <a:pt x="20194" y="29639"/>
                </a:lnTo>
                <a:lnTo>
                  <a:pt x="28575" y="2667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1" name="SMARTInkShape-Group86">
            <a:extLst>
              <a:ext uri="{FF2B5EF4-FFF2-40B4-BE49-F238E27FC236}">
                <a16:creationId xmlns:a16="http://schemas.microsoft.com/office/drawing/2014/main" id="{7AE75883-8948-9952-2013-7A47C3EDE980}"/>
              </a:ext>
            </a:extLst>
          </p:cNvPr>
          <p:cNvGrpSpPr/>
          <p:nvPr/>
        </p:nvGrpSpPr>
        <p:grpSpPr>
          <a:xfrm>
            <a:off x="9296400" y="5057775"/>
            <a:ext cx="133351" cy="400016"/>
            <a:chOff x="9296400" y="5057775"/>
            <a:chExt cx="133351" cy="400016"/>
          </a:xfrm>
        </p:grpSpPr>
        <p:sp>
          <p:nvSpPr>
            <p:cNvPr id="179" name="SMARTInkShape-359">
              <a:extLst>
                <a:ext uri="{FF2B5EF4-FFF2-40B4-BE49-F238E27FC236}">
                  <a16:creationId xmlns:a16="http://schemas.microsoft.com/office/drawing/2014/main" id="{4B0CA063-E17E-D522-A354-4229EC09ACD7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9353550" y="5057775"/>
              <a:ext cx="18660" cy="371462"/>
            </a:xfrm>
            <a:custGeom>
              <a:avLst/>
              <a:gdLst/>
              <a:ahLst/>
              <a:cxnLst/>
              <a:rect l="0" t="0" r="0" b="0"/>
              <a:pathLst>
                <a:path w="18660" h="371462">
                  <a:moveTo>
                    <a:pt x="0" y="0"/>
                  </a:moveTo>
                  <a:lnTo>
                    <a:pt x="0" y="0"/>
                  </a:lnTo>
                  <a:lnTo>
                    <a:pt x="0" y="45988"/>
                  </a:lnTo>
                  <a:lnTo>
                    <a:pt x="0" y="88990"/>
                  </a:lnTo>
                  <a:lnTo>
                    <a:pt x="0" y="136177"/>
                  </a:lnTo>
                  <a:lnTo>
                    <a:pt x="1058" y="152598"/>
                  </a:lnTo>
                  <a:lnTo>
                    <a:pt x="8644" y="194472"/>
                  </a:lnTo>
                  <a:lnTo>
                    <a:pt x="9491" y="240340"/>
                  </a:lnTo>
                  <a:lnTo>
                    <a:pt x="9525" y="285150"/>
                  </a:lnTo>
                  <a:lnTo>
                    <a:pt x="9525" y="309688"/>
                  </a:lnTo>
                  <a:lnTo>
                    <a:pt x="6703" y="315086"/>
                  </a:lnTo>
                  <a:lnTo>
                    <a:pt x="2979" y="321013"/>
                  </a:lnTo>
                  <a:lnTo>
                    <a:pt x="588" y="333442"/>
                  </a:lnTo>
                  <a:lnTo>
                    <a:pt x="391" y="336595"/>
                  </a:lnTo>
                  <a:lnTo>
                    <a:pt x="1319" y="338696"/>
                  </a:lnTo>
                  <a:lnTo>
                    <a:pt x="2996" y="340098"/>
                  </a:lnTo>
                  <a:lnTo>
                    <a:pt x="5173" y="341032"/>
                  </a:lnTo>
                  <a:lnTo>
                    <a:pt x="6624" y="342713"/>
                  </a:lnTo>
                  <a:lnTo>
                    <a:pt x="9143" y="350937"/>
                  </a:lnTo>
                  <a:lnTo>
                    <a:pt x="9515" y="369720"/>
                  </a:lnTo>
                  <a:lnTo>
                    <a:pt x="10577" y="370305"/>
                  </a:lnTo>
                  <a:lnTo>
                    <a:pt x="18659" y="371429"/>
                  </a:lnTo>
                  <a:lnTo>
                    <a:pt x="13877" y="371461"/>
                  </a:lnTo>
                  <a:lnTo>
                    <a:pt x="12426" y="370407"/>
                  </a:lnTo>
                  <a:lnTo>
                    <a:pt x="9525" y="3619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SMARTInkShape-360">
              <a:extLst>
                <a:ext uri="{FF2B5EF4-FFF2-40B4-BE49-F238E27FC236}">
                  <a16:creationId xmlns:a16="http://schemas.microsoft.com/office/drawing/2014/main" id="{A829EE72-7E2F-C4AF-AFED-910809F4EA62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9296400" y="5353050"/>
              <a:ext cx="133351" cy="104741"/>
            </a:xfrm>
            <a:custGeom>
              <a:avLst/>
              <a:gdLst/>
              <a:ahLst/>
              <a:cxnLst/>
              <a:rect l="0" t="0" r="0" b="0"/>
              <a:pathLst>
                <a:path w="133351" h="104741">
                  <a:moveTo>
                    <a:pt x="9525" y="28575"/>
                  </a:moveTo>
                  <a:lnTo>
                    <a:pt x="9525" y="28575"/>
                  </a:lnTo>
                  <a:lnTo>
                    <a:pt x="0" y="19050"/>
                  </a:lnTo>
                  <a:lnTo>
                    <a:pt x="5057" y="24106"/>
                  </a:lnTo>
                  <a:lnTo>
                    <a:pt x="7540" y="29411"/>
                  </a:lnTo>
                  <a:lnTo>
                    <a:pt x="8201" y="32307"/>
                  </a:lnTo>
                  <a:lnTo>
                    <a:pt x="14581" y="38348"/>
                  </a:lnTo>
                  <a:lnTo>
                    <a:pt x="22355" y="44560"/>
                  </a:lnTo>
                  <a:lnTo>
                    <a:pt x="34575" y="70056"/>
                  </a:lnTo>
                  <a:lnTo>
                    <a:pt x="36533" y="78055"/>
                  </a:lnTo>
                  <a:lnTo>
                    <a:pt x="38115" y="80611"/>
                  </a:lnTo>
                  <a:lnTo>
                    <a:pt x="40226" y="82316"/>
                  </a:lnTo>
                  <a:lnTo>
                    <a:pt x="45395" y="85269"/>
                  </a:lnTo>
                  <a:lnTo>
                    <a:pt x="55393" y="93726"/>
                  </a:lnTo>
                  <a:lnTo>
                    <a:pt x="65197" y="95116"/>
                  </a:lnTo>
                  <a:lnTo>
                    <a:pt x="65690" y="96219"/>
                  </a:lnTo>
                  <a:lnTo>
                    <a:pt x="66546" y="103439"/>
                  </a:lnTo>
                  <a:lnTo>
                    <a:pt x="69440" y="104181"/>
                  </a:lnTo>
                  <a:lnTo>
                    <a:pt x="75805" y="104740"/>
                  </a:lnTo>
                  <a:lnTo>
                    <a:pt x="76197" y="95366"/>
                  </a:lnTo>
                  <a:lnTo>
                    <a:pt x="86560" y="82082"/>
                  </a:lnTo>
                  <a:lnTo>
                    <a:pt x="107999" y="36006"/>
                  </a:lnTo>
                  <a:lnTo>
                    <a:pt x="120659" y="14794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6" name="SMARTInkShape-Group87">
            <a:extLst>
              <a:ext uri="{FF2B5EF4-FFF2-40B4-BE49-F238E27FC236}">
                <a16:creationId xmlns:a16="http://schemas.microsoft.com/office/drawing/2014/main" id="{34B618F1-ADCD-5F76-A318-8B2BF87A920D}"/>
              </a:ext>
            </a:extLst>
          </p:cNvPr>
          <p:cNvGrpSpPr/>
          <p:nvPr/>
        </p:nvGrpSpPr>
        <p:grpSpPr>
          <a:xfrm>
            <a:off x="1657470" y="5444829"/>
            <a:ext cx="790189" cy="268682"/>
            <a:chOff x="1657470" y="5444829"/>
            <a:chExt cx="790189" cy="268682"/>
          </a:xfrm>
        </p:grpSpPr>
        <p:sp>
          <p:nvSpPr>
            <p:cNvPr id="182" name="SMARTInkShape-361">
              <a:extLst>
                <a:ext uri="{FF2B5EF4-FFF2-40B4-BE49-F238E27FC236}">
                  <a16:creationId xmlns:a16="http://schemas.microsoft.com/office/drawing/2014/main" id="{23F0E051-DEE2-CFEC-B7C0-CC25F6F5D93E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1657470" y="5448303"/>
              <a:ext cx="142756" cy="265208"/>
            </a:xfrm>
            <a:custGeom>
              <a:avLst/>
              <a:gdLst/>
              <a:ahLst/>
              <a:cxnLst/>
              <a:rect l="0" t="0" r="0" b="0"/>
              <a:pathLst>
                <a:path w="142756" h="265208">
                  <a:moveTo>
                    <a:pt x="37980" y="47622"/>
                  </a:moveTo>
                  <a:lnTo>
                    <a:pt x="37980" y="47622"/>
                  </a:lnTo>
                  <a:lnTo>
                    <a:pt x="37980" y="32609"/>
                  </a:lnTo>
                  <a:lnTo>
                    <a:pt x="37980" y="34953"/>
                  </a:lnTo>
                  <a:lnTo>
                    <a:pt x="37980" y="23145"/>
                  </a:lnTo>
                  <a:lnTo>
                    <a:pt x="37980" y="25455"/>
                  </a:lnTo>
                  <a:lnTo>
                    <a:pt x="37980" y="22592"/>
                  </a:lnTo>
                  <a:lnTo>
                    <a:pt x="39038" y="21410"/>
                  </a:lnTo>
                  <a:lnTo>
                    <a:pt x="47113" y="19140"/>
                  </a:lnTo>
                  <a:lnTo>
                    <a:pt x="47505" y="0"/>
                  </a:lnTo>
                  <a:lnTo>
                    <a:pt x="47505" y="13255"/>
                  </a:lnTo>
                  <a:lnTo>
                    <a:pt x="38569" y="57416"/>
                  </a:lnTo>
                  <a:lnTo>
                    <a:pt x="35332" y="79099"/>
                  </a:lnTo>
                  <a:lnTo>
                    <a:pt x="26237" y="123241"/>
                  </a:lnTo>
                  <a:lnTo>
                    <a:pt x="21095" y="142700"/>
                  </a:lnTo>
                  <a:lnTo>
                    <a:pt x="16749" y="161871"/>
                  </a:lnTo>
                  <a:lnTo>
                    <a:pt x="11581" y="180958"/>
                  </a:lnTo>
                  <a:lnTo>
                    <a:pt x="8633" y="211662"/>
                  </a:lnTo>
                  <a:lnTo>
                    <a:pt x="1242" y="231214"/>
                  </a:lnTo>
                  <a:lnTo>
                    <a:pt x="0" y="250773"/>
                  </a:lnTo>
                  <a:lnTo>
                    <a:pt x="1018" y="252906"/>
                  </a:lnTo>
                  <a:lnTo>
                    <a:pt x="2755" y="254328"/>
                  </a:lnTo>
                  <a:lnTo>
                    <a:pt x="4972" y="255276"/>
                  </a:lnTo>
                  <a:lnTo>
                    <a:pt x="6450" y="256966"/>
                  </a:lnTo>
                  <a:lnTo>
                    <a:pt x="8091" y="261667"/>
                  </a:lnTo>
                  <a:lnTo>
                    <a:pt x="9588" y="263344"/>
                  </a:lnTo>
                  <a:lnTo>
                    <a:pt x="14072" y="265207"/>
                  </a:lnTo>
                  <a:lnTo>
                    <a:pt x="57336" y="257702"/>
                  </a:lnTo>
                  <a:lnTo>
                    <a:pt x="69866" y="256349"/>
                  </a:lnTo>
                  <a:lnTo>
                    <a:pt x="106554" y="249002"/>
                  </a:lnTo>
                  <a:lnTo>
                    <a:pt x="142755" y="2476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SMARTInkShape-362">
              <a:extLst>
                <a:ext uri="{FF2B5EF4-FFF2-40B4-BE49-F238E27FC236}">
                  <a16:creationId xmlns:a16="http://schemas.microsoft.com/office/drawing/2014/main" id="{BDD69BFB-C92B-7AD3-6D8A-0B7B68D11DAA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1876425" y="5499373"/>
              <a:ext cx="190501" cy="165909"/>
            </a:xfrm>
            <a:custGeom>
              <a:avLst/>
              <a:gdLst/>
              <a:ahLst/>
              <a:cxnLst/>
              <a:rect l="0" t="0" r="0" b="0"/>
              <a:pathLst>
                <a:path w="190501" h="165909">
                  <a:moveTo>
                    <a:pt x="0" y="110852"/>
                  </a:moveTo>
                  <a:lnTo>
                    <a:pt x="0" y="110852"/>
                  </a:lnTo>
                  <a:lnTo>
                    <a:pt x="0" y="102651"/>
                  </a:lnTo>
                  <a:lnTo>
                    <a:pt x="1058" y="102210"/>
                  </a:lnTo>
                  <a:lnTo>
                    <a:pt x="35648" y="101361"/>
                  </a:lnTo>
                  <a:lnTo>
                    <a:pt x="61526" y="106821"/>
                  </a:lnTo>
                  <a:lnTo>
                    <a:pt x="105352" y="97203"/>
                  </a:lnTo>
                  <a:lnTo>
                    <a:pt x="135385" y="84207"/>
                  </a:lnTo>
                  <a:lnTo>
                    <a:pt x="163068" y="61351"/>
                  </a:lnTo>
                  <a:lnTo>
                    <a:pt x="174023" y="40799"/>
                  </a:lnTo>
                  <a:lnTo>
                    <a:pt x="175282" y="34517"/>
                  </a:lnTo>
                  <a:lnTo>
                    <a:pt x="173859" y="24714"/>
                  </a:lnTo>
                  <a:lnTo>
                    <a:pt x="167107" y="8189"/>
                  </a:lnTo>
                  <a:lnTo>
                    <a:pt x="162205" y="4310"/>
                  </a:lnTo>
                  <a:lnTo>
                    <a:pt x="148291" y="0"/>
                  </a:lnTo>
                  <a:lnTo>
                    <a:pt x="122607" y="2630"/>
                  </a:lnTo>
                  <a:lnTo>
                    <a:pt x="94889" y="20225"/>
                  </a:lnTo>
                  <a:lnTo>
                    <a:pt x="65478" y="48758"/>
                  </a:lnTo>
                  <a:lnTo>
                    <a:pt x="50092" y="74109"/>
                  </a:lnTo>
                  <a:lnTo>
                    <a:pt x="43430" y="92405"/>
                  </a:lnTo>
                  <a:lnTo>
                    <a:pt x="40738" y="119497"/>
                  </a:lnTo>
                  <a:lnTo>
                    <a:pt x="43859" y="134450"/>
                  </a:lnTo>
                  <a:lnTo>
                    <a:pt x="51595" y="145329"/>
                  </a:lnTo>
                  <a:lnTo>
                    <a:pt x="56622" y="149711"/>
                  </a:lnTo>
                  <a:lnTo>
                    <a:pt x="83922" y="160936"/>
                  </a:lnTo>
                  <a:lnTo>
                    <a:pt x="113766" y="165908"/>
                  </a:lnTo>
                  <a:lnTo>
                    <a:pt x="190500" y="14895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SMARTInkShape-363">
              <a:extLst>
                <a:ext uri="{FF2B5EF4-FFF2-40B4-BE49-F238E27FC236}">
                  <a16:creationId xmlns:a16="http://schemas.microsoft.com/office/drawing/2014/main" id="{574983B1-F88D-5A7E-4104-A74E389E2A53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2114550" y="5444829"/>
              <a:ext cx="179536" cy="174922"/>
            </a:xfrm>
            <a:custGeom>
              <a:avLst/>
              <a:gdLst/>
              <a:ahLst/>
              <a:cxnLst/>
              <a:rect l="0" t="0" r="0" b="0"/>
              <a:pathLst>
                <a:path w="179536" h="174922">
                  <a:moveTo>
                    <a:pt x="161925" y="79671"/>
                  </a:moveTo>
                  <a:lnTo>
                    <a:pt x="161925" y="79671"/>
                  </a:lnTo>
                  <a:lnTo>
                    <a:pt x="169464" y="61771"/>
                  </a:lnTo>
                  <a:lnTo>
                    <a:pt x="170126" y="58212"/>
                  </a:lnTo>
                  <a:lnTo>
                    <a:pt x="173684" y="51437"/>
                  </a:lnTo>
                  <a:lnTo>
                    <a:pt x="179535" y="43520"/>
                  </a:lnTo>
                  <a:lnTo>
                    <a:pt x="178957" y="41812"/>
                  </a:lnTo>
                  <a:lnTo>
                    <a:pt x="175492" y="37092"/>
                  </a:lnTo>
                  <a:lnTo>
                    <a:pt x="175203" y="34352"/>
                  </a:lnTo>
                  <a:lnTo>
                    <a:pt x="177704" y="28485"/>
                  </a:lnTo>
                  <a:lnTo>
                    <a:pt x="177736" y="26497"/>
                  </a:lnTo>
                  <a:lnTo>
                    <a:pt x="176699" y="25172"/>
                  </a:lnTo>
                  <a:lnTo>
                    <a:pt x="174949" y="24288"/>
                  </a:lnTo>
                  <a:lnTo>
                    <a:pt x="162420" y="8719"/>
                  </a:lnTo>
                  <a:lnTo>
                    <a:pt x="148387" y="1218"/>
                  </a:lnTo>
                  <a:lnTo>
                    <a:pt x="131566" y="0"/>
                  </a:lnTo>
                  <a:lnTo>
                    <a:pt x="84432" y="10618"/>
                  </a:lnTo>
                  <a:lnTo>
                    <a:pt x="52651" y="20640"/>
                  </a:lnTo>
                  <a:lnTo>
                    <a:pt x="39981" y="30857"/>
                  </a:lnTo>
                  <a:lnTo>
                    <a:pt x="33644" y="42454"/>
                  </a:lnTo>
                  <a:lnTo>
                    <a:pt x="29576" y="67146"/>
                  </a:lnTo>
                  <a:lnTo>
                    <a:pt x="30301" y="71320"/>
                  </a:lnTo>
                  <a:lnTo>
                    <a:pt x="31842" y="74104"/>
                  </a:lnTo>
                  <a:lnTo>
                    <a:pt x="33928" y="75960"/>
                  </a:lnTo>
                  <a:lnTo>
                    <a:pt x="71456" y="89544"/>
                  </a:lnTo>
                  <a:lnTo>
                    <a:pt x="116654" y="105117"/>
                  </a:lnTo>
                  <a:lnTo>
                    <a:pt x="147220" y="117780"/>
                  </a:lnTo>
                  <a:lnTo>
                    <a:pt x="152122" y="120952"/>
                  </a:lnTo>
                  <a:lnTo>
                    <a:pt x="154331" y="124125"/>
                  </a:lnTo>
                  <a:lnTo>
                    <a:pt x="154746" y="127298"/>
                  </a:lnTo>
                  <a:lnTo>
                    <a:pt x="152384" y="133647"/>
                  </a:lnTo>
                  <a:lnTo>
                    <a:pt x="147807" y="139996"/>
                  </a:lnTo>
                  <a:lnTo>
                    <a:pt x="121036" y="152696"/>
                  </a:lnTo>
                  <a:lnTo>
                    <a:pt x="78464" y="165200"/>
                  </a:lnTo>
                  <a:lnTo>
                    <a:pt x="0" y="1749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SMARTInkShape-364">
              <a:extLst>
                <a:ext uri="{FF2B5EF4-FFF2-40B4-BE49-F238E27FC236}">
                  <a16:creationId xmlns:a16="http://schemas.microsoft.com/office/drawing/2014/main" id="{CC6BAD3C-7523-E8FE-7C68-AF08BD5E1A9D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2276475" y="5449130"/>
              <a:ext cx="171184" cy="189671"/>
            </a:xfrm>
            <a:custGeom>
              <a:avLst/>
              <a:gdLst/>
              <a:ahLst/>
              <a:cxnLst/>
              <a:rect l="0" t="0" r="0" b="0"/>
              <a:pathLst>
                <a:path w="171184" h="189671">
                  <a:moveTo>
                    <a:pt x="142875" y="37270"/>
                  </a:moveTo>
                  <a:lnTo>
                    <a:pt x="142875" y="37270"/>
                  </a:lnTo>
                  <a:lnTo>
                    <a:pt x="151538" y="29666"/>
                  </a:lnTo>
                  <a:lnTo>
                    <a:pt x="164609" y="21023"/>
                  </a:lnTo>
                  <a:lnTo>
                    <a:pt x="168410" y="14880"/>
                  </a:lnTo>
                  <a:lnTo>
                    <a:pt x="171183" y="1037"/>
                  </a:lnTo>
                  <a:lnTo>
                    <a:pt x="165687" y="0"/>
                  </a:lnTo>
                  <a:lnTo>
                    <a:pt x="155130" y="597"/>
                  </a:lnTo>
                  <a:lnTo>
                    <a:pt x="133453" y="6884"/>
                  </a:lnTo>
                  <a:lnTo>
                    <a:pt x="87253" y="30647"/>
                  </a:lnTo>
                  <a:lnTo>
                    <a:pt x="60627" y="53719"/>
                  </a:lnTo>
                  <a:lnTo>
                    <a:pt x="57351" y="58819"/>
                  </a:lnTo>
                  <a:lnTo>
                    <a:pt x="56226" y="63278"/>
                  </a:lnTo>
                  <a:lnTo>
                    <a:pt x="56968" y="78038"/>
                  </a:lnTo>
                  <a:lnTo>
                    <a:pt x="60203" y="81382"/>
                  </a:lnTo>
                  <a:lnTo>
                    <a:pt x="105879" y="100741"/>
                  </a:lnTo>
                  <a:lnTo>
                    <a:pt x="132619" y="111345"/>
                  </a:lnTo>
                  <a:lnTo>
                    <a:pt x="152301" y="126363"/>
                  </a:lnTo>
                  <a:lnTo>
                    <a:pt x="157648" y="134370"/>
                  </a:lnTo>
                  <a:lnTo>
                    <a:pt x="158015" y="139045"/>
                  </a:lnTo>
                  <a:lnTo>
                    <a:pt x="155601" y="149883"/>
                  </a:lnTo>
                  <a:lnTo>
                    <a:pt x="153476" y="153621"/>
                  </a:lnTo>
                  <a:lnTo>
                    <a:pt x="151001" y="156111"/>
                  </a:lnTo>
                  <a:lnTo>
                    <a:pt x="142253" y="159938"/>
                  </a:lnTo>
                  <a:lnTo>
                    <a:pt x="97843" y="170601"/>
                  </a:lnTo>
                  <a:lnTo>
                    <a:pt x="57976" y="180769"/>
                  </a:lnTo>
                  <a:lnTo>
                    <a:pt x="23784" y="188498"/>
                  </a:lnTo>
                  <a:lnTo>
                    <a:pt x="0" y="1896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7" name="SMARTInkShape-Group88">
            <a:extLst>
              <a:ext uri="{FF2B5EF4-FFF2-40B4-BE49-F238E27FC236}">
                <a16:creationId xmlns:a16="http://schemas.microsoft.com/office/drawing/2014/main" id="{817DF253-BDD0-F6A2-3003-D055ACE539F9}"/>
              </a:ext>
            </a:extLst>
          </p:cNvPr>
          <p:cNvGrpSpPr/>
          <p:nvPr/>
        </p:nvGrpSpPr>
        <p:grpSpPr>
          <a:xfrm>
            <a:off x="2990850" y="5419725"/>
            <a:ext cx="1752601" cy="409576"/>
            <a:chOff x="2990850" y="5419725"/>
            <a:chExt cx="1752601" cy="409576"/>
          </a:xfrm>
        </p:grpSpPr>
        <p:sp>
          <p:nvSpPr>
            <p:cNvPr id="187" name="SMARTInkShape-365">
              <a:extLst>
                <a:ext uri="{FF2B5EF4-FFF2-40B4-BE49-F238E27FC236}">
                  <a16:creationId xmlns:a16="http://schemas.microsoft.com/office/drawing/2014/main" id="{2D0F062E-FDC7-E112-5560-73D5E23D962C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990850" y="5524626"/>
              <a:ext cx="190501" cy="209425"/>
            </a:xfrm>
            <a:custGeom>
              <a:avLst/>
              <a:gdLst/>
              <a:ahLst/>
              <a:cxnLst/>
              <a:rect l="0" t="0" r="0" b="0"/>
              <a:pathLst>
                <a:path w="190501" h="209425">
                  <a:moveTo>
                    <a:pt x="190500" y="18924"/>
                  </a:moveTo>
                  <a:lnTo>
                    <a:pt x="190500" y="18924"/>
                  </a:lnTo>
                  <a:lnTo>
                    <a:pt x="190500" y="4735"/>
                  </a:lnTo>
                  <a:lnTo>
                    <a:pt x="189442" y="3114"/>
                  </a:lnTo>
                  <a:lnTo>
                    <a:pt x="187678" y="2034"/>
                  </a:lnTo>
                  <a:lnTo>
                    <a:pt x="180139" y="514"/>
                  </a:lnTo>
                  <a:lnTo>
                    <a:pt x="168110" y="0"/>
                  </a:lnTo>
                  <a:lnTo>
                    <a:pt x="127752" y="13143"/>
                  </a:lnTo>
                  <a:lnTo>
                    <a:pt x="83127" y="50297"/>
                  </a:lnTo>
                  <a:lnTo>
                    <a:pt x="73196" y="60087"/>
                  </a:lnTo>
                  <a:lnTo>
                    <a:pt x="72080" y="64358"/>
                  </a:lnTo>
                  <a:lnTo>
                    <a:pt x="73664" y="74747"/>
                  </a:lnTo>
                  <a:lnTo>
                    <a:pt x="80717" y="83598"/>
                  </a:lnTo>
                  <a:lnTo>
                    <a:pt x="103057" y="101210"/>
                  </a:lnTo>
                  <a:lnTo>
                    <a:pt x="129248" y="111300"/>
                  </a:lnTo>
                  <a:lnTo>
                    <a:pt x="156289" y="121400"/>
                  </a:lnTo>
                  <a:lnTo>
                    <a:pt x="168593" y="127264"/>
                  </a:lnTo>
                  <a:lnTo>
                    <a:pt x="178294" y="136220"/>
                  </a:lnTo>
                  <a:lnTo>
                    <a:pt x="182363" y="141571"/>
                  </a:lnTo>
                  <a:lnTo>
                    <a:pt x="182959" y="147255"/>
                  </a:lnTo>
                  <a:lnTo>
                    <a:pt x="177976" y="159215"/>
                  </a:lnTo>
                  <a:lnTo>
                    <a:pt x="165884" y="168764"/>
                  </a:lnTo>
                  <a:lnTo>
                    <a:pt x="130696" y="185803"/>
                  </a:lnTo>
                  <a:lnTo>
                    <a:pt x="93437" y="194828"/>
                  </a:lnTo>
                  <a:lnTo>
                    <a:pt x="56025" y="203453"/>
                  </a:lnTo>
                  <a:lnTo>
                    <a:pt x="0" y="2094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SMARTInkShape-366">
              <a:extLst>
                <a:ext uri="{FF2B5EF4-FFF2-40B4-BE49-F238E27FC236}">
                  <a16:creationId xmlns:a16="http://schemas.microsoft.com/office/drawing/2014/main" id="{3DCD1558-A657-1D90-FCB9-798A3FC7FC55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3305175" y="5573604"/>
              <a:ext cx="352426" cy="164210"/>
            </a:xfrm>
            <a:custGeom>
              <a:avLst/>
              <a:gdLst/>
              <a:ahLst/>
              <a:cxnLst/>
              <a:rect l="0" t="0" r="0" b="0"/>
              <a:pathLst>
                <a:path w="352426" h="164210">
                  <a:moveTo>
                    <a:pt x="0" y="84246"/>
                  </a:moveTo>
                  <a:lnTo>
                    <a:pt x="0" y="84246"/>
                  </a:lnTo>
                  <a:lnTo>
                    <a:pt x="5057" y="84246"/>
                  </a:lnTo>
                  <a:lnTo>
                    <a:pt x="40704" y="76045"/>
                  </a:lnTo>
                  <a:lnTo>
                    <a:pt x="77560" y="75113"/>
                  </a:lnTo>
                  <a:lnTo>
                    <a:pt x="123844" y="66554"/>
                  </a:lnTo>
                  <a:lnTo>
                    <a:pt x="139077" y="64406"/>
                  </a:lnTo>
                  <a:lnTo>
                    <a:pt x="152277" y="57710"/>
                  </a:lnTo>
                  <a:lnTo>
                    <a:pt x="160019" y="56074"/>
                  </a:lnTo>
                  <a:lnTo>
                    <a:pt x="169959" y="47505"/>
                  </a:lnTo>
                  <a:lnTo>
                    <a:pt x="170787" y="43928"/>
                  </a:lnTo>
                  <a:lnTo>
                    <a:pt x="171009" y="41492"/>
                  </a:lnTo>
                  <a:lnTo>
                    <a:pt x="169039" y="38810"/>
                  </a:lnTo>
                  <a:lnTo>
                    <a:pt x="161206" y="33008"/>
                  </a:lnTo>
                  <a:lnTo>
                    <a:pt x="139915" y="22558"/>
                  </a:lnTo>
                  <a:lnTo>
                    <a:pt x="130239" y="13992"/>
                  </a:lnTo>
                  <a:lnTo>
                    <a:pt x="121031" y="10689"/>
                  </a:lnTo>
                  <a:lnTo>
                    <a:pt x="110942" y="8162"/>
                  </a:lnTo>
                  <a:lnTo>
                    <a:pt x="98253" y="1848"/>
                  </a:lnTo>
                  <a:lnTo>
                    <a:pt x="87412" y="0"/>
                  </a:lnTo>
                  <a:lnTo>
                    <a:pt x="69409" y="4015"/>
                  </a:lnTo>
                  <a:lnTo>
                    <a:pt x="44363" y="15913"/>
                  </a:lnTo>
                  <a:lnTo>
                    <a:pt x="27491" y="30603"/>
                  </a:lnTo>
                  <a:lnTo>
                    <a:pt x="20493" y="44245"/>
                  </a:lnTo>
                  <a:lnTo>
                    <a:pt x="12005" y="73405"/>
                  </a:lnTo>
                  <a:lnTo>
                    <a:pt x="10015" y="94805"/>
                  </a:lnTo>
                  <a:lnTo>
                    <a:pt x="14727" y="115949"/>
                  </a:lnTo>
                  <a:lnTo>
                    <a:pt x="22825" y="132210"/>
                  </a:lnTo>
                  <a:lnTo>
                    <a:pt x="36984" y="143731"/>
                  </a:lnTo>
                  <a:lnTo>
                    <a:pt x="48540" y="147725"/>
                  </a:lnTo>
                  <a:lnTo>
                    <a:pt x="61790" y="148442"/>
                  </a:lnTo>
                  <a:lnTo>
                    <a:pt x="78262" y="145233"/>
                  </a:lnTo>
                  <a:lnTo>
                    <a:pt x="120274" y="120274"/>
                  </a:lnTo>
                  <a:lnTo>
                    <a:pt x="161388" y="84636"/>
                  </a:lnTo>
                  <a:lnTo>
                    <a:pt x="166978" y="76305"/>
                  </a:lnTo>
                  <a:lnTo>
                    <a:pt x="171579" y="68016"/>
                  </a:lnTo>
                  <a:lnTo>
                    <a:pt x="197839" y="38923"/>
                  </a:lnTo>
                  <a:lnTo>
                    <a:pt x="201876" y="37644"/>
                  </a:lnTo>
                  <a:lnTo>
                    <a:pt x="204434" y="37303"/>
                  </a:lnTo>
                  <a:lnTo>
                    <a:pt x="207197" y="39193"/>
                  </a:lnTo>
                  <a:lnTo>
                    <a:pt x="213090" y="46936"/>
                  </a:lnTo>
                  <a:lnTo>
                    <a:pt x="216415" y="57433"/>
                  </a:lnTo>
                  <a:lnTo>
                    <a:pt x="221664" y="104287"/>
                  </a:lnTo>
                  <a:lnTo>
                    <a:pt x="228194" y="151715"/>
                  </a:lnTo>
                  <a:lnTo>
                    <a:pt x="231242" y="159388"/>
                  </a:lnTo>
                  <a:lnTo>
                    <a:pt x="233536" y="162916"/>
                  </a:lnTo>
                  <a:lnTo>
                    <a:pt x="236124" y="164209"/>
                  </a:lnTo>
                  <a:lnTo>
                    <a:pt x="238908" y="164013"/>
                  </a:lnTo>
                  <a:lnTo>
                    <a:pt x="241822" y="162824"/>
                  </a:lnTo>
                  <a:lnTo>
                    <a:pt x="256036" y="151038"/>
                  </a:lnTo>
                  <a:lnTo>
                    <a:pt x="282322" y="107370"/>
                  </a:lnTo>
                  <a:lnTo>
                    <a:pt x="293084" y="90980"/>
                  </a:lnTo>
                  <a:lnTo>
                    <a:pt x="312324" y="72602"/>
                  </a:lnTo>
                  <a:lnTo>
                    <a:pt x="326629" y="53959"/>
                  </a:lnTo>
                  <a:lnTo>
                    <a:pt x="333199" y="49619"/>
                  </a:lnTo>
                  <a:lnTo>
                    <a:pt x="336433" y="48461"/>
                  </a:lnTo>
                  <a:lnTo>
                    <a:pt x="339647" y="49806"/>
                  </a:lnTo>
                  <a:lnTo>
                    <a:pt x="346041" y="56945"/>
                  </a:lnTo>
                  <a:lnTo>
                    <a:pt x="349588" y="64351"/>
                  </a:lnTo>
                  <a:lnTo>
                    <a:pt x="351584" y="80115"/>
                  </a:lnTo>
                  <a:lnTo>
                    <a:pt x="352425" y="1509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SMARTInkShape-367">
              <a:extLst>
                <a:ext uri="{FF2B5EF4-FFF2-40B4-BE49-F238E27FC236}">
                  <a16:creationId xmlns:a16="http://schemas.microsoft.com/office/drawing/2014/main" id="{1961F4E5-0107-9B99-5B84-817DA5B0ABC2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3705225" y="5602587"/>
              <a:ext cx="178868" cy="165501"/>
            </a:xfrm>
            <a:custGeom>
              <a:avLst/>
              <a:gdLst/>
              <a:ahLst/>
              <a:cxnLst/>
              <a:rect l="0" t="0" r="0" b="0"/>
              <a:pathLst>
                <a:path w="178868" h="165501">
                  <a:moveTo>
                    <a:pt x="152400" y="55263"/>
                  </a:moveTo>
                  <a:lnTo>
                    <a:pt x="152400" y="55263"/>
                  </a:lnTo>
                  <a:lnTo>
                    <a:pt x="176231" y="30373"/>
                  </a:lnTo>
                  <a:lnTo>
                    <a:pt x="178867" y="23740"/>
                  </a:lnTo>
                  <a:lnTo>
                    <a:pt x="178511" y="20490"/>
                  </a:lnTo>
                  <a:lnTo>
                    <a:pt x="175294" y="14056"/>
                  </a:lnTo>
                  <a:lnTo>
                    <a:pt x="167532" y="4483"/>
                  </a:lnTo>
                  <a:lnTo>
                    <a:pt x="158773" y="944"/>
                  </a:lnTo>
                  <a:lnTo>
                    <a:pt x="153474" y="0"/>
                  </a:lnTo>
                  <a:lnTo>
                    <a:pt x="130846" y="3729"/>
                  </a:lnTo>
                  <a:lnTo>
                    <a:pt x="114146" y="11536"/>
                  </a:lnTo>
                  <a:lnTo>
                    <a:pt x="102495" y="20552"/>
                  </a:lnTo>
                  <a:lnTo>
                    <a:pt x="92340" y="40040"/>
                  </a:lnTo>
                  <a:lnTo>
                    <a:pt x="91194" y="46172"/>
                  </a:lnTo>
                  <a:lnTo>
                    <a:pt x="94507" y="67184"/>
                  </a:lnTo>
                  <a:lnTo>
                    <a:pt x="97742" y="73967"/>
                  </a:lnTo>
                  <a:lnTo>
                    <a:pt x="101649" y="80509"/>
                  </a:lnTo>
                  <a:lnTo>
                    <a:pt x="103386" y="86944"/>
                  </a:lnTo>
                  <a:lnTo>
                    <a:pt x="104907" y="89084"/>
                  </a:lnTo>
                  <a:lnTo>
                    <a:pt x="106980" y="90509"/>
                  </a:lnTo>
                  <a:lnTo>
                    <a:pt x="112105" y="93154"/>
                  </a:lnTo>
                  <a:lnTo>
                    <a:pt x="120940" y="99534"/>
                  </a:lnTo>
                  <a:lnTo>
                    <a:pt x="127129" y="101397"/>
                  </a:lnTo>
                  <a:lnTo>
                    <a:pt x="129203" y="102953"/>
                  </a:lnTo>
                  <a:lnTo>
                    <a:pt x="130585" y="105048"/>
                  </a:lnTo>
                  <a:lnTo>
                    <a:pt x="131507" y="107503"/>
                  </a:lnTo>
                  <a:lnTo>
                    <a:pt x="133180" y="109140"/>
                  </a:lnTo>
                  <a:lnTo>
                    <a:pt x="141389" y="111982"/>
                  </a:lnTo>
                  <a:lnTo>
                    <a:pt x="142215" y="115043"/>
                  </a:lnTo>
                  <a:lnTo>
                    <a:pt x="142836" y="126591"/>
                  </a:lnTo>
                  <a:lnTo>
                    <a:pt x="141791" y="128215"/>
                  </a:lnTo>
                  <a:lnTo>
                    <a:pt x="140036" y="129297"/>
                  </a:lnTo>
                  <a:lnTo>
                    <a:pt x="137807" y="130019"/>
                  </a:lnTo>
                  <a:lnTo>
                    <a:pt x="114226" y="147882"/>
                  </a:lnTo>
                  <a:lnTo>
                    <a:pt x="107917" y="150402"/>
                  </a:lnTo>
                  <a:lnTo>
                    <a:pt x="97357" y="156713"/>
                  </a:lnTo>
                  <a:lnTo>
                    <a:pt x="50635" y="159908"/>
                  </a:lnTo>
                  <a:lnTo>
                    <a:pt x="25367" y="165500"/>
                  </a:lnTo>
                  <a:lnTo>
                    <a:pt x="0" y="1600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SMARTInkShape-368">
              <a:extLst>
                <a:ext uri="{FF2B5EF4-FFF2-40B4-BE49-F238E27FC236}">
                  <a16:creationId xmlns:a16="http://schemas.microsoft.com/office/drawing/2014/main" id="{06F2BE8B-654D-8E3A-910A-4606487B30D0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3924334" y="5619784"/>
              <a:ext cx="28542" cy="133317"/>
            </a:xfrm>
            <a:custGeom>
              <a:avLst/>
              <a:gdLst/>
              <a:ahLst/>
              <a:cxnLst/>
              <a:rect l="0" t="0" r="0" b="0"/>
              <a:pathLst>
                <a:path w="28542" h="133317">
                  <a:moveTo>
                    <a:pt x="28541" y="9491"/>
                  </a:moveTo>
                  <a:lnTo>
                    <a:pt x="28541" y="9491"/>
                  </a:lnTo>
                  <a:lnTo>
                    <a:pt x="28541" y="0"/>
                  </a:lnTo>
                  <a:lnTo>
                    <a:pt x="19409" y="9100"/>
                  </a:lnTo>
                  <a:lnTo>
                    <a:pt x="19133" y="14431"/>
                  </a:lnTo>
                  <a:lnTo>
                    <a:pt x="18035" y="15960"/>
                  </a:lnTo>
                  <a:lnTo>
                    <a:pt x="16246" y="16979"/>
                  </a:lnTo>
                  <a:lnTo>
                    <a:pt x="13994" y="17658"/>
                  </a:lnTo>
                  <a:lnTo>
                    <a:pt x="12493" y="19168"/>
                  </a:lnTo>
                  <a:lnTo>
                    <a:pt x="10825" y="23670"/>
                  </a:lnTo>
                  <a:lnTo>
                    <a:pt x="8511" y="44502"/>
                  </a:lnTo>
                  <a:lnTo>
                    <a:pt x="1967" y="57133"/>
                  </a:lnTo>
                  <a:lnTo>
                    <a:pt x="0" y="93923"/>
                  </a:lnTo>
                  <a:lnTo>
                    <a:pt x="2803" y="102755"/>
                  </a:lnTo>
                  <a:lnTo>
                    <a:pt x="6519" y="111266"/>
                  </a:lnTo>
                  <a:lnTo>
                    <a:pt x="9491" y="1333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SMARTInkShape-369">
              <a:extLst>
                <a:ext uri="{FF2B5EF4-FFF2-40B4-BE49-F238E27FC236}">
                  <a16:creationId xmlns:a16="http://schemas.microsoft.com/office/drawing/2014/main" id="{84438243-4E3A-08AE-977D-6D5A52B776BE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4038600" y="5495925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28575"/>
                  </a:moveTo>
                  <a:lnTo>
                    <a:pt x="0" y="285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SMARTInkShape-370">
              <a:extLst>
                <a:ext uri="{FF2B5EF4-FFF2-40B4-BE49-F238E27FC236}">
                  <a16:creationId xmlns:a16="http://schemas.microsoft.com/office/drawing/2014/main" id="{9C5460A0-3554-26BF-A8D3-ED787B226106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4057699" y="5419725"/>
              <a:ext cx="133302" cy="357880"/>
            </a:xfrm>
            <a:custGeom>
              <a:avLst/>
              <a:gdLst/>
              <a:ahLst/>
              <a:cxnLst/>
              <a:rect l="0" t="0" r="0" b="0"/>
              <a:pathLst>
                <a:path w="133302" h="357880">
                  <a:moveTo>
                    <a:pt x="95201" y="0"/>
                  </a:moveTo>
                  <a:lnTo>
                    <a:pt x="95201" y="0"/>
                  </a:lnTo>
                  <a:lnTo>
                    <a:pt x="87000" y="8201"/>
                  </a:lnTo>
                  <a:lnTo>
                    <a:pt x="78188" y="50891"/>
                  </a:lnTo>
                  <a:lnTo>
                    <a:pt x="68815" y="95680"/>
                  </a:lnTo>
                  <a:lnTo>
                    <a:pt x="54084" y="136257"/>
                  </a:lnTo>
                  <a:lnTo>
                    <a:pt x="36162" y="179668"/>
                  </a:lnTo>
                  <a:lnTo>
                    <a:pt x="22430" y="224304"/>
                  </a:lnTo>
                  <a:lnTo>
                    <a:pt x="6334" y="267598"/>
                  </a:lnTo>
                  <a:lnTo>
                    <a:pt x="511" y="310671"/>
                  </a:lnTo>
                  <a:lnTo>
                    <a:pt x="0" y="335950"/>
                  </a:lnTo>
                  <a:lnTo>
                    <a:pt x="2795" y="342633"/>
                  </a:lnTo>
                  <a:lnTo>
                    <a:pt x="8157" y="350491"/>
                  </a:lnTo>
                  <a:lnTo>
                    <a:pt x="11712" y="351565"/>
                  </a:lnTo>
                  <a:lnTo>
                    <a:pt x="22617" y="352256"/>
                  </a:lnTo>
                  <a:lnTo>
                    <a:pt x="28722" y="355172"/>
                  </a:lnTo>
                  <a:lnTo>
                    <a:pt x="31832" y="357431"/>
                  </a:lnTo>
                  <a:lnTo>
                    <a:pt x="34963" y="357879"/>
                  </a:lnTo>
                  <a:lnTo>
                    <a:pt x="71058" y="352608"/>
                  </a:lnTo>
                  <a:lnTo>
                    <a:pt x="106953" y="351383"/>
                  </a:lnTo>
                  <a:lnTo>
                    <a:pt x="133301" y="3429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SMARTInkShape-371">
              <a:extLst>
                <a:ext uri="{FF2B5EF4-FFF2-40B4-BE49-F238E27FC236}">
                  <a16:creationId xmlns:a16="http://schemas.microsoft.com/office/drawing/2014/main" id="{466A4CF2-AFCD-7B26-137A-32DA41E072A8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086225" y="5629285"/>
              <a:ext cx="189040" cy="200016"/>
            </a:xfrm>
            <a:custGeom>
              <a:avLst/>
              <a:gdLst/>
              <a:ahLst/>
              <a:cxnLst/>
              <a:rect l="0" t="0" r="0" b="0"/>
              <a:pathLst>
                <a:path w="189040" h="200016">
                  <a:moveTo>
                    <a:pt x="0" y="47615"/>
                  </a:moveTo>
                  <a:lnTo>
                    <a:pt x="0" y="47615"/>
                  </a:lnTo>
                  <a:lnTo>
                    <a:pt x="5057" y="42559"/>
                  </a:lnTo>
                  <a:lnTo>
                    <a:pt x="13183" y="40076"/>
                  </a:lnTo>
                  <a:lnTo>
                    <a:pt x="18314" y="39414"/>
                  </a:lnTo>
                  <a:lnTo>
                    <a:pt x="29659" y="33034"/>
                  </a:lnTo>
                  <a:lnTo>
                    <a:pt x="45124" y="23187"/>
                  </a:lnTo>
                  <a:lnTo>
                    <a:pt x="91162" y="11082"/>
                  </a:lnTo>
                  <a:lnTo>
                    <a:pt x="138783" y="9721"/>
                  </a:lnTo>
                  <a:lnTo>
                    <a:pt x="152698" y="8549"/>
                  </a:lnTo>
                  <a:lnTo>
                    <a:pt x="173082" y="584"/>
                  </a:lnTo>
                  <a:lnTo>
                    <a:pt x="189039" y="0"/>
                  </a:lnTo>
                  <a:lnTo>
                    <a:pt x="185010" y="20219"/>
                  </a:lnTo>
                  <a:lnTo>
                    <a:pt x="167622" y="58432"/>
                  </a:lnTo>
                  <a:lnTo>
                    <a:pt x="155720" y="105647"/>
                  </a:lnTo>
                  <a:lnTo>
                    <a:pt x="150562" y="134660"/>
                  </a:lnTo>
                  <a:lnTo>
                    <a:pt x="146291" y="147685"/>
                  </a:lnTo>
                  <a:lnTo>
                    <a:pt x="133350" y="2000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SMARTInkShape-372">
              <a:extLst>
                <a:ext uri="{FF2B5EF4-FFF2-40B4-BE49-F238E27FC236}">
                  <a16:creationId xmlns:a16="http://schemas.microsoft.com/office/drawing/2014/main" id="{99F4B4AF-5825-39E4-CE33-32B2D5DE3D2F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4305300" y="5512135"/>
              <a:ext cx="9526" cy="31416"/>
            </a:xfrm>
            <a:custGeom>
              <a:avLst/>
              <a:gdLst/>
              <a:ahLst/>
              <a:cxnLst/>
              <a:rect l="0" t="0" r="0" b="0"/>
              <a:pathLst>
                <a:path w="9526" h="31416">
                  <a:moveTo>
                    <a:pt x="0" y="31415"/>
                  </a:moveTo>
                  <a:lnTo>
                    <a:pt x="0" y="31415"/>
                  </a:lnTo>
                  <a:lnTo>
                    <a:pt x="1058" y="10719"/>
                  </a:lnTo>
                  <a:lnTo>
                    <a:pt x="5057" y="1756"/>
                  </a:lnTo>
                  <a:lnTo>
                    <a:pt x="6546" y="0"/>
                  </a:lnTo>
                  <a:lnTo>
                    <a:pt x="9525" y="28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SMARTInkShape-373">
              <a:extLst>
                <a:ext uri="{FF2B5EF4-FFF2-40B4-BE49-F238E27FC236}">
                  <a16:creationId xmlns:a16="http://schemas.microsoft.com/office/drawing/2014/main" id="{E65EDB72-4042-E89D-29DA-F5413FF77C13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4371975" y="5600700"/>
              <a:ext cx="114301" cy="142121"/>
            </a:xfrm>
            <a:custGeom>
              <a:avLst/>
              <a:gdLst/>
              <a:ahLst/>
              <a:cxnLst/>
              <a:rect l="0" t="0" r="0" b="0"/>
              <a:pathLst>
                <a:path w="114301" h="142121">
                  <a:moveTo>
                    <a:pt x="0" y="28575"/>
                  </a:moveTo>
                  <a:lnTo>
                    <a:pt x="0" y="28575"/>
                  </a:lnTo>
                  <a:lnTo>
                    <a:pt x="5057" y="23519"/>
                  </a:lnTo>
                  <a:lnTo>
                    <a:pt x="7539" y="18214"/>
                  </a:lnTo>
                  <a:lnTo>
                    <a:pt x="9133" y="11242"/>
                  </a:lnTo>
                  <a:lnTo>
                    <a:pt x="10321" y="10670"/>
                  </a:lnTo>
                  <a:lnTo>
                    <a:pt x="14465" y="10033"/>
                  </a:lnTo>
                  <a:lnTo>
                    <a:pt x="14935" y="10922"/>
                  </a:lnTo>
                  <a:lnTo>
                    <a:pt x="11598" y="19346"/>
                  </a:lnTo>
                  <a:lnTo>
                    <a:pt x="9935" y="55209"/>
                  </a:lnTo>
                  <a:lnTo>
                    <a:pt x="9606" y="97453"/>
                  </a:lnTo>
                  <a:lnTo>
                    <a:pt x="15206" y="112457"/>
                  </a:lnTo>
                  <a:lnTo>
                    <a:pt x="24614" y="129981"/>
                  </a:lnTo>
                  <a:lnTo>
                    <a:pt x="25934" y="134279"/>
                  </a:lnTo>
                  <a:lnTo>
                    <a:pt x="28931" y="137144"/>
                  </a:lnTo>
                  <a:lnTo>
                    <a:pt x="37905" y="140328"/>
                  </a:lnTo>
                  <a:lnTo>
                    <a:pt x="49802" y="142120"/>
                  </a:lnTo>
                  <a:lnTo>
                    <a:pt x="53310" y="139197"/>
                  </a:lnTo>
                  <a:lnTo>
                    <a:pt x="74819" y="97980"/>
                  </a:lnTo>
                  <a:lnTo>
                    <a:pt x="94650" y="53629"/>
                  </a:lnTo>
                  <a:lnTo>
                    <a:pt x="101334" y="40768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SMARTInkShape-374">
              <a:extLst>
                <a:ext uri="{FF2B5EF4-FFF2-40B4-BE49-F238E27FC236}">
                  <a16:creationId xmlns:a16="http://schemas.microsoft.com/office/drawing/2014/main" id="{32E6B156-D3B1-C515-4C47-543E9D73B17D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4533900" y="5613970"/>
              <a:ext cx="209551" cy="157680"/>
            </a:xfrm>
            <a:custGeom>
              <a:avLst/>
              <a:gdLst/>
              <a:ahLst/>
              <a:cxnLst/>
              <a:rect l="0" t="0" r="0" b="0"/>
              <a:pathLst>
                <a:path w="209551" h="157680">
                  <a:moveTo>
                    <a:pt x="0" y="43880"/>
                  </a:moveTo>
                  <a:lnTo>
                    <a:pt x="0" y="43880"/>
                  </a:lnTo>
                  <a:lnTo>
                    <a:pt x="13257" y="65339"/>
                  </a:lnTo>
                  <a:lnTo>
                    <a:pt x="27447" y="80459"/>
                  </a:lnTo>
                  <a:lnTo>
                    <a:pt x="33114" y="83083"/>
                  </a:lnTo>
                  <a:lnTo>
                    <a:pt x="45056" y="83175"/>
                  </a:lnTo>
                  <a:lnTo>
                    <a:pt x="77575" y="73554"/>
                  </a:lnTo>
                  <a:lnTo>
                    <a:pt x="111749" y="52367"/>
                  </a:lnTo>
                  <a:lnTo>
                    <a:pt x="129772" y="34048"/>
                  </a:lnTo>
                  <a:lnTo>
                    <a:pt x="137052" y="21518"/>
                  </a:lnTo>
                  <a:lnTo>
                    <a:pt x="140287" y="8894"/>
                  </a:lnTo>
                  <a:lnTo>
                    <a:pt x="139033" y="4681"/>
                  </a:lnTo>
                  <a:lnTo>
                    <a:pt x="136080" y="1873"/>
                  </a:lnTo>
                  <a:lnTo>
                    <a:pt x="131995" y="0"/>
                  </a:lnTo>
                  <a:lnTo>
                    <a:pt x="116168" y="3564"/>
                  </a:lnTo>
                  <a:lnTo>
                    <a:pt x="76569" y="18042"/>
                  </a:lnTo>
                  <a:lnTo>
                    <a:pt x="52791" y="32931"/>
                  </a:lnTo>
                  <a:lnTo>
                    <a:pt x="37397" y="50749"/>
                  </a:lnTo>
                  <a:lnTo>
                    <a:pt x="16167" y="89882"/>
                  </a:lnTo>
                  <a:lnTo>
                    <a:pt x="7891" y="109834"/>
                  </a:lnTo>
                  <a:lnTo>
                    <a:pt x="6329" y="129284"/>
                  </a:lnTo>
                  <a:lnTo>
                    <a:pt x="7395" y="138916"/>
                  </a:lnTo>
                  <a:lnTo>
                    <a:pt x="11280" y="145338"/>
                  </a:lnTo>
                  <a:lnTo>
                    <a:pt x="17045" y="149618"/>
                  </a:lnTo>
                  <a:lnTo>
                    <a:pt x="31917" y="154375"/>
                  </a:lnTo>
                  <a:lnTo>
                    <a:pt x="76640" y="157679"/>
                  </a:lnTo>
                  <a:lnTo>
                    <a:pt x="120933" y="151535"/>
                  </a:lnTo>
                  <a:lnTo>
                    <a:pt x="152601" y="147392"/>
                  </a:lnTo>
                  <a:lnTo>
                    <a:pt x="209550" y="1200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1" name="SMARTInkShape-Group89">
            <a:extLst>
              <a:ext uri="{FF2B5EF4-FFF2-40B4-BE49-F238E27FC236}">
                <a16:creationId xmlns:a16="http://schemas.microsoft.com/office/drawing/2014/main" id="{7D387FB5-BCA3-E579-D7E2-B7948BA6AE4D}"/>
              </a:ext>
            </a:extLst>
          </p:cNvPr>
          <p:cNvGrpSpPr/>
          <p:nvPr/>
        </p:nvGrpSpPr>
        <p:grpSpPr>
          <a:xfrm>
            <a:off x="5114925" y="5467858"/>
            <a:ext cx="369035" cy="256514"/>
            <a:chOff x="5114925" y="5467858"/>
            <a:chExt cx="369035" cy="256514"/>
          </a:xfrm>
        </p:grpSpPr>
        <p:sp>
          <p:nvSpPr>
            <p:cNvPr id="198" name="SMARTInkShape-375">
              <a:extLst>
                <a:ext uri="{FF2B5EF4-FFF2-40B4-BE49-F238E27FC236}">
                  <a16:creationId xmlns:a16="http://schemas.microsoft.com/office/drawing/2014/main" id="{37A53300-52CC-1642-FE5E-2A9D5AC47BB2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5115483" y="5467858"/>
              <a:ext cx="180418" cy="256514"/>
            </a:xfrm>
            <a:custGeom>
              <a:avLst/>
              <a:gdLst/>
              <a:ahLst/>
              <a:cxnLst/>
              <a:rect l="0" t="0" r="0" b="0"/>
              <a:pathLst>
                <a:path w="180418" h="256514">
                  <a:moveTo>
                    <a:pt x="56592" y="18542"/>
                  </a:moveTo>
                  <a:lnTo>
                    <a:pt x="56592" y="18542"/>
                  </a:lnTo>
                  <a:lnTo>
                    <a:pt x="56592" y="5285"/>
                  </a:lnTo>
                  <a:lnTo>
                    <a:pt x="57650" y="3354"/>
                  </a:lnTo>
                  <a:lnTo>
                    <a:pt x="59414" y="2067"/>
                  </a:lnTo>
                  <a:lnTo>
                    <a:pt x="64793" y="0"/>
                  </a:lnTo>
                  <a:lnTo>
                    <a:pt x="65725" y="9756"/>
                  </a:lnTo>
                  <a:lnTo>
                    <a:pt x="58435" y="47224"/>
                  </a:lnTo>
                  <a:lnTo>
                    <a:pt x="49847" y="84072"/>
                  </a:lnTo>
                  <a:lnTo>
                    <a:pt x="40600" y="124860"/>
                  </a:lnTo>
                  <a:lnTo>
                    <a:pt x="27994" y="164857"/>
                  </a:lnTo>
                  <a:lnTo>
                    <a:pt x="15312" y="207840"/>
                  </a:lnTo>
                  <a:lnTo>
                    <a:pt x="0" y="254032"/>
                  </a:lnTo>
                  <a:lnTo>
                    <a:pt x="8156" y="255496"/>
                  </a:lnTo>
                  <a:lnTo>
                    <a:pt x="49273" y="256513"/>
                  </a:lnTo>
                  <a:lnTo>
                    <a:pt x="92933" y="253813"/>
                  </a:lnTo>
                  <a:lnTo>
                    <a:pt x="135540" y="246962"/>
                  </a:lnTo>
                  <a:lnTo>
                    <a:pt x="160064" y="239798"/>
                  </a:lnTo>
                  <a:lnTo>
                    <a:pt x="180417" y="2280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SMARTInkShape-376">
              <a:extLst>
                <a:ext uri="{FF2B5EF4-FFF2-40B4-BE49-F238E27FC236}">
                  <a16:creationId xmlns:a16="http://schemas.microsoft.com/office/drawing/2014/main" id="{26E97EC3-9ABC-DFBF-8527-8EEDA4E97B34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5114925" y="5584450"/>
              <a:ext cx="209551" cy="35301"/>
            </a:xfrm>
            <a:custGeom>
              <a:avLst/>
              <a:gdLst/>
              <a:ahLst/>
              <a:cxnLst/>
              <a:rect l="0" t="0" r="0" b="0"/>
              <a:pathLst>
                <a:path w="209551" h="35301">
                  <a:moveTo>
                    <a:pt x="0" y="35300"/>
                  </a:moveTo>
                  <a:lnTo>
                    <a:pt x="0" y="35300"/>
                  </a:lnTo>
                  <a:lnTo>
                    <a:pt x="5056" y="30244"/>
                  </a:lnTo>
                  <a:lnTo>
                    <a:pt x="42842" y="16002"/>
                  </a:lnTo>
                  <a:lnTo>
                    <a:pt x="80427" y="6652"/>
                  </a:lnTo>
                  <a:lnTo>
                    <a:pt x="119433" y="0"/>
                  </a:lnTo>
                  <a:lnTo>
                    <a:pt x="209550" y="6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SMARTInkShape-377">
              <a:extLst>
                <a:ext uri="{FF2B5EF4-FFF2-40B4-BE49-F238E27FC236}">
                  <a16:creationId xmlns:a16="http://schemas.microsoft.com/office/drawing/2014/main" id="{CC539CE4-FF79-2DA1-3E88-36568EC22A1E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5355354" y="5600816"/>
              <a:ext cx="128606" cy="121514"/>
            </a:xfrm>
            <a:custGeom>
              <a:avLst/>
              <a:gdLst/>
              <a:ahLst/>
              <a:cxnLst/>
              <a:rect l="0" t="0" r="0" b="0"/>
              <a:pathLst>
                <a:path w="128606" h="121514">
                  <a:moveTo>
                    <a:pt x="64371" y="9409"/>
                  </a:moveTo>
                  <a:lnTo>
                    <a:pt x="64371" y="9409"/>
                  </a:lnTo>
                  <a:lnTo>
                    <a:pt x="64371" y="276"/>
                  </a:lnTo>
                  <a:lnTo>
                    <a:pt x="59315" y="0"/>
                  </a:lnTo>
                  <a:lnTo>
                    <a:pt x="46057" y="4975"/>
                  </a:lnTo>
                  <a:lnTo>
                    <a:pt x="37534" y="13083"/>
                  </a:lnTo>
                  <a:lnTo>
                    <a:pt x="5472" y="59130"/>
                  </a:lnTo>
                  <a:lnTo>
                    <a:pt x="0" y="86230"/>
                  </a:lnTo>
                  <a:lnTo>
                    <a:pt x="2407" y="93432"/>
                  </a:lnTo>
                  <a:lnTo>
                    <a:pt x="13548" y="104255"/>
                  </a:lnTo>
                  <a:lnTo>
                    <a:pt x="44454" y="118769"/>
                  </a:lnTo>
                  <a:lnTo>
                    <a:pt x="54813" y="121513"/>
                  </a:lnTo>
                  <a:lnTo>
                    <a:pt x="76709" y="118002"/>
                  </a:lnTo>
                  <a:lnTo>
                    <a:pt x="98248" y="105202"/>
                  </a:lnTo>
                  <a:lnTo>
                    <a:pt x="108708" y="91142"/>
                  </a:lnTo>
                  <a:lnTo>
                    <a:pt x="126380" y="52471"/>
                  </a:lnTo>
                  <a:lnTo>
                    <a:pt x="128605" y="22991"/>
                  </a:lnTo>
                  <a:lnTo>
                    <a:pt x="125375" y="10860"/>
                  </a:lnTo>
                  <a:lnTo>
                    <a:pt x="119857" y="7201"/>
                  </a:lnTo>
                  <a:lnTo>
                    <a:pt x="102437" y="3135"/>
                  </a:lnTo>
                  <a:lnTo>
                    <a:pt x="86229" y="4152"/>
                  </a:lnTo>
                  <a:lnTo>
                    <a:pt x="71969" y="9189"/>
                  </a:lnTo>
                  <a:lnTo>
                    <a:pt x="35796" y="379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0" name="SMARTInkShape-Group90">
            <a:extLst>
              <a:ext uri="{FF2B5EF4-FFF2-40B4-BE49-F238E27FC236}">
                <a16:creationId xmlns:a16="http://schemas.microsoft.com/office/drawing/2014/main" id="{82CAC27E-3222-6428-0CE7-ED2F803E6707}"/>
              </a:ext>
            </a:extLst>
          </p:cNvPr>
          <p:cNvGrpSpPr/>
          <p:nvPr/>
        </p:nvGrpSpPr>
        <p:grpSpPr>
          <a:xfrm>
            <a:off x="3724614" y="5936723"/>
            <a:ext cx="1695112" cy="339760"/>
            <a:chOff x="3724614" y="5936723"/>
            <a:chExt cx="1695112" cy="339760"/>
          </a:xfrm>
        </p:grpSpPr>
        <p:sp>
          <p:nvSpPr>
            <p:cNvPr id="202" name="SMARTInkShape-378">
              <a:extLst>
                <a:ext uri="{FF2B5EF4-FFF2-40B4-BE49-F238E27FC236}">
                  <a16:creationId xmlns:a16="http://schemas.microsoft.com/office/drawing/2014/main" id="{0ADA7685-D9D9-DDAD-4E4E-E46BDFDDB8C4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3724614" y="5981026"/>
              <a:ext cx="194012" cy="191175"/>
            </a:xfrm>
            <a:custGeom>
              <a:avLst/>
              <a:gdLst/>
              <a:ahLst/>
              <a:cxnLst/>
              <a:rect l="0" t="0" r="0" b="0"/>
              <a:pathLst>
                <a:path w="194012" h="191175">
                  <a:moveTo>
                    <a:pt x="56811" y="57824"/>
                  </a:moveTo>
                  <a:lnTo>
                    <a:pt x="56811" y="57824"/>
                  </a:lnTo>
                  <a:lnTo>
                    <a:pt x="48610" y="66025"/>
                  </a:lnTo>
                  <a:lnTo>
                    <a:pt x="49227" y="66466"/>
                  </a:lnTo>
                  <a:lnTo>
                    <a:pt x="52735" y="66956"/>
                  </a:lnTo>
                  <a:lnTo>
                    <a:pt x="54093" y="68145"/>
                  </a:lnTo>
                  <a:lnTo>
                    <a:pt x="55603" y="72289"/>
                  </a:lnTo>
                  <a:lnTo>
                    <a:pt x="57064" y="73818"/>
                  </a:lnTo>
                  <a:lnTo>
                    <a:pt x="80591" y="83152"/>
                  </a:lnTo>
                  <a:lnTo>
                    <a:pt x="92427" y="84956"/>
                  </a:lnTo>
                  <a:lnTo>
                    <a:pt x="138655" y="78670"/>
                  </a:lnTo>
                  <a:lnTo>
                    <a:pt x="152453" y="76614"/>
                  </a:lnTo>
                  <a:lnTo>
                    <a:pt x="166171" y="69506"/>
                  </a:lnTo>
                  <a:lnTo>
                    <a:pt x="176938" y="61756"/>
                  </a:lnTo>
                  <a:lnTo>
                    <a:pt x="183578" y="59572"/>
                  </a:lnTo>
                  <a:lnTo>
                    <a:pt x="190058" y="50133"/>
                  </a:lnTo>
                  <a:lnTo>
                    <a:pt x="193267" y="43173"/>
                  </a:lnTo>
                  <a:lnTo>
                    <a:pt x="194011" y="29793"/>
                  </a:lnTo>
                  <a:lnTo>
                    <a:pt x="192728" y="23262"/>
                  </a:lnTo>
                  <a:lnTo>
                    <a:pt x="180808" y="3956"/>
                  </a:lnTo>
                  <a:lnTo>
                    <a:pt x="173343" y="745"/>
                  </a:lnTo>
                  <a:lnTo>
                    <a:pt x="153758" y="0"/>
                  </a:lnTo>
                  <a:lnTo>
                    <a:pt x="106692" y="9204"/>
                  </a:lnTo>
                  <a:lnTo>
                    <a:pt x="62274" y="30307"/>
                  </a:lnTo>
                  <a:lnTo>
                    <a:pt x="39380" y="51435"/>
                  </a:lnTo>
                  <a:lnTo>
                    <a:pt x="8341" y="95279"/>
                  </a:lnTo>
                  <a:lnTo>
                    <a:pt x="2233" y="117017"/>
                  </a:lnTo>
                  <a:lnTo>
                    <a:pt x="0" y="149750"/>
                  </a:lnTo>
                  <a:lnTo>
                    <a:pt x="2634" y="159711"/>
                  </a:lnTo>
                  <a:lnTo>
                    <a:pt x="4818" y="163849"/>
                  </a:lnTo>
                  <a:lnTo>
                    <a:pt x="23061" y="179785"/>
                  </a:lnTo>
                  <a:lnTo>
                    <a:pt x="42517" y="186113"/>
                  </a:lnTo>
                  <a:lnTo>
                    <a:pt x="89500" y="190174"/>
                  </a:lnTo>
                  <a:lnTo>
                    <a:pt x="131996" y="190878"/>
                  </a:lnTo>
                  <a:lnTo>
                    <a:pt x="180636" y="1911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SMARTInkShape-379">
              <a:extLst>
                <a:ext uri="{FF2B5EF4-FFF2-40B4-BE49-F238E27FC236}">
                  <a16:creationId xmlns:a16="http://schemas.microsoft.com/office/drawing/2014/main" id="{4E49E8F2-80E4-E2F6-0986-0FA0E96FDBBF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3971925" y="6059224"/>
              <a:ext cx="209551" cy="170127"/>
            </a:xfrm>
            <a:custGeom>
              <a:avLst/>
              <a:gdLst/>
              <a:ahLst/>
              <a:cxnLst/>
              <a:rect l="0" t="0" r="0" b="0"/>
              <a:pathLst>
                <a:path w="209551" h="170127">
                  <a:moveTo>
                    <a:pt x="0" y="8201"/>
                  </a:moveTo>
                  <a:lnTo>
                    <a:pt x="0" y="8201"/>
                  </a:lnTo>
                  <a:lnTo>
                    <a:pt x="0" y="3145"/>
                  </a:lnTo>
                  <a:lnTo>
                    <a:pt x="1058" y="1656"/>
                  </a:lnTo>
                  <a:lnTo>
                    <a:pt x="2822" y="662"/>
                  </a:lnTo>
                  <a:lnTo>
                    <a:pt x="5057" y="0"/>
                  </a:lnTo>
                  <a:lnTo>
                    <a:pt x="18314" y="4125"/>
                  </a:lnTo>
                  <a:lnTo>
                    <a:pt x="40704" y="17106"/>
                  </a:lnTo>
                  <a:lnTo>
                    <a:pt x="82221" y="61076"/>
                  </a:lnTo>
                  <a:lnTo>
                    <a:pt x="121796" y="104142"/>
                  </a:lnTo>
                  <a:lnTo>
                    <a:pt x="137740" y="121749"/>
                  </a:lnTo>
                  <a:lnTo>
                    <a:pt x="209550" y="1701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SMARTInkShape-380">
              <a:extLst>
                <a:ext uri="{FF2B5EF4-FFF2-40B4-BE49-F238E27FC236}">
                  <a16:creationId xmlns:a16="http://schemas.microsoft.com/office/drawing/2014/main" id="{821201D4-A047-E0C5-1E0E-962D58E5EA0A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3971925" y="6053295"/>
              <a:ext cx="190501" cy="166531"/>
            </a:xfrm>
            <a:custGeom>
              <a:avLst/>
              <a:gdLst/>
              <a:ahLst/>
              <a:cxnLst/>
              <a:rect l="0" t="0" r="0" b="0"/>
              <a:pathLst>
                <a:path w="190501" h="166531">
                  <a:moveTo>
                    <a:pt x="190500" y="14130"/>
                  </a:moveTo>
                  <a:lnTo>
                    <a:pt x="190500" y="14130"/>
                  </a:lnTo>
                  <a:lnTo>
                    <a:pt x="190500" y="9074"/>
                  </a:lnTo>
                  <a:lnTo>
                    <a:pt x="187678" y="3769"/>
                  </a:lnTo>
                  <a:lnTo>
                    <a:pt x="185443" y="873"/>
                  </a:lnTo>
                  <a:lnTo>
                    <a:pt x="181837" y="0"/>
                  </a:lnTo>
                  <a:lnTo>
                    <a:pt x="172186" y="1853"/>
                  </a:lnTo>
                  <a:lnTo>
                    <a:pt x="142197" y="19270"/>
                  </a:lnTo>
                  <a:lnTo>
                    <a:pt x="95396" y="61870"/>
                  </a:lnTo>
                  <a:lnTo>
                    <a:pt x="50809" y="106212"/>
                  </a:lnTo>
                  <a:lnTo>
                    <a:pt x="0" y="1665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SMARTInkShape-381">
              <a:extLst>
                <a:ext uri="{FF2B5EF4-FFF2-40B4-BE49-F238E27FC236}">
                  <a16:creationId xmlns:a16="http://schemas.microsoft.com/office/drawing/2014/main" id="{2AFC38A0-7DE9-B851-4E42-C12FC3A5C442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4173438" y="5936723"/>
              <a:ext cx="141388" cy="308664"/>
            </a:xfrm>
            <a:custGeom>
              <a:avLst/>
              <a:gdLst/>
              <a:ahLst/>
              <a:cxnLst/>
              <a:rect l="0" t="0" r="0" b="0"/>
              <a:pathLst>
                <a:path w="141388" h="308664">
                  <a:moveTo>
                    <a:pt x="36612" y="16402"/>
                  </a:moveTo>
                  <a:lnTo>
                    <a:pt x="36612" y="16402"/>
                  </a:lnTo>
                  <a:lnTo>
                    <a:pt x="44813" y="0"/>
                  </a:lnTo>
                  <a:lnTo>
                    <a:pt x="45254" y="1234"/>
                  </a:lnTo>
                  <a:lnTo>
                    <a:pt x="46059" y="44151"/>
                  </a:lnTo>
                  <a:lnTo>
                    <a:pt x="43300" y="82914"/>
                  </a:lnTo>
                  <a:lnTo>
                    <a:pt x="32876" y="121144"/>
                  </a:lnTo>
                  <a:lnTo>
                    <a:pt x="23746" y="164912"/>
                  </a:lnTo>
                  <a:lnTo>
                    <a:pt x="17488" y="199881"/>
                  </a:lnTo>
                  <a:lnTo>
                    <a:pt x="10837" y="243980"/>
                  </a:lnTo>
                  <a:lnTo>
                    <a:pt x="1860" y="290376"/>
                  </a:lnTo>
                  <a:lnTo>
                    <a:pt x="0" y="301504"/>
                  </a:lnTo>
                  <a:lnTo>
                    <a:pt x="1621" y="304896"/>
                  </a:lnTo>
                  <a:lnTo>
                    <a:pt x="4818" y="307156"/>
                  </a:lnTo>
                  <a:lnTo>
                    <a:pt x="9066" y="308663"/>
                  </a:lnTo>
                  <a:lnTo>
                    <a:pt x="19430" y="307516"/>
                  </a:lnTo>
                  <a:lnTo>
                    <a:pt x="58220" y="295254"/>
                  </a:lnTo>
                  <a:lnTo>
                    <a:pt x="95953" y="282994"/>
                  </a:lnTo>
                  <a:lnTo>
                    <a:pt x="141387" y="26405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SMARTInkShape-382">
              <a:extLst>
                <a:ext uri="{FF2B5EF4-FFF2-40B4-BE49-F238E27FC236}">
                  <a16:creationId xmlns:a16="http://schemas.microsoft.com/office/drawing/2014/main" id="{3ACD6A63-E3DB-136B-BEE6-44977B6CC8D3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4191000" y="6069142"/>
              <a:ext cx="171451" cy="17334"/>
            </a:xfrm>
            <a:custGeom>
              <a:avLst/>
              <a:gdLst/>
              <a:ahLst/>
              <a:cxnLst/>
              <a:rect l="0" t="0" r="0" b="0"/>
              <a:pathLst>
                <a:path w="171451" h="17334">
                  <a:moveTo>
                    <a:pt x="0" y="17333"/>
                  </a:moveTo>
                  <a:lnTo>
                    <a:pt x="0" y="17333"/>
                  </a:lnTo>
                  <a:lnTo>
                    <a:pt x="36628" y="4076"/>
                  </a:lnTo>
                  <a:lnTo>
                    <a:pt x="61183" y="0"/>
                  </a:lnTo>
                  <a:lnTo>
                    <a:pt x="103651" y="5168"/>
                  </a:lnTo>
                  <a:lnTo>
                    <a:pt x="171450" y="173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SMARTInkShape-383">
              <a:extLst>
                <a:ext uri="{FF2B5EF4-FFF2-40B4-BE49-F238E27FC236}">
                  <a16:creationId xmlns:a16="http://schemas.microsoft.com/office/drawing/2014/main" id="{57349175-6673-8887-D5DB-B4A9DD2AACDF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4362450" y="6086475"/>
              <a:ext cx="238126" cy="129465"/>
            </a:xfrm>
            <a:custGeom>
              <a:avLst/>
              <a:gdLst/>
              <a:ahLst/>
              <a:cxnLst/>
              <a:rect l="0" t="0" r="0" b="0"/>
              <a:pathLst>
                <a:path w="238126" h="129465">
                  <a:moveTo>
                    <a:pt x="0" y="38100"/>
                  </a:moveTo>
                  <a:lnTo>
                    <a:pt x="0" y="38100"/>
                  </a:lnTo>
                  <a:lnTo>
                    <a:pt x="5057" y="38100"/>
                  </a:lnTo>
                  <a:lnTo>
                    <a:pt x="50769" y="18802"/>
                  </a:lnTo>
                  <a:lnTo>
                    <a:pt x="76233" y="11358"/>
                  </a:lnTo>
                  <a:lnTo>
                    <a:pt x="93025" y="10068"/>
                  </a:lnTo>
                  <a:lnTo>
                    <a:pt x="102375" y="12588"/>
                  </a:lnTo>
                  <a:lnTo>
                    <a:pt x="106350" y="14742"/>
                  </a:lnTo>
                  <a:lnTo>
                    <a:pt x="113589" y="25602"/>
                  </a:lnTo>
                  <a:lnTo>
                    <a:pt x="129023" y="54446"/>
                  </a:lnTo>
                  <a:lnTo>
                    <a:pt x="131426" y="69707"/>
                  </a:lnTo>
                  <a:lnTo>
                    <a:pt x="127724" y="96148"/>
                  </a:lnTo>
                  <a:lnTo>
                    <a:pt x="114867" y="119035"/>
                  </a:lnTo>
                  <a:lnTo>
                    <a:pt x="103616" y="126988"/>
                  </a:lnTo>
                  <a:lnTo>
                    <a:pt x="97652" y="129108"/>
                  </a:lnTo>
                  <a:lnTo>
                    <a:pt x="92618" y="129464"/>
                  </a:lnTo>
                  <a:lnTo>
                    <a:pt x="84202" y="127037"/>
                  </a:lnTo>
                  <a:lnTo>
                    <a:pt x="81535" y="122791"/>
                  </a:lnTo>
                  <a:lnTo>
                    <a:pt x="78571" y="109608"/>
                  </a:lnTo>
                  <a:lnTo>
                    <a:pt x="81959" y="84334"/>
                  </a:lnTo>
                  <a:lnTo>
                    <a:pt x="94722" y="61794"/>
                  </a:lnTo>
                  <a:lnTo>
                    <a:pt x="133207" y="35215"/>
                  </a:lnTo>
                  <a:lnTo>
                    <a:pt x="175929" y="15227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SMARTInkShape-384">
              <a:extLst>
                <a:ext uri="{FF2B5EF4-FFF2-40B4-BE49-F238E27FC236}">
                  <a16:creationId xmlns:a16="http://schemas.microsoft.com/office/drawing/2014/main" id="{25A28C3B-A4F3-6EA7-4F8D-E3BD910257A5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4676775" y="6107371"/>
              <a:ext cx="445330" cy="163243"/>
            </a:xfrm>
            <a:custGeom>
              <a:avLst/>
              <a:gdLst/>
              <a:ahLst/>
              <a:cxnLst/>
              <a:rect l="0" t="0" r="0" b="0"/>
              <a:pathLst>
                <a:path w="445330" h="163243">
                  <a:moveTo>
                    <a:pt x="0" y="55304"/>
                  </a:moveTo>
                  <a:lnTo>
                    <a:pt x="0" y="55304"/>
                  </a:lnTo>
                  <a:lnTo>
                    <a:pt x="42842" y="55304"/>
                  </a:lnTo>
                  <a:lnTo>
                    <a:pt x="71960" y="52482"/>
                  </a:lnTo>
                  <a:lnTo>
                    <a:pt x="102088" y="46172"/>
                  </a:lnTo>
                  <a:lnTo>
                    <a:pt x="122039" y="28456"/>
                  </a:lnTo>
                  <a:lnTo>
                    <a:pt x="121576" y="26822"/>
                  </a:lnTo>
                  <a:lnTo>
                    <a:pt x="116927" y="19466"/>
                  </a:lnTo>
                  <a:lnTo>
                    <a:pt x="115467" y="13623"/>
                  </a:lnTo>
                  <a:lnTo>
                    <a:pt x="109174" y="7499"/>
                  </a:lnTo>
                  <a:lnTo>
                    <a:pt x="99321" y="2307"/>
                  </a:lnTo>
                  <a:lnTo>
                    <a:pt x="87887" y="0"/>
                  </a:lnTo>
                  <a:lnTo>
                    <a:pt x="75750" y="1797"/>
                  </a:lnTo>
                  <a:lnTo>
                    <a:pt x="50711" y="11573"/>
                  </a:lnTo>
                  <a:lnTo>
                    <a:pt x="31724" y="25649"/>
                  </a:lnTo>
                  <a:lnTo>
                    <a:pt x="17749" y="43224"/>
                  </a:lnTo>
                  <a:lnTo>
                    <a:pt x="11962" y="66894"/>
                  </a:lnTo>
                  <a:lnTo>
                    <a:pt x="10247" y="88960"/>
                  </a:lnTo>
                  <a:lnTo>
                    <a:pt x="15491" y="105187"/>
                  </a:lnTo>
                  <a:lnTo>
                    <a:pt x="31047" y="131363"/>
                  </a:lnTo>
                  <a:lnTo>
                    <a:pt x="46123" y="148277"/>
                  </a:lnTo>
                  <a:lnTo>
                    <a:pt x="69052" y="161639"/>
                  </a:lnTo>
                  <a:lnTo>
                    <a:pt x="89604" y="163242"/>
                  </a:lnTo>
                  <a:lnTo>
                    <a:pt x="116508" y="158194"/>
                  </a:lnTo>
                  <a:lnTo>
                    <a:pt x="122122" y="155647"/>
                  </a:lnTo>
                  <a:lnTo>
                    <a:pt x="131182" y="144351"/>
                  </a:lnTo>
                  <a:lnTo>
                    <a:pt x="149997" y="102112"/>
                  </a:lnTo>
                  <a:lnTo>
                    <a:pt x="176893" y="59857"/>
                  </a:lnTo>
                  <a:lnTo>
                    <a:pt x="193555" y="34724"/>
                  </a:lnTo>
                  <a:lnTo>
                    <a:pt x="199972" y="30282"/>
                  </a:lnTo>
                  <a:lnTo>
                    <a:pt x="207657" y="27431"/>
                  </a:lnTo>
                  <a:lnTo>
                    <a:pt x="211531" y="29863"/>
                  </a:lnTo>
                  <a:lnTo>
                    <a:pt x="214046" y="31993"/>
                  </a:lnTo>
                  <a:lnTo>
                    <a:pt x="217585" y="55217"/>
                  </a:lnTo>
                  <a:lnTo>
                    <a:pt x="218781" y="93387"/>
                  </a:lnTo>
                  <a:lnTo>
                    <a:pt x="221839" y="131501"/>
                  </a:lnTo>
                  <a:lnTo>
                    <a:pt x="227265" y="154434"/>
                  </a:lnTo>
                  <a:lnTo>
                    <a:pt x="227710" y="155257"/>
                  </a:lnTo>
                  <a:lnTo>
                    <a:pt x="228007" y="154748"/>
                  </a:lnTo>
                  <a:lnTo>
                    <a:pt x="228205" y="153350"/>
                  </a:lnTo>
                  <a:lnTo>
                    <a:pt x="237184" y="135898"/>
                  </a:lnTo>
                  <a:lnTo>
                    <a:pt x="270350" y="91978"/>
                  </a:lnTo>
                  <a:lnTo>
                    <a:pt x="303992" y="47368"/>
                  </a:lnTo>
                  <a:lnTo>
                    <a:pt x="320568" y="31171"/>
                  </a:lnTo>
                  <a:lnTo>
                    <a:pt x="326977" y="28704"/>
                  </a:lnTo>
                  <a:lnTo>
                    <a:pt x="329110" y="30162"/>
                  </a:lnTo>
                  <a:lnTo>
                    <a:pt x="331479" y="37426"/>
                  </a:lnTo>
                  <a:lnTo>
                    <a:pt x="333209" y="84818"/>
                  </a:lnTo>
                  <a:lnTo>
                    <a:pt x="325160" y="130998"/>
                  </a:lnTo>
                  <a:lnTo>
                    <a:pt x="324238" y="143113"/>
                  </a:lnTo>
                  <a:lnTo>
                    <a:pt x="326845" y="150069"/>
                  </a:lnTo>
                  <a:lnTo>
                    <a:pt x="332085" y="158102"/>
                  </a:lnTo>
                  <a:lnTo>
                    <a:pt x="332515" y="157702"/>
                  </a:lnTo>
                  <a:lnTo>
                    <a:pt x="332993" y="154437"/>
                  </a:lnTo>
                  <a:lnTo>
                    <a:pt x="338849" y="149458"/>
                  </a:lnTo>
                  <a:lnTo>
                    <a:pt x="343375" y="146648"/>
                  </a:lnTo>
                  <a:lnTo>
                    <a:pt x="373089" y="103662"/>
                  </a:lnTo>
                  <a:lnTo>
                    <a:pt x="409965" y="59588"/>
                  </a:lnTo>
                  <a:lnTo>
                    <a:pt x="426506" y="44815"/>
                  </a:lnTo>
                  <a:lnTo>
                    <a:pt x="439756" y="38790"/>
                  </a:lnTo>
                  <a:lnTo>
                    <a:pt x="442396" y="40062"/>
                  </a:lnTo>
                  <a:lnTo>
                    <a:pt x="444156" y="43025"/>
                  </a:lnTo>
                  <a:lnTo>
                    <a:pt x="445329" y="47118"/>
                  </a:lnTo>
                  <a:lnTo>
                    <a:pt x="439826" y="92848"/>
                  </a:lnTo>
                  <a:lnTo>
                    <a:pt x="438150" y="16007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SMARTInkShape-385">
              <a:extLst>
                <a:ext uri="{FF2B5EF4-FFF2-40B4-BE49-F238E27FC236}">
                  <a16:creationId xmlns:a16="http://schemas.microsoft.com/office/drawing/2014/main" id="{33ECEE3A-86A1-2C5A-D589-E4A8614CE4C8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5162550" y="6129960"/>
              <a:ext cx="257176" cy="146523"/>
            </a:xfrm>
            <a:custGeom>
              <a:avLst/>
              <a:gdLst/>
              <a:ahLst/>
              <a:cxnLst/>
              <a:rect l="0" t="0" r="0" b="0"/>
              <a:pathLst>
                <a:path w="257176" h="146523">
                  <a:moveTo>
                    <a:pt x="0" y="89865"/>
                  </a:moveTo>
                  <a:lnTo>
                    <a:pt x="0" y="89865"/>
                  </a:lnTo>
                  <a:lnTo>
                    <a:pt x="18314" y="89865"/>
                  </a:lnTo>
                  <a:lnTo>
                    <a:pt x="26837" y="87043"/>
                  </a:lnTo>
                  <a:lnTo>
                    <a:pt x="30592" y="84809"/>
                  </a:lnTo>
                  <a:lnTo>
                    <a:pt x="77214" y="75676"/>
                  </a:lnTo>
                  <a:lnTo>
                    <a:pt x="124205" y="56424"/>
                  </a:lnTo>
                  <a:lnTo>
                    <a:pt x="169498" y="25585"/>
                  </a:lnTo>
                  <a:lnTo>
                    <a:pt x="181166" y="17905"/>
                  </a:lnTo>
                  <a:lnTo>
                    <a:pt x="186352" y="10963"/>
                  </a:lnTo>
                  <a:lnTo>
                    <a:pt x="189271" y="1106"/>
                  </a:lnTo>
                  <a:lnTo>
                    <a:pt x="186505" y="0"/>
                  </a:lnTo>
                  <a:lnTo>
                    <a:pt x="164269" y="4560"/>
                  </a:lnTo>
                  <a:lnTo>
                    <a:pt x="122050" y="17787"/>
                  </a:lnTo>
                  <a:lnTo>
                    <a:pt x="77731" y="35097"/>
                  </a:lnTo>
                  <a:lnTo>
                    <a:pt x="43459" y="58585"/>
                  </a:lnTo>
                  <a:lnTo>
                    <a:pt x="12635" y="97466"/>
                  </a:lnTo>
                  <a:lnTo>
                    <a:pt x="8423" y="104458"/>
                  </a:lnTo>
                  <a:lnTo>
                    <a:pt x="7732" y="111235"/>
                  </a:lnTo>
                  <a:lnTo>
                    <a:pt x="12609" y="124410"/>
                  </a:lnTo>
                  <a:lnTo>
                    <a:pt x="17931" y="128770"/>
                  </a:lnTo>
                  <a:lnTo>
                    <a:pt x="63313" y="141398"/>
                  </a:lnTo>
                  <a:lnTo>
                    <a:pt x="104367" y="145350"/>
                  </a:lnTo>
                  <a:lnTo>
                    <a:pt x="139931" y="146522"/>
                  </a:lnTo>
                  <a:lnTo>
                    <a:pt x="180691" y="141812"/>
                  </a:lnTo>
                  <a:lnTo>
                    <a:pt x="257175" y="1279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8" name="SMARTInkShape-Group91">
            <a:extLst>
              <a:ext uri="{FF2B5EF4-FFF2-40B4-BE49-F238E27FC236}">
                <a16:creationId xmlns:a16="http://schemas.microsoft.com/office/drawing/2014/main" id="{E1E91B2C-4BB1-CC83-E5AD-A9EB5F1C21AB}"/>
              </a:ext>
            </a:extLst>
          </p:cNvPr>
          <p:cNvGrpSpPr/>
          <p:nvPr/>
        </p:nvGrpSpPr>
        <p:grpSpPr>
          <a:xfrm>
            <a:off x="5762625" y="5857875"/>
            <a:ext cx="1200151" cy="419101"/>
            <a:chOff x="5762625" y="5857875"/>
            <a:chExt cx="1200151" cy="419101"/>
          </a:xfrm>
        </p:grpSpPr>
        <p:sp>
          <p:nvSpPr>
            <p:cNvPr id="211" name="SMARTInkShape-386">
              <a:extLst>
                <a:ext uri="{FF2B5EF4-FFF2-40B4-BE49-F238E27FC236}">
                  <a16:creationId xmlns:a16="http://schemas.microsoft.com/office/drawing/2014/main" id="{C38D0A5B-F5CC-DF49-626E-AF9A1C4AB79F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5762625" y="6043171"/>
              <a:ext cx="200026" cy="190563"/>
            </a:xfrm>
            <a:custGeom>
              <a:avLst/>
              <a:gdLst/>
              <a:ahLst/>
              <a:cxnLst/>
              <a:rect l="0" t="0" r="0" b="0"/>
              <a:pathLst>
                <a:path w="200026" h="190563">
                  <a:moveTo>
                    <a:pt x="0" y="24254"/>
                  </a:moveTo>
                  <a:lnTo>
                    <a:pt x="0" y="24254"/>
                  </a:lnTo>
                  <a:lnTo>
                    <a:pt x="0" y="16053"/>
                  </a:lnTo>
                  <a:lnTo>
                    <a:pt x="5056" y="10065"/>
                  </a:lnTo>
                  <a:lnTo>
                    <a:pt x="10361" y="7364"/>
                  </a:lnTo>
                  <a:lnTo>
                    <a:pt x="13257" y="6644"/>
                  </a:lnTo>
                  <a:lnTo>
                    <a:pt x="15188" y="5106"/>
                  </a:lnTo>
                  <a:lnTo>
                    <a:pt x="17333" y="574"/>
                  </a:lnTo>
                  <a:lnTo>
                    <a:pt x="17905" y="0"/>
                  </a:lnTo>
                  <a:lnTo>
                    <a:pt x="18287" y="676"/>
                  </a:lnTo>
                  <a:lnTo>
                    <a:pt x="29345" y="38712"/>
                  </a:lnTo>
                  <a:lnTo>
                    <a:pt x="38005" y="84837"/>
                  </a:lnTo>
                  <a:lnTo>
                    <a:pt x="51056" y="130334"/>
                  </a:lnTo>
                  <a:lnTo>
                    <a:pt x="73703" y="175031"/>
                  </a:lnTo>
                  <a:lnTo>
                    <a:pt x="83204" y="186516"/>
                  </a:lnTo>
                  <a:lnTo>
                    <a:pt x="87219" y="189579"/>
                  </a:lnTo>
                  <a:lnTo>
                    <a:pt x="90955" y="190562"/>
                  </a:lnTo>
                  <a:lnTo>
                    <a:pt x="94503" y="190160"/>
                  </a:lnTo>
                  <a:lnTo>
                    <a:pt x="101268" y="186890"/>
                  </a:lnTo>
                  <a:lnTo>
                    <a:pt x="107803" y="181908"/>
                  </a:lnTo>
                  <a:lnTo>
                    <a:pt x="111412" y="176167"/>
                  </a:lnTo>
                  <a:lnTo>
                    <a:pt x="127231" y="138733"/>
                  </a:lnTo>
                  <a:lnTo>
                    <a:pt x="141062" y="97685"/>
                  </a:lnTo>
                  <a:lnTo>
                    <a:pt x="154685" y="57653"/>
                  </a:lnTo>
                  <a:lnTo>
                    <a:pt x="171359" y="21048"/>
                  </a:lnTo>
                  <a:lnTo>
                    <a:pt x="180582" y="12951"/>
                  </a:lnTo>
                  <a:lnTo>
                    <a:pt x="200025" y="52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SMARTInkShape-387">
              <a:extLst>
                <a:ext uri="{FF2B5EF4-FFF2-40B4-BE49-F238E27FC236}">
                  <a16:creationId xmlns:a16="http://schemas.microsoft.com/office/drawing/2014/main" id="{2340A508-B39C-F8A1-5002-F75D5FC5E3BE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6035696" y="6087243"/>
              <a:ext cx="203180" cy="134826"/>
            </a:xfrm>
            <a:custGeom>
              <a:avLst/>
              <a:gdLst/>
              <a:ahLst/>
              <a:cxnLst/>
              <a:rect l="0" t="0" r="0" b="0"/>
              <a:pathLst>
                <a:path w="203180" h="134826">
                  <a:moveTo>
                    <a:pt x="98404" y="46857"/>
                  </a:moveTo>
                  <a:lnTo>
                    <a:pt x="98404" y="46857"/>
                  </a:lnTo>
                  <a:lnTo>
                    <a:pt x="103460" y="36744"/>
                  </a:lnTo>
                  <a:lnTo>
                    <a:pt x="106008" y="33765"/>
                  </a:lnTo>
                  <a:lnTo>
                    <a:pt x="113592" y="28514"/>
                  </a:lnTo>
                  <a:lnTo>
                    <a:pt x="115737" y="23536"/>
                  </a:lnTo>
                  <a:lnTo>
                    <a:pt x="117367" y="21784"/>
                  </a:lnTo>
                  <a:lnTo>
                    <a:pt x="125505" y="18744"/>
                  </a:lnTo>
                  <a:lnTo>
                    <a:pt x="126324" y="15665"/>
                  </a:lnTo>
                  <a:lnTo>
                    <a:pt x="126542" y="13363"/>
                  </a:lnTo>
                  <a:lnTo>
                    <a:pt x="123963" y="7982"/>
                  </a:lnTo>
                  <a:lnTo>
                    <a:pt x="121793" y="5065"/>
                  </a:lnTo>
                  <a:lnTo>
                    <a:pt x="116561" y="1825"/>
                  </a:lnTo>
                  <a:lnTo>
                    <a:pt x="104842" y="0"/>
                  </a:lnTo>
                  <a:lnTo>
                    <a:pt x="92799" y="632"/>
                  </a:lnTo>
                  <a:lnTo>
                    <a:pt x="76862" y="4441"/>
                  </a:lnTo>
                  <a:lnTo>
                    <a:pt x="37045" y="33628"/>
                  </a:lnTo>
                  <a:lnTo>
                    <a:pt x="15023" y="59414"/>
                  </a:lnTo>
                  <a:lnTo>
                    <a:pt x="1615" y="85855"/>
                  </a:lnTo>
                  <a:lnTo>
                    <a:pt x="0" y="104407"/>
                  </a:lnTo>
                  <a:lnTo>
                    <a:pt x="2810" y="121118"/>
                  </a:lnTo>
                  <a:lnTo>
                    <a:pt x="7587" y="132072"/>
                  </a:lnTo>
                  <a:lnTo>
                    <a:pt x="11401" y="134359"/>
                  </a:lnTo>
                  <a:lnTo>
                    <a:pt x="16060" y="134825"/>
                  </a:lnTo>
                  <a:lnTo>
                    <a:pt x="32732" y="130424"/>
                  </a:lnTo>
                  <a:lnTo>
                    <a:pt x="44874" y="124215"/>
                  </a:lnTo>
                  <a:lnTo>
                    <a:pt x="63611" y="107760"/>
                  </a:lnTo>
                  <a:lnTo>
                    <a:pt x="95246" y="65146"/>
                  </a:lnTo>
                  <a:lnTo>
                    <a:pt x="104171" y="52276"/>
                  </a:lnTo>
                  <a:lnTo>
                    <a:pt x="106816" y="38349"/>
                  </a:lnTo>
                  <a:lnTo>
                    <a:pt x="107599" y="25873"/>
                  </a:lnTo>
                  <a:lnTo>
                    <a:pt x="106650" y="24401"/>
                  </a:lnTo>
                  <a:lnTo>
                    <a:pt x="104960" y="24479"/>
                  </a:lnTo>
                  <a:lnTo>
                    <a:pt x="97525" y="29643"/>
                  </a:lnTo>
                  <a:lnTo>
                    <a:pt x="94643" y="32206"/>
                  </a:lnTo>
                  <a:lnTo>
                    <a:pt x="91440" y="43520"/>
                  </a:lnTo>
                  <a:lnTo>
                    <a:pt x="89385" y="71599"/>
                  </a:lnTo>
                  <a:lnTo>
                    <a:pt x="94085" y="96169"/>
                  </a:lnTo>
                  <a:lnTo>
                    <a:pt x="97641" y="101956"/>
                  </a:lnTo>
                  <a:lnTo>
                    <a:pt x="102129" y="105815"/>
                  </a:lnTo>
                  <a:lnTo>
                    <a:pt x="129596" y="117064"/>
                  </a:lnTo>
                  <a:lnTo>
                    <a:pt x="144370" y="117571"/>
                  </a:lnTo>
                  <a:lnTo>
                    <a:pt x="151272" y="116225"/>
                  </a:lnTo>
                  <a:lnTo>
                    <a:pt x="171102" y="104216"/>
                  </a:lnTo>
                  <a:lnTo>
                    <a:pt x="203179" y="754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SMARTInkShape-388">
              <a:extLst>
                <a:ext uri="{FF2B5EF4-FFF2-40B4-BE49-F238E27FC236}">
                  <a16:creationId xmlns:a16="http://schemas.microsoft.com/office/drawing/2014/main" id="{5404576E-BFCD-5D36-313C-A95F253A1A71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6305550" y="5857875"/>
              <a:ext cx="45051" cy="390526"/>
            </a:xfrm>
            <a:custGeom>
              <a:avLst/>
              <a:gdLst/>
              <a:ahLst/>
              <a:cxnLst/>
              <a:rect l="0" t="0" r="0" b="0"/>
              <a:pathLst>
                <a:path w="45051" h="390526">
                  <a:moveTo>
                    <a:pt x="28575" y="0"/>
                  </a:moveTo>
                  <a:lnTo>
                    <a:pt x="28575" y="0"/>
                  </a:lnTo>
                  <a:lnTo>
                    <a:pt x="41832" y="13257"/>
                  </a:lnTo>
                  <a:lnTo>
                    <a:pt x="45050" y="24942"/>
                  </a:lnTo>
                  <a:lnTo>
                    <a:pt x="44040" y="57837"/>
                  </a:lnTo>
                  <a:lnTo>
                    <a:pt x="39860" y="102156"/>
                  </a:lnTo>
                  <a:lnTo>
                    <a:pt x="35799" y="142099"/>
                  </a:lnTo>
                  <a:lnTo>
                    <a:pt x="30716" y="180744"/>
                  </a:lnTo>
                  <a:lnTo>
                    <a:pt x="23942" y="226673"/>
                  </a:lnTo>
                  <a:lnTo>
                    <a:pt x="15443" y="261660"/>
                  </a:lnTo>
                  <a:lnTo>
                    <a:pt x="6222" y="303895"/>
                  </a:lnTo>
                  <a:lnTo>
                    <a:pt x="1844" y="344867"/>
                  </a:lnTo>
                  <a:lnTo>
                    <a:pt x="0" y="390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SMARTInkShape-389">
              <a:extLst>
                <a:ext uri="{FF2B5EF4-FFF2-40B4-BE49-F238E27FC236}">
                  <a16:creationId xmlns:a16="http://schemas.microsoft.com/office/drawing/2014/main" id="{7423992A-ED4C-E86B-BC37-20EC1216D3CD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6405097" y="6057900"/>
              <a:ext cx="129054" cy="196079"/>
            </a:xfrm>
            <a:custGeom>
              <a:avLst/>
              <a:gdLst/>
              <a:ahLst/>
              <a:cxnLst/>
              <a:rect l="0" t="0" r="0" b="0"/>
              <a:pathLst>
                <a:path w="129054" h="196079">
                  <a:moveTo>
                    <a:pt x="5228" y="47625"/>
                  </a:moveTo>
                  <a:lnTo>
                    <a:pt x="5228" y="47625"/>
                  </a:lnTo>
                  <a:lnTo>
                    <a:pt x="10284" y="42569"/>
                  </a:lnTo>
                  <a:lnTo>
                    <a:pt x="12767" y="37264"/>
                  </a:lnTo>
                  <a:lnTo>
                    <a:pt x="14360" y="30292"/>
                  </a:lnTo>
                  <a:lnTo>
                    <a:pt x="14637" y="39197"/>
                  </a:lnTo>
                  <a:lnTo>
                    <a:pt x="5045" y="83838"/>
                  </a:lnTo>
                  <a:lnTo>
                    <a:pt x="0" y="113271"/>
                  </a:lnTo>
                  <a:lnTo>
                    <a:pt x="6704" y="152197"/>
                  </a:lnTo>
                  <a:lnTo>
                    <a:pt x="13292" y="170302"/>
                  </a:lnTo>
                  <a:lnTo>
                    <a:pt x="27844" y="190278"/>
                  </a:lnTo>
                  <a:lnTo>
                    <a:pt x="35741" y="195692"/>
                  </a:lnTo>
                  <a:lnTo>
                    <a:pt x="40387" y="196078"/>
                  </a:lnTo>
                  <a:lnTo>
                    <a:pt x="57038" y="191565"/>
                  </a:lnTo>
                  <a:lnTo>
                    <a:pt x="69177" y="186387"/>
                  </a:lnTo>
                  <a:lnTo>
                    <a:pt x="78805" y="174914"/>
                  </a:lnTo>
                  <a:lnTo>
                    <a:pt x="96957" y="135922"/>
                  </a:lnTo>
                  <a:lnTo>
                    <a:pt x="106725" y="92484"/>
                  </a:lnTo>
                  <a:lnTo>
                    <a:pt x="116323" y="52921"/>
                  </a:lnTo>
                  <a:lnTo>
                    <a:pt x="12905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SMARTInkShape-390">
              <a:extLst>
                <a:ext uri="{FF2B5EF4-FFF2-40B4-BE49-F238E27FC236}">
                  <a16:creationId xmlns:a16="http://schemas.microsoft.com/office/drawing/2014/main" id="{55630277-55FF-4D5D-39E0-A4C611F6E1BA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6573251" y="6077657"/>
              <a:ext cx="148973" cy="192955"/>
            </a:xfrm>
            <a:custGeom>
              <a:avLst/>
              <a:gdLst/>
              <a:ahLst/>
              <a:cxnLst/>
              <a:rect l="0" t="0" r="0" b="0"/>
              <a:pathLst>
                <a:path w="148973" h="192955">
                  <a:moveTo>
                    <a:pt x="27574" y="56443"/>
                  </a:moveTo>
                  <a:lnTo>
                    <a:pt x="27574" y="56443"/>
                  </a:lnTo>
                  <a:lnTo>
                    <a:pt x="32630" y="56443"/>
                  </a:lnTo>
                  <a:lnTo>
                    <a:pt x="37935" y="59265"/>
                  </a:lnTo>
                  <a:lnTo>
                    <a:pt x="43820" y="62988"/>
                  </a:lnTo>
                  <a:lnTo>
                    <a:pt x="54143" y="65085"/>
                  </a:lnTo>
                  <a:lnTo>
                    <a:pt x="77065" y="65852"/>
                  </a:lnTo>
                  <a:lnTo>
                    <a:pt x="104438" y="55592"/>
                  </a:lnTo>
                  <a:lnTo>
                    <a:pt x="123020" y="43843"/>
                  </a:lnTo>
                  <a:lnTo>
                    <a:pt x="139110" y="26956"/>
                  </a:lnTo>
                  <a:lnTo>
                    <a:pt x="147758" y="11370"/>
                  </a:lnTo>
                  <a:lnTo>
                    <a:pt x="148972" y="7345"/>
                  </a:lnTo>
                  <a:lnTo>
                    <a:pt x="148722" y="4661"/>
                  </a:lnTo>
                  <a:lnTo>
                    <a:pt x="147498" y="2872"/>
                  </a:lnTo>
                  <a:lnTo>
                    <a:pt x="145623" y="1679"/>
                  </a:lnTo>
                  <a:lnTo>
                    <a:pt x="132871" y="0"/>
                  </a:lnTo>
                  <a:lnTo>
                    <a:pt x="105575" y="9616"/>
                  </a:lnTo>
                  <a:lnTo>
                    <a:pt x="66747" y="37916"/>
                  </a:lnTo>
                  <a:lnTo>
                    <a:pt x="35123" y="70270"/>
                  </a:lnTo>
                  <a:lnTo>
                    <a:pt x="16091" y="107740"/>
                  </a:lnTo>
                  <a:lnTo>
                    <a:pt x="6595" y="131100"/>
                  </a:lnTo>
                  <a:lnTo>
                    <a:pt x="0" y="178013"/>
                  </a:lnTo>
                  <a:lnTo>
                    <a:pt x="1783" y="182998"/>
                  </a:lnTo>
                  <a:lnTo>
                    <a:pt x="9408" y="191359"/>
                  </a:lnTo>
                  <a:lnTo>
                    <a:pt x="15464" y="192954"/>
                  </a:lnTo>
                  <a:lnTo>
                    <a:pt x="46950" y="190418"/>
                  </a:lnTo>
                  <a:lnTo>
                    <a:pt x="93560" y="169153"/>
                  </a:lnTo>
                  <a:lnTo>
                    <a:pt x="122824" y="1516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SMARTInkShape-391">
              <a:extLst>
                <a:ext uri="{FF2B5EF4-FFF2-40B4-BE49-F238E27FC236}">
                  <a16:creationId xmlns:a16="http://schemas.microsoft.com/office/drawing/2014/main" id="{D8C52762-5035-E091-E2CF-BB9062428C66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6753225" y="6091656"/>
              <a:ext cx="169734" cy="164910"/>
            </a:xfrm>
            <a:custGeom>
              <a:avLst/>
              <a:gdLst/>
              <a:ahLst/>
              <a:cxnLst/>
              <a:rect l="0" t="0" r="0" b="0"/>
              <a:pathLst>
                <a:path w="169734" h="164910">
                  <a:moveTo>
                    <a:pt x="152400" y="23394"/>
                  </a:moveTo>
                  <a:lnTo>
                    <a:pt x="152400" y="23394"/>
                  </a:lnTo>
                  <a:lnTo>
                    <a:pt x="167588" y="7147"/>
                  </a:lnTo>
                  <a:lnTo>
                    <a:pt x="169733" y="1004"/>
                  </a:lnTo>
                  <a:lnTo>
                    <a:pt x="168189" y="0"/>
                  </a:lnTo>
                  <a:lnTo>
                    <a:pt x="130193" y="5940"/>
                  </a:lnTo>
                  <a:lnTo>
                    <a:pt x="87296" y="22141"/>
                  </a:lnTo>
                  <a:lnTo>
                    <a:pt x="70548" y="29187"/>
                  </a:lnTo>
                  <a:lnTo>
                    <a:pt x="56974" y="39512"/>
                  </a:lnTo>
                  <a:lnTo>
                    <a:pt x="50722" y="42199"/>
                  </a:lnTo>
                  <a:lnTo>
                    <a:pt x="30453" y="59727"/>
                  </a:lnTo>
                  <a:lnTo>
                    <a:pt x="29410" y="63531"/>
                  </a:lnTo>
                  <a:lnTo>
                    <a:pt x="29132" y="66027"/>
                  </a:lnTo>
                  <a:lnTo>
                    <a:pt x="30004" y="67691"/>
                  </a:lnTo>
                  <a:lnTo>
                    <a:pt x="31645" y="68801"/>
                  </a:lnTo>
                  <a:lnTo>
                    <a:pt x="33796" y="69540"/>
                  </a:lnTo>
                  <a:lnTo>
                    <a:pt x="35231" y="71092"/>
                  </a:lnTo>
                  <a:lnTo>
                    <a:pt x="36825" y="75637"/>
                  </a:lnTo>
                  <a:lnTo>
                    <a:pt x="38309" y="77273"/>
                  </a:lnTo>
                  <a:lnTo>
                    <a:pt x="42778" y="79090"/>
                  </a:lnTo>
                  <a:lnTo>
                    <a:pt x="54272" y="81316"/>
                  </a:lnTo>
                  <a:lnTo>
                    <a:pt x="63588" y="87005"/>
                  </a:lnTo>
                  <a:lnTo>
                    <a:pt x="73051" y="90219"/>
                  </a:lnTo>
                  <a:lnTo>
                    <a:pt x="83616" y="96346"/>
                  </a:lnTo>
                  <a:lnTo>
                    <a:pt x="97565" y="99689"/>
                  </a:lnTo>
                  <a:lnTo>
                    <a:pt x="99968" y="101774"/>
                  </a:lnTo>
                  <a:lnTo>
                    <a:pt x="101571" y="104223"/>
                  </a:lnTo>
                  <a:lnTo>
                    <a:pt x="103697" y="105854"/>
                  </a:lnTo>
                  <a:lnTo>
                    <a:pt x="112695" y="108689"/>
                  </a:lnTo>
                  <a:lnTo>
                    <a:pt x="113230" y="109891"/>
                  </a:lnTo>
                  <a:lnTo>
                    <a:pt x="114259" y="123297"/>
                  </a:lnTo>
                  <a:lnTo>
                    <a:pt x="113214" y="124921"/>
                  </a:lnTo>
                  <a:lnTo>
                    <a:pt x="111459" y="126003"/>
                  </a:lnTo>
                  <a:lnTo>
                    <a:pt x="109231" y="126725"/>
                  </a:lnTo>
                  <a:lnTo>
                    <a:pt x="107746" y="128264"/>
                  </a:lnTo>
                  <a:lnTo>
                    <a:pt x="102539" y="138340"/>
                  </a:lnTo>
                  <a:lnTo>
                    <a:pt x="100109" y="141300"/>
                  </a:lnTo>
                  <a:lnTo>
                    <a:pt x="94587" y="144588"/>
                  </a:lnTo>
                  <a:lnTo>
                    <a:pt x="82707" y="146439"/>
                  </a:lnTo>
                  <a:lnTo>
                    <a:pt x="72742" y="147931"/>
                  </a:lnTo>
                  <a:lnTo>
                    <a:pt x="57721" y="154690"/>
                  </a:lnTo>
                  <a:lnTo>
                    <a:pt x="30611" y="159386"/>
                  </a:lnTo>
                  <a:lnTo>
                    <a:pt x="23130" y="163210"/>
                  </a:lnTo>
                  <a:lnTo>
                    <a:pt x="16277" y="164909"/>
                  </a:lnTo>
                  <a:lnTo>
                    <a:pt x="12968" y="164304"/>
                  </a:lnTo>
                  <a:lnTo>
                    <a:pt x="0" y="1567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SMARTInkShape-392">
              <a:extLst>
                <a:ext uri="{FF2B5EF4-FFF2-40B4-BE49-F238E27FC236}">
                  <a16:creationId xmlns:a16="http://schemas.microsoft.com/office/drawing/2014/main" id="{5026B609-5ED1-087D-E975-45C52D31C611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6953250" y="62674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</a:t>
            </a:r>
          </a:p>
        </p:txBody>
      </p:sp>
      <p:grpSp>
        <p:nvGrpSpPr>
          <p:cNvPr id="8" name="SMARTInkShape-Group92">
            <a:extLst>
              <a:ext uri="{FF2B5EF4-FFF2-40B4-BE49-F238E27FC236}">
                <a16:creationId xmlns:a16="http://schemas.microsoft.com/office/drawing/2014/main" id="{A43F04E5-82EB-D336-2792-8F4A9C2BAAD5}"/>
              </a:ext>
            </a:extLst>
          </p:cNvPr>
          <p:cNvGrpSpPr/>
          <p:nvPr/>
        </p:nvGrpSpPr>
        <p:grpSpPr>
          <a:xfrm>
            <a:off x="2209800" y="1411416"/>
            <a:ext cx="1076326" cy="347427"/>
            <a:chOff x="2209800" y="1411416"/>
            <a:chExt cx="1076326" cy="347427"/>
          </a:xfrm>
        </p:grpSpPr>
        <p:sp>
          <p:nvSpPr>
            <p:cNvPr id="3" name="SMARTInkShape-393">
              <a:extLst>
                <a:ext uri="{FF2B5EF4-FFF2-40B4-BE49-F238E27FC236}">
                  <a16:creationId xmlns:a16="http://schemas.microsoft.com/office/drawing/2014/main" id="{87F934A1-46D7-E750-C5F8-4AB91F3335FE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3095625" y="1571625"/>
              <a:ext cx="190501" cy="47626"/>
            </a:xfrm>
            <a:custGeom>
              <a:avLst/>
              <a:gdLst/>
              <a:ahLst/>
              <a:cxnLst/>
              <a:rect l="0" t="0" r="0" b="0"/>
              <a:pathLst>
                <a:path w="190501" h="47626">
                  <a:moveTo>
                    <a:pt x="0" y="47625"/>
                  </a:moveTo>
                  <a:lnTo>
                    <a:pt x="0" y="47625"/>
                  </a:lnTo>
                  <a:lnTo>
                    <a:pt x="40098" y="31378"/>
                  </a:lnTo>
                  <a:lnTo>
                    <a:pt x="80931" y="20882"/>
                  </a:lnTo>
                  <a:lnTo>
                    <a:pt x="121780" y="12866"/>
                  </a:lnTo>
                  <a:lnTo>
                    <a:pt x="161521" y="7363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SMARTInkShape-394">
              <a:extLst>
                <a:ext uri="{FF2B5EF4-FFF2-40B4-BE49-F238E27FC236}">
                  <a16:creationId xmlns:a16="http://schemas.microsoft.com/office/drawing/2014/main" id="{F3FC3662-73A3-136B-8B37-19B2E2B8C9CA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3059278" y="1411416"/>
              <a:ext cx="131598" cy="283890"/>
            </a:xfrm>
            <a:custGeom>
              <a:avLst/>
              <a:gdLst/>
              <a:ahLst/>
              <a:cxnLst/>
              <a:rect l="0" t="0" r="0" b="0"/>
              <a:pathLst>
                <a:path w="131598" h="283890">
                  <a:moveTo>
                    <a:pt x="7772" y="17334"/>
                  </a:moveTo>
                  <a:lnTo>
                    <a:pt x="7772" y="17334"/>
                  </a:lnTo>
                  <a:lnTo>
                    <a:pt x="12828" y="12277"/>
                  </a:lnTo>
                  <a:lnTo>
                    <a:pt x="15311" y="6973"/>
                  </a:lnTo>
                  <a:lnTo>
                    <a:pt x="15973" y="4077"/>
                  </a:lnTo>
                  <a:lnTo>
                    <a:pt x="17473" y="2146"/>
                  </a:lnTo>
                  <a:lnTo>
                    <a:pt x="21961" y="0"/>
                  </a:lnTo>
                  <a:lnTo>
                    <a:pt x="23581" y="1545"/>
                  </a:lnTo>
                  <a:lnTo>
                    <a:pt x="25382" y="8905"/>
                  </a:lnTo>
                  <a:lnTo>
                    <a:pt x="26632" y="52952"/>
                  </a:lnTo>
                  <a:lnTo>
                    <a:pt x="29588" y="87154"/>
                  </a:lnTo>
                  <a:lnTo>
                    <a:pt x="32284" y="104457"/>
                  </a:lnTo>
                  <a:lnTo>
                    <a:pt x="27750" y="145812"/>
                  </a:lnTo>
                  <a:lnTo>
                    <a:pt x="19405" y="186575"/>
                  </a:lnTo>
                  <a:lnTo>
                    <a:pt x="12657" y="218804"/>
                  </a:lnTo>
                  <a:lnTo>
                    <a:pt x="0" y="261378"/>
                  </a:lnTo>
                  <a:lnTo>
                    <a:pt x="1848" y="271495"/>
                  </a:lnTo>
                  <a:lnTo>
                    <a:pt x="3823" y="275675"/>
                  </a:lnTo>
                  <a:lnTo>
                    <a:pt x="7256" y="278461"/>
                  </a:lnTo>
                  <a:lnTo>
                    <a:pt x="21142" y="282383"/>
                  </a:lnTo>
                  <a:lnTo>
                    <a:pt x="58744" y="283889"/>
                  </a:lnTo>
                  <a:lnTo>
                    <a:pt x="101488" y="281183"/>
                  </a:lnTo>
                  <a:lnTo>
                    <a:pt x="131597" y="2745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395">
              <a:extLst>
                <a:ext uri="{FF2B5EF4-FFF2-40B4-BE49-F238E27FC236}">
                  <a16:creationId xmlns:a16="http://schemas.microsoft.com/office/drawing/2014/main" id="{BD45E9F3-3AAA-8844-8660-A47928D06DC5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2867025" y="1529282"/>
              <a:ext cx="116285" cy="166169"/>
            </a:xfrm>
            <a:custGeom>
              <a:avLst/>
              <a:gdLst/>
              <a:ahLst/>
              <a:cxnLst/>
              <a:rect l="0" t="0" r="0" b="0"/>
              <a:pathLst>
                <a:path w="116285" h="166169">
                  <a:moveTo>
                    <a:pt x="66675" y="42343"/>
                  </a:moveTo>
                  <a:lnTo>
                    <a:pt x="66675" y="42343"/>
                  </a:lnTo>
                  <a:lnTo>
                    <a:pt x="74876" y="42343"/>
                  </a:lnTo>
                  <a:lnTo>
                    <a:pt x="75317" y="41285"/>
                  </a:lnTo>
                  <a:lnTo>
                    <a:pt x="75808" y="37287"/>
                  </a:lnTo>
                  <a:lnTo>
                    <a:pt x="78847" y="31982"/>
                  </a:lnTo>
                  <a:lnTo>
                    <a:pt x="82669" y="26096"/>
                  </a:lnTo>
                  <a:lnTo>
                    <a:pt x="84820" y="16833"/>
                  </a:lnTo>
                  <a:lnTo>
                    <a:pt x="85323" y="10544"/>
                  </a:lnTo>
                  <a:lnTo>
                    <a:pt x="82724" y="4221"/>
                  </a:lnTo>
                  <a:lnTo>
                    <a:pt x="80549" y="1054"/>
                  </a:lnTo>
                  <a:lnTo>
                    <a:pt x="76983" y="0"/>
                  </a:lnTo>
                  <a:lnTo>
                    <a:pt x="67376" y="1652"/>
                  </a:lnTo>
                  <a:lnTo>
                    <a:pt x="26314" y="20338"/>
                  </a:lnTo>
                  <a:lnTo>
                    <a:pt x="17692" y="26566"/>
                  </a:lnTo>
                  <a:lnTo>
                    <a:pt x="13155" y="32862"/>
                  </a:lnTo>
                  <a:lnTo>
                    <a:pt x="10600" y="42356"/>
                  </a:lnTo>
                  <a:lnTo>
                    <a:pt x="10242" y="45527"/>
                  </a:lnTo>
                  <a:lnTo>
                    <a:pt x="12120" y="48699"/>
                  </a:lnTo>
                  <a:lnTo>
                    <a:pt x="19850" y="55046"/>
                  </a:lnTo>
                  <a:lnTo>
                    <a:pt x="27520" y="58572"/>
                  </a:lnTo>
                  <a:lnTo>
                    <a:pt x="72277" y="72042"/>
                  </a:lnTo>
                  <a:lnTo>
                    <a:pt x="101920" y="97302"/>
                  </a:lnTo>
                  <a:lnTo>
                    <a:pt x="115688" y="115660"/>
                  </a:lnTo>
                  <a:lnTo>
                    <a:pt x="116284" y="121912"/>
                  </a:lnTo>
                  <a:lnTo>
                    <a:pt x="111301" y="134505"/>
                  </a:lnTo>
                  <a:lnTo>
                    <a:pt x="96596" y="153493"/>
                  </a:lnTo>
                  <a:lnTo>
                    <a:pt x="82090" y="160535"/>
                  </a:lnTo>
                  <a:lnTo>
                    <a:pt x="41850" y="165055"/>
                  </a:lnTo>
                  <a:lnTo>
                    <a:pt x="0" y="16616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396">
              <a:extLst>
                <a:ext uri="{FF2B5EF4-FFF2-40B4-BE49-F238E27FC236}">
                  <a16:creationId xmlns:a16="http://schemas.microsoft.com/office/drawing/2014/main" id="{4E36F91C-8DA5-1588-ED33-41A9C2C145A0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2725529" y="1553177"/>
              <a:ext cx="92106" cy="167397"/>
            </a:xfrm>
            <a:custGeom>
              <a:avLst/>
              <a:gdLst/>
              <a:ahLst/>
              <a:cxnLst/>
              <a:rect l="0" t="0" r="0" b="0"/>
              <a:pathLst>
                <a:path w="92106" h="167397">
                  <a:moveTo>
                    <a:pt x="8146" y="113698"/>
                  </a:moveTo>
                  <a:lnTo>
                    <a:pt x="8146" y="113698"/>
                  </a:lnTo>
                  <a:lnTo>
                    <a:pt x="23334" y="97451"/>
                  </a:lnTo>
                  <a:lnTo>
                    <a:pt x="25480" y="91308"/>
                  </a:lnTo>
                  <a:lnTo>
                    <a:pt x="27110" y="89246"/>
                  </a:lnTo>
                  <a:lnTo>
                    <a:pt x="33403" y="85286"/>
                  </a:lnTo>
                  <a:lnTo>
                    <a:pt x="44066" y="65897"/>
                  </a:lnTo>
                  <a:lnTo>
                    <a:pt x="55125" y="21018"/>
                  </a:lnTo>
                  <a:lnTo>
                    <a:pt x="55341" y="16986"/>
                  </a:lnTo>
                  <a:lnTo>
                    <a:pt x="52758" y="9684"/>
                  </a:lnTo>
                  <a:lnTo>
                    <a:pt x="47532" y="1430"/>
                  </a:lnTo>
                  <a:lnTo>
                    <a:pt x="43996" y="301"/>
                  </a:lnTo>
                  <a:lnTo>
                    <a:pt x="41571" y="0"/>
                  </a:lnTo>
                  <a:lnTo>
                    <a:pt x="39954" y="858"/>
                  </a:lnTo>
                  <a:lnTo>
                    <a:pt x="38876" y="2488"/>
                  </a:lnTo>
                  <a:lnTo>
                    <a:pt x="37147" y="7652"/>
                  </a:lnTo>
                  <a:lnTo>
                    <a:pt x="15300" y="35326"/>
                  </a:lnTo>
                  <a:lnTo>
                    <a:pt x="10266" y="53670"/>
                  </a:lnTo>
                  <a:lnTo>
                    <a:pt x="5603" y="85162"/>
                  </a:lnTo>
                  <a:lnTo>
                    <a:pt x="0" y="105474"/>
                  </a:lnTo>
                  <a:lnTo>
                    <a:pt x="4086" y="126431"/>
                  </a:lnTo>
                  <a:lnTo>
                    <a:pt x="11999" y="142636"/>
                  </a:lnTo>
                  <a:lnTo>
                    <a:pt x="26104" y="159196"/>
                  </a:lnTo>
                  <a:lnTo>
                    <a:pt x="37647" y="165669"/>
                  </a:lnTo>
                  <a:lnTo>
                    <a:pt x="43688" y="167396"/>
                  </a:lnTo>
                  <a:lnTo>
                    <a:pt x="67360" y="164769"/>
                  </a:lnTo>
                  <a:lnTo>
                    <a:pt x="76797" y="160032"/>
                  </a:lnTo>
                  <a:lnTo>
                    <a:pt x="79313" y="157287"/>
                  </a:lnTo>
                  <a:lnTo>
                    <a:pt x="87911" y="133199"/>
                  </a:lnTo>
                  <a:lnTo>
                    <a:pt x="92105" y="94194"/>
                  </a:lnTo>
                  <a:lnTo>
                    <a:pt x="88291" y="54179"/>
                  </a:lnTo>
                  <a:lnTo>
                    <a:pt x="85515" y="30681"/>
                  </a:lnTo>
                  <a:lnTo>
                    <a:pt x="83009" y="25545"/>
                  </a:lnTo>
                  <a:lnTo>
                    <a:pt x="74579" y="17016"/>
                  </a:lnTo>
                  <a:lnTo>
                    <a:pt x="63777" y="12520"/>
                  </a:lnTo>
                  <a:lnTo>
                    <a:pt x="44653" y="9633"/>
                  </a:lnTo>
                  <a:lnTo>
                    <a:pt x="37424" y="12061"/>
                  </a:lnTo>
                  <a:lnTo>
                    <a:pt x="34015" y="14190"/>
                  </a:lnTo>
                  <a:lnTo>
                    <a:pt x="32800" y="16668"/>
                  </a:lnTo>
                  <a:lnTo>
                    <a:pt x="36721" y="279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397">
              <a:extLst>
                <a:ext uri="{FF2B5EF4-FFF2-40B4-BE49-F238E27FC236}">
                  <a16:creationId xmlns:a16="http://schemas.microsoft.com/office/drawing/2014/main" id="{81E3B84E-2DAA-242E-97F5-E5AB3C22F12E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2209800" y="1514478"/>
              <a:ext cx="371476" cy="244365"/>
            </a:xfrm>
            <a:custGeom>
              <a:avLst/>
              <a:gdLst/>
              <a:ahLst/>
              <a:cxnLst/>
              <a:rect l="0" t="0" r="0" b="0"/>
              <a:pathLst>
                <a:path w="371476" h="244365">
                  <a:moveTo>
                    <a:pt x="9525" y="57147"/>
                  </a:moveTo>
                  <a:lnTo>
                    <a:pt x="9525" y="57147"/>
                  </a:lnTo>
                  <a:lnTo>
                    <a:pt x="0" y="57147"/>
                  </a:lnTo>
                  <a:lnTo>
                    <a:pt x="0" y="48015"/>
                  </a:lnTo>
                  <a:lnTo>
                    <a:pt x="46174" y="1448"/>
                  </a:lnTo>
                  <a:lnTo>
                    <a:pt x="55699" y="125"/>
                  </a:lnTo>
                  <a:lnTo>
                    <a:pt x="71302" y="0"/>
                  </a:lnTo>
                  <a:lnTo>
                    <a:pt x="72935" y="1057"/>
                  </a:lnTo>
                  <a:lnTo>
                    <a:pt x="74023" y="2821"/>
                  </a:lnTo>
                  <a:lnTo>
                    <a:pt x="75555" y="10359"/>
                  </a:lnTo>
                  <a:lnTo>
                    <a:pt x="75770" y="13255"/>
                  </a:lnTo>
                  <a:lnTo>
                    <a:pt x="78831" y="19295"/>
                  </a:lnTo>
                  <a:lnTo>
                    <a:pt x="81129" y="22387"/>
                  </a:lnTo>
                  <a:lnTo>
                    <a:pt x="83682" y="31468"/>
                  </a:lnTo>
                  <a:lnTo>
                    <a:pt x="87942" y="48480"/>
                  </a:lnTo>
                  <a:lnTo>
                    <a:pt x="93085" y="66926"/>
                  </a:lnTo>
                  <a:lnTo>
                    <a:pt x="95123" y="111137"/>
                  </a:lnTo>
                  <a:lnTo>
                    <a:pt x="95239" y="157424"/>
                  </a:lnTo>
                  <a:lnTo>
                    <a:pt x="95249" y="201957"/>
                  </a:lnTo>
                  <a:lnTo>
                    <a:pt x="95250" y="244364"/>
                  </a:lnTo>
                  <a:lnTo>
                    <a:pt x="95250" y="241602"/>
                  </a:lnTo>
                  <a:lnTo>
                    <a:pt x="108508" y="198655"/>
                  </a:lnTo>
                  <a:lnTo>
                    <a:pt x="130208" y="151610"/>
                  </a:lnTo>
                  <a:lnTo>
                    <a:pt x="140768" y="130880"/>
                  </a:lnTo>
                  <a:lnTo>
                    <a:pt x="180801" y="85982"/>
                  </a:lnTo>
                  <a:lnTo>
                    <a:pt x="187247" y="80546"/>
                  </a:lnTo>
                  <a:lnTo>
                    <a:pt x="193640" y="78130"/>
                  </a:lnTo>
                  <a:lnTo>
                    <a:pt x="196827" y="79602"/>
                  </a:lnTo>
                  <a:lnTo>
                    <a:pt x="206368" y="91788"/>
                  </a:lnTo>
                  <a:lnTo>
                    <a:pt x="222249" y="126084"/>
                  </a:lnTo>
                  <a:lnTo>
                    <a:pt x="228404" y="167857"/>
                  </a:lnTo>
                  <a:lnTo>
                    <a:pt x="238191" y="204524"/>
                  </a:lnTo>
                  <a:lnTo>
                    <a:pt x="242740" y="211901"/>
                  </a:lnTo>
                  <a:lnTo>
                    <a:pt x="245435" y="212174"/>
                  </a:lnTo>
                  <a:lnTo>
                    <a:pt x="248290" y="210240"/>
                  </a:lnTo>
                  <a:lnTo>
                    <a:pt x="263609" y="186159"/>
                  </a:lnTo>
                  <a:lnTo>
                    <a:pt x="279064" y="161692"/>
                  </a:lnTo>
                  <a:lnTo>
                    <a:pt x="307584" y="117459"/>
                  </a:lnTo>
                  <a:lnTo>
                    <a:pt x="341292" y="77851"/>
                  </a:lnTo>
                  <a:lnTo>
                    <a:pt x="345007" y="76932"/>
                  </a:lnTo>
                  <a:lnTo>
                    <a:pt x="356016" y="76342"/>
                  </a:lnTo>
                  <a:lnTo>
                    <a:pt x="357994" y="79469"/>
                  </a:lnTo>
                  <a:lnTo>
                    <a:pt x="361429" y="121039"/>
                  </a:lnTo>
                  <a:lnTo>
                    <a:pt x="361847" y="167918"/>
                  </a:lnTo>
                  <a:lnTo>
                    <a:pt x="371475" y="2381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SMARTInkShape-Group93">
            <a:extLst>
              <a:ext uri="{FF2B5EF4-FFF2-40B4-BE49-F238E27FC236}">
                <a16:creationId xmlns:a16="http://schemas.microsoft.com/office/drawing/2014/main" id="{FAFDEDC0-3F22-C0FC-64D7-51D32E8D3500}"/>
              </a:ext>
            </a:extLst>
          </p:cNvPr>
          <p:cNvGrpSpPr/>
          <p:nvPr/>
        </p:nvGrpSpPr>
        <p:grpSpPr>
          <a:xfrm>
            <a:off x="3897049" y="1391218"/>
            <a:ext cx="2389452" cy="578545"/>
            <a:chOff x="3897049" y="1391218"/>
            <a:chExt cx="2389452" cy="578545"/>
          </a:xfrm>
        </p:grpSpPr>
        <p:sp>
          <p:nvSpPr>
            <p:cNvPr id="9" name="SMARTInkShape-398">
              <a:extLst>
                <a:ext uri="{FF2B5EF4-FFF2-40B4-BE49-F238E27FC236}">
                  <a16:creationId xmlns:a16="http://schemas.microsoft.com/office/drawing/2014/main" id="{8DC4A5EA-B34A-1791-2D01-B8707CF3F89B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6168340" y="1628775"/>
              <a:ext cx="118161" cy="314326"/>
            </a:xfrm>
            <a:custGeom>
              <a:avLst/>
              <a:gdLst/>
              <a:ahLst/>
              <a:cxnLst/>
              <a:rect l="0" t="0" r="0" b="0"/>
              <a:pathLst>
                <a:path w="118161" h="314326">
                  <a:moveTo>
                    <a:pt x="118160" y="0"/>
                  </a:moveTo>
                  <a:lnTo>
                    <a:pt x="118160" y="0"/>
                  </a:lnTo>
                  <a:lnTo>
                    <a:pt x="88822" y="46644"/>
                  </a:lnTo>
                  <a:lnTo>
                    <a:pt x="68816" y="85531"/>
                  </a:lnTo>
                  <a:lnTo>
                    <a:pt x="44795" y="123787"/>
                  </a:lnTo>
                  <a:lnTo>
                    <a:pt x="23701" y="168623"/>
                  </a:lnTo>
                  <a:lnTo>
                    <a:pt x="10367" y="211461"/>
                  </a:lnTo>
                  <a:lnTo>
                    <a:pt x="732" y="255507"/>
                  </a:lnTo>
                  <a:lnTo>
                    <a:pt x="0" y="277953"/>
                  </a:lnTo>
                  <a:lnTo>
                    <a:pt x="3860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399">
              <a:extLst>
                <a:ext uri="{FF2B5EF4-FFF2-40B4-BE49-F238E27FC236}">
                  <a16:creationId xmlns:a16="http://schemas.microsoft.com/office/drawing/2014/main" id="{218AF2A1-9F3B-2186-CABE-5A57CEFEE943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6048375" y="1610118"/>
              <a:ext cx="123826" cy="94858"/>
            </a:xfrm>
            <a:custGeom>
              <a:avLst/>
              <a:gdLst/>
              <a:ahLst/>
              <a:cxnLst/>
              <a:rect l="0" t="0" r="0" b="0"/>
              <a:pathLst>
                <a:path w="123826" h="94858">
                  <a:moveTo>
                    <a:pt x="0" y="9132"/>
                  </a:moveTo>
                  <a:lnTo>
                    <a:pt x="0" y="9132"/>
                  </a:lnTo>
                  <a:lnTo>
                    <a:pt x="0" y="4076"/>
                  </a:lnTo>
                  <a:lnTo>
                    <a:pt x="2117" y="2586"/>
                  </a:lnTo>
                  <a:lnTo>
                    <a:pt x="21459" y="0"/>
                  </a:lnTo>
                  <a:lnTo>
                    <a:pt x="36579" y="4780"/>
                  </a:lnTo>
                  <a:lnTo>
                    <a:pt x="54465" y="23012"/>
                  </a:lnTo>
                  <a:lnTo>
                    <a:pt x="123825" y="948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400">
              <a:extLst>
                <a:ext uri="{FF2B5EF4-FFF2-40B4-BE49-F238E27FC236}">
                  <a16:creationId xmlns:a16="http://schemas.microsoft.com/office/drawing/2014/main" id="{B1222DE3-B71D-97EB-7EDC-AF521952479D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5915025" y="1409700"/>
              <a:ext cx="38101" cy="352426"/>
            </a:xfrm>
            <a:custGeom>
              <a:avLst/>
              <a:gdLst/>
              <a:ahLst/>
              <a:cxnLst/>
              <a:rect l="0" t="0" r="0" b="0"/>
              <a:pathLst>
                <a:path w="38101" h="352426">
                  <a:moveTo>
                    <a:pt x="0" y="0"/>
                  </a:moveTo>
                  <a:lnTo>
                    <a:pt x="0" y="0"/>
                  </a:lnTo>
                  <a:lnTo>
                    <a:pt x="9132" y="0"/>
                  </a:lnTo>
                  <a:lnTo>
                    <a:pt x="9491" y="36628"/>
                  </a:lnTo>
                  <a:lnTo>
                    <a:pt x="9515" y="76352"/>
                  </a:lnTo>
                  <a:lnTo>
                    <a:pt x="9520" y="109076"/>
                  </a:lnTo>
                  <a:lnTo>
                    <a:pt x="9524" y="154733"/>
                  </a:lnTo>
                  <a:lnTo>
                    <a:pt x="9525" y="194013"/>
                  </a:lnTo>
                  <a:lnTo>
                    <a:pt x="12347" y="239166"/>
                  </a:lnTo>
                  <a:lnTo>
                    <a:pt x="19886" y="283236"/>
                  </a:lnTo>
                  <a:lnTo>
                    <a:pt x="28488" y="327165"/>
                  </a:lnTo>
                  <a:lnTo>
                    <a:pt x="38100" y="352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401">
              <a:extLst>
                <a:ext uri="{FF2B5EF4-FFF2-40B4-BE49-F238E27FC236}">
                  <a16:creationId xmlns:a16="http://schemas.microsoft.com/office/drawing/2014/main" id="{C8F84BFD-3AB1-BB2D-5293-3637C2B2969F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5705475" y="1552575"/>
              <a:ext cx="114301" cy="38101"/>
            </a:xfrm>
            <a:custGeom>
              <a:avLst/>
              <a:gdLst/>
              <a:ahLst/>
              <a:cxnLst/>
              <a:rect l="0" t="0" r="0" b="0"/>
              <a:pathLst>
                <a:path w="114301" h="38101">
                  <a:moveTo>
                    <a:pt x="0" y="38100"/>
                  </a:moveTo>
                  <a:lnTo>
                    <a:pt x="0" y="38100"/>
                  </a:lnTo>
                  <a:lnTo>
                    <a:pt x="5056" y="38100"/>
                  </a:lnTo>
                  <a:lnTo>
                    <a:pt x="10361" y="35278"/>
                  </a:lnTo>
                  <a:lnTo>
                    <a:pt x="13257" y="33044"/>
                  </a:lnTo>
                  <a:lnTo>
                    <a:pt x="54088" y="18802"/>
                  </a:lnTo>
                  <a:lnTo>
                    <a:pt x="69548" y="13648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402">
              <a:extLst>
                <a:ext uri="{FF2B5EF4-FFF2-40B4-BE49-F238E27FC236}">
                  <a16:creationId xmlns:a16="http://schemas.microsoft.com/office/drawing/2014/main" id="{4D77E47C-FE38-5E15-0CAF-08353B8EC367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5705475" y="1401891"/>
              <a:ext cx="85726" cy="311875"/>
            </a:xfrm>
            <a:custGeom>
              <a:avLst/>
              <a:gdLst/>
              <a:ahLst/>
              <a:cxnLst/>
              <a:rect l="0" t="0" r="0" b="0"/>
              <a:pathLst>
                <a:path w="85726" h="311875">
                  <a:moveTo>
                    <a:pt x="0" y="17334"/>
                  </a:moveTo>
                  <a:lnTo>
                    <a:pt x="0" y="17334"/>
                  </a:lnTo>
                  <a:lnTo>
                    <a:pt x="10113" y="12277"/>
                  </a:lnTo>
                  <a:lnTo>
                    <a:pt x="13092" y="9730"/>
                  </a:lnTo>
                  <a:lnTo>
                    <a:pt x="18343" y="2146"/>
                  </a:lnTo>
                  <a:lnTo>
                    <a:pt x="23321" y="0"/>
                  </a:lnTo>
                  <a:lnTo>
                    <a:pt x="25073" y="487"/>
                  </a:lnTo>
                  <a:lnTo>
                    <a:pt x="26240" y="1869"/>
                  </a:lnTo>
                  <a:lnTo>
                    <a:pt x="27019" y="3849"/>
                  </a:lnTo>
                  <a:lnTo>
                    <a:pt x="28370" y="41193"/>
                  </a:lnTo>
                  <a:lnTo>
                    <a:pt x="28515" y="81553"/>
                  </a:lnTo>
                  <a:lnTo>
                    <a:pt x="28558" y="122440"/>
                  </a:lnTo>
                  <a:lnTo>
                    <a:pt x="25748" y="156426"/>
                  </a:lnTo>
                  <a:lnTo>
                    <a:pt x="21034" y="200010"/>
                  </a:lnTo>
                  <a:lnTo>
                    <a:pt x="14385" y="246976"/>
                  </a:lnTo>
                  <a:lnTo>
                    <a:pt x="9952" y="289918"/>
                  </a:lnTo>
                  <a:lnTo>
                    <a:pt x="9651" y="304240"/>
                  </a:lnTo>
                  <a:lnTo>
                    <a:pt x="12785" y="307029"/>
                  </a:lnTo>
                  <a:lnTo>
                    <a:pt x="34981" y="311507"/>
                  </a:lnTo>
                  <a:lnTo>
                    <a:pt x="39196" y="311874"/>
                  </a:lnTo>
                  <a:lnTo>
                    <a:pt x="42006" y="311061"/>
                  </a:lnTo>
                  <a:lnTo>
                    <a:pt x="43878" y="309460"/>
                  </a:lnTo>
                  <a:lnTo>
                    <a:pt x="45127" y="307335"/>
                  </a:lnTo>
                  <a:lnTo>
                    <a:pt x="85725" y="2840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403">
              <a:extLst>
                <a:ext uri="{FF2B5EF4-FFF2-40B4-BE49-F238E27FC236}">
                  <a16:creationId xmlns:a16="http://schemas.microsoft.com/office/drawing/2014/main" id="{F93563F6-88AF-2747-88E0-BE998B08A93A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5340302" y="1592638"/>
              <a:ext cx="279449" cy="168568"/>
            </a:xfrm>
            <a:custGeom>
              <a:avLst/>
              <a:gdLst/>
              <a:ahLst/>
              <a:cxnLst/>
              <a:rect l="0" t="0" r="0" b="0"/>
              <a:pathLst>
                <a:path w="279449" h="168568">
                  <a:moveTo>
                    <a:pt x="3223" y="102812"/>
                  </a:moveTo>
                  <a:lnTo>
                    <a:pt x="3223" y="102812"/>
                  </a:lnTo>
                  <a:lnTo>
                    <a:pt x="16480" y="102812"/>
                  </a:lnTo>
                  <a:lnTo>
                    <a:pt x="30669" y="97756"/>
                  </a:lnTo>
                  <a:lnTo>
                    <a:pt x="77626" y="61881"/>
                  </a:lnTo>
                  <a:lnTo>
                    <a:pt x="83916" y="55340"/>
                  </a:lnTo>
                  <a:lnTo>
                    <a:pt x="86712" y="47847"/>
                  </a:lnTo>
                  <a:lnTo>
                    <a:pt x="88860" y="14307"/>
                  </a:lnTo>
                  <a:lnTo>
                    <a:pt x="86773" y="12059"/>
                  </a:lnTo>
                  <a:lnTo>
                    <a:pt x="78809" y="9561"/>
                  </a:lnTo>
                  <a:lnTo>
                    <a:pt x="62425" y="8154"/>
                  </a:lnTo>
                  <a:lnTo>
                    <a:pt x="50349" y="13470"/>
                  </a:lnTo>
                  <a:lnTo>
                    <a:pt x="30406" y="29072"/>
                  </a:lnTo>
                  <a:lnTo>
                    <a:pt x="9729" y="57554"/>
                  </a:lnTo>
                  <a:lnTo>
                    <a:pt x="1529" y="75289"/>
                  </a:lnTo>
                  <a:lnTo>
                    <a:pt x="0" y="96577"/>
                  </a:lnTo>
                  <a:lnTo>
                    <a:pt x="7643" y="139680"/>
                  </a:lnTo>
                  <a:lnTo>
                    <a:pt x="16292" y="159009"/>
                  </a:lnTo>
                  <a:lnTo>
                    <a:pt x="22437" y="164830"/>
                  </a:lnTo>
                  <a:lnTo>
                    <a:pt x="28696" y="167417"/>
                  </a:lnTo>
                  <a:lnTo>
                    <a:pt x="35006" y="168567"/>
                  </a:lnTo>
                  <a:lnTo>
                    <a:pt x="49564" y="164158"/>
                  </a:lnTo>
                  <a:lnTo>
                    <a:pt x="58391" y="156183"/>
                  </a:lnTo>
                  <a:lnTo>
                    <a:pt x="83966" y="124352"/>
                  </a:lnTo>
                  <a:lnTo>
                    <a:pt x="88850" y="115560"/>
                  </a:lnTo>
                  <a:lnTo>
                    <a:pt x="119875" y="74054"/>
                  </a:lnTo>
                  <a:lnTo>
                    <a:pt x="151110" y="39677"/>
                  </a:lnTo>
                  <a:lnTo>
                    <a:pt x="155028" y="28541"/>
                  </a:lnTo>
                  <a:lnTo>
                    <a:pt x="156285" y="28957"/>
                  </a:lnTo>
                  <a:lnTo>
                    <a:pt x="163772" y="34982"/>
                  </a:lnTo>
                  <a:lnTo>
                    <a:pt x="165138" y="82392"/>
                  </a:lnTo>
                  <a:lnTo>
                    <a:pt x="165145" y="95115"/>
                  </a:lnTo>
                  <a:lnTo>
                    <a:pt x="166204" y="97681"/>
                  </a:lnTo>
                  <a:lnTo>
                    <a:pt x="167968" y="99391"/>
                  </a:lnTo>
                  <a:lnTo>
                    <a:pt x="173349" y="102136"/>
                  </a:lnTo>
                  <a:lnTo>
                    <a:pt x="174085" y="105334"/>
                  </a:lnTo>
                  <a:lnTo>
                    <a:pt x="174281" y="107668"/>
                  </a:lnTo>
                  <a:lnTo>
                    <a:pt x="175469" y="108166"/>
                  </a:lnTo>
                  <a:lnTo>
                    <a:pt x="182840" y="103726"/>
                  </a:lnTo>
                  <a:lnTo>
                    <a:pt x="191534" y="94330"/>
                  </a:lnTo>
                  <a:lnTo>
                    <a:pt x="212830" y="52054"/>
                  </a:lnTo>
                  <a:lnTo>
                    <a:pt x="222315" y="31328"/>
                  </a:lnTo>
                  <a:lnTo>
                    <a:pt x="244524" y="4663"/>
                  </a:lnTo>
                  <a:lnTo>
                    <a:pt x="250873" y="982"/>
                  </a:lnTo>
                  <a:lnTo>
                    <a:pt x="254048" y="0"/>
                  </a:lnTo>
                  <a:lnTo>
                    <a:pt x="256165" y="404"/>
                  </a:lnTo>
                  <a:lnTo>
                    <a:pt x="257576" y="1732"/>
                  </a:lnTo>
                  <a:lnTo>
                    <a:pt x="258517" y="3675"/>
                  </a:lnTo>
                  <a:lnTo>
                    <a:pt x="261085" y="20945"/>
                  </a:lnTo>
                  <a:lnTo>
                    <a:pt x="266834" y="34340"/>
                  </a:lnTo>
                  <a:lnTo>
                    <a:pt x="270710" y="76836"/>
                  </a:lnTo>
                  <a:lnTo>
                    <a:pt x="279448" y="1123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404">
              <a:extLst>
                <a:ext uri="{FF2B5EF4-FFF2-40B4-BE49-F238E27FC236}">
                  <a16:creationId xmlns:a16="http://schemas.microsoft.com/office/drawing/2014/main" id="{9E8739CF-469A-0159-A577-5EEDF679392C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5133975" y="1628775"/>
              <a:ext cx="123826" cy="148298"/>
            </a:xfrm>
            <a:custGeom>
              <a:avLst/>
              <a:gdLst/>
              <a:ahLst/>
              <a:cxnLst/>
              <a:rect l="0" t="0" r="0" b="0"/>
              <a:pathLst>
                <a:path w="123826" h="148298">
                  <a:moveTo>
                    <a:pt x="0" y="66675"/>
                  </a:moveTo>
                  <a:lnTo>
                    <a:pt x="0" y="66675"/>
                  </a:lnTo>
                  <a:lnTo>
                    <a:pt x="7604" y="58013"/>
                  </a:lnTo>
                  <a:lnTo>
                    <a:pt x="15188" y="43882"/>
                  </a:lnTo>
                  <a:lnTo>
                    <a:pt x="17333" y="36084"/>
                  </a:lnTo>
                  <a:lnTo>
                    <a:pt x="16847" y="33581"/>
                  </a:lnTo>
                  <a:lnTo>
                    <a:pt x="15465" y="31912"/>
                  </a:lnTo>
                  <a:lnTo>
                    <a:pt x="10698" y="29234"/>
                  </a:lnTo>
                  <a:lnTo>
                    <a:pt x="9628" y="55148"/>
                  </a:lnTo>
                  <a:lnTo>
                    <a:pt x="17149" y="99245"/>
                  </a:lnTo>
                  <a:lnTo>
                    <a:pt x="26836" y="124421"/>
                  </a:lnTo>
                  <a:lnTo>
                    <a:pt x="41583" y="143169"/>
                  </a:lnTo>
                  <a:lnTo>
                    <a:pt x="49526" y="148297"/>
                  </a:lnTo>
                  <a:lnTo>
                    <a:pt x="62228" y="147754"/>
                  </a:lnTo>
                  <a:lnTo>
                    <a:pt x="70060" y="146128"/>
                  </a:lnTo>
                  <a:lnTo>
                    <a:pt x="81585" y="138676"/>
                  </a:lnTo>
                  <a:lnTo>
                    <a:pt x="90235" y="127251"/>
                  </a:lnTo>
                  <a:lnTo>
                    <a:pt x="107707" y="79865"/>
                  </a:lnTo>
                  <a:lnTo>
                    <a:pt x="116254" y="42241"/>
                  </a:lnTo>
                  <a:lnTo>
                    <a:pt x="121582" y="29802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405">
              <a:extLst>
                <a:ext uri="{FF2B5EF4-FFF2-40B4-BE49-F238E27FC236}">
                  <a16:creationId xmlns:a16="http://schemas.microsoft.com/office/drawing/2014/main" id="{8FDCEA3B-3058-E75C-F008-5C445E7B1E42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4769366" y="1582625"/>
              <a:ext cx="269360" cy="387138"/>
            </a:xfrm>
            <a:custGeom>
              <a:avLst/>
              <a:gdLst/>
              <a:ahLst/>
              <a:cxnLst/>
              <a:rect l="0" t="0" r="0" b="0"/>
              <a:pathLst>
                <a:path w="269360" h="387138">
                  <a:moveTo>
                    <a:pt x="164584" y="27100"/>
                  </a:moveTo>
                  <a:lnTo>
                    <a:pt x="164584" y="27100"/>
                  </a:lnTo>
                  <a:lnTo>
                    <a:pt x="159528" y="27100"/>
                  </a:lnTo>
                  <a:lnTo>
                    <a:pt x="158039" y="26042"/>
                  </a:lnTo>
                  <a:lnTo>
                    <a:pt x="157045" y="24278"/>
                  </a:lnTo>
                  <a:lnTo>
                    <a:pt x="155175" y="9766"/>
                  </a:lnTo>
                  <a:lnTo>
                    <a:pt x="146868" y="0"/>
                  </a:lnTo>
                  <a:lnTo>
                    <a:pt x="145365" y="566"/>
                  </a:lnTo>
                  <a:lnTo>
                    <a:pt x="137450" y="6856"/>
                  </a:lnTo>
                  <a:lnTo>
                    <a:pt x="128689" y="7814"/>
                  </a:lnTo>
                  <a:lnTo>
                    <a:pt x="81657" y="8044"/>
                  </a:lnTo>
                  <a:lnTo>
                    <a:pt x="48955" y="10871"/>
                  </a:lnTo>
                  <a:lnTo>
                    <a:pt x="16978" y="21307"/>
                  </a:lnTo>
                  <a:lnTo>
                    <a:pt x="6201" y="30170"/>
                  </a:lnTo>
                  <a:lnTo>
                    <a:pt x="1845" y="35497"/>
                  </a:lnTo>
                  <a:lnTo>
                    <a:pt x="0" y="42223"/>
                  </a:lnTo>
                  <a:lnTo>
                    <a:pt x="771" y="58163"/>
                  </a:lnTo>
                  <a:lnTo>
                    <a:pt x="7156" y="79931"/>
                  </a:lnTo>
                  <a:lnTo>
                    <a:pt x="15751" y="94729"/>
                  </a:lnTo>
                  <a:lnTo>
                    <a:pt x="30056" y="105817"/>
                  </a:lnTo>
                  <a:lnTo>
                    <a:pt x="34682" y="107095"/>
                  </a:lnTo>
                  <a:lnTo>
                    <a:pt x="38825" y="106888"/>
                  </a:lnTo>
                  <a:lnTo>
                    <a:pt x="52533" y="104363"/>
                  </a:lnTo>
                  <a:lnTo>
                    <a:pt x="62925" y="102714"/>
                  </a:lnTo>
                  <a:lnTo>
                    <a:pt x="74726" y="95836"/>
                  </a:lnTo>
                  <a:lnTo>
                    <a:pt x="84925" y="86036"/>
                  </a:lnTo>
                  <a:lnTo>
                    <a:pt x="106874" y="56345"/>
                  </a:lnTo>
                  <a:lnTo>
                    <a:pt x="107268" y="65987"/>
                  </a:lnTo>
                  <a:lnTo>
                    <a:pt x="99219" y="108674"/>
                  </a:lnTo>
                  <a:lnTo>
                    <a:pt x="91621" y="151124"/>
                  </a:lnTo>
                  <a:lnTo>
                    <a:pt x="88285" y="195199"/>
                  </a:lnTo>
                  <a:lnTo>
                    <a:pt x="83754" y="229869"/>
                  </a:lnTo>
                  <a:lnTo>
                    <a:pt x="79826" y="275566"/>
                  </a:lnTo>
                  <a:lnTo>
                    <a:pt x="79050" y="320341"/>
                  </a:lnTo>
                  <a:lnTo>
                    <a:pt x="78870" y="362416"/>
                  </a:lnTo>
                  <a:lnTo>
                    <a:pt x="81686" y="369452"/>
                  </a:lnTo>
                  <a:lnTo>
                    <a:pt x="85407" y="376106"/>
                  </a:lnTo>
                  <a:lnTo>
                    <a:pt x="87061" y="382592"/>
                  </a:lnTo>
                  <a:lnTo>
                    <a:pt x="88560" y="384745"/>
                  </a:lnTo>
                  <a:lnTo>
                    <a:pt x="90618" y="386180"/>
                  </a:lnTo>
                  <a:lnTo>
                    <a:pt x="93048" y="387137"/>
                  </a:lnTo>
                  <a:lnTo>
                    <a:pt x="101394" y="382555"/>
                  </a:lnTo>
                  <a:lnTo>
                    <a:pt x="118941" y="367424"/>
                  </a:lnTo>
                  <a:lnTo>
                    <a:pt x="146213" y="322767"/>
                  </a:lnTo>
                  <a:lnTo>
                    <a:pt x="177374" y="280289"/>
                  </a:lnTo>
                  <a:lnTo>
                    <a:pt x="203989" y="233120"/>
                  </a:lnTo>
                  <a:lnTo>
                    <a:pt x="229027" y="191382"/>
                  </a:lnTo>
                  <a:lnTo>
                    <a:pt x="256572" y="149076"/>
                  </a:lnTo>
                  <a:lnTo>
                    <a:pt x="269359" y="141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406">
              <a:extLst>
                <a:ext uri="{FF2B5EF4-FFF2-40B4-BE49-F238E27FC236}">
                  <a16:creationId xmlns:a16="http://schemas.microsoft.com/office/drawing/2014/main" id="{1C60E229-4CC5-860D-8531-35CA0F7D192A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4444597" y="1583812"/>
              <a:ext cx="184554" cy="153261"/>
            </a:xfrm>
            <a:custGeom>
              <a:avLst/>
              <a:gdLst/>
              <a:ahLst/>
              <a:cxnLst/>
              <a:rect l="0" t="0" r="0" b="0"/>
              <a:pathLst>
                <a:path w="184554" h="153261">
                  <a:moveTo>
                    <a:pt x="51203" y="25913"/>
                  </a:moveTo>
                  <a:lnTo>
                    <a:pt x="51203" y="25913"/>
                  </a:lnTo>
                  <a:lnTo>
                    <a:pt x="51203" y="44227"/>
                  </a:lnTo>
                  <a:lnTo>
                    <a:pt x="54025" y="52750"/>
                  </a:lnTo>
                  <a:lnTo>
                    <a:pt x="56260" y="56504"/>
                  </a:lnTo>
                  <a:lnTo>
                    <a:pt x="58807" y="59007"/>
                  </a:lnTo>
                  <a:lnTo>
                    <a:pt x="68536" y="63354"/>
                  </a:lnTo>
                  <a:lnTo>
                    <a:pt x="79857" y="63818"/>
                  </a:lnTo>
                  <a:lnTo>
                    <a:pt x="108133" y="56370"/>
                  </a:lnTo>
                  <a:lnTo>
                    <a:pt x="126105" y="44708"/>
                  </a:lnTo>
                  <a:lnTo>
                    <a:pt x="129713" y="41618"/>
                  </a:lnTo>
                  <a:lnTo>
                    <a:pt x="133721" y="29718"/>
                  </a:lnTo>
                  <a:lnTo>
                    <a:pt x="134444" y="15962"/>
                  </a:lnTo>
                  <a:lnTo>
                    <a:pt x="131238" y="6321"/>
                  </a:lnTo>
                  <a:lnTo>
                    <a:pt x="127843" y="3327"/>
                  </a:lnTo>
                  <a:lnTo>
                    <a:pt x="118426" y="0"/>
                  </a:lnTo>
                  <a:lnTo>
                    <a:pt x="96168" y="3183"/>
                  </a:lnTo>
                  <a:lnTo>
                    <a:pt x="74521" y="10829"/>
                  </a:lnTo>
                  <a:lnTo>
                    <a:pt x="27223" y="50616"/>
                  </a:lnTo>
                  <a:lnTo>
                    <a:pt x="12230" y="70156"/>
                  </a:lnTo>
                  <a:lnTo>
                    <a:pt x="1085" y="94408"/>
                  </a:lnTo>
                  <a:lnTo>
                    <a:pt x="0" y="112447"/>
                  </a:lnTo>
                  <a:lnTo>
                    <a:pt x="3046" y="128931"/>
                  </a:lnTo>
                  <a:lnTo>
                    <a:pt x="7928" y="139785"/>
                  </a:lnTo>
                  <a:lnTo>
                    <a:pt x="16447" y="148137"/>
                  </a:lnTo>
                  <a:lnTo>
                    <a:pt x="21683" y="151845"/>
                  </a:lnTo>
                  <a:lnTo>
                    <a:pt x="28347" y="153260"/>
                  </a:lnTo>
                  <a:lnTo>
                    <a:pt x="64680" y="147925"/>
                  </a:lnTo>
                  <a:lnTo>
                    <a:pt x="107252" y="136680"/>
                  </a:lnTo>
                  <a:lnTo>
                    <a:pt x="184553" y="1211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407">
              <a:extLst>
                <a:ext uri="{FF2B5EF4-FFF2-40B4-BE49-F238E27FC236}">
                  <a16:creationId xmlns:a16="http://schemas.microsoft.com/office/drawing/2014/main" id="{D07C0D55-7751-9882-0BA0-63C73E6F1AFD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4219575" y="1609725"/>
              <a:ext cx="219076" cy="131568"/>
            </a:xfrm>
            <a:custGeom>
              <a:avLst/>
              <a:gdLst/>
              <a:ahLst/>
              <a:cxnLst/>
              <a:rect l="0" t="0" r="0" b="0"/>
              <a:pathLst>
                <a:path w="219076" h="131568">
                  <a:moveTo>
                    <a:pt x="0" y="57150"/>
                  </a:moveTo>
                  <a:lnTo>
                    <a:pt x="0" y="57150"/>
                  </a:lnTo>
                  <a:lnTo>
                    <a:pt x="0" y="52094"/>
                  </a:lnTo>
                  <a:lnTo>
                    <a:pt x="5057" y="38836"/>
                  </a:lnTo>
                  <a:lnTo>
                    <a:pt x="13257" y="26559"/>
                  </a:lnTo>
                  <a:lnTo>
                    <a:pt x="32503" y="11162"/>
                  </a:lnTo>
                  <a:lnTo>
                    <a:pt x="46549" y="4961"/>
                  </a:lnTo>
                  <a:lnTo>
                    <a:pt x="67756" y="980"/>
                  </a:lnTo>
                  <a:lnTo>
                    <a:pt x="78091" y="6080"/>
                  </a:lnTo>
                  <a:lnTo>
                    <a:pt x="83811" y="10403"/>
                  </a:lnTo>
                  <a:lnTo>
                    <a:pt x="96917" y="31657"/>
                  </a:lnTo>
                  <a:lnTo>
                    <a:pt x="111279" y="73784"/>
                  </a:lnTo>
                  <a:lnTo>
                    <a:pt x="112286" y="80939"/>
                  </a:lnTo>
                  <a:lnTo>
                    <a:pt x="107760" y="97356"/>
                  </a:lnTo>
                  <a:lnTo>
                    <a:pt x="97721" y="118597"/>
                  </a:lnTo>
                  <a:lnTo>
                    <a:pt x="85869" y="127333"/>
                  </a:lnTo>
                  <a:lnTo>
                    <a:pt x="74008" y="131567"/>
                  </a:lnTo>
                  <a:lnTo>
                    <a:pt x="71564" y="130045"/>
                  </a:lnTo>
                  <a:lnTo>
                    <a:pt x="69934" y="126913"/>
                  </a:lnTo>
                  <a:lnTo>
                    <a:pt x="67319" y="106678"/>
                  </a:lnTo>
                  <a:lnTo>
                    <a:pt x="71922" y="88523"/>
                  </a:lnTo>
                  <a:lnTo>
                    <a:pt x="85046" y="69738"/>
                  </a:lnTo>
                  <a:lnTo>
                    <a:pt x="125926" y="39941"/>
                  </a:lnTo>
                  <a:lnTo>
                    <a:pt x="168886" y="23216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408">
              <a:extLst>
                <a:ext uri="{FF2B5EF4-FFF2-40B4-BE49-F238E27FC236}">
                  <a16:creationId xmlns:a16="http://schemas.microsoft.com/office/drawing/2014/main" id="{19EA9F2E-8EB3-9654-3B2B-4FBBA5689699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3897049" y="1647825"/>
              <a:ext cx="179652" cy="57151"/>
            </a:xfrm>
            <a:custGeom>
              <a:avLst/>
              <a:gdLst/>
              <a:ahLst/>
              <a:cxnLst/>
              <a:rect l="0" t="0" r="0" b="0"/>
              <a:pathLst>
                <a:path w="179652" h="57151">
                  <a:moveTo>
                    <a:pt x="8201" y="57150"/>
                  </a:moveTo>
                  <a:lnTo>
                    <a:pt x="8201" y="57150"/>
                  </a:lnTo>
                  <a:lnTo>
                    <a:pt x="3144" y="57150"/>
                  </a:lnTo>
                  <a:lnTo>
                    <a:pt x="1655" y="56092"/>
                  </a:lnTo>
                  <a:lnTo>
                    <a:pt x="662" y="54328"/>
                  </a:lnTo>
                  <a:lnTo>
                    <a:pt x="0" y="52094"/>
                  </a:lnTo>
                  <a:lnTo>
                    <a:pt x="7731" y="43967"/>
                  </a:lnTo>
                  <a:lnTo>
                    <a:pt x="40948" y="22997"/>
                  </a:lnTo>
                  <a:lnTo>
                    <a:pt x="67645" y="13987"/>
                  </a:lnTo>
                  <a:lnTo>
                    <a:pt x="114056" y="7584"/>
                  </a:lnTo>
                  <a:lnTo>
                    <a:pt x="17965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409">
              <a:extLst>
                <a:ext uri="{FF2B5EF4-FFF2-40B4-BE49-F238E27FC236}">
                  <a16:creationId xmlns:a16="http://schemas.microsoft.com/office/drawing/2014/main" id="{7864E206-73D4-7937-9359-440A517D64CF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3924706" y="1391218"/>
              <a:ext cx="199620" cy="523308"/>
            </a:xfrm>
            <a:custGeom>
              <a:avLst/>
              <a:gdLst/>
              <a:ahLst/>
              <a:cxnLst/>
              <a:rect l="0" t="0" r="0" b="0"/>
              <a:pathLst>
                <a:path w="199620" h="523308">
                  <a:moveTo>
                    <a:pt x="199619" y="85157"/>
                  </a:moveTo>
                  <a:lnTo>
                    <a:pt x="199619" y="85157"/>
                  </a:lnTo>
                  <a:lnTo>
                    <a:pt x="199619" y="80101"/>
                  </a:lnTo>
                  <a:lnTo>
                    <a:pt x="196797" y="74796"/>
                  </a:lnTo>
                  <a:lnTo>
                    <a:pt x="158675" y="29986"/>
                  </a:lnTo>
                  <a:lnTo>
                    <a:pt x="120309" y="3742"/>
                  </a:lnTo>
                  <a:lnTo>
                    <a:pt x="105009" y="283"/>
                  </a:lnTo>
                  <a:lnTo>
                    <a:pt x="101621" y="0"/>
                  </a:lnTo>
                  <a:lnTo>
                    <a:pt x="92211" y="8151"/>
                  </a:lnTo>
                  <a:lnTo>
                    <a:pt x="82032" y="23415"/>
                  </a:lnTo>
                  <a:lnTo>
                    <a:pt x="64052" y="62064"/>
                  </a:lnTo>
                  <a:lnTo>
                    <a:pt x="54700" y="78069"/>
                  </a:lnTo>
                  <a:lnTo>
                    <a:pt x="45875" y="117035"/>
                  </a:lnTo>
                  <a:lnTo>
                    <a:pt x="34254" y="160128"/>
                  </a:lnTo>
                  <a:lnTo>
                    <a:pt x="28312" y="206818"/>
                  </a:lnTo>
                  <a:lnTo>
                    <a:pt x="20921" y="244207"/>
                  </a:lnTo>
                  <a:lnTo>
                    <a:pt x="13086" y="282096"/>
                  </a:lnTo>
                  <a:lnTo>
                    <a:pt x="10295" y="319075"/>
                  </a:lnTo>
                  <a:lnTo>
                    <a:pt x="6529" y="360551"/>
                  </a:lnTo>
                  <a:lnTo>
                    <a:pt x="964" y="399318"/>
                  </a:lnTo>
                  <a:lnTo>
                    <a:pt x="0" y="443178"/>
                  </a:lnTo>
                  <a:lnTo>
                    <a:pt x="7278" y="484470"/>
                  </a:lnTo>
                  <a:lnTo>
                    <a:pt x="18908" y="510187"/>
                  </a:lnTo>
                  <a:lnTo>
                    <a:pt x="25111" y="517476"/>
                  </a:lnTo>
                  <a:lnTo>
                    <a:pt x="37694" y="5233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SMARTInkShape-Group94">
            <a:extLst>
              <a:ext uri="{FF2B5EF4-FFF2-40B4-BE49-F238E27FC236}">
                <a16:creationId xmlns:a16="http://schemas.microsoft.com/office/drawing/2014/main" id="{CF732DF5-C0F0-5D52-39BE-B7CE42FEC51D}"/>
              </a:ext>
            </a:extLst>
          </p:cNvPr>
          <p:cNvGrpSpPr/>
          <p:nvPr/>
        </p:nvGrpSpPr>
        <p:grpSpPr>
          <a:xfrm>
            <a:off x="6917755" y="1381125"/>
            <a:ext cx="1845246" cy="405168"/>
            <a:chOff x="6917755" y="1381125"/>
            <a:chExt cx="1845246" cy="405168"/>
          </a:xfrm>
        </p:grpSpPr>
        <p:sp>
          <p:nvSpPr>
            <p:cNvPr id="22" name="SMARTInkShape-410">
              <a:extLst>
                <a:ext uri="{FF2B5EF4-FFF2-40B4-BE49-F238E27FC236}">
                  <a16:creationId xmlns:a16="http://schemas.microsoft.com/office/drawing/2014/main" id="{BD28598F-5E02-CC20-B297-A87B543F50A5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8548066" y="1490564"/>
              <a:ext cx="214935" cy="295729"/>
            </a:xfrm>
            <a:custGeom>
              <a:avLst/>
              <a:gdLst/>
              <a:ahLst/>
              <a:cxnLst/>
              <a:rect l="0" t="0" r="0" b="0"/>
              <a:pathLst>
                <a:path w="214935" h="295729">
                  <a:moveTo>
                    <a:pt x="81584" y="90586"/>
                  </a:moveTo>
                  <a:lnTo>
                    <a:pt x="81584" y="90586"/>
                  </a:lnTo>
                  <a:lnTo>
                    <a:pt x="81584" y="85530"/>
                  </a:lnTo>
                  <a:lnTo>
                    <a:pt x="84406" y="80225"/>
                  </a:lnTo>
                  <a:lnTo>
                    <a:pt x="89784" y="73252"/>
                  </a:lnTo>
                  <a:lnTo>
                    <a:pt x="90848" y="64271"/>
                  </a:lnTo>
                  <a:lnTo>
                    <a:pt x="92167" y="25764"/>
                  </a:lnTo>
                  <a:lnTo>
                    <a:pt x="96165" y="15562"/>
                  </a:lnTo>
                  <a:lnTo>
                    <a:pt x="96596" y="11995"/>
                  </a:lnTo>
                  <a:lnTo>
                    <a:pt x="95826" y="9617"/>
                  </a:lnTo>
                  <a:lnTo>
                    <a:pt x="94254" y="8032"/>
                  </a:lnTo>
                  <a:lnTo>
                    <a:pt x="92507" y="3448"/>
                  </a:lnTo>
                  <a:lnTo>
                    <a:pt x="92040" y="744"/>
                  </a:lnTo>
                  <a:lnTo>
                    <a:pt x="89613" y="0"/>
                  </a:lnTo>
                  <a:lnTo>
                    <a:pt x="81272" y="1995"/>
                  </a:lnTo>
                  <a:lnTo>
                    <a:pt x="52549" y="25206"/>
                  </a:lnTo>
                  <a:lnTo>
                    <a:pt x="42222" y="36128"/>
                  </a:lnTo>
                  <a:lnTo>
                    <a:pt x="21023" y="81445"/>
                  </a:lnTo>
                  <a:lnTo>
                    <a:pt x="16721" y="97990"/>
                  </a:lnTo>
                  <a:lnTo>
                    <a:pt x="18537" y="107283"/>
                  </a:lnTo>
                  <a:lnTo>
                    <a:pt x="20502" y="111242"/>
                  </a:lnTo>
                  <a:lnTo>
                    <a:pt x="22871" y="113882"/>
                  </a:lnTo>
                  <a:lnTo>
                    <a:pt x="28326" y="116815"/>
                  </a:lnTo>
                  <a:lnTo>
                    <a:pt x="37100" y="115296"/>
                  </a:lnTo>
                  <a:lnTo>
                    <a:pt x="51118" y="108491"/>
                  </a:lnTo>
                  <a:lnTo>
                    <a:pt x="98010" y="81031"/>
                  </a:lnTo>
                  <a:lnTo>
                    <a:pt x="102060" y="77866"/>
                  </a:lnTo>
                  <a:lnTo>
                    <a:pt x="104760" y="76814"/>
                  </a:lnTo>
                  <a:lnTo>
                    <a:pt x="106560" y="77172"/>
                  </a:lnTo>
                  <a:lnTo>
                    <a:pt x="109618" y="81449"/>
                  </a:lnTo>
                  <a:lnTo>
                    <a:pt x="114504" y="90406"/>
                  </a:lnTo>
                  <a:lnTo>
                    <a:pt x="113093" y="122518"/>
                  </a:lnTo>
                  <a:lnTo>
                    <a:pt x="105972" y="160490"/>
                  </a:lnTo>
                  <a:lnTo>
                    <a:pt x="97159" y="198552"/>
                  </a:lnTo>
                  <a:lnTo>
                    <a:pt x="83642" y="246164"/>
                  </a:lnTo>
                  <a:lnTo>
                    <a:pt x="55619" y="283177"/>
                  </a:lnTo>
                  <a:lnTo>
                    <a:pt x="40411" y="292599"/>
                  </a:lnTo>
                  <a:lnTo>
                    <a:pt x="24126" y="295728"/>
                  </a:lnTo>
                  <a:lnTo>
                    <a:pt x="9834" y="293591"/>
                  </a:lnTo>
                  <a:lnTo>
                    <a:pt x="5175" y="290481"/>
                  </a:lnTo>
                  <a:lnTo>
                    <a:pt x="2070" y="286291"/>
                  </a:lnTo>
                  <a:lnTo>
                    <a:pt x="0" y="281381"/>
                  </a:lnTo>
                  <a:lnTo>
                    <a:pt x="522" y="267459"/>
                  </a:lnTo>
                  <a:lnTo>
                    <a:pt x="6860" y="229942"/>
                  </a:lnTo>
                  <a:lnTo>
                    <a:pt x="31275" y="182548"/>
                  </a:lnTo>
                  <a:lnTo>
                    <a:pt x="41938" y="165325"/>
                  </a:lnTo>
                  <a:lnTo>
                    <a:pt x="69954" y="142835"/>
                  </a:lnTo>
                  <a:lnTo>
                    <a:pt x="116290" y="116272"/>
                  </a:lnTo>
                  <a:lnTo>
                    <a:pt x="157113" y="90642"/>
                  </a:lnTo>
                  <a:lnTo>
                    <a:pt x="214934" y="524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411">
              <a:extLst>
                <a:ext uri="{FF2B5EF4-FFF2-40B4-BE49-F238E27FC236}">
                  <a16:creationId xmlns:a16="http://schemas.microsoft.com/office/drawing/2014/main" id="{15EF2DE6-CDC3-3C04-F0EB-29B12FAA1428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8286750" y="1496548"/>
              <a:ext cx="219076" cy="141753"/>
            </a:xfrm>
            <a:custGeom>
              <a:avLst/>
              <a:gdLst/>
              <a:ahLst/>
              <a:cxnLst/>
              <a:rect l="0" t="0" r="0" b="0"/>
              <a:pathLst>
                <a:path w="219076" h="141753">
                  <a:moveTo>
                    <a:pt x="0" y="75077"/>
                  </a:moveTo>
                  <a:lnTo>
                    <a:pt x="0" y="75077"/>
                  </a:lnTo>
                  <a:lnTo>
                    <a:pt x="0" y="70021"/>
                  </a:lnTo>
                  <a:lnTo>
                    <a:pt x="17900" y="48240"/>
                  </a:lnTo>
                  <a:lnTo>
                    <a:pt x="54105" y="12528"/>
                  </a:lnTo>
                  <a:lnTo>
                    <a:pt x="69771" y="3392"/>
                  </a:lnTo>
                  <a:lnTo>
                    <a:pt x="77929" y="884"/>
                  </a:lnTo>
                  <a:lnTo>
                    <a:pt x="80527" y="1273"/>
                  </a:lnTo>
                  <a:lnTo>
                    <a:pt x="82259" y="2591"/>
                  </a:lnTo>
                  <a:lnTo>
                    <a:pt x="90098" y="17367"/>
                  </a:lnTo>
                  <a:lnTo>
                    <a:pt x="94798" y="61282"/>
                  </a:lnTo>
                  <a:lnTo>
                    <a:pt x="95232" y="106065"/>
                  </a:lnTo>
                  <a:lnTo>
                    <a:pt x="95247" y="104129"/>
                  </a:lnTo>
                  <a:lnTo>
                    <a:pt x="133845" y="57536"/>
                  </a:lnTo>
                  <a:lnTo>
                    <a:pt x="177829" y="11665"/>
                  </a:lnTo>
                  <a:lnTo>
                    <a:pt x="190513" y="4561"/>
                  </a:lnTo>
                  <a:lnTo>
                    <a:pt x="205789" y="0"/>
                  </a:lnTo>
                  <a:lnTo>
                    <a:pt x="208101" y="1742"/>
                  </a:lnTo>
                  <a:lnTo>
                    <a:pt x="213493" y="9323"/>
                  </a:lnTo>
                  <a:lnTo>
                    <a:pt x="217422" y="30547"/>
                  </a:lnTo>
                  <a:lnTo>
                    <a:pt x="212202" y="68280"/>
                  </a:lnTo>
                  <a:lnTo>
                    <a:pt x="211395" y="106342"/>
                  </a:lnTo>
                  <a:lnTo>
                    <a:pt x="219075" y="14175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412">
              <a:extLst>
                <a:ext uri="{FF2B5EF4-FFF2-40B4-BE49-F238E27FC236}">
                  <a16:creationId xmlns:a16="http://schemas.microsoft.com/office/drawing/2014/main" id="{BE7B36EA-0C17-23DC-E8CC-34EAAC191720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8239518" y="1381125"/>
              <a:ext cx="9133" cy="66676"/>
            </a:xfrm>
            <a:custGeom>
              <a:avLst/>
              <a:gdLst/>
              <a:ahLst/>
              <a:cxnLst/>
              <a:rect l="0" t="0" r="0" b="0"/>
              <a:pathLst>
                <a:path w="9133" h="66676">
                  <a:moveTo>
                    <a:pt x="9132" y="66675"/>
                  </a:moveTo>
                  <a:lnTo>
                    <a:pt x="9132" y="66675"/>
                  </a:lnTo>
                  <a:lnTo>
                    <a:pt x="1594" y="35591"/>
                  </a:lnTo>
                  <a:lnTo>
                    <a:pt x="0" y="9618"/>
                  </a:lnTo>
                  <a:lnTo>
                    <a:pt x="927" y="6412"/>
                  </a:lnTo>
                  <a:lnTo>
                    <a:pt x="913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413">
              <a:extLst>
                <a:ext uri="{FF2B5EF4-FFF2-40B4-BE49-F238E27FC236}">
                  <a16:creationId xmlns:a16="http://schemas.microsoft.com/office/drawing/2014/main" id="{51D17644-A786-4CF6-53DE-0F13441F3C68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8162925" y="1524935"/>
              <a:ext cx="28576" cy="122891"/>
            </a:xfrm>
            <a:custGeom>
              <a:avLst/>
              <a:gdLst/>
              <a:ahLst/>
              <a:cxnLst/>
              <a:rect l="0" t="0" r="0" b="0"/>
              <a:pathLst>
                <a:path w="28576" h="122891">
                  <a:moveTo>
                    <a:pt x="0" y="37165"/>
                  </a:moveTo>
                  <a:lnTo>
                    <a:pt x="0" y="37165"/>
                  </a:lnTo>
                  <a:lnTo>
                    <a:pt x="13257" y="23908"/>
                  </a:lnTo>
                  <a:lnTo>
                    <a:pt x="16475" y="15045"/>
                  </a:lnTo>
                  <a:lnTo>
                    <a:pt x="18900" y="0"/>
                  </a:lnTo>
                  <a:lnTo>
                    <a:pt x="27239" y="7348"/>
                  </a:lnTo>
                  <a:lnTo>
                    <a:pt x="26626" y="8820"/>
                  </a:lnTo>
                  <a:lnTo>
                    <a:pt x="23122" y="13278"/>
                  </a:lnTo>
                  <a:lnTo>
                    <a:pt x="20860" y="21610"/>
                  </a:lnTo>
                  <a:lnTo>
                    <a:pt x="19071" y="69041"/>
                  </a:lnTo>
                  <a:lnTo>
                    <a:pt x="28575" y="1228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414">
              <a:extLst>
                <a:ext uri="{FF2B5EF4-FFF2-40B4-BE49-F238E27FC236}">
                  <a16:creationId xmlns:a16="http://schemas.microsoft.com/office/drawing/2014/main" id="{56372FAB-7903-D49D-7C5A-07D05EE935ED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7915275" y="1524000"/>
              <a:ext cx="180976" cy="161772"/>
            </a:xfrm>
            <a:custGeom>
              <a:avLst/>
              <a:gdLst/>
              <a:ahLst/>
              <a:cxnLst/>
              <a:rect l="0" t="0" r="0" b="0"/>
              <a:pathLst>
                <a:path w="180976" h="161772">
                  <a:moveTo>
                    <a:pt x="0" y="38100"/>
                  </a:moveTo>
                  <a:lnTo>
                    <a:pt x="0" y="38100"/>
                  </a:lnTo>
                  <a:lnTo>
                    <a:pt x="0" y="24843"/>
                  </a:lnTo>
                  <a:lnTo>
                    <a:pt x="2117" y="21853"/>
                  </a:lnTo>
                  <a:lnTo>
                    <a:pt x="10113" y="15710"/>
                  </a:lnTo>
                  <a:lnTo>
                    <a:pt x="21458" y="11357"/>
                  </a:lnTo>
                  <a:lnTo>
                    <a:pt x="41208" y="9686"/>
                  </a:lnTo>
                  <a:lnTo>
                    <a:pt x="47595" y="12419"/>
                  </a:lnTo>
                  <a:lnTo>
                    <a:pt x="50780" y="14629"/>
                  </a:lnTo>
                  <a:lnTo>
                    <a:pt x="54319" y="25552"/>
                  </a:lnTo>
                  <a:lnTo>
                    <a:pt x="57835" y="68590"/>
                  </a:lnTo>
                  <a:lnTo>
                    <a:pt x="65302" y="112501"/>
                  </a:lnTo>
                  <a:lnTo>
                    <a:pt x="61212" y="135639"/>
                  </a:lnTo>
                  <a:lnTo>
                    <a:pt x="56134" y="144951"/>
                  </a:lnTo>
                  <a:lnTo>
                    <a:pt x="53297" y="147434"/>
                  </a:lnTo>
                  <a:lnTo>
                    <a:pt x="50146" y="153015"/>
                  </a:lnTo>
                  <a:lnTo>
                    <a:pt x="48123" y="160165"/>
                  </a:lnTo>
                  <a:lnTo>
                    <a:pt x="46899" y="160752"/>
                  </a:lnTo>
                  <a:lnTo>
                    <a:pt x="39468" y="161771"/>
                  </a:lnTo>
                  <a:lnTo>
                    <a:pt x="33448" y="156823"/>
                  </a:lnTo>
                  <a:lnTo>
                    <a:pt x="24962" y="143597"/>
                  </a:lnTo>
                  <a:lnTo>
                    <a:pt x="25858" y="106047"/>
                  </a:lnTo>
                  <a:lnTo>
                    <a:pt x="32827" y="69874"/>
                  </a:lnTo>
                  <a:lnTo>
                    <a:pt x="51707" y="39048"/>
                  </a:lnTo>
                  <a:lnTo>
                    <a:pt x="68490" y="25116"/>
                  </a:lnTo>
                  <a:lnTo>
                    <a:pt x="110189" y="7548"/>
                  </a:lnTo>
                  <a:lnTo>
                    <a:pt x="146306" y="994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415">
              <a:extLst>
                <a:ext uri="{FF2B5EF4-FFF2-40B4-BE49-F238E27FC236}">
                  <a16:creationId xmlns:a16="http://schemas.microsoft.com/office/drawing/2014/main" id="{980D4FAE-16EA-7A18-C681-07DCD18B7D2E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7667978" y="1533525"/>
              <a:ext cx="132998" cy="166151"/>
            </a:xfrm>
            <a:custGeom>
              <a:avLst/>
              <a:gdLst/>
              <a:ahLst/>
              <a:cxnLst/>
              <a:rect l="0" t="0" r="0" b="0"/>
              <a:pathLst>
                <a:path w="132998" h="166151">
                  <a:moveTo>
                    <a:pt x="28222" y="0"/>
                  </a:moveTo>
                  <a:lnTo>
                    <a:pt x="28222" y="0"/>
                  </a:lnTo>
                  <a:lnTo>
                    <a:pt x="22735" y="0"/>
                  </a:lnTo>
                  <a:lnTo>
                    <a:pt x="27291" y="0"/>
                  </a:lnTo>
                  <a:lnTo>
                    <a:pt x="19939" y="0"/>
                  </a:lnTo>
                  <a:lnTo>
                    <a:pt x="16826" y="16267"/>
                  </a:lnTo>
                  <a:lnTo>
                    <a:pt x="3668" y="46134"/>
                  </a:lnTo>
                  <a:lnTo>
                    <a:pt x="0" y="90311"/>
                  </a:lnTo>
                  <a:lnTo>
                    <a:pt x="862" y="100463"/>
                  </a:lnTo>
                  <a:lnTo>
                    <a:pt x="9362" y="129100"/>
                  </a:lnTo>
                  <a:lnTo>
                    <a:pt x="22315" y="145908"/>
                  </a:lnTo>
                  <a:lnTo>
                    <a:pt x="36585" y="155533"/>
                  </a:lnTo>
                  <a:lnTo>
                    <a:pt x="59275" y="165088"/>
                  </a:lnTo>
                  <a:lnTo>
                    <a:pt x="65857" y="166150"/>
                  </a:lnTo>
                  <a:lnTo>
                    <a:pt x="75993" y="164508"/>
                  </a:lnTo>
                  <a:lnTo>
                    <a:pt x="114162" y="139284"/>
                  </a:lnTo>
                  <a:lnTo>
                    <a:pt x="123919" y="131401"/>
                  </a:lnTo>
                  <a:lnTo>
                    <a:pt x="125887" y="124642"/>
                  </a:lnTo>
                  <a:lnTo>
                    <a:pt x="127085" y="83378"/>
                  </a:lnTo>
                  <a:lnTo>
                    <a:pt x="132478" y="37580"/>
                  </a:lnTo>
                  <a:lnTo>
                    <a:pt x="131708" y="26227"/>
                  </a:lnTo>
                  <a:lnTo>
                    <a:pt x="127441" y="14944"/>
                  </a:lnTo>
                  <a:lnTo>
                    <a:pt x="132997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416">
              <a:extLst>
                <a:ext uri="{FF2B5EF4-FFF2-40B4-BE49-F238E27FC236}">
                  <a16:creationId xmlns:a16="http://schemas.microsoft.com/office/drawing/2014/main" id="{F4FC17D3-42FA-4620-0694-321770530479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6983582" y="1524000"/>
              <a:ext cx="45869" cy="47603"/>
            </a:xfrm>
            <a:custGeom>
              <a:avLst/>
              <a:gdLst/>
              <a:ahLst/>
              <a:cxnLst/>
              <a:rect l="0" t="0" r="0" b="0"/>
              <a:pathLst>
                <a:path w="45869" h="47603">
                  <a:moveTo>
                    <a:pt x="17293" y="9525"/>
                  </a:moveTo>
                  <a:lnTo>
                    <a:pt x="17293" y="9525"/>
                  </a:lnTo>
                  <a:lnTo>
                    <a:pt x="31758" y="23990"/>
                  </a:lnTo>
                  <a:lnTo>
                    <a:pt x="32228" y="26577"/>
                  </a:lnTo>
                  <a:lnTo>
                    <a:pt x="31484" y="29360"/>
                  </a:lnTo>
                  <a:lnTo>
                    <a:pt x="25379" y="38332"/>
                  </a:lnTo>
                  <a:lnTo>
                    <a:pt x="18890" y="45789"/>
                  </a:lnTo>
                  <a:lnTo>
                    <a:pt x="17299" y="45343"/>
                  </a:lnTo>
                  <a:lnTo>
                    <a:pt x="10004" y="40716"/>
                  </a:lnTo>
                  <a:lnTo>
                    <a:pt x="4175" y="39263"/>
                  </a:lnTo>
                  <a:lnTo>
                    <a:pt x="2198" y="37817"/>
                  </a:lnTo>
                  <a:lnTo>
                    <a:pt x="879" y="35795"/>
                  </a:lnTo>
                  <a:lnTo>
                    <a:pt x="0" y="33388"/>
                  </a:lnTo>
                  <a:lnTo>
                    <a:pt x="473" y="30726"/>
                  </a:lnTo>
                  <a:lnTo>
                    <a:pt x="3820" y="24945"/>
                  </a:lnTo>
                  <a:lnTo>
                    <a:pt x="6195" y="22980"/>
                  </a:lnTo>
                  <a:lnTo>
                    <a:pt x="15623" y="19567"/>
                  </a:lnTo>
                  <a:lnTo>
                    <a:pt x="21855" y="24260"/>
                  </a:lnTo>
                  <a:lnTo>
                    <a:pt x="36297" y="47546"/>
                  </a:lnTo>
                  <a:lnTo>
                    <a:pt x="31273" y="47602"/>
                  </a:lnTo>
                  <a:lnTo>
                    <a:pt x="25975" y="44792"/>
                  </a:lnTo>
                  <a:lnTo>
                    <a:pt x="23082" y="42561"/>
                  </a:lnTo>
                  <a:lnTo>
                    <a:pt x="19866" y="34438"/>
                  </a:lnTo>
                  <a:lnTo>
                    <a:pt x="17801" y="17033"/>
                  </a:lnTo>
                  <a:lnTo>
                    <a:pt x="20340" y="10040"/>
                  </a:lnTo>
                  <a:lnTo>
                    <a:pt x="22499" y="6693"/>
                  </a:lnTo>
                  <a:lnTo>
                    <a:pt x="24997" y="4462"/>
                  </a:lnTo>
                  <a:lnTo>
                    <a:pt x="30595" y="1983"/>
                  </a:lnTo>
                  <a:lnTo>
                    <a:pt x="39696" y="588"/>
                  </a:lnTo>
                  <a:lnTo>
                    <a:pt x="41754" y="1450"/>
                  </a:lnTo>
                  <a:lnTo>
                    <a:pt x="43126" y="3083"/>
                  </a:lnTo>
                  <a:lnTo>
                    <a:pt x="45854" y="9492"/>
                  </a:lnTo>
                  <a:lnTo>
                    <a:pt x="40808" y="4459"/>
                  </a:lnTo>
                  <a:lnTo>
                    <a:pt x="40378" y="2972"/>
                  </a:lnTo>
                  <a:lnTo>
                    <a:pt x="41150" y="1982"/>
                  </a:lnTo>
                  <a:lnTo>
                    <a:pt x="42722" y="1321"/>
                  </a:lnTo>
                  <a:lnTo>
                    <a:pt x="42712" y="881"/>
                  </a:lnTo>
                  <a:lnTo>
                    <a:pt x="39878" y="391"/>
                  </a:lnTo>
                  <a:lnTo>
                    <a:pt x="39758" y="261"/>
                  </a:lnTo>
                  <a:lnTo>
                    <a:pt x="4586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417">
              <a:extLst>
                <a:ext uri="{FF2B5EF4-FFF2-40B4-BE49-F238E27FC236}">
                  <a16:creationId xmlns:a16="http://schemas.microsoft.com/office/drawing/2014/main" id="{C93F4D71-4DC6-57D0-F0F7-849E1F237D65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7029450" y="1504951"/>
              <a:ext cx="34063" cy="56586"/>
            </a:xfrm>
            <a:custGeom>
              <a:avLst/>
              <a:gdLst/>
              <a:ahLst/>
              <a:cxnLst/>
              <a:rect l="0" t="0" r="0" b="0"/>
              <a:pathLst>
                <a:path w="34063" h="56586">
                  <a:moveTo>
                    <a:pt x="0" y="9524"/>
                  </a:moveTo>
                  <a:lnTo>
                    <a:pt x="0" y="9524"/>
                  </a:lnTo>
                  <a:lnTo>
                    <a:pt x="0" y="1323"/>
                  </a:lnTo>
                  <a:lnTo>
                    <a:pt x="1058" y="882"/>
                  </a:lnTo>
                  <a:lnTo>
                    <a:pt x="17716" y="0"/>
                  </a:lnTo>
                  <a:lnTo>
                    <a:pt x="18161" y="1058"/>
                  </a:lnTo>
                  <a:lnTo>
                    <a:pt x="18933" y="8200"/>
                  </a:lnTo>
                  <a:lnTo>
                    <a:pt x="24072" y="19245"/>
                  </a:lnTo>
                  <a:lnTo>
                    <a:pt x="24514" y="23413"/>
                  </a:lnTo>
                  <a:lnTo>
                    <a:pt x="19074" y="56585"/>
                  </a:lnTo>
                  <a:lnTo>
                    <a:pt x="19052" y="43842"/>
                  </a:lnTo>
                  <a:lnTo>
                    <a:pt x="28565" y="174"/>
                  </a:lnTo>
                  <a:lnTo>
                    <a:pt x="28575" y="28413"/>
                  </a:lnTo>
                  <a:lnTo>
                    <a:pt x="28575" y="4374"/>
                  </a:lnTo>
                  <a:lnTo>
                    <a:pt x="28575" y="8637"/>
                  </a:lnTo>
                  <a:lnTo>
                    <a:pt x="33631" y="14318"/>
                  </a:lnTo>
                  <a:lnTo>
                    <a:pt x="34062" y="15895"/>
                  </a:lnTo>
                  <a:lnTo>
                    <a:pt x="33292" y="16946"/>
                  </a:lnTo>
                  <a:lnTo>
                    <a:pt x="31720" y="17647"/>
                  </a:lnTo>
                  <a:lnTo>
                    <a:pt x="30672" y="19173"/>
                  </a:lnTo>
                  <a:lnTo>
                    <a:pt x="29196" y="26376"/>
                  </a:lnTo>
                  <a:lnTo>
                    <a:pt x="28656" y="36346"/>
                  </a:lnTo>
                  <a:lnTo>
                    <a:pt x="27571" y="36930"/>
                  </a:lnTo>
                  <a:lnTo>
                    <a:pt x="23542" y="37580"/>
                  </a:lnTo>
                  <a:lnTo>
                    <a:pt x="22045" y="36694"/>
                  </a:lnTo>
                  <a:lnTo>
                    <a:pt x="21047" y="35046"/>
                  </a:lnTo>
                  <a:lnTo>
                    <a:pt x="19641" y="27669"/>
                  </a:lnTo>
                  <a:lnTo>
                    <a:pt x="19084" y="19554"/>
                  </a:lnTo>
                  <a:lnTo>
                    <a:pt x="19050" y="47576"/>
                  </a:lnTo>
                  <a:lnTo>
                    <a:pt x="19050" y="28587"/>
                  </a:lnTo>
                  <a:lnTo>
                    <a:pt x="19050" y="380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418">
              <a:extLst>
                <a:ext uri="{FF2B5EF4-FFF2-40B4-BE49-F238E27FC236}">
                  <a16:creationId xmlns:a16="http://schemas.microsoft.com/office/drawing/2014/main" id="{4D6EC09D-810A-F4E6-D9FA-2EEEF249A72A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7347140" y="1533559"/>
              <a:ext cx="139511" cy="113772"/>
            </a:xfrm>
            <a:custGeom>
              <a:avLst/>
              <a:gdLst/>
              <a:ahLst/>
              <a:cxnLst/>
              <a:rect l="0" t="0" r="0" b="0"/>
              <a:pathLst>
                <a:path w="139511" h="113772">
                  <a:moveTo>
                    <a:pt x="82360" y="9491"/>
                  </a:moveTo>
                  <a:lnTo>
                    <a:pt x="82360" y="9491"/>
                  </a:lnTo>
                  <a:lnTo>
                    <a:pt x="91492" y="359"/>
                  </a:lnTo>
                  <a:lnTo>
                    <a:pt x="73537" y="0"/>
                  </a:lnTo>
                  <a:lnTo>
                    <a:pt x="62211" y="5626"/>
                  </a:lnTo>
                  <a:lnTo>
                    <a:pt x="32473" y="32461"/>
                  </a:lnTo>
                  <a:lnTo>
                    <a:pt x="4206" y="69881"/>
                  </a:lnTo>
                  <a:lnTo>
                    <a:pt x="0" y="82545"/>
                  </a:lnTo>
                  <a:lnTo>
                    <a:pt x="953" y="95229"/>
                  </a:lnTo>
                  <a:lnTo>
                    <a:pt x="2689" y="101575"/>
                  </a:lnTo>
                  <a:lnTo>
                    <a:pt x="5962" y="105805"/>
                  </a:lnTo>
                  <a:lnTo>
                    <a:pt x="15244" y="110506"/>
                  </a:lnTo>
                  <a:lnTo>
                    <a:pt x="54981" y="113771"/>
                  </a:lnTo>
                  <a:lnTo>
                    <a:pt x="82714" y="111297"/>
                  </a:lnTo>
                  <a:lnTo>
                    <a:pt x="139510" y="952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419">
              <a:extLst>
                <a:ext uri="{FF2B5EF4-FFF2-40B4-BE49-F238E27FC236}">
                  <a16:creationId xmlns:a16="http://schemas.microsoft.com/office/drawing/2014/main" id="{00E982CB-AE81-6E76-01D0-6F9FB4D928E8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7121475" y="1533655"/>
              <a:ext cx="108001" cy="151473"/>
            </a:xfrm>
            <a:custGeom>
              <a:avLst/>
              <a:gdLst/>
              <a:ahLst/>
              <a:cxnLst/>
              <a:rect l="0" t="0" r="0" b="0"/>
              <a:pathLst>
                <a:path w="108001" h="151473">
                  <a:moveTo>
                    <a:pt x="88950" y="37970"/>
                  </a:moveTo>
                  <a:lnTo>
                    <a:pt x="88950" y="37970"/>
                  </a:lnTo>
                  <a:lnTo>
                    <a:pt x="104138" y="21723"/>
                  </a:lnTo>
                  <a:lnTo>
                    <a:pt x="107492" y="11227"/>
                  </a:lnTo>
                  <a:lnTo>
                    <a:pt x="107987" y="310"/>
                  </a:lnTo>
                  <a:lnTo>
                    <a:pt x="102940" y="0"/>
                  </a:lnTo>
                  <a:lnTo>
                    <a:pt x="97637" y="2750"/>
                  </a:lnTo>
                  <a:lnTo>
                    <a:pt x="91753" y="6442"/>
                  </a:lnTo>
                  <a:lnTo>
                    <a:pt x="82490" y="9578"/>
                  </a:lnTo>
                  <a:lnTo>
                    <a:pt x="38833" y="41428"/>
                  </a:lnTo>
                  <a:lnTo>
                    <a:pt x="14551" y="69927"/>
                  </a:lnTo>
                  <a:lnTo>
                    <a:pt x="1524" y="101179"/>
                  </a:lnTo>
                  <a:lnTo>
                    <a:pt x="0" y="119332"/>
                  </a:lnTo>
                  <a:lnTo>
                    <a:pt x="2850" y="133398"/>
                  </a:lnTo>
                  <a:lnTo>
                    <a:pt x="7644" y="143177"/>
                  </a:lnTo>
                  <a:lnTo>
                    <a:pt x="11462" y="146208"/>
                  </a:lnTo>
                  <a:lnTo>
                    <a:pt x="21350" y="149576"/>
                  </a:lnTo>
                  <a:lnTo>
                    <a:pt x="38817" y="151472"/>
                  </a:lnTo>
                  <a:lnTo>
                    <a:pt x="108000" y="1236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420">
              <a:extLst>
                <a:ext uri="{FF2B5EF4-FFF2-40B4-BE49-F238E27FC236}">
                  <a16:creationId xmlns:a16="http://schemas.microsoft.com/office/drawing/2014/main" id="{9AED6C37-90F0-E220-9951-6EFCAB09A5F0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6917755" y="1499724"/>
              <a:ext cx="149680" cy="179004"/>
            </a:xfrm>
            <a:custGeom>
              <a:avLst/>
              <a:gdLst/>
              <a:ahLst/>
              <a:cxnLst/>
              <a:rect l="0" t="0" r="0" b="0"/>
              <a:pathLst>
                <a:path w="149680" h="179004">
                  <a:moveTo>
                    <a:pt x="140270" y="14751"/>
                  </a:moveTo>
                  <a:lnTo>
                    <a:pt x="140270" y="14751"/>
                  </a:lnTo>
                  <a:lnTo>
                    <a:pt x="149679" y="14751"/>
                  </a:lnTo>
                  <a:lnTo>
                    <a:pt x="144705" y="14751"/>
                  </a:lnTo>
                  <a:lnTo>
                    <a:pt x="139419" y="11929"/>
                  </a:lnTo>
                  <a:lnTo>
                    <a:pt x="133541" y="8205"/>
                  </a:lnTo>
                  <a:lnTo>
                    <a:pt x="107232" y="0"/>
                  </a:lnTo>
                  <a:lnTo>
                    <a:pt x="95247" y="2198"/>
                  </a:lnTo>
                  <a:lnTo>
                    <a:pt x="66488" y="14442"/>
                  </a:lnTo>
                  <a:lnTo>
                    <a:pt x="20390" y="58129"/>
                  </a:lnTo>
                  <a:lnTo>
                    <a:pt x="16958" y="65894"/>
                  </a:lnTo>
                  <a:lnTo>
                    <a:pt x="10588" y="101171"/>
                  </a:lnTo>
                  <a:lnTo>
                    <a:pt x="0" y="128600"/>
                  </a:lnTo>
                  <a:lnTo>
                    <a:pt x="7020" y="142609"/>
                  </a:lnTo>
                  <a:lnTo>
                    <a:pt x="27283" y="167360"/>
                  </a:lnTo>
                  <a:lnTo>
                    <a:pt x="53288" y="178972"/>
                  </a:lnTo>
                  <a:lnTo>
                    <a:pt x="87804" y="179003"/>
                  </a:lnTo>
                  <a:lnTo>
                    <a:pt x="122854" y="168679"/>
                  </a:lnTo>
                  <a:lnTo>
                    <a:pt x="125485" y="167111"/>
                  </a:lnTo>
                  <a:lnTo>
                    <a:pt x="127238" y="165008"/>
                  </a:lnTo>
                  <a:lnTo>
                    <a:pt x="128407" y="162547"/>
                  </a:lnTo>
                  <a:lnTo>
                    <a:pt x="129225" y="122693"/>
                  </a:lnTo>
                  <a:lnTo>
                    <a:pt x="121946" y="91889"/>
                  </a:lnTo>
                  <a:lnTo>
                    <a:pt x="112370" y="72318"/>
                  </a:lnTo>
                  <a:lnTo>
                    <a:pt x="98237" y="58681"/>
                  </a:lnTo>
                  <a:lnTo>
                    <a:pt x="81372" y="50150"/>
                  </a:lnTo>
                  <a:lnTo>
                    <a:pt x="35495" y="433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SMARTInkShape-Group95">
            <a:extLst>
              <a:ext uri="{FF2B5EF4-FFF2-40B4-BE49-F238E27FC236}">
                <a16:creationId xmlns:a16="http://schemas.microsoft.com/office/drawing/2014/main" id="{B15BEE80-DCC7-FDDA-DD6D-4DC010DE919B}"/>
              </a:ext>
            </a:extLst>
          </p:cNvPr>
          <p:cNvGrpSpPr/>
          <p:nvPr/>
        </p:nvGrpSpPr>
        <p:grpSpPr>
          <a:xfrm>
            <a:off x="9220200" y="1239806"/>
            <a:ext cx="1114426" cy="426402"/>
            <a:chOff x="9220200" y="1239806"/>
            <a:chExt cx="1114426" cy="426402"/>
          </a:xfrm>
        </p:grpSpPr>
        <p:sp>
          <p:nvSpPr>
            <p:cNvPr id="34" name="SMARTInkShape-421">
              <a:extLst>
                <a:ext uri="{FF2B5EF4-FFF2-40B4-BE49-F238E27FC236}">
                  <a16:creationId xmlns:a16="http://schemas.microsoft.com/office/drawing/2014/main" id="{1FF62E1E-BFDD-E9AA-C6ED-4909727D6054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10144494" y="1381819"/>
              <a:ext cx="190132" cy="160433"/>
            </a:xfrm>
            <a:custGeom>
              <a:avLst/>
              <a:gdLst/>
              <a:ahLst/>
              <a:cxnLst/>
              <a:rect l="0" t="0" r="0" b="0"/>
              <a:pathLst>
                <a:path w="190132" h="160433">
                  <a:moveTo>
                    <a:pt x="9156" y="75506"/>
                  </a:moveTo>
                  <a:lnTo>
                    <a:pt x="9156" y="75506"/>
                  </a:lnTo>
                  <a:lnTo>
                    <a:pt x="9156" y="80562"/>
                  </a:lnTo>
                  <a:lnTo>
                    <a:pt x="11980" y="85867"/>
                  </a:lnTo>
                  <a:lnTo>
                    <a:pt x="14213" y="88763"/>
                  </a:lnTo>
                  <a:lnTo>
                    <a:pt x="19517" y="91981"/>
                  </a:lnTo>
                  <a:lnTo>
                    <a:pt x="31276" y="93793"/>
                  </a:lnTo>
                  <a:lnTo>
                    <a:pt x="42270" y="93159"/>
                  </a:lnTo>
                  <a:lnTo>
                    <a:pt x="85434" y="75238"/>
                  </a:lnTo>
                  <a:lnTo>
                    <a:pt x="91759" y="72153"/>
                  </a:lnTo>
                  <a:lnTo>
                    <a:pt x="124754" y="36863"/>
                  </a:lnTo>
                  <a:lnTo>
                    <a:pt x="137902" y="15505"/>
                  </a:lnTo>
                  <a:lnTo>
                    <a:pt x="140460" y="7211"/>
                  </a:lnTo>
                  <a:lnTo>
                    <a:pt x="139025" y="4576"/>
                  </a:lnTo>
                  <a:lnTo>
                    <a:pt x="135954" y="2819"/>
                  </a:lnTo>
                  <a:lnTo>
                    <a:pt x="118693" y="347"/>
                  </a:lnTo>
                  <a:lnTo>
                    <a:pt x="110756" y="0"/>
                  </a:lnTo>
                  <a:lnTo>
                    <a:pt x="93470" y="5259"/>
                  </a:lnTo>
                  <a:lnTo>
                    <a:pt x="68710" y="20120"/>
                  </a:lnTo>
                  <a:lnTo>
                    <a:pt x="36326" y="54217"/>
                  </a:lnTo>
                  <a:lnTo>
                    <a:pt x="5926" y="98142"/>
                  </a:lnTo>
                  <a:lnTo>
                    <a:pt x="875" y="115608"/>
                  </a:lnTo>
                  <a:lnTo>
                    <a:pt x="0" y="136072"/>
                  </a:lnTo>
                  <a:lnTo>
                    <a:pt x="1994" y="142341"/>
                  </a:lnTo>
                  <a:lnTo>
                    <a:pt x="9854" y="152130"/>
                  </a:lnTo>
                  <a:lnTo>
                    <a:pt x="23224" y="157186"/>
                  </a:lnTo>
                  <a:lnTo>
                    <a:pt x="62735" y="160432"/>
                  </a:lnTo>
                  <a:lnTo>
                    <a:pt x="109188" y="153469"/>
                  </a:lnTo>
                  <a:lnTo>
                    <a:pt x="190131" y="1326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422">
              <a:extLst>
                <a:ext uri="{FF2B5EF4-FFF2-40B4-BE49-F238E27FC236}">
                  <a16:creationId xmlns:a16="http://schemas.microsoft.com/office/drawing/2014/main" id="{332BD78C-F425-07EE-B882-DF3A8B350D39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9934575" y="1420700"/>
              <a:ext cx="152401" cy="179055"/>
            </a:xfrm>
            <a:custGeom>
              <a:avLst/>
              <a:gdLst/>
              <a:ahLst/>
              <a:cxnLst/>
              <a:rect l="0" t="0" r="0" b="0"/>
              <a:pathLst>
                <a:path w="152401" h="179055">
                  <a:moveTo>
                    <a:pt x="0" y="27100"/>
                  </a:moveTo>
                  <a:lnTo>
                    <a:pt x="0" y="27100"/>
                  </a:lnTo>
                  <a:lnTo>
                    <a:pt x="0" y="13843"/>
                  </a:lnTo>
                  <a:lnTo>
                    <a:pt x="1058" y="11912"/>
                  </a:lnTo>
                  <a:lnTo>
                    <a:pt x="2824" y="10625"/>
                  </a:lnTo>
                  <a:lnTo>
                    <a:pt x="5057" y="9766"/>
                  </a:lnTo>
                  <a:lnTo>
                    <a:pt x="6546" y="8136"/>
                  </a:lnTo>
                  <a:lnTo>
                    <a:pt x="9134" y="0"/>
                  </a:lnTo>
                  <a:lnTo>
                    <a:pt x="9448" y="9596"/>
                  </a:lnTo>
                  <a:lnTo>
                    <a:pt x="9509" y="48964"/>
                  </a:lnTo>
                  <a:lnTo>
                    <a:pt x="9522" y="92449"/>
                  </a:lnTo>
                  <a:lnTo>
                    <a:pt x="17726" y="137551"/>
                  </a:lnTo>
                  <a:lnTo>
                    <a:pt x="21283" y="147803"/>
                  </a:lnTo>
                  <a:lnTo>
                    <a:pt x="32191" y="163008"/>
                  </a:lnTo>
                  <a:lnTo>
                    <a:pt x="38296" y="166879"/>
                  </a:lnTo>
                  <a:lnTo>
                    <a:pt x="41405" y="167911"/>
                  </a:lnTo>
                  <a:lnTo>
                    <a:pt x="43479" y="169657"/>
                  </a:lnTo>
                  <a:lnTo>
                    <a:pt x="47455" y="176113"/>
                  </a:lnTo>
                  <a:lnTo>
                    <a:pt x="55664" y="179054"/>
                  </a:lnTo>
                  <a:lnTo>
                    <a:pt x="64461" y="171808"/>
                  </a:lnTo>
                  <a:lnTo>
                    <a:pt x="74445" y="162155"/>
                  </a:lnTo>
                  <a:lnTo>
                    <a:pt x="101678" y="118102"/>
                  </a:lnTo>
                  <a:lnTo>
                    <a:pt x="123829" y="74662"/>
                  </a:lnTo>
                  <a:lnTo>
                    <a:pt x="130529" y="58479"/>
                  </a:lnTo>
                  <a:lnTo>
                    <a:pt x="133155" y="50571"/>
                  </a:lnTo>
                  <a:lnTo>
                    <a:pt x="152400" y="27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ARTInkShape-423">
              <a:extLst>
                <a:ext uri="{FF2B5EF4-FFF2-40B4-BE49-F238E27FC236}">
                  <a16:creationId xmlns:a16="http://schemas.microsoft.com/office/drawing/2014/main" id="{5317A564-7FFD-F513-56A8-BC9A3606C3C2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9802577" y="1239806"/>
              <a:ext cx="36516" cy="341345"/>
            </a:xfrm>
            <a:custGeom>
              <a:avLst/>
              <a:gdLst/>
              <a:ahLst/>
              <a:cxnLst/>
              <a:rect l="0" t="0" r="0" b="0"/>
              <a:pathLst>
                <a:path w="36516" h="341345">
                  <a:moveTo>
                    <a:pt x="17698" y="27019"/>
                  </a:moveTo>
                  <a:lnTo>
                    <a:pt x="17698" y="27019"/>
                  </a:lnTo>
                  <a:lnTo>
                    <a:pt x="34099" y="10617"/>
                  </a:lnTo>
                  <a:lnTo>
                    <a:pt x="35572" y="6324"/>
                  </a:lnTo>
                  <a:lnTo>
                    <a:pt x="36515" y="0"/>
                  </a:lnTo>
                  <a:lnTo>
                    <a:pt x="35643" y="36773"/>
                  </a:lnTo>
                  <a:lnTo>
                    <a:pt x="29130" y="81885"/>
                  </a:lnTo>
                  <a:lnTo>
                    <a:pt x="23484" y="120548"/>
                  </a:lnTo>
                  <a:lnTo>
                    <a:pt x="17448" y="159604"/>
                  </a:lnTo>
                  <a:lnTo>
                    <a:pt x="12294" y="194954"/>
                  </a:lnTo>
                  <a:lnTo>
                    <a:pt x="6165" y="240696"/>
                  </a:lnTo>
                  <a:lnTo>
                    <a:pt x="133" y="275484"/>
                  </a:lnTo>
                  <a:lnTo>
                    <a:pt x="0" y="311872"/>
                  </a:lnTo>
                  <a:lnTo>
                    <a:pt x="8173" y="3413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424">
              <a:extLst>
                <a:ext uri="{FF2B5EF4-FFF2-40B4-BE49-F238E27FC236}">
                  <a16:creationId xmlns:a16="http://schemas.microsoft.com/office/drawing/2014/main" id="{0306D725-AA95-E0F5-BFFD-08DA3467F75D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9461005" y="1458309"/>
              <a:ext cx="244971" cy="158227"/>
            </a:xfrm>
            <a:custGeom>
              <a:avLst/>
              <a:gdLst/>
              <a:ahLst/>
              <a:cxnLst/>
              <a:rect l="0" t="0" r="0" b="0"/>
              <a:pathLst>
                <a:path w="244971" h="158227">
                  <a:moveTo>
                    <a:pt x="159245" y="84741"/>
                  </a:moveTo>
                  <a:lnTo>
                    <a:pt x="159245" y="84741"/>
                  </a:lnTo>
                  <a:lnTo>
                    <a:pt x="151044" y="76540"/>
                  </a:lnTo>
                  <a:lnTo>
                    <a:pt x="151660" y="75040"/>
                  </a:lnTo>
                  <a:lnTo>
                    <a:pt x="156528" y="67873"/>
                  </a:lnTo>
                  <a:lnTo>
                    <a:pt x="158709" y="55970"/>
                  </a:lnTo>
                  <a:lnTo>
                    <a:pt x="159139" y="38371"/>
                  </a:lnTo>
                  <a:lnTo>
                    <a:pt x="156376" y="29560"/>
                  </a:lnTo>
                  <a:lnTo>
                    <a:pt x="142992" y="6488"/>
                  </a:lnTo>
                  <a:lnTo>
                    <a:pt x="136852" y="2337"/>
                  </a:lnTo>
                  <a:lnTo>
                    <a:pt x="122388" y="0"/>
                  </a:lnTo>
                  <a:lnTo>
                    <a:pt x="77851" y="20561"/>
                  </a:lnTo>
                  <a:lnTo>
                    <a:pt x="38431" y="49015"/>
                  </a:lnTo>
                  <a:lnTo>
                    <a:pt x="16087" y="75919"/>
                  </a:lnTo>
                  <a:lnTo>
                    <a:pt x="3351" y="102941"/>
                  </a:lnTo>
                  <a:lnTo>
                    <a:pt x="0" y="117877"/>
                  </a:lnTo>
                  <a:lnTo>
                    <a:pt x="1224" y="124824"/>
                  </a:lnTo>
                  <a:lnTo>
                    <a:pt x="8227" y="138186"/>
                  </a:lnTo>
                  <a:lnTo>
                    <a:pt x="24071" y="152553"/>
                  </a:lnTo>
                  <a:lnTo>
                    <a:pt x="38842" y="157213"/>
                  </a:lnTo>
                  <a:lnTo>
                    <a:pt x="54933" y="158226"/>
                  </a:lnTo>
                  <a:lnTo>
                    <a:pt x="69140" y="155148"/>
                  </a:lnTo>
                  <a:lnTo>
                    <a:pt x="89038" y="142409"/>
                  </a:lnTo>
                  <a:lnTo>
                    <a:pt x="132642" y="101701"/>
                  </a:lnTo>
                  <a:lnTo>
                    <a:pt x="151403" y="83035"/>
                  </a:lnTo>
                  <a:lnTo>
                    <a:pt x="155760" y="73046"/>
                  </a:lnTo>
                  <a:lnTo>
                    <a:pt x="159041" y="57154"/>
                  </a:lnTo>
                  <a:lnTo>
                    <a:pt x="159243" y="98009"/>
                  </a:lnTo>
                  <a:lnTo>
                    <a:pt x="160303" y="128234"/>
                  </a:lnTo>
                  <a:lnTo>
                    <a:pt x="164302" y="139702"/>
                  </a:lnTo>
                  <a:lnTo>
                    <a:pt x="167908" y="143606"/>
                  </a:lnTo>
                  <a:lnTo>
                    <a:pt x="177559" y="147945"/>
                  </a:lnTo>
                  <a:lnTo>
                    <a:pt x="200177" y="151111"/>
                  </a:lnTo>
                  <a:lnTo>
                    <a:pt x="215000" y="146269"/>
                  </a:lnTo>
                  <a:lnTo>
                    <a:pt x="231368" y="135151"/>
                  </a:lnTo>
                  <a:lnTo>
                    <a:pt x="244970" y="1228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425">
              <a:extLst>
                <a:ext uri="{FF2B5EF4-FFF2-40B4-BE49-F238E27FC236}">
                  <a16:creationId xmlns:a16="http://schemas.microsoft.com/office/drawing/2014/main" id="{D8C0E36A-5F4A-22E6-BC30-0466A433A575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9220200" y="1470887"/>
              <a:ext cx="209551" cy="195321"/>
            </a:xfrm>
            <a:custGeom>
              <a:avLst/>
              <a:gdLst/>
              <a:ahLst/>
              <a:cxnLst/>
              <a:rect l="0" t="0" r="0" b="0"/>
              <a:pathLst>
                <a:path w="209551" h="195321">
                  <a:moveTo>
                    <a:pt x="0" y="5488"/>
                  </a:moveTo>
                  <a:lnTo>
                    <a:pt x="0" y="5488"/>
                  </a:lnTo>
                  <a:lnTo>
                    <a:pt x="18579" y="0"/>
                  </a:lnTo>
                  <a:lnTo>
                    <a:pt x="19795" y="771"/>
                  </a:lnTo>
                  <a:lnTo>
                    <a:pt x="19197" y="14669"/>
                  </a:lnTo>
                  <a:lnTo>
                    <a:pt x="27264" y="58387"/>
                  </a:lnTo>
                  <a:lnTo>
                    <a:pt x="35921" y="99859"/>
                  </a:lnTo>
                  <a:lnTo>
                    <a:pt x="50644" y="145994"/>
                  </a:lnTo>
                  <a:lnTo>
                    <a:pt x="75629" y="184583"/>
                  </a:lnTo>
                  <a:lnTo>
                    <a:pt x="78994" y="188384"/>
                  </a:lnTo>
                  <a:lnTo>
                    <a:pt x="88378" y="192609"/>
                  </a:lnTo>
                  <a:lnTo>
                    <a:pt x="106593" y="195320"/>
                  </a:lnTo>
                  <a:lnTo>
                    <a:pt x="110220" y="192368"/>
                  </a:lnTo>
                  <a:lnTo>
                    <a:pt x="130097" y="158184"/>
                  </a:lnTo>
                  <a:lnTo>
                    <a:pt x="145681" y="112830"/>
                  </a:lnTo>
                  <a:lnTo>
                    <a:pt x="168830" y="72670"/>
                  </a:lnTo>
                  <a:lnTo>
                    <a:pt x="192726" y="43884"/>
                  </a:lnTo>
                  <a:lnTo>
                    <a:pt x="209550" y="340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SMARTInkShape-426">
            <a:extLst>
              <a:ext uri="{FF2B5EF4-FFF2-40B4-BE49-F238E27FC236}">
                <a16:creationId xmlns:a16="http://schemas.microsoft.com/office/drawing/2014/main" id="{054F8431-1AE9-B60A-D79D-EE4A9FB29A90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638727" y="1676400"/>
            <a:ext cx="185815" cy="27249"/>
          </a:xfrm>
          <a:custGeom>
            <a:avLst/>
            <a:gdLst/>
            <a:ahLst/>
            <a:cxnLst/>
            <a:rect l="0" t="0" r="0" b="0"/>
            <a:pathLst>
              <a:path w="185815" h="27249">
                <a:moveTo>
                  <a:pt x="18623" y="9525"/>
                </a:moveTo>
                <a:lnTo>
                  <a:pt x="18623" y="9525"/>
                </a:lnTo>
                <a:lnTo>
                  <a:pt x="4434" y="9525"/>
                </a:lnTo>
                <a:lnTo>
                  <a:pt x="2813" y="10583"/>
                </a:lnTo>
                <a:lnTo>
                  <a:pt x="1733" y="12347"/>
                </a:lnTo>
                <a:lnTo>
                  <a:pt x="0" y="17726"/>
                </a:lnTo>
                <a:lnTo>
                  <a:pt x="916" y="18167"/>
                </a:lnTo>
                <a:lnTo>
                  <a:pt x="42432" y="26537"/>
                </a:lnTo>
                <a:lnTo>
                  <a:pt x="88708" y="27248"/>
                </a:lnTo>
                <a:lnTo>
                  <a:pt x="134224" y="20983"/>
                </a:lnTo>
                <a:lnTo>
                  <a:pt x="165764" y="16800"/>
                </a:lnTo>
                <a:lnTo>
                  <a:pt x="185271" y="10962"/>
                </a:lnTo>
                <a:lnTo>
                  <a:pt x="185814" y="9425"/>
                </a:lnTo>
                <a:lnTo>
                  <a:pt x="185117" y="7342"/>
                </a:lnTo>
                <a:lnTo>
                  <a:pt x="180548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MARTInkShape-427">
            <a:extLst>
              <a:ext uri="{FF2B5EF4-FFF2-40B4-BE49-F238E27FC236}">
                <a16:creationId xmlns:a16="http://schemas.microsoft.com/office/drawing/2014/main" id="{3BBFEF04-81A0-1011-94A9-481E782F94D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90676" y="2438400"/>
            <a:ext cx="95250" cy="1"/>
          </a:xfrm>
          <a:custGeom>
            <a:avLst/>
            <a:gdLst/>
            <a:ahLst/>
            <a:cxnLst/>
            <a:rect l="0" t="0" r="0" b="0"/>
            <a:pathLst>
              <a:path w="95250" h="1">
                <a:moveTo>
                  <a:pt x="9524" y="0"/>
                </a:moveTo>
                <a:lnTo>
                  <a:pt x="9524" y="0"/>
                </a:lnTo>
                <a:lnTo>
                  <a:pt x="0" y="0"/>
                </a:lnTo>
                <a:lnTo>
                  <a:pt x="44718" y="0"/>
                </a:lnTo>
                <a:lnTo>
                  <a:pt x="91017" y="0"/>
                </a:lnTo>
                <a:lnTo>
                  <a:pt x="95249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SMARTInkShape-Group98">
            <a:extLst>
              <a:ext uri="{FF2B5EF4-FFF2-40B4-BE49-F238E27FC236}">
                <a16:creationId xmlns:a16="http://schemas.microsoft.com/office/drawing/2014/main" id="{5A8CD7E4-5515-719C-1C7A-BD664ABB5468}"/>
              </a:ext>
            </a:extLst>
          </p:cNvPr>
          <p:cNvGrpSpPr/>
          <p:nvPr/>
        </p:nvGrpSpPr>
        <p:grpSpPr>
          <a:xfrm>
            <a:off x="2054746" y="2286785"/>
            <a:ext cx="1945755" cy="456416"/>
            <a:chOff x="2054746" y="2286785"/>
            <a:chExt cx="1945755" cy="456416"/>
          </a:xfrm>
        </p:grpSpPr>
        <p:sp>
          <p:nvSpPr>
            <p:cNvPr id="42" name="SMARTInkShape-428">
              <a:extLst>
                <a:ext uri="{FF2B5EF4-FFF2-40B4-BE49-F238E27FC236}">
                  <a16:creationId xmlns:a16="http://schemas.microsoft.com/office/drawing/2014/main" id="{3D3B20F5-5EEF-57A3-12CD-650B90ECF92A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3905250" y="2457450"/>
              <a:ext cx="95251" cy="190501"/>
            </a:xfrm>
            <a:custGeom>
              <a:avLst/>
              <a:gdLst/>
              <a:ahLst/>
              <a:cxnLst/>
              <a:rect l="0" t="0" r="0" b="0"/>
              <a:pathLst>
                <a:path w="95251" h="190501">
                  <a:moveTo>
                    <a:pt x="95250" y="0"/>
                  </a:moveTo>
                  <a:lnTo>
                    <a:pt x="95250" y="0"/>
                  </a:lnTo>
                  <a:lnTo>
                    <a:pt x="90193" y="0"/>
                  </a:lnTo>
                  <a:lnTo>
                    <a:pt x="76936" y="5056"/>
                  </a:lnTo>
                  <a:lnTo>
                    <a:pt x="44481" y="50381"/>
                  </a:lnTo>
                  <a:lnTo>
                    <a:pt x="26585" y="80897"/>
                  </a:lnTo>
                  <a:lnTo>
                    <a:pt x="6950" y="124444"/>
                  </a:lnTo>
                  <a:lnTo>
                    <a:pt x="915" y="171531"/>
                  </a:lnTo>
                  <a:lnTo>
                    <a:pt x="0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429">
              <a:extLst>
                <a:ext uri="{FF2B5EF4-FFF2-40B4-BE49-F238E27FC236}">
                  <a16:creationId xmlns:a16="http://schemas.microsoft.com/office/drawing/2014/main" id="{EA5A0CEC-639B-A8F6-13E3-E90DF84B8228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3848100" y="2439724"/>
              <a:ext cx="47626" cy="65352"/>
            </a:xfrm>
            <a:custGeom>
              <a:avLst/>
              <a:gdLst/>
              <a:ahLst/>
              <a:cxnLst/>
              <a:rect l="0" t="0" r="0" b="0"/>
              <a:pathLst>
                <a:path w="47626" h="65352">
                  <a:moveTo>
                    <a:pt x="0" y="8201"/>
                  </a:moveTo>
                  <a:lnTo>
                    <a:pt x="0" y="8201"/>
                  </a:lnTo>
                  <a:lnTo>
                    <a:pt x="0" y="3145"/>
                  </a:lnTo>
                  <a:lnTo>
                    <a:pt x="1058" y="1655"/>
                  </a:lnTo>
                  <a:lnTo>
                    <a:pt x="2822" y="662"/>
                  </a:lnTo>
                  <a:lnTo>
                    <a:pt x="5057" y="0"/>
                  </a:lnTo>
                  <a:lnTo>
                    <a:pt x="6546" y="617"/>
                  </a:lnTo>
                  <a:lnTo>
                    <a:pt x="7539" y="2087"/>
                  </a:lnTo>
                  <a:lnTo>
                    <a:pt x="8201" y="4125"/>
                  </a:lnTo>
                  <a:lnTo>
                    <a:pt x="35012" y="46733"/>
                  </a:lnTo>
                  <a:lnTo>
                    <a:pt x="47625" y="653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430">
              <a:extLst>
                <a:ext uri="{FF2B5EF4-FFF2-40B4-BE49-F238E27FC236}">
                  <a16:creationId xmlns:a16="http://schemas.microsoft.com/office/drawing/2014/main" id="{C5952517-576D-F350-12CC-ED2DB304B422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3716077" y="2286785"/>
              <a:ext cx="23212" cy="246866"/>
            </a:xfrm>
            <a:custGeom>
              <a:avLst/>
              <a:gdLst/>
              <a:ahLst/>
              <a:cxnLst/>
              <a:rect l="0" t="0" r="0" b="0"/>
              <a:pathLst>
                <a:path w="23212" h="246866">
                  <a:moveTo>
                    <a:pt x="17723" y="18265"/>
                  </a:moveTo>
                  <a:lnTo>
                    <a:pt x="17723" y="18265"/>
                  </a:lnTo>
                  <a:lnTo>
                    <a:pt x="22780" y="8152"/>
                  </a:lnTo>
                  <a:lnTo>
                    <a:pt x="23211" y="5173"/>
                  </a:lnTo>
                  <a:lnTo>
                    <a:pt x="22440" y="3187"/>
                  </a:lnTo>
                  <a:lnTo>
                    <a:pt x="18655" y="0"/>
                  </a:lnTo>
                  <a:lnTo>
                    <a:pt x="18344" y="796"/>
                  </a:lnTo>
                  <a:lnTo>
                    <a:pt x="16719" y="16566"/>
                  </a:lnTo>
                  <a:lnTo>
                    <a:pt x="11193" y="34460"/>
                  </a:lnTo>
                  <a:lnTo>
                    <a:pt x="8593" y="79298"/>
                  </a:lnTo>
                  <a:lnTo>
                    <a:pt x="711" y="118835"/>
                  </a:lnTo>
                  <a:lnTo>
                    <a:pt x="0" y="164624"/>
                  </a:lnTo>
                  <a:lnTo>
                    <a:pt x="17723" y="2468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431">
              <a:extLst>
                <a:ext uri="{FF2B5EF4-FFF2-40B4-BE49-F238E27FC236}">
                  <a16:creationId xmlns:a16="http://schemas.microsoft.com/office/drawing/2014/main" id="{9E42E3F8-D81D-790D-614D-D27AA8CCF22A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3600450" y="2290920"/>
              <a:ext cx="19051" cy="242731"/>
            </a:xfrm>
            <a:custGeom>
              <a:avLst/>
              <a:gdLst/>
              <a:ahLst/>
              <a:cxnLst/>
              <a:rect l="0" t="0" r="0" b="0"/>
              <a:pathLst>
                <a:path w="19051" h="242731">
                  <a:moveTo>
                    <a:pt x="0" y="14130"/>
                  </a:moveTo>
                  <a:lnTo>
                    <a:pt x="0" y="14130"/>
                  </a:lnTo>
                  <a:lnTo>
                    <a:pt x="5057" y="14130"/>
                  </a:lnTo>
                  <a:lnTo>
                    <a:pt x="10361" y="11308"/>
                  </a:lnTo>
                  <a:lnTo>
                    <a:pt x="13257" y="9074"/>
                  </a:lnTo>
                  <a:lnTo>
                    <a:pt x="16475" y="3769"/>
                  </a:lnTo>
                  <a:lnTo>
                    <a:pt x="17333" y="872"/>
                  </a:lnTo>
                  <a:lnTo>
                    <a:pt x="16847" y="0"/>
                  </a:lnTo>
                  <a:lnTo>
                    <a:pt x="15465" y="477"/>
                  </a:lnTo>
                  <a:lnTo>
                    <a:pt x="13485" y="1853"/>
                  </a:lnTo>
                  <a:lnTo>
                    <a:pt x="11285" y="9026"/>
                  </a:lnTo>
                  <a:lnTo>
                    <a:pt x="9628" y="51226"/>
                  </a:lnTo>
                  <a:lnTo>
                    <a:pt x="9546" y="95619"/>
                  </a:lnTo>
                  <a:lnTo>
                    <a:pt x="9529" y="135433"/>
                  </a:lnTo>
                  <a:lnTo>
                    <a:pt x="9526" y="172485"/>
                  </a:lnTo>
                  <a:lnTo>
                    <a:pt x="14582" y="218506"/>
                  </a:lnTo>
                  <a:lnTo>
                    <a:pt x="19050" y="2427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432">
              <a:extLst>
                <a:ext uri="{FF2B5EF4-FFF2-40B4-BE49-F238E27FC236}">
                  <a16:creationId xmlns:a16="http://schemas.microsoft.com/office/drawing/2014/main" id="{70418D91-6F87-34C6-A09F-162641976295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3362826" y="2411788"/>
              <a:ext cx="199525" cy="138072"/>
            </a:xfrm>
            <a:custGeom>
              <a:avLst/>
              <a:gdLst/>
              <a:ahLst/>
              <a:cxnLst/>
              <a:rect l="0" t="0" r="0" b="0"/>
              <a:pathLst>
                <a:path w="199525" h="138072">
                  <a:moveTo>
                    <a:pt x="123324" y="64712"/>
                  </a:moveTo>
                  <a:lnTo>
                    <a:pt x="123324" y="64712"/>
                  </a:lnTo>
                  <a:lnTo>
                    <a:pt x="123324" y="26567"/>
                  </a:lnTo>
                  <a:lnTo>
                    <a:pt x="120502" y="18478"/>
                  </a:lnTo>
                  <a:lnTo>
                    <a:pt x="110067" y="4662"/>
                  </a:lnTo>
                  <a:lnTo>
                    <a:pt x="98382" y="982"/>
                  </a:lnTo>
                  <a:lnTo>
                    <a:pt x="90821" y="0"/>
                  </a:lnTo>
                  <a:lnTo>
                    <a:pt x="76775" y="4554"/>
                  </a:lnTo>
                  <a:lnTo>
                    <a:pt x="37545" y="31703"/>
                  </a:lnTo>
                  <a:lnTo>
                    <a:pt x="18415" y="55637"/>
                  </a:lnTo>
                  <a:lnTo>
                    <a:pt x="3302" y="97281"/>
                  </a:lnTo>
                  <a:lnTo>
                    <a:pt x="0" y="131325"/>
                  </a:lnTo>
                  <a:lnTo>
                    <a:pt x="1950" y="134521"/>
                  </a:lnTo>
                  <a:lnTo>
                    <a:pt x="5366" y="136651"/>
                  </a:lnTo>
                  <a:lnTo>
                    <a:pt x="9761" y="138071"/>
                  </a:lnTo>
                  <a:lnTo>
                    <a:pt x="13749" y="136901"/>
                  </a:lnTo>
                  <a:lnTo>
                    <a:pt x="53968" y="96058"/>
                  </a:lnTo>
                  <a:lnTo>
                    <a:pt x="60749" y="86404"/>
                  </a:lnTo>
                  <a:lnTo>
                    <a:pt x="81151" y="41180"/>
                  </a:lnTo>
                  <a:lnTo>
                    <a:pt x="84687" y="28740"/>
                  </a:lnTo>
                  <a:lnTo>
                    <a:pt x="80008" y="37355"/>
                  </a:lnTo>
                  <a:lnTo>
                    <a:pt x="76550" y="59230"/>
                  </a:lnTo>
                  <a:lnTo>
                    <a:pt x="75811" y="90227"/>
                  </a:lnTo>
                  <a:lnTo>
                    <a:pt x="78571" y="100041"/>
                  </a:lnTo>
                  <a:lnTo>
                    <a:pt x="80789" y="104140"/>
                  </a:lnTo>
                  <a:lnTo>
                    <a:pt x="91719" y="111516"/>
                  </a:lnTo>
                  <a:lnTo>
                    <a:pt x="107161" y="117264"/>
                  </a:lnTo>
                  <a:lnTo>
                    <a:pt x="133704" y="119441"/>
                  </a:lnTo>
                  <a:lnTo>
                    <a:pt x="199524" y="1028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433">
              <a:extLst>
                <a:ext uri="{FF2B5EF4-FFF2-40B4-BE49-F238E27FC236}">
                  <a16:creationId xmlns:a16="http://schemas.microsoft.com/office/drawing/2014/main" id="{928FA27F-9AD0-FC69-67EC-C51115C59E84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3290162" y="2352675"/>
              <a:ext cx="5489" cy="38101"/>
            </a:xfrm>
            <a:custGeom>
              <a:avLst/>
              <a:gdLst/>
              <a:ahLst/>
              <a:cxnLst/>
              <a:rect l="0" t="0" r="0" b="0"/>
              <a:pathLst>
                <a:path w="5489" h="38101">
                  <a:moveTo>
                    <a:pt x="5488" y="38100"/>
                  </a:moveTo>
                  <a:lnTo>
                    <a:pt x="5488" y="38100"/>
                  </a:lnTo>
                  <a:lnTo>
                    <a:pt x="5488" y="27987"/>
                  </a:lnTo>
                  <a:lnTo>
                    <a:pt x="2666" y="20200"/>
                  </a:lnTo>
                  <a:lnTo>
                    <a:pt x="431" y="16642"/>
                  </a:lnTo>
                  <a:lnTo>
                    <a:pt x="0" y="13211"/>
                  </a:lnTo>
                  <a:lnTo>
                    <a:pt x="548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434">
              <a:extLst>
                <a:ext uri="{FF2B5EF4-FFF2-40B4-BE49-F238E27FC236}">
                  <a16:creationId xmlns:a16="http://schemas.microsoft.com/office/drawing/2014/main" id="{0FE3CBE1-A63B-B752-6626-5972D3D3934C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3239644" y="2448317"/>
              <a:ext cx="17873" cy="142484"/>
            </a:xfrm>
            <a:custGeom>
              <a:avLst/>
              <a:gdLst/>
              <a:ahLst/>
              <a:cxnLst/>
              <a:rect l="0" t="0" r="0" b="0"/>
              <a:pathLst>
                <a:path w="17873" h="142484">
                  <a:moveTo>
                    <a:pt x="8381" y="9133"/>
                  </a:moveTo>
                  <a:lnTo>
                    <a:pt x="8381" y="9133"/>
                  </a:lnTo>
                  <a:lnTo>
                    <a:pt x="17513" y="0"/>
                  </a:lnTo>
                  <a:lnTo>
                    <a:pt x="17872" y="17956"/>
                  </a:lnTo>
                  <a:lnTo>
                    <a:pt x="7540" y="65459"/>
                  </a:lnTo>
                  <a:lnTo>
                    <a:pt x="0" y="107253"/>
                  </a:lnTo>
                  <a:lnTo>
                    <a:pt x="253" y="130633"/>
                  </a:lnTo>
                  <a:lnTo>
                    <a:pt x="8381" y="1424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435">
              <a:extLst>
                <a:ext uri="{FF2B5EF4-FFF2-40B4-BE49-F238E27FC236}">
                  <a16:creationId xmlns:a16="http://schemas.microsoft.com/office/drawing/2014/main" id="{5B510C63-C5B6-E6F0-C54A-FA58EC083BB5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2995529" y="2404676"/>
              <a:ext cx="166772" cy="113616"/>
            </a:xfrm>
            <a:custGeom>
              <a:avLst/>
              <a:gdLst/>
              <a:ahLst/>
              <a:cxnLst/>
              <a:rect l="0" t="0" r="0" b="0"/>
              <a:pathLst>
                <a:path w="166772" h="113616">
                  <a:moveTo>
                    <a:pt x="81046" y="24199"/>
                  </a:moveTo>
                  <a:lnTo>
                    <a:pt x="81046" y="24199"/>
                  </a:lnTo>
                  <a:lnTo>
                    <a:pt x="91159" y="24199"/>
                  </a:lnTo>
                  <a:lnTo>
                    <a:pt x="94138" y="23141"/>
                  </a:lnTo>
                  <a:lnTo>
                    <a:pt x="96124" y="21377"/>
                  </a:lnTo>
                  <a:lnTo>
                    <a:pt x="104368" y="10941"/>
                  </a:lnTo>
                  <a:lnTo>
                    <a:pt x="110109" y="7723"/>
                  </a:lnTo>
                  <a:lnTo>
                    <a:pt x="113121" y="6865"/>
                  </a:lnTo>
                  <a:lnTo>
                    <a:pt x="114071" y="5235"/>
                  </a:lnTo>
                  <a:lnTo>
                    <a:pt x="113646" y="3090"/>
                  </a:lnTo>
                  <a:lnTo>
                    <a:pt x="112304" y="601"/>
                  </a:lnTo>
                  <a:lnTo>
                    <a:pt x="110351" y="0"/>
                  </a:lnTo>
                  <a:lnTo>
                    <a:pt x="107991" y="658"/>
                  </a:lnTo>
                  <a:lnTo>
                    <a:pt x="65815" y="21220"/>
                  </a:lnTo>
                  <a:lnTo>
                    <a:pt x="34109" y="43261"/>
                  </a:lnTo>
                  <a:lnTo>
                    <a:pt x="12149" y="65671"/>
                  </a:lnTo>
                  <a:lnTo>
                    <a:pt x="751" y="89188"/>
                  </a:lnTo>
                  <a:lnTo>
                    <a:pt x="0" y="93984"/>
                  </a:lnTo>
                  <a:lnTo>
                    <a:pt x="1986" y="102134"/>
                  </a:lnTo>
                  <a:lnTo>
                    <a:pt x="9220" y="109284"/>
                  </a:lnTo>
                  <a:lnTo>
                    <a:pt x="14112" y="112672"/>
                  </a:lnTo>
                  <a:lnTo>
                    <a:pt x="28014" y="113615"/>
                  </a:lnTo>
                  <a:lnTo>
                    <a:pt x="73121" y="109352"/>
                  </a:lnTo>
                  <a:lnTo>
                    <a:pt x="114445" y="102481"/>
                  </a:lnTo>
                  <a:lnTo>
                    <a:pt x="166771" y="908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436">
              <a:extLst>
                <a:ext uri="{FF2B5EF4-FFF2-40B4-BE49-F238E27FC236}">
                  <a16:creationId xmlns:a16="http://schemas.microsoft.com/office/drawing/2014/main" id="{5FBA9D6D-F691-7D4A-78C5-735C4E9342FA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2790825" y="2405929"/>
              <a:ext cx="133351" cy="124801"/>
            </a:xfrm>
            <a:custGeom>
              <a:avLst/>
              <a:gdLst/>
              <a:ahLst/>
              <a:cxnLst/>
              <a:rect l="0" t="0" r="0" b="0"/>
              <a:pathLst>
                <a:path w="133351" h="124801">
                  <a:moveTo>
                    <a:pt x="0" y="89621"/>
                  </a:moveTo>
                  <a:lnTo>
                    <a:pt x="0" y="89621"/>
                  </a:lnTo>
                  <a:lnTo>
                    <a:pt x="0" y="84565"/>
                  </a:lnTo>
                  <a:lnTo>
                    <a:pt x="1058" y="83075"/>
                  </a:lnTo>
                  <a:lnTo>
                    <a:pt x="2822" y="82082"/>
                  </a:lnTo>
                  <a:lnTo>
                    <a:pt x="5056" y="81420"/>
                  </a:lnTo>
                  <a:lnTo>
                    <a:pt x="19297" y="69910"/>
                  </a:lnTo>
                  <a:lnTo>
                    <a:pt x="22390" y="66955"/>
                  </a:lnTo>
                  <a:lnTo>
                    <a:pt x="31471" y="63672"/>
                  </a:lnTo>
                  <a:lnTo>
                    <a:pt x="73195" y="56143"/>
                  </a:lnTo>
                  <a:lnTo>
                    <a:pt x="101975" y="41768"/>
                  </a:lnTo>
                  <a:lnTo>
                    <a:pt x="118635" y="27959"/>
                  </a:lnTo>
                  <a:lnTo>
                    <a:pt x="121518" y="22352"/>
                  </a:lnTo>
                  <a:lnTo>
                    <a:pt x="123369" y="10129"/>
                  </a:lnTo>
                  <a:lnTo>
                    <a:pt x="121405" y="6993"/>
                  </a:lnTo>
                  <a:lnTo>
                    <a:pt x="113577" y="686"/>
                  </a:lnTo>
                  <a:lnTo>
                    <a:pt x="100221" y="0"/>
                  </a:lnTo>
                  <a:lnTo>
                    <a:pt x="84759" y="4281"/>
                  </a:lnTo>
                  <a:lnTo>
                    <a:pt x="70832" y="13239"/>
                  </a:lnTo>
                  <a:lnTo>
                    <a:pt x="36893" y="51753"/>
                  </a:lnTo>
                  <a:lnTo>
                    <a:pt x="25983" y="73462"/>
                  </a:lnTo>
                  <a:lnTo>
                    <a:pt x="21104" y="100003"/>
                  </a:lnTo>
                  <a:lnTo>
                    <a:pt x="22785" y="112932"/>
                  </a:lnTo>
                  <a:lnTo>
                    <a:pt x="24715" y="117862"/>
                  </a:lnTo>
                  <a:lnTo>
                    <a:pt x="28118" y="121148"/>
                  </a:lnTo>
                  <a:lnTo>
                    <a:pt x="37544" y="124800"/>
                  </a:lnTo>
                  <a:lnTo>
                    <a:pt x="48789" y="123600"/>
                  </a:lnTo>
                  <a:lnTo>
                    <a:pt x="96189" y="108309"/>
                  </a:lnTo>
                  <a:lnTo>
                    <a:pt x="133350" y="896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437">
              <a:extLst>
                <a:ext uri="{FF2B5EF4-FFF2-40B4-BE49-F238E27FC236}">
                  <a16:creationId xmlns:a16="http://schemas.microsoft.com/office/drawing/2014/main" id="{F8639D9A-EC49-364C-647C-ECD8D03270C3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2590800" y="2402383"/>
              <a:ext cx="136417" cy="140793"/>
            </a:xfrm>
            <a:custGeom>
              <a:avLst/>
              <a:gdLst/>
              <a:ahLst/>
              <a:cxnLst/>
              <a:rect l="0" t="0" r="0" b="0"/>
              <a:pathLst>
                <a:path w="136417" h="140793">
                  <a:moveTo>
                    <a:pt x="38100" y="93167"/>
                  </a:moveTo>
                  <a:lnTo>
                    <a:pt x="38100" y="93167"/>
                  </a:lnTo>
                  <a:lnTo>
                    <a:pt x="45639" y="62083"/>
                  </a:lnTo>
                  <a:lnTo>
                    <a:pt x="49858" y="38096"/>
                  </a:lnTo>
                  <a:lnTo>
                    <a:pt x="57811" y="20405"/>
                  </a:lnTo>
                  <a:lnTo>
                    <a:pt x="69981" y="4946"/>
                  </a:lnTo>
                  <a:lnTo>
                    <a:pt x="79080" y="1041"/>
                  </a:lnTo>
                  <a:lnTo>
                    <a:pt x="84470" y="0"/>
                  </a:lnTo>
                  <a:lnTo>
                    <a:pt x="96103" y="1665"/>
                  </a:lnTo>
                  <a:lnTo>
                    <a:pt x="108329" y="6991"/>
                  </a:lnTo>
                  <a:lnTo>
                    <a:pt x="120818" y="16414"/>
                  </a:lnTo>
                  <a:lnTo>
                    <a:pt x="134694" y="38675"/>
                  </a:lnTo>
                  <a:lnTo>
                    <a:pt x="136416" y="56248"/>
                  </a:lnTo>
                  <a:lnTo>
                    <a:pt x="128899" y="93400"/>
                  </a:lnTo>
                  <a:lnTo>
                    <a:pt x="120272" y="111698"/>
                  </a:lnTo>
                  <a:lnTo>
                    <a:pt x="108487" y="120100"/>
                  </a:lnTo>
                  <a:lnTo>
                    <a:pt x="65910" y="136342"/>
                  </a:lnTo>
                  <a:lnTo>
                    <a:pt x="0" y="1407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438">
              <a:extLst>
                <a:ext uri="{FF2B5EF4-FFF2-40B4-BE49-F238E27FC236}">
                  <a16:creationId xmlns:a16="http://schemas.microsoft.com/office/drawing/2014/main" id="{CA87E747-79A1-3DBE-A0E6-2CFC00805DFC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2590800" y="2425153"/>
              <a:ext cx="33181" cy="318048"/>
            </a:xfrm>
            <a:custGeom>
              <a:avLst/>
              <a:gdLst/>
              <a:ahLst/>
              <a:cxnLst/>
              <a:rect l="0" t="0" r="0" b="0"/>
              <a:pathLst>
                <a:path w="33181" h="318048">
                  <a:moveTo>
                    <a:pt x="19050" y="22772"/>
                  </a:moveTo>
                  <a:lnTo>
                    <a:pt x="19050" y="22772"/>
                  </a:lnTo>
                  <a:lnTo>
                    <a:pt x="33180" y="0"/>
                  </a:lnTo>
                  <a:lnTo>
                    <a:pt x="32703" y="182"/>
                  </a:lnTo>
                  <a:lnTo>
                    <a:pt x="31327" y="1362"/>
                  </a:lnTo>
                  <a:lnTo>
                    <a:pt x="23760" y="48344"/>
                  </a:lnTo>
                  <a:lnTo>
                    <a:pt x="13434" y="90970"/>
                  </a:lnTo>
                  <a:lnTo>
                    <a:pt x="10683" y="133055"/>
                  </a:lnTo>
                  <a:lnTo>
                    <a:pt x="8810" y="176922"/>
                  </a:lnTo>
                  <a:lnTo>
                    <a:pt x="4139" y="210968"/>
                  </a:lnTo>
                  <a:lnTo>
                    <a:pt x="5325" y="248095"/>
                  </a:lnTo>
                  <a:lnTo>
                    <a:pt x="0" y="3180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439">
              <a:extLst>
                <a:ext uri="{FF2B5EF4-FFF2-40B4-BE49-F238E27FC236}">
                  <a16:creationId xmlns:a16="http://schemas.microsoft.com/office/drawing/2014/main" id="{02070614-3739-96A0-BE95-26068ABDFA93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2286000" y="2366531"/>
              <a:ext cx="193283" cy="157595"/>
            </a:xfrm>
            <a:custGeom>
              <a:avLst/>
              <a:gdLst/>
              <a:ahLst/>
              <a:cxnLst/>
              <a:rect l="0" t="0" r="0" b="0"/>
              <a:pathLst>
                <a:path w="193283" h="157595">
                  <a:moveTo>
                    <a:pt x="161925" y="43294"/>
                  </a:moveTo>
                  <a:lnTo>
                    <a:pt x="161925" y="43294"/>
                  </a:lnTo>
                  <a:lnTo>
                    <a:pt x="177113" y="27048"/>
                  </a:lnTo>
                  <a:lnTo>
                    <a:pt x="180467" y="16551"/>
                  </a:lnTo>
                  <a:lnTo>
                    <a:pt x="180824" y="10206"/>
                  </a:lnTo>
                  <a:lnTo>
                    <a:pt x="179816" y="8535"/>
                  </a:lnTo>
                  <a:lnTo>
                    <a:pt x="178086" y="7421"/>
                  </a:lnTo>
                  <a:lnTo>
                    <a:pt x="157115" y="0"/>
                  </a:lnTo>
                  <a:lnTo>
                    <a:pt x="116672" y="9357"/>
                  </a:lnTo>
                  <a:lnTo>
                    <a:pt x="96541" y="18187"/>
                  </a:lnTo>
                  <a:lnTo>
                    <a:pt x="78474" y="31913"/>
                  </a:lnTo>
                  <a:lnTo>
                    <a:pt x="77211" y="35767"/>
                  </a:lnTo>
                  <a:lnTo>
                    <a:pt x="76400" y="41807"/>
                  </a:lnTo>
                  <a:lnTo>
                    <a:pt x="77391" y="42303"/>
                  </a:lnTo>
                  <a:lnTo>
                    <a:pt x="81316" y="42853"/>
                  </a:lnTo>
                  <a:lnTo>
                    <a:pt x="82785" y="44058"/>
                  </a:lnTo>
                  <a:lnTo>
                    <a:pt x="84418" y="48220"/>
                  </a:lnTo>
                  <a:lnTo>
                    <a:pt x="85912" y="49753"/>
                  </a:lnTo>
                  <a:lnTo>
                    <a:pt x="90394" y="51456"/>
                  </a:lnTo>
                  <a:lnTo>
                    <a:pt x="133916" y="60985"/>
                  </a:lnTo>
                  <a:lnTo>
                    <a:pt x="176804" y="75482"/>
                  </a:lnTo>
                  <a:lnTo>
                    <a:pt x="187235" y="84411"/>
                  </a:lnTo>
                  <a:lnTo>
                    <a:pt x="191498" y="89755"/>
                  </a:lnTo>
                  <a:lnTo>
                    <a:pt x="193282" y="95435"/>
                  </a:lnTo>
                  <a:lnTo>
                    <a:pt x="192442" y="107390"/>
                  </a:lnTo>
                  <a:lnTo>
                    <a:pt x="188620" y="112483"/>
                  </a:lnTo>
                  <a:lnTo>
                    <a:pt x="175906" y="120964"/>
                  </a:lnTo>
                  <a:lnTo>
                    <a:pt x="134269" y="135032"/>
                  </a:lnTo>
                  <a:lnTo>
                    <a:pt x="88102" y="148003"/>
                  </a:lnTo>
                  <a:lnTo>
                    <a:pt x="43038" y="155699"/>
                  </a:lnTo>
                  <a:lnTo>
                    <a:pt x="0" y="15759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440">
              <a:extLst>
                <a:ext uri="{FF2B5EF4-FFF2-40B4-BE49-F238E27FC236}">
                  <a16:creationId xmlns:a16="http://schemas.microsoft.com/office/drawing/2014/main" id="{A69C537C-232E-C0D5-7ADB-9FE00EE92E51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2054746" y="2363032"/>
              <a:ext cx="218009" cy="188093"/>
            </a:xfrm>
            <a:custGeom>
              <a:avLst/>
              <a:gdLst/>
              <a:ahLst/>
              <a:cxnLst/>
              <a:rect l="0" t="0" r="0" b="0"/>
              <a:pathLst>
                <a:path w="218009" h="188093">
                  <a:moveTo>
                    <a:pt x="31229" y="46793"/>
                  </a:moveTo>
                  <a:lnTo>
                    <a:pt x="31229" y="46793"/>
                  </a:lnTo>
                  <a:lnTo>
                    <a:pt x="36285" y="46793"/>
                  </a:lnTo>
                  <a:lnTo>
                    <a:pt x="41590" y="49615"/>
                  </a:lnTo>
                  <a:lnTo>
                    <a:pt x="44487" y="51849"/>
                  </a:lnTo>
                  <a:lnTo>
                    <a:pt x="63732" y="54994"/>
                  </a:lnTo>
                  <a:lnTo>
                    <a:pt x="100797" y="54998"/>
                  </a:lnTo>
                  <a:lnTo>
                    <a:pt x="139801" y="48636"/>
                  </a:lnTo>
                  <a:lnTo>
                    <a:pt x="187343" y="38974"/>
                  </a:lnTo>
                  <a:lnTo>
                    <a:pt x="208248" y="32717"/>
                  </a:lnTo>
                  <a:lnTo>
                    <a:pt x="215737" y="27131"/>
                  </a:lnTo>
                  <a:lnTo>
                    <a:pt x="217735" y="24160"/>
                  </a:lnTo>
                  <a:lnTo>
                    <a:pt x="218008" y="21121"/>
                  </a:lnTo>
                  <a:lnTo>
                    <a:pt x="215489" y="14922"/>
                  </a:lnTo>
                  <a:lnTo>
                    <a:pt x="198008" y="5482"/>
                  </a:lnTo>
                  <a:lnTo>
                    <a:pt x="151617" y="0"/>
                  </a:lnTo>
                  <a:lnTo>
                    <a:pt x="128126" y="1654"/>
                  </a:lnTo>
                  <a:lnTo>
                    <a:pt x="93218" y="14486"/>
                  </a:lnTo>
                  <a:lnTo>
                    <a:pt x="55743" y="40607"/>
                  </a:lnTo>
                  <a:lnTo>
                    <a:pt x="34716" y="58860"/>
                  </a:lnTo>
                  <a:lnTo>
                    <a:pt x="6792" y="102250"/>
                  </a:lnTo>
                  <a:lnTo>
                    <a:pt x="2238" y="112339"/>
                  </a:lnTo>
                  <a:lnTo>
                    <a:pt x="0" y="132016"/>
                  </a:lnTo>
                  <a:lnTo>
                    <a:pt x="2533" y="149229"/>
                  </a:lnTo>
                  <a:lnTo>
                    <a:pt x="7186" y="160406"/>
                  </a:lnTo>
                  <a:lnTo>
                    <a:pt x="20813" y="177705"/>
                  </a:lnTo>
                  <a:lnTo>
                    <a:pt x="32244" y="184351"/>
                  </a:lnTo>
                  <a:lnTo>
                    <a:pt x="56224" y="188092"/>
                  </a:lnTo>
                  <a:lnTo>
                    <a:pt x="76204" y="187910"/>
                  </a:lnTo>
                  <a:lnTo>
                    <a:pt x="114745" y="179169"/>
                  </a:lnTo>
                  <a:lnTo>
                    <a:pt x="162261" y="167251"/>
                  </a:lnTo>
                  <a:lnTo>
                    <a:pt x="183629" y="1610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SMARTInkShape-Group99">
            <a:extLst>
              <a:ext uri="{FF2B5EF4-FFF2-40B4-BE49-F238E27FC236}">
                <a16:creationId xmlns:a16="http://schemas.microsoft.com/office/drawing/2014/main" id="{C0DCBA03-2BD9-43F8-2E3C-D991D5610C81}"/>
              </a:ext>
            </a:extLst>
          </p:cNvPr>
          <p:cNvGrpSpPr/>
          <p:nvPr/>
        </p:nvGrpSpPr>
        <p:grpSpPr>
          <a:xfrm>
            <a:off x="4438650" y="2278976"/>
            <a:ext cx="1066801" cy="464225"/>
            <a:chOff x="4438650" y="2278976"/>
            <a:chExt cx="1066801" cy="464225"/>
          </a:xfrm>
        </p:grpSpPr>
        <p:sp>
          <p:nvSpPr>
            <p:cNvPr id="56" name="SMARTInkShape-441">
              <a:extLst>
                <a:ext uri="{FF2B5EF4-FFF2-40B4-BE49-F238E27FC236}">
                  <a16:creationId xmlns:a16="http://schemas.microsoft.com/office/drawing/2014/main" id="{0359F23A-83D1-1CBD-AE84-B5589E1C7E9F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5467350" y="2278976"/>
              <a:ext cx="38101" cy="368975"/>
            </a:xfrm>
            <a:custGeom>
              <a:avLst/>
              <a:gdLst/>
              <a:ahLst/>
              <a:cxnLst/>
              <a:rect l="0" t="0" r="0" b="0"/>
              <a:pathLst>
                <a:path w="38101" h="368975">
                  <a:moveTo>
                    <a:pt x="0" y="35599"/>
                  </a:moveTo>
                  <a:lnTo>
                    <a:pt x="0" y="35599"/>
                  </a:lnTo>
                  <a:lnTo>
                    <a:pt x="9133" y="0"/>
                  </a:lnTo>
                  <a:lnTo>
                    <a:pt x="9491" y="39403"/>
                  </a:lnTo>
                  <a:lnTo>
                    <a:pt x="9515" y="77061"/>
                  </a:lnTo>
                  <a:lnTo>
                    <a:pt x="9520" y="110824"/>
                  </a:lnTo>
                  <a:lnTo>
                    <a:pt x="9523" y="147349"/>
                  </a:lnTo>
                  <a:lnTo>
                    <a:pt x="9525" y="190654"/>
                  </a:lnTo>
                  <a:lnTo>
                    <a:pt x="10583" y="227238"/>
                  </a:lnTo>
                  <a:lnTo>
                    <a:pt x="15013" y="272650"/>
                  </a:lnTo>
                  <a:lnTo>
                    <a:pt x="13745" y="311926"/>
                  </a:lnTo>
                  <a:lnTo>
                    <a:pt x="18740" y="355135"/>
                  </a:lnTo>
                  <a:lnTo>
                    <a:pt x="38100" y="3689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442">
              <a:extLst>
                <a:ext uri="{FF2B5EF4-FFF2-40B4-BE49-F238E27FC236}">
                  <a16:creationId xmlns:a16="http://schemas.microsoft.com/office/drawing/2014/main" id="{D0B45DB0-CCAD-8D68-4AFF-53FC970ADC0B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5276850" y="2457450"/>
              <a:ext cx="104776" cy="121935"/>
            </a:xfrm>
            <a:custGeom>
              <a:avLst/>
              <a:gdLst/>
              <a:ahLst/>
              <a:cxnLst/>
              <a:rect l="0" t="0" r="0" b="0"/>
              <a:pathLst>
                <a:path w="104776" h="121935">
                  <a:moveTo>
                    <a:pt x="0" y="47625"/>
                  </a:moveTo>
                  <a:lnTo>
                    <a:pt x="0" y="47625"/>
                  </a:lnTo>
                  <a:lnTo>
                    <a:pt x="0" y="39424"/>
                  </a:lnTo>
                  <a:lnTo>
                    <a:pt x="6545" y="30757"/>
                  </a:lnTo>
                  <a:lnTo>
                    <a:pt x="9409" y="19569"/>
                  </a:lnTo>
                  <a:lnTo>
                    <a:pt x="9491" y="24260"/>
                  </a:lnTo>
                  <a:lnTo>
                    <a:pt x="6688" y="29480"/>
                  </a:lnTo>
                  <a:lnTo>
                    <a:pt x="4459" y="32353"/>
                  </a:lnTo>
                  <a:lnTo>
                    <a:pt x="1321" y="56623"/>
                  </a:lnTo>
                  <a:lnTo>
                    <a:pt x="3409" y="70321"/>
                  </a:lnTo>
                  <a:lnTo>
                    <a:pt x="11810" y="94734"/>
                  </a:lnTo>
                  <a:lnTo>
                    <a:pt x="15832" y="101371"/>
                  </a:lnTo>
                  <a:lnTo>
                    <a:pt x="17619" y="107848"/>
                  </a:lnTo>
                  <a:lnTo>
                    <a:pt x="24059" y="114254"/>
                  </a:lnTo>
                  <a:lnTo>
                    <a:pt x="32918" y="119572"/>
                  </a:lnTo>
                  <a:lnTo>
                    <a:pt x="40383" y="121934"/>
                  </a:lnTo>
                  <a:lnTo>
                    <a:pt x="43855" y="121506"/>
                  </a:lnTo>
                  <a:lnTo>
                    <a:pt x="50535" y="118208"/>
                  </a:lnTo>
                  <a:lnTo>
                    <a:pt x="60246" y="110402"/>
                  </a:lnTo>
                  <a:lnTo>
                    <a:pt x="69827" y="96329"/>
                  </a:lnTo>
                  <a:lnTo>
                    <a:pt x="82899" y="61682"/>
                  </a:lnTo>
                  <a:lnTo>
                    <a:pt x="88525" y="23802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443">
              <a:extLst>
                <a:ext uri="{FF2B5EF4-FFF2-40B4-BE49-F238E27FC236}">
                  <a16:creationId xmlns:a16="http://schemas.microsoft.com/office/drawing/2014/main" id="{8D81EC36-E1B3-6BBA-F745-E911D3A7BD0E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5000625" y="2505075"/>
              <a:ext cx="152401" cy="38101"/>
            </a:xfrm>
            <a:custGeom>
              <a:avLst/>
              <a:gdLst/>
              <a:ahLst/>
              <a:cxnLst/>
              <a:rect l="0" t="0" r="0" b="0"/>
              <a:pathLst>
                <a:path w="152401" h="38101">
                  <a:moveTo>
                    <a:pt x="0" y="38100"/>
                  </a:moveTo>
                  <a:lnTo>
                    <a:pt x="0" y="38100"/>
                  </a:lnTo>
                  <a:lnTo>
                    <a:pt x="46135" y="18803"/>
                  </a:lnTo>
                  <a:lnTo>
                    <a:pt x="85725" y="4201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444">
              <a:extLst>
                <a:ext uri="{FF2B5EF4-FFF2-40B4-BE49-F238E27FC236}">
                  <a16:creationId xmlns:a16="http://schemas.microsoft.com/office/drawing/2014/main" id="{9D97D3DF-E159-3C42-661C-6D5DFFA656EF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5034618" y="2325944"/>
              <a:ext cx="137413" cy="417257"/>
            </a:xfrm>
            <a:custGeom>
              <a:avLst/>
              <a:gdLst/>
              <a:ahLst/>
              <a:cxnLst/>
              <a:rect l="0" t="0" r="0" b="0"/>
              <a:pathLst>
                <a:path w="137413" h="417257">
                  <a:moveTo>
                    <a:pt x="118407" y="74356"/>
                  </a:moveTo>
                  <a:lnTo>
                    <a:pt x="118407" y="74356"/>
                  </a:lnTo>
                  <a:lnTo>
                    <a:pt x="123463" y="74356"/>
                  </a:lnTo>
                  <a:lnTo>
                    <a:pt x="128768" y="68712"/>
                  </a:lnTo>
                  <a:lnTo>
                    <a:pt x="133595" y="60206"/>
                  </a:lnTo>
                  <a:lnTo>
                    <a:pt x="136694" y="46122"/>
                  </a:lnTo>
                  <a:lnTo>
                    <a:pt x="137412" y="31777"/>
                  </a:lnTo>
                  <a:lnTo>
                    <a:pt x="136369" y="30095"/>
                  </a:lnTo>
                  <a:lnTo>
                    <a:pt x="134615" y="28974"/>
                  </a:lnTo>
                  <a:lnTo>
                    <a:pt x="132388" y="28226"/>
                  </a:lnTo>
                  <a:lnTo>
                    <a:pt x="130902" y="26670"/>
                  </a:lnTo>
                  <a:lnTo>
                    <a:pt x="125696" y="16567"/>
                  </a:lnTo>
                  <a:lnTo>
                    <a:pt x="114790" y="4380"/>
                  </a:lnTo>
                  <a:lnTo>
                    <a:pt x="108686" y="922"/>
                  </a:lnTo>
                  <a:lnTo>
                    <a:pt x="105576" y="0"/>
                  </a:lnTo>
                  <a:lnTo>
                    <a:pt x="96477" y="1798"/>
                  </a:lnTo>
                  <a:lnTo>
                    <a:pt x="73388" y="11575"/>
                  </a:lnTo>
                  <a:lnTo>
                    <a:pt x="63826" y="25992"/>
                  </a:lnTo>
                  <a:lnTo>
                    <a:pt x="45720" y="67713"/>
                  </a:lnTo>
                  <a:lnTo>
                    <a:pt x="29552" y="112835"/>
                  </a:lnTo>
                  <a:lnTo>
                    <a:pt x="16460" y="157309"/>
                  </a:lnTo>
                  <a:lnTo>
                    <a:pt x="14470" y="189599"/>
                  </a:lnTo>
                  <a:lnTo>
                    <a:pt x="11057" y="230916"/>
                  </a:lnTo>
                  <a:lnTo>
                    <a:pt x="3344" y="271733"/>
                  </a:lnTo>
                  <a:lnTo>
                    <a:pt x="0" y="318399"/>
                  </a:lnTo>
                  <a:lnTo>
                    <a:pt x="2890" y="359037"/>
                  </a:lnTo>
                  <a:lnTo>
                    <a:pt x="13632" y="4172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445">
              <a:extLst>
                <a:ext uri="{FF2B5EF4-FFF2-40B4-BE49-F238E27FC236}">
                  <a16:creationId xmlns:a16="http://schemas.microsoft.com/office/drawing/2014/main" id="{A359D61B-A53E-DF18-60F8-618F1852DDF1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4803587" y="2410417"/>
              <a:ext cx="132067" cy="142284"/>
            </a:xfrm>
            <a:custGeom>
              <a:avLst/>
              <a:gdLst/>
              <a:ahLst/>
              <a:cxnLst/>
              <a:rect l="0" t="0" r="0" b="0"/>
              <a:pathLst>
                <a:path w="132067" h="142284">
                  <a:moveTo>
                    <a:pt x="6538" y="104183"/>
                  </a:moveTo>
                  <a:lnTo>
                    <a:pt x="6538" y="104183"/>
                  </a:lnTo>
                  <a:lnTo>
                    <a:pt x="46615" y="87937"/>
                  </a:lnTo>
                  <a:lnTo>
                    <a:pt x="89150" y="59723"/>
                  </a:lnTo>
                  <a:lnTo>
                    <a:pt x="123013" y="34685"/>
                  </a:lnTo>
                  <a:lnTo>
                    <a:pt x="128638" y="29276"/>
                  </a:lnTo>
                  <a:lnTo>
                    <a:pt x="131330" y="24612"/>
                  </a:lnTo>
                  <a:lnTo>
                    <a:pt x="132066" y="20444"/>
                  </a:lnTo>
                  <a:lnTo>
                    <a:pt x="131498" y="16607"/>
                  </a:lnTo>
                  <a:lnTo>
                    <a:pt x="128045" y="9521"/>
                  </a:lnTo>
                  <a:lnTo>
                    <a:pt x="125643" y="6150"/>
                  </a:lnTo>
                  <a:lnTo>
                    <a:pt x="114507" y="2405"/>
                  </a:lnTo>
                  <a:lnTo>
                    <a:pt x="81487" y="0"/>
                  </a:lnTo>
                  <a:lnTo>
                    <a:pt x="63132" y="5315"/>
                  </a:lnTo>
                  <a:lnTo>
                    <a:pt x="25478" y="25975"/>
                  </a:lnTo>
                  <a:lnTo>
                    <a:pt x="7093" y="44204"/>
                  </a:lnTo>
                  <a:lnTo>
                    <a:pt x="1493" y="56712"/>
                  </a:lnTo>
                  <a:lnTo>
                    <a:pt x="0" y="63011"/>
                  </a:lnTo>
                  <a:lnTo>
                    <a:pt x="5476" y="104162"/>
                  </a:lnTo>
                  <a:lnTo>
                    <a:pt x="7947" y="108402"/>
                  </a:lnTo>
                  <a:lnTo>
                    <a:pt x="21537" y="119426"/>
                  </a:lnTo>
                  <a:lnTo>
                    <a:pt x="57540" y="137994"/>
                  </a:lnTo>
                  <a:lnTo>
                    <a:pt x="102002" y="141906"/>
                  </a:lnTo>
                  <a:lnTo>
                    <a:pt x="130363" y="1422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MARTInkShape-446">
              <a:extLst>
                <a:ext uri="{FF2B5EF4-FFF2-40B4-BE49-F238E27FC236}">
                  <a16:creationId xmlns:a16="http://schemas.microsoft.com/office/drawing/2014/main" id="{DDAE573F-D93E-6267-1353-F97D550C0A01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4629150" y="2438837"/>
              <a:ext cx="135482" cy="161489"/>
            </a:xfrm>
            <a:custGeom>
              <a:avLst/>
              <a:gdLst/>
              <a:ahLst/>
              <a:cxnLst/>
              <a:rect l="0" t="0" r="0" b="0"/>
              <a:pathLst>
                <a:path w="135482" h="161489">
                  <a:moveTo>
                    <a:pt x="114300" y="28138"/>
                  </a:moveTo>
                  <a:lnTo>
                    <a:pt x="114300" y="28138"/>
                  </a:lnTo>
                  <a:lnTo>
                    <a:pt x="127557" y="14880"/>
                  </a:lnTo>
                  <a:lnTo>
                    <a:pt x="128430" y="12950"/>
                  </a:lnTo>
                  <a:lnTo>
                    <a:pt x="127953" y="11662"/>
                  </a:lnTo>
                  <a:lnTo>
                    <a:pt x="115706" y="2881"/>
                  </a:lnTo>
                  <a:lnTo>
                    <a:pt x="83192" y="0"/>
                  </a:lnTo>
                  <a:lnTo>
                    <a:pt x="61456" y="4749"/>
                  </a:lnTo>
                  <a:lnTo>
                    <a:pt x="46667" y="12859"/>
                  </a:lnTo>
                  <a:lnTo>
                    <a:pt x="44870" y="16894"/>
                  </a:lnTo>
                  <a:lnTo>
                    <a:pt x="45694" y="27021"/>
                  </a:lnTo>
                  <a:lnTo>
                    <a:pt x="49589" y="35755"/>
                  </a:lnTo>
                  <a:lnTo>
                    <a:pt x="75021" y="64833"/>
                  </a:lnTo>
                  <a:lnTo>
                    <a:pt x="92666" y="77581"/>
                  </a:lnTo>
                  <a:lnTo>
                    <a:pt x="123079" y="92428"/>
                  </a:lnTo>
                  <a:lnTo>
                    <a:pt x="133371" y="102925"/>
                  </a:lnTo>
                  <a:lnTo>
                    <a:pt x="135481" y="108688"/>
                  </a:lnTo>
                  <a:lnTo>
                    <a:pt x="135003" y="120735"/>
                  </a:lnTo>
                  <a:lnTo>
                    <a:pt x="132335" y="125853"/>
                  </a:lnTo>
                  <a:lnTo>
                    <a:pt x="123726" y="134362"/>
                  </a:lnTo>
                  <a:lnTo>
                    <a:pt x="77267" y="154987"/>
                  </a:lnTo>
                  <a:lnTo>
                    <a:pt x="39408" y="160204"/>
                  </a:lnTo>
                  <a:lnTo>
                    <a:pt x="0" y="1614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ARTInkShape-447">
              <a:extLst>
                <a:ext uri="{FF2B5EF4-FFF2-40B4-BE49-F238E27FC236}">
                  <a16:creationId xmlns:a16="http://schemas.microsoft.com/office/drawing/2014/main" id="{ADE35F23-F3D2-A4BA-F6AD-371EF107B79E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4438650" y="2458409"/>
              <a:ext cx="152401" cy="185958"/>
            </a:xfrm>
            <a:custGeom>
              <a:avLst/>
              <a:gdLst/>
              <a:ahLst/>
              <a:cxnLst/>
              <a:rect l="0" t="0" r="0" b="0"/>
              <a:pathLst>
                <a:path w="152401" h="185958">
                  <a:moveTo>
                    <a:pt x="0" y="65716"/>
                  </a:moveTo>
                  <a:lnTo>
                    <a:pt x="0" y="65716"/>
                  </a:lnTo>
                  <a:lnTo>
                    <a:pt x="7604" y="57053"/>
                  </a:lnTo>
                  <a:lnTo>
                    <a:pt x="15188" y="42923"/>
                  </a:lnTo>
                  <a:lnTo>
                    <a:pt x="18287" y="28131"/>
                  </a:lnTo>
                  <a:lnTo>
                    <a:pt x="19769" y="20437"/>
                  </a:lnTo>
                  <a:lnTo>
                    <a:pt x="23956" y="9961"/>
                  </a:lnTo>
                  <a:lnTo>
                    <a:pt x="24437" y="6321"/>
                  </a:lnTo>
                  <a:lnTo>
                    <a:pt x="23700" y="3894"/>
                  </a:lnTo>
                  <a:lnTo>
                    <a:pt x="19969" y="0"/>
                  </a:lnTo>
                  <a:lnTo>
                    <a:pt x="19662" y="739"/>
                  </a:lnTo>
                  <a:lnTo>
                    <a:pt x="19104" y="44703"/>
                  </a:lnTo>
                  <a:lnTo>
                    <a:pt x="20124" y="81950"/>
                  </a:lnTo>
                  <a:lnTo>
                    <a:pt x="26658" y="118739"/>
                  </a:lnTo>
                  <a:lnTo>
                    <a:pt x="36356" y="148102"/>
                  </a:lnTo>
                  <a:lnTo>
                    <a:pt x="46498" y="159835"/>
                  </a:lnTo>
                  <a:lnTo>
                    <a:pt x="76801" y="181478"/>
                  </a:lnTo>
                  <a:lnTo>
                    <a:pt x="90931" y="185957"/>
                  </a:lnTo>
                  <a:lnTo>
                    <a:pt x="97662" y="185035"/>
                  </a:lnTo>
                  <a:lnTo>
                    <a:pt x="110786" y="178366"/>
                  </a:lnTo>
                  <a:lnTo>
                    <a:pt x="120852" y="165525"/>
                  </a:lnTo>
                  <a:lnTo>
                    <a:pt x="127796" y="149234"/>
                  </a:lnTo>
                  <a:lnTo>
                    <a:pt x="132253" y="107261"/>
                  </a:lnTo>
                  <a:lnTo>
                    <a:pt x="135847" y="75203"/>
                  </a:lnTo>
                  <a:lnTo>
                    <a:pt x="139751" y="61466"/>
                  </a:lnTo>
                  <a:lnTo>
                    <a:pt x="143659" y="23402"/>
                  </a:lnTo>
                  <a:lnTo>
                    <a:pt x="152400" y="85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SMARTInkShape-Group100">
            <a:extLst>
              <a:ext uri="{FF2B5EF4-FFF2-40B4-BE49-F238E27FC236}">
                <a16:creationId xmlns:a16="http://schemas.microsoft.com/office/drawing/2014/main" id="{67E8D961-98FA-580C-2A14-CF4A692560CD}"/>
              </a:ext>
            </a:extLst>
          </p:cNvPr>
          <p:cNvGrpSpPr/>
          <p:nvPr/>
        </p:nvGrpSpPr>
        <p:grpSpPr>
          <a:xfrm>
            <a:off x="6124575" y="2173707"/>
            <a:ext cx="628651" cy="502819"/>
            <a:chOff x="6124575" y="2173707"/>
            <a:chExt cx="628651" cy="502819"/>
          </a:xfrm>
        </p:grpSpPr>
        <p:sp>
          <p:nvSpPr>
            <p:cNvPr id="64" name="SMARTInkShape-448">
              <a:extLst>
                <a:ext uri="{FF2B5EF4-FFF2-40B4-BE49-F238E27FC236}">
                  <a16:creationId xmlns:a16="http://schemas.microsoft.com/office/drawing/2014/main" id="{F150D552-4D00-8D96-F021-FD6F228A696D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6543675" y="2371725"/>
              <a:ext cx="209551" cy="131799"/>
            </a:xfrm>
            <a:custGeom>
              <a:avLst/>
              <a:gdLst/>
              <a:ahLst/>
              <a:cxnLst/>
              <a:rect l="0" t="0" r="0" b="0"/>
              <a:pathLst>
                <a:path w="209551" h="131799">
                  <a:moveTo>
                    <a:pt x="0" y="38100"/>
                  </a:moveTo>
                  <a:lnTo>
                    <a:pt x="0" y="38100"/>
                  </a:lnTo>
                  <a:lnTo>
                    <a:pt x="5056" y="38100"/>
                  </a:lnTo>
                  <a:lnTo>
                    <a:pt x="10361" y="35278"/>
                  </a:lnTo>
                  <a:lnTo>
                    <a:pt x="16246" y="31554"/>
                  </a:lnTo>
                  <a:lnTo>
                    <a:pt x="59648" y="12406"/>
                  </a:lnTo>
                  <a:lnTo>
                    <a:pt x="72942" y="4146"/>
                  </a:lnTo>
                  <a:lnTo>
                    <a:pt x="102457" y="162"/>
                  </a:lnTo>
                  <a:lnTo>
                    <a:pt x="104318" y="22845"/>
                  </a:lnTo>
                  <a:lnTo>
                    <a:pt x="101862" y="57900"/>
                  </a:lnTo>
                  <a:lnTo>
                    <a:pt x="95063" y="98328"/>
                  </a:lnTo>
                  <a:lnTo>
                    <a:pt x="86151" y="131798"/>
                  </a:lnTo>
                  <a:lnTo>
                    <a:pt x="84951" y="131257"/>
                  </a:lnTo>
                  <a:lnTo>
                    <a:pt x="80794" y="127833"/>
                  </a:lnTo>
                  <a:lnTo>
                    <a:pt x="78242" y="122784"/>
                  </a:lnTo>
                  <a:lnTo>
                    <a:pt x="77562" y="119956"/>
                  </a:lnTo>
                  <a:lnTo>
                    <a:pt x="86740" y="81139"/>
                  </a:lnTo>
                  <a:lnTo>
                    <a:pt x="89577" y="69968"/>
                  </a:lnTo>
                  <a:lnTo>
                    <a:pt x="101195" y="51911"/>
                  </a:lnTo>
                  <a:lnTo>
                    <a:pt x="135022" y="20263"/>
                  </a:lnTo>
                  <a:lnTo>
                    <a:pt x="165321" y="4393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SMARTInkShape-449">
              <a:extLst>
                <a:ext uri="{FF2B5EF4-FFF2-40B4-BE49-F238E27FC236}">
                  <a16:creationId xmlns:a16="http://schemas.microsoft.com/office/drawing/2014/main" id="{FE20FF1C-1465-E3C2-73D5-AB8DC92798FB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6393306" y="2383001"/>
              <a:ext cx="99728" cy="101993"/>
            </a:xfrm>
            <a:custGeom>
              <a:avLst/>
              <a:gdLst/>
              <a:ahLst/>
              <a:cxnLst/>
              <a:rect l="0" t="0" r="0" b="0"/>
              <a:pathLst>
                <a:path w="99728" h="101993">
                  <a:moveTo>
                    <a:pt x="93219" y="26824"/>
                  </a:moveTo>
                  <a:lnTo>
                    <a:pt x="93219" y="26824"/>
                  </a:lnTo>
                  <a:lnTo>
                    <a:pt x="85018" y="26824"/>
                  </a:lnTo>
                  <a:lnTo>
                    <a:pt x="84577" y="25766"/>
                  </a:lnTo>
                  <a:lnTo>
                    <a:pt x="83810" y="18623"/>
                  </a:lnTo>
                  <a:lnTo>
                    <a:pt x="70447" y="4158"/>
                  </a:lnTo>
                  <a:lnTo>
                    <a:pt x="64401" y="875"/>
                  </a:lnTo>
                  <a:lnTo>
                    <a:pt x="61306" y="0"/>
                  </a:lnTo>
                  <a:lnTo>
                    <a:pt x="52225" y="1849"/>
                  </a:lnTo>
                  <a:lnTo>
                    <a:pt x="41133" y="7258"/>
                  </a:lnTo>
                  <a:lnTo>
                    <a:pt x="24046" y="22203"/>
                  </a:lnTo>
                  <a:lnTo>
                    <a:pt x="11810" y="41094"/>
                  </a:lnTo>
                  <a:lnTo>
                    <a:pt x="0" y="74486"/>
                  </a:lnTo>
                  <a:lnTo>
                    <a:pt x="1440" y="79766"/>
                  </a:lnTo>
                  <a:lnTo>
                    <a:pt x="8684" y="91276"/>
                  </a:lnTo>
                  <a:lnTo>
                    <a:pt x="18960" y="97802"/>
                  </a:lnTo>
                  <a:lnTo>
                    <a:pt x="39466" y="101477"/>
                  </a:lnTo>
                  <a:lnTo>
                    <a:pt x="47859" y="101992"/>
                  </a:lnTo>
                  <a:lnTo>
                    <a:pt x="65651" y="96921"/>
                  </a:lnTo>
                  <a:lnTo>
                    <a:pt x="82025" y="87612"/>
                  </a:lnTo>
                  <a:lnTo>
                    <a:pt x="92830" y="76418"/>
                  </a:lnTo>
                  <a:lnTo>
                    <a:pt x="98338" y="61566"/>
                  </a:lnTo>
                  <a:lnTo>
                    <a:pt x="99727" y="44382"/>
                  </a:lnTo>
                  <a:lnTo>
                    <a:pt x="93219" y="77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SMARTInkShape-450">
              <a:extLst>
                <a:ext uri="{FF2B5EF4-FFF2-40B4-BE49-F238E27FC236}">
                  <a16:creationId xmlns:a16="http://schemas.microsoft.com/office/drawing/2014/main" id="{03001EF3-9ECB-412B-52E6-C92D14F5D27F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6124575" y="2419350"/>
              <a:ext cx="238126" cy="57151"/>
            </a:xfrm>
            <a:custGeom>
              <a:avLst/>
              <a:gdLst/>
              <a:ahLst/>
              <a:cxnLst/>
              <a:rect l="0" t="0" r="0" b="0"/>
              <a:pathLst>
                <a:path w="238126" h="57151">
                  <a:moveTo>
                    <a:pt x="0" y="57150"/>
                  </a:moveTo>
                  <a:lnTo>
                    <a:pt x="0" y="57150"/>
                  </a:lnTo>
                  <a:lnTo>
                    <a:pt x="0" y="52094"/>
                  </a:lnTo>
                  <a:lnTo>
                    <a:pt x="2822" y="46789"/>
                  </a:lnTo>
                  <a:lnTo>
                    <a:pt x="18314" y="29703"/>
                  </a:lnTo>
                  <a:lnTo>
                    <a:pt x="40704" y="17150"/>
                  </a:lnTo>
                  <a:lnTo>
                    <a:pt x="77560" y="6728"/>
                  </a:lnTo>
                  <a:lnTo>
                    <a:pt x="121994" y="1993"/>
                  </a:lnTo>
                  <a:lnTo>
                    <a:pt x="155820" y="886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MARTInkShape-451">
              <a:extLst>
                <a:ext uri="{FF2B5EF4-FFF2-40B4-BE49-F238E27FC236}">
                  <a16:creationId xmlns:a16="http://schemas.microsoft.com/office/drawing/2014/main" id="{833826F1-3215-C002-C68C-B9E82E5C6D2A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6153150" y="2173707"/>
              <a:ext cx="200026" cy="502819"/>
            </a:xfrm>
            <a:custGeom>
              <a:avLst/>
              <a:gdLst/>
              <a:ahLst/>
              <a:cxnLst/>
              <a:rect l="0" t="0" r="0" b="0"/>
              <a:pathLst>
                <a:path w="200026" h="502819">
                  <a:moveTo>
                    <a:pt x="200025" y="74193"/>
                  </a:moveTo>
                  <a:lnTo>
                    <a:pt x="200025" y="74193"/>
                  </a:lnTo>
                  <a:lnTo>
                    <a:pt x="200025" y="55879"/>
                  </a:lnTo>
                  <a:lnTo>
                    <a:pt x="197203" y="47356"/>
                  </a:lnTo>
                  <a:lnTo>
                    <a:pt x="182720" y="23426"/>
                  </a:lnTo>
                  <a:lnTo>
                    <a:pt x="154968" y="4765"/>
                  </a:lnTo>
                  <a:lnTo>
                    <a:pt x="136346" y="0"/>
                  </a:lnTo>
                  <a:lnTo>
                    <a:pt x="123746" y="1707"/>
                  </a:lnTo>
                  <a:lnTo>
                    <a:pt x="117422" y="3644"/>
                  </a:lnTo>
                  <a:lnTo>
                    <a:pt x="104752" y="14263"/>
                  </a:lnTo>
                  <a:lnTo>
                    <a:pt x="84427" y="41894"/>
                  </a:lnTo>
                  <a:lnTo>
                    <a:pt x="71279" y="74281"/>
                  </a:lnTo>
                  <a:lnTo>
                    <a:pt x="62225" y="113768"/>
                  </a:lnTo>
                  <a:lnTo>
                    <a:pt x="50548" y="160405"/>
                  </a:lnTo>
                  <a:lnTo>
                    <a:pt x="42259" y="207334"/>
                  </a:lnTo>
                  <a:lnTo>
                    <a:pt x="39332" y="245934"/>
                  </a:lnTo>
                  <a:lnTo>
                    <a:pt x="37407" y="293001"/>
                  </a:lnTo>
                  <a:lnTo>
                    <a:pt x="30633" y="338959"/>
                  </a:lnTo>
                  <a:lnTo>
                    <a:pt x="23925" y="378611"/>
                  </a:lnTo>
                  <a:lnTo>
                    <a:pt x="12153" y="423746"/>
                  </a:lnTo>
                  <a:lnTo>
                    <a:pt x="3325" y="464536"/>
                  </a:lnTo>
                  <a:lnTo>
                    <a:pt x="0" y="50281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" name="SMARTInkShape-Group101">
            <a:extLst>
              <a:ext uri="{FF2B5EF4-FFF2-40B4-BE49-F238E27FC236}">
                <a16:creationId xmlns:a16="http://schemas.microsoft.com/office/drawing/2014/main" id="{B25B50C0-81F7-73B1-5D77-9BFEF04F4AFD}"/>
              </a:ext>
            </a:extLst>
          </p:cNvPr>
          <p:cNvGrpSpPr/>
          <p:nvPr/>
        </p:nvGrpSpPr>
        <p:grpSpPr>
          <a:xfrm>
            <a:off x="7251195" y="2145234"/>
            <a:ext cx="2121406" cy="432792"/>
            <a:chOff x="7251195" y="2145234"/>
            <a:chExt cx="2121406" cy="432792"/>
          </a:xfrm>
        </p:grpSpPr>
        <p:sp>
          <p:nvSpPr>
            <p:cNvPr id="69" name="SMARTInkShape-452">
              <a:extLst>
                <a:ext uri="{FF2B5EF4-FFF2-40B4-BE49-F238E27FC236}">
                  <a16:creationId xmlns:a16="http://schemas.microsoft.com/office/drawing/2014/main" id="{B3EEA9B9-921F-BE7E-9211-F81382AE193C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9141158" y="2291468"/>
              <a:ext cx="231443" cy="118358"/>
            </a:xfrm>
            <a:custGeom>
              <a:avLst/>
              <a:gdLst/>
              <a:ahLst/>
              <a:cxnLst/>
              <a:rect l="0" t="0" r="0" b="0"/>
              <a:pathLst>
                <a:path w="231443" h="118358">
                  <a:moveTo>
                    <a:pt x="31417" y="13582"/>
                  </a:moveTo>
                  <a:lnTo>
                    <a:pt x="31417" y="13582"/>
                  </a:lnTo>
                  <a:lnTo>
                    <a:pt x="36474" y="13582"/>
                  </a:lnTo>
                  <a:lnTo>
                    <a:pt x="41778" y="16404"/>
                  </a:lnTo>
                  <a:lnTo>
                    <a:pt x="67433" y="38034"/>
                  </a:lnTo>
                  <a:lnTo>
                    <a:pt x="77762" y="40325"/>
                  </a:lnTo>
                  <a:lnTo>
                    <a:pt x="89410" y="38520"/>
                  </a:lnTo>
                  <a:lnTo>
                    <a:pt x="119371" y="25803"/>
                  </a:lnTo>
                  <a:lnTo>
                    <a:pt x="133767" y="15400"/>
                  </a:lnTo>
                  <a:lnTo>
                    <a:pt x="133516" y="13736"/>
                  </a:lnTo>
                  <a:lnTo>
                    <a:pt x="130416" y="9064"/>
                  </a:lnTo>
                  <a:lnTo>
                    <a:pt x="117665" y="484"/>
                  </a:lnTo>
                  <a:lnTo>
                    <a:pt x="100795" y="0"/>
                  </a:lnTo>
                  <a:lnTo>
                    <a:pt x="65583" y="8312"/>
                  </a:lnTo>
                  <a:lnTo>
                    <a:pt x="24196" y="33610"/>
                  </a:lnTo>
                  <a:lnTo>
                    <a:pt x="6346" y="51972"/>
                  </a:lnTo>
                  <a:lnTo>
                    <a:pt x="2004" y="58225"/>
                  </a:lnTo>
                  <a:lnTo>
                    <a:pt x="166" y="63453"/>
                  </a:lnTo>
                  <a:lnTo>
                    <a:pt x="0" y="67996"/>
                  </a:lnTo>
                  <a:lnTo>
                    <a:pt x="948" y="72083"/>
                  </a:lnTo>
                  <a:lnTo>
                    <a:pt x="2637" y="74808"/>
                  </a:lnTo>
                  <a:lnTo>
                    <a:pt x="4822" y="76624"/>
                  </a:lnTo>
                  <a:lnTo>
                    <a:pt x="26046" y="84596"/>
                  </a:lnTo>
                  <a:lnTo>
                    <a:pt x="66299" y="89816"/>
                  </a:lnTo>
                  <a:lnTo>
                    <a:pt x="105295" y="97119"/>
                  </a:lnTo>
                  <a:lnTo>
                    <a:pt x="145029" y="101481"/>
                  </a:lnTo>
                  <a:lnTo>
                    <a:pt x="186436" y="109476"/>
                  </a:lnTo>
                  <a:lnTo>
                    <a:pt x="231442" y="1183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MARTInkShape-453">
              <a:extLst>
                <a:ext uri="{FF2B5EF4-FFF2-40B4-BE49-F238E27FC236}">
                  <a16:creationId xmlns:a16="http://schemas.microsoft.com/office/drawing/2014/main" id="{4D29BDC0-050E-71C3-FD72-7EFAA7635378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8991600" y="2267342"/>
              <a:ext cx="104776" cy="149155"/>
            </a:xfrm>
            <a:custGeom>
              <a:avLst/>
              <a:gdLst/>
              <a:ahLst/>
              <a:cxnLst/>
              <a:rect l="0" t="0" r="0" b="0"/>
              <a:pathLst>
                <a:path w="104776" h="149155">
                  <a:moveTo>
                    <a:pt x="0" y="9133"/>
                  </a:moveTo>
                  <a:lnTo>
                    <a:pt x="0" y="9133"/>
                  </a:lnTo>
                  <a:lnTo>
                    <a:pt x="9134" y="0"/>
                  </a:lnTo>
                  <a:lnTo>
                    <a:pt x="8444" y="34241"/>
                  </a:lnTo>
                  <a:lnTo>
                    <a:pt x="4031" y="66902"/>
                  </a:lnTo>
                  <a:lnTo>
                    <a:pt x="7427" y="106448"/>
                  </a:lnTo>
                  <a:lnTo>
                    <a:pt x="8592" y="125056"/>
                  </a:lnTo>
                  <a:lnTo>
                    <a:pt x="11020" y="131924"/>
                  </a:lnTo>
                  <a:lnTo>
                    <a:pt x="19362" y="142376"/>
                  </a:lnTo>
                  <a:lnTo>
                    <a:pt x="30125" y="147727"/>
                  </a:lnTo>
                  <a:lnTo>
                    <a:pt x="35957" y="149154"/>
                  </a:lnTo>
                  <a:lnTo>
                    <a:pt x="40906" y="149047"/>
                  </a:lnTo>
                  <a:lnTo>
                    <a:pt x="49225" y="146106"/>
                  </a:lnTo>
                  <a:lnTo>
                    <a:pt x="79478" y="119902"/>
                  </a:lnTo>
                  <a:lnTo>
                    <a:pt x="87535" y="111986"/>
                  </a:lnTo>
                  <a:lnTo>
                    <a:pt x="104775" y="758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SMARTInkShape-454">
              <a:extLst>
                <a:ext uri="{FF2B5EF4-FFF2-40B4-BE49-F238E27FC236}">
                  <a16:creationId xmlns:a16="http://schemas.microsoft.com/office/drawing/2014/main" id="{AE6169A6-E7BE-4691-2335-B5D86A825E3E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8915400" y="2209800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0" y="47625"/>
                  </a:moveTo>
                  <a:lnTo>
                    <a:pt x="0" y="47625"/>
                  </a:lnTo>
                  <a:lnTo>
                    <a:pt x="0" y="37512"/>
                  </a:lnTo>
                  <a:lnTo>
                    <a:pt x="2822" y="29725"/>
                  </a:lnTo>
                  <a:lnTo>
                    <a:pt x="5057" y="26167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SMARTInkShape-455">
              <a:extLst>
                <a:ext uri="{FF2B5EF4-FFF2-40B4-BE49-F238E27FC236}">
                  <a16:creationId xmlns:a16="http://schemas.microsoft.com/office/drawing/2014/main" id="{293AC399-0123-044F-5B18-AE2EEF7E7924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8868661" y="2295525"/>
              <a:ext cx="56265" cy="161926"/>
            </a:xfrm>
            <a:custGeom>
              <a:avLst/>
              <a:gdLst/>
              <a:ahLst/>
              <a:cxnLst/>
              <a:rect l="0" t="0" r="0" b="0"/>
              <a:pathLst>
                <a:path w="56265" h="161926">
                  <a:moveTo>
                    <a:pt x="56264" y="0"/>
                  </a:moveTo>
                  <a:lnTo>
                    <a:pt x="56264" y="0"/>
                  </a:lnTo>
                  <a:lnTo>
                    <a:pt x="48659" y="8663"/>
                  </a:lnTo>
                  <a:lnTo>
                    <a:pt x="20077" y="53591"/>
                  </a:lnTo>
                  <a:lnTo>
                    <a:pt x="5842" y="94547"/>
                  </a:lnTo>
                  <a:lnTo>
                    <a:pt x="0" y="124882"/>
                  </a:lnTo>
                  <a:lnTo>
                    <a:pt x="566" y="136995"/>
                  </a:lnTo>
                  <a:lnTo>
                    <a:pt x="8639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SMARTInkShape-456">
              <a:extLst>
                <a:ext uri="{FF2B5EF4-FFF2-40B4-BE49-F238E27FC236}">
                  <a16:creationId xmlns:a16="http://schemas.microsoft.com/office/drawing/2014/main" id="{132346D5-E1D0-2B3D-D1C0-9B4CE082FA86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8667750" y="2314575"/>
              <a:ext cx="95251" cy="28576"/>
            </a:xfrm>
            <a:custGeom>
              <a:avLst/>
              <a:gdLst/>
              <a:ahLst/>
              <a:cxnLst/>
              <a:rect l="0" t="0" r="0" b="0"/>
              <a:pathLst>
                <a:path w="95251" h="28576">
                  <a:moveTo>
                    <a:pt x="0" y="28575"/>
                  </a:moveTo>
                  <a:lnTo>
                    <a:pt x="0" y="28575"/>
                  </a:lnTo>
                  <a:lnTo>
                    <a:pt x="0" y="23519"/>
                  </a:lnTo>
                  <a:lnTo>
                    <a:pt x="5644" y="18214"/>
                  </a:lnTo>
                  <a:lnTo>
                    <a:pt x="15208" y="13387"/>
                  </a:lnTo>
                  <a:lnTo>
                    <a:pt x="54894" y="4977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SMARTInkShape-457">
              <a:extLst>
                <a:ext uri="{FF2B5EF4-FFF2-40B4-BE49-F238E27FC236}">
                  <a16:creationId xmlns:a16="http://schemas.microsoft.com/office/drawing/2014/main" id="{BC5D2792-744F-56E6-8451-D032834CD5D3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8658782" y="2145234"/>
              <a:ext cx="123269" cy="307016"/>
            </a:xfrm>
            <a:custGeom>
              <a:avLst/>
              <a:gdLst/>
              <a:ahLst/>
              <a:cxnLst/>
              <a:rect l="0" t="0" r="0" b="0"/>
              <a:pathLst>
                <a:path w="123269" h="307016">
                  <a:moveTo>
                    <a:pt x="37543" y="26466"/>
                  </a:moveTo>
                  <a:lnTo>
                    <a:pt x="37543" y="26466"/>
                  </a:lnTo>
                  <a:lnTo>
                    <a:pt x="54878" y="0"/>
                  </a:lnTo>
                  <a:lnTo>
                    <a:pt x="55448" y="355"/>
                  </a:lnTo>
                  <a:lnTo>
                    <a:pt x="56085" y="3572"/>
                  </a:lnTo>
                  <a:lnTo>
                    <a:pt x="53703" y="40816"/>
                  </a:lnTo>
                  <a:lnTo>
                    <a:pt x="40337" y="88093"/>
                  </a:lnTo>
                  <a:lnTo>
                    <a:pt x="31081" y="127041"/>
                  </a:lnTo>
                  <a:lnTo>
                    <a:pt x="21635" y="165862"/>
                  </a:lnTo>
                  <a:lnTo>
                    <a:pt x="8962" y="208439"/>
                  </a:lnTo>
                  <a:lnTo>
                    <a:pt x="3674" y="221643"/>
                  </a:lnTo>
                  <a:lnTo>
                    <a:pt x="0" y="260150"/>
                  </a:lnTo>
                  <a:lnTo>
                    <a:pt x="4664" y="280091"/>
                  </a:lnTo>
                  <a:lnTo>
                    <a:pt x="12700" y="290177"/>
                  </a:lnTo>
                  <a:lnTo>
                    <a:pt x="23327" y="297129"/>
                  </a:lnTo>
                  <a:lnTo>
                    <a:pt x="53636" y="307015"/>
                  </a:lnTo>
                  <a:lnTo>
                    <a:pt x="82645" y="305619"/>
                  </a:lnTo>
                  <a:lnTo>
                    <a:pt x="123268" y="2931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ARTInkShape-458">
              <a:extLst>
                <a:ext uri="{FF2B5EF4-FFF2-40B4-BE49-F238E27FC236}">
                  <a16:creationId xmlns:a16="http://schemas.microsoft.com/office/drawing/2014/main" id="{64B25CC3-9866-4ED9-7DFD-8483B9A7F8D7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8364498" y="2344914"/>
              <a:ext cx="188953" cy="135712"/>
            </a:xfrm>
            <a:custGeom>
              <a:avLst/>
              <a:gdLst/>
              <a:ahLst/>
              <a:cxnLst/>
              <a:rect l="0" t="0" r="0" b="0"/>
              <a:pathLst>
                <a:path w="188953" h="135712">
                  <a:moveTo>
                    <a:pt x="103227" y="45861"/>
                  </a:moveTo>
                  <a:lnTo>
                    <a:pt x="103227" y="45861"/>
                  </a:lnTo>
                  <a:lnTo>
                    <a:pt x="103227" y="19118"/>
                  </a:lnTo>
                  <a:lnTo>
                    <a:pt x="89970" y="4189"/>
                  </a:lnTo>
                  <a:lnTo>
                    <a:pt x="81107" y="882"/>
                  </a:lnTo>
                  <a:lnTo>
                    <a:pt x="75781" y="0"/>
                  </a:lnTo>
                  <a:lnTo>
                    <a:pt x="61395" y="4664"/>
                  </a:lnTo>
                  <a:lnTo>
                    <a:pt x="45477" y="14851"/>
                  </a:lnTo>
                  <a:lnTo>
                    <a:pt x="16547" y="46207"/>
                  </a:lnTo>
                  <a:lnTo>
                    <a:pt x="11786" y="56951"/>
                  </a:lnTo>
                  <a:lnTo>
                    <a:pt x="0" y="99928"/>
                  </a:lnTo>
                  <a:lnTo>
                    <a:pt x="1962" y="109755"/>
                  </a:lnTo>
                  <a:lnTo>
                    <a:pt x="6195" y="121237"/>
                  </a:lnTo>
                  <a:lnTo>
                    <a:pt x="6789" y="124687"/>
                  </a:lnTo>
                  <a:lnTo>
                    <a:pt x="10271" y="131342"/>
                  </a:lnTo>
                  <a:lnTo>
                    <a:pt x="12681" y="134598"/>
                  </a:lnTo>
                  <a:lnTo>
                    <a:pt x="15347" y="135711"/>
                  </a:lnTo>
                  <a:lnTo>
                    <a:pt x="18182" y="135394"/>
                  </a:lnTo>
                  <a:lnTo>
                    <a:pt x="25212" y="131162"/>
                  </a:lnTo>
                  <a:lnTo>
                    <a:pt x="71399" y="86097"/>
                  </a:lnTo>
                  <a:lnTo>
                    <a:pt x="86153" y="63780"/>
                  </a:lnTo>
                  <a:lnTo>
                    <a:pt x="93407" y="37531"/>
                  </a:lnTo>
                  <a:lnTo>
                    <a:pt x="93693" y="50556"/>
                  </a:lnTo>
                  <a:lnTo>
                    <a:pt x="94755" y="52166"/>
                  </a:lnTo>
                  <a:lnTo>
                    <a:pt x="96520" y="53239"/>
                  </a:lnTo>
                  <a:lnTo>
                    <a:pt x="141648" y="74628"/>
                  </a:lnTo>
                  <a:lnTo>
                    <a:pt x="188952" y="1030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459">
              <a:extLst>
                <a:ext uri="{FF2B5EF4-FFF2-40B4-BE49-F238E27FC236}">
                  <a16:creationId xmlns:a16="http://schemas.microsoft.com/office/drawing/2014/main" id="{B8133FEC-E5F3-DB54-9719-C93786911FE3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8191500" y="2333625"/>
              <a:ext cx="114301" cy="19051"/>
            </a:xfrm>
            <a:custGeom>
              <a:avLst/>
              <a:gdLst/>
              <a:ahLst/>
              <a:cxnLst/>
              <a:rect l="0" t="0" r="0" b="0"/>
              <a:pathLst>
                <a:path w="114301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3994"/>
                  </a:lnTo>
                  <a:lnTo>
                    <a:pt x="48905" y="4861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SMARTInkShape-460">
              <a:extLst>
                <a:ext uri="{FF2B5EF4-FFF2-40B4-BE49-F238E27FC236}">
                  <a16:creationId xmlns:a16="http://schemas.microsoft.com/office/drawing/2014/main" id="{AE41D3AD-C508-6F47-FAD9-64307A3ED519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8172972" y="2162175"/>
              <a:ext cx="104254" cy="293685"/>
            </a:xfrm>
            <a:custGeom>
              <a:avLst/>
              <a:gdLst/>
              <a:ahLst/>
              <a:cxnLst/>
              <a:rect l="0" t="0" r="0" b="0"/>
              <a:pathLst>
                <a:path w="104254" h="293685">
                  <a:moveTo>
                    <a:pt x="47103" y="0"/>
                  </a:moveTo>
                  <a:lnTo>
                    <a:pt x="47103" y="0"/>
                  </a:lnTo>
                  <a:lnTo>
                    <a:pt x="44281" y="31084"/>
                  </a:lnTo>
                  <a:lnTo>
                    <a:pt x="33846" y="77283"/>
                  </a:lnTo>
                  <a:lnTo>
                    <a:pt x="24713" y="121912"/>
                  </a:lnTo>
                  <a:lnTo>
                    <a:pt x="20361" y="158536"/>
                  </a:lnTo>
                  <a:lnTo>
                    <a:pt x="11286" y="205901"/>
                  </a:lnTo>
                  <a:lnTo>
                    <a:pt x="2124" y="246929"/>
                  </a:lnTo>
                  <a:lnTo>
                    <a:pt x="0" y="275495"/>
                  </a:lnTo>
                  <a:lnTo>
                    <a:pt x="1943" y="278913"/>
                  </a:lnTo>
                  <a:lnTo>
                    <a:pt x="5354" y="281192"/>
                  </a:lnTo>
                  <a:lnTo>
                    <a:pt x="44271" y="293684"/>
                  </a:lnTo>
                  <a:lnTo>
                    <a:pt x="63080" y="289747"/>
                  </a:lnTo>
                  <a:lnTo>
                    <a:pt x="104253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SMARTInkShape-461">
              <a:extLst>
                <a:ext uri="{FF2B5EF4-FFF2-40B4-BE49-F238E27FC236}">
                  <a16:creationId xmlns:a16="http://schemas.microsoft.com/office/drawing/2014/main" id="{A728E352-E363-1753-D63E-8BBEAF8B547C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8115300" y="223837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0" y="38100"/>
                  </a:moveTo>
                  <a:lnTo>
                    <a:pt x="0" y="38100"/>
                  </a:lnTo>
                  <a:lnTo>
                    <a:pt x="6545" y="22891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MARTInkShape-462">
              <a:extLst>
                <a:ext uri="{FF2B5EF4-FFF2-40B4-BE49-F238E27FC236}">
                  <a16:creationId xmlns:a16="http://schemas.microsoft.com/office/drawing/2014/main" id="{41738452-F960-0218-B53F-7C1A4E445443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8060167" y="2353576"/>
              <a:ext cx="16641" cy="141975"/>
            </a:xfrm>
            <a:custGeom>
              <a:avLst/>
              <a:gdLst/>
              <a:ahLst/>
              <a:cxnLst/>
              <a:rect l="0" t="0" r="0" b="0"/>
              <a:pathLst>
                <a:path w="16641" h="141975">
                  <a:moveTo>
                    <a:pt x="7508" y="27674"/>
                  </a:moveTo>
                  <a:lnTo>
                    <a:pt x="7508" y="27674"/>
                  </a:lnTo>
                  <a:lnTo>
                    <a:pt x="7508" y="22618"/>
                  </a:lnTo>
                  <a:lnTo>
                    <a:pt x="16640" y="0"/>
                  </a:lnTo>
                  <a:lnTo>
                    <a:pt x="9442" y="30301"/>
                  </a:lnTo>
                  <a:lnTo>
                    <a:pt x="1216" y="75645"/>
                  </a:lnTo>
                  <a:lnTo>
                    <a:pt x="0" y="102918"/>
                  </a:lnTo>
                  <a:lnTo>
                    <a:pt x="7508" y="1419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SMARTInkShape-463">
              <a:extLst>
                <a:ext uri="{FF2B5EF4-FFF2-40B4-BE49-F238E27FC236}">
                  <a16:creationId xmlns:a16="http://schemas.microsoft.com/office/drawing/2014/main" id="{CC375FA7-47C0-DC42-D277-848A78C83CF3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7934325" y="2181733"/>
              <a:ext cx="19051" cy="294768"/>
            </a:xfrm>
            <a:custGeom>
              <a:avLst/>
              <a:gdLst/>
              <a:ahLst/>
              <a:cxnLst/>
              <a:rect l="0" t="0" r="0" b="0"/>
              <a:pathLst>
                <a:path w="19051" h="294768">
                  <a:moveTo>
                    <a:pt x="19050" y="18542"/>
                  </a:moveTo>
                  <a:lnTo>
                    <a:pt x="19050" y="18542"/>
                  </a:lnTo>
                  <a:lnTo>
                    <a:pt x="19050" y="0"/>
                  </a:lnTo>
                  <a:lnTo>
                    <a:pt x="19050" y="40209"/>
                  </a:lnTo>
                  <a:lnTo>
                    <a:pt x="17992" y="82755"/>
                  </a:lnTo>
                  <a:lnTo>
                    <a:pt x="11512" y="125653"/>
                  </a:lnTo>
                  <a:lnTo>
                    <a:pt x="7292" y="164931"/>
                  </a:lnTo>
                  <a:lnTo>
                    <a:pt x="2160" y="207261"/>
                  </a:lnTo>
                  <a:lnTo>
                    <a:pt x="640" y="246614"/>
                  </a:lnTo>
                  <a:lnTo>
                    <a:pt x="0" y="2947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SMARTInkShape-464">
              <a:extLst>
                <a:ext uri="{FF2B5EF4-FFF2-40B4-BE49-F238E27FC236}">
                  <a16:creationId xmlns:a16="http://schemas.microsoft.com/office/drawing/2014/main" id="{2391E892-331B-F0A0-0F30-EA8464386834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7686857" y="2326016"/>
              <a:ext cx="209369" cy="158858"/>
            </a:xfrm>
            <a:custGeom>
              <a:avLst/>
              <a:gdLst/>
              <a:ahLst/>
              <a:cxnLst/>
              <a:rect l="0" t="0" r="0" b="0"/>
              <a:pathLst>
                <a:path w="209369" h="158858">
                  <a:moveTo>
                    <a:pt x="123643" y="74284"/>
                  </a:moveTo>
                  <a:lnTo>
                    <a:pt x="123643" y="74284"/>
                  </a:lnTo>
                  <a:lnTo>
                    <a:pt x="123643" y="51894"/>
                  </a:lnTo>
                  <a:lnTo>
                    <a:pt x="113322" y="11043"/>
                  </a:lnTo>
                  <a:lnTo>
                    <a:pt x="109178" y="4549"/>
                  </a:lnTo>
                  <a:lnTo>
                    <a:pt x="103809" y="957"/>
                  </a:lnTo>
                  <a:lnTo>
                    <a:pt x="100895" y="0"/>
                  </a:lnTo>
                  <a:lnTo>
                    <a:pt x="92013" y="4580"/>
                  </a:lnTo>
                  <a:lnTo>
                    <a:pt x="46245" y="41553"/>
                  </a:lnTo>
                  <a:lnTo>
                    <a:pt x="17835" y="79460"/>
                  </a:lnTo>
                  <a:lnTo>
                    <a:pt x="4474" y="112348"/>
                  </a:lnTo>
                  <a:lnTo>
                    <a:pt x="0" y="156121"/>
                  </a:lnTo>
                  <a:lnTo>
                    <a:pt x="998" y="157417"/>
                  </a:lnTo>
                  <a:lnTo>
                    <a:pt x="4929" y="158857"/>
                  </a:lnTo>
                  <a:lnTo>
                    <a:pt x="18147" y="154611"/>
                  </a:lnTo>
                  <a:lnTo>
                    <a:pt x="26661" y="146674"/>
                  </a:lnTo>
                  <a:lnTo>
                    <a:pt x="62368" y="100594"/>
                  </a:lnTo>
                  <a:lnTo>
                    <a:pt x="83625" y="68124"/>
                  </a:lnTo>
                  <a:lnTo>
                    <a:pt x="84264" y="68061"/>
                  </a:lnTo>
                  <a:lnTo>
                    <a:pt x="84690" y="69077"/>
                  </a:lnTo>
                  <a:lnTo>
                    <a:pt x="84975" y="70813"/>
                  </a:lnTo>
                  <a:lnTo>
                    <a:pt x="79943" y="94295"/>
                  </a:lnTo>
                  <a:lnTo>
                    <a:pt x="82349" y="103639"/>
                  </a:lnTo>
                  <a:lnTo>
                    <a:pt x="93463" y="128018"/>
                  </a:lnTo>
                  <a:lnTo>
                    <a:pt x="95057" y="129157"/>
                  </a:lnTo>
                  <a:lnTo>
                    <a:pt x="102355" y="131818"/>
                  </a:lnTo>
                  <a:lnTo>
                    <a:pt x="108184" y="136191"/>
                  </a:lnTo>
                  <a:lnTo>
                    <a:pt x="111221" y="136722"/>
                  </a:lnTo>
                  <a:lnTo>
                    <a:pt x="114303" y="136017"/>
                  </a:lnTo>
                  <a:lnTo>
                    <a:pt x="120551" y="133471"/>
                  </a:lnTo>
                  <a:lnTo>
                    <a:pt x="163420" y="128731"/>
                  </a:lnTo>
                  <a:lnTo>
                    <a:pt x="194381" y="121749"/>
                  </a:lnTo>
                  <a:lnTo>
                    <a:pt x="209368" y="1123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MARTInkShape-465">
              <a:extLst>
                <a:ext uri="{FF2B5EF4-FFF2-40B4-BE49-F238E27FC236}">
                  <a16:creationId xmlns:a16="http://schemas.microsoft.com/office/drawing/2014/main" id="{DBBE8DAE-CADF-1942-190B-37DCC380F76D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7553718" y="2343150"/>
              <a:ext cx="104383" cy="139165"/>
            </a:xfrm>
            <a:custGeom>
              <a:avLst/>
              <a:gdLst/>
              <a:ahLst/>
              <a:cxnLst/>
              <a:rect l="0" t="0" r="0" b="0"/>
              <a:pathLst>
                <a:path w="104383" h="139165">
                  <a:moveTo>
                    <a:pt x="9132" y="38100"/>
                  </a:moveTo>
                  <a:lnTo>
                    <a:pt x="9132" y="38100"/>
                  </a:lnTo>
                  <a:lnTo>
                    <a:pt x="9132" y="32612"/>
                  </a:lnTo>
                  <a:lnTo>
                    <a:pt x="9132" y="34955"/>
                  </a:lnTo>
                  <a:lnTo>
                    <a:pt x="6310" y="39525"/>
                  </a:lnTo>
                  <a:lnTo>
                    <a:pt x="4076" y="42225"/>
                  </a:lnTo>
                  <a:lnTo>
                    <a:pt x="1594" y="50869"/>
                  </a:lnTo>
                  <a:lnTo>
                    <a:pt x="0" y="83779"/>
                  </a:lnTo>
                  <a:lnTo>
                    <a:pt x="4780" y="108667"/>
                  </a:lnTo>
                  <a:lnTo>
                    <a:pt x="17955" y="129447"/>
                  </a:lnTo>
                  <a:lnTo>
                    <a:pt x="32103" y="136907"/>
                  </a:lnTo>
                  <a:lnTo>
                    <a:pt x="46858" y="139164"/>
                  </a:lnTo>
                  <a:lnTo>
                    <a:pt x="56944" y="136640"/>
                  </a:lnTo>
                  <a:lnTo>
                    <a:pt x="68573" y="129268"/>
                  </a:lnTo>
                  <a:lnTo>
                    <a:pt x="85216" y="85919"/>
                  </a:lnTo>
                  <a:lnTo>
                    <a:pt x="92952" y="47663"/>
                  </a:lnTo>
                  <a:lnTo>
                    <a:pt x="10438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SMARTInkShape-466">
              <a:extLst>
                <a:ext uri="{FF2B5EF4-FFF2-40B4-BE49-F238E27FC236}">
                  <a16:creationId xmlns:a16="http://schemas.microsoft.com/office/drawing/2014/main" id="{CC786DD1-053B-9FA7-6309-2E87B868EFB0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7251195" y="2305989"/>
              <a:ext cx="206881" cy="272037"/>
            </a:xfrm>
            <a:custGeom>
              <a:avLst/>
              <a:gdLst/>
              <a:ahLst/>
              <a:cxnLst/>
              <a:rect l="0" t="0" r="0" b="0"/>
              <a:pathLst>
                <a:path w="206881" h="272037">
                  <a:moveTo>
                    <a:pt x="168780" y="94311"/>
                  </a:moveTo>
                  <a:lnTo>
                    <a:pt x="168780" y="94311"/>
                  </a:lnTo>
                  <a:lnTo>
                    <a:pt x="160580" y="86110"/>
                  </a:lnTo>
                  <a:lnTo>
                    <a:pt x="158459" y="77443"/>
                  </a:lnTo>
                  <a:lnTo>
                    <a:pt x="151089" y="67487"/>
                  </a:lnTo>
                  <a:lnTo>
                    <a:pt x="148940" y="58478"/>
                  </a:lnTo>
                  <a:lnTo>
                    <a:pt x="141564" y="48448"/>
                  </a:lnTo>
                  <a:lnTo>
                    <a:pt x="140324" y="38640"/>
                  </a:lnTo>
                  <a:lnTo>
                    <a:pt x="112761" y="9753"/>
                  </a:lnTo>
                  <a:lnTo>
                    <a:pt x="101197" y="3813"/>
                  </a:lnTo>
                  <a:lnTo>
                    <a:pt x="76526" y="0"/>
                  </a:lnTo>
                  <a:lnTo>
                    <a:pt x="47489" y="14508"/>
                  </a:lnTo>
                  <a:lnTo>
                    <a:pt x="22187" y="38916"/>
                  </a:lnTo>
                  <a:lnTo>
                    <a:pt x="6341" y="66256"/>
                  </a:lnTo>
                  <a:lnTo>
                    <a:pt x="0" y="99522"/>
                  </a:lnTo>
                  <a:lnTo>
                    <a:pt x="4161" y="118146"/>
                  </a:lnTo>
                  <a:lnTo>
                    <a:pt x="22376" y="146408"/>
                  </a:lnTo>
                  <a:lnTo>
                    <a:pt x="33502" y="158857"/>
                  </a:lnTo>
                  <a:lnTo>
                    <a:pt x="37395" y="160040"/>
                  </a:lnTo>
                  <a:lnTo>
                    <a:pt x="39916" y="160355"/>
                  </a:lnTo>
                  <a:lnTo>
                    <a:pt x="45537" y="157883"/>
                  </a:lnTo>
                  <a:lnTo>
                    <a:pt x="72270" y="133523"/>
                  </a:lnTo>
                  <a:lnTo>
                    <a:pt x="78262" y="121969"/>
                  </a:lnTo>
                  <a:lnTo>
                    <a:pt x="81983" y="110837"/>
                  </a:lnTo>
                  <a:lnTo>
                    <a:pt x="87164" y="102361"/>
                  </a:lnTo>
                  <a:lnTo>
                    <a:pt x="92995" y="97889"/>
                  </a:lnTo>
                  <a:lnTo>
                    <a:pt x="96032" y="96696"/>
                  </a:lnTo>
                  <a:lnTo>
                    <a:pt x="98056" y="94843"/>
                  </a:lnTo>
                  <a:lnTo>
                    <a:pt x="101946" y="85240"/>
                  </a:lnTo>
                  <a:lnTo>
                    <a:pt x="101038" y="119443"/>
                  </a:lnTo>
                  <a:lnTo>
                    <a:pt x="96615" y="163494"/>
                  </a:lnTo>
                  <a:lnTo>
                    <a:pt x="100007" y="202181"/>
                  </a:lnTo>
                  <a:lnTo>
                    <a:pt x="102979" y="241438"/>
                  </a:lnTo>
                  <a:lnTo>
                    <a:pt x="108597" y="253498"/>
                  </a:lnTo>
                  <a:lnTo>
                    <a:pt x="111790" y="267890"/>
                  </a:lnTo>
                  <a:lnTo>
                    <a:pt x="113853" y="270355"/>
                  </a:lnTo>
                  <a:lnTo>
                    <a:pt x="116287" y="271999"/>
                  </a:lnTo>
                  <a:lnTo>
                    <a:pt x="117909" y="272036"/>
                  </a:lnTo>
                  <a:lnTo>
                    <a:pt x="118992" y="271003"/>
                  </a:lnTo>
                  <a:lnTo>
                    <a:pt x="119712" y="269256"/>
                  </a:lnTo>
                  <a:lnTo>
                    <a:pt x="121252" y="268091"/>
                  </a:lnTo>
                  <a:lnTo>
                    <a:pt x="125784" y="266796"/>
                  </a:lnTo>
                  <a:lnTo>
                    <a:pt x="127416" y="263276"/>
                  </a:lnTo>
                  <a:lnTo>
                    <a:pt x="131830" y="243152"/>
                  </a:lnTo>
                  <a:lnTo>
                    <a:pt x="152011" y="198617"/>
                  </a:lnTo>
                  <a:lnTo>
                    <a:pt x="180077" y="152008"/>
                  </a:lnTo>
                  <a:lnTo>
                    <a:pt x="206880" y="1324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SMARTInkShape-Group102">
            <a:extLst>
              <a:ext uri="{FF2B5EF4-FFF2-40B4-BE49-F238E27FC236}">
                <a16:creationId xmlns:a16="http://schemas.microsoft.com/office/drawing/2014/main" id="{D6194E70-0392-B28D-56A8-DCAF6B35D601}"/>
              </a:ext>
            </a:extLst>
          </p:cNvPr>
          <p:cNvGrpSpPr/>
          <p:nvPr/>
        </p:nvGrpSpPr>
        <p:grpSpPr>
          <a:xfrm>
            <a:off x="9707869" y="2085975"/>
            <a:ext cx="912507" cy="352377"/>
            <a:chOff x="9707869" y="2085975"/>
            <a:chExt cx="912507" cy="352377"/>
          </a:xfrm>
        </p:grpSpPr>
        <p:sp>
          <p:nvSpPr>
            <p:cNvPr id="85" name="SMARTInkShape-467">
              <a:extLst>
                <a:ext uri="{FF2B5EF4-FFF2-40B4-BE49-F238E27FC236}">
                  <a16:creationId xmlns:a16="http://schemas.microsoft.com/office/drawing/2014/main" id="{C0D5E316-9DE6-0A38-CBDA-60200CD9C519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10357468" y="2267886"/>
              <a:ext cx="262908" cy="155404"/>
            </a:xfrm>
            <a:custGeom>
              <a:avLst/>
              <a:gdLst/>
              <a:ahLst/>
              <a:cxnLst/>
              <a:rect l="0" t="0" r="0" b="0"/>
              <a:pathLst>
                <a:path w="262908" h="155404">
                  <a:moveTo>
                    <a:pt x="129557" y="46689"/>
                  </a:moveTo>
                  <a:lnTo>
                    <a:pt x="129557" y="46689"/>
                  </a:lnTo>
                  <a:lnTo>
                    <a:pt x="129557" y="37556"/>
                  </a:lnTo>
                  <a:lnTo>
                    <a:pt x="123011" y="29637"/>
                  </a:lnTo>
                  <a:lnTo>
                    <a:pt x="115366" y="9728"/>
                  </a:lnTo>
                  <a:lnTo>
                    <a:pt x="112690" y="6173"/>
                  </a:lnTo>
                  <a:lnTo>
                    <a:pt x="106891" y="2224"/>
                  </a:lnTo>
                  <a:lnTo>
                    <a:pt x="92620" y="0"/>
                  </a:lnTo>
                  <a:lnTo>
                    <a:pt x="69930" y="9454"/>
                  </a:lnTo>
                  <a:lnTo>
                    <a:pt x="48154" y="25661"/>
                  </a:lnTo>
                  <a:lnTo>
                    <a:pt x="15408" y="66733"/>
                  </a:lnTo>
                  <a:lnTo>
                    <a:pt x="4740" y="86289"/>
                  </a:lnTo>
                  <a:lnTo>
                    <a:pt x="0" y="109092"/>
                  </a:lnTo>
                  <a:lnTo>
                    <a:pt x="713" y="124871"/>
                  </a:lnTo>
                  <a:lnTo>
                    <a:pt x="4560" y="135412"/>
                  </a:lnTo>
                  <a:lnTo>
                    <a:pt x="9797" y="143624"/>
                  </a:lnTo>
                  <a:lnTo>
                    <a:pt x="23752" y="154198"/>
                  </a:lnTo>
                  <a:lnTo>
                    <a:pt x="29386" y="155403"/>
                  </a:lnTo>
                  <a:lnTo>
                    <a:pt x="48489" y="152043"/>
                  </a:lnTo>
                  <a:lnTo>
                    <a:pt x="77207" y="141426"/>
                  </a:lnTo>
                  <a:lnTo>
                    <a:pt x="103812" y="119025"/>
                  </a:lnTo>
                  <a:lnTo>
                    <a:pt x="135875" y="71481"/>
                  </a:lnTo>
                  <a:lnTo>
                    <a:pt x="136943" y="69567"/>
                  </a:lnTo>
                  <a:lnTo>
                    <a:pt x="136598" y="68291"/>
                  </a:lnTo>
                  <a:lnTo>
                    <a:pt x="135309" y="67440"/>
                  </a:lnTo>
                  <a:lnTo>
                    <a:pt x="133392" y="66873"/>
                  </a:lnTo>
                  <a:lnTo>
                    <a:pt x="132114" y="67553"/>
                  </a:lnTo>
                  <a:lnTo>
                    <a:pt x="131262" y="69065"/>
                  </a:lnTo>
                  <a:lnTo>
                    <a:pt x="121456" y="101416"/>
                  </a:lnTo>
                  <a:lnTo>
                    <a:pt x="125511" y="119937"/>
                  </a:lnTo>
                  <a:lnTo>
                    <a:pt x="133404" y="129691"/>
                  </a:lnTo>
                  <a:lnTo>
                    <a:pt x="138470" y="133774"/>
                  </a:lnTo>
                  <a:lnTo>
                    <a:pt x="152569" y="138310"/>
                  </a:lnTo>
                  <a:lnTo>
                    <a:pt x="197813" y="141461"/>
                  </a:lnTo>
                  <a:lnTo>
                    <a:pt x="262907" y="1419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SMARTInkShape-468">
              <a:extLst>
                <a:ext uri="{FF2B5EF4-FFF2-40B4-BE49-F238E27FC236}">
                  <a16:creationId xmlns:a16="http://schemas.microsoft.com/office/drawing/2014/main" id="{A4A884D9-1577-003A-808D-970063D70F38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10172700" y="2276475"/>
              <a:ext cx="161926" cy="28576"/>
            </a:xfrm>
            <a:custGeom>
              <a:avLst/>
              <a:gdLst/>
              <a:ahLst/>
              <a:cxnLst/>
              <a:rect l="0" t="0" r="0" b="0"/>
              <a:pathLst>
                <a:path w="161926" h="28576">
                  <a:moveTo>
                    <a:pt x="0" y="28575"/>
                  </a:moveTo>
                  <a:lnTo>
                    <a:pt x="0" y="28575"/>
                  </a:lnTo>
                  <a:lnTo>
                    <a:pt x="5057" y="28575"/>
                  </a:lnTo>
                  <a:lnTo>
                    <a:pt x="10361" y="25753"/>
                  </a:lnTo>
                  <a:lnTo>
                    <a:pt x="13257" y="23519"/>
                  </a:lnTo>
                  <a:lnTo>
                    <a:pt x="51265" y="12099"/>
                  </a:lnTo>
                  <a:lnTo>
                    <a:pt x="95063" y="3318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MARTInkShape-469">
              <a:extLst>
                <a:ext uri="{FF2B5EF4-FFF2-40B4-BE49-F238E27FC236}">
                  <a16:creationId xmlns:a16="http://schemas.microsoft.com/office/drawing/2014/main" id="{79F3D649-F760-61CA-402F-0E9CB82F7632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10184460" y="2085975"/>
              <a:ext cx="121591" cy="300107"/>
            </a:xfrm>
            <a:custGeom>
              <a:avLst/>
              <a:gdLst/>
              <a:ahLst/>
              <a:cxnLst/>
              <a:rect l="0" t="0" r="0" b="0"/>
              <a:pathLst>
                <a:path w="121591" h="300107">
                  <a:moveTo>
                    <a:pt x="73965" y="0"/>
                  </a:moveTo>
                  <a:lnTo>
                    <a:pt x="73965" y="0"/>
                  </a:lnTo>
                  <a:lnTo>
                    <a:pt x="83099" y="0"/>
                  </a:lnTo>
                  <a:lnTo>
                    <a:pt x="83375" y="5056"/>
                  </a:lnTo>
                  <a:lnTo>
                    <a:pt x="64188" y="50768"/>
                  </a:lnTo>
                  <a:lnTo>
                    <a:pt x="48532" y="96722"/>
                  </a:lnTo>
                  <a:lnTo>
                    <a:pt x="35859" y="138149"/>
                  </a:lnTo>
                  <a:lnTo>
                    <a:pt x="21047" y="181607"/>
                  </a:lnTo>
                  <a:lnTo>
                    <a:pt x="12315" y="223627"/>
                  </a:lnTo>
                  <a:lnTo>
                    <a:pt x="413" y="264477"/>
                  </a:lnTo>
                  <a:lnTo>
                    <a:pt x="0" y="277354"/>
                  </a:lnTo>
                  <a:lnTo>
                    <a:pt x="3345" y="286604"/>
                  </a:lnTo>
                  <a:lnTo>
                    <a:pt x="6776" y="289495"/>
                  </a:lnTo>
                  <a:lnTo>
                    <a:pt x="16234" y="292706"/>
                  </a:lnTo>
                  <a:lnTo>
                    <a:pt x="60170" y="300106"/>
                  </a:lnTo>
                  <a:lnTo>
                    <a:pt x="73477" y="299892"/>
                  </a:lnTo>
                  <a:lnTo>
                    <a:pt x="121590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470">
              <a:extLst>
                <a:ext uri="{FF2B5EF4-FFF2-40B4-BE49-F238E27FC236}">
                  <a16:creationId xmlns:a16="http://schemas.microsoft.com/office/drawing/2014/main" id="{76ABF281-3670-C264-A006-9C1C48E0F37B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9925217" y="2286011"/>
              <a:ext cx="209384" cy="133301"/>
            </a:xfrm>
            <a:custGeom>
              <a:avLst/>
              <a:gdLst/>
              <a:ahLst/>
              <a:cxnLst/>
              <a:rect l="0" t="0" r="0" b="0"/>
              <a:pathLst>
                <a:path w="209384" h="133301">
                  <a:moveTo>
                    <a:pt x="114133" y="47614"/>
                  </a:moveTo>
                  <a:lnTo>
                    <a:pt x="114133" y="47614"/>
                  </a:lnTo>
                  <a:lnTo>
                    <a:pt x="123267" y="38481"/>
                  </a:lnTo>
                  <a:lnTo>
                    <a:pt x="123658" y="4885"/>
                  </a:lnTo>
                  <a:lnTo>
                    <a:pt x="122600" y="3253"/>
                  </a:lnTo>
                  <a:lnTo>
                    <a:pt x="120834" y="2165"/>
                  </a:lnTo>
                  <a:lnTo>
                    <a:pt x="113297" y="634"/>
                  </a:lnTo>
                  <a:lnTo>
                    <a:pt x="91502" y="0"/>
                  </a:lnTo>
                  <a:lnTo>
                    <a:pt x="85376" y="2816"/>
                  </a:lnTo>
                  <a:lnTo>
                    <a:pt x="40503" y="31460"/>
                  </a:lnTo>
                  <a:lnTo>
                    <a:pt x="6229" y="77925"/>
                  </a:lnTo>
                  <a:lnTo>
                    <a:pt x="2675" y="85075"/>
                  </a:lnTo>
                  <a:lnTo>
                    <a:pt x="207" y="101505"/>
                  </a:lnTo>
                  <a:lnTo>
                    <a:pt x="0" y="107902"/>
                  </a:lnTo>
                  <a:lnTo>
                    <a:pt x="1003" y="110031"/>
                  </a:lnTo>
                  <a:lnTo>
                    <a:pt x="2729" y="111450"/>
                  </a:lnTo>
                  <a:lnTo>
                    <a:pt x="4939" y="112396"/>
                  </a:lnTo>
                  <a:lnTo>
                    <a:pt x="6412" y="114085"/>
                  </a:lnTo>
                  <a:lnTo>
                    <a:pt x="8049" y="118785"/>
                  </a:lnTo>
                  <a:lnTo>
                    <a:pt x="9544" y="120461"/>
                  </a:lnTo>
                  <a:lnTo>
                    <a:pt x="17444" y="123372"/>
                  </a:lnTo>
                  <a:lnTo>
                    <a:pt x="26958" y="115574"/>
                  </a:lnTo>
                  <a:lnTo>
                    <a:pt x="33034" y="109613"/>
                  </a:lnTo>
                  <a:lnTo>
                    <a:pt x="38580" y="106919"/>
                  </a:lnTo>
                  <a:lnTo>
                    <a:pt x="41539" y="106201"/>
                  </a:lnTo>
                  <a:lnTo>
                    <a:pt x="50760" y="100133"/>
                  </a:lnTo>
                  <a:lnTo>
                    <a:pt x="69695" y="82411"/>
                  </a:lnTo>
                  <a:lnTo>
                    <a:pt x="73215" y="76132"/>
                  </a:lnTo>
                  <a:lnTo>
                    <a:pt x="75838" y="69814"/>
                  </a:lnTo>
                  <a:lnTo>
                    <a:pt x="82209" y="60307"/>
                  </a:lnTo>
                  <a:lnTo>
                    <a:pt x="85624" y="50787"/>
                  </a:lnTo>
                  <a:lnTo>
                    <a:pt x="95071" y="38104"/>
                  </a:lnTo>
                  <a:lnTo>
                    <a:pt x="95083" y="60479"/>
                  </a:lnTo>
                  <a:lnTo>
                    <a:pt x="92259" y="66737"/>
                  </a:lnTo>
                  <a:lnTo>
                    <a:pt x="88537" y="73047"/>
                  </a:lnTo>
                  <a:lnTo>
                    <a:pt x="86441" y="83607"/>
                  </a:lnTo>
                  <a:lnTo>
                    <a:pt x="85949" y="93950"/>
                  </a:lnTo>
                  <a:lnTo>
                    <a:pt x="88554" y="102780"/>
                  </a:lnTo>
                  <a:lnTo>
                    <a:pt x="92182" y="110232"/>
                  </a:lnTo>
                  <a:lnTo>
                    <a:pt x="93793" y="117072"/>
                  </a:lnTo>
                  <a:lnTo>
                    <a:pt x="95281" y="119320"/>
                  </a:lnTo>
                  <a:lnTo>
                    <a:pt x="97332" y="120817"/>
                  </a:lnTo>
                  <a:lnTo>
                    <a:pt x="102432" y="123541"/>
                  </a:lnTo>
                  <a:lnTo>
                    <a:pt x="111253" y="129966"/>
                  </a:lnTo>
                  <a:lnTo>
                    <a:pt x="121815" y="132895"/>
                  </a:lnTo>
                  <a:lnTo>
                    <a:pt x="144955" y="133300"/>
                  </a:lnTo>
                  <a:lnTo>
                    <a:pt x="188622" y="119149"/>
                  </a:lnTo>
                  <a:lnTo>
                    <a:pt x="197685" y="110805"/>
                  </a:lnTo>
                  <a:lnTo>
                    <a:pt x="209383" y="952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ARTInkShape-471">
              <a:extLst>
                <a:ext uri="{FF2B5EF4-FFF2-40B4-BE49-F238E27FC236}">
                  <a16:creationId xmlns:a16="http://schemas.microsoft.com/office/drawing/2014/main" id="{6016E6BC-483E-3A88-12ED-246E2C7D8E41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9707869" y="2124075"/>
              <a:ext cx="179082" cy="314277"/>
            </a:xfrm>
            <a:custGeom>
              <a:avLst/>
              <a:gdLst/>
              <a:ahLst/>
              <a:cxnLst/>
              <a:rect l="0" t="0" r="0" b="0"/>
              <a:pathLst>
                <a:path w="179082" h="314277">
                  <a:moveTo>
                    <a:pt x="121931" y="209550"/>
                  </a:moveTo>
                  <a:lnTo>
                    <a:pt x="121931" y="209550"/>
                  </a:lnTo>
                  <a:lnTo>
                    <a:pt x="131454" y="200027"/>
                  </a:lnTo>
                  <a:lnTo>
                    <a:pt x="131456" y="200025"/>
                  </a:lnTo>
                  <a:lnTo>
                    <a:pt x="131456" y="185478"/>
                  </a:lnTo>
                  <a:lnTo>
                    <a:pt x="130398" y="183977"/>
                  </a:lnTo>
                  <a:lnTo>
                    <a:pt x="128632" y="182976"/>
                  </a:lnTo>
                  <a:lnTo>
                    <a:pt x="123254" y="181370"/>
                  </a:lnTo>
                  <a:lnTo>
                    <a:pt x="113847" y="172809"/>
                  </a:lnTo>
                  <a:lnTo>
                    <a:pt x="107776" y="171852"/>
                  </a:lnTo>
                  <a:lnTo>
                    <a:pt x="75562" y="171460"/>
                  </a:lnTo>
                  <a:lnTo>
                    <a:pt x="66751" y="174277"/>
                  </a:lnTo>
                  <a:lnTo>
                    <a:pt x="58248" y="177998"/>
                  </a:lnTo>
                  <a:lnTo>
                    <a:pt x="42620" y="181152"/>
                  </a:lnTo>
                  <a:lnTo>
                    <a:pt x="30815" y="188318"/>
                  </a:lnTo>
                  <a:lnTo>
                    <a:pt x="14108" y="203331"/>
                  </a:lnTo>
                  <a:lnTo>
                    <a:pt x="4494" y="217820"/>
                  </a:lnTo>
                  <a:lnTo>
                    <a:pt x="0" y="230462"/>
                  </a:lnTo>
                  <a:lnTo>
                    <a:pt x="428" y="234075"/>
                  </a:lnTo>
                  <a:lnTo>
                    <a:pt x="5894" y="250299"/>
                  </a:lnTo>
                  <a:lnTo>
                    <a:pt x="7917" y="260469"/>
                  </a:lnTo>
                  <a:lnTo>
                    <a:pt x="15007" y="272145"/>
                  </a:lnTo>
                  <a:lnTo>
                    <a:pt x="29992" y="288806"/>
                  </a:lnTo>
                  <a:lnTo>
                    <a:pt x="60732" y="310085"/>
                  </a:lnTo>
                  <a:lnTo>
                    <a:pt x="67568" y="312441"/>
                  </a:lnTo>
                  <a:lnTo>
                    <a:pt x="105654" y="314276"/>
                  </a:lnTo>
                  <a:lnTo>
                    <a:pt x="112227" y="311481"/>
                  </a:lnTo>
                  <a:lnTo>
                    <a:pt x="126418" y="300134"/>
                  </a:lnTo>
                  <a:lnTo>
                    <a:pt x="135019" y="286602"/>
                  </a:lnTo>
                  <a:lnTo>
                    <a:pt x="145514" y="245565"/>
                  </a:lnTo>
                  <a:lnTo>
                    <a:pt x="150578" y="208080"/>
                  </a:lnTo>
                  <a:lnTo>
                    <a:pt x="157851" y="163830"/>
                  </a:lnTo>
                  <a:lnTo>
                    <a:pt x="159601" y="124201"/>
                  </a:lnTo>
                  <a:lnTo>
                    <a:pt x="166493" y="80312"/>
                  </a:lnTo>
                  <a:lnTo>
                    <a:pt x="174209" y="37178"/>
                  </a:lnTo>
                  <a:lnTo>
                    <a:pt x="17908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with two modes …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Data with more than two modes …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Also possible for data to have </a:t>
            </a:r>
            <a:r>
              <a:rPr lang="en-US" b="1" dirty="0"/>
              <a:t>no mode</a:t>
            </a:r>
            <a:r>
              <a:rPr lang="en-US" dirty="0"/>
              <a:t>.</a:t>
            </a:r>
          </a:p>
        </p:txBody>
      </p:sp>
      <p:grpSp>
        <p:nvGrpSpPr>
          <p:cNvPr id="12" name="SMARTInkShape-Group103">
            <a:extLst>
              <a:ext uri="{FF2B5EF4-FFF2-40B4-BE49-F238E27FC236}">
                <a16:creationId xmlns:a16="http://schemas.microsoft.com/office/drawing/2014/main" id="{753488F1-0C16-0F7C-43FA-4E101D77D097}"/>
              </a:ext>
            </a:extLst>
          </p:cNvPr>
          <p:cNvGrpSpPr/>
          <p:nvPr/>
        </p:nvGrpSpPr>
        <p:grpSpPr>
          <a:xfrm>
            <a:off x="5000663" y="1857375"/>
            <a:ext cx="1476105" cy="371476"/>
            <a:chOff x="5000663" y="1857375"/>
            <a:chExt cx="1476105" cy="371476"/>
          </a:xfrm>
        </p:grpSpPr>
        <p:sp>
          <p:nvSpPr>
            <p:cNvPr id="4" name="SMARTInkShape-472">
              <a:extLst>
                <a:ext uri="{FF2B5EF4-FFF2-40B4-BE49-F238E27FC236}">
                  <a16:creationId xmlns:a16="http://schemas.microsoft.com/office/drawing/2014/main" id="{B4649C49-8238-B711-8E07-36CF65A25928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5000663" y="1857375"/>
              <a:ext cx="121905" cy="304124"/>
            </a:xfrm>
            <a:custGeom>
              <a:avLst/>
              <a:gdLst/>
              <a:ahLst/>
              <a:cxnLst/>
              <a:rect l="0" t="0" r="0" b="0"/>
              <a:pathLst>
                <a:path w="121905" h="304124">
                  <a:moveTo>
                    <a:pt x="38062" y="19050"/>
                  </a:moveTo>
                  <a:lnTo>
                    <a:pt x="38062" y="19050"/>
                  </a:lnTo>
                  <a:lnTo>
                    <a:pt x="38062" y="0"/>
                  </a:lnTo>
                  <a:lnTo>
                    <a:pt x="38062" y="22390"/>
                  </a:lnTo>
                  <a:lnTo>
                    <a:pt x="29125" y="66929"/>
                  </a:lnTo>
                  <a:lnTo>
                    <a:pt x="27741" y="79488"/>
                  </a:lnTo>
                  <a:lnTo>
                    <a:pt x="19918" y="117485"/>
                  </a:lnTo>
                  <a:lnTo>
                    <a:pt x="18222" y="136528"/>
                  </a:lnTo>
                  <a:lnTo>
                    <a:pt x="9335" y="181171"/>
                  </a:lnTo>
                  <a:lnTo>
                    <a:pt x="603" y="225603"/>
                  </a:lnTo>
                  <a:lnTo>
                    <a:pt x="0" y="258851"/>
                  </a:lnTo>
                  <a:lnTo>
                    <a:pt x="2801" y="266034"/>
                  </a:lnTo>
                  <a:lnTo>
                    <a:pt x="22353" y="297087"/>
                  </a:lnTo>
                  <a:lnTo>
                    <a:pt x="31433" y="301372"/>
                  </a:lnTo>
                  <a:lnTo>
                    <a:pt x="54509" y="304123"/>
                  </a:lnTo>
                  <a:lnTo>
                    <a:pt x="64069" y="301677"/>
                  </a:lnTo>
                  <a:lnTo>
                    <a:pt x="71846" y="298120"/>
                  </a:lnTo>
                  <a:lnTo>
                    <a:pt x="82174" y="295060"/>
                  </a:lnTo>
                  <a:lnTo>
                    <a:pt x="107899" y="272918"/>
                  </a:lnTo>
                  <a:lnTo>
                    <a:pt x="117434" y="253373"/>
                  </a:lnTo>
                  <a:lnTo>
                    <a:pt x="121904" y="227474"/>
                  </a:lnTo>
                  <a:lnTo>
                    <a:pt x="118173" y="199691"/>
                  </a:lnTo>
                  <a:lnTo>
                    <a:pt x="110356" y="186471"/>
                  </a:lnTo>
                  <a:lnTo>
                    <a:pt x="98767" y="177068"/>
                  </a:lnTo>
                  <a:lnTo>
                    <a:pt x="75452" y="166882"/>
                  </a:lnTo>
                  <a:lnTo>
                    <a:pt x="43741" y="162118"/>
                  </a:lnTo>
                  <a:lnTo>
                    <a:pt x="41848" y="163112"/>
                  </a:lnTo>
                  <a:lnTo>
                    <a:pt x="40586" y="164833"/>
                  </a:lnTo>
                  <a:lnTo>
                    <a:pt x="38560" y="170143"/>
                  </a:lnTo>
                  <a:lnTo>
                    <a:pt x="38062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473">
              <a:extLst>
                <a:ext uri="{FF2B5EF4-FFF2-40B4-BE49-F238E27FC236}">
                  <a16:creationId xmlns:a16="http://schemas.microsoft.com/office/drawing/2014/main" id="{1CCBCAFA-C2DD-75F2-B4EA-E904B69556EB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5191289" y="2038477"/>
              <a:ext cx="142712" cy="138222"/>
            </a:xfrm>
            <a:custGeom>
              <a:avLst/>
              <a:gdLst/>
              <a:ahLst/>
              <a:cxnLst/>
              <a:rect l="0" t="0" r="0" b="0"/>
              <a:pathLst>
                <a:path w="142712" h="138222">
                  <a:moveTo>
                    <a:pt x="28411" y="18923"/>
                  </a:moveTo>
                  <a:lnTo>
                    <a:pt x="28411" y="18923"/>
                  </a:lnTo>
                  <a:lnTo>
                    <a:pt x="28411" y="10722"/>
                  </a:lnTo>
                  <a:lnTo>
                    <a:pt x="37820" y="0"/>
                  </a:lnTo>
                  <a:lnTo>
                    <a:pt x="37902" y="4967"/>
                  </a:lnTo>
                  <a:lnTo>
                    <a:pt x="21687" y="49236"/>
                  </a:lnTo>
                  <a:lnTo>
                    <a:pt x="6138" y="90295"/>
                  </a:lnTo>
                  <a:lnTo>
                    <a:pt x="666" y="120658"/>
                  </a:lnTo>
                  <a:lnTo>
                    <a:pt x="0" y="130741"/>
                  </a:lnTo>
                  <a:lnTo>
                    <a:pt x="4941" y="137544"/>
                  </a:lnTo>
                  <a:lnTo>
                    <a:pt x="8531" y="138221"/>
                  </a:lnTo>
                  <a:lnTo>
                    <a:pt x="50607" y="130786"/>
                  </a:lnTo>
                  <a:lnTo>
                    <a:pt x="94526" y="121498"/>
                  </a:lnTo>
                  <a:lnTo>
                    <a:pt x="113970" y="116343"/>
                  </a:lnTo>
                  <a:lnTo>
                    <a:pt x="142711" y="1141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474">
              <a:extLst>
                <a:ext uri="{FF2B5EF4-FFF2-40B4-BE49-F238E27FC236}">
                  <a16:creationId xmlns:a16="http://schemas.microsoft.com/office/drawing/2014/main" id="{FF47C090-B231-DE3C-BB04-894F53C17D72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5239142" y="1952625"/>
              <a:ext cx="9134" cy="9526"/>
            </a:xfrm>
            <a:custGeom>
              <a:avLst/>
              <a:gdLst/>
              <a:ahLst/>
              <a:cxnLst/>
              <a:rect l="0" t="0" r="0" b="0"/>
              <a:pathLst>
                <a:path w="9134" h="9526">
                  <a:moveTo>
                    <a:pt x="9133" y="9525"/>
                  </a:moveTo>
                  <a:lnTo>
                    <a:pt x="9133" y="9525"/>
                  </a:lnTo>
                  <a:lnTo>
                    <a:pt x="4077" y="9525"/>
                  </a:lnTo>
                  <a:lnTo>
                    <a:pt x="2588" y="8467"/>
                  </a:lnTo>
                  <a:lnTo>
                    <a:pt x="1594" y="6703"/>
                  </a:lnTo>
                  <a:lnTo>
                    <a:pt x="0" y="1324"/>
                  </a:lnTo>
                  <a:lnTo>
                    <a:pt x="928" y="883"/>
                  </a:lnTo>
                  <a:lnTo>
                    <a:pt x="913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475">
              <a:extLst>
                <a:ext uri="{FF2B5EF4-FFF2-40B4-BE49-F238E27FC236}">
                  <a16:creationId xmlns:a16="http://schemas.microsoft.com/office/drawing/2014/main" id="{48CBCB54-18DF-A435-A9EC-07ABDFE94958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5524500" y="2028990"/>
              <a:ext cx="238126" cy="161761"/>
            </a:xfrm>
            <a:custGeom>
              <a:avLst/>
              <a:gdLst/>
              <a:ahLst/>
              <a:cxnLst/>
              <a:rect l="0" t="0" r="0" b="0"/>
              <a:pathLst>
                <a:path w="238126" h="161761">
                  <a:moveTo>
                    <a:pt x="0" y="56985"/>
                  </a:moveTo>
                  <a:lnTo>
                    <a:pt x="0" y="56985"/>
                  </a:lnTo>
                  <a:lnTo>
                    <a:pt x="0" y="42796"/>
                  </a:lnTo>
                  <a:lnTo>
                    <a:pt x="2822" y="37273"/>
                  </a:lnTo>
                  <a:lnTo>
                    <a:pt x="6545" y="31291"/>
                  </a:lnTo>
                  <a:lnTo>
                    <a:pt x="9701" y="21973"/>
                  </a:lnTo>
                  <a:lnTo>
                    <a:pt x="22666" y="6174"/>
                  </a:lnTo>
                  <a:lnTo>
                    <a:pt x="28771" y="2652"/>
                  </a:lnTo>
                  <a:lnTo>
                    <a:pt x="37554" y="0"/>
                  </a:lnTo>
                  <a:lnTo>
                    <a:pt x="42995" y="4940"/>
                  </a:lnTo>
                  <a:lnTo>
                    <a:pt x="45567" y="10218"/>
                  </a:lnTo>
                  <a:lnTo>
                    <a:pt x="46253" y="13107"/>
                  </a:lnTo>
                  <a:lnTo>
                    <a:pt x="52275" y="22230"/>
                  </a:lnTo>
                  <a:lnTo>
                    <a:pt x="52161" y="34130"/>
                  </a:lnTo>
                  <a:lnTo>
                    <a:pt x="48222" y="75730"/>
                  </a:lnTo>
                  <a:lnTo>
                    <a:pt x="46619" y="115946"/>
                  </a:lnTo>
                  <a:lnTo>
                    <a:pt x="38495" y="132450"/>
                  </a:lnTo>
                  <a:lnTo>
                    <a:pt x="43273" y="127911"/>
                  </a:lnTo>
                  <a:lnTo>
                    <a:pt x="63617" y="90357"/>
                  </a:lnTo>
                  <a:lnTo>
                    <a:pt x="79391" y="56950"/>
                  </a:lnTo>
                  <a:lnTo>
                    <a:pt x="112419" y="11658"/>
                  </a:lnTo>
                  <a:lnTo>
                    <a:pt x="116286" y="10381"/>
                  </a:lnTo>
                  <a:lnTo>
                    <a:pt x="123384" y="9420"/>
                  </a:lnTo>
                  <a:lnTo>
                    <a:pt x="123694" y="14434"/>
                  </a:lnTo>
                  <a:lnTo>
                    <a:pt x="126589" y="19729"/>
                  </a:lnTo>
                  <a:lnTo>
                    <a:pt x="131403" y="27727"/>
                  </a:lnTo>
                  <a:lnTo>
                    <a:pt x="140295" y="55909"/>
                  </a:lnTo>
                  <a:lnTo>
                    <a:pt x="142724" y="101372"/>
                  </a:lnTo>
                  <a:lnTo>
                    <a:pt x="142871" y="122936"/>
                  </a:lnTo>
                  <a:lnTo>
                    <a:pt x="157025" y="108308"/>
                  </a:lnTo>
                  <a:lnTo>
                    <a:pt x="192284" y="65113"/>
                  </a:lnTo>
                  <a:lnTo>
                    <a:pt x="223145" y="33875"/>
                  </a:lnTo>
                  <a:lnTo>
                    <a:pt x="228998" y="30839"/>
                  </a:lnTo>
                  <a:lnTo>
                    <a:pt x="236322" y="28890"/>
                  </a:lnTo>
                  <a:lnTo>
                    <a:pt x="236923" y="29788"/>
                  </a:lnTo>
                  <a:lnTo>
                    <a:pt x="237966" y="41710"/>
                  </a:lnTo>
                  <a:lnTo>
                    <a:pt x="238111" y="83583"/>
                  </a:lnTo>
                  <a:lnTo>
                    <a:pt x="238123" y="130102"/>
                  </a:lnTo>
                  <a:lnTo>
                    <a:pt x="238125" y="1617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476">
              <a:extLst>
                <a:ext uri="{FF2B5EF4-FFF2-40B4-BE49-F238E27FC236}">
                  <a16:creationId xmlns:a16="http://schemas.microsoft.com/office/drawing/2014/main" id="{EF4C4900-EAAA-6F7D-184A-5B74C4C2FFDC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5853988" y="2057400"/>
              <a:ext cx="58649" cy="117646"/>
            </a:xfrm>
            <a:custGeom>
              <a:avLst/>
              <a:gdLst/>
              <a:ahLst/>
              <a:cxnLst/>
              <a:rect l="0" t="0" r="0" b="0"/>
              <a:pathLst>
                <a:path w="58649" h="117646">
                  <a:moveTo>
                    <a:pt x="22937" y="66675"/>
                  </a:moveTo>
                  <a:lnTo>
                    <a:pt x="22937" y="66675"/>
                  </a:lnTo>
                  <a:lnTo>
                    <a:pt x="27993" y="61619"/>
                  </a:lnTo>
                  <a:lnTo>
                    <a:pt x="30476" y="53492"/>
                  </a:lnTo>
                  <a:lnTo>
                    <a:pt x="31138" y="48361"/>
                  </a:lnTo>
                  <a:lnTo>
                    <a:pt x="32638" y="44940"/>
                  </a:lnTo>
                  <a:lnTo>
                    <a:pt x="34696" y="42660"/>
                  </a:lnTo>
                  <a:lnTo>
                    <a:pt x="37126" y="41140"/>
                  </a:lnTo>
                  <a:lnTo>
                    <a:pt x="38747" y="38010"/>
                  </a:lnTo>
                  <a:lnTo>
                    <a:pt x="41560" y="21965"/>
                  </a:lnTo>
                  <a:lnTo>
                    <a:pt x="38975" y="17523"/>
                  </a:lnTo>
                  <a:lnTo>
                    <a:pt x="36804" y="14857"/>
                  </a:lnTo>
                  <a:lnTo>
                    <a:pt x="31569" y="11895"/>
                  </a:lnTo>
                  <a:lnTo>
                    <a:pt x="28692" y="11105"/>
                  </a:lnTo>
                  <a:lnTo>
                    <a:pt x="25715" y="12695"/>
                  </a:lnTo>
                  <a:lnTo>
                    <a:pt x="16469" y="25046"/>
                  </a:lnTo>
                  <a:lnTo>
                    <a:pt x="697" y="54346"/>
                  </a:lnTo>
                  <a:lnTo>
                    <a:pt x="0" y="72485"/>
                  </a:lnTo>
                  <a:lnTo>
                    <a:pt x="5558" y="98030"/>
                  </a:lnTo>
                  <a:lnTo>
                    <a:pt x="16917" y="116143"/>
                  </a:lnTo>
                  <a:lnTo>
                    <a:pt x="21041" y="117645"/>
                  </a:lnTo>
                  <a:lnTo>
                    <a:pt x="31267" y="116492"/>
                  </a:lnTo>
                  <a:lnTo>
                    <a:pt x="35899" y="112587"/>
                  </a:lnTo>
                  <a:lnTo>
                    <a:pt x="43866" y="99780"/>
                  </a:lnTo>
                  <a:lnTo>
                    <a:pt x="56548" y="59143"/>
                  </a:lnTo>
                  <a:lnTo>
                    <a:pt x="58648" y="30224"/>
                  </a:lnTo>
                  <a:lnTo>
                    <a:pt x="5151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477">
              <a:extLst>
                <a:ext uri="{FF2B5EF4-FFF2-40B4-BE49-F238E27FC236}">
                  <a16:creationId xmlns:a16="http://schemas.microsoft.com/office/drawing/2014/main" id="{352F8CE5-665C-4CA3-7AE0-585719E0BD12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5992690" y="1866900"/>
              <a:ext cx="131886" cy="313802"/>
            </a:xfrm>
            <a:custGeom>
              <a:avLst/>
              <a:gdLst/>
              <a:ahLst/>
              <a:cxnLst/>
              <a:rect l="0" t="0" r="0" b="0"/>
              <a:pathLst>
                <a:path w="131886" h="313802">
                  <a:moveTo>
                    <a:pt x="93785" y="257175"/>
                  </a:moveTo>
                  <a:lnTo>
                    <a:pt x="93785" y="257175"/>
                  </a:lnTo>
                  <a:lnTo>
                    <a:pt x="93785" y="252119"/>
                  </a:lnTo>
                  <a:lnTo>
                    <a:pt x="96607" y="246814"/>
                  </a:lnTo>
                  <a:lnTo>
                    <a:pt x="100330" y="240928"/>
                  </a:lnTo>
                  <a:lnTo>
                    <a:pt x="102722" y="228527"/>
                  </a:lnTo>
                  <a:lnTo>
                    <a:pt x="103194" y="215885"/>
                  </a:lnTo>
                  <a:lnTo>
                    <a:pt x="102174" y="213774"/>
                  </a:lnTo>
                  <a:lnTo>
                    <a:pt x="100436" y="212366"/>
                  </a:lnTo>
                  <a:lnTo>
                    <a:pt x="98220" y="211427"/>
                  </a:lnTo>
                  <a:lnTo>
                    <a:pt x="96741" y="209743"/>
                  </a:lnTo>
                  <a:lnTo>
                    <a:pt x="94175" y="201514"/>
                  </a:lnTo>
                  <a:lnTo>
                    <a:pt x="91136" y="200687"/>
                  </a:lnTo>
                  <a:lnTo>
                    <a:pt x="52496" y="200028"/>
                  </a:lnTo>
                  <a:lnTo>
                    <a:pt x="46154" y="202849"/>
                  </a:lnTo>
                  <a:lnTo>
                    <a:pt x="24797" y="216272"/>
                  </a:lnTo>
                  <a:lnTo>
                    <a:pt x="11673" y="234983"/>
                  </a:lnTo>
                  <a:lnTo>
                    <a:pt x="8072" y="244485"/>
                  </a:lnTo>
                  <a:lnTo>
                    <a:pt x="1831" y="255061"/>
                  </a:lnTo>
                  <a:lnTo>
                    <a:pt x="0" y="265408"/>
                  </a:lnTo>
                  <a:lnTo>
                    <a:pt x="2008" y="274240"/>
                  </a:lnTo>
                  <a:lnTo>
                    <a:pt x="5370" y="281692"/>
                  </a:lnTo>
                  <a:lnTo>
                    <a:pt x="6865" y="288533"/>
                  </a:lnTo>
                  <a:lnTo>
                    <a:pt x="8322" y="290780"/>
                  </a:lnTo>
                  <a:lnTo>
                    <a:pt x="10350" y="292278"/>
                  </a:lnTo>
                  <a:lnTo>
                    <a:pt x="15428" y="295002"/>
                  </a:lnTo>
                  <a:lnTo>
                    <a:pt x="34607" y="310347"/>
                  </a:lnTo>
                  <a:lnTo>
                    <a:pt x="57548" y="313801"/>
                  </a:lnTo>
                  <a:lnTo>
                    <a:pt x="64627" y="311270"/>
                  </a:lnTo>
                  <a:lnTo>
                    <a:pt x="87401" y="291921"/>
                  </a:lnTo>
                  <a:lnTo>
                    <a:pt x="96950" y="277466"/>
                  </a:lnTo>
                  <a:lnTo>
                    <a:pt x="107808" y="236074"/>
                  </a:lnTo>
                  <a:lnTo>
                    <a:pt x="112900" y="197503"/>
                  </a:lnTo>
                  <a:lnTo>
                    <a:pt x="119087" y="157180"/>
                  </a:lnTo>
                  <a:lnTo>
                    <a:pt x="121390" y="117950"/>
                  </a:lnTo>
                  <a:lnTo>
                    <a:pt x="123131" y="80574"/>
                  </a:lnTo>
                  <a:lnTo>
                    <a:pt x="130523" y="34207"/>
                  </a:lnTo>
                  <a:lnTo>
                    <a:pt x="13188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478">
              <a:extLst>
                <a:ext uri="{FF2B5EF4-FFF2-40B4-BE49-F238E27FC236}">
                  <a16:creationId xmlns:a16="http://schemas.microsoft.com/office/drawing/2014/main" id="{FA349146-B3E0-4D5B-5229-48E426137282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6143640" y="2057401"/>
              <a:ext cx="238111" cy="123779"/>
            </a:xfrm>
            <a:custGeom>
              <a:avLst/>
              <a:gdLst/>
              <a:ahLst/>
              <a:cxnLst/>
              <a:rect l="0" t="0" r="0" b="0"/>
              <a:pathLst>
                <a:path w="238111" h="123779">
                  <a:moveTo>
                    <a:pt x="95235" y="66674"/>
                  </a:moveTo>
                  <a:lnTo>
                    <a:pt x="95235" y="66674"/>
                  </a:lnTo>
                  <a:lnTo>
                    <a:pt x="104644" y="57265"/>
                  </a:lnTo>
                  <a:lnTo>
                    <a:pt x="104757" y="42963"/>
                  </a:lnTo>
                  <a:lnTo>
                    <a:pt x="105816" y="41342"/>
                  </a:lnTo>
                  <a:lnTo>
                    <a:pt x="107580" y="40261"/>
                  </a:lnTo>
                  <a:lnTo>
                    <a:pt x="109816" y="39540"/>
                  </a:lnTo>
                  <a:lnTo>
                    <a:pt x="110248" y="39060"/>
                  </a:lnTo>
                  <a:lnTo>
                    <a:pt x="109476" y="38739"/>
                  </a:lnTo>
                  <a:lnTo>
                    <a:pt x="107904" y="38526"/>
                  </a:lnTo>
                  <a:lnTo>
                    <a:pt x="107915" y="37326"/>
                  </a:lnTo>
                  <a:lnTo>
                    <a:pt x="113975" y="28977"/>
                  </a:lnTo>
                  <a:lnTo>
                    <a:pt x="114192" y="23637"/>
                  </a:lnTo>
                  <a:lnTo>
                    <a:pt x="113165" y="22108"/>
                  </a:lnTo>
                  <a:lnTo>
                    <a:pt x="111422" y="21088"/>
                  </a:lnTo>
                  <a:lnTo>
                    <a:pt x="106076" y="19452"/>
                  </a:lnTo>
                  <a:lnTo>
                    <a:pt x="105345" y="16406"/>
                  </a:lnTo>
                  <a:lnTo>
                    <a:pt x="104794" y="9927"/>
                  </a:lnTo>
                  <a:lnTo>
                    <a:pt x="95269" y="34"/>
                  </a:lnTo>
                  <a:lnTo>
                    <a:pt x="77902" y="0"/>
                  </a:lnTo>
                  <a:lnTo>
                    <a:pt x="54877" y="8200"/>
                  </a:lnTo>
                  <a:lnTo>
                    <a:pt x="48018" y="14580"/>
                  </a:lnTo>
                  <a:lnTo>
                    <a:pt x="6337" y="60301"/>
                  </a:lnTo>
                  <a:lnTo>
                    <a:pt x="2808" y="66664"/>
                  </a:lnTo>
                  <a:lnTo>
                    <a:pt x="822" y="79018"/>
                  </a:lnTo>
                  <a:lnTo>
                    <a:pt x="0" y="109157"/>
                  </a:lnTo>
                  <a:lnTo>
                    <a:pt x="2814" y="114836"/>
                  </a:lnTo>
                  <a:lnTo>
                    <a:pt x="5046" y="117832"/>
                  </a:lnTo>
                  <a:lnTo>
                    <a:pt x="10348" y="121161"/>
                  </a:lnTo>
                  <a:lnTo>
                    <a:pt x="18950" y="123473"/>
                  </a:lnTo>
                  <a:lnTo>
                    <a:pt x="32142" y="123778"/>
                  </a:lnTo>
                  <a:lnTo>
                    <a:pt x="38266" y="120981"/>
                  </a:lnTo>
                  <a:lnTo>
                    <a:pt x="41381" y="118754"/>
                  </a:lnTo>
                  <a:lnTo>
                    <a:pt x="44842" y="113457"/>
                  </a:lnTo>
                  <a:lnTo>
                    <a:pt x="47438" y="107575"/>
                  </a:lnTo>
                  <a:lnTo>
                    <a:pt x="52120" y="101433"/>
                  </a:lnTo>
                  <a:lnTo>
                    <a:pt x="57728" y="97997"/>
                  </a:lnTo>
                  <a:lnTo>
                    <a:pt x="63749" y="95412"/>
                  </a:lnTo>
                  <a:lnTo>
                    <a:pt x="79394" y="82152"/>
                  </a:lnTo>
                  <a:lnTo>
                    <a:pt x="82903" y="76023"/>
                  </a:lnTo>
                  <a:lnTo>
                    <a:pt x="85520" y="69771"/>
                  </a:lnTo>
                  <a:lnTo>
                    <a:pt x="102112" y="47619"/>
                  </a:lnTo>
                  <a:lnTo>
                    <a:pt x="104237" y="39980"/>
                  </a:lnTo>
                  <a:lnTo>
                    <a:pt x="114249" y="28613"/>
                  </a:lnTo>
                  <a:lnTo>
                    <a:pt x="114285" y="73821"/>
                  </a:lnTo>
                  <a:lnTo>
                    <a:pt x="114285" y="77789"/>
                  </a:lnTo>
                  <a:lnTo>
                    <a:pt x="117107" y="85019"/>
                  </a:lnTo>
                  <a:lnTo>
                    <a:pt x="119341" y="88429"/>
                  </a:lnTo>
                  <a:lnTo>
                    <a:pt x="137655" y="98285"/>
                  </a:lnTo>
                  <a:lnTo>
                    <a:pt x="165742" y="103492"/>
                  </a:lnTo>
                  <a:lnTo>
                    <a:pt x="238110" y="952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479">
              <a:extLst>
                <a:ext uri="{FF2B5EF4-FFF2-40B4-BE49-F238E27FC236}">
                  <a16:creationId xmlns:a16="http://schemas.microsoft.com/office/drawing/2014/main" id="{8CE5212A-49AA-633A-8FE3-8EFCCAC451E8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6457950" y="1877749"/>
              <a:ext cx="18818" cy="351102"/>
            </a:xfrm>
            <a:custGeom>
              <a:avLst/>
              <a:gdLst/>
              <a:ahLst/>
              <a:cxnLst/>
              <a:rect l="0" t="0" r="0" b="0"/>
              <a:pathLst>
                <a:path w="18818" h="351102">
                  <a:moveTo>
                    <a:pt x="0" y="8201"/>
                  </a:moveTo>
                  <a:lnTo>
                    <a:pt x="0" y="8201"/>
                  </a:lnTo>
                  <a:lnTo>
                    <a:pt x="16402" y="0"/>
                  </a:lnTo>
                  <a:lnTo>
                    <a:pt x="17873" y="7731"/>
                  </a:lnTo>
                  <a:lnTo>
                    <a:pt x="18817" y="43621"/>
                  </a:lnTo>
                  <a:lnTo>
                    <a:pt x="13924" y="84195"/>
                  </a:lnTo>
                  <a:lnTo>
                    <a:pt x="10828" y="119618"/>
                  </a:lnTo>
                  <a:lnTo>
                    <a:pt x="9911" y="160335"/>
                  </a:lnTo>
                  <a:lnTo>
                    <a:pt x="4584" y="205913"/>
                  </a:lnTo>
                  <a:lnTo>
                    <a:pt x="1358" y="247875"/>
                  </a:lnTo>
                  <a:lnTo>
                    <a:pt x="3426" y="265712"/>
                  </a:lnTo>
                  <a:lnTo>
                    <a:pt x="5459" y="271950"/>
                  </a:lnTo>
                  <a:lnTo>
                    <a:pt x="4896" y="284525"/>
                  </a:lnTo>
                  <a:lnTo>
                    <a:pt x="3264" y="290842"/>
                  </a:lnTo>
                  <a:lnTo>
                    <a:pt x="3234" y="296112"/>
                  </a:lnTo>
                  <a:lnTo>
                    <a:pt x="9525" y="3511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SMARTInkShape-Group104">
            <a:extLst>
              <a:ext uri="{FF2B5EF4-FFF2-40B4-BE49-F238E27FC236}">
                <a16:creationId xmlns:a16="http://schemas.microsoft.com/office/drawing/2014/main" id="{277206D1-31B7-340F-7F54-6F23B9731E89}"/>
              </a:ext>
            </a:extLst>
          </p:cNvPr>
          <p:cNvGrpSpPr/>
          <p:nvPr/>
        </p:nvGrpSpPr>
        <p:grpSpPr>
          <a:xfrm>
            <a:off x="6572250" y="2831573"/>
            <a:ext cx="2085821" cy="359303"/>
            <a:chOff x="6572250" y="2831573"/>
            <a:chExt cx="2085821" cy="359303"/>
          </a:xfrm>
        </p:grpSpPr>
        <p:sp>
          <p:nvSpPr>
            <p:cNvPr id="13" name="SMARTInkShape-480">
              <a:extLst>
                <a:ext uri="{FF2B5EF4-FFF2-40B4-BE49-F238E27FC236}">
                  <a16:creationId xmlns:a16="http://schemas.microsoft.com/office/drawing/2014/main" id="{66E8C476-A0B4-73CC-FA91-9163C9108CD7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>
              <a:off x="6572250" y="3023777"/>
              <a:ext cx="294697" cy="161885"/>
            </a:xfrm>
            <a:custGeom>
              <a:avLst/>
              <a:gdLst/>
              <a:ahLst/>
              <a:cxnLst/>
              <a:rect l="0" t="0" r="0" b="0"/>
              <a:pathLst>
                <a:path w="294697" h="161885">
                  <a:moveTo>
                    <a:pt x="0" y="52798"/>
                  </a:moveTo>
                  <a:lnTo>
                    <a:pt x="0" y="52798"/>
                  </a:lnTo>
                  <a:lnTo>
                    <a:pt x="0" y="44597"/>
                  </a:lnTo>
                  <a:lnTo>
                    <a:pt x="5056" y="38609"/>
                  </a:lnTo>
                  <a:lnTo>
                    <a:pt x="7538" y="30264"/>
                  </a:lnTo>
                  <a:lnTo>
                    <a:pt x="8200" y="25075"/>
                  </a:lnTo>
                  <a:lnTo>
                    <a:pt x="9701" y="21616"/>
                  </a:lnTo>
                  <a:lnTo>
                    <a:pt x="11758" y="19310"/>
                  </a:lnTo>
                  <a:lnTo>
                    <a:pt x="28771" y="7564"/>
                  </a:lnTo>
                  <a:lnTo>
                    <a:pt x="35013" y="5177"/>
                  </a:lnTo>
                  <a:lnTo>
                    <a:pt x="41314" y="589"/>
                  </a:lnTo>
                  <a:lnTo>
                    <a:pt x="44476" y="0"/>
                  </a:lnTo>
                  <a:lnTo>
                    <a:pt x="47642" y="666"/>
                  </a:lnTo>
                  <a:lnTo>
                    <a:pt x="57155" y="6660"/>
                  </a:lnTo>
                  <a:lnTo>
                    <a:pt x="60327" y="9340"/>
                  </a:lnTo>
                  <a:lnTo>
                    <a:pt x="69851" y="28280"/>
                  </a:lnTo>
                  <a:lnTo>
                    <a:pt x="74319" y="43887"/>
                  </a:lnTo>
                  <a:lnTo>
                    <a:pt x="74770" y="78280"/>
                  </a:lnTo>
                  <a:lnTo>
                    <a:pt x="64419" y="122579"/>
                  </a:lnTo>
                  <a:lnTo>
                    <a:pt x="58586" y="143017"/>
                  </a:lnTo>
                  <a:lnTo>
                    <a:pt x="49801" y="157747"/>
                  </a:lnTo>
                  <a:lnTo>
                    <a:pt x="48592" y="161884"/>
                  </a:lnTo>
                  <a:lnTo>
                    <a:pt x="48269" y="161505"/>
                  </a:lnTo>
                  <a:lnTo>
                    <a:pt x="48055" y="160194"/>
                  </a:lnTo>
                  <a:lnTo>
                    <a:pt x="58043" y="119295"/>
                  </a:lnTo>
                  <a:lnTo>
                    <a:pt x="75083" y="81338"/>
                  </a:lnTo>
                  <a:lnTo>
                    <a:pt x="113544" y="34831"/>
                  </a:lnTo>
                  <a:lnTo>
                    <a:pt x="126423" y="24544"/>
                  </a:lnTo>
                  <a:lnTo>
                    <a:pt x="137680" y="19074"/>
                  </a:lnTo>
                  <a:lnTo>
                    <a:pt x="149739" y="16643"/>
                  </a:lnTo>
                  <a:lnTo>
                    <a:pt x="159331" y="18384"/>
                  </a:lnTo>
                  <a:lnTo>
                    <a:pt x="163371" y="20331"/>
                  </a:lnTo>
                  <a:lnTo>
                    <a:pt x="166064" y="23745"/>
                  </a:lnTo>
                  <a:lnTo>
                    <a:pt x="177523" y="65151"/>
                  </a:lnTo>
                  <a:lnTo>
                    <a:pt x="183115" y="105489"/>
                  </a:lnTo>
                  <a:lnTo>
                    <a:pt x="190068" y="127622"/>
                  </a:lnTo>
                  <a:lnTo>
                    <a:pt x="190415" y="120064"/>
                  </a:lnTo>
                  <a:lnTo>
                    <a:pt x="190462" y="110563"/>
                  </a:lnTo>
                  <a:lnTo>
                    <a:pt x="196127" y="99285"/>
                  </a:lnTo>
                  <a:lnTo>
                    <a:pt x="205573" y="83858"/>
                  </a:lnTo>
                  <a:lnTo>
                    <a:pt x="206898" y="79855"/>
                  </a:lnTo>
                  <a:lnTo>
                    <a:pt x="236400" y="39823"/>
                  </a:lnTo>
                  <a:lnTo>
                    <a:pt x="257370" y="23083"/>
                  </a:lnTo>
                  <a:lnTo>
                    <a:pt x="271226" y="17183"/>
                  </a:lnTo>
                  <a:lnTo>
                    <a:pt x="278590" y="15803"/>
                  </a:lnTo>
                  <a:lnTo>
                    <a:pt x="282035" y="17551"/>
                  </a:lnTo>
                  <a:lnTo>
                    <a:pt x="288685" y="25138"/>
                  </a:lnTo>
                  <a:lnTo>
                    <a:pt x="292346" y="35566"/>
                  </a:lnTo>
                  <a:lnTo>
                    <a:pt x="294696" y="69620"/>
                  </a:lnTo>
                  <a:lnTo>
                    <a:pt x="287659" y="111641"/>
                  </a:lnTo>
                  <a:lnTo>
                    <a:pt x="285750" y="1575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481">
              <a:extLst>
                <a:ext uri="{FF2B5EF4-FFF2-40B4-BE49-F238E27FC236}">
                  <a16:creationId xmlns:a16="http://schemas.microsoft.com/office/drawing/2014/main" id="{4BB7BC96-404C-CB31-4ED2-052C8800B0A0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6974050" y="3028950"/>
              <a:ext cx="122076" cy="141619"/>
            </a:xfrm>
            <a:custGeom>
              <a:avLst/>
              <a:gdLst/>
              <a:ahLst/>
              <a:cxnLst/>
              <a:rect l="0" t="0" r="0" b="0"/>
              <a:pathLst>
                <a:path w="122076" h="141619">
                  <a:moveTo>
                    <a:pt x="17300" y="19050"/>
                  </a:moveTo>
                  <a:lnTo>
                    <a:pt x="17300" y="19050"/>
                  </a:lnTo>
                  <a:lnTo>
                    <a:pt x="17300" y="13994"/>
                  </a:lnTo>
                  <a:lnTo>
                    <a:pt x="18358" y="12504"/>
                  </a:lnTo>
                  <a:lnTo>
                    <a:pt x="20122" y="11511"/>
                  </a:lnTo>
                  <a:lnTo>
                    <a:pt x="26432" y="9641"/>
                  </a:lnTo>
                  <a:lnTo>
                    <a:pt x="21652" y="9560"/>
                  </a:lnTo>
                  <a:lnTo>
                    <a:pt x="20201" y="10606"/>
                  </a:lnTo>
                  <a:lnTo>
                    <a:pt x="2188" y="48128"/>
                  </a:lnTo>
                  <a:lnTo>
                    <a:pt x="0" y="57726"/>
                  </a:lnTo>
                  <a:lnTo>
                    <a:pt x="6019" y="96580"/>
                  </a:lnTo>
                  <a:lnTo>
                    <a:pt x="6605" y="105662"/>
                  </a:lnTo>
                  <a:lnTo>
                    <a:pt x="12899" y="121397"/>
                  </a:lnTo>
                  <a:lnTo>
                    <a:pt x="21694" y="133329"/>
                  </a:lnTo>
                  <a:lnTo>
                    <a:pt x="29131" y="138633"/>
                  </a:lnTo>
                  <a:lnTo>
                    <a:pt x="44323" y="141618"/>
                  </a:lnTo>
                  <a:lnTo>
                    <a:pt x="62231" y="137446"/>
                  </a:lnTo>
                  <a:lnTo>
                    <a:pt x="67362" y="131848"/>
                  </a:lnTo>
                  <a:lnTo>
                    <a:pt x="75886" y="114338"/>
                  </a:lnTo>
                  <a:lnTo>
                    <a:pt x="83435" y="69662"/>
                  </a:lnTo>
                  <a:lnTo>
                    <a:pt x="94020" y="34809"/>
                  </a:lnTo>
                  <a:lnTo>
                    <a:pt x="100357" y="20897"/>
                  </a:lnTo>
                  <a:lnTo>
                    <a:pt x="102897" y="13521"/>
                  </a:lnTo>
                  <a:lnTo>
                    <a:pt x="111070" y="1990"/>
                  </a:lnTo>
                  <a:lnTo>
                    <a:pt x="114714" y="884"/>
                  </a:lnTo>
                  <a:lnTo>
                    <a:pt x="122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482">
              <a:extLst>
                <a:ext uri="{FF2B5EF4-FFF2-40B4-BE49-F238E27FC236}">
                  <a16:creationId xmlns:a16="http://schemas.microsoft.com/office/drawing/2014/main" id="{938FC1BF-2F49-8CB5-8770-071F65ABA06E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7165012" y="2906841"/>
              <a:ext cx="26364" cy="264985"/>
            </a:xfrm>
            <a:custGeom>
              <a:avLst/>
              <a:gdLst/>
              <a:ahLst/>
              <a:cxnLst/>
              <a:rect l="0" t="0" r="0" b="0"/>
              <a:pathLst>
                <a:path w="26364" h="264985">
                  <a:moveTo>
                    <a:pt x="26363" y="17334"/>
                  </a:moveTo>
                  <a:lnTo>
                    <a:pt x="26363" y="17334"/>
                  </a:lnTo>
                  <a:lnTo>
                    <a:pt x="26363" y="0"/>
                  </a:lnTo>
                  <a:lnTo>
                    <a:pt x="25305" y="39033"/>
                  </a:lnTo>
                  <a:lnTo>
                    <a:pt x="16002" y="77829"/>
                  </a:lnTo>
                  <a:lnTo>
                    <a:pt x="9888" y="113575"/>
                  </a:lnTo>
                  <a:lnTo>
                    <a:pt x="5253" y="145333"/>
                  </a:lnTo>
                  <a:lnTo>
                    <a:pt x="0" y="173793"/>
                  </a:lnTo>
                  <a:lnTo>
                    <a:pt x="7313" y="2649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483">
              <a:extLst>
                <a:ext uri="{FF2B5EF4-FFF2-40B4-BE49-F238E27FC236}">
                  <a16:creationId xmlns:a16="http://schemas.microsoft.com/office/drawing/2014/main" id="{F67DE50A-1756-FDE7-AC3F-A6FB7385E7AA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7305946" y="2888300"/>
              <a:ext cx="94980" cy="283138"/>
            </a:xfrm>
            <a:custGeom>
              <a:avLst/>
              <a:gdLst/>
              <a:ahLst/>
              <a:cxnLst/>
              <a:rect l="0" t="0" r="0" b="0"/>
              <a:pathLst>
                <a:path w="94980" h="283138">
                  <a:moveTo>
                    <a:pt x="18779" y="35875"/>
                  </a:moveTo>
                  <a:lnTo>
                    <a:pt x="18779" y="35875"/>
                  </a:lnTo>
                  <a:lnTo>
                    <a:pt x="26383" y="27212"/>
                  </a:lnTo>
                  <a:lnTo>
                    <a:pt x="33967" y="13082"/>
                  </a:lnTo>
                  <a:lnTo>
                    <a:pt x="36112" y="5284"/>
                  </a:lnTo>
                  <a:lnTo>
                    <a:pt x="37742" y="2781"/>
                  </a:lnTo>
                  <a:lnTo>
                    <a:pt x="39889" y="1112"/>
                  </a:lnTo>
                  <a:lnTo>
                    <a:pt x="42377" y="0"/>
                  </a:lnTo>
                  <a:lnTo>
                    <a:pt x="44036" y="3492"/>
                  </a:lnTo>
                  <a:lnTo>
                    <a:pt x="46918" y="51000"/>
                  </a:lnTo>
                  <a:lnTo>
                    <a:pt x="40722" y="92250"/>
                  </a:lnTo>
                  <a:lnTo>
                    <a:pt x="35578" y="136617"/>
                  </a:lnTo>
                  <a:lnTo>
                    <a:pt x="29741" y="180540"/>
                  </a:lnTo>
                  <a:lnTo>
                    <a:pt x="19925" y="223750"/>
                  </a:lnTo>
                  <a:lnTo>
                    <a:pt x="2807" y="268598"/>
                  </a:lnTo>
                  <a:lnTo>
                    <a:pt x="0" y="282214"/>
                  </a:lnTo>
                  <a:lnTo>
                    <a:pt x="9923" y="283137"/>
                  </a:lnTo>
                  <a:lnTo>
                    <a:pt x="45874" y="273112"/>
                  </a:lnTo>
                  <a:lnTo>
                    <a:pt x="72363" y="263496"/>
                  </a:lnTo>
                  <a:lnTo>
                    <a:pt x="94979" y="245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484">
              <a:extLst>
                <a:ext uri="{FF2B5EF4-FFF2-40B4-BE49-F238E27FC236}">
                  <a16:creationId xmlns:a16="http://schemas.microsoft.com/office/drawing/2014/main" id="{788169EB-2798-E501-782E-3BB2932B1105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7305675" y="3048000"/>
              <a:ext cx="114301" cy="38101"/>
            </a:xfrm>
            <a:custGeom>
              <a:avLst/>
              <a:gdLst/>
              <a:ahLst/>
              <a:cxnLst/>
              <a:rect l="0" t="0" r="0" b="0"/>
              <a:pathLst>
                <a:path w="114301" h="38101">
                  <a:moveTo>
                    <a:pt x="0" y="38100"/>
                  </a:moveTo>
                  <a:lnTo>
                    <a:pt x="0" y="38100"/>
                  </a:lnTo>
                  <a:lnTo>
                    <a:pt x="5056" y="33044"/>
                  </a:lnTo>
                  <a:lnTo>
                    <a:pt x="10361" y="30561"/>
                  </a:lnTo>
                  <a:lnTo>
                    <a:pt x="57750" y="13464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485">
              <a:extLst>
                <a:ext uri="{FF2B5EF4-FFF2-40B4-BE49-F238E27FC236}">
                  <a16:creationId xmlns:a16="http://schemas.microsoft.com/office/drawing/2014/main" id="{3DAF58E6-CE4D-32C9-70DC-FC22E7C0DC68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7467600" y="3039915"/>
              <a:ext cx="9526" cy="122386"/>
            </a:xfrm>
            <a:custGeom>
              <a:avLst/>
              <a:gdLst/>
              <a:ahLst/>
              <a:cxnLst/>
              <a:rect l="0" t="0" r="0" b="0"/>
              <a:pathLst>
                <a:path w="9526" h="122386">
                  <a:moveTo>
                    <a:pt x="0" y="17610"/>
                  </a:moveTo>
                  <a:lnTo>
                    <a:pt x="0" y="17610"/>
                  </a:lnTo>
                  <a:lnTo>
                    <a:pt x="8200" y="9409"/>
                  </a:lnTo>
                  <a:lnTo>
                    <a:pt x="9409" y="0"/>
                  </a:lnTo>
                  <a:lnTo>
                    <a:pt x="9522" y="39302"/>
                  </a:lnTo>
                  <a:lnTo>
                    <a:pt x="9525" y="81811"/>
                  </a:lnTo>
                  <a:lnTo>
                    <a:pt x="9525" y="1223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486">
              <a:extLst>
                <a:ext uri="{FF2B5EF4-FFF2-40B4-BE49-F238E27FC236}">
                  <a16:creationId xmlns:a16="http://schemas.microsoft.com/office/drawing/2014/main" id="{ED1F2F32-CC0C-6AA7-BFEE-6A8E42499E02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7515225" y="2952750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28575"/>
                  </a:moveTo>
                  <a:lnTo>
                    <a:pt x="0" y="285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487">
              <a:extLst>
                <a:ext uri="{FF2B5EF4-FFF2-40B4-BE49-F238E27FC236}">
                  <a16:creationId xmlns:a16="http://schemas.microsoft.com/office/drawing/2014/main" id="{9178F291-8359-6DD2-ED96-7D13F7A8074C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7633563" y="3048062"/>
              <a:ext cx="295117" cy="142814"/>
            </a:xfrm>
            <a:custGeom>
              <a:avLst/>
              <a:gdLst/>
              <a:ahLst/>
              <a:cxnLst/>
              <a:rect l="0" t="0" r="0" b="0"/>
              <a:pathLst>
                <a:path w="295117" h="142814">
                  <a:moveTo>
                    <a:pt x="5487" y="57088"/>
                  </a:moveTo>
                  <a:lnTo>
                    <a:pt x="5487" y="57088"/>
                  </a:lnTo>
                  <a:lnTo>
                    <a:pt x="431" y="57088"/>
                  </a:lnTo>
                  <a:lnTo>
                    <a:pt x="0" y="56030"/>
                  </a:lnTo>
                  <a:lnTo>
                    <a:pt x="3390" y="48425"/>
                  </a:lnTo>
                  <a:lnTo>
                    <a:pt x="4556" y="38774"/>
                  </a:lnTo>
                  <a:lnTo>
                    <a:pt x="10717" y="27429"/>
                  </a:lnTo>
                  <a:lnTo>
                    <a:pt x="26863" y="7956"/>
                  </a:lnTo>
                  <a:lnTo>
                    <a:pt x="33685" y="3501"/>
                  </a:lnTo>
                  <a:lnTo>
                    <a:pt x="43475" y="994"/>
                  </a:lnTo>
                  <a:lnTo>
                    <a:pt x="60750" y="0"/>
                  </a:lnTo>
                  <a:lnTo>
                    <a:pt x="67134" y="10069"/>
                  </a:lnTo>
                  <a:lnTo>
                    <a:pt x="70673" y="21402"/>
                  </a:lnTo>
                  <a:lnTo>
                    <a:pt x="72031" y="64517"/>
                  </a:lnTo>
                  <a:lnTo>
                    <a:pt x="72154" y="109314"/>
                  </a:lnTo>
                  <a:lnTo>
                    <a:pt x="72161" y="121651"/>
                  </a:lnTo>
                  <a:lnTo>
                    <a:pt x="77218" y="113024"/>
                  </a:lnTo>
                  <a:lnTo>
                    <a:pt x="82920" y="97692"/>
                  </a:lnTo>
                  <a:lnTo>
                    <a:pt x="117496" y="50834"/>
                  </a:lnTo>
                  <a:lnTo>
                    <a:pt x="139639" y="30727"/>
                  </a:lnTo>
                  <a:lnTo>
                    <a:pt x="150835" y="22089"/>
                  </a:lnTo>
                  <a:lnTo>
                    <a:pt x="163088" y="7442"/>
                  </a:lnTo>
                  <a:lnTo>
                    <a:pt x="170077" y="3273"/>
                  </a:lnTo>
                  <a:lnTo>
                    <a:pt x="173422" y="3219"/>
                  </a:lnTo>
                  <a:lnTo>
                    <a:pt x="179961" y="5983"/>
                  </a:lnTo>
                  <a:lnTo>
                    <a:pt x="182127" y="10318"/>
                  </a:lnTo>
                  <a:lnTo>
                    <a:pt x="185891" y="43873"/>
                  </a:lnTo>
                  <a:lnTo>
                    <a:pt x="178848" y="89253"/>
                  </a:lnTo>
                  <a:lnTo>
                    <a:pt x="177049" y="129944"/>
                  </a:lnTo>
                  <a:lnTo>
                    <a:pt x="177011" y="130000"/>
                  </a:lnTo>
                  <a:lnTo>
                    <a:pt x="176970" y="127241"/>
                  </a:lnTo>
                  <a:lnTo>
                    <a:pt x="185605" y="108183"/>
                  </a:lnTo>
                  <a:lnTo>
                    <a:pt x="218694" y="64160"/>
                  </a:lnTo>
                  <a:lnTo>
                    <a:pt x="259128" y="23612"/>
                  </a:lnTo>
                  <a:lnTo>
                    <a:pt x="265677" y="21043"/>
                  </a:lnTo>
                  <a:lnTo>
                    <a:pt x="275315" y="19597"/>
                  </a:lnTo>
                  <a:lnTo>
                    <a:pt x="278506" y="21511"/>
                  </a:lnTo>
                  <a:lnTo>
                    <a:pt x="284874" y="29281"/>
                  </a:lnTo>
                  <a:lnTo>
                    <a:pt x="294408" y="50612"/>
                  </a:lnTo>
                  <a:lnTo>
                    <a:pt x="295116" y="70790"/>
                  </a:lnTo>
                  <a:lnTo>
                    <a:pt x="291748" y="115454"/>
                  </a:lnTo>
                  <a:lnTo>
                    <a:pt x="291237" y="1428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488">
              <a:extLst>
                <a:ext uri="{FF2B5EF4-FFF2-40B4-BE49-F238E27FC236}">
                  <a16:creationId xmlns:a16="http://schemas.microsoft.com/office/drawing/2014/main" id="{F8C66C61-4F08-B36D-FCCC-E26E4A03B51A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8030248" y="3067089"/>
              <a:ext cx="64502" cy="103509"/>
            </a:xfrm>
            <a:custGeom>
              <a:avLst/>
              <a:gdLst/>
              <a:ahLst/>
              <a:cxnLst/>
              <a:rect l="0" t="0" r="0" b="0"/>
              <a:pathLst>
                <a:path w="64502" h="103509">
                  <a:moveTo>
                    <a:pt x="46952" y="38061"/>
                  </a:moveTo>
                  <a:lnTo>
                    <a:pt x="46952" y="38061"/>
                  </a:lnTo>
                  <a:lnTo>
                    <a:pt x="52008" y="38061"/>
                  </a:lnTo>
                  <a:lnTo>
                    <a:pt x="53497" y="37003"/>
                  </a:lnTo>
                  <a:lnTo>
                    <a:pt x="54490" y="35239"/>
                  </a:lnTo>
                  <a:lnTo>
                    <a:pt x="56216" y="28360"/>
                  </a:lnTo>
                  <a:lnTo>
                    <a:pt x="56476" y="1438"/>
                  </a:lnTo>
                  <a:lnTo>
                    <a:pt x="55419" y="946"/>
                  </a:lnTo>
                  <a:lnTo>
                    <a:pt x="34087" y="0"/>
                  </a:lnTo>
                  <a:lnTo>
                    <a:pt x="25006" y="5623"/>
                  </a:lnTo>
                  <a:lnTo>
                    <a:pt x="14973" y="15177"/>
                  </a:lnTo>
                  <a:lnTo>
                    <a:pt x="6986" y="26479"/>
                  </a:lnTo>
                  <a:lnTo>
                    <a:pt x="1597" y="44742"/>
                  </a:lnTo>
                  <a:lnTo>
                    <a:pt x="0" y="68616"/>
                  </a:lnTo>
                  <a:lnTo>
                    <a:pt x="5270" y="83743"/>
                  </a:lnTo>
                  <a:lnTo>
                    <a:pt x="9639" y="90741"/>
                  </a:lnTo>
                  <a:lnTo>
                    <a:pt x="14669" y="95406"/>
                  </a:lnTo>
                  <a:lnTo>
                    <a:pt x="25901" y="100590"/>
                  </a:lnTo>
                  <a:lnTo>
                    <a:pt x="39068" y="103508"/>
                  </a:lnTo>
                  <a:lnTo>
                    <a:pt x="42755" y="102859"/>
                  </a:lnTo>
                  <a:lnTo>
                    <a:pt x="49672" y="99315"/>
                  </a:lnTo>
                  <a:lnTo>
                    <a:pt x="51941" y="96889"/>
                  </a:lnTo>
                  <a:lnTo>
                    <a:pt x="60936" y="72201"/>
                  </a:lnTo>
                  <a:lnTo>
                    <a:pt x="64501" y="56525"/>
                  </a:lnTo>
                  <a:lnTo>
                    <a:pt x="62513" y="45915"/>
                  </a:lnTo>
                  <a:lnTo>
                    <a:pt x="60501" y="40122"/>
                  </a:lnTo>
                  <a:lnTo>
                    <a:pt x="37427" y="190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489">
              <a:extLst>
                <a:ext uri="{FF2B5EF4-FFF2-40B4-BE49-F238E27FC236}">
                  <a16:creationId xmlns:a16="http://schemas.microsoft.com/office/drawing/2014/main" id="{EE957C71-5E1B-A2A4-722D-EE6AD0D6A3D8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8207591" y="2847975"/>
              <a:ext cx="126785" cy="293655"/>
            </a:xfrm>
            <a:custGeom>
              <a:avLst/>
              <a:gdLst/>
              <a:ahLst/>
              <a:cxnLst/>
              <a:rect l="0" t="0" r="0" b="0"/>
              <a:pathLst>
                <a:path w="126785" h="293655">
                  <a:moveTo>
                    <a:pt x="98209" y="228600"/>
                  </a:moveTo>
                  <a:lnTo>
                    <a:pt x="98209" y="228600"/>
                  </a:lnTo>
                  <a:lnTo>
                    <a:pt x="103265" y="228600"/>
                  </a:lnTo>
                  <a:lnTo>
                    <a:pt x="104754" y="227542"/>
                  </a:lnTo>
                  <a:lnTo>
                    <a:pt x="105747" y="225778"/>
                  </a:lnTo>
                  <a:lnTo>
                    <a:pt x="106409" y="223544"/>
                  </a:lnTo>
                  <a:lnTo>
                    <a:pt x="115099" y="209303"/>
                  </a:lnTo>
                  <a:lnTo>
                    <a:pt x="117133" y="192367"/>
                  </a:lnTo>
                  <a:lnTo>
                    <a:pt x="116116" y="191745"/>
                  </a:lnTo>
                  <a:lnTo>
                    <a:pt x="86665" y="182348"/>
                  </a:lnTo>
                  <a:lnTo>
                    <a:pt x="61156" y="191495"/>
                  </a:lnTo>
                  <a:lnTo>
                    <a:pt x="22983" y="219624"/>
                  </a:lnTo>
                  <a:lnTo>
                    <a:pt x="10800" y="233077"/>
                  </a:lnTo>
                  <a:lnTo>
                    <a:pt x="1858" y="249640"/>
                  </a:lnTo>
                  <a:lnTo>
                    <a:pt x="0" y="267584"/>
                  </a:lnTo>
                  <a:lnTo>
                    <a:pt x="986" y="276815"/>
                  </a:lnTo>
                  <a:lnTo>
                    <a:pt x="3760" y="282968"/>
                  </a:lnTo>
                  <a:lnTo>
                    <a:pt x="7726" y="287071"/>
                  </a:lnTo>
                  <a:lnTo>
                    <a:pt x="17777" y="291629"/>
                  </a:lnTo>
                  <a:lnTo>
                    <a:pt x="29301" y="293654"/>
                  </a:lnTo>
                  <a:lnTo>
                    <a:pt x="44300" y="288910"/>
                  </a:lnTo>
                  <a:lnTo>
                    <a:pt x="60491" y="278688"/>
                  </a:lnTo>
                  <a:lnTo>
                    <a:pt x="80448" y="255083"/>
                  </a:lnTo>
                  <a:lnTo>
                    <a:pt x="100717" y="209275"/>
                  </a:lnTo>
                  <a:lnTo>
                    <a:pt x="107406" y="163792"/>
                  </a:lnTo>
                  <a:lnTo>
                    <a:pt x="113869" y="126612"/>
                  </a:lnTo>
                  <a:lnTo>
                    <a:pt x="117313" y="89843"/>
                  </a:lnTo>
                  <a:lnTo>
                    <a:pt x="125328" y="43699"/>
                  </a:lnTo>
                  <a:lnTo>
                    <a:pt x="12678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490">
              <a:extLst>
                <a:ext uri="{FF2B5EF4-FFF2-40B4-BE49-F238E27FC236}">
                  <a16:creationId xmlns:a16="http://schemas.microsoft.com/office/drawing/2014/main" id="{6CA00AB9-1FBB-9807-CC64-3281C8A87B34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8354505" y="3028960"/>
              <a:ext cx="217996" cy="130371"/>
            </a:xfrm>
            <a:custGeom>
              <a:avLst/>
              <a:gdLst/>
              <a:ahLst/>
              <a:cxnLst/>
              <a:rect l="0" t="0" r="0" b="0"/>
              <a:pathLst>
                <a:path w="217996" h="130371">
                  <a:moveTo>
                    <a:pt x="113220" y="38090"/>
                  </a:moveTo>
                  <a:lnTo>
                    <a:pt x="113220" y="38090"/>
                  </a:lnTo>
                  <a:lnTo>
                    <a:pt x="113220" y="386"/>
                  </a:lnTo>
                  <a:lnTo>
                    <a:pt x="93974" y="0"/>
                  </a:lnTo>
                  <a:lnTo>
                    <a:pt x="77296" y="5050"/>
                  </a:lnTo>
                  <a:lnTo>
                    <a:pt x="45164" y="30581"/>
                  </a:lnTo>
                  <a:lnTo>
                    <a:pt x="11221" y="77203"/>
                  </a:lnTo>
                  <a:lnTo>
                    <a:pt x="4387" y="95690"/>
                  </a:lnTo>
                  <a:lnTo>
                    <a:pt x="0" y="123316"/>
                  </a:lnTo>
                  <a:lnTo>
                    <a:pt x="1757" y="126657"/>
                  </a:lnTo>
                  <a:lnTo>
                    <a:pt x="5044" y="128885"/>
                  </a:lnTo>
                  <a:lnTo>
                    <a:pt x="9353" y="130370"/>
                  </a:lnTo>
                  <a:lnTo>
                    <a:pt x="13283" y="130301"/>
                  </a:lnTo>
                  <a:lnTo>
                    <a:pt x="53394" y="110872"/>
                  </a:lnTo>
                  <a:lnTo>
                    <a:pt x="91039" y="78786"/>
                  </a:lnTo>
                  <a:lnTo>
                    <a:pt x="98070" y="69230"/>
                  </a:lnTo>
                  <a:lnTo>
                    <a:pt x="102584" y="59528"/>
                  </a:lnTo>
                  <a:lnTo>
                    <a:pt x="102955" y="59790"/>
                  </a:lnTo>
                  <a:lnTo>
                    <a:pt x="103366" y="62905"/>
                  </a:lnTo>
                  <a:lnTo>
                    <a:pt x="100726" y="67816"/>
                  </a:lnTo>
                  <a:lnTo>
                    <a:pt x="97085" y="73527"/>
                  </a:lnTo>
                  <a:lnTo>
                    <a:pt x="94746" y="85816"/>
                  </a:lnTo>
                  <a:lnTo>
                    <a:pt x="94282" y="98435"/>
                  </a:lnTo>
                  <a:lnTo>
                    <a:pt x="95304" y="100545"/>
                  </a:lnTo>
                  <a:lnTo>
                    <a:pt x="97043" y="101952"/>
                  </a:lnTo>
                  <a:lnTo>
                    <a:pt x="99260" y="102890"/>
                  </a:lnTo>
                  <a:lnTo>
                    <a:pt x="144940" y="104692"/>
                  </a:lnTo>
                  <a:lnTo>
                    <a:pt x="161184" y="103674"/>
                  </a:lnTo>
                  <a:lnTo>
                    <a:pt x="217995" y="761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491">
              <a:extLst>
                <a:ext uri="{FF2B5EF4-FFF2-40B4-BE49-F238E27FC236}">
                  <a16:creationId xmlns:a16="http://schemas.microsoft.com/office/drawing/2014/main" id="{B6C66406-DC31-5F9A-9075-7B12B90F257F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8620139" y="2831573"/>
              <a:ext cx="37932" cy="330728"/>
            </a:xfrm>
            <a:custGeom>
              <a:avLst/>
              <a:gdLst/>
              <a:ahLst/>
              <a:cxnLst/>
              <a:rect l="0" t="0" r="0" b="0"/>
              <a:pathLst>
                <a:path w="37932" h="330728">
                  <a:moveTo>
                    <a:pt x="19036" y="16402"/>
                  </a:moveTo>
                  <a:lnTo>
                    <a:pt x="19036" y="16402"/>
                  </a:lnTo>
                  <a:lnTo>
                    <a:pt x="35438" y="0"/>
                  </a:lnTo>
                  <a:lnTo>
                    <a:pt x="36320" y="1234"/>
                  </a:lnTo>
                  <a:lnTo>
                    <a:pt x="37931" y="44151"/>
                  </a:lnTo>
                  <a:lnTo>
                    <a:pt x="35233" y="82914"/>
                  </a:lnTo>
                  <a:lnTo>
                    <a:pt x="29879" y="121145"/>
                  </a:lnTo>
                  <a:lnTo>
                    <a:pt x="22275" y="165817"/>
                  </a:lnTo>
                  <a:lnTo>
                    <a:pt x="16854" y="206312"/>
                  </a:lnTo>
                  <a:lnTo>
                    <a:pt x="5905" y="249942"/>
                  </a:lnTo>
                  <a:lnTo>
                    <a:pt x="1154" y="296151"/>
                  </a:lnTo>
                  <a:lnTo>
                    <a:pt x="0" y="330027"/>
                  </a:lnTo>
                  <a:lnTo>
                    <a:pt x="19036" y="33072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4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Relationship between the Mean, Median, and Mode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EF8B27A0-8CC5-41D7-B535-77846E72011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870" y="2346960"/>
            <a:ext cx="5128260" cy="2164080"/>
          </a:xfrm>
          <a:prstGeom prst="rect">
            <a:avLst/>
          </a:prstGeom>
        </p:spPr>
      </p:pic>
      <p:grpSp>
        <p:nvGrpSpPr>
          <p:cNvPr id="13" name="SMARTInkShape-Group105">
            <a:extLst>
              <a:ext uri="{FF2B5EF4-FFF2-40B4-BE49-F238E27FC236}">
                <a16:creationId xmlns:a16="http://schemas.microsoft.com/office/drawing/2014/main" id="{99F40B67-35B9-986E-7ABF-83904AD09F9B}"/>
              </a:ext>
            </a:extLst>
          </p:cNvPr>
          <p:cNvGrpSpPr/>
          <p:nvPr/>
        </p:nvGrpSpPr>
        <p:grpSpPr>
          <a:xfrm>
            <a:off x="3933825" y="2096824"/>
            <a:ext cx="866776" cy="339903"/>
            <a:chOff x="3933825" y="2096824"/>
            <a:chExt cx="866776" cy="339903"/>
          </a:xfrm>
        </p:grpSpPr>
        <p:sp>
          <p:nvSpPr>
            <p:cNvPr id="3" name="SMARTInkShape-492">
              <a:extLst>
                <a:ext uri="{FF2B5EF4-FFF2-40B4-BE49-F238E27FC236}">
                  <a16:creationId xmlns:a16="http://schemas.microsoft.com/office/drawing/2014/main" id="{09184400-3F89-C666-A257-83C382366D14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4648200" y="2096824"/>
              <a:ext cx="152401" cy="332052"/>
            </a:xfrm>
            <a:custGeom>
              <a:avLst/>
              <a:gdLst/>
              <a:ahLst/>
              <a:cxnLst/>
              <a:rect l="0" t="0" r="0" b="0"/>
              <a:pathLst>
                <a:path w="152401" h="332052">
                  <a:moveTo>
                    <a:pt x="152400" y="8201"/>
                  </a:moveTo>
                  <a:lnTo>
                    <a:pt x="152400" y="8201"/>
                  </a:lnTo>
                  <a:lnTo>
                    <a:pt x="152400" y="0"/>
                  </a:lnTo>
                  <a:lnTo>
                    <a:pt x="152400" y="4125"/>
                  </a:lnTo>
                  <a:lnTo>
                    <a:pt x="138249" y="38871"/>
                  </a:lnTo>
                  <a:lnTo>
                    <a:pt x="127510" y="78437"/>
                  </a:lnTo>
                  <a:lnTo>
                    <a:pt x="111579" y="121323"/>
                  </a:lnTo>
                  <a:lnTo>
                    <a:pt x="93419" y="160368"/>
                  </a:lnTo>
                  <a:lnTo>
                    <a:pt x="71660" y="205373"/>
                  </a:lnTo>
                  <a:lnTo>
                    <a:pt x="66774" y="219658"/>
                  </a:lnTo>
                  <a:lnTo>
                    <a:pt x="41980" y="259973"/>
                  </a:lnTo>
                  <a:lnTo>
                    <a:pt x="25493" y="304019"/>
                  </a:lnTo>
                  <a:lnTo>
                    <a:pt x="15903" y="322099"/>
                  </a:lnTo>
                  <a:lnTo>
                    <a:pt x="9537" y="327628"/>
                  </a:lnTo>
                  <a:lnTo>
                    <a:pt x="0" y="3320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SMARTInkShape-493">
              <a:extLst>
                <a:ext uri="{FF2B5EF4-FFF2-40B4-BE49-F238E27FC236}">
                  <a16:creationId xmlns:a16="http://schemas.microsoft.com/office/drawing/2014/main" id="{9B0BB224-056B-A2CD-975C-D54F2F9E6BF4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4486275" y="2257425"/>
              <a:ext cx="114301" cy="19051"/>
            </a:xfrm>
            <a:custGeom>
              <a:avLst/>
              <a:gdLst/>
              <a:ahLst/>
              <a:cxnLst/>
              <a:rect l="0" t="0" r="0" b="0"/>
              <a:pathLst>
                <a:path w="114301" h="19051">
                  <a:moveTo>
                    <a:pt x="0" y="19050"/>
                  </a:moveTo>
                  <a:lnTo>
                    <a:pt x="0" y="19050"/>
                  </a:lnTo>
                  <a:lnTo>
                    <a:pt x="5057" y="13994"/>
                  </a:lnTo>
                  <a:lnTo>
                    <a:pt x="13183" y="11511"/>
                  </a:lnTo>
                  <a:lnTo>
                    <a:pt x="56101" y="4585"/>
                  </a:lnTo>
                  <a:lnTo>
                    <a:pt x="72912" y="4860"/>
                  </a:lnTo>
                  <a:lnTo>
                    <a:pt x="87438" y="6393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494">
              <a:extLst>
                <a:ext uri="{FF2B5EF4-FFF2-40B4-BE49-F238E27FC236}">
                  <a16:creationId xmlns:a16="http://schemas.microsoft.com/office/drawing/2014/main" id="{8C87C387-93E1-D9C7-E303-FD749400D543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4514850" y="2181259"/>
              <a:ext cx="66676" cy="152367"/>
            </a:xfrm>
            <a:custGeom>
              <a:avLst/>
              <a:gdLst/>
              <a:ahLst/>
              <a:cxnLst/>
              <a:rect l="0" t="0" r="0" b="0"/>
              <a:pathLst>
                <a:path w="66676" h="152367">
                  <a:moveTo>
                    <a:pt x="0" y="9491"/>
                  </a:moveTo>
                  <a:lnTo>
                    <a:pt x="0" y="9491"/>
                  </a:lnTo>
                  <a:lnTo>
                    <a:pt x="0" y="0"/>
                  </a:lnTo>
                  <a:lnTo>
                    <a:pt x="5057" y="10089"/>
                  </a:lnTo>
                  <a:lnTo>
                    <a:pt x="8201" y="36597"/>
                  </a:lnTo>
                  <a:lnTo>
                    <a:pt x="1812" y="82675"/>
                  </a:lnTo>
                  <a:lnTo>
                    <a:pt x="106" y="129964"/>
                  </a:lnTo>
                  <a:lnTo>
                    <a:pt x="9" y="146767"/>
                  </a:lnTo>
                  <a:lnTo>
                    <a:pt x="1065" y="148633"/>
                  </a:lnTo>
                  <a:lnTo>
                    <a:pt x="2827" y="149878"/>
                  </a:lnTo>
                  <a:lnTo>
                    <a:pt x="8202" y="151874"/>
                  </a:lnTo>
                  <a:lnTo>
                    <a:pt x="54799" y="152362"/>
                  </a:lnTo>
                  <a:lnTo>
                    <a:pt x="66675" y="1523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495">
              <a:extLst>
                <a:ext uri="{FF2B5EF4-FFF2-40B4-BE49-F238E27FC236}">
                  <a16:creationId xmlns:a16="http://schemas.microsoft.com/office/drawing/2014/main" id="{6B0AAD21-28A4-844E-1236-CACD89D58045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4362450" y="2181341"/>
              <a:ext cx="85726" cy="162671"/>
            </a:xfrm>
            <a:custGeom>
              <a:avLst/>
              <a:gdLst/>
              <a:ahLst/>
              <a:cxnLst/>
              <a:rect l="0" t="0" r="0" b="0"/>
              <a:pathLst>
                <a:path w="85726" h="162671">
                  <a:moveTo>
                    <a:pt x="19050" y="9409"/>
                  </a:moveTo>
                  <a:lnTo>
                    <a:pt x="19050" y="9409"/>
                  </a:lnTo>
                  <a:lnTo>
                    <a:pt x="13993" y="9409"/>
                  </a:lnTo>
                  <a:lnTo>
                    <a:pt x="12504" y="8351"/>
                  </a:lnTo>
                  <a:lnTo>
                    <a:pt x="11511" y="6587"/>
                  </a:lnTo>
                  <a:lnTo>
                    <a:pt x="9559" y="0"/>
                  </a:lnTo>
                  <a:lnTo>
                    <a:pt x="9535" y="4975"/>
                  </a:lnTo>
                  <a:lnTo>
                    <a:pt x="6708" y="10260"/>
                  </a:lnTo>
                  <a:lnTo>
                    <a:pt x="4472" y="13152"/>
                  </a:lnTo>
                  <a:lnTo>
                    <a:pt x="1325" y="32390"/>
                  </a:lnTo>
                  <a:lnTo>
                    <a:pt x="262" y="73881"/>
                  </a:lnTo>
                  <a:lnTo>
                    <a:pt x="34" y="118362"/>
                  </a:lnTo>
                  <a:lnTo>
                    <a:pt x="0" y="151113"/>
                  </a:lnTo>
                  <a:lnTo>
                    <a:pt x="13257" y="138924"/>
                  </a:lnTo>
                  <a:lnTo>
                    <a:pt x="16475" y="130118"/>
                  </a:lnTo>
                  <a:lnTo>
                    <a:pt x="21109" y="113261"/>
                  </a:lnTo>
                  <a:lnTo>
                    <a:pt x="27374" y="101074"/>
                  </a:lnTo>
                  <a:lnTo>
                    <a:pt x="49597" y="74736"/>
                  </a:lnTo>
                  <a:lnTo>
                    <a:pt x="56615" y="70193"/>
                  </a:lnTo>
                  <a:lnTo>
                    <a:pt x="66516" y="67636"/>
                  </a:lnTo>
                  <a:lnTo>
                    <a:pt x="69744" y="67277"/>
                  </a:lnTo>
                  <a:lnTo>
                    <a:pt x="71896" y="68096"/>
                  </a:lnTo>
                  <a:lnTo>
                    <a:pt x="73330" y="69700"/>
                  </a:lnTo>
                  <a:lnTo>
                    <a:pt x="74287" y="71828"/>
                  </a:lnTo>
                  <a:lnTo>
                    <a:pt x="76125" y="114513"/>
                  </a:lnTo>
                  <a:lnTo>
                    <a:pt x="76200" y="160812"/>
                  </a:lnTo>
                  <a:lnTo>
                    <a:pt x="79022" y="161366"/>
                  </a:lnTo>
                  <a:lnTo>
                    <a:pt x="81257" y="161513"/>
                  </a:lnTo>
                  <a:lnTo>
                    <a:pt x="82746" y="162670"/>
                  </a:lnTo>
                  <a:lnTo>
                    <a:pt x="85725" y="1618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496">
              <a:extLst>
                <a:ext uri="{FF2B5EF4-FFF2-40B4-BE49-F238E27FC236}">
                  <a16:creationId xmlns:a16="http://schemas.microsoft.com/office/drawing/2014/main" id="{6018004E-3846-6AEA-F165-6F81D8CD4E86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4215416" y="2249259"/>
              <a:ext cx="156560" cy="187468"/>
            </a:xfrm>
            <a:custGeom>
              <a:avLst/>
              <a:gdLst/>
              <a:ahLst/>
              <a:cxnLst/>
              <a:rect l="0" t="0" r="0" b="0"/>
              <a:pathLst>
                <a:path w="156560" h="187468">
                  <a:moveTo>
                    <a:pt x="61309" y="36741"/>
                  </a:moveTo>
                  <a:lnTo>
                    <a:pt x="61309" y="36741"/>
                  </a:lnTo>
                  <a:lnTo>
                    <a:pt x="61309" y="8559"/>
                  </a:lnTo>
                  <a:lnTo>
                    <a:pt x="56252" y="3226"/>
                  </a:lnTo>
                  <a:lnTo>
                    <a:pt x="50948" y="679"/>
                  </a:lnTo>
                  <a:lnTo>
                    <a:pt x="48052" y="0"/>
                  </a:lnTo>
                  <a:lnTo>
                    <a:pt x="33863" y="4100"/>
                  </a:lnTo>
                  <a:lnTo>
                    <a:pt x="25122" y="12004"/>
                  </a:lnTo>
                  <a:lnTo>
                    <a:pt x="1096" y="52841"/>
                  </a:lnTo>
                  <a:lnTo>
                    <a:pt x="0" y="59116"/>
                  </a:lnTo>
                  <a:lnTo>
                    <a:pt x="1605" y="71732"/>
                  </a:lnTo>
                  <a:lnTo>
                    <a:pt x="8458" y="85679"/>
                  </a:lnTo>
                  <a:lnTo>
                    <a:pt x="12317" y="88416"/>
                  </a:lnTo>
                  <a:lnTo>
                    <a:pt x="22249" y="91458"/>
                  </a:lnTo>
                  <a:lnTo>
                    <a:pt x="61473" y="93677"/>
                  </a:lnTo>
                  <a:lnTo>
                    <a:pt x="64593" y="92690"/>
                  </a:lnTo>
                  <a:lnTo>
                    <a:pt x="66673" y="90974"/>
                  </a:lnTo>
                  <a:lnTo>
                    <a:pt x="78008" y="74585"/>
                  </a:lnTo>
                  <a:lnTo>
                    <a:pt x="78791" y="71495"/>
                  </a:lnTo>
                  <a:lnTo>
                    <a:pt x="80373" y="69435"/>
                  </a:lnTo>
                  <a:lnTo>
                    <a:pt x="89451" y="65477"/>
                  </a:lnTo>
                  <a:lnTo>
                    <a:pt x="83252" y="80556"/>
                  </a:lnTo>
                  <a:lnTo>
                    <a:pt x="80740" y="120213"/>
                  </a:lnTo>
                  <a:lnTo>
                    <a:pt x="72192" y="166161"/>
                  </a:lnTo>
                  <a:lnTo>
                    <a:pt x="71236" y="175629"/>
                  </a:lnTo>
                  <a:lnTo>
                    <a:pt x="65897" y="183491"/>
                  </a:lnTo>
                  <a:lnTo>
                    <a:pt x="60526" y="186630"/>
                  </a:lnTo>
                  <a:lnTo>
                    <a:pt x="57612" y="187467"/>
                  </a:lnTo>
                  <a:lnTo>
                    <a:pt x="48730" y="182752"/>
                  </a:lnTo>
                  <a:lnTo>
                    <a:pt x="43398" y="178532"/>
                  </a:lnTo>
                  <a:lnTo>
                    <a:pt x="30837" y="157423"/>
                  </a:lnTo>
                  <a:lnTo>
                    <a:pt x="25469" y="131060"/>
                  </a:lnTo>
                  <a:lnTo>
                    <a:pt x="27036" y="118171"/>
                  </a:lnTo>
                  <a:lnTo>
                    <a:pt x="32318" y="107857"/>
                  </a:lnTo>
                  <a:lnTo>
                    <a:pt x="59518" y="78044"/>
                  </a:lnTo>
                  <a:lnTo>
                    <a:pt x="91411" y="57992"/>
                  </a:lnTo>
                  <a:lnTo>
                    <a:pt x="109613" y="51477"/>
                  </a:lnTo>
                  <a:lnTo>
                    <a:pt x="156559" y="367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497">
              <a:extLst>
                <a:ext uri="{FF2B5EF4-FFF2-40B4-BE49-F238E27FC236}">
                  <a16:creationId xmlns:a16="http://schemas.microsoft.com/office/drawing/2014/main" id="{B19F18A4-E0BF-7948-4E6B-52803D0F98F4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4134243" y="2266950"/>
              <a:ext cx="9133" cy="19051"/>
            </a:xfrm>
            <a:custGeom>
              <a:avLst/>
              <a:gdLst/>
              <a:ahLst/>
              <a:cxnLst/>
              <a:rect l="0" t="0" r="0" b="0"/>
              <a:pathLst>
                <a:path w="9133" h="19051">
                  <a:moveTo>
                    <a:pt x="9132" y="19050"/>
                  </a:moveTo>
                  <a:lnTo>
                    <a:pt x="9132" y="19050"/>
                  </a:lnTo>
                  <a:lnTo>
                    <a:pt x="4075" y="13994"/>
                  </a:lnTo>
                  <a:lnTo>
                    <a:pt x="1593" y="8689"/>
                  </a:lnTo>
                  <a:lnTo>
                    <a:pt x="0" y="1716"/>
                  </a:lnTo>
                  <a:lnTo>
                    <a:pt x="927" y="1144"/>
                  </a:lnTo>
                  <a:lnTo>
                    <a:pt x="913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498">
              <a:extLst>
                <a:ext uri="{FF2B5EF4-FFF2-40B4-BE49-F238E27FC236}">
                  <a16:creationId xmlns:a16="http://schemas.microsoft.com/office/drawing/2014/main" id="{9E49790F-400E-20BE-03EB-3457D329AA16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4095869" y="2287440"/>
              <a:ext cx="85607" cy="65232"/>
            </a:xfrm>
            <a:custGeom>
              <a:avLst/>
              <a:gdLst/>
              <a:ahLst/>
              <a:cxnLst/>
              <a:rect l="0" t="0" r="0" b="0"/>
              <a:pathLst>
                <a:path w="85607" h="65232">
                  <a:moveTo>
                    <a:pt x="18931" y="17610"/>
                  </a:moveTo>
                  <a:lnTo>
                    <a:pt x="18931" y="17610"/>
                  </a:lnTo>
                  <a:lnTo>
                    <a:pt x="18931" y="0"/>
                  </a:lnTo>
                  <a:lnTo>
                    <a:pt x="18931" y="15931"/>
                  </a:lnTo>
                  <a:lnTo>
                    <a:pt x="12385" y="25941"/>
                  </a:lnTo>
                  <a:lnTo>
                    <a:pt x="9799" y="48158"/>
                  </a:lnTo>
                  <a:lnTo>
                    <a:pt x="8610" y="50675"/>
                  </a:lnTo>
                  <a:lnTo>
                    <a:pt x="6758" y="52353"/>
                  </a:lnTo>
                  <a:lnTo>
                    <a:pt x="4466" y="53472"/>
                  </a:lnTo>
                  <a:lnTo>
                    <a:pt x="2937" y="55276"/>
                  </a:lnTo>
                  <a:lnTo>
                    <a:pt x="0" y="64784"/>
                  </a:lnTo>
                  <a:lnTo>
                    <a:pt x="44938" y="65231"/>
                  </a:lnTo>
                  <a:lnTo>
                    <a:pt x="54479" y="62411"/>
                  </a:lnTo>
                  <a:lnTo>
                    <a:pt x="63305" y="58688"/>
                  </a:lnTo>
                  <a:lnTo>
                    <a:pt x="85606" y="557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499">
              <a:extLst>
                <a:ext uri="{FF2B5EF4-FFF2-40B4-BE49-F238E27FC236}">
                  <a16:creationId xmlns:a16="http://schemas.microsoft.com/office/drawing/2014/main" id="{FACE7BC8-926C-9D33-88BB-A50CC1D6CD4B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3952875" y="2162698"/>
              <a:ext cx="114301" cy="189978"/>
            </a:xfrm>
            <a:custGeom>
              <a:avLst/>
              <a:gdLst/>
              <a:ahLst/>
              <a:cxnLst/>
              <a:rect l="0" t="0" r="0" b="0"/>
              <a:pathLst>
                <a:path w="114301" h="189978">
                  <a:moveTo>
                    <a:pt x="0" y="75677"/>
                  </a:moveTo>
                  <a:lnTo>
                    <a:pt x="0" y="75677"/>
                  </a:lnTo>
                  <a:lnTo>
                    <a:pt x="0" y="61212"/>
                  </a:lnTo>
                  <a:lnTo>
                    <a:pt x="2822" y="55843"/>
                  </a:lnTo>
                  <a:lnTo>
                    <a:pt x="6546" y="49928"/>
                  </a:lnTo>
                  <a:lnTo>
                    <a:pt x="9701" y="40649"/>
                  </a:lnTo>
                  <a:lnTo>
                    <a:pt x="26824" y="20404"/>
                  </a:lnTo>
                  <a:lnTo>
                    <a:pt x="54420" y="3449"/>
                  </a:lnTo>
                  <a:lnTo>
                    <a:pt x="77970" y="0"/>
                  </a:lnTo>
                  <a:lnTo>
                    <a:pt x="81613" y="1942"/>
                  </a:lnTo>
                  <a:lnTo>
                    <a:pt x="88484" y="9745"/>
                  </a:lnTo>
                  <a:lnTo>
                    <a:pt x="92243" y="17446"/>
                  </a:lnTo>
                  <a:lnTo>
                    <a:pt x="94656" y="36070"/>
                  </a:lnTo>
                  <a:lnTo>
                    <a:pt x="90017" y="59003"/>
                  </a:lnTo>
                  <a:lnTo>
                    <a:pt x="81940" y="75793"/>
                  </a:lnTo>
                  <a:lnTo>
                    <a:pt x="50189" y="110891"/>
                  </a:lnTo>
                  <a:lnTo>
                    <a:pt x="17075" y="132029"/>
                  </a:lnTo>
                  <a:lnTo>
                    <a:pt x="9966" y="141748"/>
                  </a:lnTo>
                  <a:lnTo>
                    <a:pt x="14712" y="147229"/>
                  </a:lnTo>
                  <a:lnTo>
                    <a:pt x="19944" y="149811"/>
                  </a:lnTo>
                  <a:lnTo>
                    <a:pt x="44472" y="159957"/>
                  </a:lnTo>
                  <a:lnTo>
                    <a:pt x="54606" y="167662"/>
                  </a:lnTo>
                  <a:lnTo>
                    <a:pt x="63687" y="171018"/>
                  </a:lnTo>
                  <a:lnTo>
                    <a:pt x="89112" y="186030"/>
                  </a:lnTo>
                  <a:lnTo>
                    <a:pt x="114300" y="18997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500">
              <a:extLst>
                <a:ext uri="{FF2B5EF4-FFF2-40B4-BE49-F238E27FC236}">
                  <a16:creationId xmlns:a16="http://schemas.microsoft.com/office/drawing/2014/main" id="{A36AFC27-ED87-B1E3-9F1F-4BE48189E1FB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3933825" y="2201241"/>
              <a:ext cx="19051" cy="199060"/>
            </a:xfrm>
            <a:custGeom>
              <a:avLst/>
              <a:gdLst/>
              <a:ahLst/>
              <a:cxnLst/>
              <a:rect l="0" t="0" r="0" b="0"/>
              <a:pathLst>
                <a:path w="19051" h="199060">
                  <a:moveTo>
                    <a:pt x="19050" y="8559"/>
                  </a:moveTo>
                  <a:lnTo>
                    <a:pt x="19050" y="8559"/>
                  </a:lnTo>
                  <a:lnTo>
                    <a:pt x="19050" y="358"/>
                  </a:lnTo>
                  <a:lnTo>
                    <a:pt x="19050" y="4783"/>
                  </a:lnTo>
                  <a:lnTo>
                    <a:pt x="19050" y="0"/>
                  </a:lnTo>
                  <a:lnTo>
                    <a:pt x="19050" y="43763"/>
                  </a:lnTo>
                  <a:lnTo>
                    <a:pt x="17992" y="78712"/>
                  </a:lnTo>
                  <a:lnTo>
                    <a:pt x="10114" y="115338"/>
                  </a:lnTo>
                  <a:lnTo>
                    <a:pt x="9530" y="160901"/>
                  </a:lnTo>
                  <a:lnTo>
                    <a:pt x="9525" y="187651"/>
                  </a:lnTo>
                  <a:lnTo>
                    <a:pt x="0" y="1990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SMARTInkShape-Group106">
            <a:extLst>
              <a:ext uri="{FF2B5EF4-FFF2-40B4-BE49-F238E27FC236}">
                <a16:creationId xmlns:a16="http://schemas.microsoft.com/office/drawing/2014/main" id="{1D6FC9C9-4B59-322F-F6FC-4097102C0DE0}"/>
              </a:ext>
            </a:extLst>
          </p:cNvPr>
          <p:cNvGrpSpPr/>
          <p:nvPr/>
        </p:nvGrpSpPr>
        <p:grpSpPr>
          <a:xfrm>
            <a:off x="6535518" y="2095500"/>
            <a:ext cx="693958" cy="352426"/>
            <a:chOff x="6535518" y="2095500"/>
            <a:chExt cx="693958" cy="352426"/>
          </a:xfrm>
        </p:grpSpPr>
        <p:sp>
          <p:nvSpPr>
            <p:cNvPr id="14" name="SMARTInkShape-501">
              <a:extLst>
                <a:ext uri="{FF2B5EF4-FFF2-40B4-BE49-F238E27FC236}">
                  <a16:creationId xmlns:a16="http://schemas.microsoft.com/office/drawing/2014/main" id="{3FDBE70A-E671-C9AF-0BF0-25994AA36B40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>
              <a:off x="7077075" y="2095500"/>
              <a:ext cx="152401" cy="352426"/>
            </a:xfrm>
            <a:custGeom>
              <a:avLst/>
              <a:gdLst/>
              <a:ahLst/>
              <a:cxnLst/>
              <a:rect l="0" t="0" r="0" b="0"/>
              <a:pathLst>
                <a:path w="152401" h="352426">
                  <a:moveTo>
                    <a:pt x="152400" y="0"/>
                  </a:moveTo>
                  <a:lnTo>
                    <a:pt x="152400" y="0"/>
                  </a:lnTo>
                  <a:lnTo>
                    <a:pt x="147344" y="5056"/>
                  </a:lnTo>
                  <a:lnTo>
                    <a:pt x="124954" y="52050"/>
                  </a:lnTo>
                  <a:lnTo>
                    <a:pt x="119035" y="68641"/>
                  </a:lnTo>
                  <a:lnTo>
                    <a:pt x="114288" y="86599"/>
                  </a:lnTo>
                  <a:lnTo>
                    <a:pt x="93118" y="133465"/>
                  </a:lnTo>
                  <a:lnTo>
                    <a:pt x="78522" y="173589"/>
                  </a:lnTo>
                  <a:lnTo>
                    <a:pt x="62307" y="214182"/>
                  </a:lnTo>
                  <a:lnTo>
                    <a:pt x="44096" y="253491"/>
                  </a:lnTo>
                  <a:lnTo>
                    <a:pt x="24625" y="296233"/>
                  </a:lnTo>
                  <a:lnTo>
                    <a:pt x="12180" y="326093"/>
                  </a:lnTo>
                  <a:lnTo>
                    <a:pt x="2719" y="342089"/>
                  </a:lnTo>
                  <a:lnTo>
                    <a:pt x="0" y="352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502">
              <a:extLst>
                <a:ext uri="{FF2B5EF4-FFF2-40B4-BE49-F238E27FC236}">
                  <a16:creationId xmlns:a16="http://schemas.microsoft.com/office/drawing/2014/main" id="{FA1F5125-0B9D-7054-9F7A-E9E7401E5B75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6905625" y="2247900"/>
              <a:ext cx="95251" cy="1"/>
            </a:xfrm>
            <a:custGeom>
              <a:avLst/>
              <a:gdLst/>
              <a:ahLst/>
              <a:cxnLst/>
              <a:rect l="0" t="0" r="0" b="0"/>
              <a:pathLst>
                <a:path w="95251" h="1">
                  <a:moveTo>
                    <a:pt x="0" y="0"/>
                  </a:moveTo>
                  <a:lnTo>
                    <a:pt x="0" y="0"/>
                  </a:lnTo>
                  <a:lnTo>
                    <a:pt x="43726" y="0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503">
              <a:extLst>
                <a:ext uri="{FF2B5EF4-FFF2-40B4-BE49-F238E27FC236}">
                  <a16:creationId xmlns:a16="http://schemas.microsoft.com/office/drawing/2014/main" id="{BBB21139-7707-2FA4-5436-2C38F84B1C7D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6909946" y="2133716"/>
              <a:ext cx="100455" cy="198246"/>
            </a:xfrm>
            <a:custGeom>
              <a:avLst/>
              <a:gdLst/>
              <a:ahLst/>
              <a:cxnLst/>
              <a:rect l="0" t="0" r="0" b="0"/>
              <a:pathLst>
                <a:path w="100455" h="198246">
                  <a:moveTo>
                    <a:pt x="14729" y="9409"/>
                  </a:moveTo>
                  <a:lnTo>
                    <a:pt x="14729" y="9409"/>
                  </a:lnTo>
                  <a:lnTo>
                    <a:pt x="14729" y="1208"/>
                  </a:lnTo>
                  <a:lnTo>
                    <a:pt x="15787" y="767"/>
                  </a:lnTo>
                  <a:lnTo>
                    <a:pt x="22929" y="0"/>
                  </a:lnTo>
                  <a:lnTo>
                    <a:pt x="24176" y="39989"/>
                  </a:lnTo>
                  <a:lnTo>
                    <a:pt x="21416" y="79302"/>
                  </a:lnTo>
                  <a:lnTo>
                    <a:pt x="14551" y="119312"/>
                  </a:lnTo>
                  <a:lnTo>
                    <a:pt x="5106" y="164180"/>
                  </a:lnTo>
                  <a:lnTo>
                    <a:pt x="0" y="181679"/>
                  </a:lnTo>
                  <a:lnTo>
                    <a:pt x="676" y="184581"/>
                  </a:lnTo>
                  <a:lnTo>
                    <a:pt x="2186" y="186515"/>
                  </a:lnTo>
                  <a:lnTo>
                    <a:pt x="3862" y="191487"/>
                  </a:lnTo>
                  <a:lnTo>
                    <a:pt x="4310" y="194294"/>
                  </a:lnTo>
                  <a:lnTo>
                    <a:pt x="5666" y="196166"/>
                  </a:lnTo>
                  <a:lnTo>
                    <a:pt x="7629" y="197414"/>
                  </a:lnTo>
                  <a:lnTo>
                    <a:pt x="9995" y="198245"/>
                  </a:lnTo>
                  <a:lnTo>
                    <a:pt x="54537" y="190908"/>
                  </a:lnTo>
                  <a:lnTo>
                    <a:pt x="100454" y="1808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504">
              <a:extLst>
                <a:ext uri="{FF2B5EF4-FFF2-40B4-BE49-F238E27FC236}">
                  <a16:creationId xmlns:a16="http://schemas.microsoft.com/office/drawing/2014/main" id="{F278D054-3207-593C-4AD1-3595C89A13F4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6753225" y="2276475"/>
              <a:ext cx="133351" cy="28576"/>
            </a:xfrm>
            <a:custGeom>
              <a:avLst/>
              <a:gdLst/>
              <a:ahLst/>
              <a:cxnLst/>
              <a:rect l="0" t="0" r="0" b="0"/>
              <a:pathLst>
                <a:path w="133351" h="28576">
                  <a:moveTo>
                    <a:pt x="0" y="28575"/>
                  </a:moveTo>
                  <a:lnTo>
                    <a:pt x="0" y="28575"/>
                  </a:lnTo>
                  <a:lnTo>
                    <a:pt x="46591" y="4123"/>
                  </a:lnTo>
                  <a:lnTo>
                    <a:pt x="89848" y="543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505">
              <a:extLst>
                <a:ext uri="{FF2B5EF4-FFF2-40B4-BE49-F238E27FC236}">
                  <a16:creationId xmlns:a16="http://schemas.microsoft.com/office/drawing/2014/main" id="{2E49F16E-EFC9-6CE2-9BA9-FE549F9BCDB2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6786294" y="2124621"/>
              <a:ext cx="90757" cy="275680"/>
            </a:xfrm>
            <a:custGeom>
              <a:avLst/>
              <a:gdLst/>
              <a:ahLst/>
              <a:cxnLst/>
              <a:rect l="0" t="0" r="0" b="0"/>
              <a:pathLst>
                <a:path w="90757" h="275680">
                  <a:moveTo>
                    <a:pt x="90756" y="56604"/>
                  </a:moveTo>
                  <a:lnTo>
                    <a:pt x="90756" y="56604"/>
                  </a:lnTo>
                  <a:lnTo>
                    <a:pt x="90756" y="23378"/>
                  </a:lnTo>
                  <a:lnTo>
                    <a:pt x="87934" y="17848"/>
                  </a:lnTo>
                  <a:lnTo>
                    <a:pt x="84211" y="11863"/>
                  </a:lnTo>
                  <a:lnTo>
                    <a:pt x="81624" y="1297"/>
                  </a:lnTo>
                  <a:lnTo>
                    <a:pt x="80435" y="683"/>
                  </a:lnTo>
                  <a:lnTo>
                    <a:pt x="76291" y="0"/>
                  </a:lnTo>
                  <a:lnTo>
                    <a:pt x="70922" y="2519"/>
                  </a:lnTo>
                  <a:lnTo>
                    <a:pt x="53795" y="17816"/>
                  </a:lnTo>
                  <a:lnTo>
                    <a:pt x="31353" y="60590"/>
                  </a:lnTo>
                  <a:lnTo>
                    <a:pt x="12817" y="103135"/>
                  </a:lnTo>
                  <a:lnTo>
                    <a:pt x="5511" y="149717"/>
                  </a:lnTo>
                  <a:lnTo>
                    <a:pt x="0" y="186028"/>
                  </a:lnTo>
                  <a:lnTo>
                    <a:pt x="3723" y="230101"/>
                  </a:lnTo>
                  <a:lnTo>
                    <a:pt x="5508" y="251189"/>
                  </a:lnTo>
                  <a:lnTo>
                    <a:pt x="14556" y="27567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506">
              <a:extLst>
                <a:ext uri="{FF2B5EF4-FFF2-40B4-BE49-F238E27FC236}">
                  <a16:creationId xmlns:a16="http://schemas.microsoft.com/office/drawing/2014/main" id="{79360722-760F-CA06-E949-928488C25D3B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6659511" y="2219479"/>
              <a:ext cx="103039" cy="118111"/>
            </a:xfrm>
            <a:custGeom>
              <a:avLst/>
              <a:gdLst/>
              <a:ahLst/>
              <a:cxnLst/>
              <a:rect l="0" t="0" r="0" b="0"/>
              <a:pathLst>
                <a:path w="103039" h="118111">
                  <a:moveTo>
                    <a:pt x="17514" y="47471"/>
                  </a:moveTo>
                  <a:lnTo>
                    <a:pt x="17514" y="47471"/>
                  </a:lnTo>
                  <a:lnTo>
                    <a:pt x="56306" y="47471"/>
                  </a:lnTo>
                  <a:lnTo>
                    <a:pt x="64035" y="44649"/>
                  </a:lnTo>
                  <a:lnTo>
                    <a:pt x="67578" y="42415"/>
                  </a:lnTo>
                  <a:lnTo>
                    <a:pt x="91631" y="35712"/>
                  </a:lnTo>
                  <a:lnTo>
                    <a:pt x="95500" y="33282"/>
                  </a:lnTo>
                  <a:lnTo>
                    <a:pt x="99800" y="27759"/>
                  </a:lnTo>
                  <a:lnTo>
                    <a:pt x="102559" y="20647"/>
                  </a:lnTo>
                  <a:lnTo>
                    <a:pt x="103038" y="14358"/>
                  </a:lnTo>
                  <a:lnTo>
                    <a:pt x="100328" y="8765"/>
                  </a:lnTo>
                  <a:lnTo>
                    <a:pt x="95020" y="1608"/>
                  </a:lnTo>
                  <a:lnTo>
                    <a:pt x="91472" y="629"/>
                  </a:lnTo>
                  <a:lnTo>
                    <a:pt x="80571" y="0"/>
                  </a:lnTo>
                  <a:lnTo>
                    <a:pt x="48668" y="13117"/>
                  </a:lnTo>
                  <a:lnTo>
                    <a:pt x="16168" y="39847"/>
                  </a:lnTo>
                  <a:lnTo>
                    <a:pt x="11624" y="49727"/>
                  </a:lnTo>
                  <a:lnTo>
                    <a:pt x="8546" y="60115"/>
                  </a:lnTo>
                  <a:lnTo>
                    <a:pt x="769" y="75408"/>
                  </a:lnTo>
                  <a:lnTo>
                    <a:pt x="0" y="78795"/>
                  </a:lnTo>
                  <a:lnTo>
                    <a:pt x="1969" y="88204"/>
                  </a:lnTo>
                  <a:lnTo>
                    <a:pt x="10283" y="113541"/>
                  </a:lnTo>
                  <a:lnTo>
                    <a:pt x="12693" y="116918"/>
                  </a:lnTo>
                  <a:lnTo>
                    <a:pt x="16417" y="118110"/>
                  </a:lnTo>
                  <a:lnTo>
                    <a:pt x="53719" y="109820"/>
                  </a:lnTo>
                  <a:lnTo>
                    <a:pt x="93714" y="950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507">
              <a:extLst>
                <a:ext uri="{FF2B5EF4-FFF2-40B4-BE49-F238E27FC236}">
                  <a16:creationId xmlns:a16="http://schemas.microsoft.com/office/drawing/2014/main" id="{3EA7FB12-0C7F-1F4C-557A-4C2F7A408415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6535518" y="2124467"/>
              <a:ext cx="112933" cy="199416"/>
            </a:xfrm>
            <a:custGeom>
              <a:avLst/>
              <a:gdLst/>
              <a:ahLst/>
              <a:cxnLst/>
              <a:rect l="0" t="0" r="0" b="0"/>
              <a:pathLst>
                <a:path w="112933" h="199416">
                  <a:moveTo>
                    <a:pt x="27207" y="9133"/>
                  </a:moveTo>
                  <a:lnTo>
                    <a:pt x="27207" y="9133"/>
                  </a:lnTo>
                  <a:lnTo>
                    <a:pt x="32694" y="9133"/>
                  </a:lnTo>
                  <a:lnTo>
                    <a:pt x="30352" y="9133"/>
                  </a:lnTo>
                  <a:lnTo>
                    <a:pt x="33316" y="9133"/>
                  </a:lnTo>
                  <a:lnTo>
                    <a:pt x="30546" y="9133"/>
                  </a:lnTo>
                  <a:lnTo>
                    <a:pt x="35708" y="9133"/>
                  </a:lnTo>
                  <a:lnTo>
                    <a:pt x="36277" y="6311"/>
                  </a:lnTo>
                  <a:lnTo>
                    <a:pt x="36429" y="4077"/>
                  </a:lnTo>
                  <a:lnTo>
                    <a:pt x="35472" y="2587"/>
                  </a:lnTo>
                  <a:lnTo>
                    <a:pt x="33775" y="1594"/>
                  </a:lnTo>
                  <a:lnTo>
                    <a:pt x="31586" y="932"/>
                  </a:lnTo>
                  <a:lnTo>
                    <a:pt x="31184" y="491"/>
                  </a:lnTo>
                  <a:lnTo>
                    <a:pt x="31976" y="197"/>
                  </a:lnTo>
                  <a:lnTo>
                    <a:pt x="33561" y="0"/>
                  </a:lnTo>
                  <a:lnTo>
                    <a:pt x="33559" y="928"/>
                  </a:lnTo>
                  <a:lnTo>
                    <a:pt x="30736" y="4781"/>
                  </a:lnTo>
                  <a:lnTo>
                    <a:pt x="30618" y="7290"/>
                  </a:lnTo>
                  <a:lnTo>
                    <a:pt x="33309" y="12900"/>
                  </a:lnTo>
                  <a:lnTo>
                    <a:pt x="33392" y="16936"/>
                  </a:lnTo>
                  <a:lnTo>
                    <a:pt x="27510" y="58232"/>
                  </a:lnTo>
                  <a:lnTo>
                    <a:pt x="24425" y="101023"/>
                  </a:lnTo>
                  <a:lnTo>
                    <a:pt x="12023" y="142237"/>
                  </a:lnTo>
                  <a:lnTo>
                    <a:pt x="5561" y="187086"/>
                  </a:lnTo>
                  <a:lnTo>
                    <a:pt x="0" y="197154"/>
                  </a:lnTo>
                  <a:lnTo>
                    <a:pt x="603" y="197981"/>
                  </a:lnTo>
                  <a:lnTo>
                    <a:pt x="4094" y="198899"/>
                  </a:lnTo>
                  <a:lnTo>
                    <a:pt x="12010" y="199415"/>
                  </a:lnTo>
                  <a:lnTo>
                    <a:pt x="17984" y="196714"/>
                  </a:lnTo>
                  <a:lnTo>
                    <a:pt x="35498" y="186356"/>
                  </a:lnTo>
                  <a:lnTo>
                    <a:pt x="76884" y="176033"/>
                  </a:lnTo>
                  <a:lnTo>
                    <a:pt x="98129" y="170983"/>
                  </a:lnTo>
                  <a:lnTo>
                    <a:pt x="112932" y="1615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Relationship between the Mean, Median, and Mode (cont.)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AE0C7D6-3EC5-46D7-AD34-17FD26081F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040" y="2053590"/>
            <a:ext cx="3931920" cy="275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965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73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Cambria Math</vt:lpstr>
      <vt:lpstr>Office Theme</vt:lpstr>
      <vt:lpstr>Section 4.1</vt:lpstr>
      <vt:lpstr>Arithmetic Mean</vt:lpstr>
      <vt:lpstr>Median</vt:lpstr>
      <vt:lpstr>Mode</vt:lpstr>
      <vt:lpstr>Mode (cont.)</vt:lpstr>
      <vt:lpstr>The Relationship between the Mean, Median, and Mode</vt:lpstr>
      <vt:lpstr>The Relationship between the Mean, Median, and Mode (cont.)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3</cp:revision>
  <dcterms:created xsi:type="dcterms:W3CDTF">2024-08-21T02:18:07Z</dcterms:created>
  <dcterms:modified xsi:type="dcterms:W3CDTF">2024-08-21T14:17:17Z</dcterms:modified>
</cp:coreProperties>
</file>