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483" r:id="rId3"/>
    <p:sldId id="492" r:id="rId4"/>
    <p:sldId id="493" r:id="rId5"/>
    <p:sldId id="491" r:id="rId6"/>
    <p:sldId id="490" r:id="rId7"/>
    <p:sldId id="485" r:id="rId8"/>
    <p:sldId id="487" r:id="rId9"/>
    <p:sldId id="494" r:id="rId10"/>
    <p:sldId id="488" r:id="rId11"/>
    <p:sldId id="489" r:id="rId12"/>
    <p:sldId id="338" r:id="rId13"/>
    <p:sldId id="482" r:id="rId14"/>
    <p:sldId id="497" r:id="rId15"/>
    <p:sldId id="498" r:id="rId16"/>
    <p:sldId id="499" r:id="rId17"/>
    <p:sldId id="304" r:id="rId18"/>
    <p:sldId id="306" r:id="rId19"/>
    <p:sldId id="288" r:id="rId20"/>
    <p:sldId id="500" r:id="rId21"/>
    <p:sldId id="307" r:id="rId22"/>
    <p:sldId id="501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58" d="100"/>
          <a:sy n="58" d="100"/>
        </p:scale>
        <p:origin x="9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1-13T14:47:19.112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16863 9420 379 0,'0'0'57'0,"0"0"7"0,0 0-12 0,0 0-14 0,0 0-31 0,2 0 7 16,3 0 13-16,0-2-2 15,3 0-9-15,0-4-1 16,2-1-7-16,3-2-1 0,3-2-1 0,-1-1-3 15,3-2 2-15,0-1 2 0,6-2 3 16,-4 0 4-16,6-4-3 0,3 0 3 16,2-5-1-16,13-8-3 0,5-6 0 15,5-2-2-15,0 1 0 0,-5 0-3 16,0 3-2-16,6 0 0 0,-1-5 1 16,5-1-1-16,3-3 2 0,-2-3 4 15,4 1 4-15,-2-3 6 16,6-5 4-16,-1 3-2 0,8-3 6 0,-6 0 3 15,9 2 2-15,-1 0-6 16,4-4-4-16,-7 5-4 0,4-2-7 16,-3 0-3-16,5 1-4 0,-2 0-2 15,-1 0 0-15,1-2-1 0,-4 4 0 16,-1 1 0-16,2-1-1 0,-3 2 0 16,0 0 0-16,3 2 1 0,-2 0-1 15,-3 1 0-15,-3 0-1 0,-5 1-2 16,0 1 0-16,-5 5 0 0,-3 2-2 15,-2 3 1-15,-1 2 1 0,-4 0-1 16,-1 2-6-16,-4 3-6 0,-9 1-4 16,3 3-8-16,-10 4-8 0,-5 5-12 15,-3 3-22-15,5-4-41 0,-5 3-47 16,0 2-116-16</inkml:trace>
  <inkml:trace contextRef="#ctx0" brushRef="#br0" timeOffset="3007.87">16912 12763 141 0,'-3'-2'62'0,"0"2"-16"0,1-2 0 16,-3 0-18-16,2 1-12 0,-2-3 1 16,2 2-7-16,1 2-4 0,-1 0-4 15,-2-2-2-15,2 1 0 0,3 0 0 16,-2-2 0-16,-1 1 0 0,-2 0 0 16,3 0 1-16,-4 0 8 15,4-1 15-15,-3 1 7 0,-1 2-3 16,4-1 0-16,-3 0-3 0,0 0 1 15,-3-1-6-15,5 2-4 0,-5-3-4 16,3 3-3-16,0-2-2 0,0 2-2 16,0-2 0-16,0 2-3 0,-1-1 1 15,4 0 0-15,-1 1 3 0,1-1 2 16,-3 0 3-16,5 1 2 0,-3-3 2 16,3 2 4-16,-3 1-2 0,3-1 0 15,0 1 2-15,0 0-3 0,0 0-4 16,0 0-4-16,0 0-3 0,0 0 1 15,3-1-3-15,2 0 3 0,3 0 1 16,2-1 1-16,1 1-1 0,-1-2 0 16,8 2-2-16,-3-1-1 0,4 0 1 15,4-4-1-15,0 4 1 0,5 0 3 16,1-1-2-16,10-3 2 0,5 2 1 16,7-3 0-16,4-1 1 0,-4 3 0 15,3-2 0-15,-4-1-1 0,1 3 2 16,9-5 1-16,-1 2 2 0,3-2-1 15,3-1-2-15,2 0-3 0,3 1 1 16,-1-1 1-16,1 1-3 0,3-1 2 16,1 1-3-16,1 0 10 0,5 0-7 15,1 0-3-15,-4 0-1 0,3-2-2 16,-2 3-1-16,2-3-2 0,3 2 2 16,2 0-1-16,0-2 1 0,3 2-2 15,-3-2 1-15,-2 2-1 16,2-1-1-16,0 2 1 0,6-2 4 15,-1 1-4-15,1-1 1 0,-1 2 0 16,1 3 0-16,2-2-1 0,-3-1 0 16,3 0 1-16,-3 3 0 0,1-2-2 15,-3-1 1-15,-3 1-3 0,3 3 2 16,-3-3 1-16,0 4 0 0,-2-3 0 16,-5-1 0-16,-3 3-1 0,0-1 0 15,-3 3-3-15,-2 0-3 0,-3-2-2 16,-5 2 2-16,0-3 0 0,-8 4 2 15,0-2 1-15,-2-1-1 0,-8 2 0 16,2-2-1-16,-7 2 6 0,-3 0-6 16,-2-1-8-16,-11 2-18 0,-5 0-15 15,-2 1-30-15,7 0-48 16,-2 0-47-16,-6-3-144 0</inkml:trace>
  <inkml:trace contextRef="#ctx0" brushRef="#br0" timeOffset="33723.83">16865 12056 137 0,'0'0'68'0,"0"0"-36"0,3 0 18 16,-1 0-16-16,-2-1-17 0,3 0-3 15,-1-5 3-15,1 5-5 0,2-4-9 16,0 0 1-16,1 3-3 0,-1-5-1 15,0 4 6-15,-3 0-1 0,6-2 8 16,-3 2-4-16,1-2 6 0,1 1 0 16,4 0-2-16,-1-2-3 0,0 1 2 15,1-2-4-15,4-2 0 0,3 1 1 16,0-1-1-16,0-2-1 0,6 0-1 16,-1-1 0-16,3-1 1 0,2 1-4 15,1-5 6-15,2 1 2 0,2-2 6 16,9-3-1-16,4-4 3 0,13-6-2 15,3-1-2-15,-2 1 2 0,-1 3-2 16,-4 1 1-16,1-1 0 16,4-1 0-16,-1-1 1 0,3 2-4 15,0-4-1-15,6 2-6 0,1-5 7 16,4 1-7-16,4 0 3 0,-2-4 1 16,3 3-4-16,-1-3 2 0,1 2-1 15,2-3 1-15,2 2 4 0,1 0-1 16,0 0 1-16,2 0 1 0,-2-2-3 15,-1 4-3-15,4-5 0 16,4 4 0-16,-2-2-3 0,0 1-2 16,2-1 5-16,1-2-1 0,2-1 2 15,0-2 7-15,5 1-2 0,-2-2-1 0,-1-1-1 0,1 1-4 16,-1 0-5-16,-2 0-2 0,6 1 0 16,-1 1 1-16,-3 0-1 0,-2 0 0 15,3-2 1-15,0 2-1 0,2 0 0 16,3-3-1-16,-3 0 2 0,-3 0 0 15,1 2-1-15,0-2-1 0,-1 2 1 16,1-3 2-16,-1 4-2 0,-2 0 0 16,-5 2 0-16,-5 1 0 0,5 3 1 31,-11 0-1-31,6 2 1 0,-3-1 1 0,-5 1 5 16,-3 3-4-16,-4 3 2 0,-4 0-5 0,-2 0 2 0,0 4-2 15,-5 3-1-15,-3 0-5 0,-2 2-11 16,-6 0-17-16,-4 4-22 0,-3-3-38 15,-3 4-57-15,-10 4-69 16,-11-1-180-16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1-18T15:19:15.280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2188 4762 254 0,'0'0'38'0,"0"0"-4"0,1 0 22 16,1 0 2-16,-2 0 13 0,5-1 12 15,0-1-6-15,4-2-6 0,2-2-3 16,3-1-1-16,5-1-4 0,3-2-8 16,3 0-6-16,4-2-8 0,7-2-11 15,9-4-13-15,10-4-4 0,3 0-8 16,-1 1-3-16,-6 1-1 0,-2 4-1 15,-3-1-4-15,-4 3-10 0,-4 3-15 16,-11 3-20-16,-5 3-13 0,-7 3-25 16,0 0-52-16,-1-1-61 0,-5 2-133 15</inkml:trace>
  <inkml:trace contextRef="#ctx0" brushRef="#br0" timeOffset="360.9">2446 4714 398 0,'0'0'37'0,"0"0"-12"0,0 0 40 0,0 0 12 0,0 0-52 16,15-12-24-1,-15 20 10-15,0 6 9 0,0 3 6 0,0 6 4 0,-3 4-1 16,-2 9-12-16,-6 8-9 0,0 6-6 15,-3 1-2-15,5-10-9 0,2-10-28 16,4-12-4-16,1 0-12 0,-1 4-38 16,3 9-67-16,-1-4-52 15</inkml:trace>
  <inkml:trace contextRef="#ctx0" brushRef="#br0" timeOffset="819.73">2791 4916 416 0,'0'0'14'0,"0"0"17"0,0 0 67 15,8-37-54-15,-5 25-30 16,-1 1 3-16,-2-2 6 0,0 0 13 15,0 4-3-15,-5-1-9 0,1 2-11 16,-3 3-13-16,-1 2-3 0,-1 3-20 16,-4 4 7-16,-1 6-6 15,-2 4 0-15,-3 5-2 16,0 2 3-16,2 2 9 0,1 3 9 0,5-1 3 16,3-1 0-16,6-1 1 15,2 0 5-15,2-2 5 0,5-2 5 0,5-2 11 0,4-2 16 16,3-5 14-16,3-3-2 0,3-3-7 15,-1-4 0-15,1-2-11 0,-3-7-14 16,-1-1 0-16,-5-6 6 0,-1-1 0 16,-6-4-11-16,-5-2-17 0,-2-3-1 15,-3-2-42-15,-5 1-22 0,-3 4 14 16,-1 5-19-16,-4 5-48 16,-3 6 34-16,-4 5 8 0,-1 3-26 15,-11 10 2-15,5-1-41 0,2 1-74 0</inkml:trace>
  <inkml:trace contextRef="#ctx0" brushRef="#br0" timeOffset="1299.67">3025 4578 509 0,'0'0'31'0,"0"0"24"0,0 0 47 0,17-33-39 0,-12 26-31 15,0 3 10-15,-1 2-14 0,-1 2-18 16,-2 6 0-16,2 4 9 0,-1 4 11 15,-2 6 5-15,0 3-4 0,-3 4-6 16,-2 2-12-16,0 8-4 0,-3 4-5 16,0-3 1-16,2-6 1 15,1-5 7-15,-1-3 5 0,1 2 7 16,2 5-2-16,-2-3-1 0,-1-3-9 16,3-2 2-16,2-2-3 0,0-3-2 15,1-2-6-15,0-4 1 0,2 0-3 16,1-5 2-16,3-1 1 0,-1-3 0 15,1-2 0-15,2-1 2 0,3 0-2 16,0-2-2-16,2-1 0 0,4 0-3 16,0 0 0-16,1-1-7 0,2 1-10 15,1-2-9 1,0 2-15-16,1 0-21 0,1 1-19 16,-2 0-10-16,1-1-15 0,5 1-63 0,-8-2-36 0,-1 0-128 15</inkml:trace>
  <inkml:trace contextRef="#ctx0" brushRef="#br0" timeOffset="1518.94">3120 4905 638 0,'0'0'51'0,"0"0"10"0,0 0 34 0,0 0-57 15,35-16-23-15,-18 11-2 0,1-2-7 16,-1-1-6-16,3 0-9 0,-2 0-22 16,2 1-33-16,-1-1-31 0,6-1-29 15,-3 2-75-15,-4 1-89 0</inkml:trace>
  <inkml:trace contextRef="#ctx0" brushRef="#br0" timeOffset="2184.4">3626 4821 287 0,'0'0'81'16,"0"0"-7"-16,0 0-7 15,0 0-44-15,0 0 1 0,0 0 26 0,0 0-4 16,0 0 3-16,26-19-4 0,-25 16 1 15,0-1-2-15,0 2-3 0,-1-2-5 16,0 1-2-16,0 0 3 16,0 0-4-1,0-1-6-15,0 1 0 0,0-3-2 16,-3 2-4-16,-1 0-1 0,-1 0 0 16,-1 0-3-16,0-1-3 0,-1 0-5 15,-1 0-4-15,0 0-5 0,-3 2-6 16,1 0-2-16,-2 2-9 0,0 1-14 15,-2 0 13-15,0 4-6 0,-4 3-2 16,3 3-4-16,-2 2-8 0,1 4 0 16,0-1 3-16,4 4 10 0,1 1 11 15,4 1 9-15,1-1 2 0,6 1 3 16,2-1 0-16,4-2 0 0,2 0 15 16,4-2 13-16,-2 0 1 0,4-4 2 15,-2 0 1-15,0-3-7 0,0-5 1 16,-2-1-6-16,2-3-8 15,-3 0-3-15,0-4 0 0,-1-5-2 0,2-2 2 16,-1-3 7-16,-1-2 0 16,-1 0-6-16,1-3-4 0,0 1-6 15,0 0 0-15,-1 1-8 0,2 0-8 16,-3 2-2-16,0 2 3 0,-1 1 4 16,-1 3 4-16,0 3 3 0,-3 3-2 15,-1 1-14-15,0 2-27 0,0 1-13 16,-2 5 47-16,-3 1 11 0,0 2 2 15,-1 3 0-15,3 1 1 0,-2 2 3 16,3 1 3-16,0 0 10 0,1 1 13 16,1 0-2-16,0 0 0 0,5-1-7 15,1-1-10-15,4-1-3 0,3 0-3 16,1-3 1-16,1-2 2 0,0-4-7 16,4-1-1-16,-3-4-16 15,2-4-20-15,-3-3-48 0,2-4-23 16,2-7-89-16,-4 2-93 0</inkml:trace>
  <inkml:trace contextRef="#ctx0" brushRef="#br0" timeOffset="2435.89">3964 4498 634 0,'0'0'26'0,"0"0"62"0,9-2-26 0,-6 5-62 0,-2 8-6 16,-1 4 6-16,-1 8 9 0,-3 10 31 16,-2 11 18-16,-4 10 4 15,2 1-5-15,4-3-17 0,0-6-9 16,4-7-10-16,-2-1-10 0,2 1-9 16,-1-1-2-16,1-7-24 0,0-4-31 15,0-8-9-15,3-1-27 0,5 8-47 16,-1-4-59-16,1-2-161 0</inkml:trace>
  <inkml:trace contextRef="#ctx0" brushRef="#br0" timeOffset="3097.78">4829 4735 295 0,'0'0'36'0,"0"0"20"0,0 0 18 0,0 0-47 0,19-37-21 0,-14 29 2 16,-4 4 11-16,1 1-2 0,-2 2-17 15,0 1 0-15,0 6 0 16,0 2 0-16,0 5 9 0,0 1-1 16,1 4-4-16,1 0-3 0,0 3 0 15,1-1-1-15,0 1 1 0,2 0-1 16,0 0 5-16,3-2 15 15,-1-1 13-15,2-1 0 0,-1-1 7 0,2-4 3 16,-1-2 7-16,1-2 1 0,0-3 2 16,-1-5-4-16,1 0 6 0,2-6 4 15,-1-2-9-15,2-5-13 0,-1-2 1 16,0-5-1-16,-2-5-2 0,0-7-7 16,-2 1-14-16,-1-1-9 0,1 2-4 15,-3 6-1-15,0 1-4 0,0 0-10 16,0 7-19-16,0 2-29 0,1 4-28 15,0 3-45 1,0 1-25-16,5 3-43 0,-1 2-60 0</inkml:trace>
  <inkml:trace contextRef="#ctx0" brushRef="#br0" timeOffset="3756.68">5489 4731 159 0,'0'0'194'0,"0"0"-124"0,0 0 49 0,0 0-39 16,0 0-36-16,18-29-2 0,-16 22-3 16,0 0-18-16,-1 0-5 0,1 1 5 15,-1 1 16-15,0-1 1 0,-1-1 12 16,0 2 6-16,0-1-2 0,0 2-16 15,0 0-14-15,0-2-14 16,0 0-4-16,0 0-2 0,-1-1-3 16,-1 0-1-16,1 2 2 0,-2 0-2 15,1 0-3-15,-1 0 2 0,-2 2-4 16,-3 1-8-16,0 2-2 0,-4 2 1 16,-3 5-3-16,-2 5-22 0,-5 2 27 15,-2 5-24-15,-1 3 3 0,2 4 3 16,2 4 3-16,2 0 2 0,5 1 18 15,3 0 6 1,4-1 1-16,4-2 3 0,3-2 16 0,2-2 19 0,5-1-2 16,2-3 1-1,1-3 5-15,1-5-6 0,1-2-1 0,-1-6-2 0,2-4 4 16,-1-3 5-16,-1-5-20 0,2-6-13 16,-1-4-6-16,-1-4 0 0,2-5-3 15,-3-2-3-15,0 0-2 0,0 1 0 16,-1 2 3-16,-1 4-5 0,2 5-1 15,-4 4 3-15,-1 4-5 0,-2 3-5 16,0 2-6-16,-1 4 3 0,-2 1-13 16,1 5-3-16,-1 5 26 0,0 3 5 15,0 3 3-15,0 3 2 0,2-1 4 16,3 2 6-16,-1 0 2 0,2-1 4 16,0-1 3-16,3-1-3 0,3-2-6 31,0-2 2-31,3 0-3 0,1-6 0 0,3-1-5 0,0-3-6 0,2-4-2 15,1-3-28-15,1-5-27 0,-2-1-21 16,1-4-37-16,3-11-50 0,-5 5-74 16,-3-2-198-16</inkml:trace>
  <inkml:trace contextRef="#ctx0" brushRef="#br0" timeOffset="4147.42">5853 4742 577 0,'0'0'83'0,"0"0"36"0,0 0-63 0,41-26-43 0,-30 19-8 0,-2 0-5 16,0 1 1-16,0 3-2 15,-1 2 2-15,0 1 1 0,0 3 4 16,1 5 0-16,0 5 9 0,0 3-1 15,1 4-9-15,-2 2 0 0,-1 3-4 16,0 0 0-16,1 0 2 0,-2-2-3 16,-2 1-4-16,-2-3-4 0,-1-2 2 15,-1 0 0-15,-2-6 5 0,-1-4 1 16,0-2 3-16,-1-5 5 0,-1-2 5 16,2-4 1-16,-1-4-8 0,0-5 2 15,-1-1 5-15,2-3-4 0,0-3 4 16,2 1 25-16,1 0 37 15,5 2 3-15,3 0-25 0,2 2-18 0,4-1-14 16,2 4-15-16,1-1-4 16,2 3-2-16,0 0-1 0,0 0-12 15,0 3-16-15,0 0-24 0,1 3-48 16,-2 0-44-16,7 2-32 0,-4 2-32 16,-5-1-102-16</inkml:trace>
  <inkml:trace contextRef="#ctx0" brushRef="#br0" timeOffset="4366.27">6317 4777 553 0,'0'0'131'0,"0"0"-101"0,0 0 74 32,0 0-84-32,0 0-20 0,7-3-10 0,-7 6-7 0,0 2 6 0,-2 4 11 15,0 2 37-15,-1 5 34 0,1 2-7 16,0 6-15-16,0 0-25 0,-1 2-16 15,1-1-5-15,1 1-3 0,0-3-21 16,0 0-36-16,-1-2-32 0,0 2-37 16,-1-7-64-16,2-5-125 0</inkml:trace>
  <inkml:trace contextRef="#ctx0" brushRef="#br0" timeOffset="4523.22">6404 4534 535 0,'0'0'20'0,"0"0"-40"0,0 0 20 15,0 0-144-15,0 0-61 0</inkml:trace>
  <inkml:trace contextRef="#ctx0" brushRef="#br0" timeOffset="5121.52">6676 4709 85 0,'0'0'306'0,"0"0"-231"0,0 0 28 0,0 0-72 16,0 0-23-16,0 0-2 0,26-39-2 16,-24 30-1-16,-1 2-3 0,-1-1 0 15,0 1 0-15,-1 0 2 16,-1 0 0-16,-3 0-2 0,0 2-1 0,-3 2-3 16,-2 2-2-16,-3 1-13 0,-2 6-11 15,-1 4-8-15,0 3 9 16,-1 4 22-16,0 3 4 15,2 4 1-15,2 2 1 0,1 2 1 0,2-1-4 0,3 0 4 16,2 0 11-16,2-3 39 16,3 0 7-16,3-1-7 0,3-4-7 15,2-3-4-15,2-4-8 16,2-6-9-16,0-4-6 0,1-2-3 0,-1-5 14 16,0-7 11-16,1-3 2 0,-2-6-16 31,1-1-19-31,-1-1-5 0,0 2 2 15,0 3-2-15,-2 6 0 0,-3 4 2 16,-1 3 0-16,-2 3 1 0,-3 1-3 16,0 1-3-16,0 3-3 0,-5 1 6 15,0 3 9-15,-1 3 16 0,0 1 10 16,0 1 4-16,1 0 10 0,0-1-3 16,3-1-7-16,0 0 0 0,1-3 2 15,1 0-4-15,2-1 0 0,3-2 5 16,3-2 1-16,3-2-12 0,2 0-19 15,3-4-4-15,1 0-8 0,2-1-7 16,1-2-24-16,1 0-23 0,0 0-27 16,0 1-21-16,-1-1-36 0,5-1-42 15,-5 0-67-15,-5 0-75 0</inkml:trace>
  <inkml:trace contextRef="#ctx0" brushRef="#br0" timeOffset="5512.82">7018 4378 448 0,'0'0'13'0,"0"0"7"0,0 0 34 0,31-29-54 0,-23 25-21 15,-3 3 2-15,-2 2-3 16,-2 7-1-16,-1 5 23 0,0 3 68 16,-4 7 25-16,-2 2 18 0,-1 6-71 15,-1 4-25-15,-4 5-8 0,-2 8-2 16,-1 7-1-16,1-3 0 0,3-7-4 16,3-11 25-16,5-12 34 0,3-7 6 15,0 1-13-15,1 0-5 0,3 1-11 16,4 1 1-16,1-3-1 0,2-4 5 15,3-2-8-15,2-4-18 0,1-3-6 16,2-2-9-16,1-4-1 0,1-5-19 16,-1 1-20-16,1-3-31 0,-1-3-40 15,-2 1-10-15,1-8-33 0,-7 6-26 16,-1-2-94-16</inkml:trace>
  <inkml:trace contextRef="#ctx0" brushRef="#br0" timeOffset="5858.18">6965 4599 670 0,'0'0'56'0,"0"0"18"0,49-10-5 16,-22 3-66-16,-2 0-3 0,2 1-16 15,-1 1-9-15,-1 3 11 0,-4 0 14 16,-2 1 5-16,0 1 4 0,-4 0-1 15,0 0-5-15,-3 0-3 0,0 2 0 16,-2 3-5-16,-2 0-7 16,-1 2-4-16,-1 2 3 0,-2 0 13 15,-3 1 0-15,-1 4 12 0,-1 1 19 16,-2 3 18-16,-3 3 4 0,0 0-8 16,0 0-5-16,0-1-6 0,1 1-4 15,1-3-6-15,-1 0-7 0,4-2-8 16,0 1-3-16,1-2-1 0,0-1-2 15,1-2-3-15,3-2-6 0,0-5-40 16,1-2-39-16,5-6-46 0,-2-5-102 16,1-2-166-16</inkml:trace>
  <inkml:trace contextRef="#ctx0" brushRef="#br0" timeOffset="6003.4">7516 4435 323 0,'0'0'179'0,"0"0"-148"16,0 0 75-16,0 0-106 0,0 0-64 16,0 0-58-16,0 0-3 0,-1-4-75 15</inkml:trace>
  <inkml:trace contextRef="#ctx0" brushRef="#br0" timeOffset="6830.89">7875 4704 289 0,'0'0'90'0,"0"0"12"0,0 0 23 16,0 0-85-16,0 0-8 0,22-33 7 15,-18 25 7-15,-1 0 3 0,-1 0 3 16,0 0-9-16,0 1-14 16,-1-1-4-16,-1 0-4 0,0 1-12 0,-3 1-5 15,-2 0-4-15,-2 1 0 0,-1 2-1 16,-2-1-1-16,-1 3-8 0,0 1-4 16,-2 0-2-16,-1 4 2 0,0 4 2 15,-1 2 5-15,1 4 6 0,-1 3 1 16,3 1-1-16,3 2 0 0,1 3-4 15,4 2-4-15,3-2 4 0,1 1 5 16,2-1 0-16,3 0 9 0,4-3 13 16,-1-2 7-16,2-3-1 0,0-4 1 15,-1-5-4-15,1-3 0 16,0-3-5-16,-2-5-1 0,1-5 1 16,0-3 12-16,0-2-4 0,1-4-17 15,0-1-9-15,3-3-1 0,0-1-1 16,1-1 0-16,0-1-1 0,0 3 1 15,1-1 0-15,-3 4 1 0,1 2 0 16,-2 0 0-16,1 3 0 0,-2 1-1 16,0 3 0-16,-1 1 0 0,-2 4 0 15,-1 1 0-15,-1 2-1 0,-2 1 0 16,1 2 0-16,0 0 0 0,-1 0-1 16,0 3-1-16,0 3 1 15,-1 2 0-15,1 4 2 0,2 2 0 16,-2 1 0-16,0 2 0 0,-1 1 0 15,0 2 0-15,0-2 3 0,-1 2 0 16,0-1 0-16,0 1 3 0,-1-2 2 16,1-2 1-16,0 0 5 0,0-3 1 15,1-3-2-15,1-2-5 0,0-3-4 16,3-3 2-16,0-2 0 0,3 0 0 16,0-6-1-16,2-3-1 0,2-3 7 15,1-2-1-15,1-6-4 0,0-2-3 16,3 0-1-16,-1 0-2 15,1 3 0-15,-1 4 0 0,-1 4-1 0,-1 3 0 16,-2 3 0-16,-1 4 0 16,0 1 0-16,-2 2 1 0,0 5 2 0,0 5 9 15,-1 2 6-15,-1 3 1 0,0 3 6 16,0 3-4-16,0 1-3 0,0-1-4 16,0 1-9-16,2-1-1 0,-1-1 0 15,2 0-3-15,1 1-8 0,-1-2-23 16,2-3-23-16,1 2-43 0,5-2-54 15,-3-4-105-15,0-5-187 0</inkml:trace>
  <inkml:trace contextRef="#ctx0" brushRef="#br0" timeOffset="9738.67">9354 4604 410 0,'0'0'76'0,"0"0"4"0,0 0-8 0,0 0-28 0,11-3-25 0,-9 8-9 15,-2 3 11-15,0 4 14 16,0 4 9-16,-3 2 10 0,-3 4-6 16,0 2-8-16,-2 1-3 0,1 1-7 15,0 1-9-15,-1-1-9 0,3 0-8 16,-1 0-4-1,3-3 0-15,2 1-18 0,1-3-35 0,0-3-13 0,1-3-12 16,2-3-27-16,1-3-3 0,1-5-19 16,0-3-70-16,-1-1-107 0</inkml:trace>
  <inkml:trace contextRef="#ctx0" brushRef="#br0" timeOffset="9894.54">9344 4505 865 0,'0'0'64'16,"0"0"-33"-16,0 0-1 0,0 0-30 15,0 0-116-15,-12-37-70 0,13 30 5 16,2 0-119-16</inkml:trace>
  <inkml:trace contextRef="#ctx0" brushRef="#br0" timeOffset="10525.08">9580 4707 606 0,'0'0'80'16,"0"0"25"-16,0 0-13 0,0 0-64 15,19-46-21-15,-10 34-5 0,2-1-2 16,2 0 0-16,0 0 1 0,2 0 4 16,-2 1 0-16,2 2 6 0,-2 1 1 15,0 3 0-15,0 2 1 16,-3 3-3-16,-1 0-9 15,0 1-1-15,-1 3 0 0,-3 4-3 0,1 6 2 0,-1 3 1 16,-1 4 8-16,-1 5 4 0,0 0-1 16,-1 3-4-16,0 1-1 0,-1-1-3 15,0-2-1-15,-1 0 0 0,0-2 1 16,-1-2 0-16,-1-2-1 16,1-4 1-1,0-2 4-15,-1-5 12 0,2-4 6 0,0-4-6 0,0-1 18 0,3-6 5 16,2-4-13-16,2-4-8 0,3-4 0 15,1-3-7-15,2 0-7 0,4-2-2 16,1-1 1-16,1 0-3 0,1-1-1 16,3 2-2-16,-1 0-1 0,1 0 1 15,1 3 0-15,-1 0 0 0,0 2-3 16,-1 4 3-16,0 3-3 16,-3 1 2-16,-2 6-1 0,-3 2 0 15,-2 2 2-15,-4 6 4 0,-2 7 12 16,-3 4 1-16,-1 5 0 0,-2 3 1 0,0 2-5 15,-2 1-8-15,-1 1-2 0,0 0-2 16,1-1 1-16,0 0-2 0,1-1-2 16,1 0-13-16,0-2-32 0,2 0-30 15,11 3-71 1,0-7-102-16,1-6-139 0</inkml:trace>
  <inkml:trace contextRef="#ctx0" brushRef="#br0" timeOffset="11280.98">11174 4549 210 0,'0'0'57'0,"1"-1"28"0,-1-1-13 0,2-1-33 16,-1 1-3-16,0-1-22 0,0-1-3 16,-1 1 4-16,1 1 4 0,0 1-1 15,-1 1-2-15,1 0-4 0,0 5 5 16,0 1 25-16,2 2 10 0,2 2-3 15,2 3-7-15,0 3-4 0,0 4-7 16,2 4-6-16,2 0-12 0,0 3-4 16,1 1 0-16,-2-2-5 0,1-1-2 15,-1-1 1-15,1-3-3 0,-2-3-5 16,-1-2-18-16,-1-2-23 0,-2-3-60 16,0-3-53-16,-1-3-92 0</inkml:trace>
  <inkml:trace contextRef="#ctx0" brushRef="#br0" timeOffset="11563.23">11504 4474 547 0,'0'0'41'0,"0"0"2"15,0 0 5-15,0 0-18 0,-31 44 18 16,17-20-7-16,-2 10 8 0,-3 9-4 15,-2 12 13-15,2 3 18 0,-1-2-4 16,3-5-10-16,1-5-9 0,2 0-13 16,0 0-14-16,2 1-14 0,-1-1-6 15,0 0-3-15,1-5-2 16,1-2-1-16,2-9-5 0,1-7-8 16,4-8-9-16,1-1-24 0,1 0-37 15,2 0-57-15,6 0-54 0,4-5-51 16,3-4-136-16</inkml:trace>
  <inkml:trace contextRef="#ctx0" brushRef="#br0" timeOffset="12059.21">13008 4798 365 0,'0'0'127'0,"0"0"-42"0,0 0 33 0,0 0-38 0,42-13-18 0,-21 8-7 16,1-1-12-16,2 2-11 0,-1 1-15 15,-2 1 1-15,3-1-7 0,-2 1-6 16,1 2-2-16,-2-1-3 0,-3 1 0 16,-1 0-18-16,-2 1-42 0,-3 1-40 15,0 1-42-15,-4 0-25 0,-3 2-71 16</inkml:trace>
  <inkml:trace contextRef="#ctx0" brushRef="#br0" timeOffset="12262.44">13035 4957 854 0,'0'0'25'0,"0"0"31"16,0 0 44-16,0 0-32 0,0 0-6 15,45 17 12-15,-18-17-9 0,9-1-19 16,9-5-24-16,11 1-11 0,4 1-7 16,1 1 0-16,0 2-4 0,-2-1-1 15,2 2-15-15,4 0-38 0,-3 0-76 16,-16 0-132-16,-6 0-197 0</inkml:trace>
  <inkml:trace contextRef="#ctx0" brushRef="#br0" timeOffset="16561.57">14431 4424 198 0,'0'0'115'0,"0"0"-21"0,0 0 28 16,0 0-29-16,0 0-26 0,18-16-10 15,-15 13 11-15,0 0-7 0,-1 3-4 16,2 0-11-16,-4 0-20 0,0 3-12 15,0 5 8-15,-5 3 17 0,1 6 1 16,-4 5-7-16,-2 6-13 0,-2 8-4 16,2 10-4-16,0 6-4 0,3-1-4 15,4-4 0-15,3-9-3 0,0-9-1 16,0-6-7-16,0-6-15 0,0-1-11 16,0 1-4-16,3 4-15 0,-2 0-29 15,4-6-8-15,-2-1-32 0,5-5-17 16,2-4-41-16,-3-3-103 0</inkml:trace>
  <inkml:trace contextRef="#ctx0" brushRef="#br0" timeOffset="16845.96">14425 4360 592 0,'0'0'64'0,"0"0"-2"15,0 0 90-15,0 0-84 0,22-43-35 16,-5 32 2-16,1 0 1 0,5-2-16 16,4 2-6-16,0 0-10 0,3 0-1 15,0 1-2-15,0 2 0 0,0 1-1 16,0 1-15-16,-2 4-31 0,-2 2-42 15,-4 0-59-15,0 2-42 0,-8 4-73 16,-3 0-75-16</inkml:trace>
  <inkml:trace contextRef="#ctx0" brushRef="#br0" timeOffset="17045">14439 4591 710 0,'0'0'88'0,"0"0"-59"16,0 0 46-16,0 0-29 0,38-5-25 16,-15-4-3-16,6-1 3 0,1-1-12 15,0 0-6-15,0 0-3 0,0 2-4 16,-2 2 0-16,0 2-17 0,-3 0-21 16,0 3-44-16,-5 2-48 0,0 0-34 15,-3 2-73-15,-6 1-78 0</inkml:trace>
  <inkml:trace contextRef="#ctx0" brushRef="#br0" timeOffset="17265.28">14327 4888 812 0,'0'0'89'0,"0"0"-10"16,0 0-11-16,0 0-27 0,0 0 14 15,42 17 1-15,-19-23 8 0,4 0-22 16,3 1-20-16,6-2-19 0,8-2-3 16,7 0-1-16,1 0-17 0,-2 2-36 15,-7 2-39-15,-5-1-89 0,-11 2-100 16,-2 0-98-16</inkml:trace>
  <inkml:trace contextRef="#ctx0" brushRef="#br0" timeOffset="17553">15085 4575 569 0,'0'0'91'0,"0"0"-18"0,0 0 37 15,35-9-67-15,-22 10-27 16,7 6 18-16,-1 2 16 0,0 3 2 0,3 3-4 16,2 2-20-16,1 4-8 0,-1 1-6 15,1 1-5-15,2 1-2 0,-3-2-5 16,-1-1-2-16,0 0-35 0,-3-2-32 16,-1-2-39-16,-3-1-23 0,-1 0-48 15,-3-3-36-15,-6-5-122 16</inkml:trace>
  <inkml:trace contextRef="#ctx0" brushRef="#br0" timeOffset="17823.81">15436 4556 671 0,'0'0'129'16,"0"0"-12"-16,0 0 9 16,0 0-82-16,0 0-26 0,-46 5-2 0,26 7-6 15,-2 4-4-15,-1 5 5 0,-7 3 1 16,2 3-5 0,-4 4-3-16,2 0-2 15,-2-1-2-15,4 0-3 0,3-2-17 16,0-1-28-16,7-2-35 0,1-4-55 15,9-2-84-15,1-6-72 0</inkml:trace>
  <inkml:trace contextRef="#ctx0" brushRef="#br0" timeOffset="18116.23">15871 4638 709 0,'0'0'82'0,"0"0"-48"15,0 0 77-15,0 0-69 0,0 0-36 16,0 0-6-16,0 0-10 16,-5 2 5-16,0 15 5 0,-1 7 17 15,-5 9 17-15,1 11-3 0,1 12-4 16,0 1-15-16,4-2-9 0,3-4-1 15,0-6-2-15,1-3-8 16,-1-1-41-16,1-3-38 0,-1-2-28 16,2-2-48-16,0-12-19 0,0-5-98 0</inkml:trace>
  <inkml:trace contextRef="#ctx0" brushRef="#br0" timeOffset="18450.46">15880 4730 413 0,'0'0'89'16,"0"0"19"-16,22-41 19 0,-8 25-53 15,-1-2-47-15,1 2 5 0,0 0-2 16,2 3-3-16,-3 2 3 0,1 3-9 15,0 2-9-15,-2 3 10 0,0 2 4 16,-1 2 7-16,-1 5-8 0,-1 3-7 16,-3 4 2-16,1 2 11 0,-6 5 0 15,-1 2-3-15,-1 0-11 0,-6 2-5 16,-2-2-7-16,-5-1-2 16,-1 0-3-16,-7-5 0 15,2 0-19-15,-4-4-29 0,0 0-37 0,-1-4-52 0,-13-5-50 16,8-1-51-16,5-2-133 15</inkml:trace>
  <inkml:trace contextRef="#ctx0" brushRef="#br0" timeOffset="18744.05">16284 4248 624 0,'0'0'122'0,"0"0"-38"0,0 0 39 0,0 0-94 16,0 0-29-16,0 0-5 0,20-21-11 16,-20 32 6-16,-4 6 10 0,0 5 12 15,-6 12 15-15,-1 14-3 16,-3 12-3-16,1 5-2 0,-4-1-9 15,4-6-5-15,2-5-3 0,0-3-2 16,1-6-31 0,1 1-23-16,3-7-8 0,4-3-41 0,2-4-48 0,0-12-60 15,0-6-155-15</inkml:trace>
  <inkml:trace contextRef="#ctx0" brushRef="#br0" timeOffset="20130.71">16772 4605 403 0,'0'0'167'0,"0"0"-70"0,0 0 25 0,0 0-76 16,0 0-41-16,0 0 3 15,32-36 19-15,-27 33 18 0,-2-1 14 16,0 2-1-16,1 1-2 0,-3-1-5 16,-1 1-17-16,2 0 2 0,-2 1-7 15,0-2-7-15,0 1-9 0,-2 1-11 16,-3-2-2-16,-3 2-2 0,-1 0-2 15,-4 2 3-15,-1 1-3 0,-2 1-1 16,-6 4-1-16,3 1-8 0,-6 4-4 16,1 3-5-16,-1 4 1 0,1 1 5 15,-1 1-8-15,1-1 0 0,2 1-13 16,6-1 3-16,4-1 2 0,4-2 19 16,5-2 14-16,3-2 0 0,1-3 1 15,4-4 0-15,3-2 5 16,4-3 6-16,1-2 3 0,1-2 13 15,1-3 21-15,0-2-2 0,1-2-14 16,0 0-12-16,0-4-10 0,-2-1-5 16,0 0 0-16,0-1 8 0,-4 1-4 15,1-3 2-15,0 1 3 0,-3 1 0 16,0 1 4-16,-3 2-3 0,2 1-6 16,-2 0-1-16,0 2-2 0,-2 2-4 15,0 1-2-15,-1 1-1 0,0 2 1 16,-1-2-2-16,-1 3 2 0,0 1-2 15,0 1-1-15,0 1-6 0,-5 3-2 16,2 4 8-16,-2 1 2 0,2 4 1 16,0 2 0-16,1-1-1 0,2 1 1 15,0-1-1-15,2 1 1 0,1-2 0 16,0-2-1-16,2-1 3 0,0-3 0 16,1-1 3-16,2-4 6 0,0 1-1 15,0-3 0-15,0 0-2 0,1 0 4 16,1 0 2-16,-2 0-5 0,4-3-5 15,-2 1-2-15,-1-1-1 0,4-1 0 16,-4-1 0-16,4 0 0 16,-2-2-1-16,0 0 0 0,3 0-1 0,-6 0 1 15,2 1-1-15,-2 1 2 0,1 0 1 16,-4 1 4-16,1-1 2 0,-1 1 3 16,-2 1-5-16,-1-3-3 0,1 3 1 15,1-1-4-15,-2 3-1 0,1-1 0 16,-3 1 0-16,0 1 0 0,2 3-6 15,-2 3-1-15,1 2 4 0,1 3 0 16,1 1 3-16,-1 2 1 0,1 2-1 16,5-1 0-16,0 1 2 0,1-1-1 15,-1-1 0-15,3-3 1 0,-1-2-1 16,-1-2 0-16,2-5 3 16,0-2 0-16,2-1 1 0,-2-4-1 0,2-3 0 15,1-2 0 1,-3-4-1-16,3-1-3 0,0-3 0 0,-1 0 0 15,1-2 0-15,-3 1-4 0,3 0 4 0,-4 2 0 16,1 1-1-16,-3 1 1 16,3 3 0-16,-3 0-1 15,0 2 0-15,0 1-4 0,-2 2-9 0,-1 3 12 16,-2 1 1-16,0 2-1 0,0 1-1 16,-1 0-3-16,0 3-8 0,-1 4-6 15,2 1 9-15,-3 2 9 0,2 3 1 16,-2 0 1-16,1 0-1 15,-1 0 1-15,2 0 0 0,-1-1 0 0,-1 1 1 16,2-3 0-16,1 1-1 0,0-3 0 16,-1-1 1-16,3-1-1 0,-2-1 1 15,2-3 1 1,-1-1 1-16,1-1-2 0,-2 0 2 0,0 0-1 0,-1 0 2 16,3-4-1-1,-2-2-1-15,2-1 0 0,2-2-2 0,-2-1 0 0,0-3 0 16,3 1-1-16,1-3-1 0,-1 1 2 15,0-1 0-15,0 1 1 0,3 1-1 16,0-1 0 0,1 3 0-16,0 0 0 0,-1 2 0 0,1 2 0 15,-2 2 0-15,1 2-1 0,0 2 1 16,0 2-1-16,-1 5-2 0,2 4-1 16,-4 3 2-16,0 3 2 0,0 4 0 15,1-1 0-15,-4 4 0 0,-1-1 0 16,0-1 0-16,-2 2 0 15,1-3-1-15,0-2-2 0,0-2-3 0,-3-2-11 16,3-3-24-16,-3-5-19 0,0-3-29 16,-3-3-39-16,-8-5-30 0,3-2-61 15,-1-2-150-15</inkml:trace>
  <inkml:trace contextRef="#ctx0" brushRef="#br0" timeOffset="20271.24">17340 4367 833 0,'3'-1'152'0,"5"-2"-107"0,3 0 36 0,3-1-81 0,0 0-119 16,4-5-87-16,-1 2-111 0</inkml:trace>
  <inkml:trace contextRef="#ctx0" brushRef="#br0" timeOffset="20681.37">17836 4509 642 0,'0'0'79'0,"0"0"77"0,0 0-48 0,0 0-86 16,0 0-21-16,40 10-1 0,-29-10 1 15,1 0 5-15,4-1 6 0,-2-2 43 16,4-1 25-16,-4-2-31 0,3-1-13 16,-1-1-15-16,-2-1-16 0,-1-1-5 15,-1 2-19-15,-4-2-25 0,-4 2-9 16,-3 2-4-16,-1 2-5 0,-9 0-22 16,-5 2-8-16,-4 2 14 0,-6 0 31 15,-1 1 33-15,-2 5 14 16,-1 4 2-1,3 3 23-15,2 5 42 0,3 3-7 0,1 1 4 0,8 1 5 0,3 3 1 16,6-2-2-16,2-1 2 0,5 0-15 16,5-3-16-16,2-3-19 0,4-1-8 15,5-5-5-15,-1-3-2 0,4-3-5 16,1-4-53-16,2-1-41 0,3-4-26 16,-2 0-9-16,2-3-5 0,10-3-32 15,-7 1-53-15,-3-1-149 0</inkml:trace>
  <inkml:trace contextRef="#ctx0" brushRef="#br0" timeOffset="21121.76">18440 4522 170 0,'0'0'124'0,"0"0"-27"15,0 0 31-15,0 0-46 0,0 0-17 16,12-30 3-1,-12 22 0-15,0 1 2 0,-3 0-5 16,0 1-22-16,1 3-22 16,-3-1-13-16,-3 2-5 0,-2 2 1 15,-1 0 11-15,-5 2-2 0,1 7-6 16,-5 3-1-16,2 5 1 0,-2 2-1 16,1 3 6-16,3 2-6 0,2-1-1 15,3 0-2-15,6 1 4 0,5-4 10 16,4 0 5-16,5-2 1 15,8-4-4-15,3-5-6 0,5-3-3 16,3-6-3-16,2-3-1 0,2-8 3 16,-1-3 16-16,-1-4 14 0,0-5-3 15,-3-5-16-15,3-12-5 0,0-16-7 16,0-15-2-16,-4-2 0 0,-6 9 6 16,-6 14 4-16,-4 16-12 0,-5 12-4 15,-2 4-2-15,-2 4-1 0,1-3 0 16,-1-2-2-16,-1 0-5 0,0 2-11 15,0 3-12-15,0 0-8 0,0 0-15 16,0 5-18-16,0-3-35 0,0 3-34 16,7-4-52-16,-1 3-76 0</inkml:trace>
  <inkml:trace contextRef="#ctx0" brushRef="#br0" timeOffset="21935.5">16054 5727 136 0,'0'0'219'0,"0"0"-111"0,0 0-20 0,0 0-23 15,0 0-22-15,23-10-10 0,-16 10 8 16,-2 0 7-16,2 0 13 0,-2 0 3 15,-2-1-2-15,2 0 1 0,0 0 4 16,0-1-22-16,2 2-21 16,-2 0-10-16,3 0-9 0,-1 5-1 15,2 2-4-15,0 5 0 0,-2 2-4 16,4 7-2-16,-2 8 1 0,2 8 3 16,1-2 2-16,-2-2 1 0,-2-7-1 15,2-7 0-15,2 2 6 0,1 3 8 16,1-6 11-16,-1-3 16 0,2-4 10 15,0-5 2-15,0-5-4 0,0-2-2 16,1-7-11-16,-2-5-2 0,3-5-5 16,-6-4-3-16,2-6-2 0,1-12-4 15,1-11-7-15,0-8-9 0,1 0-4 16,-2 15-16-16,-6 14-16 0,-3 13-13 16,0 4-22-16,0 2-27 15,2-1-47-15,1 2-54 0,0-1-55 16,3 4-40-16,-3 1-125 0</inkml:trace>
  <inkml:trace contextRef="#ctx0" brushRef="#br0" timeOffset="22501.61">16907 5738 167 0,'0'0'169'0,"0"0"-82"0,0 0 12 0,0 0-24 0,0 0-35 16,28-22-4-16,-23 15 25 0,-2 0 11 15,-1 0 2-15,1-1 0 0,-1-2-11 16,0 1-5-16,-1-2-8 0,-1 2-9 16,0 0-14-16,0-1-15 0,-5 2-8 15,-1 0-4-15,-1 1-2 0,-4 1-3 16,-6 4-3-16,-2 1 0 0,-2 2-3 15,-4 7-6-15,-3 4-10 16,-7 8-18-16,-5 6-14 0,3 2-21 16,5-3-27-16,11 1-10 0,7-3 50 15,1 2 48-15,1 4 19 0,7-2 12 16,5-2 26-16,0 0 23 0,11-4 15 16,0-4-4-16,4-5-11 0,2-3-21 15,-1-5 6-15,3-4 1 0,-2 0-11 16,2-7-7-16,-2-4-7 0,-1 1-5 15,3-4-9-15,-4 0-6 0,0 1-2 16,0-1 0-16,-3 1 1 16,1 0 0-16,-1 3-2 0,-2 0-2 0,-2 6-3 15,-2 1-3-15,0 2-6 16,-3 1-5-16,-1 6 10 0,0 3 5 16,-1 6 3-16,-1 3 2 0,0 3 11 15,0 2 5-15,3 0 4 0,2 0 0 16,0-2-3-16,4-3-2 15,-1 0-4-15,2-4-1 0,1-1-4 0,3-5-2 16,-1-2 0-16,2-5-4 0,3-1-40 16,1-2-46-16,1-4-63 0,7-9-72 15,-6 2-106-15</inkml:trace>
  <inkml:trace contextRef="#ctx0" brushRef="#br0" timeOffset="22891.24">17256 5810 561 0,'0'0'62'0,"0"0"-23"0,0 0 8 0,49-22-47 0,-30 18-1 15,-3-1 0-15,3 1 1 0,-2 3 0 16,-1 1 4-16,0 5 21 0,-2 4 34 15,0 5-3-15,0 5-15 0,-2 4-21 16,-3 4-15-16,0 2-4 0,-1 2-1 16,-3-2 0-16,-2-1-15 0,2-3-6 15,-5 0 8-15,0-4-3 0,0-4 1 16,-5-3 2-16,-3-4-1 0,0-6 3 16,-1-1 11-16,1-3 0 0,0-4 26 15,2-5 39-15,0-4 6 0,4-4-4 16,2-4-28-16,0-4-25 0,5-1-9 15,4-2 6-15,2 0 0 0,3 2-4 16,2 0-6-16,3 1-1 0,-1 2-21 16,6 5-31-16,-3 2-43 0,3 3-1 15,-3 5-17-15,11-2-30 0,-6 3-82 16,-4 1-109-16</inkml:trace>
  <inkml:trace contextRef="#ctx0" brushRef="#br0" timeOffset="23095.77">17857 5823 542 0,'0'0'85'0,"0"0"36"16,0 0 18-16,0 0-72 15,0 0-54-15,0 0-12 0,8 31 1 16,-8-19 0-16,0 4-1 0,0 1 0 16,-2 5 14-16,-3 0 31 15,0 2-7-15,2 1-16 0,-3 1-13 0,3 1-6 16,1-1-3-16,-1-1-1 0,3 0-3 15,0-3-58-15,-1-2-56 16,1-3-56-16,0-4-33 0,0-7-96 0</inkml:trace>
  <inkml:trace contextRef="#ctx0" brushRef="#br0" timeOffset="23236.43">18062 5757 879 0,'0'0'127'0,"0"0"-59"0,0 0-11 0,0 0-57 16,11-33-58-16,-11 28-77 16,0 3-94-16,0 1-91 0,0 1 29 15</inkml:trace>
  <inkml:trace contextRef="#ctx0" brushRef="#br0" timeOffset="23833.28">18336 5855 371 0,'0'0'128'0,"0"0"-18"0,0 0-3 0,0 0-36 16,25-34-29-16,-22 26-5 15,-1-1-7-15,-1 1-17 0,-1 3-6 16,0 0-7-16,-3 0-4 0,-5 1 1 16,0 0 0-16,-6 1-2 0,-1 1-21 15,-5 2 3-15,-2 6 5 0,-2 1-3 16,2 6 3-16,-1 3 8 0,3 3 8 16,2 4 2-16,2 3-2 0,3-2-2 15,5 1 0-15,3-2 4 0,5 1 10 16,0-6 40-16,3 0 13 0,2-4-8 15,3-2 2-15,0-3-11 0,1-5-11 16,3-2-15-16,-1-2-7 0,1-3 0 16,0 0-9-16,2-4-1 0,-2 0-2 15,-2-1 1-15,2-2-1 0,-4 1 2 16,2-2-1-16,-2 2-2 0,0-1 0 16,-2 0 0-16,0 2 0 15,-1 4 0-15,0 1-1 0,-2 2-2 0,-2 1-2 16,1 1-3-16,-1 3 4 0,-1 2 4 15,0 3 6-15,-1 0 7 0,-1-1 2 16,2 3 10-16,0-1 12 0,0 0 0 16,0-1 12-16,0-2-4 0,0 0-8 15,4-3-9-15,0-1 2 0,4-1 6 16,3-2 4-16,0 0-11 0,5-3-14 16,2-4-9-16,2-2-6 0,2-1-1 15,1 1-31-15,2-2-37 0,1-3-31 16,0 0-35-16,7-9-42 0,-6 2-104 15,-5 0-207-15</inkml:trace>
  <inkml:trace contextRef="#ctx0" brushRef="#br0" timeOffset="24240.09">18753 5438 573 0,'0'0'138'0,"0"0"2"0,22-32-37 0,-14 21-65 0,-1 1-24 0,-2 3 0 16,-1 3-6-16,0 3-8 15,-3 1-1-15,-1 1-14 0,0 7 9 16,-4 4 6-16,2 3 10 0,-4 6 8 15,3 4 0-15,-3 12-4 0,-1 9-2 16,0 12-5-16,-1 2-4 0,1-5-1 16,2-6 2-16,1-9-3 0,2-4 1 15,0-9 1-15,0-6-3 0,2-6 2 16,0-1 3-16,0-1 9 0,2 1 5 16,2-2-6-16,0-4-6 15,4-3-4-15,0-3 4 0,3-2 0 16,0 0-3-16,2-6-4 0,3 1-10 15,-2-2-13-15,3-1-11 0,1-1-26 16,-2-2-35-16,1 0-3 0,1-6-51 16,-3 5-43-16,-6 1-111 0</inkml:trace>
  <inkml:trace contextRef="#ctx0" brushRef="#br0" timeOffset="24423.57">18653 5728 809 0,'0'0'188'0,"0"0"-67"16,0 0-15-16,41-11-64 0,-19 5-37 15,1 4-1-15,6-3-4 0,0 2-7 16,3-2-17-16,-1 1-42 0,10 0-28 16,3-1-70-16,3 3-34 0,-12-2-24 15,-6 2-148-15</inkml:trace>
  <inkml:trace contextRef="#ctx0" brushRef="#br0" timeOffset="24601.6">19208 5832 340 0,'0'0'153'0,"0"0"23"0,-15 52 28 0,8-30-126 0,-1-1-70 16,-2-2-8-16,5-2-44 0,-2-3-35 15,2-3 19-15,2-2-19 0,2-4 25 16,1-5-42-16,3 0-74 0,2-5-175 16</inkml:trace>
  <inkml:trace contextRef="#ctx0" brushRef="#br0" timeOffset="24758.47">19395 5612 417 0,'0'0'206'0,"0"0"-67"0,0 0-139 16,0 0-21-16,0 0-137 0,0 0-44 15,0 0-68-15</inkml:trace>
  <inkml:trace contextRef="#ctx0" brushRef="#br0" timeOffset="25670.25">19771 5815 296 0,'0'0'92'0,"0"0"3"0,0 0-2 0,0 0-37 31,0 0-26-31,0 0-5 0,24-27 5 0,-22 25 2 16,0-2 23-16,-2 0 0 0,0 0-13 0,0-2-14 15,-1 3-8-15,-3-2-9 0,-4 3-5 16,2 1-4-16,-5 1-1 0,-1 0 0 16,-3 2-1-16,0 4-1 0,-2 1 1 15,0 3 1-15,1 3 0 0,0 1 9 16,6 4 15-16,2-1 12 0,2 4-2 16,5 0 3-16,1 3 3 0,3-1 1 15,5-2-2-15,3 1-8 16,5-2-1-16,1-4 0 15,5 0-2-15,0-4-5 16,4-2-2-16,-2-3-8 0,1-4-9 16,-2-3 0-16,-2-1-3 0,-3-5-1 15,-5-2 1-15,-2-2-2 0,-4-2-2 16,-5-5-9-16,-2 0-10 0,0-4 0 16,-3 0 11-16,-1 1 6 0,-1 0 4 15,3 5 0-15,-1-3 0 0,0 3 0 16,3 1 1-16,0 0-1 0,5 1 1 15,2 1-1-15,2 1 0 0,4 1 0 16,1-1 0-16,4 4 0 0,1-1-2 16,1 2 2-16,1 0 1 0,-2 4-1 15,1 1 0-15,-3 0 2 0,-2 1-1 16,-3 0-1-16,0 2 0 0,-4 4 0 16,-3 2-3-16,-1 3 0 0,0 1 1 15,-3 3 2-15,0 3 5 0,-1 1 8 16,0 0-4-16,0 1-1 15,0 0-3-15,-1 0-4 0,0-2 0 16,-2-3 0-16,3-2 1 0,0-4 0 16,0-2 0-16,3-3 3 0,1-1 7 15,0-3 13-15,2-1 2 0,2-6-12 16,2-3-9-16,2 0-4 0,1-5-2 16,3-2 0-16,0-2-2 0,2-2-10 15,1 1 6-15,0 0 3 0,1 2-1 16,-3 3-1-16,3 3 1 0,-2 6 1 15,-3 1 1-15,-1 3-2 0,-4 2 2 16,-1 1 0-16,0 3 2 0,-1 4 0 16,-2 3 1-16,1 2 1 0,-1 0 0 15,0 2-1-15,-1 0-1 0,-1 2 0 16,0 1-1-16,-1-2-10 0,1 2-30 16,1-2-29-16,0-2-36 0,3 7-56 15,-1-7-70-15,-1-1-125 0</inkml:trace>
  <inkml:trace contextRef="#ctx0" brushRef="#br0" timeOffset="29828.49">22333 4681 607 0,'0'0'66'0,"0"0"-21"0,0 0 50 0,0 0-37 15,0 0-45-15,3-21-7 0,-2 16 6 16,0 3-4-16,0 2-2 0,-1 0-4 15,0 2-1-15,0 7 2 0,-2 4 15 16,-1 6 9-16,-2 5 1 0,-1 9 2 16,-2 9-11-16,-1 5 1 0,1 2-5 15,3-5-4-15,1-6-7 0,2-11-1 16,1-3 0-16,-2-5-1 0,1-2-1 16,1 3-1-16,0 1-1 0,0 1-12 15,1-2-20-15,-1-4-30 0,-1-1-44 16,1-4-54-16,0-4-51 15,0-3-89-15</inkml:trace>
  <inkml:trace contextRef="#ctx0" brushRef="#br0" timeOffset="30110.51">22117 4856 738 0,'0'0'136'16,"0"0"-51"-16,0 0 21 0,0 0-44 16,0 0-42-16,0 0 7 0,22-5 16 15,-1 1-5-15,2-1-10 0,7-1-4 16,0 1-5-16,2-1-9 0,0-1-3 15,-1 1-7-15,1 1-5 0,5-2-37 16,3 0-42-16,-3 0-63 0,8-2-58 16,-13 2-48-16,-10 0-94 0</inkml:trace>
  <inkml:trace contextRef="#ctx0" brushRef="#br0" timeOffset="30724.86">23749 4542 235 0,'0'0'73'0,"0"0"-28"0,0 0 32 0,0 0 2 0,0 0-25 0,5-24-2 0,-5 23 10 16,0-1-3-16,0 1-9 0,-2 1-30 16,0 0-20-16,-2 4 0 0,-1 3-4 15,0 6 2-15,-4 4-7 16,2 5-9-16,-1 6 5 0,2 9 1 16,1 7 4-16,5 5 8 0,0-4 0 15,7-11 0-15,-1-12 13 0,3-4 14 16,4 2 9-16,2-1 3 0,5 2 6 15,3-4 5-15,0-4 4 0,3-6 8 16,0-3-3-16,1-4-13 0,1-7-5 16,-3-3-10-16,-1-5 5 15,-2-3 0-15,-1-7-4 16,-4-9-3-16,-1-14-7 0,-4-15-5 0,-2-5-7 0,-6 6-5 16,-3 10-5-16,-1 19-4 0,0 11-6 15,0 5-2-15,0 5-20 0,-4 0-12 16,1 2-16-16,-2 1-37 0,1 5-61 15,0 4-33-15,2 0-57 0,0 3-84 16</inkml:trace>
  <inkml:trace contextRef="#ctx0" brushRef="#br0" timeOffset="31430.1">24179 4797 376 0,'0'0'129'0,"0"0"-48"0,0 0 37 0,21-37-52 0,-12 27-51 15,0-2-8-15,3 4 4 0,-2 1 7 16,1 0 6-16,-2 4 5 0,0 0 0 16,-2 3-3-16,0 0-7 0,0 6-9 15,-2 2-8-15,-1 5 1 0,-3 3 0 16,-1 3-1-16,0 2-1 0,-1 3 1 15,-2 1 4-15,-1 0-1 0,1-1 4 16,0-1 4-16,0-2 2 0,3-1-3 16,2-5-3-16,2-3-1 0,1-5 5 15,2-3 4-15,0-4 2 0,2 0 10 16,-1-7 9-16,0 0 7 0,-1-4 3 16,2-1-16-16,-2 0-7 0,0-2-3 15,2-2-6-15,1 1-12 0,1-2-2 16,0-1-2-16,2 2 0 0,0-2-2 15,1 1 0-15,0 0-1 0,3 1 2 16,-2 2-2-16,0-1 3 0,1 2-1 16,0 0 1-16,-3 4 0 0,0-2 0 31,-3 3 0-31,-3 3 0 0,-1 2-5 0,0 2 1 0,-2 1-1 16,-1 1-13-16,-2 5-12 0,0-1 4 15,-1 2 10 1,0 2 11-16,-1 2 4 0,-1 0-1 0,1 2 2 0,1 0 0 15,1 1 0-15,2 0 2 0,1 1 2 16,1-1 0-16,0 0 2 0,-1 1-5 16,1-2 0-16,0 1 0 0,-2-3-1 15,1 0-2-15,0-3-13 0,1-1-32 16,0-1-30-16,2-2-19 0,-2-2-8 16,0 2-7-16,-1-3-26 0,2-1-26 15,0 0-75-15</inkml:trace>
  <inkml:trace contextRef="#ctx0" brushRef="#br0" timeOffset="31912.09">24903 4809 459 0,'0'0'60'0,"0"0"28"0,0 0-10 0,17 10-44 16,-9-6 3-16,2-1-12 0,-1-1-2 15,1 2 10-15,0-3 27 0,0-1 2 0,1 0-11 16,1 0 9-16,-1-1-7 0,0-1-3 16,1-1-9-16,-1 0-11 0,2 0-6 15,-1-2-8-15,0 0-8 0,0-1-3 16,-2-3-2-16,-1 0-1 0,-2-1-2 15,-2-1 1-15,-4 0-1 16,-1 0 0-16,-3-1 0 0,-3 4 0 16,-5 0-2-16,0 1-1 15,-6 1-5-15,0 2-3 0,-2 3-5 0,-2 1 4 32,1 4 4-32,0 5 2 0,-2 3-1 15,3 2-5-15,-1 2-1 0,2 4 7 16,-1 0 5-16,6 1 1 0,2 0 0 15,4-1 2-15,3 0 6 0,4 0 0 16,1-4-2-16,5-2 2 0,3-3-5 16,4-3 1-16,0-4 2 0,4-4 2 15,0 0-4-15,4-5-4 0,1 0-2 16,4-2-23-16,-1 2-22 0,1-3-31 16,0 1-44-16,7-6-37 0,-8 3-80 15,-4-1-115-15</inkml:trace>
  <inkml:trace contextRef="#ctx0" brushRef="#br0" timeOffset="32122.53">25183 4737 616 0,'0'0'142'0,"0"0"-27"0,0 0-52 0,0 0-51 16,0 0-10-16,34 16-2 0,-22-3 2 15,0 1-2-15,1 0 0 0,3 3 0 16,-3 0 11-16,3 1 39 0,1 0 2 15,1 0-20-15,-1 0-19 0,2-1-11 16,-2 0-2-16,2-4-23 0,0-1-61 16,-2-3-42-16,1-3-47 0,0-5-13 15,-3-1-46-15</inkml:trace>
  <inkml:trace contextRef="#ctx0" brushRef="#br0" timeOffset="32358.01">25532 4746 628 0,'0'0'84'0,"0"0"6"16,0 0-14-16,-34 6-58 0,15 2 5 16,-2 6-9-16,-3 1-5 0,-2 3-3 15,-1 3 2-15,-1 1 0 0,-1 2 0 16,0 0 2-16,-1 2-2 0,1-2-4 15,1 1 0-15,-1-2 2 0,3 0-6 16,1-3-3-16,4-2-44 0,5-4-19 16,3-5-43-16,6-3-57 0,4-6-128 15</inkml:trace>
  <inkml:trace contextRef="#ctx0" brushRef="#br0" timeOffset="32698.35">25797 4854 522 0,'0'0'59'0,"0"0"13"16,0 0-41-16,0 0-29 0,14 35 1 15,-15-14 14-15,-6 7 21 16,-2 9-13-16,-3 8-6 0,-1 8-5 16,1 3-10-16,2-6 0 0,5-6-4 15,2-6-1-15,0-3-14 0,2-6-45 16,0-7-29-16,1-1-54 0,-1-7-69 15,1-3-77-15</inkml:trace>
  <inkml:trace contextRef="#ctx0" brushRef="#br0" timeOffset="33034.5">25809 4957 465 0,'0'0'37'0,"0"0"13"0,0 0 78 16,36-45-76-16,-21 33-40 0,-1 1 0 15,1 2-6-15,-2 1 2 0,-2 3 17 16,2 1 28-16,-3 2 8 0,2 1-7 16,0 1-4-16,0 1-21 0,1 3-12 15,-1 2-2-15,2 2-3 0,-2 4-1 16,0-1-2-16,-1 3 1 15,-2 2 2-15,-3 1 8 0,-4 2 4 0,-2-2-3 16,-3 1-3-16,-6-3-3 0,-7-1-8 16,-1 0-2-16,-4-4 1 0,-3 0-6 15,-1-3-5-15,-2-2-42 0,-3-3-63 16,-1-1-65-16,-14-3-43 0,10-4-31 16,4 0-98-16</inkml:trace>
  <inkml:trace contextRef="#ctx0" brushRef="#br0" timeOffset="33347.83">26187 4417 583 0,'0'0'54'0,"0"0"4"16,0 0 36-1,0 0-90-15,0 0-4 0,0 0-15 0,13 6 9 0,-18 12 3 16,-3 6 3-16,0 6 29 0,-4 11 11 16,-3 13 21-16,-1 9-24 15,-3 4-22-15,4-6-8 0,2-5-3 16,1-8-2-16,2-1-2 0,0 0 0 15,3-2-14-15,2-6-29 0,2-7-45 16,3-6-65-16,1-10-116 0</inkml:trace>
  <inkml:trace contextRef="#ctx0" brushRef="#br0" timeOffset="34335.33">26693 4870 533 0,'0'0'90'0,"0"0"45"0,0 0-4 16,0 0-100-16,0 0-16 0,0 0-3 16,25-36 4-16,-23 30 15 0,-1 1 1 15,-1 0 3-15,0 1-1 0,-2-1 1 16,-4 1-10-16,-1 0-13 0,-2 1-7 16,-4 1-5-16,-1 1 0 0,-3 1 1 15,-1 0-1-15,-4 4 0 0,0 2 0 16,-1 2-1-16,-3 4-11 0,1 0-22 15,-1 4 4-15,3 1 15 0,3 1 7 16,2 0 8-16,5 1 0 0,4-1 0 16,4 0 3-16,4-2 9 0,1-1 0 15,3-4-5 1,6-1-2-16,0-5-1 0,2-2 5 0,2-2 5 0,0-1 11 16,1-3-1-16,-1-2-1 0,0-2 5 15,0-2 2-15,0 0 5 0,0-3 3 16,-2 0-9-16,3-1-15 0,-2-1-8 15,0-1-5-15,2-2 1 0,-3 2-1 16,-1-3-1-16,1 2 1 0,-2 0-1 16,-2 1 0-16,2 2 1 0,-3 0-1 15,-1 4 1-15,-2-1-3 16,-1 3 2-16,-2 3 0 0,0 1-1 16,0 2 1-16,-3 1-3 0,-1 0 0 15,1 0 0-15,-2 6 3 0,-1 1-2 16,3 2 1-16,1 3 1 0,1 0-1 15,0 1 1-15,1 1 1 0,0-2-1 16,0 2 1-16,2-1 4 0,1 0 5 16,1-1 3-16,0-2 0 0,2 1-3 15,0-3-1-15,1-1-3 0,1-2-3 16,0-1 1-16,1-2-1 0,1 0 0 16,1 1-3-16,0-3 3 15,1 0 0-15,1 0 0 0,0 0-2 16,1 0 0-16,0 0 1 0,1-5-2 15,-1-2 2-15,0-1 0 0,-2-2 0 16,-1-2-1-16,0-2-1 0,-2 0 0 16,0 0 0-16,-1 0 0 0,-3 2 0 15,0 1 0-15,0 0 1 0,-2 2-1 16,0 1 1-16,1 1-1 0,-1 1-1 16,-1-1 1-16,0 4 0 0,0 1-2 15,-1 1 2-15,-1 1-7 0,0 5-4 16,-3 3 8-16,-1 2 1 0,-3 3 2 15,1 1 1-15,0 2-1 16,0 1 1-16,0-1 0 0,0 1 0 16,4-1 2-16,0 0 5 0,2-3-2 15,0 1 1-15,0-5-1 0,4 0 2 16,2-2 2-16,2-3 7 16,2-1 7-16,3-1-11 0,1-2-8 0,1 0-3 15,3 0-2-15,0-2-16 0,-1-3-26 16,2-2-21-16,-2-4-28 0,0-2-41 15,3-12-57-15,-5 2-87 0,-4 2-112 0</inkml:trace>
  <inkml:trace contextRef="#ctx0" brushRef="#br0" timeOffset="34491.92">27001 4560 939 0,'1'-3'9'0,"3"1"13"0,1 0-22 0,4-5-200 0,-1 2-94 0,-2-2-122 0</inkml:trace>
  <inkml:trace contextRef="#ctx0" brushRef="#br0" timeOffset="35137.49">27154 4785 487 0,'0'0'114'0,"0"0"-28"0,0 0 25 16,39-19-97-16,-28 12-10 15,1 0 0-15,0 1-3 0,-1-1 2 0,0 3-2 0,-2-1 0 16,0 3 6-16,1-1 2 0,-4 2-7 16,1 1-2-16,-1 0 0 0,0 0-1 15,-1 1 1-15,-2 2-3 16,0 4-1-16,-1 2 3 0,0 3-1 0,-2 3 2 16,-1 2 2-16,-3 2 38 0,-1 0 14 15,0 0-13-15,-1 0-22 16,3 1-7-16,0-2-3 15,2-1 1-15,0-2-2 0,1-3-1 0,0-3-1 16,0-4-1-16,0-3 0 0,0-2 4 16,2 0 31-16,1-1 15 0,1-5-11 15,2-1 1-15,1-3-19 16,1-1-19-16,2-2-7 0,3-1-4 0,1-1-12 16,3 0-3-16,1-2 3 0,2-1 8 15,-1 2 4 1,-2 1 2-16,0 2 2 0,-2 1 1 15,0 1 0-15,-3 2 1 16,-2 0-2-16,1 1-1 0,-2 2 1 16,-2 1 0-16,1 2-2 0,-3 0 2 15,0 3-1-15,-2 0-5 0,-1 2-3 16,-2 3 2-16,0 5 7 0,0 3 10 16,-4 2 4-16,1 3 0 0,0 0-1 15,1 1-6-15,1 0-4 0,1 1-2 16,0 0 3-16,3-2-4 0,2 0 1 15,1 0 0-15,1-1 1 0,2-4-1 16,-1 1-1-16,2-4-5 0,1-1-35 16,-1-1-32-16,0-4-41 0,1 0-25 15,-1-3-15-15,5-2-56 0,-2-3-61 16</inkml:trace>
  <inkml:trace contextRef="#ctx0" brushRef="#br0" timeOffset="35513.47">27820 4845 503 0,'0'0'152'0,"0"0"-59"0,0 0 21 0,0 0-88 16,33-17-20-16,-22 16 6 0,0-1-2 16,-1 0 6-16,1 0 2 0,0 1 17 15,3-1 17-15,-2-2-18 0,1 0-16 16,1-1 15-16,-1-2-18 15,1-1-5-15,-1-1-8 0,-1 1-2 16,-4 1-1-16,-3 1-9 0,-2 3 0 16,-2-1-2-16,-1 2-13 0,-5-1-20 15,-2 1 15-15,-4 2 24 0,-3 0 3 16,-1 6 3-16,-3 2 0 0,-2 4 25 16,1 2 7-16,-2 0-16 0,1 4 1 15,2 0 7-15,1 2 10 0,4 1 8 16,2-3-4-16,4-1-5 0,3-1-5 15,4-1-3-15,4-2-2 0,5-1 11 16,6-3-2-16,5-3-13 0,2-2-19 16,3-2-1-16,7-1-28 0,7-1-34 15,-1 0-25-15,-5 0-40 0,-3-1-23 16,11-7-27-16,-6-1-85 16,0-2-133-16</inkml:trace>
  <inkml:trace contextRef="#ctx0" brushRef="#br0" timeOffset="35985.08">28507 4833 419 0,'0'0'86'0,"0"0"44"16,0 0-57-16,0 0-39 0,0 0 3 15,0 0-5-15,13-21 19 0,-13 16 9 16,0 0 0-16,0 1-13 0,-2-1-30 15,-1 1-6-15,-3 0-8 16,-2-1-3-16,-3 2-5 0,-1 0 3 16,-5 3-1-16,0 0 3 0,-4 3-5 15,-2 4 4-15,1 2-5 0,-1 3 2 16,1 2 4-16,2 2-2 0,4 0-1 16,2 3-6-16,7-1 2 0,4 1 7 15,3 0 4-15,5-2 5 0,6-1 8 16,0-2 7-16,3-5-2 0,4-2 0 15,0-4-1-15,0-3-5 0,3 0 6 16,-2-5 17-16,1-3 3 0,0-2-11 16,-2-3-1-16,0-1-2 0,-2-5 1 15,0-4-7-15,-3-2-7 0,3-11-1 16,-1-8 0-16,2-8 6 0,-3 2-5 16,-1 10-4-16,-5 12-4 0,-2 9 0 15,-1 1-4-15,0-1-2 0,-1-3 0 16,0-1-2-16,0 2 1 0,-2 1-7 15,1 0-26-15,0 2-15 0,-1 1-22 16,0 0-39-16,0 1-52 0,0-2-59 16,1 1-89-16,0 4-145 0</inkml:trace>
  <inkml:trace contextRef="#ctx0" brushRef="#br0" timeOffset="36769.16">25056 5767 306 0,'0'0'105'0,"0"0"-67"0,0 0 66 0,0 0-23 0,0 0-34 0,12-28-9 16,-10 25 11-16,-1-1 4 0,1 0-13 16,-1 0-7-16,0-1 2 15,1 3 0-15,0 0-1 0,-1 2-6 16,0 0-19-16,0 2-9 0,2 4 0 15,-1 3-1-15,-1 4 1 0,-1 3-1 16,1 4-1-16,-1 0-5 0,1 1-3 16,1 1 6-16,1-2 2 0,2 1 2 15,-1-5 1-15,3 0 0 0,2-5 3 16,-1 0 6-16,2-4 7 0,2-3 17 16,-1-2 11-16,0-2 1 0,3-3-4 15,1-4 4-15,0-1-6 0,0-4-3 16,1 0-2-16,-2-5 1 0,0-1-5 15,0-3-4-15,-1-4-13 0,-1-2-10 16,0-3-4-16,0 1-24 16,-2 1-28-16,-1 3-13 0,0 3-5 0,-2 6-55 15,1 2-54-15,7-3-47 0,-3 6-64 16,0 0-121 0</inkml:trace>
  <inkml:trace contextRef="#ctx0" brushRef="#br0" timeOffset="37403.57">25717 5684 205 0,'0'0'232'0,"0"0"-149"0,0 0 12 0,0 0-53 16,4-14-30-16,-1 8-7 0,0-2-1 15,0 1 3-15,0-1-2 16,-2 0 17-16,1 0 27 0,-2 1 19 16,0-1 3-16,-2 1-15 0,-4 0-21 15,-2 2-19-15,-3-1-13 0,-5 4-3 16,-2 1-1-16,-5 1-41 0,-3 4-10 15,-4 7-11-15,-5 6 25 0,-6 11 24 16,4 1 10-16,5 1 4 0,6 3 0 16,7 1-2-16,3 0-5 0,5 0-4 15,8-7 11-15,4-8 0 0,6 1 20 16,5 3 27-16,3-5-3 0,5-4-11 16,1-3-4-16,4-5-12 0,0-5-6 15,1-1-2-15,-1-5-1 0,0-2 25 16,-1-6 28-16,1-1-17 0,-1-3-25 15,2-3-13-15,-2-2-5 0,0-3-1 16,-2 2 0-16,-1 3 0 0,-4 0 0 16,-1 4 2-16,-5 3-1 0,-3 4-1 15,-2 1 2-15,-3 4 1 0,-3 3-3 16,0 1-10-16,-5 0 9 0,-2 7-1 16,1 2 1-16,-3 7 0 0,1 2 0 15,1 3 1-15,1 0-1 0,2 2 1 16,4 1 13-16,0-3 8 0,2-1 4 15,4-3 7-15,4 0 2 16,1-5-8-16,2-1-4 0,4-5-7 16,0-3-4-16,3-2-5 0,1-1-3 15,3-3-3-15,-3-3-15 0,3-2-24 16,-1 0-18-16,-2-2-42 0,5-5-78 16,-5 1-82-16,-6 0-119 0</inkml:trace>
  <inkml:trace contextRef="#ctx0" brushRef="#br0" timeOffset="37829.78">26122 5774 456 0,'0'0'98'0,"0"0"-31"0,0 0 33 0,0 0-77 0,45-29 4 0,-34 22-11 15,1 1-3-15,0 2 6 0,0 0 2 16,1 0-1-16,-1 3-8 0,-1 1 7 16,1 3 2-16,-1 2-3 0,-1 4-3 15,0 2-2 1,-2 6-3-16,0 4-5 0,0 3 0 0,-1 2-5 0,0 1 3 16,-1 0-2-16,0-1-1 0,1 0-2 15,-2-4-10-15,-2-3-7 16,-2-2 0-16,-1-3-1 0,-1-3-6 15,-5-3-13-15,-1-5-15 0,-1 0 17 16,-1-3 14-16,0 0 23 0,0-6 9 16,3-1 40-16,2-1 18 0,1-5 5 15,3-1-13-15,0-2 6 0,3-2-8 16,5-2-9-16,5 3-2 0,3-1-2 16,4 2-17-16,5 1-13 15,1 1-9-15,3 1-5 0,0 2 0 0,1 2-28 16,-1 2-46-16,-1 0-46 0,-1 0-42 15,8 0-48-15,-8 4-29 0,-2-1-127 16</inkml:trace>
  <inkml:trace contextRef="#ctx0" brushRef="#br0" timeOffset="38098.89">26820 5816 211 0,'0'0'224'0,"0"0"-158"0,0 0 42 16,0 0-72-16,0 0-21 0,4 18 9 15,-5-13-8-15,1 4 15 0,-3 0 1 16,-1 5 17-16,-1 0 12 0,-2 4 1 16,1 0-10-16,0 4-18 0,-1 2-14 15,1-2-15-15,-1 0-1 0,1-1 1 16,2 0-5-16,1-4-29 0,2-1-62 15,1-3-43-15,2-4-53 16,1-4-63-16,2-4-85 0</inkml:trace>
  <inkml:trace contextRef="#ctx0" brushRef="#br0" timeOffset="38239.54">26988 5691 898 0,'0'0'70'0,"0"0"-5"0,0 0 11 15,0-32-76-15,0 27-85 0,0 3-113 16,-1 0-48-16,2 1-80 0</inkml:trace>
  <inkml:trace contextRef="#ctx0" brushRef="#br0" timeOffset="38788.36">27251 5784 137 0,'0'0'252'0,"0"0"-172"0,0 0 28 16,0 0-63-16,0 0-11 0,0 0 31 16,0 0 17-16,0 0 11 15,33-16-28-15,-31 9-13 0,0 3-23 0,-1-2-5 16,-1 0-3-16,0 0-6 0,-3 0-4 15,-3-2-6-15,-2 1-5 0,-4 0-15 16,-1 3-18-16,-4 2 3 0,-1 2 10 16,-2 7 9-1,-1 5 7-15,0 6 3 0,1 0-1 0,-1 6-2 0,4-1-3 16,-1 0-15-16,6-1 9 0,2-2 10 16,4-1 3-16,4-4 1 0,2-4 25 15,4-2 15-15,5-3 7 0,1-4-7 16,3-2-14-16,3-5-12 15,2 0-10-15,0-4-1 0,2 0-4 16,-2 0-29-16,0-2-8 0,0 3 7 16,-1 1 20-16,-2 5 10 0,-2-1-3 15,-3 3-10-15,-2 0-17 0,-3 4 17 16,-3 0 4-16,-2 4 3 0,0 1 6 16,-4 1 25-16,-2 2-7 15,2-3-4-15,0 3 8 0,1-4 5 0,0 0 4 16,1-1 6-16,2-1 7 0,0-1 10 15,0-3-2-15,4 0 3 0,3 0-6 16,1-2-17-16,5 0-15 0,2-3-11 16,3 0 1-16,3-2-7 15,0-1-21-15,4-1-26 0,1 2-33 16,0-4-21-16,0 1-45 0,8-11-59 16,-7 2-89-16,-6 0-160 0</inkml:trace>
  <inkml:trace contextRef="#ctx0" brushRef="#br0" timeOffset="39152.93">27681 5416 283 0,'0'0'121'0,"0"0"-25"15,0 0 8-15,14-23-38 0,-12 21 11 16,-2 2-11-16,0 0-48 0,0 7-13 16,-2 4 25-16,-3 7 26 0,-2 4 1 15,-2 6-20-15,-3 8-8 0,-2 8 2 16,-2 10 3-16,3-1-5 0,3-4-1 16,6-9-6-16,4-11-1 0,-1-5-3 15,3-7 1-15,3 2 6 0,2 0 3 16,2 1-2-16,5 1 2 0,0-3-3 15,4-3 3-15,2-4-3 0,4-1-11 16,2-3-6-16,2 0-5 0,1-2-2 16,1-2-1-16,-1 1-3 0,2-2-31 15,-2-1-25-15,-1-1-24 0,0 0-5 16,-4-1-23-16,-2-5-12 0,-5 0-32 16,-5-4-22-16,-7 1-57 0,-3-2-103 15</inkml:trace>
  <inkml:trace contextRef="#ctx0" brushRef="#br0" timeOffset="39469.16">27751 5788 616 0,'0'0'71'0,"0"0"6"0,0 0 30 0,39-14-91 15,-21 7-6-15,3 0 0 0,0 0-4 16,2 1 2-16,1 2-8 0,0 0 0 15,0 1-1-15,0-1 0 0,-1 2 1 16,0-3-9-16,-3 4-20 0,0 0-4 16,-2 1 10-16,-6 0 17 0,-1 2 5 15,-3 4 0-15,-3 0-2 16,-2 2 3-16,-3 4 7 0,0 2 20 16,-3 3 8-16,-2 2-1 0,-2 1-11 15,0-2-9-15,1 1-8 0,1-1-3 16,1-1 1-16,-1-3-3 0,3-1 0 0,1-4-1 15,0-2-19-15,1-2-67 16,4-5-63-16,2-2-101 0,0-4-199 16</inkml:trace>
  <inkml:trace contextRef="#ctx0" brushRef="#br0" timeOffset="39625.87">28187 5632 843 0,'0'0'87'0,"0"0"38"0,0 0-31 15,0 0-94-15,-2-35-7 0,0 30-52 16,1-1-32-16,0 5-39 0,1 0-16 16,0 1 18-16,2 0-132 0,2 1-9 15</inkml:trace>
  <inkml:trace contextRef="#ctx0" brushRef="#br0" timeOffset="40474.86">28599 5705 480 0,'0'0'119'15,"0"0"-12"-15,0 0 12 0,0 0-92 16,0 0 7-16,0 0-3 0,0 0-20 16,17-30-2-16,-23 28-5 0,-2-1-4 15,-3 1-2-15,-2 2 1 0,-4 0 1 16,1 0 0-16,-1 5-1 0,-2-1 1 16,0 3 0-16,2 4 0 0,-1 1 0 15,2 3 2-15,2 2-1 0,4 3 2 16,3-1 4-16,3 0 11 0,4 0 20 15,2-1 35-15,6-2-6 0,3-2-8 16,2 0-9-16,2-3-16 0,2-3-8 16,1-2-8-16,1-3-1 0,-3-3-12 15,3 0 0-15,-3 0-2 0,-2-3 0 16,-2-2-1-16,-2-1 0 16,0-2-2-16,-1-4-1 0,-2 1-8 0,2-4-2 15,-3-1 4-15,2-1 5 16,0-1 2-16,1-2 1 0,1 4-1 0,-2 0 0 15,3 1 1-15,0 0-1 0,-1 4 0 16,2-2-2-16,1 2 1 0,-1 2 1 16,2 1-2-16,1 1 0 0,0 5 0 15,0-1-1-15,-1 3 1 0,-3 0 0 16,0 0-5-16,-3 1-3 0,-3 3-2 16,-1 3 0-16,-2 1-6 0,-1 4 1 15,-1 1 15-15,-1 1 1 0,-1 2 1 16,-1 2 1-1,-1 0 2-15,2 2 3 0,-2-1 8 0,2-1 2 0,0 0-3 16,-1-2-2-16,3-2-2 0,0-2 2 16,-1-3-2-16,2-2-3 0,2-1 1 15,1-3 0-15,0-2-1 16,1-1 4-16,1 0-2 16,0-4-1-16,2-1 0 0,0-3 10 0,3-2-9 15,2-4-5-15,1-3-2 0,5-3-1 16,-1-2 0-16,4 0-3 0,0 0-6 15,-1 2 1-15,-1 5-7 0,-1 2 9 16,-4 6 3-16,-1 4 0 0,-2 0 1 16,-3 3-1-16,-1 0 2 0,-2 0 1 15,-1 5 0-15,-2 2 3 0,-1 4 4 16,0 2 10-16,1 3-6 0,-2 1-5 16,1 3-5-16,1 0 1 0,3 1-1 15,1 1-1-15,1-1-10 0,0 1-36 16,4 0-30-16,-1-1-50 0,8 6-76 15,-3-5-96-15,1-4-184 0</inkml:trace>
  <inkml:trace contextRef="#ctx0" brushRef="#br0" timeOffset="45730.21">2335 8666 276 0,'0'0'26'0,"0"0"-2"0,0 0 21 15,1 0 11-15,-1 0-7 0,2 0 1 16,1-1 12-16,2 0 12 0,3-2-2 16,4 0 0-16,3-4 0 0,2 1-5 15,7-1-5 1,7-3-7-16,7-4-2 0,11-4-22 0,4 0-7 16,0 1-7-1,-2 2-8-15,-6 1-3 0,3 0-6 16,-4 3-3-16,-1-1-13 0,-4 0-24 15,-2 2-35-15,-8 1-32 0,-7 2-42 16,1-1-48-16,-3 2-60 0,-7 1-100 0</inkml:trace>
  <inkml:trace contextRef="#ctx0" brushRef="#br0" timeOffset="46059.75">2683 8666 568 0,'0'0'55'0,"0"0"-20"0,0 0 15 16,0 0 19-16,0 0-15 0,0 0-31 16,9 1 0-16,-9 14 10 0,0 6 11 15,-3 11-7-15,-5 8-7 16,-5 6-4-16,-1 4-2 0,-2-4-7 16,0-6-8-16,2-5-9 0,-2-2 0 15,2 0-24-15,0-5-28 0,4-4-50 16,-1 4-68-16,2-9-43 0,1 0-134 15</inkml:trace>
  <inkml:trace contextRef="#ctx0" brushRef="#br0" timeOffset="46544.34">3085 8943 452 0,'0'0'111'16,"0"0"-72"-16,0 0 30 0,9-38 25 15,-7 27-30-15,1 0-28 0,-2 3 6 16,-1-1-9-16,0 1-6 0,-4 3-4 15,-2-1 4-15,-2 4-19 0,0 0-8 16,-3 2-7-16,-3 3 5 16,-2 5-6-16,-1 6 3 0,-2 2-2 15,1 5-6-15,-1 3-14 0,4 0-4 16,2 4-2-16,4-2 5 0,4-1 8 16,3 0 18-16,2-3 2 0,5-1 24 15,4-3 20-15,4-3 8 0,3-5 12 16,4-3-14-16,1-3 2 0,3-4 1 15,1-3-8-15,0-5-8 0,-1-3 1 16,-5-4-8-16,0-2-2 0,-6-4-4 16,-3 0-5-16,-5-3-10 0,-5-2-9 15,-3-1-24-15,-8-1-23 0,-2 1-13 16,-5 5-5-16,-2 5-14 0,-5 6-19 16,0 4-27-16,-2 6-39 0,-6 3-2 15,6 4-46-15,5 0-92 0</inkml:trace>
  <inkml:trace contextRef="#ctx0" brushRef="#br0" timeOffset="47076.65">3411 8574 624 0,'0'0'80'0,"0"0"24"0,0 0-9 0,0 0-69 16,14-34-17-16,-11 32 3 0,-1 0-8 15,-1 2-4-15,1 3 0 0,-2 4 15 16,0 5 0-16,0 5-7 0,0 5-4 15,-2 5 2-15,-1 1-6 0,-1 5 1 16,-3 3 0-16,-1 6 0 0,-1 5 1 16,-1-3 0-16,2-7-2 0,3-10 3 15,-1-7-1-15,2-5 2 0,-2 6 4 16,-3-1-1-16,3 6-2 0,-2-3-1 16,1-3-3-16,1-2-1 0,0-2 1 15,1-5 1 1,1 2-1-16,-1-5 0 0,4-1-1 15,-1-1 2-15,0 0-2 0,1-3 1 0,1 0-1 16,0-1 0-16,4 0 2 0,2 1 1 16,4-1 14-16,0-2-2 0,4 0-5 15,0 0-6-15,3-3-2 0,3-1-2 16,-1-2-3-16,1 2 0 0,0-3-6 16,-1 0-5-16,0 0-10 15,-1 0-15-15,0-3-19 0,-2 2-9 16,-1-1-31-16,-1-6-39 0,-5 2-40 15,-1 1-81-15</inkml:trace>
  <inkml:trace contextRef="#ctx0" brushRef="#br0" timeOffset="47265.49">3332 8891 776 0,'0'0'133'0,"0"0"-81"0,0 0 37 0,0 0-52 0,0 0-13 16,50-18-9-16,-25 9 4 0,0 0-12 16,4 1-7-16,1 0-2 0,6 0-22 15,6-1-45-15,5 1-69 0,0 1-97 16,-12 3-72-16</inkml:trace>
  <inkml:trace contextRef="#ctx0" brushRef="#br0" timeOffset="47925.85">4124 8868 469 0,'0'0'118'0,"0"0"-17"0,0 0-10 0,0 0-50 15,0 0-9-15,0 0 10 0,0 0 0 16,13-37 1-16,-9 31-3 0,0 0 7 16,-2 1-3-16,0 1 3 0,-1-2-4 15,-1 1-5-15,0-1-9 16,-2 2-12-16,-1-1-10 0,-3 0-6 16,0 2-1-16,-3-1-1 0,-1 3 0 15,-4 1-1-15,-1 0-1 0,-3 0-5 16,-3 6-7-16,3 2-8 15,-5 3-9-15,0 3-15 0,1 2-20 0,-1 4-11 16,2 2 37-16,2 0 26 0,4 3 2 16,5-1-6-16,1-1 12 0,6 0 7 15,3-2 0-15,2-5 0 0,6 2 12 16,2-3 6-16,4-4 13 16,2-1 12-16,0-4 4 0,6-4-7 0,-4-2-5 15,0-4-4-15,-2-2-2 0,0-3 5 16,1-1 7-16,-4-2-16 0,4-2-16 15,-4-1-4 1,1-2-3-16,-2-1 2 0,1-1 7 16,-4 2 3-16,1 0-3 0,-1 3 0 0,-2 3-6 0,-1 2-4 15,-1 3-1 1,-2 1-1-16,-1 2-4 0,-2 2-4 0,0 1-5 0,0 2-4 16,-2 3 3-1,-1 2 5-15,0 5 7 0,-1 0 2 0,0 4-1 0,2 0 2 16,-1 2 1-16,3-1 0 15,0 1 0-15,0-2 4 0,3 0 4 16,1-2 1-16,2-2 3 0,5 0-3 16,0-4-2-16,3-2-1 15,2-4 0-15,1-1-2 0,2-1-5 16,-1-4-5-16,2-2-27 0,0-2-20 0,0-3-24 16,2 1-38-16,-1-2-32 0,6-10-39 15,-5 2-109-15</inkml:trace>
  <inkml:trace contextRef="#ctx0" brushRef="#br0" timeOffset="48208.15">4615 8462 692 0,'0'0'48'0,"0"0"109"0,14-8-59 0,-11 8-71 0,2 0-23 0,-3 6-4 15,2 5 0-15,-2 7 7 16,0 6 12-16,-1 14 13 0,0 13 5 0,-1 12 6 16,0 6-10-16,-2-4-11 15,-1-7-7-15,2-7-5 0,-1-4 0 0,0-1-4 16,2 2 3-16,0-4 0 0,1 2-7 16,2-6 6-16,0-3-6 0,0-7-2 15,-1-10-2-15,2-6-15 0,0-4-21 16,1 0-44-16,8-2-74 0,-1-1-85 15,1-5-126-15</inkml:trace>
  <inkml:trace contextRef="#ctx0" brushRef="#br0" timeOffset="48916.4">6340 8694 539 0,'0'0'82'0,"0"0"14"0,0 0-35 0,0 0-29 0,0 0-8 0,22-33 20 15,-16 26 15-15,-1 0 0 0,1 0 0 16,-1-1 2-16,0 0-20 15,-1-1-8-15,-3 0-6 0,-1-1-17 16,-3 3-8-16,-4-1-2 0,-4 2-7 16,-5 3-24-16,-4 1-17 0,-4 2-25 15,-3 3 7-15,-2 4 30 0,-1 2 28 16,1 3 6-16,0 2 1 0,3 1-2 16,3 1 2-16,3 2-9 0,5-1-15 15,4 0 6-15,5 0 7 0,4-1 6 16,2 1 5-16,3-1 1 0,5-2 0 15,5 1 0-15,2-2 1 0,4 1 0 16,0-1 3-16,3-1 0 0,2-1 7 16,0 0 5-16,1-2 10 15,-2 3 3-15,2-3-4 0,-1 2 5 16,0-1-7-16,-3 0-3 0,0 0 4 16,-4-2-4-16,-4 0-7 0,-2 0-6 15,-5-1-4-15,-4-1 0 0,-2 0-3 16,-8 1 4-1,-4-1 0-15,-5 0 0 0,-2-2 1 0,-4 0 1 0,-2 2-5 16,-1-3-1-16,1 1-8 0,-4-1-35 16,1 1-20-16,0 0-7 0,1 1-12 0,2-1 1 15,1-1-19-15,5 1 15 16,2-1-3-16,0-2-35 0,5 0-48 16,4-1-65-16</inkml:trace>
  <inkml:trace contextRef="#ctx0" brushRef="#br0" timeOffset="49495.47">6916 8650 264 0,'0'0'69'0,"0"0"-60"0,0 0 44 0,14-22-37 0,-13 16-14 16,-1 0-2-16,0 0 0 0,-2 3-2 16,-5-1-1-16,0 2-4 0,-3 2 7 15,-1 0-1-15,-3 0 2 0,1 2 1 16,-4 3 5-16,1 1 6 0,-3 1-9 15,0 0-2-15,-3 0-2 16,2 0-3-16,2 1-9 0,1-1-5 16,4 1 7-16,4 0 10 0,4 2 7 15,3 0 23-15,2 1 37 0,5 0 19 32,3 0-5-32,3 2-3 0,2-1-33 0,4 1-8 0,0 0-5 0,2-1-7 15,0-1-12-15,0 2-9 0,2-1-2 16,-2 1 1-16,-2 1 1 0,0 1 20 15,-2 0 17-15,-1 0-1 0,-2 3 4 16,1-1-7-16,-2-1-7 0,-2 1-3 16,-2-1-7-16,0 0-7 15,-5 0-3-15,-1-1-2 0,-5-2 5 16,-6-1 12-16,-4 0 7 0,-4-1 3 16,-3-3-2-16,-6 0-11 0,-2-1-10 15,-3-2-7-15,0-2-2 0,-1 1-2 31,2-1-1-31,2-3-13 0,2 1-26 16,4-1-18-16,3 0-15 0,5-1-24 16,4-1-23-16,6-5-22 0,4 1-74 15,2-2-119-15</inkml:trace>
  <inkml:trace contextRef="#ctx0" brushRef="#br0" timeOffset="49983.76">8589 8672 387 0,'0'0'152'0,"0"0"-16"0,8 0 2 15,0-2-41-15,5-3-27 0,3 1-20 16,4 0-2-16,2-2-15 0,1 1-11 16,3 1 2-16,1-1-8 0,0-1-1 15,0 3 1-15,-1-1-8 0,1 3-5 16,-3 0-3-16,0 0-8 0,-1 1-41 15,-1 0-65-15,-4 0-43 0,4 3-59 16,-7-2-54-16,-3 2-93 0</inkml:trace>
  <inkml:trace contextRef="#ctx0" brushRef="#br0" timeOffset="50187.65">8654 8796 868 0,'0'0'78'0,"0"0"62"0,0 0-35 16,0 0-61-16,47 11-11 15,-23-11-19-15,11-1 23 0,11-2-10 16,10-3-11-16,4 1-6 0,-1 3-7 16,-4 1-3-16,-3 1-1 0,2 1 1 15,1 1-21-15,1 2-45 0,2 0-54 16,1-1-94-16,-15-3-115 0,-9 0-235 15</inkml:trace>
  <inkml:trace contextRef="#ctx0" brushRef="#br0" timeOffset="55056.66">10516 8374 193 0,'0'0'58'0,"0"0"-4"0,0 0 0 0,0 0 0 16,37-17 5-16,-28 13-11 0,0 1 13 15,1-1 0-15,-3 1-14 0,-3 0 8 16,1 1-2-16,-3 0 3 0,-1 0-2 16,-1-1-7-16,0 1-11 0,-3 1-16 15,-3-2-13-15,-4 2-6 16,-7 1-1-16,-3 0 0 0,-3 5 0 16,-5 2 0-16,-1 1-2 15,-1 3 0-15,0 0 2 0,2 2 0 16,1 1-1-16,4 1-2 15,2-1 1-15,5 0-4 0,4-1-2 0,4 0 0 0,5-2-3 16,3-1 3-16,7-3 7 0,3 1 1 16,4 0 0-16,5-2 1 0,3 0 0 15,1 0 1-15,5-3 0 0,0 2-2 16,3 1 0-16,-2 0 2 0,0 1-2 16,-3 1 1-16,0 1 3 0,-3 4 3 15,-4-1 12-15,-1 2 3 0,-5 0 4 31,-3 1 6-31,-5-1-3 0,-4 0-3 0,-3 0-3 0,-8 0-5 0,-3 0-4 16,-7-2-1-16,-4-1-4 16,-3-2-1-16,-11 2-3 0,-6-2-2 15,-8 0-3 1,0-4 0-16,3 0-26 0,9-3-27 0,10-2-21 0,5 2-14 16,8-2-10-16,2 0-59 15,-4-2-32-15,3 1-80 0</inkml:trace>
  <inkml:trace contextRef="#ctx0" brushRef="#br0" timeOffset="56440.06">10877 8493 282 0,'0'0'87'0,"0"0"35"0,0 0-18 0,22-19-24 16,-17 13-11-16,-1 1 0 0,0-2-5 15,-2 1-23-15,-1 1-8 0,0 0 7 16,-1 0-3-16,0 1-4 0,-1 1-8 16,-1 0-12-16,0 0-8 0,-1 3-5 15,-2 0-2-15,-1 5 1 0,-3 3-2 16,-2 4 0-16,2 4-4 16,0 3-1-16,0 2 8 0,3 1-2 15,3 4-1-15,3-1 3 0,3 2 0 16,3-2 1-16,5 0 2 0,1 0 2 15,1-5 12-15,3-2 9 0,1-2 10 16,0-4 4-16,2-2-8 0,-1-3-5 16,1-4 1-16,1-3 4 0,-2-3 1 31,2-3-11-31,-3-2-3 0,0-3-7 16,-3 1-3-16,0-1-1 0,-1-3-2 15,-1 1-4-15,-1-1 0 0,-2 0 0 16,-3-1 0-16,1 0 0 0,-2 0 1 15,0 1-3-15,0 0 2 0,-2 2-1 16,-1 1 2-16,0 0 0 0,0 3 6 16,1 0 1-16,-1 0 1 0,-1 0-6 15,1 2-1-15,-2 1-1 16,1 0 0-16,-1 3-3 0,0-1 3 16,0 2-3-16,0 0-1 0,0 1-3 15,0 0-3-15,-1 4 1 0,1 1 2 16,-2 4 2-16,1 1 0 0,0 3 1 15,0 2 1-15,1-1 0 0,0 4 0 16,0-2 0-16,1-1 0 0,1 0 0 16,0-2 1-16,1-1 0 0,0-4 0 15,1-1 0-15,0 0 1 0,0-4-1 16,0 0 2-16,2-3 2 0,-1 0 0 16,2 0 0-16,-1-5 6 0,0-1 3 15,0-1-4-15,1 0-1 0,-2 1-7 16,1-1 0-16,0 0 0 0,0-1-1 15,-1-1-1-15,1 0 0 0,0-1 0 16,1 1 0-16,1-1-1 0,-2 0 1 16,0 3 0-16,0 0-1 0,-1-1 1 15,0 2-1-15,0 1 1 0,-2 2 0 16,-1 2 0-16,0 0-3 0,-1 1 1 16,2 1-8-16,-2 4 3 0,0 3 6 15,1 2-3-15,-1 1 3 0,1 3 1 16,0 1 0-16,0 1 0 0,0 0 1 15,1 1-1-15,0-2 0 0,-1-1 1 16,2-1-1-16,-1-2 0 16,0-1 2-16,-1-2-1 0,-1-3-1 15,0-3 2-15,1-1 3 0,0-1-2 16,1-2 2-16,1-3-2 0,-1-2-1 16,2 0 1-16,2-1-1 0,0 0 0 15,3-3-1-15,2 1-1 0,-1-3 0 16,2 1-1-16,0-1 1 0,1 1 0 15,-3-1 0-15,0 1 0 0,0 2-1 16,-3 2 1-16,0 2 0 0,-1 0 0 16,0 1 0-16,-1 3-1 0,-2 0-2 15,0-1 2-15,0 3-8 0,-2 0-1 16,1 3-3-16,0 2-2 0,0 5 7 16,-1 1 5-16,0 5 1 0,2 0 2 15,0 1 0-15,1 2 0 0,0 2 0 16,3-2 0-16,-3-1-1 0,1 0 1 15,0-2 1-15,0-4-1 16,1-3 2-16,-3-2-1 0,0-2 0 0,2-5 4 16,-2 0 3-16,2-5-4 0,2-2-1 15,-1-4 0-15,2-2-3 0,1-3 1 16,0-1-1-16,1-2 0 0,1-1 0 16,-1-1 0-16,1 2 0 0,1-1 0 15,-1 1-1-15,2 2 1 0,-1 3-1 16,-1 1-1-16,0 2 2 0,-2 4-1 15,0 3-1 1,2 1-1-16,-4 3-1 0,1 2 2 16,0 5-3-16,-2 3 0 0,0 6 4 0,-1 3 1 0,-1 3-1 15,0-1 1-15,-2 1 0 16,-1-1-6-16,0-2-28 0,-1 1-13 16,0-5-19-16,0 0-28 0,-1-1-45 15,0-1-72-15,0-5-90 0,2-4-168 16</inkml:trace>
  <inkml:trace contextRef="#ctx0" brushRef="#br0" timeOffset="56863.03">12459 8582 436 0,'5'-7'37'0,"1"0"52"0,0 0-52 0,0-1-14 16,1-1 3-16,-3-2 35 0,1 3 35 16,-1 0-5-16,-2-1 5 0,1 0-5 15,0 0-26-15,-1 2-24 0,0-1-24 16,-1-2-12-16,-1 2-3 0,0 1-2 16,0 2 0-16,-3 2-5 0,-3 0-8 15,-2 2 7-15,-4 1 4 0,0 3 2 16,-1 3 0-16,-1 3-2 15,1 5 1-15,-1 0-1 0,4 4 2 0,1 1 0 16,0 0-2-16,4 3 2 0,2-1 0 16,3-1 1-16,0 1-1 0,6-6 11 15,5-2 6-15,1-2-2 16,4-6-1-16,1-2 2 0,2-3-5 16,0-5 3-16,1-3 3 0,0-1 7 15,-4-4 0-15,-1-1-3 0,-2-5-11 16,-1-1-6-16,0-2-4 0,-4-1-21 15,-2 2-33-15,-2 1 0 0,0 5 4 16,-4 4-3-16,-4 3-43 0,-2 4-18 16,-3 1-38-16,-6 3-33 0,2-1-38 15,2 1-85-15</inkml:trace>
  <inkml:trace contextRef="#ctx0" brushRef="#br0" timeOffset="57388.12">12984 8382 427 0,'0'0'73'0,"0"0"69"0,0 0-51 0,30-33-43 0,-24 21-15 16,-1 2-11-16,-1-2 24 0,0 0 12 15,-4 0 10-15,1 0-1 0,-1 0-2 16,0-1-8-16,0-1-8 0,-1 2-14 16,-1-2-10-16,0 0-12 15,-2 2-8-15,0-1-2 0,0 0-3 16,-4 2 2-16,2 0-1 0,0 3-1 15,-1 0 1-15,-1 2-1 0,0 1 0 16,1 5-1-16,0 0-2 0,-1 5 1 16,1 2 0-16,0 1 2 0,-1 6 0 15,-2 2 0-15,1 4 0 0,3 5 1 16,-2 9 0-16,3 10 2 0,-3 12-3 16,4 3 2-16,2 3-2 0,2-6 4 15,0-1-2-15,3-3 3 0,2 3-2 16,2 0 0-16,0-2 1 0,2-3-4 15,4-5 0-15,-3-3-12 0,1-3-26 16,0-10-20-16,-3-6-21 0,-1-7-4 16,-1-5 0-16,1 1 22 0,1-4-17 15,3-2-95-15,-1-5-66 0,-1-1-98 16</inkml:trace>
  <inkml:trace contextRef="#ctx0" brushRef="#br0" timeOffset="57578.84">12968 8658 746 0,'0'0'111'0,"0"0"-19"0,0 0 66 0,49-22-87 0,-28 15-47 15,4 2-20-15,1-1-4 0,2 2-8 16,6 0-48-16,8 2-46 0,10 1-49 15,6 1-69-15,-15 2-38 0,-6-1-71 0</inkml:trace>
  <inkml:trace contextRef="#ctx0" brushRef="#br0" timeOffset="58194.16">14153 8434 312 0,'0'0'53'0,"0"0"1"0,0 0 14 16,0 0-1-16,0 0-10 15,0 0 3-15,0 0 15 0,19-8 8 16,-19 4 0-16,0-1-21 0,0 1-18 16,-6-2-12-16,-1 3-15 0,-5 0-13 15,-1 2-3-15,-4 1-1 0,-1 0-1 16,-2 3-24-16,-2 1 11 0,3 2 6 15,0 2 8-15,1-1-2 0,3 1 1 16,5 2 1-16,2 0 0 0,2-2-5 16,3 2-2-16,3-1 7 0,4 2 3 15,6-1-3-15,1-1 5 0,3 2-2 16,0-3 2-16,5 2 7 0,2 1 5 16,1 1 2-16,3-1 5 0,2 3 2 15,0-1 1-15,0 2-5 0,-2 3 8 16,2-3 9-16,-5 4 8 0,-3-3-8 15,-3 0 0-15,-5 1-5 0,-2-1 1 16,-7-1-15-16,-2 0-8 0,-5-1-4 16,-9 0-2-16,-6-1 2 15,-4-2 0-15,-12-3-4 0,-7 0-1 16,-12-1-3-16,2-1-14 0,0-4-26 16,8-1-24-16,14-1-12 0,10 0-18 15,2-2-8-15,6-1-26 0,1 1-5 16,3-1-24-16,8-3 9 0,1 0-43 15,8 0-87-15</inkml:trace>
  <inkml:trace contextRef="#ctx0" brushRef="#br0" timeOffset="59304.79">14592 8583 308 0,'0'0'113'0,"0"0"1"0,0 0-18 0,22-16-34 0,-17 11-8 15,0 1 5-15,-2-2 0 0,0 0-15 16,-1 0-13-16,1 3 7 0,2-2 14 15,-5-1-2-15,3 0 6 0,0 0-12 16,0-1-13-16,-3 0-17 0,3 1-7 16,-3-1-4-16,0-1 4 0,-5 1 3 15,-2 1-3-15,-1 1-5 0,-5 0-2 16,-1 1-1-16,-5 2-3 0,-5 1 2 16,-1 1-7-16,-3 3-12 15,1 2-12-15,0 4-5 0,1 1-4 16,3 4 3-16,2 0-12 15,7 2 5-15,0 1 16 0,6 0 20 0,3-1 8 16,5 2 2-16,0-3 3 0,5 0 1 16,0-1 18-16,4-2 9 0,2-4 2 15,-1-2-5-15,1-1-13 0,0-4 2 16,0-1 0-16,-2-4 3 0,4 0 7 16,-3-3-1-16,5-3-8 0,-2 2-5 15,1-2-7-15,2-1-4 0,1 1-1 16,-4 0 0-16,0 2-1 0,-1 1 1 15,-2 2 0-15,-5 2-1 0,-1 1 0 16,-1 1 0-16,-3 1-13 0,-4 1-6 16,-1 3 19-16,-3 5 0 15,0 3 4-15,-4 4-4 0,2 3 2 16,-1 5-2-16,0 1 1 0,3 9-1 16,0-2 0-16,3-1 2 0,2 1-1 15,3-7 4-15,0 3 5 0,3-2-3 16,2-4 2-16,3-3 0 0,3-4 1 15,3-6 0-15,-1-3 5 0,4-2 2 16,-1-4 0-16,3-3 5 0,-2-3 10 16,-1-3-1-16,3-4-6 0,-3-3-8 15,1-7-10-15,4-10-5 0,3-4 0 16,-4-1-2-16,-2 7 0 0,-3 5-2 16,-5 5 0-16,2 0 2 0,-2 0 0 15,-1 2 0-15,2 3 0 0,-4 0 0 16,-1 3-3-16,-1 0 3 0,-2 3 0 15,2 3-1-15,-5 1 0 0,4 2-5 16,-4 3-5-16,0 0 4 0,-3 1 2 16,2 3-8-16,-2 4-10 0,1 4 17 15,-1 2-1-15,1 1 2 0,1 3 4 16,1 2 0-16,0 0 1 0,0-1 0 16,3 1 1-16,2 0-1 0,2-2 1 15,-2-3 0-15,1 0-1 0,1-4 3 16,1-3 6-16,-2-3 6 0,2-4 8 15,0 0 0-15,-2 0-5 0,3-7-7 16,-2 0 0-16,1-2-2 0,0-4-4 16,1-3-3-16,-1-3-2 0,0-3 0 15,0-4 0-15,0-1 0 0,0 2-6 16,0 0 3-16,-2 5 2 0,2 5-2 16,-2 1 3-16,-4 6-2 0,1 1-5 15,0 2 2 1,-3 3 2-16,0 2 0 15,0 0-4-15,0 7-5 0,-3 6 7 0,0 2 5 16,-2 4-1-16,2 2 1 0,1 1 0 0,-4 1 1 0,5-2-1 16,-1 0 2-16,2-1 1 0,0-5-1 15,-2-1 0-15,4-3-2 16,1-5 2-16,3-2-2 0,-1-4-24 16,1 0-41-16,4-1-36 0,1-4-27 15,6-3-49-15,-1 1-38 0,-2 0-113 16</inkml:trace>
  <inkml:trace contextRef="#ctx0" brushRef="#br0" timeOffset="60215.91">15346 8579 389 0,'5'-4'113'0,"-1"2"-28"0,1-3-33 0,3 2-36 0,-2-1 4 0,1-1 24 16,0 0 17-16,-2 1 13 0,0-1 4 15,0 2 6-15,-2 1-3 0,-1-3-23 16,1 4-15-16,-3-4-16 0,1 3-13 16,2-4-9-16,-3 2-4 15,0 0-1-15,0-1 0 0,-4 2 0 16,1-2-1-16,-2 4-2 15,0-3-1-15,-3 2-2 0,-4 2-1 16,2 0-10-16,-7 0-3 16,2 6-1-16,-3 2 5 15,0 2-1-15,1 3 4 0,2 4 10 16,0 0 2-16,5 4-1 0,2 0 1 16,1 0 1-16,5 1 0 0,2-2 0 15,2 0 10-15,5-3 20 0,-2-1 1 16,3-6-4-16,0-3-7 0,-1-1-1 15,0-5-4-15,-2-1 14 0,3-2-4 16,-3-4-14-16,4-1-4 0,-1-1-1 16,0-3-1-16,4 2-4 15,-4-4 0-15,0 0-1 0,2-1 1 16,-1 1-1-16,-1-2-2 0,-2 0 1 16,1 0-9-16,-3 1-5 0,1 0 6 15,-2 1 2-15,-3 5 1 0,2 1 2 16,-2 2-4-16,0 3-6 0,-2 2 1 15,-1 0 4-15,0 5-1 0,-3 2 1 16,4 3 1-16,1 3 4 0,-1 1 4 16,2 1 0-16,2 0 6 0,1 2 6 15,3-1 5-15,0-2-1 0,1 0-1 16,-1-4 2-16,5 0-1 0,-3-4-4 16,3-3-2-16,1 1-3 0,0-4-4 15,-1-1 0-15,0-3-2 0,-2-3 4 16,1 0-2-16,1-1 4 0,-3-4 3 15,0-1-7-15,2-2 1 0,0-5-3 16,-2 1-1-16,0-5 0 0,1 2-1 16,1-1-6-16,-2 0 2 0,3 5-1 15,-3 1 1-15,0 5 4 0,-2 1 0 16,2 4-1-16,-5 1 1 0,0 3 0 16,0 3-2-16,-1 1-5 0,-1 6-7 15,1 3 7-15,0 5 5 0,-2 2 1 16,0 3-2-16,0-1 1 0,0 0-1 15,0 1 0-15,0-2 1 0,-2-1-2 16,-4-3-4-16,1-2-6 0,-1-3-1 16,-2-3 3-16,0-4 2 15,1-1 10-15,1-1 1 0,2 0 2 16,2-4 6-16,2-3 12 0,0 0 2 16,2-4-6-16,5 0-7 0,-2-3-8 15,3 0 0-15,2 0-1 0,2 0 0 16,-2 1-1-16,4-1-5 0,2 1-28 15,1-1-24-15,-1 2-30 0,3-1-57 16,6-4-63-16,-4 3-83 0,-1 1-124 16</inkml:trace>
  <inkml:trace contextRef="#ctx0" brushRef="#br0" timeOffset="60625.67">15878 8404 446 0,'0'3'115'0,"0"3"21"0,0 1-49 0,0 1-58 0,0-1-20 16,5-1-1-16,0 1 5 0,1-1 13 15,-1-1 25-15,4-1-3 0,1-2 16 16,-2 1-6-16,0-3-9 0,4 0-16 16,-4 0-10-16,2-4-14 0,-1 1-4 15,-1-3-3-15,0 0-2 0,-3-1 0 16,1-2-1-16,-5 0-11 0,-1-2-6 15,-1 1-13-15,-5 0-6 0,-1 0-4 16,-2 3 1-16,-5 1 4 0,1 0 10 16,-1 4 9-16,-2 0 13 0,-1 2 3 15,-1 1 1-15,-2 3 0 0,2 4-2 16,-4 4 0-16,2 1-8 0,2 2-2 16,1 1 10-16,6 1 2 15,3 0 10-15,5 2 20 0,3-2 6 0,2 1 3 16,5-3-4-16,3 0-4 15,1-2-2-15,3-1-14 0,-3-3-8 16,5-2-3-16,-2-2-1 0,3-2-3 16,-1-2-7-16,2-1-44 0,-4 0-42 15,5-2-42-15,0-6-88 0,0 2-62 16</inkml:trace>
  <inkml:trace contextRef="#ctx0" brushRef="#br0" timeOffset="61080.57">16196 8317 485 0,'0'0'112'0,"0"0"-25"0,0 0-47 0,0 0-40 16,0 0-2-16,0-17-23 0,-5 17-21 15,-4 0 26-15,-1 0 14 0,-1 1 3 16,-3 4 3-16,1 0-1 0,-4 3 1 16,4 1 0-16,-4-1 0 0,4 1 0 15,2 1 0-15,2-1 1 0,6-2 1 16,1 1-2-16,2 1 6 0,7-1 12 16,3 0 9-16,0 0 7 0,4 0-3 15,0-1-9-15,1 0-4 0,2 0-3 16,-1 1 1-16,3 0-5 0,-2 2 1 15,-3 0 17 1,2 3 7-16,-5-1-6 0,-1-1 1 0,-3 2 0 0,-4-1 15 16,-3-1 2-16,-1 1-6 0,-7-4-13 15,-1 2-4-15,-4-3 1 0,-3-1 0 16,0-2-2-16,-1 0-12 0,-3-2-8 16,2-1-3-16,-2 3-1 15,-1-1-34-15,2 1-34 0,-3-1-34 16,0 1-36-16,-11 1-54 0,6 0-70 15,3 0-136-15</inkml:trace>
  <inkml:trace contextRef="#ctx0" brushRef="#br0" timeOffset="61879.95">11535 9661 466 0,'0'0'85'0,"4"-6"20"0,-2 2-30 0,1-1-30 0,0 1-25 15,-1-2 4-15,0 0 4 0,-1-1-11 16,0 1 9-16,1-1 26 0,-2 1 6 16,0 1 8-16,0 1-7 15,0-1-13-15,0 3-2 0,0-1-7 0,-2 0-15 16,-1 2-6-16,-1 0-12 0,-3 1-4 16,-1 0-1-16,-2 2 0 0,1 3 1 15,-4 4 0-15,1 2 1 0,0 3 4 16,-2 3-2-16,3 2 0 0,0 2 3 15,2 0-1-15,2 0 4 0,2-2 5 16,2 0 3 0,2-1 7-16,1-2 6 0,5-3 1 0,4-1 1 0,2-4-2 15,4-3 4 1,1-2-3-16,4-2-2 0,0-1-2 0,-1-5 2 0,3-2 0 16,-3-3-8-16,-2-2-4 15,-2-3-3-15,-2-1-5 0,-3-3-5 16,-2-2 0-16,-4-1-4 0,-4-2-18 15,0 2-28-15,-5 3-10 0,-5 1-12 16,-1 3-18-16,-1 3-26 16,-4 1-5-16,0 3-72 0,-2 2-40 0,-3 1-14 15,5 0-54-15</inkml:trace>
  <inkml:trace contextRef="#ctx0" brushRef="#br0" timeOffset="62375.95">12006 9520 409 0,'0'0'96'0,"0"0"59"0,0 0-55 0,0 0-24 0,29-17-26 0,-23 8-19 15,0 1 2-15,0-2-8 0,2-1 5 16,-4 0 0-16,1-2 7 0,-1 0 1 16,-1-1 0-16,-2 0-3 0,-1 0-3 15,0 1-1-15,0-1-9 0,-1 1-6 16,-4 2-9-16,0-1-4 0,-1 0 1 16,0 4-4-16,0-1 4 0,1 3 0 15,0 0-4-15,-1 4 5 0,-2 1-2 16,0 1-3-16,-3 1-1 0,-1 4 1 15,0 2-1-15,-2 4 1 0,-1 3 0 16,0 1 1-16,0 6 0 0,0 5 1 16,0 8 0-16,0 10-1 0,1 10 3 15,4 3 0-15,4-1-2 0,3-2 2 16,1-5 2-16,2 1-1 16,-1 1-1-16,-1-2-1 0,1 1-1 15,1-2-2-15,0-5 1 0,0-1 0 16,3-3-1-16,-2-9 0 0,1-6-4 15,0-7-20-15,0-1-4 0,2-1-16 16,-1 2-14-16,1-2-8 0,0-3-28 16,1-3-22-16,1-5-25 0,3-4-31 15,-1-1-54-15,-1-3-119 0</inkml:trace>
  <inkml:trace contextRef="#ctx0" brushRef="#br0" timeOffset="62580.17">11876 9861 877 0,'0'0'104'0,"0"0"53"0,0 0-86 0,34-26-33 0,-16 19-19 16,5-2-8-16,3 2-1 0,3-2-10 15,1 2-1-15,8 0-32 0,10 0-62 16,11 2-65-16,4 0-49 15,-13 2-81-15,-8 1-115 0</inkml:trace>
  <inkml:trace contextRef="#ctx0" brushRef="#br0" timeOffset="63115.78">13055 9774 55 0,'0'0'144'0,"0"0"31"16,0 0-8-16,0 0-20 0,30-36-10 15,-22 28-31-15,0 1-21 0,1 0-22 16,1 0-11-16,1 0-12 0,3-1-11 15,-1 1-4-15,4 1-4 0,1 0-1 16,2 3-2-16,2 0 4 0,-1 3 0 16,1 0-8-16,-3 3 1 0,0 5 5 15,-1 1-3-15,0 6-7 0,-2 4-4 16,1 7-2-16,-1 8-1 0,-2 8-3 16,-1 4 3-16,-5 2-2 0,-5-11-1 15,-3-9 0-15,0-9 0 0,-6-3-7 16,-2 2-6-16,-2 1 4 15,-4 0 2-15,-2-5-1 0,-3-3 4 0,2-4 1 16,1-4-4-16,-1-3 3 0,4-2 4 16,2-6 5-16,1-2-1 0,3-5 1 15,1 0 0-15,3-5 6 0,3-2 0 16,3 0 1-16,6 0 4 0,5-1 0 16,5 2 1-16,3-2-5 0,9-1-2 15,8-1-6-15,9 0-4 0,1 3-2 16,-1 4-1-16,-7 4-34 0,-4 4-28 15,0 2-24 1,-7 2-12-16,-7 1-31 0,-3 3-38 0,8-3-40 0,-3 1-12 16,-2 0-56-16</inkml:trace>
  <inkml:trace contextRef="#ctx0" brushRef="#br0" timeOffset="63509.34">13834 9814 436 0,'0'0'49'0,"0"0"42"0,0 0-25 16,0 0-66-16,0 0 8 0,5 28-3 16,5-23 29-16,2-3 31 15,0 2 9-15,6-4 4 16,-1 0 3-16,4 0 4 0,-2-3-20 0,4 0-22 0,-2-2-16 16,1 0-8-16,1 0-6 0,-3-2 4 15,-3 0-3-15,0-2 1 0,-4-1-8 16,-5-2-7-16,-5 1-4 0,-3-3-13 15,-3 2-16-15,-5-1-7 0,-9 0-2 16,-3 3-11-16,-5 0-9 16,-3 3 4-16,-10 5 35 0,-6 2 21 15,-7 12 2-15,-2 5 2 0,13 5 0 0,7 0 0 16,6 7 3 0,0 8-1-16,3 3-2 0,4-1 4 15,11-10 11-15,8-11 20 0,1-2 38 0,7 1 3 16,7 1-15-16,2 0-8 15,6-5-19-15,4-5-19 16,9-4-10-16,10-4-7 0,10-3-41 0,4-4-36 16,-1-1-52-16,-6-4-68 15,-17 3-118-15,-5 0-195 0</inkml:trace>
  <inkml:trace contextRef="#ctx0" brushRef="#br0" timeOffset="64212.99">14550 9860 298 0,'0'0'202'0,"0"0"-78"0,0 0-26 0,0 0-22 16,27-39-35-16,-20 30 1 0,-5 1-4 15,2-3 3-15,0 4 19 0,-3-1-8 16,2 0 15-16,-1 0-11 0,0-1-5 16,-2 1-6-16,0-1-16 0,0 1-9 15,0-1-13-15,-4 1-5 0,-2 0-1 16,-2 1-1-16,-4 1-2 0,-1 2 1 16,-4 1-16-16,-1 3-14 0,-4 0-10 15,-1 4-7-15,-1 4-8 0,-2 3-7 16,1 3-7-16,0 3-4 0,0 3-1 15,6 2-5-15,3 1 12 0,8-1 19 32,3 0 34-32,5-3 15 0,8 0 21 0,3-3 56 0,6-1 18 0,3-4-18 15,3-1-32-15,2-2-25 0,1-3-8 16,-1-2 1-16,-1-2 6 0,-1-1 13 16,1 0 4-16,-6-4-3 0,1-1-5 15,-4-2-14-15,-4 1-8 0,-1-1-4 16,-4 2-2-16,0 0-1 0,-3 2-5 15,-1 0 1-15,0 2-6 0,-2 1-9 16,0 1 0-16,0 5 13 0,0 3 4 16,0 3 3-16,-2 6 1 15,0 3 1-15,1 5 6 0,-2 5 1 16,-2 5 0-16,1 7-1 0,-3 4-4 16,-1-4-2-16,0-11-1 0,-1-10-1 15,1-6 0-15,-3 3-3 0,-5-2 3 16,0 0 2-16,-1-6 0 0,2-4-1 15,1-4 5-15,2-3-3 0,1-2 12 16,4-4 22-16,3-5 0 0,0-4-3 16,3-2-3-16,1-5-2 0,5-2-2 15,3-9-3-15,9-10-1 0,5-7-8 16,2 1-7-16,-2 10-8 0,-3 13 0 16,-8 9-12-16,0 3-38 0,5 0-24 15,0-2-33-15,4-3-38 16,7-5-60-16,-7 5-93 0,-2 2-188 15</inkml:trace>
  <inkml:trace contextRef="#ctx0" brushRef="#br0" timeOffset="64650.8">14842 9767 465 0,'0'0'138'0,"16"-5"-14"0,-5 0-20 0,3-1-55 0,0 0-43 0,-1 1-4 16,2 1-2-16,0-1 2 0,-4 2-2 15,3 2 0-15,-1 1 2 0,-2 2 11 16,0 4 10-16,-3 5-1 0,1 3-5 15,-1 4-1-15,-3 3-3 0,0 1-7 32,0 0-4-32,-4 0 0 0,1-2-2 0,-2-1-15 0,-3-2-17 0,-4-3 22 15,-4-3-15-15,0-2-2 0,0-3 7 16,-2-4 3-16,-3-1 5 0,4-1 11 16,1-3 1-16,0-2 28 0,6-1 35 15,0-4 8-15,2-2-1 0,3-2-15 16,3-2-15-16,5 0-15 0,2-1-12 15,4 0 0-15,5 2 8 0,0 0 3 16,6 1-10-16,0 1-10 0,-1 0-4 16,3 0 0-16,3 4-20 0,-3-3-50 15,1 3-38-15,10-4-46 0,-6 3-85 16,-5 1-62 0</inkml:trace>
  <inkml:trace contextRef="#ctx0" brushRef="#br0" timeOffset="65093.37">15349 9789 501 0,'0'0'74'0,"0"0"8"16,0 0-21-16,0 0-50 0,36 16-9 31,-26-16 6-31,3 0 5 0,2 0 56 15,0-4 19-15,0 0-5 0,0-1-4 16,0-1-31-16,-2-1-14 0,3-1-4 16,-2 0-14-16,0-2-11 0,0 0-2 15,-2-1-3-15,0 0 0 0,-6 0-4 16,-2 0-5-16,-4 0-9 0,0 2 11 16,-8 1 3-16,-2 1-9 0,-4 2-11 15,-4 2-14-15,-2 0 12 0,-2 3 17 16,-3 1 6-16,1 5 3 0,-3 1 0 15,0 5 0-15,2 3-2 0,0 3-15 16,3 3-3-16,1 3 17 0,2 2 3 16,8-1 17-16,3 2 38 0,2-2 7 15,6-3-10-15,0-1-8 0,9-5-7 16,1-1-11-16,7-2-5 0,-1-3-11 16,6-1-5-16,-1-3-5 0,4 0-2 15,2-2-35-15,0 0-9 0,1-3-4 16,0 1-16-16,-1-2-21 15,0 0-26-15,6-5-67 0,-10 0-100 16,-1-2-157-16</inkml:trace>
  <inkml:trace contextRef="#ctx0" brushRef="#br0" timeOffset="65579.25">15848 9664 624 0,'0'0'70'0,"0"0"81"0,0 0-32 0,40-35-38 0,-32 24-76 16,-3 2-5-16,-2-1-30 0,-3 1-7 15,0 4 12-15,-5 1 9 0,-3 3 9 16,-3 1 3-16,-3 0 3 0,-2 3 1 15,-3 1-4-15,-1 3-26 0,2 2-32 16,-2-1-17-16,2 4 5 0,1 0 13 16,4-1 21-16,2 2 22 0,3 0 16 15,2-2 2-15,4 1 9 0,2 1 29 16,0-1 5-16,5-1 1 0,3 1-2 16,0-4-2-16,4 3 8 0,1-3-3 15,3 0-9-15,0-1-17 0,4-2-6 16,0 2-4-16,0-2 2 0,0 2 13 15,-2 0 7-15,2 0 7 0,-3 0 5 16,-2 0-13-16,-1 3-8 0,-6-3-5 16,-2 1 1-16,-6-1-6 0,0-1-2 15,-8 0-3-15,-6-1 2 0,-2-1-3 16,-6-1-2-16,-1-1-2 0,-4-1-2 16,-1-1-1-16,-7 0-14 0,-5-1-15 15,-6-3-29-15,5 2-49 0,8-3-34 16,1 3-48-16,13-1-29 0,2 0-94 15</inkml:trace>
  <inkml:trace contextRef="#ctx0" brushRef="#br0" timeOffset="66161.63">16128 9683 201 0,'0'0'193'0,"0"0"-85"0,0 0 13 0,30-18-30 16,-24 11-66-16,-4 0-20 0,1 1-5 16,-3 0 0-16,-5 0 0 0,-3 2 4 15,-6 0-4-15,1 4-3 16,-4 0 3-16,1 0-1 0,-4 5-13 0,-2 0-2 15,4 0-9-15,-1 2-5 16,5 2 5-16,2 1 1 0,5-2-18 0,4 3 9 16,3-3 24-16,0 1 9 15,5 0 22-15,6-1 34 0,1 0 0 0,3 0-9 16,2 1-22-16,1-2-10 16,-1 0-4-16,2 2 0 0,-3 0-3 0,1-1 0 15,-1 1-1-15,1-1-3 0,-7 3 6 16,-1-1 17-16,-1 0 8 0,-5 0 5 15,-3-2-6-15,-2 2-6 0,-5-2-2 16,-3-1 5-16,-4 0-8 0,-2-3-17 16,-1 0-1-16,-4-2-5 0,-4-1-14 15,-2-1-39-15,-1 0-35 0,1-3-34 16,-11-3-42-16,8 0-39 0,2 0-55 16</inkml:trace>
  <inkml:trace contextRef="#ctx0" brushRef="#br0" timeOffset="66459.22">16299 9619 581 0,'0'0'90'0,"0"0"-7"0,0 0 18 0,36-22-62 0,-28 18-36 15,-2 0-1-15,-4 2-1 0,-2 2 5 16,0 0 5-16,-2 5 32 0,-3 2 30 16,2 2-9-16,-4 2-22 0,0 4-15 15,1 1-12-15,-1 1-10 0,1 2-2 16,0 1 0-16,1-1-1 0,2 1-1 16,0-1-1-16,1-1 0 0,-1-2-7 15,3-3-21-15,0-3-27 0,2-1-24 16,1-4-42-16,8-5-24 0,-2 0-67 15,-1-1-132-15</inkml:trace>
  <inkml:trace contextRef="#ctx0" brushRef="#br0" timeOffset="66616.16">16406 9498 910 0,'0'0'98'16,"0"0"-34"-16,0 0-22 0,0 0-42 15,0-35-46-15,-2 29-59 0,1 0-95 16,1 4 37-16,0 1-53 16,0 1 1-16</inkml:trace>
  <inkml:trace contextRef="#ctx0" brushRef="#br0" timeOffset="67467.77">16618 9603 300 0,'0'0'133'0,"0"0"3"16,0 0-8-16,0 0-31 0,0 0-43 15,0 0 17-15,0 0-17 0,33-35-13 16,-33 29-21-16,0 1-13 0,0 1-5 15,-2 1 0-15,-4 0 5 0,0 3-7 16,-2 0-2-16,-2 3 0 0,-2 4 1 16,-1 4 1-1,-2 2 0-15,0 3 0 0,-2 3 1 0,4 2-1 0,-1 1 0 16,4 0 0-16,4 1 0 0,3 1 2 16,3-2-1-16,3-1 27 0,5-3 6 15,2-1 1 1,5-4-13-16,0-2-7 15,0-2-2-15,1-6-2 0,0-1-7 0,-2-2 2 16,0-2 1-16,-1-5-3 0,-2-1-2 16,-3-3-1-16,-2-1 5 0,-1-6-4 15,-2 2-1-15,3-4 3 0,-1-2-2 16,0-2 2-16,3-1 2 16,0 2 5-16,1 0 6 0,1 4-3 15,-1 2 3-15,5 2-5 0,-4 1-9 16,4 3-3-16,0 1 0 0,-4 3 0 15,4 1-3-15,-3 3 0 0,-1 0 3 16,-1 2-2-16,-1 1 1 0,-3 0 0 16,0 2 1-16,-2 3-4 0,1 2-1 15,-1 2-6-15,-1 3-2 0,0 2 11 16,-1 2 2-16,1 2 0 0,-1 0 1 16,1 0 5-16,-2 3 1 15,2-1-1-15,-1-1-1 0,-1-2-1 16,0-1-2-16,0-2 3 0,0-2-2 15,0 1 1-15,0-5 5 0,0-1 0 16,0-1 1-16,0-4 2 0,0-1 3 16,0-1 3-16,0 0 14 0,0-2 2 15,0-3-16-15,3-2-8 0,2 0-5 16,1-3-5-16,1-1 2 0,-1-3-1 16,5-1-1-16,3-2 0 0,-1-3-1 15,4-1 0-15,1-1-2 0,2 1 3 16,1 1-3-16,-4 3-7 0,-1 5 4 15,0 2 3-15,-4 4 3 0,-2 3-2 16,0 2 2-16,-3 1 1 0,-2 1 3 16,1 4-4-16,-2 3 4 0,0 2 1 15,1 2 4-15,0 2 3 0,1 4-5 16,0 0 0-16,-1 2-6 0,2 0 1 16,-1 2 0-16,3-1-1 0,1-1 0 15,-1 1-1-15,2-2-1 0,-3-2-27 16,2-1-36-16,-1-2-32 0,-1-2-25 15,2 2-64-15,-4-5-74 0,3-4-124 16</inkml:trace>
  <inkml:trace contextRef="#ctx0" brushRef="#br0" timeOffset="71014.35">12705 10556 204 0,'0'0'43'0,"0"0"2"0,0 0 20 0,0 0-14 0,4-19-14 0,-1 15-2 16,-1 0 13-16,1 1 1 0,0-1-10 15,0 3 11-15,-1-2-4 16,1 2 11-16,-2-1-7 0,0 2-12 15,-1 0-9-15,0 0-13 0,0 2-3 16,-4 2 0-16,-2 1 2 0,-2 2 1 16,-4 3-5-16,-1 0-7 0,-4 4 0 15,-1 3-2-15,-2 4-1 0,-3 3-1 16,-4 9 1-16,-6 12-1 0,-3 9 0 16,0 7 0-16,5 3 0 0,5-2 0 15,5 0 3-15,1-1-3 0,1 0 2 16,2 1 4-16,0-6 7 0,4-2 0 15,0-5 8-15,5-5-5 0,-1-2-5 16,2-3-2-16,3-10-5 0,2-6-4 16,2-6 0-16,0-3-21 0,0 0-36 15,6-2-32-15,6 1-55 0,0-6-64 16,2-6-148-16</inkml:trace>
  <inkml:trace contextRef="#ctx0" brushRef="#br0" timeOffset="71610.73">12969 10871 389 0,'0'0'81'0,"0"0"48"0,0 0-10 0,0 0-23 16,23-32-30-16,-20 24-17 0,0 1-11 15,-3-1-13-15,-2 1-7 0,-3 1-6 16,-3 2 1-16,-4 1-4 0,-2 3 3 16,-5 0-7-16,-4 5-4 0,0 1 5 15,-2 2-3-15,0 4-2 0,-1 0-1 16,0 2 0-16,3 2 0 0,1 0-8 16,3-1-13-16,5 0-1 0,5 1 3 15,4 0 9-15,5-2 7 0,0-1-2 16,5-1 4-16,7-1 1 0,2-1 3 15,4 0 2-15,2-2 2 0,2-1 4 16,2-1-4-16,0-1-4 0,1 1 4 16,-2 0 5-16,1 1 6 0,-1 2 1 15,-2 0 9-15,-3 1 6 0,-2 3 5 16,-4 0-1-16,-4 0-6 0,-4 0-8 16,-4-1-3-16,0 1-3 0,-8-1-8 15,-5-1-2-15,-4 0-4 0,-4-1 0 16,-1 0-1-16,-3-3-2 0,-1 0-1 15,-2-1-6-15,0-1-27 0,3-1-28 16,-1-1-18 0,4-2-34-16,1-1-31 0,4-3-60 0,3 0-29 0,6-3-89 15</inkml:trace>
  <inkml:trace contextRef="#ctx0" brushRef="#br0" timeOffset="72123.13">13360 10857 538 0,'0'0'128'0,"0"0"15"0,0 0-28 0,0 0-65 15,19-32-28-15,-19 25-11 16,0 0-11-16,-5 2 1 0,-1 1-1 16,-5 3-6-16,-2 1 2 0,-2 1 4 15,-3 4 0-15,-1 1 3 0,-2 3-3 16,-2-1 1-16,3 3-1 0,1-1 2 16,1 3-2-16,4-3 0 0,4 0-9 15,1-1-13-15,5-1 1 16,4 1 1-16,0 0-1 0,7-2-2 15,2 2 8-15,1-2 10 0,6 0 5 16,1-1 1-16,2 1 0 0,2 0 11 16,4 0 2-16,-2 0 1 0,3 1 0 15,-1 0 0-15,-1 4-3 0,1-2-4 16,-2 2 16-16,-2 2 11 0,-4-1 6 16,-2 1 10-16,-4 0-5 0,-3-1-11 15,-5-1-10-15,-3 0 0 0,-5 0-5 16,-5-3-5-16,-5 2-3 0,-4-3-8 15,-6 0-1-15,-2-1-3 0,-8 0-8 16,-6-1-36-16,-7 1-29 0,2 0-31 16,9-3-32-16,7 0-36 0,11-1-37 15,5-2-69-15</inkml:trace>
  <inkml:trace contextRef="#ctx0" brushRef="#br0" timeOffset="72472.05">13785 10950 472 0,'0'0'131'0,"0"0"12"0,0 0-17 0,0 0-34 16,30-19-36-16,-30 19-23 0,0 1-26 15,-5 4 2-15,-1 5 8 0,-2 5 11 16,0 1 1-16,-4 9-7 0,-1 5 0 16,3 11-5-16,-5 6-10 0,5-3-4 15,1-9-2-15,4-10 0 0,-1-6-1 16,1 3-9-16,0 1-35 0,0 0-30 15,2-2-41-15,3-2-51 0,0-6-65 16,0-5-103-16</inkml:trace>
  <inkml:trace contextRef="#ctx0" brushRef="#br0" timeOffset="73030.69">13776 11034 186 0,'0'0'210'16,"0"0"-85"-16,0 0 13 0,0 0-37 15,0 0-32-15,10-37-14 0,-5 26-11 16,0 1-14-16,0 0-7 0,-1-2-3 15,3 1-3-15,2-1 0 0,-2 0 14 16,4 0-16-16,1 1 4 0,1 1 9 16,1 0-1-16,-1 2-5 0,4 1-3 15,-4 3-1-15,-2 0-3 0,3 2-4 16,-4 2-6-16,2 0-3 0,-3 0-2 16,1 3 1-16,1 2-2 0,-3 4 0 15,0 2 1-15,0 3-1 0,-5 3 2 16,-1 2 1-16,-2 0 5 0,-3 1 1 15,-4-3 0-15,-4 1 0 0,-3-2-5 16,-5-2 0-16,-3-1-3 0,-3-2-10 16,1-1-9-16,-3-2-12 0,0-1-7 15,0 0 11-15,0 0 13 16,4-2 12-16,1-1 2 0,6 1 2 16,4-1 1-16,3-2 10 0,4-1 13 15,4 0-9-15,1 1-16 0,2 1 7 16,4-1-1-16,5 2 6 0,2-1-1 15,4 2 0-15,2-2-2 0,4 1 1 16,2 3 2-16,4-3-5 0,-2 1-6 16,3 1 1-16,0 1-3 0,-3-1-2 15,2 2-16-15,-1-2-15 0,0-1-23 16,-2 0-29-16,-1-1-46 0,1-1-55 16,-6-1-63-16,-3-2-118 0</inkml:trace>
  <inkml:trace contextRef="#ctx0" brushRef="#br0" timeOffset="73389.53">14224 10636 644 0,'0'0'74'0,"0"0"46"0,0 0-28 0,5-3-47 0,-2 4-39 16,2 6-6-16,4 6 9 0,-1 2-2 15,2 8-3-15,4 3-3 0,2 11-1 16,4 13 13-16,3 11 26 0,-1 6-2 16,-2-3-1-16,-4-4 1 0,-4-8-10 15,-2-3-7-15,0-2-6 0,-3-2-7 16,-5-3-2-16,-2-3-3 0,-5-3 0 15,-4-8 0-15,-1-5-2 0,2-5 0 16,-4-2-11-16,-1 0-4 0,-6 3-3 16,0 0 1-16,-3-2-18 0,0-3-34 15,1 0-42-15,-7 0-54 0,6-1-57 16,4-5-123-16</inkml:trace>
  <inkml:trace contextRef="#ctx0" brushRef="#br0" timeOffset="74285.11">19411 8525 402 0,'0'0'81'0,"0"0"-1"0,0 0 13 15,0 0-15-15,0 0-50 0,9-15-7 16,-9 16-7-16,0 6-3 0,-4 2 7 16,-1 6 3-16,-2 4 15 0,-1 7-7 15,-2 8 4-15,-1 8-4 16,3 10 0-16,2 4-11 0,0-6-5 0,4-4-7 15,2-9-4-15,-2-3-1 16,1-7 0-16,-1-4-1 0,1-5-2 0,-1-2-5 16,1 0 1-16,0 3-4 0,-2 1-3 15,2-4-6-15,-1-3-14 0,1-2-37 16,1-3-38-16,0-5-48 0,0 1-51 16,0-4-68-16</inkml:trace>
  <inkml:trace contextRef="#ctx0" brushRef="#br0" timeOffset="74693.47">19099 8785 534 0,'0'0'87'0,"0"0"-15"0,0 0 3 0,0 0 2 16,33-7-44-1,-5 3 21-15,12-2 12 0,14-1-20 0,6 0 4 0,1 1-7 16,-3 1 13-16,-4 4-3 0,1-1-4 16,0 2-18-16,-1 0-13 0,-1 0-6 15,-3 0-10-15,-4 0 1 0,-4 0-3 16,-2 2 0-16,-7-2-15 0,-3 1-27 16,-9-1-18-16,-5 0-33 0,-2 0-69 15,6 0-67-15,-3-3-101 16</inkml:trace>
  <inkml:trace contextRef="#ctx0" brushRef="#br0" timeOffset="77961.42">21815 8276 292 0,'0'0'39'0,"0"0"13"0,0 0 31 0,38-18 3 0,-27 11-30 16,-1 1 11-16,-1-1 15 16,-2 0-3-16,-3 1-7 0,-2 2-8 0,-2 0-20 15,-5-1-26-15,-6 3-10 0,-5 2-8 16,-5 0-1-16,-10 4 0 0,-7 7-6 15,-8 3-30 1,-3 1 3-16,8 3 5 0,11-2 17 16,8-4 10-16,5-2 1 0,4 0 0 0,-4 1 1 0,2 5-4 15,1 1-10 1,4-2-8-16,6 3 1 0,4-3 3 0,6 0 1 0,6-1 2 16,5-1 10-1,5-1 5-15,3-2 2 0,8 2 0 0,-1-3 7 0,1 0 1 16,4 3 1-16,-9-4 5 15,4 3 8-15,-3-1 2 0,-6 1-1 16,-1 0 6-16,-3 1 5 0,-6 0-1 16,-4-2-5-16,-8 1-2 15,-3-1 3-15,-10 1 4 0,-6-2-13 16,-8 1-8-16,-9 1-6 0,-12 0-1 0,-10 0-4 0,-3 0 0 16,4-3-3-16,7-1 0 0,7-1-11 15,3-1-39-15,7 0-34 16,9-3-32-16,5 0-12 15,-1-1-51-15,4 0-74 16,2-1-72-16</inkml:trace>
  <inkml:trace contextRef="#ctx0" brushRef="#br0" timeOffset="79248.42">22137 8363 427 0,'0'0'68'0,"0"0"47"0,0 0-19 0,20-25-27 0,-13 17-22 0,-2 1 10 16,-2 0-6-16,0 1-11 0,-3 2-15 15,0-2 0 1,-1 1-5-16,-3 1-6 0,-1 1-3 0,-2 1-7 0,0 2-3 16,-1 2 0-16,-1 5 0 0,-2 3 0 15,2 3 0-15,1 4 3 0,-3 3 0 16,4 1 5-16,1 1-3 0,3 1-3 15,3-1-3-15,1 1 0 0,6-1 0 16,4-4 3-16,2 1-3 0,3-3 3 16,1-1 0-16,1-3 13 0,0-2 15 15,1-3-2-15,-1-3-5 0,0-3-5 16,-1-1 3-16,-2-2-1 16,-1-4 0-1,0-2 0-15,-2-1 3 0,0-2-6 0,-2 1-8 0,1-3-4 0,-1 0-4 16,0-1-1-16,-2 0 1 15,1-1-2 1,-1 1 1-16,-3 2-1 0,-1-2 1 16,-1 4 5-16,-2-1 7 0,0 3 2 15,-1 0-1-15,0 1-6 0,0 2-6 16,-2 0-1-16,0 3 1 0,0 1-2 16,-1 1-1-16,-1 1-1 0,-1 4 0 15,0 3 0-15,0 4 1 0,2 1 0 16,2 1 0-16,1 3 1 0,0-1 0 15,0 2-1-15,4-3 1 0,1 1 1 16,0-3-1-16,0 0 0 0,1-1 0 16,0-3 0-16,2-3 2 15,-2-3-1-15,2 0 1 0,0-2 1 16,1-1 0-16,1 0-1 0,0-3 0 16,1 0-1-16,-1-3-1 0,0-1 2 15,2 0-2-15,-2-1 2 0,0 0-2 16,2-2 0-16,-2 0 0 0,0 1 0 15,0-1 0-15,0 1 0 0,-2 1 1 16,0-2-1-16,-1 2 0 0,0 1-2 16,-2 2 2-16,-1 2 0 0,0 0 1 15,-3 2-1-15,1-1 0 0,-1 2-5 16,0 0 5-16,-1 0 0 0,2 2-8 16,-2 3 1-16,0 3 5 15,1 4 1-15,0 1 0 0,0 1 1 16,1 2-1-16,0 1 1 0,1-1 0 15,2 0 0-15,-1 1 0 0,1-3 1 16,1-1 0-16,-3-2 0 0,0-4-1 16,0 0 1-16,-1-6-1 0,0 2 5 15,1-3 0-15,0-3-1 0,2-1 5 16,2-2-5-16,1-1-4 0,2-2 0 16,0-1 0-16,1 1 1 0,0-3-1 15,1 2 0-15,0-1 0 0,-1-1 1 16,0 1-1-16,-2-2 0 0,1 3 0 15,-1-1 2-15,1 0-2 0,-1 2-1 16,-1 0 1-16,2 0-1 0,-3 2-1 16,-2 3-6-16,0 1-1 0,-1 3 3 15,0 0-2-15,-4 5 1 0,0 6 5 16,0 1 2-16,0 2-2 16,-1 1 3-16,-1 0-1 0,2 0 0 15,0 0 1-15,0-1-1 0,3 0 0 16,0-1 1-16,2-4-1 0,-1-2 1 15,1-1 1-15,1-5-2 0,1 1 2 16,-1-2 0-16,-1-2 1 0,1-2-2 16,1-3 0-16,0-3 0 0,1-1 0 15,0-4-1-15,3-2-1 0,1 2-3 16,2 0-5-16,0 1 3 0,0 1 4 16,3 2 0-16,-2 2-1 0,0 2 3 15,-2 1 0-15,-1 3-3 0,-4 3 3 16,-1 0 1-16,-1 5-1 0,-2 6 0 15,-3 2 0-15,-1 1 0 0,0 3 0 16,0 0-1-16,0-1-25 0,0-1-49 16,2-1-30-16,4-1-58 0,0-5-75 15,0-3-125-15</inkml:trace>
  <inkml:trace contextRef="#ctx0" brushRef="#br0" timeOffset="79720.6">23839 8411 577 0,'6'-4'43'0,"2"-2"83"0,-2 0-48 0,2-1-41 16,-1-1-27-16,-1 1-2 0,-2 0 9 16,0 2 9-16,-4 0 27 0,0-1 4 15,0 1-11-15,-2 1-14 0,-4 0-19 16,1 3-9-16,-2 0-4 0,-2 1-2 16,-3 1 0-16,-1 6-1 0,-2 4-1 15,2 1-5-15,-3 4 7 0,5 2 2 16,0 2 0-16,2 0 0 0,2 1 1 15,3-1 12-15,4-3 18 0,0-2 6 16,6-3-5-16,4-4-5 0,2-2-6 16,2-5-5-16,3-1-2 0,1-2 2 15,0-6 8-15,0-4 6 16,-3-1-1-16,1-2-2 0,-4-4-8 16,-1 0-11-16,-2-4-8 0,-3 1-4 15,-2 1-30-15,-2-1-9 16,-2 6-8-16,-2 1-9 0,-3 4-14 0,-2 0-23 15,-2 4-30-15,1 3-14 0,0 0-16 16,-1 4 13-16,3 0-38 0,2 0-55 16</inkml:trace>
  <inkml:trace contextRef="#ctx0" brushRef="#br0" timeOffset="80177.28">24239 8277 381 0,'0'0'59'0,"0"0"64"0,0 0-49 15,0 0-40-15,26-35-18 0,-21 25-10 16,-2-1 11-16,1 0 5 0,-3-3 31 15,1 2 26-15,-1-1-11 0,1 0 3 16,0-1-6-16,-1 0-19 0,-1 0-17 16,0-1-17-16,0 2-6 0,-1 1-4 15,-2 0 0-15,1 3-2 0,-1 0 3 16,-1 3 10-16,1 1 2 0,-2 2-8 16,1 3-5-16,0 0-2 0,-3 5 0 15,0 4 2-15,-2 2 0 0,0 7 4 16,-2 3 4-16,0 9-1 15,-3 12 1-15,2 11 1 0,0 5-1 0,2-4-4 16,3-1 2-16,1-6 4 0,2-1-7 16,0 1-2-16,1-3 0 0,-2-3-2 15,2-1-1-15,0-5-6 0,2-7-5 16,1-6-3-16,0-8-4 0,0 0-16 16,1-3-12-16,2-1-33 0,2-3-54 15,3-5-38-15,-2-2-33 0,-1-2-126 16</inkml:trace>
  <inkml:trace contextRef="#ctx0" brushRef="#br0" timeOffset="80364.78">24093 8468 812 0,'0'0'26'0,"0"0"81"15,0 0 81-15,35-30-119 0,-17 21-41 16,3 1-22-16,1 1-4 15,2-1-2-15,3 1 0 0,2 1-5 16,0-1-28-16,2 2-54 0,14-4-65 16,-6 3-82-16,-3 0-136 0</inkml:trace>
  <inkml:trace contextRef="#ctx0" brushRef="#br0" timeOffset="80963.28">25228 8317 389 0,'0'0'131'0,"0"0"-61"15,0 0 48-15,47-10-63 0,-36 5-14 16,0 0-17-16,1-1 12 0,-3 1 1 16,-2 0 3-16,-2-1 25 0,-1 3-1 15,-3-1-11-15,-1 3-20 0,-3-1-17 16,-5 1-15-16,-2 0-1 0,-6 1-1 15,-2 0-13-15,-4 2-38 0,-3 1-33 16,0 3-9-16,-2 1 24 0,2 0 24 16,2 2 21-16,4 0 14 0,6 0 6 15,5-2 5-15,5 2-2 16,3-1 2-16,7 0 0 0,4 0 8 0,5-1 12 16,2 1 17-16,5-2 7 0,2 1-9 15,0-1-5-15,2 0-11 0,1 0-8 16,-1 1-9-16,2 0-1 15,-1 3 1-15,-3 0-2 0,0 2 3 0,-5-1 22 16,-4 3 9-16,-4-1 6 0,-5 2 1 16,-6-1-6-16,-5 1-4 0,-10-1-7 15,-6 0-13-15,-11 1-5 0,-9-4-3 16,-10 3 0-16,-1-1-2 0,2-5-1 16,6-1-12-16,7-1-23 15,1-1-23-15,8-1-24 16,4 0-17-16,8-2-4 0,4-1-10 0,3-1-6 0,5 0-26 15,1 0-75 1</inkml:trace>
  <inkml:trace contextRef="#ctx0" brushRef="#br0" timeOffset="82138.56">25716 8484 315 0,'0'0'59'0,"0"0"29"0,0 0-25 0,29-20-7 15,-22 13-10-15,0 0 7 16,0-1 23-16,-2 1-5 16,0-1-2-16,-1-1-15 0,0 1 5 15,1-2 0-15,-2 2 0 0,1-1-17 0,-2-2-12 16,-1 3-5-16,-1 0-8 0,0-3-4 16,0 2-9-16,-4 1-3 0,-2 0-1 15,-1 0 0-15,-3 1-2 0,-2 2-1 16,-4 0 1-16,-3 4-10 0,0 1-9 15,-5 0 7-15,0 4-4 0,-2 3-5 16,-1 2-8-16,2 3-21 0,-2 3-12 16,1 1 3-16,2 4 17 0,3 1 23 15,7 1 19-15,5 0 2 0,5 0 2 16,4-1 22-16,5 1 13 0,4-3 0 16,2-1-6-16,4-4-5 15,0-2-8-15,1-3-8 0,0-5-3 16,2 0 0-16,0-3 11 0,-1-1 2 15,1-2-3-15,-1-2 0 0,1-2-5 16,-2 2 0-16,-1-1-2 0,-1-2 9 16,0 0-2-16,0 1-9 0,-2-1-3 15,-1 1-4-15,-1 2 1 0,-1-2-1 16,-2 0 2-16,-2 1 3 0,-1 3 0 16,-2 0-2-16,-1 0-4 0,-1 2-2 15,-2 1-2-15,-4 3 0 0,-2 4 4 16,-3 4 1-16,0 3-1 0,-3 3 0 15,1 3 0-15,0 2 0 0,0 1 0 16,3 1 0-16,1-1 1 16,2 0-1-1,3-4 1-15,2-1-1 0,2-3 2 0,2-5 0 0,5-2 3 0,3-4 9 16,3-2 1-16,2-3 0 0,1 0-5 16,2-4 5-16,-1-3 1 0,3-1-1 15,-1-4 0-15,-1-1-1 0,2-3-6 16,-2-4-1-16,1-1 0 0,-1-2-1 15,0 1 2-15,-1 0-2 0,-2 1 0 16,1 1-3 0,-2 1-1-16,-1-1-2 15,0 2 0-15,-3-1 0 0,1 1 0 0,-4 2 1 0,0 2 0 0,-1 0-1 16,0 3 0-16,-2 1 0 0,-2 2 0 16,0 2 0-16,-1 4-1 0,-1 1 0 15,0 1-2-15,0 0-6 16,-2 3 2-16,-1 4 3 0,-1 3 3 15,-1 4 1-15,2 2-1 0,-1 2 0 16,1 3 1-16,0 1 2 0,1 1-2 16,1-1 0-16,1-2 0 0,0 0 2 15,2-3-1-15,3-2 0 0,2-2-1 16,2-2 2-16,1-3 2 0,2-4-2 16,1-1 4-1,0-2 6-15,0-1-1 0,-1-2 11 16,0-4 0-16,2-2-4 0,-2-3-6 15,2-3-8-15,-2-6-3 0,1-2-1 16,0-9-4-16,3-9-14 0,-2 4-2 16,-1 4 15-16,-2 9-20 0,-5 9 21 15,1 1 3-15,-1 0 0 16,0 5 0-16,-4 3 1 0,-1 2-2 16,-1 3 0-16,0 2-5 0,0 6 1 15,-3 5 6-15,-2 4 4 0,1 4 6 16,-2 2 1-16,1-1-4 0,1 2-3 15,1-1 0-15,2-2-1 0,1-3-2 16,1-2 1-16,4-1-1 0,2-6 2 16,2-1-3-16,2-2-14 0,1-2-31 15,2-3-52-15,0-1-41 0,1 0-72 16,9-7-45-16,-5 2-24 0,-2-2-104 16</inkml:trace>
  <inkml:trace contextRef="#ctx0" brushRef="#br0" timeOffset="82985.07">26614 8448 458 0,'4'-5'109'0,"-1"3"62"0,2-3-55 0,-1 2-49 0,1-2-16 0,-2-1-14 16,1 1 4-16,-1-1-30 0,-1 0-7 15,-1 0-1-15,0-1-2 16,-1 1 0-16,-1 0 0 0,-3 2-1 16,-2 0 0-16,-2 3-4 0,-3 1 4 15,-1 0 0-15,-1 3-1 0,-2 3 1 16,1 3 0-16,0 2-1 0,3 2-3 16,2 2 4-16,3 0 0 0,3 2 0 15,2-1 1-15,1 0 1 0,3 0 1 16,1 0 16-16,2-4 14 0,0-2 1 15,1-2-12-15,-2-3-3 0,1-3-4 16,0-2 0-16,-1-1 12 0,0-5-5 16,1-1-6-16,0-1-4 0,2-1-6 15,0-1-2-15,0 0-4 0,0-3 1 16,0 1 0-16,-1-2-1 0,0 1-1 16,-1 2 0-16,-1-1 1 0,0 3 0 15,-2 0-1-15,0 3 0 0,-2 0-6 16,0 1-9-16,-1 4-11 0,0-1-6 15,0 2-8-15,0 0-4 0,-1 3 17 16,0 4 17-16,1 3 5 0,0 1 5 16,0 3 1-16,0 1 0 0,1 2 8 15,3-1 17-15,-1 0 8 0,2 1-3 16,0-2-11-16,-1-2-13 0,3-3-4 16,-1 1 0-16,1-3 1 0,1-2 1 15,3-2-3-15,0-1 2 0,1-3 1 16,2 0 0-16,-1-1 0 0,1-3 5 15,-1-2 4-15,0-2-3 0,-2 0-1 16,0-4-5-16,1-2-1 0,-3-1-2 16,1-4 0-16,1 1-2 0,-2-3 0 15,2 1-4-15,0 1-10 0,2 3 5 16,-1 2-3-16,-1 4 7 16,0 2 2-16,-1 4 3 0,-3 1-2 15,-1 2 2-15,-1 1-2 0,0 6-2 16,-3 1 0-16,-1 4 4 0,-1 3-1 15,0 1 2-15,-2 2 0 0,1-1 0 16,-2 1 0-16,-1-2 0 0,1-1 0 16,0 0 0-16,-1-6 1 0,0-1 0 15,-1-2-1-15,0-4 2 0,1-1 0 16,0 0 0-16,1 0 2 0,2-1-1 16,1-4 0-16,0 2-1 0,3-4-2 15,1-1-3-15,2-3-16 0,2 2-33 16,1-3-26-16,2 1 2 15,3 1 9-15,0-2-2 0,4 3-2 16,-1-3-24-16,11-3-42 0,-5 2-90 16</inkml:trace>
  <inkml:trace contextRef="#ctx0" brushRef="#br0" timeOffset="83377.99">27198 8385 86 0,'0'1'71'0,"0"3"67"0,0-1-31 0,3 2-24 15,1-2-1-15,4 2-3 0,0-1-14 16,2-1-36-16,4-1 14 0,0 0 3 16,2 0 2-16,-1-1 14 0,3-1-9 15,-3 0-12-15,1-1-16 0,-2-3-11 16,1 2-10-16,-4-3-1 15,-2 2-3-15,-1-3 0 0,-4 0-12 16,-3-1-20-16,0 0-10 0,-3 1-13 16,-6 2 9-16,-2-1 15 0,-2 3 25 15,-4 0 6-15,-2 2 1 0,-1 0-1 16,-1 5 7-16,-1 2 4 0,1 3 2 16,0 1-1-16,5 1 10 0,1 1 17 15,6 1 7-15,4 1 4 0,3-1 5 16,1 1-1-16,5-2-16 15,3-1-14-15,3-1-8 0,1-2-8 0,3-3-4 16,-1-1-4-16,5-3-35 0,-2 1-42 16,3-2-39-16,1-1-22 0,1 0-18 15,13 0-3-15,-6 0-45 0,-1-1-78 16</inkml:trace>
  <inkml:trace contextRef="#ctx0" brushRef="#br0" timeOffset="83833.74">27708 8392 312 0,'0'0'99'0,"0"0"58"15,0 0-23-15,0 0-71 0,0 0 1 0,0 0-33 16,13-38-5-16,-15 33-20 0,-2-1-2 16,-3 3-3-16,-1-1 0 0,-1 2-1 15,-1 0 3-15,-2 1 2 0,-1 1 2 16,0 4-3-16,-3 2-2 0,0 2-2 15,1 2 0-15,2 5 0 0,2 1 0 16,3 2 7-16,4 2-1 0,3 1 1 16,1-1 4-16,5-1-1 15,3-2 5-15,3-1 3 0,2-1-1 16,0-4 0-16,2-3-2 0,0-2 3 16,0-3-2-16,-1-3 3 15,2-2 0-15,-1-3-7 0,0-5-4 0,0 1 6 16,0-6 3-16,0-3 6 0,0-3 3 15,-1-3 3-15,2-9-3 0,0-8 4 16,2-11 1-16,-1-3 5 0,-3 2 1 16,-3 8-9-16,2 11-18 0,-5 5-7 15,0 7-3-15,-2 4-2 0,-1 0-3 16,1-1-7-16,0-2-4 0,1 0-6 16,-1 1-17-16,2 5-5 0,-3-2-17 15,-1 4-29-15,-1 1-38 16,0-1-20-16,-1 3-64 0,-2 1-81 15</inkml:trace>
  <inkml:trace contextRef="#ctx0" brushRef="#br0" timeOffset="84649.84">22893 9551 186 0,'0'0'152'0,"0"0"-53"0,0 0 31 0,0 0-11 15,0 0-10-15,0 0-12 0,23 17-9 16,-16-16-16-16,2 3-18 0,-1-2-7 16,3-1-3-16,1-1-3 0,0 0 5 15,2 0 1-15,2 0-4 0,2-1 1 16,-2-5-12-16,2 1-10 0,-1-2-6 16,0-2-3-16,-1 0 0 15,0-2 4-15,-5 0 3 16,-3-1-2-16,-2-1-5 15,-4 0-3-15,-3-1-4 0,-7 2-3 0,-4 0-3 16,-6-1 4-16,-5 4-4 0,-3 2 0 0,-3 2-1 16,-8 5-5-16,-10 6 0 0,-6 10 6 15,2 9-1-15,4 5-1 0,14-1 2 16,6 4-1-16,4 3 0 16,5-1 1-16,2-1 0 15,10-11-1-15,5-5 0 0,2-1 0 0,7 2 2 0,2 1 7 16,6 1 8-16,5-4 7 0,6-3 3 15,9-2 0-15,13-5-1 0,11-2-3 16,2-5-10-16,-1-3-10 0,-6-2 1 16,-7-2-3-16,-2 0-26 0,-4-2-44 15,-3-1-34-15,-3-2-67 0,-5-2-61 16,-9 2-118-16,-8 2-168 16</inkml:trace>
  <inkml:trace contextRef="#ctx0" brushRef="#br0" timeOffset="85072.91">23291 9561 611 0,'0'0'81'0,"0"0"30"0,0 0-17 0,48-34-60 0,-30 25-24 0,3-1-9 0,0 1 3 0,3 2-3 0,-1 4 12 15,2-1 8-15,-2 3 17 16,1 1 10-16,-3 3 0 0,2 6-7 16,-1 3-10-16,-2 5-9 0,0 5-14 15,-2 0-3-15,-3 4-5 0,-5-1-1 16,-1 0 0-16,-5-3-1 0,-3-2-7 16,-1-1-10-16,-2-5-7 0,-4-4 2 15,-3-1 4-15,0-4 4 0,-2-3-1 31,-3-2-4-31,1-2-3 0,0-3 20 0,0-3 4 0,3-1 4 0,-1-3 21 16,5-1 7-16,2-3-4 0,3-3-6 16,1 1-8-16,7-2-4 0,5 0 7 31,1 1 4-31,7 2 5 0,1 0 0 0,6 1-6 0,1 1-7 0,4 2-11 16,3 2 0-1,7 0-4-15,3 1-21 0,-4 4-38 0,-10 2-32 0,-9 3-53 16,3 1-59-16,-4 0-98 0,-3 0-147 15</inkml:trace>
  <inkml:trace contextRef="#ctx0" brushRef="#br0" timeOffset="85528.03">23950 9489 408 0,'0'0'25'0,"0"0"78"0,0 0-44 0,42-23-10 0,-26 15-12 16,-1 0 11-16,1 1 3 16,-1 2-10-16,1 1 11 15,-2 0-1-15,3 3-11 16,-4 1-2-16,0 1-5 0,0 5-15 15,0 6-14-15,-2 4-2 0,0 2-2 16,-2 4 1-16,0 1 0 0,-2 1-1 16,-2 0 1-16,-3 0 1 15,-1-3-2-15,-1 0-2 0,-4-3-1 0,-4-3-3 16,-3-2-7-16,0-3-9 0,-1-1-9 16,-2-6-13-16,0-1-8 0,2-2 22 15,0-2 30-15,4-3 2 16,1-3 45-16,5-2 16 0,2-2-9 15,2-3-5-15,5-2-10 0,4-2-15 16,4-1-14-16,3 0-6 0,4-1-2 16,4 3-2-16,1 1 0 0,4 1-2 15,7 2-4-15,4 0-39 0,4 2-30 16,-5 5-42-16,0 2-59 0,-14 3-73 16,-7 0-122-16</inkml:trace>
  <inkml:trace contextRef="#ctx0" brushRef="#br0" timeOffset="85921.55">24664 9517 342 0,'0'0'54'16,"0"0"62"-16,0 0-36 0,0 0-24 15,0 0-27-15,0 0 4 0,9-18 22 16,-9 12-6-16,-2 1-9 0,-1-2-10 15,0 1-11-15,-3 0-12 0,-2 1-6 16,-2 2-1-16,-1-1-1 0,-3 4 0 16,0 0-1-16,-2 6 0 0,0 2-1 15,-1 6 2-15,1 4-1 0,-1 4-5 16,2 0-6-16,3 4-7 0,2-2 9 16,4 1 8-16,3-3 3 0,3-1 10 15,5-5 35-15,4-2 24 0,7-2 23 16,1-5-14-16,6-5-19 0,3-1-15 15,2-1-8-15,1-3-14 0,-2-4-8 16,-1 0-8-16,-4-3-2 0,-2-1-2 16,-5-1-2-16,-4-3-2 15,-6-1-32-15,-4-2-35 0,-3 3-24 16,-8 1-31-16,-4 0-15 0,-11 1-42 16,2 4-51-16,4 1-123 0</inkml:trace>
  <inkml:trace contextRef="#ctx0" brushRef="#br0" timeOffset="86381.62">24860 9536 342 0,'0'0'144'0,"0"0"-95"0,0 0 58 0,36-14-68 0,-23 11-24 16,-1 1-12-16,0 0-2 16,0 0 0-16,-1 2 0 0,0 0 3 0,0 4 19 15,-2 3 11-15,1 2 7 16,-4 4-2-16,1 2 5 0,-3 3-14 0,1 0-11 0,1 2-7 15,-2-2-6 1,0-3 0-16,-1 0-4 0,-1-4-2 0,-2-1-1 16,-2-2-8-16,-3-3-3 0,-4-2-4 15,-2-3-3-15,-2 0 5 0,-1-2 11 16,2-3 3-16,-1-2 12 0,3 0 29 16,2-3 30-16,2-3 5 0,2-1-16 15,2-1-24-15,4-3-24 0,5 1-9 16,5-1-2-16,4 3 3 0,4 1-2 15,5 0 2-15,9 0 0 0,8 1-3 16,7-1 0-16,2 3-1 0,-4 1-8 16,-5 2-58-16,-5 2-61 0,-3 0-82 15,-8 2-112-15,-6-1-144 0</inkml:trace>
  <inkml:trace contextRef="#ctx0" brushRef="#br0" timeOffset="86850.75">25637 9439 424 0,'0'0'88'0,"0"0"9"0,0 0 41 0,0 0-65 16,0 0-33-16,34-34-29 0,-34 23-8 15,0 2-3-15,0 0 0 0,-6 0-2 16,-1 3 2-16,-3 1-2 0,-3 0-4 16,-1 4 3-16,-3 1-1 0,-2 0 0 15,-4 3-37-15,0 2-31 0,0 3 25 16,0 0 28-16,2 0 11 0,5 2 6 16,3 0 0-16,5 2 2 0,5 0 11 15,3 1 8-15,1-1 5 0,5 1-6 16,2 1-3-1,5-2-3-15,1-1 3 0,4 0 1 0,1-1-6 0,2 0 1 16,1 0-3-16,-1 1-1 0,2 0-2 16,-2 1 7-16,0 2 22 0,-5 0 17 15,-5 0 5-15,-3 1-4 0,-6 0-1 16,-3-1-5-16,-10-2-4 0,-3 0 0 16,-5-3 6-16,-3-1-6 0,-4-2 0 15,-1-1 3-15,-2-2-9 0,-1 0-15 16,0 0-17-16,1 0-4 0,0 0-15 15,1 0-57-15,2-2-35 0,-6-2-58 16,5-2-91-16,7-2-164 0</inkml:trace>
  <inkml:trace contextRef="#ctx0" brushRef="#br0" timeOffset="90262.06">26794 9069 162 0,'0'0'48'0,"0"0"0"0,0 0 14 0,0 0-3 0,18-13 7 15,-16 8-8-15,0 4 14 0,-1-1 2 16,0-1-13-16,0 2 6 0,0 0-5 16,-1 0-10-16,0 0-13 0,0 0-5 15,0-1-9-15,-2 2-2 0,-1 0-13 16,-1 0-4-16,-2 0 3 15,-1 0 0-15,-1 3 6 0,-2 0 4 16,-3 3 0-16,-1 1-5 0,-2 5-1 16,-2 3-4-16,-4 6-5 0,-2 3 0 15,-7 12-1-15,-3 11 3 0,-3 10-3 16,2 5-2-16,7 1 0 0,6-4-1 16,7-7 6-16,2-1 12 0,4-1 12 15,2-3 5-15,3-1 4 16,4-3-4-1,0-6-6-15,6-4-13 0,0-9-10 16,-1-5-3-16,1-4 0 0,4 2-3 16,2 0-3-16,3 2-22 0,4-5-27 15,3-2-31-15,0-3-70 16,15-3-63-16,-6-3-108 0,-3-2-131 0</inkml:trace>
  <inkml:trace contextRef="#ctx0" brushRef="#br0" timeOffset="90860.32">27396 9461 377 0,'0'0'92'0,"0"0"7"0,0 0 22 0,0 0-48 16,8-11-16-16,-8 8-32 0,0-1-12 15,-4 0-6-15,-3-1-6 0,-1 2-1 16,-2 1 0-16,-4 2-1 0,-1 0 0 16,-3 2 0-16,0 3 1 0,-5 2 0 15,-1 0 1-15,-2 1 0 0,3 2-1 16,0 1 0-16,4 0-2 0,7-1 2 16,4 2-1-16,3-2 1 0,5 0-1 15,8-1 2-15,3 0-1 0,5 1 2 16,2-2 1-16,4-1 4 0,2 1 2 15,-1 1 2-15,2-2 2 0,0 2 8 16,-1 0-7-16,0-1-6 0,-4 1 6 16,-1 1 2-16,-3-1 0 0,-3 2 9 15,-4-2 3-15,-5-1 3 0,-3 3 2 16,-3-3-7-16,-7 0 1 0,-7-1-7 16,-3 1-5-16,-7-2-5 15,-2 0-7-15,-4-2-1 0,-6 1-2 16,-6-1-5-16,-3-1-28 0,0 2-19 15,11-1-13-15,11-2-16 0,11 0-32 16,2-1-45-16,1-1-11 0,2 0-57 16,3-2-56-16</inkml:trace>
  <inkml:trace contextRef="#ctx0" brushRef="#br0" timeOffset="91424.18">27801 9415 426 0,'0'0'112'0,"0"0"-34"0,0 0 29 0,0 0-42 0,25-8-8 0,-22 7-24 16,-1 0 6-16,-1-1-5 0,-1 0-13 16,-4 1-10-16,-5 0-5 0,-2 1-4 15,-6 0-1-15,-1 1 2 16,-6 2-3-16,-1 2 0 0,-2 1 0 16,2 1 0-16,0 1 1 0,2 2-2 15,4 0 1-15,6-2-3 0,4 3-10 16,6-1 1-16,3-1-1 0,4 1 12 15,7 1 1-15,3-1 0 0,5-2 1 16,2 1 3-16,3 0-1 0,0 0 3 16,3-2-1-16,1 1 0 0,-1 0-2 15,1 2 6-15,0 0 0 0,-2 0-1 16,-1 0-1-16,-2 1-1 0,-2 1 3 16,-4 0 4-16,-2-1 5 0,-5 0 3 15,-7-1 2-15,-3 1 0 0,-5-2-5 16,-9 0-1-16,-5-1-8 15,-3-2-3-15,-7 0-1 0,-8-1-3 0,-6 0-1 16,-7-1-1-16,-1 1-10 0,5-3-29 16,8 2-27-16,11-3-17 0,7 3-22 15,5-2-29-15,5-2 1 0,0 0-20 16,3-3-54-16</inkml:trace>
  <inkml:trace contextRef="#ctx0" brushRef="#br0" timeOffset="91690.75">28134 9436 455 0,'0'0'25'0,"0"0"24"0,0 0 49 15,0 0-66-15,0 0-6 0,11-28-16 16,-9 28 18-16,-2 0-13 0,0 5 7 16,0 4 19-16,-3 5 5 15,0 4 5-15,-2 4-25 0,-3 5-15 0,0 1-7 16,0 2-3-16,1 1 1 0,-2 4-2 16,3-4-6-16,1-2-30 0,2 0-28 15,3-9-23-15,-1 2-26 0,4-2-37 16,2-5-75-16</inkml:trace>
  <inkml:trace contextRef="#ctx0" brushRef="#br0" timeOffset="92014.25">28095 9338 455 0,'0'0'96'16,"0"0"28"-16,0 0-29 0,0 0-23 0,0 0-16 16,37-21-16-16,-22 14 6 15,3 1-5-15,3 0-1 0,2 0-4 16,5-1-9-16,-1 0-1 0,4 0-7 15,-1 1-15-15,2 1-3 0,-1 2-1 16,-2 0-1-16,-1 3-16 0,-3 0-26 16,0 4-30-16,-3-1-22 0,-2 4-15 15,-4 0-37-15,-1 1-1 16,-3 5-15-16,-4-2-18 0</inkml:trace>
  <inkml:trace contextRef="#ctx0" brushRef="#br0" timeOffset="92265.15">28237 9561 441 0,'0'0'67'0,"0"0"41"15,0 0-8-15,0 0-30 0,0 0-11 16,42-4-29-16,-23 0 3 0,2-1-4 15,0 1 2-15,3 0-3 16,1-2-15-16,0 3-7 0,-1-3-6 16,-2 0-2-16,0 4-24 0,-3-2-25 15,0 1-37-15,-2 1-45 0,0 0-20 16,-2 0-52-16,-4 1-38 0</inkml:trace>
  <inkml:trace contextRef="#ctx0" brushRef="#br0" timeOffset="92532.08">28114 9714 627 0,'0'0'19'15,"0"0"66"-15,0 0 3 0,0 0-57 16,0 0-20-16,0 0 7 0,0 0 5 15,0 0 0-15,45 1-16 0,-22-5 13 16,4 0 19-16,1-1 5 0,8 0 5 16,10 2-6-16,5 1-23 0,2 0-15 15,-2 2-5-15,-8 0-2 0,-2 0-22 16,-2 0-49-16,-2-1-34 0,-3 1-23 16,-5 0-45-16,-3-1-30 0,-7 0-38 15</inkml:trace>
  <inkml:trace contextRef="#ctx0" brushRef="#br0" timeOffset="92941.96">28698 8985 695 0,'0'0'32'0,"0"0"34"16,42 0 22-16,-17 7-69 15,2 7-3-15,3 6-7 0,4 12-7 0,3 16-2 16,5 14-1-16,-2 8 1 0,-7 0 2 15,-8-5 7-15,-9-6 15 0,-2-2-2 16,-6-5 4-16,-5-3 0 0,-3-3-2 16,-3-4 0-16,-2-5-1 15,-5-1 1-15,1-6 0 0,0-7-4 0,-1-6-10 16,-2-2-5-16,-1 2 0 0,-4 1-5 16,-1 1-4-16,-2 0-25 15,-2-3-31-15,1 0-45 0,-13 4-43 16,8-2-83-16,1-5-132 15</inkml:trace>
  <inkml:trace contextRef="#ctx0" brushRef="#br1" timeOffset="128937.71">15839 10762 44 0,'2'-1'34'0,"1"0"-15"0,1 1 2 0,-2 0 2 15,1-1-15-15,0 0-3 0,-1 0 0 16,-1 1 3-16,-1 0 5 0,0 0 5 15,0 0 6-15,0 0 11 0,0 0 10 16,0 0-8-16,0-1-7 0,0 1 1 16,0 0-3-16,0-1 6 0,0 1-13 15,0-1-8-15,0 0-7 0,2 1 7 16,1-2 7-16,-1 0 7 16,1 0 13-16,-1 1 2 0,-1 0-2 15,1-1-1-15,-2 2-4 0,4-1-9 16,-4 1-7-16,0 0-5 0,2 0-7 15,-2 0-7-15,0 0 0 0,3 0-2 16,-3 0 1-16,0 1 0 0,3 2-1 16,-1 0 2-16,1 0 0 0,0 1 0 15,-1 0 0-15,1 3 0 16,-1-1 0-16,1 0 0 0,1 0 1 0,-2 2-2 0,-1-1 1 16,1 1 0-16,-2 0 1 0,3 0 1 15,-3 1 3-15,2 1-3 0,-1-2 0 16,1 2 1-16,-2 0 2 0,0-1-4 15,3 1 4-15,-3 0-2 0,0-2 3 16,2 3 3-16,1-2 0 0,-1 1-3 16,-1 1 3-16,3 0-2 0,-3-1 3 15,3 2 2-15,-2 0 0 0,1 0-3 16,-1 1-2-16,-1 1 0 16,1-1 0-16,1 1 0 15,-1 0 0-15,1 1 0 0,-1 0 1 0,1 0 2 16,0 2 1-16,1 0-2 15,0-1-1-15,-3 2 1 0,1 0 2 16,1 0-3-16,0 1-3 0,-1-3-4 0,1 3 0 16,-1-2 0-16,-1 1-1 0,3-1 1 15,0 1-1-15,-1 0 3 0,2 0-2 16,1 1 4-16,-3-2 5 0,2 3-1 16,0 0 2-16,-1 0 0 0,1 0-4 15,-2 2-4-15,2-3 1 0,-3 2 0 16,1-2-3-16,-1 2 2 0,1 0 0 15,0 0-1-15,0-1 2 16,3 1-1-16,-4-1 3 0,1 1 0 16,2-1 4-16,-2 0-2 0,0-2 2 15,1 2-3-15,-1 0-1 0,1 0-1 16,1-1-3-16,-2-1-2 0,0 3 1 16,0-3 0-16,-1 2-1 0,0-2 1 15,-1 1 0-15,1-2-1 0,1 3 1 16,-1-2-1-16,-1 0 0 0,2 1 1 15,0-3-1-15,-1 3 0 0,1-1 3 16,0 0-2-16,1 1 0 0,-3-1 2 16,1 1-2-16,1 0 0 0,-3-2 2 15,3 2-2-15,-3-1 2 0,0-1-1 16,0 0 3-16,0 0 2 0,0-1-3 16,0 2 0-16,2-2 1 15,-2 1-2-15,1 0-1 0,1-2 1 0,1 1-1 16,-2 1-1-16,1-2-1 0,1 1 0 15,-1 0 0-15,-1 1 2 0,1 0-1 16,1 0 1-16,-3 0 4 0,2 1-1 16,-1-1 2-1,-1-1 2-15,2 1-4 16,-2-1-1-16,3 0 2 0,-3 0-3 0,0 0 1 0,2-1-1 0,-1 0 1 16,1 0-2-16,-2 1 2 0,4-2-2 15,-4 1-1-15,0-1 1 0,0 0 1 16,0 0-2-16,0 0-1 0,0 0 1 15,2 0 0-15,-2 0-1 0,0-1 2 16,1 2 0-16,1-2 2 16,-2 0 2-16,3 1-1 0,-3 0-2 15,2-1 3-15,1 1 1 0,-3-1-2 16,2 1 2-16,1-2-2 0,0 1-2 16,-3-1-2-16,0 1 2 15,2-1-3-15,-2 1 2 0,0 0-2 0,0-1 1 16,1 0-1-16,-2 1 1 0,2-2-1 15,1 0 1-15,-2 0-1 0,0 0 0 16,4 1 1-16,-4-3-1 0,2 2 0 16,-1-2 0-16,1 0 0 0,0 0 1 15,-1 0-1-15,1 1 0 0,1-1 0 16,-1 0 0-16,-1-1 0 16,1 1 0-16,1-1 0 0,-3 0 3 15,2 0-2-15,-2-1 1 0,1 1 2 16,-1-1 2-16,0-1-2 0,0 0 0 15,0 1-1-15,0-1-2 0,0-1 0 16,0 1-1-16,0-1 1 0,0 0-1 16,0-1 0-16,0 2 0 0,0-2 0 15,-1 0 0-15,1 1-3 0,0-2-2 16,-2 1-5-16,2-3-9 0,0 1-9 16,0-2-14-16,0 1-24 0,0-1-24 15,0 0-41-15,0 0-19 16,0-2-29-16,0 0-36 15,0-2-94-15</inkml:trace>
  <inkml:trace contextRef="#ctx0" brushRef="#br1" timeOffset="129954.34">15806 13119 208 0,'3'0'84'0,"-1"0"-49"0,2 0 15 0,-1 0-25 0,2 0-19 16,-2 0-3-16,-1 0 0 0,-1 0 0 16,1 0 6-16,1 0 4 0,-1 0 11 15,1 0 7-15,-1 1 7 0,5 0 2 16,-2 0-4-16,0 0-8 15,3 1-8-15,0-1-6 0,3 0-3 0,0 0-2 16,3 0 3-16,0-1 8 0,5 0 5 16,-3 0-5-16,6 0-3 0,-2 0 1 15,3 0-7-15,0 0 2 0,1-1 0 16,3 0-1-16,1-1 3 0,5 0 3 16,7 0 0-16,7-2-5 0,-2 0-3 15,-1 2-2-15,-3-1 0 16,-5 1-3-16,2 1-3 0,2-1-1 15,-1-1 0-15,-2 0 0 0,1 1-1 16,0 0 1-16,4 0 3 0,-1 0-1 16,1-1 5-16,0 0-4 0,2 1 3 15,2-1-1-15,-2 1 0 0,2-1 0 16,2 1-1-16,-1 2-2 0,-1-3 0 16,4 3-2-16,-4-2 3 0,2 1 2 15,-1 1 9-15,2-1 4 0,1 1 0 16,1-2-4-16,1 1 0 0,0-1-1 15,2 1-3-15,-2 0-3 0,0-1-3 16,-1 1 3-16,1 0-3 16,3-1 3-16,-1 1 4 0,4-2 10 15,1 2-3-15,1-1-4 0,5 1-4 16,-4-3 1-16,3 1-1 0,-4 0-1 16,1-1 1-16,1 1-4 0,-1-1 1 15,3 0-5-15,0 0 6 0,1 1-6 16,0-2 0-16,-2 1-3 0,1 1 1 15,-3-1-1-15,2 0 0 0,-3 0-2 16,1-3 2-16,0 3 3 0,-1 0-3 16,0 1 0-16,-2 0 0 0,-2 1-1 15,-4 0 1-15,-1-1-1 0,-5 2-5 16,1 0-7-16,-6 1-3 0,2-1-7 16,-5 1-5-16,-4-1-11 0,-5 1-16 15,-7 0-22-15,-6 0-15 16,-1 0-13-16,-2 0-41 0,6 0-14 15,-4 0-70-15,-6 0-92 0</inkml:trace>
  <inkml:trace contextRef="#ctx0" brushRef="#br1" timeOffset="131275.48">16564 12607 85 0,'0'0'84'0,"0"0"-39"0,2-1 3 0,-1 0 5 16,-1-1-17-16,2 0 0 15,1-1-1-15,-3-1-2 0,3 2 7 0,-1-1 0 16,1 0 4-16,0-1-6 16,3 1-4-16,-3-1-6 0,2 0 0 0,0-1 2 15,0 0-7-15,1 1-5 0,2-2-4 16,-2-1-3-16,2 0 2 0,0 0-3 16,1 0-5-16,1 0-1 0,-2-1-2 15,3 0-1-15,0-1 3 0,-1 1 0 16,2 0 2-16,-1-1 4 0,-1-2 7 15,4 2 3-15,-1-2-3 16,4 1-2-16,-3-3 2 0,5 1-2 16,-1-2-1-16,2-1-6 0,2 0 0 15,2 0-5-15,-2 0 2 16,2 0-3-16,-1-2 0 0,1 2 3 0,0-2 3 16,-2 0 4-16,2 2 0 0,-1-1-3 15,-3-1-1-15,0 1-1 0,2 0-2 16,-3-1 3-1,2 0-2-15,-1 0 0 0,-1-1 1 0,0 0 4 0,3 1 1 16,-1-3-1-16,1 2 0 0,1-1-1 16,0 0 1-16,0-2-1 0,4 3-2 15,0-2-4-15,1 1 1 0,-1-2-3 16,0 1 0-16,-3 0 2 0,5 0 3 16,-3 1-1-16,1-2 0 15,0 0-2-15,0 2-1 16,-1-3 0-16,1 1-1 0,-1 0-1 0,-1-3 0 0,2 2-1 15,1-1 0-15,-4 0 3 0,4-2-3 16,-3 1 0-16,1-1 0 0,1 1 0 16,0-1 0-16,0 1 1 0,1-1 0 15,-3 1 3-15,4-1 0 0,-4 1 3 16,2 0-3-16,2 1 1 0,-3-1-1 16,3 0 1-16,-3 0-2 0,1 0-3 15,-1 0 4-15,-1 0 0 0,0 1-1 16,-1 0 2-16,-1 2-2 0,-2 0 2 15,-2 1 0-15,2 0 2 16,-5 4-2 0,2-1-1-16,-5 2-4 0,1 2 0 0,-2 3 0 0,-3 0-1 0,3 1-9 15,-7 1-11-15,3 1-23 0,-3 1-44 16,3 1-64-16,-2 0-77 0,-3 0-105 16</inkml:trace>
  <inkml:trace contextRef="#ctx0" brushRef="#br1" timeOffset="132609.96">20212 12965 255 0,'0'0'102'0,"0"0"-50"0,0 0 38 16,14-7 4-16,-10 2-23 0,2 0 7 15,0 0-6-15,2-2-7 0,-1 1-8 16,0-1-10-16,0 1 5 0,1 0-3 16,1-1-11-16,1 2-12 0,0 0-9 15,0 1-6-15,1 1-2 0,-1 2-6 16,1 1-3-16,-3 0 3 0,-1 0-2 16,-1 0-1-16,0 3 3 0,-3 3 4 15,-1 2-1-15,0 3 0 0,-2 0-2 16,0 1-1-16,0 4 1 0,-2 0 1 15,-2 0-2-15,2 1 0 16,-5 0 0-16,2 0-3 0,-3 0 1 16,2-2 0-16,-1 0-1 0,-3-1 0 15,0 0 0-15,-4-2-4 0,3-1 2 16,-2 1 2-16,0-3 0 0,1 1 0 16,0-3 0-16,4-1-2 0,2-1 1 15,2-1 0-15,2-2-2 0,2-2 2 16,0-2 1-16,4-4 0 0,4-3 1 15,4-1 1-15,2-3 0 0,5 0 0 16,1-2-2-16,4-1 1 0,1 1 0 16,1-1-1-16,1-1 0 0,1 1 0 15,-4 0 0-15,2 2 0 16,-3 0 1-16,-3-1-1 0,-1 2 1 16,-2 0 0-16,-4 0 2 0,-3 2-1 15,1 1 0-15,-4 2 4 0,-4 1-3 16,-2 0-1-16,-1 2 1 0,-1 3-1 15,-5 0-1-15,-2 2 0 0,-3 2-1 16,-2 4-1-16,-1 2 1 0,-2 2 0 16,-1 2 0-16,2 0 0 0,0 3-1 15,3 0 0-15,1 1 0 0,2 0 1 16,4-1 3-16,2 0 12 0,3-4 11 16,0 0 10-16,3-1-1 0,4-2-5 15,1-2-12-15,2-2-5 0,1-1 2 16,4-3-1-16,-1 0-4 0,3-3-6 15,1-2-4-15,3-1-15 16,0-2-34-16,-2-1-36 0,3 0-26 16,1-1-52-16,6-4-65 0,-6 1-82 15,-4 2-192-15</inkml:trace>
  <inkml:trace contextRef="#ctx0" brushRef="#br1" timeOffset="134051.6">15395 10358 182 0,'0'0'86'0,"0"0"-7"0,0 0 2 15,3-4-27-15,-3 3-22 0,0 0 9 16,0 0 1-16,0 1-4 0,0 0-16 16,0-1 2-16,0 1 3 0,0-1 6 15,-2-1 2-15,1 2 9 0,1-1-2 16,0 1-11-16,-2 0-5 0,2 0-5 16,0 0-8-16,0 0-7 0,-1 2-5 15,-1 4-1-15,-1 4 0 0,1 2 3 16,-2 4 3-16,1 2-1 0,1 1 5 15,-1 2-1 1,3-2-4-16,0 2 0 0,1-3-3 0,3 2-2 0,3-2 1 16,0-1 0-16,-1-2-1 0,2-1 1 15,3-2 0-15,-3-2-1 0,3-1 3 16,-3-2 1-16,3-2 10 16,-3-1 11-16,2-3 1 0,-1-1 0 15,-3-3 1-15,2-1 7 0,-3-4-2 16,1-3-6-16,0 0-5 0,-1-3-2 15,-3-3-8-15,1-1-6 0,0-1-2 16,-1-1 1-16,1-1 0 0,0 3 6 16,-3 0 5-16,2 3 5 0,-2 0 0 15,0 2-2-15,0 1 1 0,0 1-1 16,0 1 0-16,0 3-2 0,-2 0-3 16,2 1-2-16,0 3-3 0,0 1-2 15,0 0-1-15,0 2-3 0,0 0-2 16,0 0-1-16,0 2-2 15,0 2-1-15,2 4 4 0,2 4 1 16,-2 2-1-16,1 3 1 0,2 3 0 16,-1 5 0-16,3 7 0 15,2 8-1-15,1 5 1 0,-1-4 0 0,-2-7 0 16,0-10-1-16,-5-7 0 0,1 4 0 16,-3 3 0-16,0 1 0 15,0-1 0-15,-3-3 0 0,-2-1 1 0,-4-2 1 16,1-3 1-16,-5-1 4 15,1-1 3-15,-3-5-1 0,0-2-2 0,0-4 0 16,-5 1 1-16,1-3-3 0,0 0-2 16,-3 0-2-16,1-1 1 0,2 1-2 15,-4-2 0-15,1 2-1 0,2 0 0 16,0 0-14-16,1-1-16 0,3 1-16 16,1 0-28-16,5 0-45 0,-3 0-50 15,6 0-117-15,2 0-211 0</inkml:trace>
  <inkml:trace contextRef="#ctx0" brushRef="#br1" timeOffset="139875.23">16902 12368 132 0,'0'0'81'0,"0"0"-15"0,0 0 12 15,0-6-8-15,0 5-24 16,2 0-8-16,-1-1-2 0,-1 1 3 0,0 0-4 15,2 0-6-15,-2 0 7 0,3 0 2 16,-1 1-5-16,1-2-4 16,0 2-6-16,1 0-1 0,1 0 1 0,-1 2-3 15,0-1 2-15,1 2-7 0,-2 1-4 16,1 0-2-16,-1 1-2 16,0 2 1-16,-3 1-2 0,3 0 3 15,-3 1 0-15,0-1-2 0,-3 0-2 16,0-1-3-16,-2-2 0 0,2 0-2 15,1-1-2-15,-3-3 2 0,2 1 2 16,0-2 2-16,1 0-1 0,1-1 1 16,-1-2 2-16,-2-2 6 0,4-2 14 15,-2-2 5-15,2-3 1 0,0 3 3 16,2-4-8-16,2-1 1 16,-2 0-4-16,-1 1-2 0,1 3-2 0,1 0-2 15,0 2-2-15,2 4-1 16,-3 0-3-16,1 2 0 0,0 0-2 0,1 2-4 15,1 0-4-15,-1 3-1 0,-1 1 0 16,-2 1 2-16,1 1-1 0,1 0 1 16,-3 1 2-16,0 1 2 0,0-1 1 15,0 1 0-15,0-2-2 0,-1 0-1 16,-3-2 0-16,1-1-2 0,-2-1 1 16,-2-2-1-16,2 0 2 0,0 0 0 15,0-1-2-15,-1-4 2 0,1-1 0 16,-1-1-2-16,-2-3-2 15,3 1-1-15,-3-3-1 0,4 0-5 0,-1 2-17 16,-1-2-20-16,4 4-27 0,2-1-25 16,0 2-78-16,3-4-66 0,2 3-81 15</inkml:trace>
  <inkml:trace contextRef="#ctx0" brushRef="#br1" timeOffset="141138.44">17351 11954 125 0,'0'-3'120'0,"2"2"-44"0,1-1-3 0,-2-2 7 0,2 3-36 15,-3-2-20-15,0 0 11 0,2 2-2 16,-2 0-6-16,3 0-2 0,0 0 7 16,-3 0 13-16,2 1 4 15,1 0 1-15,0 0-8 16,-1 0-10-16,1 0-9 0,-3 0-2 0,2 0 1 0,1 1 2 15,-2 0-5-15,1 0-3 0,-1 0-6 16,-1 0-2-16,0 2-6 16,0-2-1-16,0 1 0 0,0-2 4 15,2 0-3-15,-2 0 1 0,0 0-2 16,0 1 1-16,0-1 0 0,0 0-1 16,0 0 2-16,0 0-1 0,0 0-2 15,0 0 0-15,0 0-1 0,0 0 1 16,0 0 0-1,0 0-1-15,0 0-1 0,0 0 1 0,0 0-3 0,0 0 2 16,0 0 2-16,0 0-2 0,0 0 2 16,0 0 0-16,0 0-1 0,0 0 1 15,0 0 0-15,0 0 0 0,2 0 1 16,-2 0-1-16,1 0 0 0,-1 0 0 16,0 0 1-16,2 0-1 0,-1 0 0 15,-1 0 1-15,2 0 0 0,-2 0-1 16,3 0 0-16,0 0 0 0,1 0 0 15,-1 0 2-15,4 3 0 0,-5-2 2 16,3 1 0-16,-2 2 2 0,0-1-1 16,0 2-3-16,-1-2-2 0,-2 3 1 15,2-1-1-15,-2 1 0 16,0-3 1-16,0 2 3 0,-4-2 0 0,1 2 0 16,0 0 2-16,-3-3 1 0,1 0 0 15,-3 2-1-15,3-4 2 0,1 0 0 16,0 0 2-1,0-1 0-15,0-4-3 16,1-1 1-16,2-1 2 0,-2 0 0 0,1-2 1 0,2 1 6 0,0-2 3 16,2 3 0-16,2 3 2 15,-1-1-3-15,1 0-6 0,0 3-4 16,0 1-6-16,0 0-1 0,1 1-1 16,-1 0 0-16,1 1-1 0,0 1 0 15,0 3-1-15,-2-2 0 16,2 1 1-16,-2 1 0 15,1-1 0-15,0 1 1 16,-3-2-1-16,-1 3 3 0,2-4 1 16,-2 1 4-16,0-1 4 0,-2-2 3 15,-2 0 8-15,1 0 0 0,-2 0-2 16,3-3-2-16,-4-1-9 0,3-2-1 16,-2 2-5-16,0-3-3 0,-1 1 0 15,1-1-1-15,2 1-5 0,0 0-13 16,1 0-19-16,-1 4-19 0,3-3-34 15,0 3-34-15,2-5-75 0,1 1-75 16,3 1-87-16</inkml:trace>
  <inkml:trace contextRef="#ctx0" brushRef="#br1" timeOffset="141686.84">17925 11493 262 0,'-2'-3'103'0,"2"0"-36"0,0 2 21 0,0-3-6 0,0 2-35 16,2 1 7-16,1-2 8 0,0 2 9 16,0 0 5-16,1 0 2 0,1 1 0 15,-1 0-7-15,-1 2-15 0,-2 2-26 16,-1-1-15-16,0 2-7 0,0 2 2 15,-3 0-4-15,0 0-1 0,-2 0-1 16,-2-1 1-16,0-1-3 0,2-1 2 16,2-1 3-16,0-1-1 0,1-1-2 15,2 0-1-15,-1-1 0 0,1 0 1 16,0-1 2-16,0-3-1 0,0 0-2 16,0-2-3-16,1-1-20 0,-1 0-23 15,2 1-28-15,1 0-47 16,2 0-61-16,0 2-71 0,0 0-106 15</inkml:trace>
  <inkml:trace contextRef="#ctx0" brushRef="#br1" timeOffset="142688.1">18307 11193 61 0,'0'0'46'0,"0"0"-8"0,0 0-8 0,3-3 0 0,-2 2-12 16,0-1 10-16,0 0 10 0,-1 0-1 15,2-1 3-15,-1 3 10 0,-1-1 13 16,4 0-2-16,-3 1 7 0,2 0 3 15,2 0 6-15,-2 1 6 0,1 0-15 16,1 2-24-16,-1 1-3 0,0 1-6 16,-2-3-18-16,0 4-6 0,-1-1-4 15,-1 1 2-15,0-2-1 0,-3 2-4 16,-2-2 0-16,0 0 3 0,-4-1-1 16,1 0 5-16,3-2 0 0,-1-1 1 15,0 0 3-15,1-1 9 16,2-4 3-16,3 2-2 0,-1-3-9 0,1 0-4 15,1-2-4-15,2-1 0 0,2 1-2 16,1 1 4-16,1 0 8 0,-3 2 8 16,1 0 1-16,0 3-3 15,-2-2-3-15,1 3-4 0,-2 1-4 16,0 0-5-16,-1 1-5 0,3 4 1 16,-3 1-4-16,1-1 1 0,-1 1-1 15,-1 0 0-15,-1 0-5 0,-2 1 2 16,-2 0-3-16,-1-3 0 15,-1 0 4-15,1 0 2 0,1-2 1 0,2 1 0 16,0-3-1-16,1 0 1 0,1 0 1 16,0-2 0-16,1 0-1 15,0-4 1-15,0-1-2 0,1-1 3 16,0-2 1-16,2-1 1 0,0-1 1 0,1 0 1 16,-1 1 1-16,0 4 4 15,0 0 2-15,1 3-1 0,1 2-1 16,-4 1-6-16,0 1-4 0,2 2-1 15,-1 3-2-15,0 2 2 0,-1 0-2 16,-1 0 2-16,0 0-1 0,-1 1 1 16,-3-1-1-16,1 0 3 0,-3-1-2 15,3-2-1-15,-2-1 4 0,0-2-3 16,2 0 0-16,1-1 2 0,1 0-3 16,1 0-18-16,0-2-39 0,1-4-56 15,4-3-77-15,0 0-139 0,0-2-258 16</inkml:trace>
  <inkml:trace contextRef="#ctx0" brushRef="#br1" timeOffset="163331.6">2821 14966 107 0,'0'0'99'0,"0"0"-51"0,0-1 25 16,0-1 0-16,0 1-18 0,-1 0-1 16,-2 1 10-16,3 0-5 0,-1-1-5 15,0 1-4-15,1-1 1 0,-1 1-4 16,-1 0-9-16,2 0-7 0,0 0-1 15,0 0 0-15,0 0-4 0,4 0 1 16,4 0 10-16,2 0 13 0,3 0 0 16,7 0-8-16,2-1-3 0,5-2-2 15,6 2-6-15,-1 1-6 0,0 0-13 16,-1-1-9-16,-1 0 1 0,2 1-4 16,0 0 0-16,-1 0-13 0,-1 0-10 15,-3 0-22-15,-2 0-32 0,-5 2-29 16,-3 2-37-16,-4-1-43 0,-5 5-7 15,-3-1-41-15,-5 0-24 0</inkml:trace>
  <inkml:trace contextRef="#ctx0" brushRef="#br1" timeOffset="164288.73">2836 15031 144 0,'0'0'0'0,"0"0"0"0,0 0 6 0,0 0 5 0,0 0 4 0,-2-13 14 16,2 11 22-16,-2 1 6 0,1-3-11 16,-1 2-16-16,-1 0-4 0,2 0 11 15,-3 0 5-15,4 1 4 0,-4 1 3 16,2-1-6-16,-1 0-5 0,1 1-8 15,1-2-1-15,-1 1 6 16,-1 0 4-16,3 0-4 0,-2 0-5 16,1-2 3-16,-1 2 4 0,2 0 2 15,0 0-4-15,-1 0-5 0,-1 0 3 16,2-2-1-16,-2 2-1 0,-1-2-2 16,3-1 1-16,-3 2-5 0,1-2-2 15,-2 2-1-15,2 0 0 0,-2-1-1 16,1 2-4-16,-1-1 3 0,1 1-4 15,-2 0 0-15,2-1 0 0,3 1-3 16,-3 1-3-16,2 0 0 0,1 0-3 16,0 0-5-16,0 0-2 15,0 0-2-15,0 0-1 0,1 1 3 0,4 3 1 16,1 0 0-16,1 5 1 0,2-1 0 16,5 3 0-16,2 3-1 0,1 3 0 15,0 1 1-15,4 3-1 16,-2 1-1-16,2 1 4 0,0 0 1 15,-3-1-1-15,0 3 2 0,-1-1 0 16,-6 1 1-16,1-2 1 0,-4 3 0 16,-3-3-1-16,-1 2-1 0,-4-3 0 15,0 1-2-15,-7-2-1 0,-1 0 1 16,-4 0-2-16,-1 0 1 0,-6 1 0 16,1 0-1-16,-2-1-1 0,-2-1 2 15,3 0-2-15,-2-1 1 0,1-3 0 16,1 0-1-16,0-2 1 0,1 0-1 15,0-2 2-15,0 0 0 0,-1-3 0 16,2 2 1-16,4-2-1 0,-1-1 1 16,3-1-2-16,3-1 3 0,2-1 0 15,3-2-2-15,1-1-2 0,2 0-1 16,2-1 0-16,5-1 2 0,3 0 7 16,4 0 1-16,7 0-3 15,4-3-1-15,10-1-3 0,8-2-3 0,11 0 2 16,2 1-2-1,-1 0 1-15,-7 2 1 0,-3 2-1 0,-5 0 0 16,2 1-1-16,-4 0 1 16,-1 1-1-16,-4 3 0 0,-6-1 1 0,-3 2-1 0,-10-1-2 15,2 0-13-15,-2-1-35 0,3 2-41 16,-1 1-54-16,-2 1-80 0,-2-2-145 16,-5-3-215-16</inkml:trace>
  <inkml:trace contextRef="#ctx0" brushRef="#br1" timeOffset="164994.14">2952 16197 382 0,'0'-3'47'0,"0"3"45"0,1-3 29 0,0 2-49 15,-1-1 5-15,0 2-3 0,0 0-13 16,0 0-15-16,0 0-9 0,0 2-3 16,0 3 12-16,0 2 2 0,0 4-9 15,0 2-7-15,-2 1-7 0,-1 3-6 16,-2 1-6-16,0-1 0 0,0 2-4 15,1-3-4-15,-2 1 5 0,3-2-1 16,-2-1-2-16,0-3-1 0,1 1-2 16,2-4 0-16,1-1-1 0,-1-1-1 15,2-1-2-15,0-2 1 0,0-1 0 16,0 0-1-16,3-2 3 16,3 0 1-16,-1 0 9 15,3 0-2-15,0-3-2 0,5 1-5 0,0-1-3 0,-1 0 1 16,6 0-2-16,-2-1-1 0,-1 2-6 15,2-1-7-15,-2 1-12 0,0 1-20 16,-2-1-25-16,0 1-22 0,-2-1-61 16,-2-2-70-16,-1 0-89 0</inkml:trace>
  <inkml:trace contextRef="#ctx0" brushRef="#br1" timeOffset="165166.07">2962 16051 718 0,'0'0'0'0,"0"0"-37"16,0 0 30-16,0 0-36 0,19-42-148 16,-11 33-37-16</inkml:trace>
  <inkml:trace contextRef="#ctx0" brushRef="#br1" timeOffset="165715.41">3995 14874 411 0,'0'0'70'0,"0"0"-3"0,0 0 36 15,0 0-46-15,0 0-20 16,23-34 13-16,-18 27 7 0,-3 1-4 16,-1 1-15-16,-1 2-4 0,0 0 1 15,-1 2-6-15,-4 1-19 0,-2 0-10 16,-2 7-3-16,-2 5 3 0,-6 4-1 15,-3 8 0-15,-6 11 1 0,-9 16 0 16,-4 19 0-16,-2 8-1 0,3 4 1 16,8 1 0-16,7-6 0 15,3 0 0-15,5 0 1 16,2-4-1-16,2 0 5 0,8-7 42 0,3-5 10 16,1-7-17-16,6-5-14 0,6-7-15 0,4-5-9 15,0-9-2-15,0-7-20 0,-1-7-47 16,0-3-55-16,12 0-60 0,-2-4-115 15,-1-4-242-15</inkml:trace>
  <inkml:trace contextRef="#ctx0" brushRef="#br1" timeOffset="166452.82">4313 15394 599 0,'0'0'40'0,"0"0"18"0,0 0 31 31,0 0-65-31,0 0 12 0,12-29 18 16,-12 25-4-16,0 1-3 0,-1 0-2 15,-2 1-12-15,1 1-5 0,0 1-10 16,0 0-6-16,0 5-12 0,-3-1 0 16,2 4 3-16,-2 2 8 0,-2 1 2 15,0 5-7-15,-1 0-5 0,3 1-1 16,-1 2 0-16,1 2 3 0,3 1-1 15,1 0-2-15,1 0-1 0,2 1 1 16,3-2 0-16,2 0 1 16,3-1 3-16,2-3 10 0,1-3 6 15,3 0 2-15,2-5 4 0,0 0 4 16,1-4-2-16,-1-2-5 0,-4-3-9 16,4-3 6-16,-6-4 6 0,0-3 5 15,-2-3 7-15,-2-3-5 0,0-3-4 16,-1-4-11-16,-2-3-9 0,0 0-4 15,0 1-1-15,-1-1 3 0,0 4 1 16,0 1-1-16,-1 4-5 0,-1 2 2 16,1 2 1-16,-1 3 2 0,0 2-4 15,-1 2 0-15,0 4 0 0,-1-1-1 16,0 3-2-16,0 0-3 0,0 3-6 16,1 4 2-16,1 2 2 0,-1 8 3 15,3 5 1-15,0 9-1 0,2 8 0 16,2 9-3-16,-1 4-2 15,1-4 5-15,1-2 2 0,-3-4 1 0,-1-2 0 16,-2-3 0-16,0-5 1 16,-2-8 0-16,-1-6 4 0,0-1 0 15,-1 2-4-15,-4 1 0 0,-1-1 1 16,-3-4-2-16,-4-4 1 0,0-5 3 16,-4-3-5-16,-5-5-8 0,-2-5-27 15,-3-1-23-15,-1-4-24 0,-1 0-31 16,0-1-30-16,-8 0-81 0,8 3-90 15,5 0-121-15</inkml:trace>
  <inkml:trace contextRef="#ctx0" brushRef="#br1" timeOffset="166894.32">4626 15834 553 0,'0'0'172'0,"0"0"-88"0,18-28 61 0,-11 17-101 16,1 2-5-16,-2 2 8 0,0 2-8 15,-1 2-6-15,-2 2-8 0,-1 1-12 16,-2 2 8-16,0 5 8 15,0 5 4-15,0 2-11 0,-3 1-4 16,-1 5-7-16,-1-2-3 0,-2 3-5 16,2-3 1-16,-1 0-1 0,-1 0-3 15,2-2 0-15,-2-2 3 0,2 0 5 16,2-2 1-16,0 0-2 0,1-3-3 16,1-1 3-16,1-3 2 0,0-1 3 15,2-1 3-15,2-2 4 0,2 1 10 16,3-2 0-16,2-2-8 0,1 0-8 15,2-1-9-15,2-1-4 0,1 1 0 16,0-1-1-16,2 1-10 0,0 0-10 16,-1 0-10-16,1 1-6 0,-2-2-12 15,1 0-41-15,-1 0-47 16,2-4-81-16,-3 1-80 0,-4-2-88 16</inkml:trace>
  <inkml:trace contextRef="#ctx0" brushRef="#br1" timeOffset="167029.7">4813 15591 825 0,'0'0'57'0,"0"0"-55"0,0 0-2 16,0 0-76-16,0 0-133 0,-8-30-126 0</inkml:trace>
  <inkml:trace contextRef="#ctx0" brushRef="#br1" timeOffset="167385.63">5399 15540 599 0,'0'0'198'0,"0"0"-85"0,0 0 86 0,41 0-98 16,-25 0-25-16,2-2-34 0,-2 0-28 15,2 0-8-15,0 1-6 0,2-2-5 16,2 2-15-16,3 1-16 0,-1 0-23 16,3 1-33-16,3 3-54 15,13-1-49-15,-8 0-102 0,-4-3-195 16</inkml:trace>
  <inkml:trace contextRef="#ctx0" brushRef="#br1" timeOffset="168024.07">6118 15475 556 0,'0'0'102'0,"0"0"-27"0,0 0 48 0,0 0-90 16,0 0-1-16,24-34 9 0,-24 30-6 16,0 2-3-16,-1 0-8 0,-3 2-10 15,0 0-3-15,-3 4-5 0,0 4-5 16,-1 3 0 0,1 3 0-16,0 1 1 0,1 2 6 0,1 1 4 0,0 2 0 15,4 1 6-15,1-2 1 16,3 1 3-16,3-1 3 0,3-1 0 15,3-2-1-15,4-1 3 16,0-3-3-16,4-1-5 0,1-1-2 16,-2-6 1-16,2-2-2 0,-1-2 6 0,-2-6 11 15,-2-2 2-15,-2-5-2 16,-2-1 3-16,-4-2-1 0,0-2-11 0,-3 1-9 16,-1-1-7-16,0-2-3 0,-3 1 0 15,1-2-3-15,-2 3 0 16,0 0 8-16,0 3 6 0,0 3 2 0,0 2-3 15,0 3-8-15,1 1-4 0,-1 3-3 16,0 2 0-16,0 1-3 0,2 1-5 16,-1 3-1-16,1 6 4 15,1 4 3-15,2 5 1 0,3 7 1 16,4 9 1-16,3 11-1 0,6 8 1 0,4 5 0 16,-2-7-1-16,-2-6-2 0,-5-7-4 15,-5-3 2-15,-3-5 1 0,-2-6 2 16,-5-7 0-16,-1-3 2 15,-1 3 0-15,-5-2 0 0,-2-1 0 0,-4-3 3 16,-6-6-4-16,-5-3-8 0,-9-3-32 16,-11-6-11-16,-13-5-17 0,-4-2-21 15,4 0-24-15,5-2-9 0,7 0-37 16,2-1-22-16,12 3-64 0,6 1-118 16</inkml:trace>
  <inkml:trace contextRef="#ctx0" brushRef="#br1" timeOffset="168417.51">5957 15259 579 0,'0'0'175'0,"11"-11"-65"0,-3 6 72 0,3-1-90 0,4-1-26 15,0 0-1-15,2-1-9 0,2 0-6 16,-1-1-17-16,1 2-14 0,-2-1-15 16,2 1 0-16,0 0-1 0,0 0-3 15,0 2-13-15,0 2-23 0,2 0-43 16,0 2-29 0,0 1-66-16,9 0-65 15,-4 1-82-15,-4-1-142 0</inkml:trace>
  <inkml:trace contextRef="#ctx0" brushRef="#br1" timeOffset="168778.34">6569 15003 652 0,'0'0'113'16,"0"0"-32"-16,0 0 63 0,0 0-103 15,36 4-32-15,-22 4-4 0,2 4-3 16,1 6 1-16,2 8-3 0,4 11 2 16,4 13 16-16,7 18 26 0,1 2 14 15,1-1-6-15,-3-6-5 0,-7-6 10 16,-2-1-13-16,-5 0-11 0,-5 0-7 15,-2-2-15-15,-6-3-6 0,-3 0-1 16,-3-5 0-16,-3-1-3 16,-6-5-1-16,-4-5-24 0,-1-8-25 15,0-7-30-15,1-8-10 0,-2-1-29 16,-4-2-48-16,-13-1-43 0,3-2-64 16,3-5-175-16</inkml:trace>
  <inkml:trace contextRef="#ctx0" brushRef="#br1" timeOffset="169519.03">6847 14797 389 0,'0'0'86'0,"0"0"-39"0,0 0 58 0,0 0-58 0,12-18-4 15,-8 11 5-15,0 1 1 0,0 2 7 16,0-2 2-16,0 0-6 0,1-1 3 16,0 0-19-16,0 1 5 0,1 0-2 15,0 2-7-15,1-1-13 0,2 0-6 16,1 1-3-16,-1 0-7 0,1-1-2 16,-1 3-1-16,-1 2 1 0,-1 0-2 15,1 5 1-15,-2 1-1 0,-1 3-1 16,-4 3-2-16,-1 3 2 0,-2 2 2 15,-5 4-2-15,-2 0 1 0,-5 1 1 16,0 1 0-16,-2-3 1 0,1-1 0 16,-1 0 0-16,3-3 1 0,-1-2 11 15,4-1 11-15,2-5 4 0,2 0 5 16,3-3 1-16,2-1-4 0,1-3 3 16,1 0 8-16,7-1 9 0,2 0 1 15,3-2-8-15,4-2-7 16,3 1-4-16,1 0-11 0,3 1-7 0,0 1-7 15,1-1-2-15,-1 0-4 0,0 2-1 16,-1 0 0 0,0 0-6-16,-1 0-23 0,0 2-27 0,0 0-25 0,2 0-35 15,-3 4-36-15,13 2-92 16,-6-1-137-16,-2-2-230 0</inkml:trace>
  <inkml:trace contextRef="#ctx0" brushRef="#br1" timeOffset="170053.8">8857 15433 298 0,'0'0'109'0,"0"0"-55"0,2 2 82 0,2-1-61 0,2-1-3 16,1 0 14-16,4-1-9 0,1-2-7 15,2-1-1-15,3-1 7 0,3 1-5 16,0 0 0-16,2 0 3 16,2 1-18-16,-3-1-20 0,2 0-17 15,-1-1-9-15,0 3-5 0,-1-3-4 16,1 3-1-16,0-1-5 0,-3 1-23 16,1 1-33-16,-2 1-47 0,-2 0-48 15,-1 0-76-15,-4 1-82 0,-6 0-136 0</inkml:trace>
  <inkml:trace contextRef="#ctx0" brushRef="#br1" timeOffset="170431.52">8889 15600 130 0,'0'0'113'0,"0"0"-77"0,0 0 87 15,0 0 2-15,0 0 3 0,-19 15 14 16,15-14 7-16,1 1-6 0,2-1-29 15,1-1-23-15,3 0-2 16,5 0-13-16,6-1-5 0,6-3-11 16,3 0-19-16,4-1-15 0,1-2-16 15,0 2-8-15,1 0-2 0,1 1-1 16,4 0-4-16,-1 1-4 0,-1 3-7 16,6-1-10-16,-9 1-21 15,5 0-35-15,-1 1-39 0,5 3-51 0,-2-2-112 16,-8-2-161-16</inkml:trace>
  <inkml:trace contextRef="#ctx0" brushRef="#br1" timeOffset="174274.13">10633 15228 199 0,'0'0'65'0,"0"0"-21"0,0 0 46 16,0 0-21-16,27-3-25 0,-21 0-10 16,1 1 0-16,-2 1-2 0,-1 0 2 15,-2 0-2-15,0-2-7 0,-1 2 4 16,0 1 11-16,0 0-1 0,-1 0-1 16,0 0-4-16,0 0-5 0,0 0-7 15,0-1-4-15,0 1-7 0,0 0-1 16,-1-1 2-16,0 1 7 15,-2-2 2-15,0 0 2 0,-3 1-1 0,-3 0-5 16,-1 1-8-16,-4 1-4 0,-6 4-3 16,-4-2-2-16,-9 5 0 0,-9 3-1 15,-7 3-7-15,2 1-4 0,9 1-8 16,14-5 9-16,9-3 6 0,6-1 3 16,-2 2-1-16,3 3-4 0,1-1-8 15,4 0 4-15,3 1 0 0,3-2 4 16,5 0 7-16,5-1 1 0,3 0 4 15,5 1 8-15,2-2 1 0,3-1-3 16,2 0 0-16,2 0-4 0,-1 0-2 16,-1 1-1-16,-1-1 4 0,-1 2 5 15,-3 0 13-15,-5 0 3 0,0-1 0 16,-4 1-3-16,-3 0-6 0,-4-1-6 16,-4 0-2-16,-3 0-1 0,-5 0 2 15,-6-1-2-15,-3-1-2 16,-6 0-5-16,-5-1-1 0,-7-2-3 15,-10-3-8-15,-8 0-18 0,2-1-19 16,2-3-17-16,12 1-7 0,12-1-19 16,5 1-6-16,4 0-30 0,-2-1-9 15,2-3-23-15,1 1-59 16,7-1-23-16</inkml:trace>
  <inkml:trace contextRef="#ctx0" brushRef="#br1" timeOffset="174823.99">11121 15272 420 0,'0'0'102'0,"0"0"-48"0,0 0 33 0,15-13-50 0,-12 8-7 0,0-1 16 15,0 2 16-15,-2 0 3 0,0 1-4 16,-1 0-1-16,0 3-16 16,-3-1-24-16,-2 0-13 15,-5 0-4-15,0 0-3 0,-3 1 0 0,-2 0-2 0,0 0-5 16,-4 2-2-16,0 1-7 0,1 3-2 15,0 1-3-15,0 1-7 0,-1 2-5 16,5 0 7-16,1 1 14 0,5-1 5 16,5 2 4-16,2-1 3 0,2 0 1 15,4-1 2-15,5 1 6 0,3-3 13 16,2 1 11-16,3 1-1 16,-1-2-3-16,2-1-8 0,1 1-3 15,-1-2-1-15,1 1-2 0,0 0-4 16,-1-1 4-16,-1 0 10 0,-1 1 5 15,-2-2 6-15,-1 1 0 0,-3 0 2 16,-3 1 4-16,-3-2-11 0,-4 0-8 16,-1-1-5-16,-6 1-4 0,-6-1-1 15,-4 1-4-15,-7 0-3 0,-4 1-3 16,-8-3-1-16,-9 2-2 0,-9-1-19 16,-2 1-24-16,6 0-15 15,4-1-22-15,14 0-22 16,8 0-55-16,2 0-56 0,6-2-55 0,3 0-92 0</inkml:trace>
  <inkml:trace contextRef="#ctx0" brushRef="#br1" timeOffset="175215.9">11512 15286 672 0,'0'0'80'0,"0"0"59"0,0 0-43 0,23-28-62 15,-18 22-3-15,-3 1 0 0,-1 1-2 16,-1 3 7-16,0 1-13 0,-1 6-12 16,-2 2 1-16,-1 6 19 0,-2 5-5 15,1 3-10-15,-1 4-1 0,2 3-7 16,0 0-6-16,-1 1-1 0,1-1-1 16,1 0 0-16,1-1-18 0,-1 0-18 15,1-2-27 1,1-1-40-16,-1-2-50 0,1 4-59 15,1-6-18-15,0-7-111 0</inkml:trace>
  <inkml:trace contextRef="#ctx0" brushRef="#br1" timeOffset="175844.61">11505 15399 445 0,'0'0'77'0,"0"0"45"0,0 0-37 15,2-35-35-15,1 22 5 0,-1 0-11 16,2 0 4-16,-3 0-7 16,2 2 1-16,0-2 6 0,0 3-4 15,0 0-3-15,3 1-9 0,-1 0 0 16,2 0-9-16,1 2 0 0,3-1 2 15,-1 0 2-15,0 0-1 0,3-1-6 16,-2 2-11-16,0 0-2 0,1-1-2 16,-2 1 1-16,-2 1 0 0,0 2-3 31,-2-1 1-31,-1 3-1 0,0 1-2 16,-1-2 2-16,0 2 3 0,1 0 1 15,-1 0 0-15,2 1-4 0,-1 0-3 16,1 0-1-16,2 0 1 0,-2 2-1 15,1 0 1-15,-2 3-1 0,0 2 1 16,-1 2-1-16,0 3 0 0,-2 0 1 16,-2 3 0-16,0 0 0 0,-3 3 1 15,-5-1 1-15,0 4-2 0,-4-2 1 16,-6 2 0-16,-2-3-2 0,-2 2-5 16,-4-2-11-16,-1-2 1 0,0 2 10 15,2-4 6-15,1-2 0 0,5-1 1 16,3-3-1-16,4-1 5 0,4-2 5 15,1-3-1-15,5 0-2 0,2-2-3 16,3 0 3-16,6 0 1 0,2-1-2 16,4 0 0-16,3 1-1 0,4 0 0 15,3 1 4-15,0 3 3 0,2-1-6 16,0 3-3-16,0 0 0 0,1 0-1 16,-1 1-1-16,0 1-1 0,-1-1 0 15,-2 3 0-15,-1-2-2 0,0 2-16 16,-1-2-24-16,-2 2-27 0,1-1-37 15,-4 0-31-15,4 2-71 0,-4-2-79 16,-4-2-167-16</inkml:trace>
  <inkml:trace contextRef="#ctx0" brushRef="#br1" timeOffset="177030.26">14224 15125 408 0,'1'-2'100'0,"3"-1"-76"0,-1-2 69 0,0 1-34 16,2 0-22-16,-2-1 5 0,2 4 7 16,1-2-10-16,-4 2 1 0,1-1-7 15,0 2-8-15,-1 0-8 0,-1 6-9 16,-1 1-3-16,0 5 0 0,-5 4 5 16,-1 4 4-16,-6 6 0 0,0 10-5 15,-2 13 1 1,-3 9 3-16,4 3 11 0,1-4 5 15,7-9-2-15,0-7-8 0,-1-3-6 16,1-4-10-16,-1-5-2 0,3-4-1 16,1-8-12-16,-1-1-20 0,3 3-11 15,-3 0-10-15,3 1-16 0,0-5-22 16,0-4-38-16,0-5-11 0,3-1-95 16,-3-5-106-16</inkml:trace>
  <inkml:trace contextRef="#ctx0" brushRef="#br1" timeOffset="177374.03">13878 15395 585 0,'0'0'72'0,"0"0"13"0,0 0 43 0,0 0-49 0,35-9-9 0,-13 4 14 16,14 0-19-16,9-2-3 0,13 2-2 15,2 0-4-15,-3 3-21 16,-8 0-14-16,-3 2-8 0,0 0-5 15,1 0-6-15,-1 0 0 0,1 0 1 16,-4 3-3-16,2-2-13 0,-3 1-28 16,-4 2-30-16,-1-2-30 0,-2 1-45 15,-5-3-48-15,-9 0-93 0,-5-3-204 16</inkml:trace>
  <inkml:trace contextRef="#ctx0" brushRef="#br1" timeOffset="181401.4">15811 14845 104 0,'0'0'69'0,"0"0"-23"0,0 0 33 0,-2 0-25 0,0 0-12 0,1 0 5 16,-1 0 7-16,2 0-4 0,-1 0-1 31,1 0-8-31,0 0-4 0,0 0 6 0,3 0 14 0,3 0 13 0,7-2-6 16,1 0-7-16,5 0-2 15,6-3-3 1,8-1-9-16,10-1-10 0,9 0-7 15,3 0-6-15,-4 1-6 0,-2 0-4 0,-5 2-6 0,0-1-2 16,-1 0-2-16,-5 2-1 0,0 1-21 16,-10 0-31-16,-5 2-47 0,-8 0-48 15,-2 2-101-15,-2 1-62 0</inkml:trace>
  <inkml:trace contextRef="#ctx0" brushRef="#br1" timeOffset="182422.99">15881 14883 187 0,'0'0'44'0,"0"0"-21"0,0 0 35 0,0 0-28 0,0 0-13 0,0-13 5 16,0 11-12-16,0-1 7 16,0 1-2-16,0 1-2 15,0 0-9 1,0 0 12-16,-1 1 8 0,1-1-2 0,-2 1-3 16,2 0 2-16,0 0 2 15,-3 0-2-15,2 0-3 0,1 0 0 16,-2 1-1-16,2-1 0 0,0 0 2 15,0 1 0-15,0-1 2 0,0 0 1 16,0 0 5-16,0 0 4 0,-1 0 3 16,1 0 3-16,0 0 3 0,0 0-5 15,0 0 1-15,0 0-5 0,0 0-2 16,-2 0-11-16,2 0-6 0,0 0-5 16,-3 0 2-16,3 0 3 0,-2 0-3 15,2 0 6-15,-3 0 8 0,3 0-1 16,0 0-3-16,0 0-7 0,0 0-3 15,0 0 0-15,2 2 2 0,1 1 2 16,2 1 0-16,2 2-1 0,1 0 1 16,5 0 0-16,1 0-1 0,-1 2 2 15,4 1 1-15,-1-1-2 0,3 0 0 16,0 3 2-16,0-2 0 0,1 2-2 16,0-1-4-16,-2 1-3 0,1-1-3 15,-5 2-1-15,2-2 0 0,-5 3-1 16,-1 0 0-16,-5 0 0 0,2-1 0 15,-5 2 1-15,-1-2 1 0,-1 2 1 16,0 0 1-16,-3-1 3 0,-1 1-2 16,-4-2 1-16,0 2-1 15,0 0-1-15,-6 0 2 0,3 1 0 16,-5 0-1-16,3-1 1 0,-4 0-2 16,1 0-2-16,-3 0-2 0,3 0 6 15,-4-2-7-15,1 1 2 0,3-1 0 16,-1-1-2-16,4-1 1 0,-3 0 1 15,4-1-2-15,-1 1 0 0,2-1 0 16,3-1 0-16,-3 0 0 0,3-1 3 16,2 2-1-16,1-2 0 0,0-2 1 15,4 2-1-15,-1-2 1 0,2-1 0 16,0 1-1-16,5-1 1 0,3-1 6 16,4 1 8-16,4-3 5 0,6-1-2 15,5 0 0-15,8 0-1 0,6 0 3 16,8-1-3-16,2 1-3 0,-4 0-1 15,-1 0-3-15,-7 0-4 16,1 0-2-16,-1 0-3 0,-4 0-1 16,-3 0-1-16,-10 1 0 0,-2-1-1 15,-7 1-2-15,4 0-6 0,-1 0-21 16,3 2-17-16,-8-2-20 0,0 1-28 16,-3 0-31-16,-2 0-47 0,-1 1-80 15,0 1-99-15,-3-3-154 0</inkml:trace>
  <inkml:trace contextRef="#ctx0" brushRef="#br1" timeOffset="183289.51">17111 15252 285 0,'0'0'99'0,"0"1"-60"0,0 0 30 0,0 0-12 0,1 0 1 0,2 2 20 16,4-1-7-16,-1-1 6 0,2-1-10 16,3 2 4-16,0-2-8 0,5 0-2 15,-2 0-12-15,5-1-9 0,-3-1-7 16,3-2-2-16,-1-1 2 15,0-1-4-15,1-2 3 0,-3 2-3 0,1-4-10 16,-4 1-2-16,0 0 2 0,-4-3 1 16,-1 2 1-16,-1-2-4 0,-4 1 1 15,1 0-2-15,-1-1-4 0,-3 1-6 16,0-2-1-16,-7 2-1 16,0 0-1-16,1 0-2 0,-4 2-1 0,1 2-1 15,-2 1 0-15,-2 1-1 0,-4 4 0 16,3 1 0-16,-4 0 0 0,0 6 1 15,-2 0 0 1,2 4-1-16,-2 3 1 0,-2 2 0 0,0 3 1 0,2 3 0 16,2 0-3-1,1 3 3-15,1 2-1 0,5-3 1 0,0 2 1 0,6-3 4 16,4-1 3-16,1-3 7 0,1 1 6 16,3-3 5-16,2-1 6 15,3-2 4-15,1-2 3 0,-1-3 1 16,5 1-6-16,-4-2-4 0,4-2-8 15,0-1-7-15,-1-1-4 0,4-3-6 16,-2 0 1-16,0 0-4 0,3-3 0 16,-1-1-2-16,2 1-3 15,3-1-17-15,0 0-20 16,0 1-23-16,-1 2-27 0,1 1-23 0,3 1-35 0,-3 4-45 16,10 3-92-16,-8 0-87 0,-2-2-179 15</inkml:trace>
  <inkml:trace contextRef="#ctx0" brushRef="#br1" timeOffset="183870.2">17753 15459 346 0,'0'0'123'0,"0"0"-26"0,4-7 30 0,-2 4-44 0,-1-2-22 0,2 3 11 16,-3-2-9-16,2 2-5 16,1 0-9-16,-1 2-5 0,-1 0-6 15,1 0-7-15,-2 3-4 0,0 3 2 16,0 1 2-16,0 1-6 0,0 1-4 16,-2 1-7-16,-1 1-1 0,2-1 0 15,-3-1-1-15,4 0 0 0,-3 0-3 16,1-1 0-16,-2-1-3 0,4-2-1 15,0 0-3-15,0 0 0 0,0-2-2 16,0 1 3-16,0-1-2 0,5 1 1 16,-1-1 1-16,0 0 3 0,2-1 1 15,0 0-3-15,3 0 2 0,-2-1-2 16,3-1-2-16,-1 1-2 0,4 0 0 16,-1-1 1-16,2 0-1 0,-1 2-9 15,1-2-9-15,-3 0-2 0,2 0-7 16,0 0-11-16,-1 0-15 0,-3 0-3 15,0 0-6-15,-5-2-35 0,1 1-42 16,-5-5-22-16,0 2-35 0,0-1-113 16</inkml:trace>
  <inkml:trace contextRef="#ctx0" brushRef="#br1" timeOffset="184010.72">17819 15293 730 0,'0'0'66'0,"0"0"-57"16,0 0 65-16,0 0-74 0,0 0-46 15,-5-38-27-15,5 31-58 0,0 0-46 16,0 1-121-16</inkml:trace>
  <inkml:trace contextRef="#ctx0" brushRef="#br1" timeOffset="184953.6">17775 14662 223 0,'0'0'90'0,"0"0"-70"0,0 0 12 0,0 0 3 0,0 2-6 0,1-1 5 16,2-1-4-16,-1 0 3 0,1 0 6 16,0 0 5-16,-1 0 7 0,-1 0 5 15,2 0 3-15,-3-1-7 0,4-2-14 16,-3 1-5-16,4-2-13 0,-2 1-7 15,0 1 4-15,2-1 3 0,1 2 1 16,-1 1-1-16,1-1 5 0,1 1 1 16,-1-1-2-16,-1 1 2 0,1-1-3 15,-3 1-3-15,2 0-6 0,-2 0-7 16,2 0-1 0,-2 0-5-16,0 0-1 15,-1 2 0-15,-1 3 0 0,1 0 0 0,-1 4 0 16,-1-1 0-16,0 2 1 15,0 2-1-15,-3 1 2 0,-3 1-2 16,1 1 0-16,-1 0 0 0,0 0 1 16,-2 0-1-16,-3 1 1 0,0-1 0 15,1-1-1-15,-2-4 0 0,0 2 0 16,3-3 1-16,-2-1 0 16,3-1 0-16,1-2 4 0,0 1 6 15,4-4 3-15,0 2 4 0,1-4-1 16,2 0 0-16,2 0 7 0,2 0 8 15,6-2-1-15,2-1-7 0,1-1-4 16,4 1 1-16,2 1-4 0,0-1-7 16,3 2-3-16,0 1-6 0,-1 0 1 15,1 0-2-15,0 0 0 0,-1 1 0 16,0 2-2-16,0-1-1 0,-4 2-4 16,1-1-12-16,-2 1-14 0,-2-1-31 15,-1 1-34-15,-1-1-38 0,-2 4-58 16,-3-1-80-16,-3-2-115 0</inkml:trace>
  <inkml:trace contextRef="#ctx0" brushRef="#br1" timeOffset="186147.33">15989 15893 111 0,'0'0'196'0,"0"0"-112"0,3-9 6 0,-1 5-18 16,0 3-23-16,-1-2 1 0,3 0 5 15,-2 2-8-15,1-1 0 16,2 2-3-16,-2 0-6 0,-1 0-3 16,1 0-2-16,-1 3 3 0,-1 1-2 15,1 3-4-15,1 2-10 16,-3-1-7-16,0 3-4 0,0 1-3 0,0 1 0 15,0 0 1-15,-3 0 3 16,0 1 0-16,1-1-3 0,0-2 0 0,1 0 0 16,-1-1 2-16,1-2-1 15,-1-1 0-15,2-1 0 0,-3-2 0 0,3 0-2 16,0-1 2-16,0-3-4 16,0 0 1-16,0 0 4 0,3 0 6 0,0-2 4 15,2-2-5-15,3 1-3 0,1-1-3 16,-1 1-1-16,2-1-4 0,2 1 0 15,1-1-3-15,1 3 0 0,2-2-1 16,-2 0-1-16,2 2-10 0,-3-1-15 16,4 1-10-16,-4-2-22 15,1 3-29-15,-3-1-44 0,1 1-48 16,-3-1-40-16,-5-1-123 0</inkml:trace>
  <inkml:trace contextRef="#ctx0" brushRef="#br1" timeOffset="186586.3">16096 15705 761 0,'0'0'167'0,"0"0"-122"0,0-5-3 0,2 2-42 0,1 1-33 0,-1 0-49 16,-1-2-51-16,2 2-64 0,-1-3-182 15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1-18T15:23:01.106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9048 17063 325 0,'-1'0'40'0,"1"0"-18"16,0 0 13-16,0 0 10 0,0 0-18 15,0 0 12-15,0 0 15 0,0 0-13 16,0 0-6-16,2 0 10 0,1-1 0 15,1 1-2-15,2 0-10 0,3-1 4 16,2 0 10-16,1-1 0 0,3-1-10 16,2 2-9-16,4-2-11 15,1 0-9-15,1 1-7 0,1-1-1 16,2 1 0-16,-1-1-10 0,-2 1-4 16,-2 0-12-16,-1 2-23 0,-2 0-19 15,-4 0-35-15,-1 3-42 0,-4 0-50 16,-3-2-60-16</inkml:trace>
  <inkml:trace contextRef="#ctx0" brushRef="#br0" timeOffset="344.86">9003 17232 474 0,'0'0'72'0,"0"0"0"16,0 0 10-16,0 0 1 0,0 0-13 15,0 0-10-15,32-2-2 0,-13 0-24 16,4-2-8-16,3 3-6 0,8-2-5 16,7 0-1-16,7 3-6 0,-6 0-2 15,-7 0-1-15,-10 0-4 0,-4 4 0 16,3-1-1-16,4 2 0 0,3 0-22 16,0 0-29-16,0 1-38 0,-2 0-49 15,9 2-53-15,-9-2-73 0</inkml:trace>
  <inkml:trace contextRef="#ctx0" brushRef="#br0" timeOffset="4623.43">10211 16798 42 0,'0'0'117'15,"1"0"-91"-15,0 0 12 0,-1 0 8 16,0 0 3-16,0 0-8 0,0 0 4 16,0 0-1-16,0 0-1 0,0 0-5 15,0 0 2-15,0 0 0 0,0 0-7 16,0 1 0-16,0 1 9 0,0-1 2 16,0 0 4-16,0 2 3 0,0-1-4 15,0 0-6-15,0-2-11 0,3 0 6 16,5 0 21-16,4-2 8 0,7-3-13 15,10-3-15-15,13-3-5 16,12-2-3-16,2-2-2 0,0 2-1 16,-6 3 1-16,-5-1-6 0,-3 1-8 15,-3 2-4-15,-1 0-5 0,-4 1-2 16,-5 2-1-16,-10 2-1 0,-3 0-3 16,-6 2-10-16,2-1-31 0,-2 0-37 15,-1 2-18-15,-3 0-40 0,-4 0-24 16,-3 5-23-16,-3 1-24 0,-3-2-100 0</inkml:trace>
  <inkml:trace contextRef="#ctx0" brushRef="#br0" timeOffset="5627.38">10211 16810 157 0,'0'0'55'0,"0"0"8"0,0 0 7 0,0 0-21 16,0-5-13-16,0 4 13 15,-1 1 8 1,1 0 1-16,0 0-9 0,0 0-7 0,0 0-4 0,0 0-11 0,-2-1-4 16,1 1-2-16,0 0 2 0,-1 0-1 15,0-1 1-15,1 1-2 0,-2 0-4 16,1 0 3-16,0-1 5 16,0-1 4-16,-1 2 3 0,2-1-3 0,-2 0-4 15,1 1-4 1,0-1-6-16,-2 0 0 15,2 0-1-15,-1 1-4 0,0 0 4 16,-1 0 0-16,1 0-2 16,0 0 2-16,-1 0 2 0,1 0-3 15,-2 0-1-15,2 0 2 0,0 1 2 16,-1 0 3-16,2 0-2 0,0 0-3 16,0 2-1-16,0-2-4 0,2 1 0 15,0 2-2-15,0-1-4 0,4 1 1 16,2 0 2-16,4 2 1 0,2 1 2 15,2 2 1-15,5 0-1 0,2 0 0 16,0 4-2-16,3-2-1 0,1 1 2 16,-1 2-2-16,0 0 1 0,-1-1 2 15,-2 1 1-15,-2 0-3 0,-3 0-1 16,0-1-1-16,-4 2-1 0,-3-1-4 16,0 0 2-16,-4 1-1 0,-2 2 0 15,-1-2 0-15,-2 1 1 16,-1-1-1-16,-3 0 1 0,-1 2-2 15,-3-3 1-15,0 0 1 0,-1 0 0 16,-2-2 0-16,-1 0-1 0,-2 0 0 16,0 1-1-16,-1-3 2 0,-1 2 0 15,1 0-1-15,-2-2 0 0,1 2 0 16,0-2 0-16,2 1 0 0,-1-2 0 16,3 0 0-16,0 0-1 0,2-3 1 15,2-2-1-15,4 1 0 0,2-3 0 16,2 1 0-16,0 0 0 0,7-2 0 15,3-1 2-15,7 0 2 0,2 0 4 16,6-1-2-16,3-3-2 0,7 1 1 16,9-2 4-16,5 2 4 15,3-2 3-15,-6 0 2 0,-1 1-4 16,-8 0-2-16,-1 2-7 0,-2 0-2 16,-6 0-3-16,-5 1 1 0,-8 1 0 15,0 0-1-15,2 0-3 0,2 0 3 16,1 0-23-16,-3 3-18 0,-2-1-35 15,-2 0-37-15,-1 3-47 0,-3 0-72 16,-2-2-104-16,-1 2-173 0</inkml:trace>
  <inkml:trace contextRef="#ctx0" brushRef="#br0" timeOffset="6440.19">10368 17874 161 0,'2'-2'44'0,"-1"-2"-5"0,1 2 67 0,0-1-33 0,-1-1 5 16,1 2 0-16,1-2-9 0,-2 2-1 15,2-2 3-15,-1 2-1 0,-1 0-6 16,1-1-10-16,-1 2 1 16,1 1-3-16,0 0-7 0,-1 0-16 15,-1 1-10-15,0 5-7 0,0 1-5 16,-1 3 1-16,-3 2-1 0,0 4 1 15,-1 0 1-15,0 1 0 0,0 3 0 16,0-2 4-16,0 1-1 0,1 0 0 16,1-1-1-16,1-2 0 0,0-1-1 15,1-2-2-15,0-1 0 0,1-2-3 16,0-1-1-16,0-2-1 0,0-2-1 16,0 0 3-16,3-2 1 0,0 0 1 15,2-2 1-15,1 1 4 0,2-2 1 16,1 0-3-16,4 0-1 0,-1-1-4 15,1-1-2-15,2-1-1 0,0 1-2 16,1 0-4-16,-1-2-9 0,0 3-10 16,-2-1-14-16,1-2-12 0,-2 3-9 15,-2-1-31-15,0-2-60 0,0 1-40 16,-4-1-47-16,-2 1-82 0</inkml:trace>
  <inkml:trace contextRef="#ctx0" brushRef="#br0" timeOffset="6675">10392 17780 556 0,'0'0'0'0,"0"0"4"0,0 0 12 0,0 0-11 16,-2-33-5-16,2 26-16 0,2 0-35 16,2 1-80-16,-2 0-95 0</inkml:trace>
  <inkml:trace contextRef="#ctx0" brushRef="#br0" timeOffset="7507.4">11465 16618 299 0,'0'0'75'0,"0"0"-25"15,0 0 64-15,15-21-37 0,-9 15-26 16,-2 1-3-16,1 0-5 0,0 3-3 16,0-1 5-16,-1 1-3 0,-1 1-7 15,1 1-9-15,-3 0-11 0,1 3-2 16,-1 0-1-16,-1 4-1 0,0 0 2 16,-4 1-4-16,-2 5-2 0,-3 1-2 15,-2 6-2-15,-2 2-3 0,-6 12 2 16,-4 10 0-16,-6 14-1 15,-1 9-1-15,2-2-1 0,5-4-4 16,5-4 0-16,4-4 0 0,2-2 5 16,4-2 3-16,2-6-1 0,2-2 3 15,2-4 9-15,1-2 15 0,1-5 8 16,2-6-2-16,1-5-7 0,2-2-1 16,0 7-9-16,3-1 1 0,3 4-8 15,0-4-6-15,0-2-5 0,3-3 0 16,-1-4-30-1,0-2-48-15,4 1-60 0,-1-2-79 0,-3-5-132 0</inkml:trace>
  <inkml:trace contextRef="#ctx0" brushRef="#br0" timeOffset="8512.21">11939 17046 296 0,'0'0'91'0,"0"0"-52"0,1 0 24 0,-1 0-30 0,1 0-7 0,-1 0 11 16,0 0 7-16,0 0 9 0,0 0 10 15,0 0-5-15,0-1-11 0,0 0 0 16,0 1-5-16,0-1-6 0,0-1-7 0,-1 2-13 15,0-1-5-15,-1 1-1 0,-2 0-6 16,0 1-3-16,-1 6-1 0,0 1-3 16,1 4 2-16,-2 2 1 15,1 2 0-15,-1 2 1 0,3 3-1 16,2-1 2-16,1 1 1 0,3-1 5 16,2-2 2-16,4 1 5 0,0-3 3 15,2-1 3-15,2-1 9 0,0-2-2 16,3-3 1-16,-2-2-7 15,1-2-1-15,0-3 2 0,-1-2-3 0,2-1 1 16,-4-5 3-16,0-2 3 0,-1-4 4 16,-1 0-4-16,-1-4-3 0,-1 0-2 15,-1-1-5-15,0-2-6 0,0-1-3 16,0 3-1-16,-3-1-3 0,1 2-1 16,0 1 3-16,-1 1-1 0,0 2 0 15,-2 1 3-15,0 3-2 0,-2 1 0 16,1 3 1-16,-1-1 3 15,0 2-2-15,0 0 1 0,0 3-3 16,0 0-6-16,0 1-3 0,0 6-1 16,0 4 3-16,1 3-1 0,1 3 2 15,-2 4 1-15,2 5-1 0,2 2 0 16,4 8 0-16,0 5 1 0,5 6 1 16,0-2-1-16,-3-6 0 0,-3-10 0 15,-2-8 0-15,-2 3-1 0,2 10 0 16,-3-1 0-16,0-3 1 0,-2-7 0 15,-3-6-1-15,-3-1 0 0,0 2 2 16,-1-6 0-16,-5-2-2 16,-2-4 1-16,-2-4-1 0,-5-2-1 15,0-4-6-15,-1-3-10 0,-2-2-7 16,1 1-1-16,1-1-12 0,2-2-25 16,1 4-28-16,4-2-9 0,0 2-44 15,2-4-46-15,2 3-53 16,2 1-80-16</inkml:trace>
  <inkml:trace contextRef="#ctx0" brushRef="#br0" timeOffset="8999.29">12442 17418 502 0,'0'0'38'0,"0"0"25"0,2 0 15 0,-1 0-32 0,0 2 3 0,0 2-8 16,-1 3-2-16,0 2 8 0,0 2-9 15,0 3 0-15,-1 2-9 0,-1 1 2 16,0 2-6-16,-1 1-4 0,2-1 0 16,-1-1-1-16,0-1 3 0,1-3-2 15,-1 0-5-15,2-3 3 0,0 0 2 16,0-2 1-16,1-1 1 15,2-2-4-15,0-1-5 0,2-2 8 16,2-1 1-16,-2 0 1 0,5-2-5 16,0 0-3-16,0 0-10 0,4-3-2 15,-1 1-1-15,0 0-3 0,0-2-6 16,3 2-18-16,-3 1-17 0,2-3-21 16,-1 2-36-16,-2 1-45 15,3-4-39-15,-4 2-86 16,-4-2-143-16</inkml:trace>
  <inkml:trace contextRef="#ctx0" brushRef="#br0" timeOffset="9172.29">12495 17301 882 0,'0'0'0'16,"0"0"-64"-16,0 0 63 0,0 0-98 0,0 0-132 16,2-32-177-16</inkml:trace>
  <inkml:trace contextRef="#ctx0" brushRef="#br0" timeOffset="11881.11">11991 16574 79 0,'0'0'37'0,"0"0"-5"15,0 0 19-15,7-6-6 0,-6 6-4 16,0-2 5-16,0 2 2 0,1-1-1 15,-1 1 0-15,0-2-2 0,0 1-7 16,0 0-1-16,1-1-7 0,-2 1 2 16,0-1 0-16,0 1 3 0,1-2-1 15,0 2 2-15,0-2 2 0,0 0 1 16,-1 2-2-16,1-2-1 0,0 2 2 16,1-2-2-16,-2 3-5 0,0-3-4 15,0 3-2-15,0-1-2 0,0 1 2 16,0 0-7-16,-3 1-10 0,-1 3 0 15,-3 3 4-15,-4 6 8 0,0 1-4 16,-4 4-2-16,-2 1-1 0,-3 3-5 16,1 1-4-16,-2 1-1 0,1 1-2 15,1-1 2-15,1 1 0 0,2-2-1 16,1-3-1-16,2 0 0 0,2-4-1 16,0-2-9-16,2 0-14 0,2-1-16 15,0-4-18-15,1 0-31 16,2-1-40-16,1-4-65 0,1-2-63 15,1-2-127-15</inkml:trace>
  <inkml:trace contextRef="#ctx0" brushRef="#br0" timeOffset="12310.62">11929 16523 549 0,'0'0'64'0,"0"0"2"0,0 0 48 0,0 0-42 15,0 0-29-15,0-35 7 0,0 33-4 16,-1 1-13-16,1 1-16 0,0 0-6 15,0 0-6-15,3 5 11 0,3 0 11 16,1 4 4-16,1 2-3 0,2 1-3 16,4 2-2-16,0 0 2 15,3 2-3-15,1 0 3 0,2 0 4 16,1 1 8-16,4-1-4 0,-3 0-4 16,3 1-3-16,0-3-8 0,-1 0-4 15,-1-2-2-15,-3-1-6 0,-1 0-3 16,-5-2 0-16,-1 0-2 0,-3-1-1 15,-2-1 0-15,-2 0 0 0,0 0-22 16,-3-1-31-16,-3 2-43 0,1-1-36 16,-1 4-70-16,-1-3-85 0,-1-1-137 15</inkml:trace>
  <inkml:trace contextRef="#ctx0" brushRef="#br0" timeOffset="13032.82">13071 17186 334 0,'0'0'89'15,"-4"0"-44"-15,2 0 75 0,2 0-42 16,0 0-11-16,0 0 10 0,0 0-12 16,0 0 0-16,4 0 14 0,4 0 3 15,2 0-11-15,1 0-8 0,6 0-7 16,-1 0 3-16,4 0-22 0,1 0-16 16,-2 0-9-16,3 1-5 0,-2 0-4 15,-2 1-3-15,0 1 2 0,-1-2-2 16,2 0-11-16,-3 2-31 0,1 0-51 15,-3-1-38-15,7 2-66 16,-3-2-89-16,-3 0-118 0</inkml:trace>
  <inkml:trace contextRef="#ctx0" brushRef="#br0" timeOffset="13855.99">13842 17104 243 0,'0'0'59'0,"0"0"14"0,0 0 6 0,0 0-14 0,0 0-4 0,10-26 3 15,-9 22-1-15,2-1-2 16,-3 1-8-16,1-2 0 0,0 1-7 0,-1-1 4 15,0 1-3-15,0 0 2 16,0 1-13-16,0 3-12 0,0-2-3 0,0 0-2 16,0 3-8-16,-1 0-8 0,0 0-3 15,1 0-5-15,-3 5 0 0,1 3 2 16,-1 3 2-16,0 3-5 0,-2 4-4 16,1 2 5-16,2 1 0 0,-1 1-2 15,3 0 5-15,0-1 1 16,3-1 0-16,2 0 1 0,4-4 1 15,1 2 6-15,1-3 7 0,3-2-2 16,2-3 2-16,-1-2 5 16,0-2-4-16,2-2 3 0,-1-3-2 0,-2-1 6 15,2-4 3-15,-5-1 2 0,0-5 9 16,-3 0-7-16,1-2-5 0,-2-1-4 16,0-2 0-16,0 2-6 0,-2 2-5 15,1-1-4-15,-1-1 0 0,-1 4 2 16,0 0 1-16,-1 2 0 0,0 1-1 15,0 1 2-15,-1 1-1 0,2 2-5 16,-4 1-1-16,2 1-2 0,-2 0 0 16,3 2-2-16,-2 4 0 0,1 3 1 15,0 3 0-15,1 2 0 0,-1 4 1 16,1 0 0-16,-2 7 0 0,3 1 0 16,-1 3 0-16,3 1 1 0,-1-1-1 15,1 1 0-15,-1-2 2 0,-2-1-1 16,-1 0-1-16,-2-4 0 15,0-1 2-15,-5-4-2 0,-3-3 3 0,0-2-1 16,-6-2 2-16,-1-7-1 0,-3 0 3 16,-3-4 1-16,-1-1-6 0,-3-5 1 15,1 0-2-15,-4-2-2 0,1 0-15 16,0-2-6-16,0 2-13 0,0-1-29 16,0 2-17-16,-1-2-20 0,4 2-44 15,-1-3-45-15,5 2-64 0,7 0-100 16</inkml:trace>
  <inkml:trace contextRef="#ctx0" brushRef="#br0" timeOffset="14388.58">13693 16834 352 0,'0'0'82'0,"0"0"-5"0,5 0 69 0,3 0-30 0,3-1 8 16,5-1 4-16,4 0-22 0,3-3-22 15,3 0-10-15,3-1-17 0,-1 2-18 16,1-1-18-16,-1 2-15 16,-3-1-1-16,-2 2-4 0,0 1-1 15,-3 1-2-15,-2 0-13 0,-2 0-18 16,0 0-28-1,-2 0-29-15,-1 0-37 0,4 3-70 0,-6-1-66 0,-2 1-117 0</inkml:trace>
  <inkml:trace contextRef="#ctx0" brushRef="#br0" timeOffset="15206.36">14319 16524 159 0,'0'0'84'0,"0"0"-41"0,0-7 62 0,0 5-28 16,0-3-14-16,0 3 9 0,0-1 12 15,0 0-6-15,0 2-6 0,3 1-8 16,-1 0-24-16,3 1-11 15,3 3 9-15,1 6-3 0,3 3-11 16,2 2-4-16,1 6-3 0,-1 5-2 16,2 9 1-16,3 11-3 0,0 12-1 15,0 8-2-15,-5 0-3 0,-3 1-1 16,-6-6-4-16,-4 0 1 0,-1-1 0 16,-3-5 0-16,-2-5 6 0,-5-4 7 15,0-3 4-15,-3-3 2 0,-4-2-6 16,-5-5-9-16,6-7-2 0,-1-5-1 15,1-3 0-15,0-2 1 0,-2 3 4 16,-5 1 4-16,-4-2-4 0,2-4-2 16,-2-2-6-16,1-1 0 0,0-4-1 15,2 0 0-15,2 0-13 0,1-3-23 16,4 1-12-16,0-3-14 0,5 2-38 16,3-2-55-16,4-1-74 0,2-1-105 15</inkml:trace>
  <inkml:trace contextRef="#ctx0" brushRef="#br0" timeOffset="16168.94">14619 16402 269 0,'0'0'54'0,"0"-1"-1"16,0 0 38-16,0-2-22 0,1 0-13 16,1-1 8-16,3 1-16 0,-2-1-6 15,2 2-3-15,0 0-8 0,2-1 1 16,-2 3 0-16,1-1-7 0,-2 1 2 16,1 0 0-16,1 0-5 15,0 0-5-15,-3 0-3 0,3 0-6 16,1 1-1-16,-2 3-1 0,0-1 1 15,2 2-4-15,-2 0-1 0,0-1 0 16,0 3-1-16,-1-1 2 16,0 2-3-16,-2 0 1 0,0 3 0 0,-2 0 0 15,0 2 2-15,0 1 6 0,-4 1 6 16,0 1 2-16,-2 0-9 0,0-1-2 16,-1 0-1-16,-4 1 0 0,2-4 0 15,-1 1-3-15,-2-1 2 0,1-2-1 16,1-2 7-16,-2 0 6 0,2-1 3 15,3-1 4-15,1-1 1 0,2-2 0 16,1 0 1-16,3-2-5 0,0-1-3 16,3 1 6-16,6-1 15 0,1 0-4 15,4 0-9-15,5-1-9 16,1 1-6-16,1-1 1 0,4 1-2 16,-1 0-2-16,1 0 0 0,0 0-3 15,-2 0-1-15,2 0-1 0,-3 1-2 16,0-1-1-16,-1 2 0 0,-1 0-14 15,2 0-21-15,-4 0-21 0,2 2-31 16,-2-2-33-16,10 1-82 0,-4-1-114 16,-4-1-218-16</inkml:trace>
  <inkml:trace contextRef="#ctx0" brushRef="#br0" timeOffset="19582.63">16392 16972 359 0,'0'0'16'0,"0"0"12"0,0 0 78 15,0 0-15-15,0 0-28 0,-11-21-5 16,11 19 0-16,0 1-1 0,1-3-3 16,1 3-1-16,1 0-14 0,-1 1-6 15,1 0-13-15,0 1 6 0,-3 1-5 16,2 3-2-16,1 2-2 16,-3 3 1-16,-3 4-3 0,1 4-4 15,-1 3-2-15,0 5-3 0,-2 6 4 16,2 8-4-16,3 7-1 0,0-3 5 15,0-7 1-15,1-9 5 0,1-10-7 16,0-1-1-16,-1 2-7 0,-1 2-1 16,0 2-2-16,2-3-16 0,-2-3-13 15,0-3-15-15,-2-2-31 0,2-1-32 16,-3-3-30-16,-2 0-63 0,2-3-45 16,-2-4-91-16</inkml:trace>
  <inkml:trace contextRef="#ctx0" brushRef="#br0" timeOffset="19865">16234 17174 738 0,'0'0'87'0,"0"0"-33"0,0 0 75 0,0 0-43 0,50-14-23 0,-30 9 6 15,3 1-24-15,1-1-12 0,-1-1-15 16,4 3-11-16,-3-2-2 0,0 3-4 16,1 2-1-16,-1 0-5 0,-2 0-30 15,-3 0-34-15,1 2-36 0,1 0-70 16,-4 1-79-16,-4-2-119 0</inkml:trace>
  <inkml:trace contextRef="#ctx0" brushRef="#br0" timeOffset="20430.15">17443 16734 369 0,'0'0'53'0,"0"0"-36"0,0 0 82 0,0 0-29 16,15 1 18-16,-2-1 3 0,4-2-14 15,5 0 2-15,10-3-5 0,9 1 0 16,11-3-13-16,2 2-19 0,-2 0-14 15,-4 3-11-15,-9 1-10 0,2 1-6 16,-2 0 0-16,-2 2-2 16,-7 0-19-16,-7 3-29 0,-5-3-41 0,-1 2-56 15,4 1-43-15,-2-1-40 0,-3-1-103 16</inkml:trace>
  <inkml:trace contextRef="#ctx0" brushRef="#br0" timeOffset="21346.25">17501 16824 271 0,'0'0'65'0,"0"0"-33"0,0 0 26 0,0 0-26 0,0 0-3 0,-3-1 11 15,3 0 5-15,-2 1 10 0,2-2-13 16,0 2-3-16,0-1 2 16,0 1 1-16,0 0-2 0,0 0-2 15,0 0 2-15,0 0-6 0,0 0-9 16,0 0-1-16,-1 0 4 0,-1 0 3 15,2 0-3-15,0 0-7 0,0 0 1 16,0 0-1-16,0 0-7 16,0 0-4-16,0 1-3 0,-1-1 3 0,-1 0-4 15,2 2 1-15,0-1-2 0,0 0-3 16,0 0 2-16,0 3 4 0,3-1 1 16,0 3 5-16,4 0 3 0,2 2-4 15,2 0 3-15,1 1 1 0,3 2 2 16,1-1-2-16,1 1-1 15,-1 0-2-15,3 0-1 0,1 2-3 16,-3-1-2-16,0-2-2 0,-3 2 2 16,0 2-4-16,-3-3 0 0,-3 3-3 15,1 0 3-15,-4 0-1 0,-5 3 3 16,2-1-2-16,-2 1 2 0,-5 0-2 16,0 1-2-16,-5-2-1 0,0 1 1 15,-4 0 0-15,1-2-1 16,-1 0 1-16,-5 0 0 0,2-1-2 15,-3-1 1-15,0 1 1 0,-2 0-1 16,3 0-1-16,-3 1 0 16,0-2 0-16,1 1 1 0,2-1-1 15,1 0 0-15,3-3 2 0,2 1-2 16,2-2 0-16,3-1-1 0,4-1 1 16,0 0-2-16,4-1 2 0,0-2 1 15,4-1-1-15,2-2 6 0,5 2 14 16,3-1 4-16,4-1 3 0,5-1-5 15,3 0 0-15,2 0-3 0,2 0 0 16,6-1 1-16,4 0-4 0,4 1-3 16,-3 0-10-16,-11 0-1 0,-8 0-1 15,-4 0-1-15,2 0 0 0,2 0-13 16,4 0-22-16,-6 0-15 0,2 1-34 16,-3-1-37-16,0 0-37 0,7 0-68 15,-6-1-108-15,-2-3-147 16</inkml:trace>
  <inkml:trace contextRef="#ctx0" brushRef="#br0" timeOffset="21973.8">18427 17216 454 0,'0'0'82'0,"0"0"-5"0,2 0 27 0,-1 0-36 0,2 0 1 15,3 0 6-15,1 0-11 0,1 0 1 16,4 0-10-16,1 1-11 16,4-1-11-16,-1 0 2 0,1 0 0 0,0 0-3 15,1 0-5-15,0-1-4 16,1 0-2-16,-1-1 1 0,-1-2-1 16,-2 2-4-16,0-2-2 0,-1 0 3 15,-2-1-3-15,-2-1-9 0,-1 0-2 16,-4 1-2-16,1 0 3 0,-4-2-3 15,-2 1-2-15,0-1 0 0,-5 1 0 16,0 0-2-16,-7 3-3 0,-1-1 1 16,-4 2 1-16,0 2-2 0,-4 1 3 15,-2 5 0-15,-3 2-1 0,4 2 2 16,-5 3-4-16,4 1-4 0,0 2 5 16,1 1 1-16,2 3 2 0,3-1-1 15,4-1 2-15,4 1 0 0,3 1 1 16,3-4 6-16,3 1 6 0,3-1 5 15,4-3 9-15,2-1 11 0,5 0 6 16,2-4-6-16,3 0 0 0,0-1-5 16,6-2-7-16,1 0-13 0,0-3-8 15,4-2-5-15,-3 0-5 16,3-2-22-16,0-2-26 0,-1 2-25 16,-2 0-33-16,-2 0-32 0,0 1-47 15,5 0-87-15,-5 0-99 0</inkml:trace>
  <inkml:trace contextRef="#ctx0" brushRef="#br0" timeOffset="22448.28">19027 17462 449 0,'0'0'86'0,"0"0"13"15,0 0-12-15,7-2-32 0,-4 2-2 0,-1 1-3 16,-1 3-16-16,1 0 6 0,-1 3-6 15,-1 0 1-15,0 4-5 16,0 1-2-16,-3 0-3 0,0 2 1 0,2-1-6 16,0 1 1-16,0-1-3 0,1-4-1 15,0 2 3-15,0-2-5 0,0-1-3 16,0-1 0-16,1-1-3 0,0-2 2 16,2-1-1-16,-2-1-2 0,4 0 5 15,2-1-3-15,-2-1-1 0,3 0 1 16,-1-1-1-16,3-2-2 0,0 1-2 15,2 0-4-15,2-1 0 16,1 2-1-16,-1-1 0 0,-1 1 0 16,1-1-8-16,-1 1-19 0,3 0-11 15,-4 1-19-15,-2 0-29 0,1-2-40 16,-2-2-40-16,-4 1-94 0,-1-1-122 0</inkml:trace>
  <inkml:trace contextRef="#ctx0" brushRef="#br0" timeOffset="22605.43">19100 17384 797 0,'0'0'0'16,"0"0"-34"-16,0 0 32 15,0 0-107-15,0 0-42 0,0 0-151 0</inkml:trace>
  <inkml:trace contextRef="#ctx0" brushRef="#br0" timeOffset="23843.52">19002 16660 135 0,'0'0'41'0,"0"1"25"0,0-1 12 16,0 0-10-16,0 0 0 0,-1 0-4 16,1-1-11-16,-2 0-2 15,0-1-15-15,2 1-1 0,-1-3 6 16,1 0 2-16,0-1 7 0,0 0-7 15,1 0-15-15,1 0-7 0,0 0-5 16,2 0-5-16,0 1-1 0,0 1-1 16,2-2 1-16,-1 3-2 0,2-1 2 15,-1 2 2-15,1 0-2 0,2 1 1 16,-2 0 3-16,-1 0 0 0,0 0-3 16,0 0-3-16,0 2 1 0,-1 1-2 15,-2 1-2-15,0 1-3 0,-1 0-1 16,-2 2 0-16,2 1-1 0,-2 0 2 15,0 3 2-15,-2 0 4 0,-1 0-2 16,-1 1 0-16,-2 0-2 0,0 1 0 16,0-2-3-16,-1 0 2 0,-1 2-1 15,3-2-2-15,-3 0 2 0,1 0-1 16,1 0-1-16,-1-2 2 0,1 1 0 16,-2-2 2-16,3-1 0 0,0 2 1 15,-1-1 3-15,1-2 9 0,0-1-7 16,0 1 1-16,1-4-3 0,1 1 4 15,0 0-2-15,0 0-2 0,0 0 0 16,-1-1-1-16,3 3-1 0,-2-4 1 16,2 2 0-16,0-2 0 15,1 1 0-15,-1-2 1 0,1 1-2 16,-2-1 2-16,2 0-2 0,0 1 2 16,0-1 5-16,0 0 5 0,4 0 5 15,4 0 9-15,0 0-2 0,2-1-8 16,6-1-4-16,1-2-6 0,4 3 5 15,1-2-5-15,0 0-4 0,5 2-3 16,0 1-2-16,0-1-1 0,1 1 1 16,1 0-2-16,0 1-1 0,-2 3 0 15,1-1-4-15,0 3-22 0,-3-2-29 16,3 0-33-16,-2 1-39 16,6-2-65-16,-6-2-147 0,-2-1-236 15</inkml:trace>
  <inkml:trace contextRef="#ctx0" brushRef="#br0" timeOffset="26676.34">17558 17901 248 0,'0'0'143'16,"0"0"-98"-16,0 0 48 0,7-2 5 16,-4 0-24-16,-2 0-18 0,2 2-1 15,0 0-1-15,-1 0-1 0,-1 0-11 16,-1 4-8-16,0 2-7 0,0 2-4 16,0 2-8-16,-3 3-5 0,0 1-6 15,-4 1-2-15,0 0 1 0,2 2 0 16,-3-2 0-16,3-1 2 0,-2 0 0 15,4-2-1-15,-1-1-1 0,1 0 2 16,2-2 1-16,-1-1 1 0,2-1 3 16,0-3 4-16,2 0 5 15,-1-1 4-15,3-1 3 0,0-1 4 16,1-1 6-16,3 0 7 0,-2 0-6 16,5-2-9-16,0 1-6 0,0-2-12 15,2 2-8-15,1 0 1 0,1 1-3 16,-2-1-1-16,0 1-6 0,1 0-10 15,-2 1-13-15,-1 2-17 0,-1 1-15 16,-3 1-6-16,1-1-14 0,-2 2-24 16,-2-2-44-16,-2 0-71 0,1-1-61 15</inkml:trace>
  <inkml:trace contextRef="#ctx0" brushRef="#br0" timeOffset="26910.71">17665 17805 890 0,'0'0'58'0,"0"0"8"0,0 0 25 0,0 0-80 0,0 0-11 15,-6-15-12-15,6 13-26 0,0-2-44 16,9-3-67-16,-4 3-106 0,3-2-156 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1-18T15:24:10.642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3831 5368 294 0,'0'0'37'0,"1"0"-16"0,2-1 42 15,-2 1 1-15,0 0-32 0,-1 2 1 16,3 4 9-16,-2 4 13 16,0 3-7-16,-1 5 0 0,0 4 2 15,0 12 7-15,-3 8-1 0,-3 12-6 16,1 3-6-16,0-3-8 0,0-2-9 16,2-5-10-16,-1-2-7 0,0 1-6 15,-2-6 2-15,3-2-5 0,2-4 0 16,1-6 0-16,0-6-1 0,1-7-15 15,1 0-25-15,0 0-23 0,3 2-28 16,-1-1-57-16,4-4-33 0,-1-4-90 16</inkml:trace>
  <inkml:trace contextRef="#ctx0" brushRef="#br0" timeOffset="393.33">3875 5408 285 0,'0'0'128'0,"0"0"-95"0,0 0 37 16,0 0 8-16,-2-35-41 0,2 25-15 15,3-1 15-15,1-1 18 0,2-1 8 16,2-1-6-16,4 1-13 0,0 2-8 16,5 0-6-16,-4 6-2 15,6 2-3-15,-2 1-7 0,1 2-6 0,1 1 3 16,-2 5 0-16,0 2-2 0,0 4-3 16,-1 2 2-16,-3 2-1 15,-1 2-5-15,-5 1 2 0,-2 0-1 16,-5 2-1-16,-1-1-2 0,-8-1 2 15,-6 1-5-15,-6-1 5 0,-2 1-3 16,-4-2-3-16,-4 0-27 0,-4 2-22 16,-10 1-24-16,9-2-39 0,3-3-33 15,-3 3-19-15,11-7-25 0,3-1-84 0</inkml:trace>
  <inkml:trace contextRef="#ctx0" brushRef="#br0" timeOffset="969.9">4328 5729 136 0,'0'0'325'0,"0"0"-291"0,0 0 25 0,0 0 9 0,9-32-33 0,-3 24-21 16,0-4 10-16,1 2 6 0,2-3 9 15,0 1 6-15,1 2 3 0,2 2-8 16,-1 1-17-16,2 3-7 0,1 4-1 16,0 0-2-16,1 4-8 0,1 4-4 15,1 2 0-15,-2 7-1 0,1 1 6 16,-1 3-5-16,-1 2 0 0,-3 1 2 16,-2 2-3-16,-3-2-2 0,-4-2 0 15,-2 0-10-15,-2 0-3 16,-6-4 10-16,-3 1 4 0,-1-4-6 15,-4-2 2-15,1-3 4 16,0-3-1-16,1-1 2 0,-1-6 2 0,4 0 1 16,0-3 2-16,1-7 1 0,3-3 4 15,1-4 13-15,3-3 2 0,3-2 0 16,5 0 0-16,5-3 1 0,8 3-9 16,3 2-11-16,4 2-6 0,5 0-3 15,1 5-39-15,7 3-57 0,2 0-50 16,6 2-55-16,-9 1-62 0</inkml:trace>
  <inkml:trace contextRef="#ctx0" brushRef="#br0" timeOffset="1383.38">5113 5739 241 0,'0'0'222'0,"0"0"-159"0,0 0 12 15,0 0-16-15,0 0-33 0,0 0-8 16,7-15 30-16,-6 7 9 0,0 0 4 16,-1-1-9-16,0-1-4 0,0 0-11 15,0-1-4-15,-2-1-5 0,-1 1-14 16,-1 0-10-16,-1 1-3 0,-1 3 5 16,-1 1-6-16,0 2-4 0,-1 4-1 15,-2 0-6-15,-2 7 6 16,-1 6-2-16,-3 2 0 0,1 6 3 15,-1 2 1-15,2 1 1 0,0 2 1 16,3-2 0-16,4 2-1 0,2-3 2 16,5 0 0-16,0-2 0 0,7-2 0 15,3 0 6-15,6-4 11 0,1-3 1 16,3-2 7-16,2-4-2 0,-2-4 0 16,1 0 9-16,-2-4-7 0,-3-3-1 15,-2-6 1-15,-4-5-6 0,-4-3-10 16,-2-3-9-16,-3-3-20 15,-1 3-15-15,0 1 6 16,-3 4-5-16,-2 3-28 0,-1 4-49 0,-4 5-31 0,-6 5-57 16,0 0-23-16,3 3-113 0</inkml:trace>
  <inkml:trace contextRef="#ctx0" brushRef="#br0" timeOffset="1702.27">5363 5796 411 0,'0'0'108'0,"0"0"-28"0,0 0 35 0,14-37-58 0,-11 25-26 16,-1 2-5-16,1 0 12 15,-2 1 6 1,1 1 2-16,-1 2-5 0,0 4-3 15,-1-1-19-15,1 3-18 0,-1 2-1 16,1 6-4-16,-1 5 4 0,1 4 5 16,-1 5 4-16,0 12 0 0,0 10 1 15,-1 10-5-15,-1 3-4 0,0-3 0 16,1-4 2-16,-2-7-3 0,-2-1-4 16,2 0-30-16,-2-2-35 0,2-4-20 15,1-7-46-15,-1-4 3 0,1-9-3 16,-1 4-19-16,1 0-57 0</inkml:trace>
  <inkml:trace contextRef="#ctx0" brushRef="#br0" timeOffset="2014.74">5360 5771 616 0,'0'0'68'0,"0"0"81"0,28-48-69 16,-15 27-47-16,3 1-19 0,0 4 3 16,0-1 7-16,0 6 6 0,1 0 10 15,-3 4-5-15,3 5-10 0,0 2-1 16,-1 6-5-16,1 4-3 0,-2 4-8 16,1 1 0-16,-6 4-2 0,-2-1-2 15,-4 2-1-15,-2-1-2 0,-2 1-1 16,-6 0 1-16,-4-4 2 0,-6 3 0 15,-3-5-3-15,-6-1-3 0,-3-4-47 16,-5-2-45-16,-7-4-43 0,3-1-47 16,-1-2-19-16,10-3-65 15,12 0-13-15</inkml:trace>
  <inkml:trace contextRef="#ctx0" brushRef="#br0" timeOffset="2392.09">5847 5752 318 0,'0'0'54'0,"0"0"26"0,0 0 21 16,0 0-68-16,0 0 3 0,26-35-2 16,-26 25 10-16,0 0 9 0,0 0-8 15,-2-2 5-15,-1 1 5 0,0 1-5 16,0 1-9-16,-1 0-17 0,0 2-17 15,0 2-7-15,-2 1-3 0,-3 4-3 16,-3 1-4-16,-1 9 0 0,-4 0 9 16,-1 8 0-16,-3 1 0 15,0 5-6-15,2 2-7 0,0 2 4 16,3 1 4-16,3 0 4 0,4-2 2 16,1-2 0-16,7 0 0 0,1-3 0 15,7-6-2-15,3 1 2 0,3-7 0 16,4-2 0-16,2-4 0 0,-2-4 0 15,2-5 7-15,-2-4 9 0,-1-5 11 16,-3-4-1-16,0-4-16 0,-3 0-10 16,-2 0-44-16,-2-2-34 0,-2-4-70 15,-3 6-51-15,-1 4-146 0</inkml:trace>
  <inkml:trace contextRef="#ctx0" brushRef="#br0" timeOffset="2840.06">5932 5702 478 0,'0'0'105'0,"0"0"-29"0,0 0 54 0,38-45-79 15,-25 33-23-15,2-1-24 16,-2 4-1-16,1 3-1 0,-1 2-1 16,-1 3 5-16,0 1 11 0,0 5-2 0,0 5-10 15,-1 4 5-15,0 4-9 16,1 4 2-16,-3 0-2 0,-1 4-1 16,-3-1 0-16,-2 2-7 0,-3-2-9 15,-6-2-20-15,-2 0-8 0,-3-4 3 16,-3-1 17-16,0-5 24 0,-1-2 0 15,4-5 1-15,0-5 14 0,0-2 6 16,2-6 13-16,0-5 29 0,2-2 7 16,2-5-18-16,2-4-19 0,3-4-6 15,0 1 1-15,6 0 27 0,8 3 12 16,5 3-10-16,12 0-18 16,11 0 0-16,6 1-18 0,3 1-21 15,-5 4-13-15,-6 3-74 0,-5 4-48 16,-3-2-72-16,-8 4-66 0,-6-2-150 0</inkml:trace>
  <inkml:trace contextRef="#ctx0" brushRef="#br0" timeOffset="3241.14">6594 5255 569 0,'0'0'65'0,"0"0"-32"0,0 0 36 0,0 0-52 0,0 0-17 0,25-17-5 16,-24 21-3-16,-1 4 8 0,-3 5 21 16,-1 2 11-16,-4 5 3 0,0 3-2 15,-1 4-8-15,-1 3-10 0,-3 6-5 16,-1 7-2-16,-1 6-3 0,2-1-4 15,1-4 10-15,5-9 21 0,3-9 20 16,1-7 6-16,0 0-2 0,2 2-10 16,-1 4-5-16,1-1-2 15,1-2-9-15,3-1-13 0,3-3-2 16,2-3-2-16,4-4 2 0,1-2 0 16,3-6 3-16,1 1-4 0,3-3-5 15,0-1-6-15,0 0-3 0,2-4-8 16,-2 1-20-16,2 1-10 0,1-3-26 15,-1 0-9-15,-2 0-29 0,0-1-37 16,0-6-48-16,-5 4-17 0,-6 0-134 16</inkml:trace>
  <inkml:trace contextRef="#ctx0" brushRef="#br0" timeOffset="3440.85">6511 5632 754 0,'0'0'199'0,"0"0"-156"16,0 0 55-16,45-13-78 0,-21 8-20 15,3 3-23-15,1-3 2 0,0 2-15 16,1-3-2-16,0 0-25 0,1 0-39 16,11-1-80-16,-7 3-25 0,-5-1-132 15</inkml:trace>
  <inkml:trace contextRef="#ctx0" brushRef="#br0" timeOffset="3581.32">6957 5689 704 0,'0'0'109'0,"0"0"116"0,-15 43-102 16,10-23-106-16,2-1-17 0,1-3-7 16,2-1-82-16,-1-1-33 15,1-2-43-15,0-2 23 0,1-3-6 0,1-2-49 16,1-5-51-16</inkml:trace>
  <inkml:trace contextRef="#ctx0" brushRef="#br0" timeOffset="3706.35">7030 5436 835 0,'0'0'42'0,"0"0"-28"0,0 0-28 16,0 0-174-16,13-39-175 0</inkml:trace>
  <inkml:trace contextRef="#ctx0" brushRef="#br0" timeOffset="4461.38">7455 5572 390 0,'0'0'69'0,"0"0"-33"15,0 0 23-15,0 0-59 0,0 0-2 16,21-37 2-16,-20 30 0 0,0 0 41 16,-1 1 32-16,0 0-1 0,-3 2-8 15,-3-1-26-15,-1 0-25 0,-1 3-13 16,-2 1-6-16,-1 1-8 15,-1 2-5-15,-3 6 8 0,2 2-1 0,-1 1-9 16,-1 6-8 0,1 0-16-16,0 4 8 0,3 4 16 0,2-1 10 0,1 5 8 15,2 0 3-15,3 0 1 0,2 0 5 16,1-4 8-16,2-1 7 0,3-2 2 16,2-5 10-16,3-3-7 0,-1-3-7 15,0-7 2-15,1-4 4 0,-2-3 2 16,1-6-7-16,-1-7-6 0,1-3 6 15,-1-3-9-15,0-2-11 0,1 0 1 16,1-1 2-16,1 2 6 0,1-2 4 16,-1 0 4-16,1 0 5 0,1 1 10 15,-2 1 0-15,2 4-9 0,-3 3-7 16,1 3 0-16,0 4-7 0,-2 3-8 16,-1 3-1-16,0 2-2 0,1 1 0 15,-1 0 0-15,0 3-2 16,0 4-1-16,-2 5 1 15,-1 2 0-15,-2 3 1 0,1 3 3 0,-1 3 1 16,0-1 0-16,0 0 3 0,-1 0-1 16,1-1-1-16,1-4 0 15,-2 0 0-15,2-4-2 0,-1-2 8 0,0-1 18 16,1-6-2-16,0-2 26 0,0-2 16 16,2-9 13-16,0 0-36 0,1-5-20 15,1-6-9-15,2-2-10 0,2-10-2 16,3 2-2-16,1 1 0 0,4-1 1 15,-1 7 2-15,5 1 11 0,-1 6-7 16,-1 6-7-16,-2 5-1 0,0 3-1 16,-3 2 2-16,0 5 0 15,-3 4 0-15,0 2 7 0,0 4 6 16,0 3-1-16,-2 2-4 0,1 1-4 16,-1 1-3-16,-2 1-1 0,2-3-1 15,-2 1-24-15,2 0-26 0,2-1-16 16,0 0-35-16,13 4-49 0,-5-6-112 15,-1-3-125-15</inkml:trace>
  <inkml:trace contextRef="#ctx0" brushRef="#br0" timeOffset="4964.52">9170 5599 235 0,'0'0'124'0,"12"-18"-10"0,-6 7 7 0,4 0-48 0,-3 1 1 16,0-1-4-16,-2 2-1 0,-1 1-9 15,1 0-6-15,-2 0-1 0,-1 1-7 16,-1-1-9-16,-1 0-15 0,0 1-9 16,-1 0-10-16,-1 2 0 0,-4 0-3 15,0 0-3-15,-2 4-3 0,-4 1-2 16,-2 1-2-16,-2 6-7 0,-3 3 7 16,0 3 2-16,1 5-6 0,1 4-8 15,3 3-5-15,2 0 10 16,4 1 9-1,4 0 6-15,3-3 2 0,1-1 1 0,7-1 14 0,2-2 17 0,3-5 11 16,2-2-6-16,3-5-4 0,-1-4 4 16,3-3 4-16,0-4-5 0,-1-7-9 15,1-3-2-15,-2-7-12 0,0-2-7 16,-3-11-6-16,1-6-39 0,-5 3-46 16,-2 6-6-16,-5 10 11 15,-3 11-12 1,-5 0-41-16,-8 1-47 0,-1 6-61 0,0 2-84 0</inkml:trace>
  <inkml:trace contextRef="#ctx0" brushRef="#br0" timeOffset="5422.65">9718 5442 460 0,'0'0'91'0,"0"0"37"0,0 0-18 0,9-40-65 0,-9 26-4 16,0-1-15-16,0-1-1 0,0 0-9 15,0 0 1-15,0-3 15 16,-1 2 9-16,0-2 11 0,-1 2-3 15,1-1-16-15,0 3-8 0,0-2-11 16,-1 3-3-16,0 2 0 0,0-1-5 16,-1 5-3-16,0 1-3 0,0 3 0 15,-2 2-4-15,0 2-2 0,0 2-4 16,-4 7 4-16,-1 5 5 0,-2 5 1 16,-3 11 3-16,-2 15 3 0,-3 13-2 15,0 5-2-15,3 4 0 0,0-5 1 16,4-3-1-16,-2 4 2 0,2-3-3 15,-1-1 0-15,2 1 1 0,1-6-2 16,2 0 0-16,3-5-2 0,2-5-4 16,0-4-8-16,2-4-18 0,0-5-28 15,1-9-36-15,1-6-42 0,0-7-38 16,0-3-8-16,0-1-123 16</inkml:trace>
  <inkml:trace contextRef="#ctx0" brushRef="#br0" timeOffset="5599.21">9359 5760 968 0,'0'0'202'0,"41"0"-82"16,-1-2 21-16,11-2-117 0,5 1-24 15,-2-1-14-15,-6 2-35 0,-3-1-28 16,0-1-4-16,1 0 4 15,2-2-51-15,1 0-30 0,-11 0-50 16,-5 0-154-16</inkml:trace>
  <inkml:trace contextRef="#ctx0" brushRef="#br0" timeOffset="8415.79">10937 5359 377 0,'0'0'70'0,"0"0"-42"0,0 0 48 0,0 0-27 16,12-37-8-16,-9 29-12 0,0 0 17 16,-1 3 8-16,0 0-12 0,-1 1-4 15,-1 3 1-15,0 0-18 0,0 1-21 16,0 5-1-16,2 4-1 0,0 5 2 15,0 4 0-15,1 6 1 0,1 5 0 16,1 7-1-16,4 5-7 0,0-2 1 16,0-8 2-16,3-3 4 0,-2-7 0 15,5 5 0-15,1-2 6 0,3-3 13 16,-2-3 17-16,2-8 20 0,-1-3 13 16,1-5-8-16,1-4-6 0,0-7-16 15,-1-5-10-15,0-9-9 0,0-11-4 16,-1-14 3-16,-2-12-3 0,0-5-3 15,-6 1-6-15,-2 10-7 0,1 13 0 16,-3 10-3-16,0 10-7 0,-2 8-6 16,-2 3-9-16,1 2-22 0,0 3-23 15,1 0-25-15,0 4-53 0,7 7-65 16,0 2 1-16,0 1-99 0</inkml:trace>
  <inkml:trace contextRef="#ctx0" brushRef="#br0" timeOffset="9041.27">11701 5416 242 0,'0'0'96'0,"0"0"-7"0,0 0 29 0,0 0-49 0,0 0-20 15,19-18-10-15,-16 15 4 16,-1-3 6-16,-1 3 9 0,0-1 7 16,-1 0 9-16,0 0-1 0,0-2-16 15,0-1-18-15,0 0-14 0,1-1-11 16,-1 0-5-16,0-2 1 0,0 2-1 16,0-1-1-16,-5 2 0 0,-1 1-7 15,-3 1-1-15,-4 3 0 0,-3 2-1 16,-2 7-15-16,-3 6-1 0,-1 1 3 15,-2 7 5-15,4 0 4 0,1 4-1 16,4 0 2-16,3 3 1 0,4-2 1 16,4-2 0-16,4 2 2 0,0-4 2 15,6 0 5-15,3-3 13 0,4-1 7 16,0-6-2-16,1-2 0 16,-1-6-3-16,2-1 13 0,-1-6 14 15,1-4-8-15,-2-3-12 0,1-3-7 16,1-3-13-16,-2-3-7 0,1-1 0 15,-2-2-1-15,1 1-1 0,-2-1 0 16,0 1-3-16,-1 3-6 0,-2 3-3 16,-1 5 2-16,-2 4 1 0,-2 1-1 15,-1 5 0-15,-2 0-8 0,0 6-2 16,0 2 13-16,-2 4 5 16,-1 4 2-16,2 2 1 15,1 2 1-15,0 1 3 0,4-1 8 0,4 0 2 0,3 0-2 16,2-2 0-16,3-2 4 0,4-2-5 15,0-2-4-15,4-4-5 0,0-2-3 16,0-6-3-16,-1 0-40 0,0-5-20 16,-1-4-29-16,-4-2-15 0,-1 0-39 15,-1-13-56-15,-3 5-56 0,-4 1-198 16</inkml:trace>
  <inkml:trace contextRef="#ctx0" brushRef="#br0" timeOffset="9417.64">12099 5409 616 0,'0'0'39'0,"0"0"29"15,0 0 45-15,0 0-71 0,34-21-30 0,-24 15-1 0,2 2-2 0,-3 0-2 16,-1 1 0-16,1 0 12 16,-1 3 13-16,0 0 1 0,-2 6-10 15,3 1-10-15,0 7-4 0,0 1-2 16,1 6 0-16,1 1-6 0,-1 3-1 15,-1-1 3-15,1 2-3 0,-2-2-1 16,-3 1-21-16,-3-3-16 0,-2-1-3 16,-3 0 7-16,-3-3-11 0,-1-4-1 31,-2-5 11-31,-2-4 21 0,1-5-13 0,-2-4-30 0,2-5 26 0,-1-5 31 16,1-4 5-16,3-3 12 0,3-1 25 31,3 0 25-31,1-1 20 0,5 3 5 0,4-1-4 0,6 1-12 0,3 3-21 15,5 0-26-15,2 3-12 16,3 0-9-16,1 4-7 0,1 0-1 16,-1 3-17-16,1 2-38 0,-1 1-42 15,-1 0-36-15,-2 1-36 0,4 3-9 16,-8-1-50-16,0 0-128 0</inkml:trace>
  <inkml:trace contextRef="#ctx0" brushRef="#br0" timeOffset="9638.76">12676 5374 467 0,'0'0'96'0,"0"0"-41"16,0 0 38-16,0 0-67 0,0 0-13 0,11 12 8 0,-11 0 17 31,-5 3 27-31,1 4 6 0,-4 2-14 16,3 3-11-16,0-1-20 0,1 1-16 15,2 0-7-15,0-2-2 0,2-1-1 16,0-2-19-16,-2-2-28 16,1-3-34-16,1-7-49 0,3-2-63 15,0-5-154-15</inkml:trace>
  <inkml:trace contextRef="#ctx0" brushRef="#br0" timeOffset="9764.02">12849 5186 929 0,'0'0'49'0,"0"0"-46"16,0 0 28-16,0 0-31 0,0 0-139 15,0 0-110-15,0 0-35 0</inkml:trace>
  <inkml:trace contextRef="#ctx0" brushRef="#br0" timeOffset="10375.36">13232 5381 319 0,'0'0'77'0,"0"0"33"0,0 0-9 15,0 0-53-15,0 0 0 0,0 0 2 16,0 0-12-16,16-38-19 16,-16 34-7-16,0-2-6 0,-4 2-4 15,-2 0-2-15,-2 0-1 0,-4 1-3 16,0 3-25-16,-3 0-4 0,1 1 2 16,-4 5-15-16,1 3-13 0,0 3 8 15,2 5 22-15,-2 2 23 0,1 6 6 16,3 2 0-16,1 1 3 0,1 2 2 15,4-1 4-15,3-2 19 0,2-1 25 16,2-2 12-16,2-5-9 0,4-4-5 16,3-5-5-16,1-4 2 0,-1-5 4 15,4-2-8-15,-3-7-25 0,1-5-10 16,2-8-7-16,-1-2-2 16,2-10-13-16,-4 4-16 0,2-2 15 15,1 3 14-15,-2 8 6 0,2 1 3 16,-1 3-6-16,-2 5-1 0,-4 5-1 15,0 4-1-15,-4 2-2 0,1 0-8 16,-3 2-1-16,0 5 11 0,-3 3 24 16,-3 3 9-16,2 4-2 0,0 1 7 15,-1 2 7-15,2 3 14 0,2-3 1 16,1 2 3-16,0-2-4 0,4-2-16 16,4 0-12-16,4-3-9 0,1-1-9 15,3-4-5-15,1-3-2 0,2-3-2 16,-1-4-1-16,4-3-3 0,-1-2-31 15,0-5-30-15,0-1-31 0,1-2-27 16,0-1-38-16,4-12-64 0,-5 4-71 16,-2 1-227-16</inkml:trace>
  <inkml:trace contextRef="#ctx0" brushRef="#br0" timeOffset="10722.09">13728 4952 603 0,'0'0'77'0,"0"0"-17"0,0 0 34 0,0 0-94 0,31 21-1 16,-27-3-10-16,-1 6 9 0,-3 10 2 15,0 10 9-15,-8 10 15 0,-1 5 10 16,-2-1 1-16,-1-7 9 0,0-7 5 15,2-4-6-15,-1-1-5 0,2-2-9 16,1-3-2-16,3-5 15 0,5-7 4 16,0-7-1-16,0 1-4 0,5-3-7 15,3 2-11-15,1-3-1 0,4-4 4 16,2-5-4-16,5 0-6 0,1-2-9 16,5-1-3-16,0-4-4 0,2 0-2 15,2-2-31-15,-3 0-20 0,3 0-23 16,-5-1-31-16,-3 0-58 0,0-6-67 15,-8 4-41-15,-4-3-224 0</inkml:trace>
  <inkml:trace contextRef="#ctx0" brushRef="#br0" timeOffset="10925.76">13736 5396 900 0,'0'0'146'0,"0"0"-78"16,40-6 26-16,-15 2-85 16,2-1-9-16,1-2-4 0,-1 0-12 0,3 0-8 15,-2 0-2-15,-1 0-34 0,0 0-30 16,0-1-53-16,8 1-31 0,-5 0-40 16,-8 1-114-16</inkml:trace>
  <inkml:trace contextRef="#ctx0" brushRef="#br0" timeOffset="11082.01">14177 5368 459 0,'0'0'158'0,"0"0"18"16,-13 45-47-16,7-23-61 0,-2 2-11 15,3 2-14-15,0-3-14 16,1 3-18-16,2-4-7 0,-1 0-4 16,3-2-7-16,0-4-22 0,0-3-17 15,0-2-21-15,0-8-35 0,8-6-75 16,0-6-43-16</inkml:trace>
  <inkml:trace contextRef="#ctx0" brushRef="#br0" timeOffset="11206.91">14281 5111 864 0,'0'0'38'0,"0"0"-18"15,0 0-20-15,0 0-43 0,0 0-148 16,0 0-70-16,0 0-105 0</inkml:trace>
  <inkml:trace contextRef="#ctx0" brushRef="#br0" timeOffset="12030.31">14597 5370 266 0,'0'0'113'0,"0"0"-4"15,0 0 16-15,0 0-56 0,0 0-20 16,0 0-2-16,0 0-14 0,0 0-2 16,30-38 4-16,-30 31-13 0,0 2-2 15,0-1-7-15,-3 1 3 0,-2 0-5 16,-4 2-11-16,1 1-2 0,-2 2-1 15,-5 0 3-15,2 5 0 0,-3 2-1 16,2 5 1-16,-3 3 0 0,2 1 8 16,0 4-2-16,2 2-1 0,3 2-3 15,1 0 3-15,1 0-2 0,3 1 7 16,2 1 22-16,3-2 19 0,0 1 6 16,0-1-8-16,5-2-12 0,0-2-10 15,2-2-12 1,3-4-9-16,-1-5-3 0,2-3 1 15,2-5 1-15,-3-2 3 0,1-6-2 16,1-5 2-16,1-1 12 0,-2-2 0 16,0-5-1-16,-3-1-6 0,3-1-3 15,0 0-1-15,-1 0 1 0,2 1-1 16,-4 1-1-16,3 1-7 0,1 4 0 16,0-1-1-16,-1 3 0 15,1-1 2-15,0 4-2 0,3 2-4 16,-4 2 4-16,-1 2-6 0,1 1 6 15,-2 3 0-15,1 3-4 0,-4 3-3 16,0 3-5-16,-2 3 3 0,-1 3 9 16,0 0 1-16,-1 1 0 0,-1 3-1 15,1-1 0-15,-1 1 2 0,1 0-2 16,0 1 1-16,2-2-1 0,1-1 1 16,-2-3 3-16,2-2-3 0,1-4 1 15,1-5 0-15,2-1 3 0,-1-2 4 16,1-5-5-16,2-3 1 0,-1-4 0 15,3-4 2-15,-1-5 3 0,4-11-8 16,8-10-2-16,7-7 0 0,1 6 0 16,-7 12-1-16,-5 13 0 0,-5 8-3 15,2 2 3-15,1 0-1 0,2 2-8 16,-2 3 3-16,-1 3 5 0,-3 0 0 16,-1 7-1-16,-2 4 3 0,0 5 18 15,-5 3 16-15,0 4 6 0,-1 3-25 16,-1 2-4-16,2 2-8 0,0-1 0 15,0 1-2-15,1 0 0 16,1-4-2-16,2 1-4 0,0-2-18 16,0-3-21-16,2-5-31 0,1-2-42 15,9-4-60-15,-4-4-143 0,2-2-184 16</inkml:trace>
  <inkml:trace contextRef="#ctx0" brushRef="#br0" timeOffset="15813.12">17013 5308 247 0,'0'0'98'0,"0"0"-41"16,0 0 30-16,0 0-17 0,0 0-18 16,0 0 3-16,0 0 3 0,-13-7-4 15,12 7 2-15,-1 0-3 0,2 0-10 16,0 2-2-16,0-1-3 0,0 3-5 16,3-1-7-16,0 0-3 0,7 1-1 15,-1-2 3-15,4 2 4 0,4-3 0 16,-1-1-6-16,5 0-8 0,-1-1-5 15,4-3-2-15,-2 0 0 0,3-2 6 16,-1-2 6-16,-2-2-4 0,2 0 1 16,-2-2 4-16,-3-1-7 0,-2 1 0 15,-4-2 1-15,-2 0-4 0,-1-1-2 16,-6-1-4-16,1 1-2 0,-5-2-3 16,-3 3 0-16,-3 0-1 0,-6 4-3 15,-5 3-1-15,-2 4 3 0,-6 3-2 16,-7 2 2-16,-9 8 1 0,5 3 0 15,3 4 1-15,4 0 0 0,4 3 0 16,-1 2-1-16,-2 5-2 0,3 2 0 16,1-1 0-16,4 1 3 0,5 0-2 15,4-2 2-15,-1-1 2 0,7-1 4 16,3-3 8-16,4-1 5 0,6-3 3 16,9 0 4-16,-1-3 1 0,9-1 4 15,7-1-1-15,12-4-4 16,10-3-5-16,6-5-10 0,-5-2-4 15,-1-5-4-15,-5-3-3 0,0-2-22 16,-2 2-21-16,-4-3-20 0,-3-1-25 16,-2 3-40-16,-2-2-44 0,-5 0-100 15,-7 3-71-15</inkml:trace>
  <inkml:trace contextRef="#ctx0" brushRef="#br0" timeOffset="16017.07">17638 5269 632 0,'0'0'116'0,"0"0"-52"0,0 0 20 0,47-6-34 0,-29 7-22 16,4 5 15-16,-2 1 12 15,2 5-5-15,1 2 9 0,-2 1-18 16,4 5-4-16,0-2-14 0,-1 0-8 15,-1 1-10-15,0-2-5 0,-1 0-1 16,0-3-7-16,-1-1-49 0,-2 0-49 16,-1-1-58-16,0 1-52 0,-4-4-26 15,-4-3-122-15</inkml:trace>
  <inkml:trace contextRef="#ctx0" brushRef="#br0" timeOffset="16267.83">17981 5270 500 0,'0'0'192'0,"0"0"-93"16,0 0 35-16,-41 8-66 0,22 1-33 15,-7 3-6-15,-6 5-10 0,-8 5-11 16,-10 4-2-16,2 2 0 0,1-2-6 15,7-1-5-15,7-2-8 0,8-3-13 16,3-3-14-16,9-4-21 0,4 0-50 16,1 7-48-16,0-4-31 0,6-2-122 0</inkml:trace>
  <inkml:trace contextRef="#ctx0" brushRef="#br0" timeOffset="16556.43">18481 5310 563 0,'0'0'71'0,"0"0"45"0,0 0-41 16,0 0-72-16,0 0-3 0,0 0 0 15,0 0 1-15,-35 46 10 0,30-11 12 16,-1 12 5-16,-2 15 18 0,5 5-13 16,1-3-17-16,-1-6-11 0,2-5-5 15,-3-7 0-15,3 1-22 16,-1-5-44-16,2-6-37 0,0-8-19 16,3-5-4-16,-1-8-89 0,0-6-68 15</inkml:trace>
  <inkml:trace contextRef="#ctx0" brushRef="#br0" timeOffset="16859.27">18528 5452 599 0,'0'0'110'0,"0"0"16"0,10-35 2 16,-1 21-74-16,5 0-33 15,1 0 22-15,0 1-10 0,1 3-13 16,3-1 0-16,-3 4-6 0,1 2 1 16,3 3-6-16,-5 2 3 0,1 4 3 15,-2 4-3-15,-1 3-3 0,-2 3 5 16,-3 3 5-16,-2 1-2 0,-3 1-9 16,-3 0-3-16,-4-2-2 0,-4 0 1 15,-4-2-4-15,-2-3-5 0,-2-3-19 16,-6-2-28-16,0-1-24 0,-3-5-51 15,1-1-36-15,-13-1-40 0,8-4-28 16,6-1-88-16</inkml:trace>
  <inkml:trace contextRef="#ctx0" brushRef="#br0" timeOffset="17157.95">18970 4950 667 0,'0'0'88'16,"0"0"-41"-16,21-33 71 0,-15 21-76 0,2 3-37 15,-4 5 0-15,0 4-2 16,-3 3 3-16,-1 9 2 0,-1 7 34 15,-6 11 33-15,-2 15-16 0,-3 13-24 16,3 6-19-16,0-2-7 0,4-4-5 16,1-6-2-16,0-6-2 0,0-3-18 15,1-2-28-15,3-4-30 0,0-6-21 16,0-7-38-16,5-4-68 0,1-7-34 16,2-5-157-16</inkml:trace>
  <inkml:trace contextRef="#ctx0" brushRef="#br0" timeOffset="18597.7">19492 5259 461 0,'0'0'127'16,"0"0"-12"-16,0 0 21 0,0 0-70 15,28-39-41-15,-21 28 8 0,-2 2-6 16,-1 1-14-16,-2 0 11 0,0-1 2 16,-2 1-4-16,0 0-1 0,-1 3-3 15,-5-1-13-15,1 1-5 16,-3 0-2-16,-1 2-11 0,-2 2-11 15,-2 1-10-15,-2 2 12 0,-1 5 2 16,-5 4 11-16,1 3 5 0,-3 4 4 16,1 2-2-16,2 3-4 0,2 4-14 15,4 0 3-15,3 0 12 0,5-1 5 16,2 0 0-16,3 0 4 0,1-4 22 16,4 0-3-16,2-2-5 0,1-3-9 15,-2-2-1-15,5-5-2 0,-2-3 3 16,0-4 4-16,1-3 3 0,3-4 0 15,-2-4-10-15,1-3-1 0,2-1 23 16,-1-2 15-16,1 0-3 0,-2-2-7 16,-1 2-5-16,2-1-1 0,-4 1-6 15,0 0-7-15,-1 2-2 0,-2 1-3 16,-1-2-7-16,0 5-1 0,-2-1-1 16,0 1-15-16,-1 3 0 0,-1 1 2 15,0 1-3-15,-3 3-8 0,1 0-8 16,-4 4 17-16,1 2 11 0,1 2 1 15,-1 1 3-15,4 0 0 0,1 0 0 16,0 1 1-16,1-1 3 0,3-1 1 16,1-1 2-16,0 0-1 0,3-3 1 15,-1 0-4-15,0-1 1 16,1-2 0-16,-1-1-1 0,0 0 1 0,0 0 0 16,0-2 12-16,-2 0 10 15,-1 1 2-15,1 1 2 0,-1-2-4 16,0 1-4-16,-1 0-6 0,2 0-6 15,-3 0-7-15,3 0-1 0,0-2-1 16,0 0 1-16,1-1 0 0,1 1-1 16,-1-1 0-16,0-1 2 0,0-1 2 15,-2-1 3-15,0 0-2 0,1-1 2 16,-1 0 1-16,-1-1-3 0,-1 0 1 16,1 2-2-16,0-3 2 0,-2 0-2 15,2 1-1-15,-1 0-1 16,1-1 0-16,0 2-3 15,1 2-1-15,-1 1 1 0,0 1-1 0,-2 1 1 16,0 0 0-16,-1 2-1 0,2 0-2 16,-2 1-3-16,0 0-8 0,0 2 2 15,-2 4 6-15,2 2 5 0,-1 0 0 16,0 4 0-16,0-1-3 0,1 2-2 16,-1 0 2-16,1 1 2 0,0 1 0 15,0 0 2-15,1-1 0 0,2-2 0 16,1 0 0-16,-1-1 2 0,2-3-1 15,-1-1 2-15,1-3 5 0,0 1 0 16,-1-4 1-16,1-1 6 0,0 0-2 16,0-1-5-16,2-6-2 15,1 0-3-15,0-1-1 0,0-4 0 16,2 0 0-16,-1-1-2 0,-1 1 1 16,-1-1 1-16,1-1 0 0,-2 2 2 15,0 1 0-15,1-1-3 0,0 0-1 16,1 2 0-16,1-1-2 0,-1 3-1 15,0 1-3-15,-1 1-1 0,0 2-1 16,-2 0 7-16,-1 4-3 0,-1 0-2 16,0 3-8-16,-3 3-2 0,0 4 3 15,0 0 6-15,0 4 5 0,-2 0 1 16,-1 3 1-16,3-1 0 0,0 0 1 16,0 0-1-16,3 0 1 15,1-2-1-15,-2-3 1 0,2 0-1 0,0-4 2 16,1 0-2-16,1-3 2 0,-2-2 0 15,2-1 0-15,0-1 4 0,-1-1-4 16,0-3 2-16,0 0 0 0,-1-1-2 16,2-1 0-16,0-1 1 0,0-1-2 15,1-3-1-15,0 1 1 0,3-3-1 16,1-1 0-16,1 1-2 0,1-1-1 16,-2 1 1-16,2 0 2 0,-2 1 0 15,-1 0 0-15,0 1 1 16,-1 1-1-16,-2 2 0 0,2 0 1 0,-4 2-1 15,-1 0 0-15,0 5-2 0,0 0 0 16,-2 1-2-16,2 1-3 0,0 4 2 16,1 5-2-1,-2 3 1-15,1 5 4 0,0 1 1 0,0 3 1 16,0 1 1-16,0-1 0 0,3 0-1 16,0-1 0-16,1-3-1 15,-1-1-17-15,1-4-30 0,-1-4-8 0,-1-2-14 16,-2-2-6-16,0-4-35 0,-1-1-42 15,-2-7-59-15,-1-2-59 0,0-1-188 16</inkml:trace>
  <inkml:trace contextRef="#ctx0" brushRef="#br0" timeOffset="18753.96">19885 4994 1048 0,'0'-1'32'0,"5"-3"-32"0,3-6-46 16,0 1-241-16,1-1-279 0</inkml:trace>
  <inkml:trace contextRef="#ctx0" brushRef="#br0" timeOffset="19129.74">20472 5195 708 0,'0'0'84'16,"0"0"11"-16,0 0-43 0,38-2-43 15,-24 0-9-15,0-4 0 0,-1-1-6 16,0 0 6-16,-3-1 3 0,-1-3 6 15,-2 2 4-15,-3-2-12 0,-3 2-1 16,-1 0-37-16,-8 1-47 0,-3 2-71 16,-5 2-16-16,-4 3-37 0,-4 1 40 15,-1 3 95-15,1 7 73 0,-2 4 27 16,3 3 71-16,2 3 75 0,4 3-32 16,3 0-17-16,4-1 5 0,6-1 3 15,2-1-13-15,2-2-23 0,6-1-41 16,5-3-26-16,4-6-18 0,2-1-11 15,4-3-11-15,3-4-78 0,2-2-80 16,2-3-51-16,16-2-1 0,-10 0-53 16,-2 0 53-16</inkml:trace>
  <inkml:trace contextRef="#ctx0" brushRef="#br0" timeOffset="19537.36">21033 5188 369 0,'0'0'116'15,"0"0"-22"-15,0 0-2 0,0 0-92 16,0 0 0-16,-19-35-14 0,10 32-8 16,-2 1 17-16,-2 1 5 15,0 2 1-15,-2 5 13 0,-3 4 8 0,-1 5 6 16,-2 4 7-16,2 2-12 0,-1 1-15 15,3 1-6-15,1 2-1 0,4-1 2 16,5-1 11-16,2-2 24 0,5-1-10 16,6-3-3-16,6-3 4 0,4-5 12 15,4-3 6-15,3-6 20 0,2-1-5 16,0-7-7-16,0-3-3 0,0-5-11 16,-1-4-13-16,-3-7-7 0,-1-10-2 15,-1-17 2-15,-2-14 2 16,-2-3 5-16,-4 4 7 0,0 12 4 15,-3 12-8-15,-1 4-12 0,-2 7-17 16,-4 6-2-16,0 6-4 0,-1 6-19 16,0 4-10-16,0-1-10 0,-2-2-11 15,2 1-34-15,-1 3-36 0,1-1-72 16,0 3-96-16,3 0-179 0</inkml:trace>
  <inkml:trace contextRef="#ctx0" brushRef="#br0" timeOffset="20071.29">22608 4964 293 0,'0'0'103'0,"0"0"42"0,20-38-16 0,-11 22-28 0,0 1-6 16,0 0-8-16,-1-1-13 0,-1 3-21 15,-1 1-17-15,-1 1-15 16,1 2-8-16,-1 2-1 0,-3 3 0 0,0 3 1 15,-1 1-7-15,-1 2-6 0,0 8-10 16,-4 6 9-16,-3 6 1 0,-6 12 1 16,-3 10 1-16,-4 10-2 0,1-1 1 15,6-4 1-15,6-5-1 0,3-9 0 16,2-6 0-16,2-5 17 0,1-7 6 16,4-3 7-16,4 2 7 15,2-1-6-15,6 2 0 0,3-7-2 0,3-4-2 16,3-3 2-16,1-3-7 0,0-4-8 15,-2-6 1-15,-4-1 2 0,0-7-4 16,-6 1-6-16,-3-4-3 0,-5 1-5 16,-4 0-10-16,-4 4-14 0,-7 2-13 15,-6 1-28-15,-5 6-22 0,-4 2 2 16,-3 2-10-16,0 2-26 0,0 0-53 16,-8 1-56-16,6 2-37 15,6-1-50-15</inkml:trace>
  <inkml:trace contextRef="#ctx0" brushRef="#br0" timeOffset="20619.97">22970 5192 459 0,'0'0'114'0,"0"0"44"0,0 0-60 0,0 0-56 0,0 0-27 0,3-25-11 16,-3 22-4-1,0 2 0-15,-1 1-6 0,-2 0 2 16,-1 1-3-16,-3 6 4 0,0 1-1 16,-1 4 4-16,2 0 0 0,1 2 4 0,3 1 5 15,2 1-1-15,2-1-3 0,6-1 4 16,5 0 10-16,4-4 15 0,2-2 7 15,3-4 7-15,1-3-9 0,-1-1-19 16,-2-4-4-16,-2-3 5 0,-4-5 15 16,-1-2 6-16,-1-2-3 0,-3-3-12 15,1-1-11-15,-3-2-10 0,1 0-5 16,-3 0-1-16,0 2-1 0,-2 3 0 16,0 5 1-16,-2 1 0 0,0 4 0 15,0 3 0-15,-1 1-1 16,0 3-8-16,1 5-12 0,0 4 11 15,-1 5 8-15,0 7-1 0,0 12 3 16,1 12 3-16,3 10 6 16,1 6 7-16,5-5 3 0,0-3-1 0,1-6-4 15,2 0-7-15,-2 0-1 0,-2-5-3 16,-2-4-2-16,-3-7 1 0,-3-7 3 16,-1-9 8-16,0-1 0 15,-3-1-1-15,-5-2-6 0,-2 0-1 0,-6-5-2 16,-5-4 0-16,-4 1-3 0,-4-3-10 15,-2-1-59-15,-1-4-50 16,1-3-40-16,-9-10-76 16,9 2-19-16,6-1-105 0</inkml:trace>
  <inkml:trace contextRef="#ctx0" brushRef="#br0" timeOffset="21105.36">24060 4988 576 0,'0'0'81'0,"0"0"-35"0,13 5-5 0,-9 3-38 16,-1 4-2-16,-2 5 0 16,-1 4-1-16,-1 3-1 0,-5 4-1 0,-1 5 2 0,-4 4 3 15,-2 10 31 1,-5 3 27-16,2 0-2 0,1-10-9 15,3-12-7-15,4-8-2 0,0-4-8 0,-1 5-13 0,0 0-10 16,0 0-5-16,2-1 1 0,3-4 6 16,3-2 22-16,1-2 6 15,8-4 2-15,5 2 5 0,4-5-3 16,5 0-16-16,5-1-16 0,3-1-7 16,7-3-2-16,6 0-3 0,6 0-18 15,-2-1-17-15,-8-3-23 0,-10 2-10 16,-12-3-22-16,-2 2-32 0,4-9-54 15,-3 4-53-15,-2-1-168 0</inkml:trace>
  <inkml:trace contextRef="#ctx0" brushRef="#br0" timeOffset="21277.6">23948 5390 936 0,'0'0'84'15,"0"0"28"-15,50-2-48 0,-15-1-57 16,9-1-7-16,6-3-43 0,2 0-55 16,-4 0-75-16,-7 0-60 0,-6-1 32 15,-9 1-88-15</inkml:trace>
  <inkml:trace contextRef="#ctx0" brushRef="#br0" timeOffset="21764.82">24575 5121 473 0,'0'0'59'0,"0"0"-2"0,0 0-50 0,0 0-7 0,0 0-4 16,-4 49-5-16,1-27 9 0,0 3 2 15,-3 8-1-15,3 9 7 0,-1 5 15 16,2-4 20-16,1-8 7 0,0-2-4 15,1-9-9-15,0-1-14 0,0 1-13 16,2-4-5-16,-1-3 7 0,3 2-2 16,-1-5 0-16,2-5 1 0,0-2 31 31,0-3 19-31,1-3 12 0,2-1-2 16,3-5-22-16,0-2-11 0,3-2-14 0,1-5-16 0,2 0-2 15,1-5-5 1,1-1 0-16,0-1 2 0,2-2-3 15,0 0-9-15,-1 3 3 0,1 0 2 16,0 3 1-16,-4 3-1 0,0 2-2 16,-3 4-3-16,-2 2-3 0,-4 2 1 15,-3 2-4-15,-2 2 8 0,-2 3-8 16,-1 2 4-16,-1 6 5 0,-3-1 3 16,-1 5-10-16,-1 3 1 15,-2 3 9-15,1 1 2 0,2-1 1 16,2 2 1-16,1-2-1 0,2-1-1 15,1 0 0-15,3-3-2 0,0-1-13 16,1-3-17-16,2-3-9 0,-1 1-12 16,1-4-28-16,2-3-44 0,4-1-42 15,-4-3-125-15</inkml:trace>
  <inkml:trace contextRef="#ctx0" brushRef="#br0" timeOffset="22206.63">25210 5544 454 0,'0'0'52'0,"0"0"72"0,0 0-65 0,40-28-52 0,-25 19 0 16,1-3-3-16,-1 0 10 0,0 0 18 15,-1-5 12-15,0 1 11 0,-1-4-13 16,0 2-7-16,-2-3-12 0,-1 1 0 16,-1 1-17-16,-5 3-6 0,-3 1 0 15,-2 3-34-15,-9 3-40 0,-4 4 11 16,-5 2 11-16,-2 3 18 0,-3 4 22 16,0 4 12-16,-1 4 3 0,3 1 20 15,-2 2 11-15,3 3 3 0,2 0 8 16,4 1 6-16,5 1 13 15,1-2-5-15,5 3-1 0,3-1 6 16,1-1-12-16,3-1-9 0,5-1-7 16,1-1 1-16,3-2 5 0,3-1 0 15,2-1-8-15,4-3-12 0,4-1-8 16,1 0-9-16,4-1-2 0,7 0-3 16,4 0-3-16,9 1-17 0,-1-2-21 15,-2 0-29-15,-5-2-30 0,-4-2-32 16,3 0-81-16,-10 2-72 0,-6-3-158 0</inkml:trace>
  <inkml:trace contextRef="#ctx0" brushRef="#br0" timeOffset="23152.57">26687 5451 485 0,'0'0'103'0,"0"0"-25"0,0 1 21 0,2-1-9 0,2-2-12 0,1 0-8 16,2-1 16-16,1 1-21 0,3-2-28 16,1 1-1-16,2-1-8 0,-1 1-6 15,4-1-5-15,-3 3 1 0,-1 1-1 16,1 0-5-16,-1 3-9 0,0 2-3 16,-2 4 4-16,-1 2-3 0,-1 1-1 15,-3 3 0-15,-3 3 0 0,-1 1 3 16,-2 3 5-16,0 0 2 15,-4-1 0-15,-1-2 1 16,-1-2 0-16,1-3-5 16,0-4-2-16,3-3 1 0,0-3 2 0,2-3 1 15,0-1 25-15,0-3 17 0,3-2-14 0,3-6-20 16,2-3-4-16,1-2-4 0,2-2-2 16,3 0-4-16,1-1-2 0,3-2 0 15,0 0 1-15,2 0-1 0,2 2-2 16,-1 3 2-16,2 1-4 0,-2 2 2 15,0 1-2-15,-3 5-1 0,-2 2-3 16,-3 1-5-16,-2 2-3 0,-1 2-5 16,-3 2-7-1,-2 6-9-15,0 6 5 0,-3 3 12 16,-1 2 10-16,-1 3 0 0,0 2 6 0,0-1 4 0,0 1 0 16,2-2 0-16,1 1 1 0,0-3 0 15,1-3-1-15,0-3 1 16,1-2-1-16,0-5 2 0,-1-1 3 15,3-5 6-15,-1-1 22 0,2 0 2 16,0-6-13-16,4-2-2 0,2-5-12 16,2-3-6-16,3-2-2 0,2-3-2 15,3 1-1-15,2 2-2 0,2-2 4 16,-2 5-4-16,2 2 0 16,-3 5 5-16,-4 2-1 15,-3 5-2-15,-3 1 1 0,-3 0-1 0,-4 4-1 0,-3 6 0 16,-4 4-3-16,-1 2 3 15,-2 5 0-15,-5 4 4 16,0-2-1-16,-1 0-9 0,0 1-27 0,0-5-21 16,3 0-38-16,1-2-35 15,2-3-48-15,0-3-50 0,2-3-22 0,0-3-153 0</inkml:trace>
  <inkml:trace contextRef="#ctx0" brushRef="#br0" timeOffset="23513.98">27866 5528 363 0,'0'0'162'0,"0"0"-73"0,6-31 72 0,-4 18-101 15,-1 0-36-15,1 1-14 0,-2 2-6 16,1 0 0-16,-2 2-4 0,-3 2-2 15,-3 4 2-15,-4 0 4 0,0 2-3 16,-5 3 6-16,-4 5 0 0,-3 6 4 16,-2 4-3-16,1 3-8 0,-1 3 0 15,3 2-8-15,3 1-7 0,6-1 12 16,4-1 3-16,6 0 2 0,3-6 27 16,8-1 2-16,5-5 11 0,6-5 14 15,2-3-1-15,2-5-13 0,3 0-12 16,-2-7-5-16,0-3-5 0,-1-1-10 15,-4-7-6-15,0-2-4 0,-2-2-31 16,-4-5-50-16,-3 2-35 0,-3 0-19 31,-5 3-16-31,-3-3-3 0,-4 7-69 16,-1 3-81-16</inkml:trace>
  <inkml:trace contextRef="#ctx0" brushRef="#br0" timeOffset="24014.75">28276 5561 410 0,'0'0'152'0,"0"0"-62"0,0 0 51 0,0 0-71 0,22-33-50 16,-21 25-13-16,-1 0-7 0,0-1-7 15,-2 0-21-15,-4 2 6 0,-3 1 17 16,-1 1 2-16,-3 1-2 16,-4-1 5-16,-2 4-3 0,-1 1 2 15,-4 0-4-15,-2 6-26 0,-2 1-28 16,0 4-21-16,1 3 18 0,2 3 27 15,3 2 19-15,4 0 16 0,8 1 16 16,6 0 44-16,4-1 6 0,6-2 16 16,8 0-9-16,2-3-14 0,6-5-10 15,-1-2-5-15,4-5-3 0,0-2 1 16,2-3 7-16,-3-5-1 0,1-3 7 16,-3-3-1-16,-1-1-15 0,1-7-15 15,-5-4-11-15,2-10-5 0,-3-11-4 16,-2-10 0-16,-2-3-1 0,-3 7-2 15,-3 9-1-15,-1 10-6 0,-4 8-11 16,0 7-23-16,-1 8-12 0,0-1-9 16,0 3-20-16,1-2-18 15,-1 2-35-15,1 2-34 0,4 0 3 16,-1 3-119-16</inkml:trace>
  <inkml:trace contextRef="#ctx0" brushRef="#br0" timeOffset="24455.49">28504 5453 650 0,'0'0'71'0,"0"0"38"0,0 0 42 16,19 35-136-16,-11-24-8 0,1-3-7 15,1-1-11-15,-1-2 11 0,2-1 1 16,2 0 10-16,1-3 33 0,-3-1 23 15,2 0-10-15,1-4-8 0,-1 0 0 16,1-2-13-16,-3-1-21 0,2-3-13 16,1-2 1-16,-4-2-3 0,0-4-13 15,-2 2-4-15,-3-3 3 0,-4 2-5 16,-1 1-7-16,-6 2 8 0,-5 3 7 16,-2 1 2-16,-5 3 8 0,-5 3 0 15,-8 4 1-15,-8 7 0 16,-4 8 2-16,2 5-2 0,9 0 0 0,10-3-2 15,5 1 1-15,1 2 1 0,0 3 18 16,2 4 14-16,5-3 8 0,4 1-2 16,5-2-6-16,1-2-4 0,7-3-6 15,3-1-10-15,5-5-3 0,1-2 0 16,4 0-4-16,2-3 0 0,0-4-5 16,3 0-9-16,1-3-48 0,0 0-24 15,0-4-19-15,11-10-57 0,-7-1-89 16,-3 0-96-1</inkml:trace>
  <inkml:trace contextRef="#ctx0" brushRef="#br0" timeOffset="24727.15">29064 5049 845 0,'0'0'128'0,"0"0"-7"0,0 0 2 0,0 0-115 0,0 0-8 16,9 11-11 0,-14 11 7-16,-5 16 4 0,-7 13 0 0,-1 7 2 0,0 2 16 15,0-4 11-15,5-9 9 0,0 2 1 16,5-5-4-16,0-2-7 0,1 0-13 16,2-2-14-16,0-2-1 15,2-2-4-15,2-9-38 0,1-5-18 16,2-8-19-16,1-1-29 0,8 1-73 15,-1-2-112-15,-1-4-213 0</inkml:trace>
  <inkml:trace contextRef="#ctx0" brushRef="#br0" timeOffset="28802.27">5483 8688 132 0,'0'0'31'15,"0"0"3"-15,0 0 23 0,0 0 0 16,22-21-25-16,-18 15-5 15,0 2 7-15,-1-1 14 0,1 3-4 0,-2-2 1 16,0 1-4-16,-1-1 4 0,1 2-1 16,0-3 1-16,-1 4 0 0,0-2 5 15,0 0-9-15,-1 2-3 0,0 1-7 16,0 0-4-16,1 0-9 0,0 1-13 16,-1 5-5-16,0 5 25 0,0 5 11 15,0 5 3-15,-3 6-1 0,-2 10-2 16,0 16 1-16,0 8-1 0,1 7-3 15,0-5-2-15,1-7-7 0,-2-7-13 16,-2-3-5-16,1-3-3 0,0-4-1 16,0 0 0-16,1-6-1 15,0-5-1-15,1-7-1 0,2-9-17 16,1 0-30-16,0 1-26 0,1-3-57 16,2 0-51-16,2-4-65 0,2-5-82 15</inkml:trace>
  <inkml:trace contextRef="#ctx0" brushRef="#br0" timeOffset="29492.76">5557 8832 172 0,'0'0'38'0,"0"0"41"0,0 0 3 0,0 0-23 15,0 0-17-15,3-21 11 0,-3 17 1 16,1 3 4-16,-1-1 4 15,0-1 8-15,1 1 0 0,-1-1-3 0,1-2-15 16,0-1-3-16,-1 3-11 0,1-3-8 16,1 1-6-16,1-2-7 0,0 0 3 15,0 0 4-15,1-2 2 0,2 0-1 16,2-1-4-16,1 1-2 16,1-1-6-16,3 2-4 0,-1-1 2 0,2 1-6 15,0 0-2-15,1 1 0 0,0 1-3 16,-2 0-1-16,3 4 1 0,-3 2 0 15,2 0-1-15,-4 2-1 0,0 4-1 16,-4 2-4-16,-3 4 7 0,-2 3 0 16,-2 1 1-16,-2 5 0 0,-5 4 2 15,-3-1-1-15,-3 4 0 0,-3-1-1 16,0 0 0-16,-1-2 1 0,0 1-2 16,1-4 1-16,2-1 0 0,-2 0-1 15,3-3 1-15,0-3 0 0,1-1 0 16,3-1-1-16,0-4 2 0,4-2 0 15,1-1 5-15,3-4-3 16,1 1-2-16,0-2 0 0,2 0-2 16,2 0 4-16,6 3 25 0,4 0 12 15,5 2-20-15,1 1-8 0,4 0-4 16,-1 4 0-16,1-1-4 0,-1 2 0 16,1-2-1-16,0 3-1 0,-1 1-3 15,-3-2 1-15,0 2 0 16,-1-2-2-16,-2 0-2 0,0 1-27 0,-3-1-34 15,2-2-44-15,-3 3-48 0,6 0-64 16,-5-3-74-16,-1-2-182 0</inkml:trace>
  <inkml:trace contextRef="#ctx0" brushRef="#br0" timeOffset="30215.35">6379 8204 372 0,'0'-1'58'0,"0"-2"23"0,0-1 15 16,0-2-33-16,0 2-10 0,0 0 11 15,1-3 5-15,1 1-16 0,2 0-13 16,1-1 13-16,2 0-9 0,-1 1-7 16,2 0-3-1,2 0-5-15,0 0-7 0,-1 1-9 0,0 1-3 0,0 1-7 16,0 3-3-16,0 0 0 0,-1 0 0 15,0 6-2-15,-2 1-1 0,-1 6 2 16,-1 1 0-16,-3 1 1 0,-1 0 0 16,-4 3 2-16,-4-1-2 0,-1 0 3 15,-3 1-3-15,-1-3 1 0,-2 1 1 16,1-2-1-16,-3 0 0 0,3-2-1 16,-2-1 2-16,3-2-2 0,3 0 5 15,0-3 11-15,3 0 7 0,3-1 6 16,1-3-7-16,3-1-9 0,0 0 4 15,6-1 12-15,2 0 14 0,6 0-3 16,2-2-10-16,4 0-6 0,2 0-3 16,0 0-3-16,3 0-6 0,1 2-1 15,1-1-6 1,-1-2-4-16,0 1-1 0,0 0-4 16,0 0-25-16,1-1-28 0,0 2-29 0,-2 0-38 0,11-2-44 15,-7 2-102-15,-2-1-77 0</inkml:trace>
  <inkml:trace contextRef="#ctx0" brushRef="#br0" timeOffset="30764.91">8388 8684 305 0,'0'0'124'0,"1"-1"-66"0,5-3 32 16,2 0-43-16,4 0 0 0,3-2-9 16,3 2 26-16,4 1-6 0,2-2-1 15,3 3 5-15,2 0-8 0,6-1-16 16,-3 2-9-16,0 0-12 0,1 0-11 15,-5 1-4-15,4 0-2 0,-1 0-9 16,-1 0-35-16,-1 2-30 0,-2-1-32 16,-2 3-38-16,4 2-3 0,-5-2-61 15,-7 0-68-15</inkml:trace>
  <inkml:trace contextRef="#ctx0" brushRef="#br0" timeOffset="31516.88">8484 9020 285 0,'0'0'152'0,"-3"0"-58"16,3 0 20-16,0-1-43 0,2-1-17 15,5 0-15-15,2-2 27 0,3 1-9 16,5-2-16-16,4 1-6 0,0-2-14 15,5 2-13-15,2 1-7 0,7-1 1 16,8 3-2-16,7-1-19 0,4-1-17 16,-2 3-27-16,-3 0-43 0,-2 0-57 15,-12-1-55-15,-5 1-110 0</inkml:trace>
  <inkml:trace contextRef="#ctx0" brushRef="#br0" timeOffset="32423.48">10588 9189 186 0,'0'0'38'0,"0"0"38"0,0 0-27 0,12 1 3 16,-3-1-14-16,3 0-3 0,2 0 7 15,4 0-7-15,3 0-5 0,3 0-3 16,4 0 0-16,8 0-3 0,9 0-1 15,11 0-5-15,5 2-3 0,1 1-4 16,0-1-6-16,-3 0-5 0,6 0 1 16,3 0-1-16,2-1 1 0,4 0-1 15,-1 0 0-15,5 0 0 0,0 1 0 16,4-1 3-16,2 0 5 0,0 1 11 16,0 0 6-16,3 1 1 0,2-2-1 15,2-1 4-15,4 0-3 0,2 1-7 16,-1-1-1-16,0-1-1 0,4-1-5 15,0-1-5-15,4-1-4 0,2-1 2 16,3 1-3-16,2 0-2 0,0 1 0 16,5 0 0-16,2 1 3 0,-1-1-3 15,2 0 10-15,2 1 10 0,4-1 9 16,3 1 7-16,0 1 5 0,1 1-9 16,3-1-5-16,5 1-14 0,4 0 9 15,4 0-12-15,2 2 1 0,3 1-2 16,2 1 10-16,7 2-4 0,1-1 1 15,0 3 0-15,-1-1 16 0,1 1-6 16,-1 0-6-16,-4 0-3 0,-2-1-8 16,-7 0-3-16,-1-2-2 0,-3 1 2 15,-9-3-4-15,-2 4-2 0,-10-1 0 16,-5-1-4-16,-6-2-13 0,-10-1-19 16,-8 0-36-16,-8-1-51 0,-22-1-137 15,-15-1-177-15</inkml:trace>
  <inkml:trace contextRef="#ctx0" brushRef="#br0" timeOffset="35603.94">10907 8499 402 0,'0'0'70'15,"0"0"21"-15,0 0-15 0,0 0-21 16,0 0-25-16,-2 6-5 0,2-2 19 15,1-2-1-15,2 2 9 0,2-2 2 16,2-1-12-16,1 1 3 0,2-2-1 16,3 0-2-16,0 0-1 0,4 0-2 15,1-2-8-15,1-3-10 0,0-1-1 16,1 1-3-16,1-2 1 16,-2-2 1-16,0 1-3 0,-2-2 8 0,-2-1-1 15,-3-1-2-15,1 1-5 0,-5-1-5 16,0 1-3-16,-1 0-1 15,-5-2-4-15,-2 0-3 0,-2 1 0 16,-5-1-10-16,-3 0-3 0,-1 1 5 16,-5 2 0-16,-1 0 5 0,-2 2 0 15,-2 3 0-15,1 2 1 0,-2 2 0 16,-2 1 1-16,0 1-1 0,0 4 1 16,-1 3 1-16,0 1 0 0,1 3-2 15,1 2 2-15,0 3-1 0,2 2 0 16,1 4 0-16,3 2-2 0,2 2 2 15,3 2 0-15,4 0 1 0,1 1 0 16,5 0 1-16,2-1 0 0,1-2 11 16,7-2 2-16,3 0 4 0,4-3 4 15,3-2 0-15,3-3 1 16,4-1-6-16,0-5-1 0,3-4-1 16,2-1-5-16,0-5-2 0,1-1-4 15,4-4-2-15,-3-2-2 0,-1-4-14 16,-2-1-22-16,-7-1-22 0,4-1-25 15,-2-3-33-15,-3 0-35 0,6-8-69 16,-7 5-42-16,-5 2-78 0</inkml:trace>
  <inkml:trace contextRef="#ctx0" brushRef="#br0" timeOffset="35843.83">11323 8392 660 0,'0'0'24'0,"0"0"25"0,0 0 83 0,0 0-75 16,12-14-31-16,-3 14-12 0,2 1 19 16,2 6 27-16,3 1-5 0,1 4-3 15,2 2 0-15,4 2-10 0,-1 4-3 16,1 0-8-16,2 3-17 0,0 0-7 16,0-1-7-16,2-1 2 0,0-1-2 15,1-1-2-15,-1 0-30 0,1-2-38 16,-2-1-15-16,-1-1-45 0,-4-5-37 15,2-1-66-15,-5-3-71 0</inkml:trace>
  <inkml:trace contextRef="#ctx0" brushRef="#br0" timeOffset="36110.5">11672 8350 706 0,'0'0'75'0,"0"0"93"16,0 0-83-16,0 0-53 0,0 0-4 16,-44 18 1-16,24-3 4 0,-2 2-22 15,-4 5-4-15,-1 2 1 16,-1 2-2-16,-3 3-3 0,1 0-3 15,-1 0-5-15,2-1-28 0,0-1-51 16,3-2-43-16,-2 7-85 0,7-8-40 16,6-5-162-16</inkml:trace>
  <inkml:trace contextRef="#ctx0" brushRef="#br0" timeOffset="36456.99">12058 8387 500 0,'0'0'120'15,"0"0"-63"-15,0 0 36 0,0 0-72 16,0 0-12-16,0 0 3 0,0 0 29 16,17 53 24-16,-18-21-1 0,-2 14-2 15,-1 11-17-15,0 6-20 0,0-2-6 16,-2-9-7-16,1-4-9 0,1-3-3 16,-1-2-27-16,2-4-37 0,2 0-16 15,1-5-24-15,0-9-40 0,1 0-10 16,2-9-75-16,1-9-66 0</inkml:trace>
  <inkml:trace contextRef="#ctx0" brushRef="#br0" timeOffset="36806.72">12083 8516 561 0,'0'0'75'0,"0"0"83"15,18-41-62-15,-6 24-53 0,4 2-15 16,1 0-9-16,2 4 6 0,0 1-14 16,-1 3 3-16,1 4 7 15,-2 2 6-15,2 2 2 0,-1 6-6 16,-1 4-3-16,0 2-3 0,-3 5-3 15,-1-1-1-15,-1 3-3 0,-4 0-1 16,-4-1-6-16,-2-1 1 0,-2 1-3 16,-4-3-1-16,-5-2-3 0,-4-1-3 15,-5-4 0-15,-5 1-33 0,-2-6-46 16,-4 0-31-16,-2-4-3 0,2 0-22 16,-13-7 2-16,10 0-32 0,3 0-72 15</inkml:trace>
  <inkml:trace contextRef="#ctx0" brushRef="#br0" timeOffset="37111.33">12512 8147 646 0,'0'0'110'0,"0"0"21"0,0 0-14 15,0 0-74-15,0 0-28 0,0 0-13 16,28-1-1-16,-28 16 1 0,0 6-2 16,-6 11 0-16,-4 14 4 0,-8 12 19 15,-2 7 14-15,1-2-5 0,0-5-7 16,4-4-6-16,2-2-13 0,1-4-6 15,3-2-10-15,0-6-60 0,5-8-79 16,2-5-97-16,1-11-65 0</inkml:trace>
  <inkml:trace contextRef="#ctx0" brushRef="#br0" timeOffset="38586.9">13000 8545 527 0,'0'0'47'0,"0"0"18"15,0 0 58-15,0 0-45 0,0 0-43 16,35-37-9-16,-29 29 1 0,3 0 8 16,-3 0 8-16,-1 0 9 0,-2 2 4 15,-1-2-1-15,-2 1-4 16,0-1-14-16,-2 1-15 0,-2 1-9 0,-1 0-9 16,-3 0-4-16,-2 4-4 0,0-1-1 15,-4 1-5-15,-2 2-9 16,-4 3 1-16,0 5 16 0,-2 4 1 0,-4 4 1 15,0 4 0-15,-3 3-4 0,4 5-7 16,-1 1-1-16,3 0-1 0,3 2 11 16,6-2 1-16,4-1 0 0,4-2 1 15,6-2 7-15,3-5 11 0,7-3 6 16,2-5-3-16,5-4-3 16,1-4-4-16,2-3 6 0,2-2-1 15,-4-3 0-15,2-4 1 0,2-2-1 16,-5 0-1-16,4-1-7 15,-5-1-4-15,3-1 0 0,-5 0-4 0,2-1-1 16,-3 2 0-16,-1 0 1 0,-4-2-2 16,-2 2 0-16,-2 0 1 0,-1 3 1 15,-3 1 3-15,0 2-3 0,0 3-3 16,0 1-1-16,-4 2-7 0,0 1-2 16,-2 3-6-16,1 3 6 0,0 2 6 15,-3 1 3-15,3 2 1 0,1 0-1 16,1 0 0-16,2-1-2 0,1 1 2 15,0-3 1-15,0 1 0 16,1 2 0-16,2-3 0 0,0-1 0 16,1 0 0-16,2 0 1 0,1 0 0 15,-2-1 0-15,0 0 1 0,2-2-1 16,0 1 4-16,-1 0 3 0,-1-1 3 16,0 2 0-16,0-2-4 0,1-1-1 15,1 3-1-15,0-4 0 0,1 2-4 16,-3-3 4-16,4 0-4 0,-4-1-1 15,1 0 6-15,0 0-4 0,1 0 1 16,0 0-2-16,0-1 2 0,1-2 1 16,1-1 1-16,2-2-2 15,-1-1 3-15,-1 0 0 0,1-1 0 0,1-1 0 16,-3-2-1-16,1-1-1 0,-1 1-4 16,-3-2 2-16,1-1 8 0,-2 2-1 15,3 1-2-15,-2-2-4 0,-3 1-2 16,4 2-1-16,-4-1 0 0,1 1 0 15,0 2 0-15,-1 2 0 0,1 1 0 16,-3 1 0-16,1 2 0 0,-1 2-1 16,0 0-1-16,0 0-7 0,0 6 2 15,-1 1 5-15,-4 1 2 0,2 4 1 16,-1 2-1-16,1 1 1 16,0 1-1-16,1 3 0 0,1 1 0 0,1-2 2 15,0 2 0-15,0-1 2 0,5-3 4 16,0 0 5-16,1-5 1 15,3-2 5-15,-2-4 3 0,1-3 4 0,3-2 3 16,-2-2-10-16,2-6-10 16,-1-2-4-16,3-2-2 0,-3-1 1 0,1-3-3 15,2-2 0-15,-3 1 2 0,2-2-3 16,-3 0 2-16,0 2 1 0,0-2-3 16,2 3 2-16,-3 1-1 0,0 1-1 15,0 3-1-15,-1-1 1 0,0 3-4 16,1 2-7-16,-3 0-7 0,2 5 5 15,-2-3 3-15,0 5 0 0,0 0 1 16,-2 2 2-16,-1 3-4 16,1 2 4-16,-3 4 3 0,2 2 1 15,-1 2 2-15,2 2 0 0,-3 2 1 16,3 2 0-16,-2-1 0 0,3 0-2 16,-3-1 1-16,2 1-4 0,1-1 3 15,-1-3 2-15,-1-2 0 0,1-2 2 16,-2-5-1-16,4-4 0 0,-2 0 2 15,-1-3 5-15,4-4 1 0,-3-2-3 16,2-2 4-16,0-2 2 0,2-2-6 16,0-4-1-16,1-2-5 15,0-2 0-15,3 0-1 0,0-2 2 16,0 1-1-16,3-1 0 0,0 0 0 16,2 1 1-16,-3 1-1 0,1 5 0 15,-1 1-1-15,-1 4 0 0,-4 3-1 16,-2 2 2-16,-1 1-1 0,-1 2 0 15,-1 2 1-15,1 0-3 0,-3 0-4 16,1 6-6-16,0 2 5 0,1 5 6 16,-1 2 1-16,1 2 1 0,-1 2 0 15,1 2 0-15,0-1-1 0,-1 1-11 16,1-1-12-16,0 0-7 0,3-2-5 16,-3 0-6-16,-1-2-1 0,1-2-20 15,-1-3-44-15,-2-3-37 16,-1-6-68-16,-4-2-79 0,1-1-136 0</inkml:trace>
  <inkml:trace contextRef="#ctx0" brushRef="#br0" timeOffset="38727.51">13603 8411 1016 0,'2'-7'73'0,"4"2"23"0,1-3-89 0,5-1-7 0,6-2-164 0,-1 3-114 15,-4-1-76-15</inkml:trace>
  <inkml:trace contextRef="#ctx0" brushRef="#br0" timeOffset="39087.56">14094 8498 608 0,'0'0'45'15,"0"0"90"-15,0 0 23 0,0 0-98 16,40-1-52-16,-30-2-5 0,3-1 0 16,-1-1-1-16,-1-1 2 0,3 1 15 15,-4-1 41-15,2 0-1 16,-4-1-7-16,-3-1-11 16,-2-1-29-16,-3 2-12 15,-2-2-14-15,-4 2-16 0,-6 2-37 0,-4 1-40 0,-3 3-13 16,-2 1 36-16,-3 6 59 0,1 5 25 15,-3 5 9-15,4 3 26 0,2 2 17 16,2 5 4-16,6-1 11 0,4 0 9 16,4 0 3-16,3-1-7 0,1-3 1 15,5 0-10-15,3-3-17 0,3-3-22 16,3-6-10-16,4-3-9 0,3-2-5 16,3-4-38-16,1-4-33 0,1-1-33 15,1-3-15-15,3 0-50 0,9-4-36 16,-7 2-44-16,-4-1-145 0</inkml:trace>
  <inkml:trace contextRef="#ctx0" brushRef="#br0" timeOffset="39514.86">14652 8548 113 0,'0'0'322'0,"0"0"-198"0,0 0-24 15,0 0-56-15,0 0-37 0,0 0-7 16,0-28-1-16,-5 21 1 0,-2 0 18 16,2 2 8-16,-3 1 17 0,-2 0-11 15,-2 3-13-15,-1 1 3 0,-4 4-13 16,-2 3-1-16,0 4-8 16,-2 4 0-16,4 2-4 15,-3 3-6-15,5 1 0 0,3 0 8 0,4 1 2 16,3-2 20-1,5 0 20-15,0-4 13 0,8-2 7 16,2-4 3-16,5-5-5 0,-2-3-9 0,6-4-19 0,-1-5-7 16,0-2-2-16,1-6-1 0,-1-3 5 15,0-3-7-15,1-11-1 0,-1-12 3 16,-1-10 9-16,-1-7 9 0,-5 3 6 16,0 4-5-16,2 7-15 0,-1 3-10 31,-2 3-7-31,-2 7-5 0,-3 7-1 0,-1 8 1 0,-1 5-2 0,-3 2-7 15,2-2-21-15,-2 0-22 0,3 1-34 16,-3-1-39-16,3 1-36 0,2-1-70 31,0 2-80-31,1 2-200 0</inkml:trace>
  <inkml:trace contextRef="#ctx0" brushRef="#br0" timeOffset="40171.29">15668 8552 447 0,'0'0'94'0,"0"0"-17"0,5-17 12 0,-2 8-43 0,-3 3-26 15,0 0 23-15,0 2-5 0,0 0-3 16,0 3-2-16,0 1-15 0,0 6-12 15,-3 4-4-15,1 8 8 16,-1 4 9-16,1 5 1 0,2 2-1 16,0 3-3-16,4-1-2 0,2 0 0 15,2-3 8-15,0-2 7 0,3-2 8 16,0-6 10-16,3-1 5 0,-1-7 4 16,1-2 11-16,2-4-2 0,-2-4-10 15,2-4-9-15,-1-5-5 0,0-5-6 16,2-2-2-16,-2-5-9 0,0-6-7 15,3-9-9-15,2-11-7 0,1-7-1 16,1 4-26-16,-3 11-16 0,-8 14-5 16,0 11-16-16,-5 2-18 0,4 2-20 15,1-1-41-15,0 3-47 0,0 1-54 16,6 7 24-16,-4 0-46 16,3 1 10-16</inkml:trace>
  <inkml:trace contextRef="#ctx0" brushRef="#br0" timeOffset="40722.64">16256 8624 362 0,'0'0'97'16,"0"0"-28"-16,0 0-7 0,0 0-31 16,0 0-11-16,0 0 16 0,0 0 19 15,16 4 25-15,-13-7 17 0,1 1-1 16,0-3 15-16,-1 1-22 0,2-3-22 15,1 0-24-15,-3-4-19 0,2 2-12 16,-2-3-8-16,0 1-3 0,-3 0-1 16,0 0 0-16,0 1-16 0,-6 2 5 15,-2 1-3-15,-3 1 2 0,-5 2-5 16,-3 3-12-16,-3 1-26 0,-3 4 6 16,-2 4-35-16,-1 3 42 0,2 3-70 15,1 1 66-15,3 2-1 0,3 1 17 16,8 0 30-16,3 3 3 0,5 0 23 15,3 0 27-15,3 0 12 0,5-1 0 16,3-2 2-16,3-2-10 0,-3-3-16 16,3-4-7-16,-1-2-6 0,1-3-4 15,-4-3 2-15,-1-1-3 0,4-1 0 16,-2-4-7-16,0-2-9 0,0-2-3 16,0-3-1-16,2-1-3 0,-2-1-1 15,-3 0-4-15,0 3 0 0,-1 1 1 16,-2 3 2-16,-2 2-2 0,-1 2 1 15,-2 2 2-15,0 1-10 0,0 3-32 16,-2 4 18-16,-4 5 19 0,4 2 4 16,-5 2 2-16,5 4 3 15,-1-1 2-15,3 1 11 0,0-3 4 0,3-2 5 16,2-1 0-16,1-3-2 0,2-2-5 16,3-3-3-16,1-3-5 0,3-1-10 15,0-2-3-15,0-2-35 16,2-1-21-16,1-4-9 0,-1 0-34 15,4-8-71-15,-1 1-93 0,-4 0-141 16</inkml:trace>
  <inkml:trace contextRef="#ctx0" brushRef="#br0" timeOffset="41098.22">16487 8638 580 0,'0'0'80'0,"0"0"7"0,0 0 19 16,37-9-52-16,-24 8-40 0,0 1-11 0,1 0-3 15,-3 4-6-15,5 3 3 0,-3 5 3 16,1 4 31-16,-3 3 10 0,0 3-4 16,3 3-20-16,-6-1-10 0,0 2-7 15,-5-2-2-15,2-2-11 0,-5-1-6 16,0-2-6-16,-6-2 2 0,1-4-4 15,-1-2-2-15,-3-4 6 0,0-5 17 16,3 0 6-16,1-2 10 0,-1-4 59 16,1-3 28-16,3-2-1 0,-1-3-14 15,3-3-13-15,3-4-14 0,2 0-12 16,0 0-15-16,6-1-5 0,1 2-9 16,3 3-11-16,2-1-1 15,1 3-2-15,2 0-19 0,2 3-27 16,-3 2-15-16,3 2-27 0,0 1-41 15,-1 0-55-15,9 0-28 0,-3 1-55 16,-7-1-185-16</inkml:trace>
  <inkml:trace contextRef="#ctx0" brushRef="#br0" timeOffset="41302.11">16999 8686 544 0,'0'0'138'0,"0"0"15"16,0 0-68-16,0 0-39 0,0 0-46 15,0 0-3-15,0 0 2 0,-12 22 1 16,5-9 0-16,-1 4 2 16,1 2 12-16,1 2 12 0,-1 1-4 0,0 2-13 15,4-2-9-15,0-1-1 0,1-2-52 16,0-2-45-16,2-2-61 0,2-5-31 16,1-6-156-16</inkml:trace>
  <inkml:trace contextRef="#ctx0" brushRef="#br0" timeOffset="41459.19">17112 8558 865 0,'0'0'41'0,"0"0"2"0,8-36-43 0,-4 20-47 16,-3 4-101-16,2 1 38 15,-3 4-69-15,0 2-11 0,0 4-18 16</inkml:trace>
  <inkml:trace contextRef="#ctx0" brushRef="#br0" timeOffset="42015.5">17304 8720 528 0,'0'0'135'15,"0"0"-4"-15,0 0-4 0,12-37-87 16,-10 26-29-16,0-1-1 0,-2 3-10 16,0 0-16-16,-5 0-3 0,-2 4 2 15,-4 1 4-15,-1 4-7 0,-3 0-2 16,-2 6 11-16,-4 3-5 0,-1 6-7 15,0 3 10-15,0 5 6 0,0 4-1 16,2 0-12-16,5 1-2 0,4 1 12 16,3-2 10-16,5-2 1 0,3-1 17 15,3-3 14-15,5-5 6 0,5-3 17 16,0-5 2-16,1-4-12 0,3-4-10 16,2-2-9-16,-1-7-18 0,0 0-2 15,-2-5 0-15,2-3 4 0,-4-2-10 16,3-3-3-16,-2-2-20 0,-1 2 1 15,-2 0 8-15,-1 6 14 16,-3 4 0-16,-5 3 15 0,-1 5 4 16,-2 3-19-16,0 1-3 0,-3 1 2 15,-2 5 1-15,-1 3 10 0,-2 4 11 16,3 3 11-16,-1 3 2 0,1 1 9 16,2 0 0-16,0-1 5 0,1-1 5 15,2 0-7-15,0-3-11 0,3-3-10 16,4-1-9-16,2-4-6 0,4-2-3 15,1-3 1-15,3-2-8 0,2-1-20 16,2-3-33-16,-1 0-19 0,3-1-18 16,0-2-42-16,2-1-37 0,4-11-47 15,-6 3-58-15</inkml:trace>
  <inkml:trace contextRef="#ctx0" brushRef="#br0" timeOffset="42395.08">17711 8366 407 0,'0'0'189'0,"0"0"-76"0,0 0-52 0,0 0-2 0,14-10-16 0,-14 10-40 16,0 8 16-16,-6 4 30 0,0 5 9 15,-2 14-12-15,-2 11 8 0,-5 11-11 16,2 3 0-16,-1-5-13 0,4-5-10 15,5-7-12-15,2 0-3 0,2-4-3 16,1-6 6-16,0-5 14 0,1-8 5 16,4-1-9-16,0 0-2 0,3 2 1 15,6-3-1-15,0-3-5 16,7-4-4-16,2-1-4 0,1-1-3 0,0-3-19 16,4-2-16-16,-1 0-20 0,0 0-23 15,-2-3-48-15,-1-4-41 0,0-10-57 16,-7 3-66-16</inkml:trace>
  <inkml:trace contextRef="#ctx0" brushRef="#br0" timeOffset="42615.53">17738 8693 699 0,'0'0'151'0,"0"0"-22"16,35-15-38-16,-15 7-67 0,-2 1-21 15,2-2-3-15,1 4 0 0,-4-2 1 16,2 0 1-16,-1 1-2 0,-3 1 3 16,-2 2-2-16,1 0 5 15,-2 3 3-15,-3 0-1 0,-1 3-5 16,-2 0-3-16,-3 4-2 0,0 1-7 0,-2 4 3 16,-1 2 6-16,0 6 8 0,0 1 10 15,-4 3 10-15,1 3-6 0,-2 1-7 16,0 1-11-16,-1-2-4 0,0-1 0 15,1-3-38-15,0-2-28 0,2-3-47 16,0-1-43-16,1-3-68 0,1-7-121 16</inkml:trace>
  <inkml:trace contextRef="#ctx0" brushRef="#br0" timeOffset="42772.86">18135 8613 816 0,'0'0'138'16,"0"0"-26"-16,0 0-49 0,4-42-63 0,-4 32-48 0,-3 2-38 16,0 1-76-16,-2 1-47 0,2 5 63 15,-3 0-75-15,4 1 61 0</inkml:trace>
  <inkml:trace contextRef="#ctx0" brushRef="#br0" timeOffset="43623.31">18268 8722 218 0,'0'0'140'0,"0"0"-4"0,0 0-12 16,0 0-23-16,0 0 0 0,0 0 0 15,0 0-38-15,0 0-23 0,20-36-18 16,-20 30-7-16,0 0-7 16,-2-1-5-16,-1 1-3 0,0 1 0 15,-5 0 1-15,2 4-1 0,-4-2-3 16,-4 3 3-16,2 2 0 0,-4 2-1 16,-2 4 0-16,0 4-20 0,1 2-2 15,-3 2 12-15,1 2 5 0,6 1 3 16,1-1 3-16,1 2 0 0,5 0 0 15,2-1 3-15,4-2 9 0,3 1 8 16,2-4 12-16,6-4-5 0,0 0-6 16,1-6 0-16,3-2-10 0,-2-2-7 15,2-2 2-15,-3-5 2 0,-1 0 12 16,3-2 4-16,-3-2-4 0,5-1-17 16,-2-1 1-16,2-3-4 0,0 0 0 15,-1-2 1-15,1-2-1 16,-2 1 0-16,1-1 0 0,-1 3 0 15,0 0 0-15,-1 4 0 0,-1 1 0 16,0 1 1-16,0 3-1 0,-2 0 0 16,-1 0-1-16,0 2-1 0,-4 1 0 15,0 3-2-15,-2 1 2 0,1 1 0 16,-1 0-2-16,0 2-1 0,-1 3-1 16,-1 0 1-16,-1 4 1 0,3 1 2 15,-3 2 2-15,1 3 1 0,1 0-1 16,-1 4 1-16,1 1-1 0,0 1 0 15,1 0 0-15,0 0 3 0,0 0-1 16,1-2 3-16,0 1 4 0,2-2-1 16,-2-2-2-16,0-2-2 0,0-3 1 15,1-1 0-15,-2-4-2 0,0-1 1 16,-1-3-4-16,-1-1 3 0,3-1 6 16,-1 0 19-16,-1-6-2 0,3-1-15 15,2-4-6-15,2-3-3 0,0-4-1 16,3-3-1-16,3-2 0 0,-1-2-3 15,3 0 1-15,0 0 1 0,2 4 1 16,-3 5 1-16,2 3 4 0,-5 4 5 31,3 3 4-31,-4 4 1 0,-1 2 0 16,0 0-3-16,-3 5 0 0,0 6 1 16,0 2 1-16,0 4 6 0,0 4 4 15,-1 5-4-15,2-1-9 0,-1 2-5 16,0-1-6-16,2 2 2 0,-2-4-2 15,0-1-12-15,1-2-23 0,0 0-12 16,0-5-25-16,2 3-33 0,7-2-70 16,-5-3-147-16,1-3-222 0</inkml:trace>
  <inkml:trace contextRef="#ctx0" brushRef="#br0" timeOffset="45780.96">11610 9837 407 0,'0'0'91'0,"0"0"13"15,0 0-6-15,0 0-2 0,0 0-36 16,1-17-20-16,-1 17-5 0,0 1-25 16,0 6-8-16,0 5 17 0,0 4 14 15,-1 6 1-15,-3 11-7 0,-3 9-2 16,-3 10 0-16,-1 3 3 0,0-2 1 15,-1-5-4-15,1-6 0 0,0-3-3 16,-2 0-1-16,-2-3-5 0,1-5-2 16,3-6-4-16,1-6-4 15,3-1-4-15,0 2 0 0,-3 1-1 16,1 0 1-16,3-3 0 0,2-4-2 16,1-4 1-16,3-2 1 0,0-4 2 15,4-1 2-15,4-2 13 0,3-1 9 16,1-1 1-16,4-3-8 0,2-2-9 15,5 1-9-15,0-2-3 0,1 0 0 16,2 0-9-16,1-1-17 0,-1-2-16 16,1 0-15-16,-1 1-18 0,-2-1-39 15,-4-1-45-15,2-6-54 0,-5 4-47 16,-6-2-193-16</inkml:trace>
  <inkml:trace contextRef="#ctx0" brushRef="#br0" timeOffset="45963.53">11469 10156 714 0,'0'0'57'0,"0"0"64"0,0 0-26 16,0 0-58-16,0 0-32 0,53-27-5 15,-27 19 0-15,8-1-49 0,8-2-43 16,10 1-13-16,2 0-43 0,-3 0-47 15,-15 3-52-15</inkml:trace>
  <inkml:trace contextRef="#ctx0" brushRef="#br0" timeOffset="46329.52">12108 10072 531 0,'0'0'72'15,"0"0"28"-15,0 0-31 0,0 0-47 16,0 0-22-16,0 0-7 0,0 0 1 16,-43-5-3-16,27 9 2 0,1 4 7 15,-2 4 8-15,-2 5 0 0,0 4 0 16,1 4-6-16,3 4-1 0,1 7-1 16,5 5-1-16,3-4-2 0,5-5 3 15,1-6 16-15,8-6 28 16,3 1-4-16,3 0 7 0,4-3 9 15,2-7 4-15,2-4-1 0,2-5-3 16,2-2-11-16,-1-8-12 0,2-5-15 16,-1-4-6-16,-4-4-4 0,-5-6 1 15,-2 0-5-15,-5-9-4 0,-6-6 0 16,-4-4-24-16,-7 6-25 0,-2 11-33 16,-5 10 6-16,2 9 4 0,-5 0 6 15,-3 1-32-15,-4 0-16 0,-7 2-14 16,7 4-57-16,4 0-86 0</inkml:trace>
  <inkml:trace contextRef="#ctx0" brushRef="#br0" timeOffset="46827.85">12674 9824 586 0,'0'0'76'0,"0"0"19"0,0 0 46 15,0 0-77-15,32-31-35 0,-28 31-22 16,-2 5-7-16,0 4-11 0,-2 6 2 16,-1 7 9-16,-4 10 3 0,-4 9 0 15,-3 10-1-15,-1 3 3 0,-1-4 1 16,-2-5 15-16,3-7 6 0,0-1 8 16,-1-3-3-16,3 0-4 0,2-7-7 15,0-4-9-15,4-7-7 0,1-1-1 16,0 2-4-16,2-1 3 0,0-1 5 15,2-2 5-15,4-4-2 0,1-3 10 16,3-1 8-16,5-3 6 0,0-1-2 16,5-1-4-16,-1 0-9 0,4-1-7 15,1-1-9-15,2-1-3 0,1-1-1 16,0 0-6-16,2 0-20 0,-1 0-16 16,0-2-11-16,-1 1-17 0,-2 1-36 15,-2-2-41-15,1-4-41 0,-6 2-44 16,-3-2-175-16</inkml:trace>
  <inkml:trace contextRef="#ctx0" brushRef="#br0" timeOffset="46999.73">12564 10165 848 0,'0'0'73'0,"0"0"36"0,58-9-68 15,-17 2-41-15,12-1-31 0,3 2-69 16,-7 0-46-16,-4 3-32 0,-3 1 11 16,-12 1-56-16</inkml:trace>
  <inkml:trace contextRef="#ctx0" brushRef="#br0" timeOffset="47688.78">13420 10282 1 0,'0'0'297'0,"0"0"-165"0,0 0 3 0,0 0-22 16,0 0-22-16,0 0 6 0,0 0-10 15,25-25-20-15,-20 19-13 0,-2-1-16 16,-2-1-11-16,1 1-1 16,0-1 2-16,-2-1-1 0,0 1 3 15,-2 0-1-15,-1-1-8 0,-4 1-11 16,0 1-6-16,-4 2-3 0,-2 0 1 16,-1 1-2-16,-2 2-4 0,-4 2-5 15,1 0-8-15,-2 1-10 0,-1 6-13 16,1 2-7-16,1 4 3 0,1 4 2 15,2 1 15-15,2 4 9 0,0 4 8 16,2 0 10-16,5 1 0 0,0 1 5 16,4-3 8-16,2-3-1 0,2-1 2 15,6-3 7-15,2-3 9 0,0-3 0 16,1-3-1-16,4-5-3 0,-2-2 3 16,3-2 3-16,-3-4 5 0,2-3-13 15,2-2 0-15,-3-3-3 0,2-2 1 16,-1-2-2-16,0-4-4 0,1-1-8 15,0-3-8-15,0-1 1 0,-1 2-1 16,-2 1 1-16,0 4-1 0,-5 4 7 16,-1 4 0-16,-3 3-5 0,2 3-2 15,-4 2-3-15,0 2 2 0,0 0-8 16,-4 5-10-16,0 1 4 0,0 4 11 16,-1 3 4-16,1 2 1 0,0 0-1 15,1 3 0-15,1 0 0 0,2 0 2 16,0-1 3-16,0-2 6 15,0-1 3-15,0-1-2 0,5-2 2 16,1-1 2-16,1-4 4 0,5-1 3 16,-2-3-4-16,4-1-4 0,2-1-10 15,1 0-3-15,2-3-1 0,1-2-1 16,3 1-10-16,0-1-22 0,2-1-22 16,2-1-21-16,0-2-33 0,0-1-27 15,3-7-80-15,-4 3-58 0,-8 0-78 16</inkml:trace>
  <inkml:trace contextRef="#ctx0" brushRef="#br0" timeOffset="48002.64">13848 9897 746 0,'0'0'94'0,"0"0"63"0,18-41 3 0,-11 27-79 0,1 4-57 15,-3 3-11-15,-4 3-1 0,0 2-12 16,-1 3 0-16,0 7-12 0,-4 7 12 16,-2 14 10-16,-6 15 18 0,-1 17 6 15,0 8-2-15,4-3-2 0,4-6-11 16,2-6-13-16,2-4-4 0,0 0 6 16,1-2-6-16,0-5-1 0,0-2-1 15,0-3-2-15,1-6 1 16,3-10-4-16,-2-5 1 0,1-4-9 15,2 1-10-15,3-1-15 0,-1 1-32 16,1-2-15-16,0-5-38 0,3 1-33 16,-1 0-33-16,1-2-23 0,-1-3-195 0</inkml:trace>
  <inkml:trace contextRef="#ctx0" brushRef="#br0" timeOffset="48661.59">16163 9905 453 0,'0'0'132'0,"0"0"-21"0,0 0 30 16,0 0-45-16,0 0-43 0,38-26 9 16,-35 21-8-1,0 1-4-15,-1 1-6 0,-2 1-10 16,0 0-13-16,-3 2-8 0,-2 4-9 0,-2 1 2 15,-5 6 1-15,1 1-3 16,-2 2-3-16,1 2-1 0,0 1-3 0,1-1-17 16,0 1-14-16,3-1-22 0,2-1-27 15,4-2-38-15,-1 0-44 0,3-1-23 16,5-3-43-16,1-5-104 0</inkml:trace>
  <inkml:trace contextRef="#ctx0" brushRef="#br0" timeOffset="48850.05">16335 9925 684 0,'0'0'87'0,"0"0"84"15,0 0-28-15,0 0-50 0,0 0-72 16,0 0-21-16,0 0-6 0,-13 9 6 16,5 4 4-16,-1 1 1 0,-2 3-3 15,1 1-2-15,1-2 0 0,0 4 0 16,-1-2-21-16,3 0-65 0,0-1-69 15,4 5-75-15,1-6-49 0</inkml:trace>
  <inkml:trace contextRef="#ctx0" brushRef="#br0" timeOffset="51220.5">21066 8706 383 0,'0'0'115'15,"0"0"-26"-15,0 0 38 0,0 0-24 16,-3-4-24-16,3 3-13 0,0 1-8 16,3-1-11-16,2 1-10 0,2 0 4 15,3 0-3-15,1 0-5 0,0-1-8 16,4 1-11-16,-1 0-4 0,3-1-5 16,1-1-5-16,-2 1 0 0,3 0-15 15,-3 1-22-15,1 0-30 0,-2 1-44 16,-1-1-37-16,-1 1-49 0,-4 2-38 15,-2-1-106-15</inkml:trace>
  <inkml:trace contextRef="#ctx0" brushRef="#br0" timeOffset="51440.56">20999 8868 701 0,'0'0'91'0,"0"0"28"15,0 0 1-15,0 0-11 0,0 0-66 16,0 0-21-16,0 0 19 0,0 0-4 16,41 1-20-16,-15-2-13 0,3 0-1 15,1-1 0-15,0 1-3 16,1 1-3-16,5 0-18 0,5 1-15 0,7 1-27 16,1 0-34-16,-2 0-50 0,-1-1-63 15,-13-1-49-15,-6 0-160 0</inkml:trace>
  <inkml:trace contextRef="#ctx0" brushRef="#br0" timeOffset="52282.54">23413 8356 189 0,'0'0'163'0,"0"0"-91"0,0 0 16 0,0 0-6 0,22-14-23 0,-16 10-4 15,-1 1 13-15,0 0-7 0,0 1-2 16,-2 1-13-16,-1 0-5 0,0 0-3 16,-2 0 9-16,0 0-3 0,0 0-14 15,0 1-4-15,-2 0-9 0,-3 0-3 16,-1 0-6-16,-3 0-5 0,-3 0 1 15,-2 2-3-15,-3 1 0 0,-3 1-1 16,-2-1-1-16,-1 3-2 16,-1-1 0-16,-1 0 0 0,-2 3 0 15,1 0-5-15,-1 0 0 0,1 2-11 16,-2 0-12-16,3 0 1 0,-1-1 6 16,5 2 12-16,2-2 6 0,3 1 2 15,5-1 0-15,4 0 1 0,4-1 0 16,3 0-6-16,5 1 9 0,4 0 5 15,4-2 8-15,4 1-1 0,2 0-1 16,2 3-4-16,1-3-2 0,2 2-1 16,0 1-1-16,-1 0 5 0,2 0 4 15,0 2 2-15,0 1 4 0,1 0 0 16,-4 1 4-16,2-1-1 0,-4 1-6 16,-4-1-3-16,-2 0 7 0,-6-1 0 15,-3 0-3-15,-5-1 6 0,-3-1-4 16,-6 1 2-16,-6-3-4 0,-3 1-6 15,-5-1-3-15,-4-2-4 0,-8 0-3 16,-7-1-13-16,-7-2-24 0,-1-1-18 16,8-3-18-16,8 0-31 0,12-1-34 15,6-3-39-15,0-2-18 0,5-1-66 16,1 0-64-16</inkml:trace>
  <inkml:trace contextRef="#ctx0" brushRef="#br0" timeOffset="52836.54">23936 8363 512 0,'0'0'83'0,"0"0"14"0,13-6-13 16,-10 5-33-16,1 0-28 0,-3-1-21 0,-1 0 7 0,0 2 0 16,-5-1-4-16,-3 1-5 0,-2 0 5 15,-3 0-2-15,-4 1 1 0,-1 2 1 16,-1 0-4-1,-2 1-1-15,2 0-2 0,-1 1-5 0,0 1-21 0,2 0-11 16,3 1 10-16,3-1 8 0,4 0 18 16,5 1 3-16,3 0 0 0,3 0 8 15,7 0 7-15,4 2-4 0,4-2 2 16,3 1-4-16,2 0-2 16,1 0-5-16,2-1-1 0,2 3 5 15,-1 0 27-15,0-1 10 0,-4 3 4 16,0-1-1-16,-2 1 0 0,-5 2 0 15,-2 0 2-15,-5 0-4 16,-4 1-11-16,-5-2-11 0,-3 1-3 0,-7-3-4 16,-7-1-8-16,-4 1-2 15,-4-2-2-15,-4-1-2 0,-6 0-1 0,-9 0-10 16,-3-1-12-16,4-2-14 0,10 0-33 16,10-3-30-16,6-1-29 0,-3 2-23 15,-3-3-22-15,1 1-95 0,6-1-69 16</inkml:trace>
  <inkml:trace contextRef="#ctx0" brushRef="#br0" timeOffset="53151.36">24373 8317 349 0,'0'0'146'0,"0"0"-95"0,0 0 32 15,0 0-59-15,7 5-7 0,-8 6 10 0,-5 6 31 0,0 3 7 16,-2 5-16-16,-2 9-7 15,-1 7-16-15,0 6-14 16,2-5-9-16,1-11-3 0,3-8-11 0,0-7-40 16,0 1-38-16,0 3-34 15,1 2-30-15,-1-6-66 0,3-6-44 0</inkml:trace>
  <inkml:trace contextRef="#ctx0" brushRef="#br0" timeOffset="53810.33">24346 8383 406 0,'0'0'43'0,"0"0"54"0,0 0-41 16,0 0-22-16,0 0-7 0,0 0-3 16,8-31 12-16,-8 26-1 0,0 0 12 15,-1-2 5-15,0 1 1 0,-1-1-3 16,1 0 0-16,0 0-9 0,1-1-12 16,0-1-12-16,1-1-7 0,2 1-2 15,0-2 2-15,2 1 1 0,1-1 0 16,1 2 5-16,2-1 1 0,1 0 3 15,-1 2-1-15,3 1-2 0,0 0-2 16,1 1-6-16,0 0-2 16,-1 1-6-16,2 0 2 0,-2-1-2 0,0 3-1 15,-1 1 2-15,-1 2-2 0,0-1 0 16,-2 1 4-16,0 1-1 0,-1 4 6 16,0 2-2-16,-1 3 5 0,-2 1 0 15,0 3 1-15,-2 1-1 0,-2 0 4 16,-1 4-2-16,-4-1 4 15,-4-1-5-15,-3-1-5 0,-2 0 0 16,-6-1-6-16,-1-1 1 0,-2-3-1 16,-1 1-2-16,1-1 0 0,0-2-1 15,4-1 0-15,0-1 1 0,6 0 1 16,0-2-1-16,4-1 0 0,3 0 0 16,1-1-1-16,3 0 0 0,2 0-1 15,1-2-4-15,5 3 5 0,2-2 1 16,3 3 5-16,5-2-4 0,2 3 6 15,3-1 1-15,3 1 5 0,1 1-4 16,0 1-1-16,3 0-1 16,0 1 0-16,2 2-2 0,1-3-4 15,0 2 0-15,0 0-1 0,0-2-4 16,0 1-17-16,-1 1-19 0,-1-1-30 16,-1 0-27-16,-2 2-27 0,1 5-72 15,-5-2-68-15,-7-3-121 0</inkml:trace>
  <inkml:trace contextRef="#ctx0" brushRef="#br0" timeOffset="54582.69">22491 9147 315 0,'0'-3'70'0,"0"1"15"0,0-1-19 16,0-1-12-16,2 1-35 0,4-1 4 15,1 2 10-15,4 0 8 0,4-1 1 16,3 2 3-16,7 0-11 16,9 0-6-16,16 0 0 0,17-1 8 0,11 2 11 15,7 0-1-15,4 0-2 16,-2 0-2-16,7 0-11 0,6 0-10 15,7 4 2-15,6-2-7 0,5 2 3 0,2 0-7 16,2 3-1-16,1 1-3 16,1 1 0-16,-2-1 20 0,-5 0 3 15,-4 2 14-15,-7 0-2 16,-4-2-7-16,-2 2 4 0,-9-1-9 0,-4 0-5 16,-5-1-15-16,-6-1-11 0,-4 2 3 15,-6 0-6-15,-5 0-30 0,-4-2-36 16,-6-1-42-16,-4-3-57 0,-12-2-127 15,-9 0-158-15</inkml:trace>
  <inkml:trace contextRef="#ctx0" brushRef="#br0" timeOffset="58492.38">22719 9944 84 0,'0'0'36'0,"0"0"8"0,0 0 36 16,0 0 9-16,0 0-20 0,0 2 7 15,0-2 1-15,0 0-2 16,0 0-6-16,1 0 11 0,-1 0-4 16,2 0-3-16,-1 0-6 0,4-1-3 15,3-4-4-15,4 0-14 0,3-3-9 16,6-1-6-16,5-2 1 0,11-1-9 16,11-2-10-16,9-2-4 0,3 2-5 15,-4 4-3-15,-7 2 0 0,-8 3-1 16,-4 2-19-16,-7 3-21 0,-7-1-24 15,-7 1-44-15,-2 0-47 0,2-2-67 16,-2 1-64-16,-4 1-135 0</inkml:trace>
  <inkml:trace contextRef="#ctx0" brushRef="#br0" timeOffset="58790.41">22915 10037 548 0,'0'0'77'0,"0"0"-18"0,0 0 24 15,0 0-5-15,0 0-40 0,0 0-13 16,-15 27 39-16,10-10-4 0,1 3-21 15,0 5-5-15,-2 1-7 16,-2 8-12-16,-2 6-8 0,0-4-3 16,2-4-1-16,2-4-3 0,-1-6-14 15,0 5-54-15,-2 1-44 0,-4 8-63 16,3-9-45-16,3-3-117 0</inkml:trace>
  <inkml:trace contextRef="#ctx0" brushRef="#br0" timeOffset="59292.56">23243 10298 501 0,'0'0'53'0,"0"0"43"0,0 0 14 15,9-34-52-15,-7 24-25 0,-2-1 21 16,0 1-6-16,0 1-5 0,-1-1 3 16,-3 1-5-16,1 1-11 0,-2 2-9 15,1 1-6-15,-3 2-9 16,1 2-3-16,-2 1-3 15,0 1-1-15,-2 6 1 0,-2 2-1 0,-2 2-6 16,0 3-9-16,1 1-2 0,-2 2 0 16,4 1 4-16,1 0 9 0,4 0 2 15,1 0 3-15,5-1 1 0,3-1-1 16,5-2 13-16,4-3 12 0,2-1 9 16,4-4 4-1,1-3-2-15,3-3-5 0,1-1-1 0,0-6 0 0,-3 0 1 16,-1-2-1-16,-4-4 0 0,-4-1-5 15,-3-1-9-15,-5-3-14 0,-3 0-2 16,-1-2-23-16,-6 2-18 0,-5 0-13 16,-1 4-6-16,-4 3-2 0,-2 3-15 15,-1 2-18-15,1 3-24 0,-1 1-49 16,-2 2 8-16,6 0-62 0,2 0-72 0</inkml:trace>
  <inkml:trace contextRef="#ctx0" brushRef="#br0" timeOffset="59748.35">23532 9951 599 0,'0'0'63'0,"0"0"63"0,0 0-34 0,0 0-44 0,14-33-26 0,-11 30 6 16,-3 2 4-16,0 1-16 15,0 4-15-15,-3 6 16 0,-2 3-2 16,-1 6 2-16,-1 3 0 0,-2 6-5 16,-1 1-2-16,2 1 2 0,-1 2 3 15,-1 0 0-15,1-1 3 16,0 1 6-16,1-3 6 15,-1-1 3-15,1-3 2 0,2 0-9 16,2-4-5-16,1-2-6 0,2-3-1 0,1-2-4 0,2-2-2 31,3-3-1-31,2 0-3 0,2-4 1 16,2-2 1-16,2 0 1 0,2-2 1 16,0-1-4-16,2 1-4 0,0-1 1 15,1 0-1-15,-1 0-15 0,1 0-20 16,1-2-15-16,-3-1-14 0,0 2-7 15,-2-2-21-15,-1 1-24 0,2-3-21 16,-5 1-79-16,-1-2-72 16</inkml:trace>
  <inkml:trace contextRef="#ctx0" brushRef="#br0" timeOffset="59937.05">23525 10217 689 0,'0'0'74'0,"0"0"69"16,0 0-62-16,0 0-31 0,45-27-36 15,-26 21-10-15,3 0-4 0,0 0 0 16,2 1-27-16,3 1-21 0,-2 0-31 16,2 1-39-16,9 1-20 0,-7-1-49 15,-2 2-112-15</inkml:trace>
  <inkml:trace contextRef="#ctx0" brushRef="#br0" timeOffset="60597.45">24059 10172 309 0,'0'0'99'0,"0"0"18"0,0 0-29 16,0 0-12-16,0 0-16 0,0 0-12 16,0 0-9-16,15-13-4 0,-14 11 6 15,0 1 5-15,0 0-2 0,1 0-1 16,-2 1 1-16,0-1-3 0,0-1-3 16,0 1-13-16,-1 0-9 0,-1-1-10 15,-2-1-5-15,-3 1-1 0,0 0-3 16,-2 0-2-16,-5 2-7 0,-1 0 5 15,-5 3-1-15,0 3-2 0,-3 2-6 16,-2 2-2-16,-1 5 3 0,0 2-6 16,2 4 3-16,0 0-6 0,4 4-6 15,5 0 2-15,3 0-9 0,7 0 21 16,4 0 15-16,1-3 1 0,6 0 1 16,4-5 19-16,0-3 14 0,2-2 3 15,2-4-8-15,0-2-1 0,1-4 3 16,0-2 0-16,1 0 1 0,-1-5 2 15,0-2-3-15,-3-2-2 0,-1 0-8 16,0-1 2-16,-1-2-11 0,-2 0-8 16,1-2-1-16,-1 0-3 0,1 1-3 15,0 2 2-15,-3 0-3 0,0 3-3 16,-2 2 3-16,-1 1 0 0,-2 2-1 16,-1 2 0-16,0 0-4 15,-2 1 3-15,-1 2 2 0,0 4 2 0,-1 2-2 16,-1 2 4-16,-1 3-1 0,1 1-2 15,0 4 3-15,2-1 0 0,1 3 0 16,1-2 2-16,1 0 7 0,1-2 9 16,3-2 4-1,2-1-1-15,3-4-7 0,1-2-2 0,3-1 2 16,2-5-3-16,1 1-8 0,3-2 0 16,1-4-3-16,1-1-20 0,1 0-28 15,2-2-16-15,-1-3-11 16,0-4-42-16,1-2-68 0,7-16-65 0,-7 4-18 15,-2-1-84-15</inkml:trace>
  <inkml:trace contextRef="#ctx0" brushRef="#br0" timeOffset="60848.01">24431 10036 93 0,'0'0'350'0,"0"0"-218"0,0 0 77 15,9-38-67-15,-8 30-44 0,0 3-38 16,-1 1-10-16,0 4-17 0,0 1-33 15,0 10 0-15,-1 4 2 0,-1 6 7 16,-2 11 16-16,0 11 3 0,0 9 5 16,0 4 2-16,1-4-2 0,1-2-4 15,1-9-9-15,-1 1-7 0,1-3-6 16,0-3-3-16,0-7-2 0,1-5 0 16,0-9-1-16,0-1-1 0,1 0-2 15,2 0-21-15,1 1-37 0,1-5-31 16,0-1-26-16,8-1-58 0,-3-4-74 15,2 0-117-15</inkml:trace>
  <inkml:trace contextRef="#ctx0" brushRef="#br0" timeOffset="61566.1">25407 10128 208 0,'0'0'98'0,"0"0"11"0,0 0 0 0,0 0-39 0,41-28 1 0,-31 21-11 16,-2 0 21-16,-2 0-12 0,0 0-1 15,-2 0-10-15,-2 2-12 0,0-2-7 16,-2 3-4-16,0-1-12 0,-5 1-21 16,-2 1-2-16,-2 1-4 0,-5 2 1 15,-2 0 2-15,-3 4 1 16,-3 0 1-16,-2 3-1 0,-2 1-7 16,0 2-23-16,1 1-8 0,2 1-6 15,3 0 5-15,0 0 9 0,4 1 9 16,0 0 8-16,4 0 6 15,2 0 4-15,3-1 3 0,4 2-2 0,3-4 0 16,3 1 0-16,6-1 2 0,3-1 6 16,4 0 8-16,5-2 6 0,2-2 2 15,1 2-7-15,1-1-8 0,1-1 0 16,0 1 8-16,0 1 9 0,-1 1 1 16,-1 1 1-1,-1 0 1-15,-1 2-5 0,-3 1-1 0,-3 1 0 0,-2 1-1 16,-5 1 1-16,-3 3 4 0,-3-1-4 15,-3 0 1-15,-2 1-5 16,-7-1-7-16,-4-1-1 0,-5-2-3 16,-6 0 0-16,-3-3 0 0,-8 0-6 15,-7 0 0-15,-7-1-21 0,1-3-12 16,9-4-16-16,11-2-34 0,10-1-46 16,3-1-29-16,-3-5-45 0,3-1-28 15,3-1-120-15</inkml:trace>
  <inkml:trace contextRef="#ctx0" brushRef="#br0" timeOffset="62080.97">25837 10078 548 0,'0'0'62'0,"0"0"53"0,0 0-47 16,0 0-50-16,9-10-17 0,-9 9-1 16,-1-1-7-16,-3 2 6 0,-1 0-2 15,-3 0 3-15,-3 2 0 0,-2 0 0 16,-2 3 0-16,-2 0 3 0,0 2 1 15,2 2-2-15,0 1-1 0,4-1-1 16,2 1 6-16,2-1 1 0,4 1 3 16,3 0 4-16,0 0 10 0,6-1 1 15,1 2 2-15,2-1-2 0,2 0-5 16,3 1-3-16,1-1-1 0,2-1-11 16,0 1-3-16,1 3 1 15,1-2-1-15,-2 1-2 0,0 3 0 16,-1 0 0-16,-3 2 10 0,-3 1 16 15,-4 2 11-15,-4-1 20 0,-2 2 5 16,-5 0-4-16,-5-3-8 0,-4-1-11 16,-2-3-14-16,-4-2-11 0,-2-1-6 15,-4-3 3-15,-2-1 6 0,-8-1 1 16,-7-1-6-16,-3 0-12 0,2-3-12 16,11 0-51-16,11-1-37 0,6 1-53 15,-11-2-61-15,4 0-51 0,1-2-179 16</inkml:trace>
  <inkml:trace contextRef="#ctx0" brushRef="#br0" timeOffset="63151.65">21418 11937 157 0,'0'0'174'0,"0"0"-64"0,0 0-12 16,0 0-9-16,0 0-15 0,-1 0-13 16,4 0 16-16,2 0 0 0,0 0-4 15,4 0-16-15,1 0-13 0,5 0-14 16,-1 0-12-16,4 0-7 0,1 0 1 15,0 0 0-15,3 0-3 0,2 0-7 16,-2 0-1-16,2 0-1 16,0 0-13-16,-1 0-15 0,-2 0-22 15,1 0-25-15,-4 0-25 0,3 0-48 16,-4-1-54-16,-5 1-112 0</inkml:trace>
  <inkml:trace contextRef="#ctx0" brushRef="#br0" timeOffset="63384.53">21408 12117 675 0,'0'0'104'0,"0"0"-13"16,0 0 23-16,0 0-44 0,0 0-27 15,0 0 18-15,0 0-21 0,47 18-9 16,-16-17-4-16,13 0-12 0,14 1-2 15,6 2-2-15,1-1-6 0,0 2-4 16,-2-2-1-16,2 1-19 0,4 2-42 16,2-3-56-16,-17 1-112 0,-8-2-176 15</inkml:trace>
  <inkml:trace contextRef="#ctx0" brushRef="#br0" timeOffset="66310.58">23050 11894 423 0,'0'0'63'0,"0"0"11"0,0 0 23 15,0 0 24-15,0 0-26 0,5-12-23 16,-5 12-10-16,0 0-24 16,0 5-21-16,-2 5 12 0,-2 3 20 0,-1 6-5 15,0 6-4-15,-2 10-9 0,-2 9 0 16,-1 13 2-16,2 6-1 0,0-6-5 15,3-2-1-15,-1-8 1 0,1-2-6 16,-1-2-2-16,1-3-11 16,-2-3-5-16,0-6-3 0,1-10-7 15,1-4-16-15,0-2-13 0,-1 3-14 0,1-3-21 32,-1 3-21-32,1-3-53 0,3-4-51 15,2-3-77-15,0-4-127 0</inkml:trace>
  <inkml:trace contextRef="#ctx0" brushRef="#br0" timeOffset="66749.85">23384 12291 540 0,'0'0'119'0,"0"0"-25"0,0 0 35 0,0 0-39 0,36-1-23 16,-17-2 10-16,3 2-5 0,2-2-20 16,0 2-15-16,2-1-22 15,0 1-5-15,0 1 1 0,1 0 1 16,0 0-3-16,-1 4-7 0,-1-1-2 15,1 2-2-15,-2-1-16 0,-1 1-14 16,-1-1-32-16,0 0-38 0,0 1-64 16,6 0-57-16,-5-3-66 0</inkml:trace>
  <inkml:trace contextRef="#ctx0" brushRef="#br0" timeOffset="67473.39">25691 11991 256 0,'0'0'145'0,"0"0"-46"0,0 0 22 0,0 0-40 0,0 0-8 16,10-14-24-16,-6 8 10 0,2 3 6 15,-1-1 1-15,2-2-6 0,-2 4-11 16,0-1-5-16,-3 0-5 0,-1 1-13 16,-1 0-8-16,-3-1-4 0,-6 3-9 15,-3 0-1-15,-5 0-4 0,-4 0-3 16,-5 5-4-16,-3 0-2 0,-2 2-1 15,1 1 3-15,0 1-1 0,3 3-5 16,1-2-5-16,3 3-12 0,5 0 13 16,3 0 4-16,5 0-2 0,3 1 5 15,5-1 0-15,2-1 5 0,4 2 4 16,6-2 0-16,5-2 1 0,3 3 10 16,5-2-3-16,2-1-2 0,3 2-2 15,0-1 2-15,2 1-2 16,0 1 10-16,-1 0 10 0,-4 0 1 15,1 1 3-15,-5 1 0 0,-4 1-3 16,-2-2 1-16,-4 3 4 0,-6-1-3 16,-2-1 1-16,-6 0-9 0,-5 0-3 15,-6-2-2-15,-5 1-3 16,-6-1-6-16,-7-1-2 0,-8-1-2 0,-8 1-9 16,1-4-12-16,8-2-20 0,10-3-11 15,10-1-16-15,1-1-25 16,0-1-9-16,1 0-26 0,1 0-14 0,4-7-22 15,6 0-51-15,5-2-114 0</inkml:trace>
  <inkml:trace contextRef="#ctx0" brushRef="#br0" timeOffset="68054.28">26135 12005 267 0,'0'0'136'0,"0"0"-41"0,0 0 25 0,23-12-43 0,-17 9 3 15,-2 0-10-15,-1 1 6 16,-2 0-14-16,-1-2-15 0,1 2-19 0,-1 0-8 16,0-2-9-16,-3 3-7 15,-2 0-1-15,-2 0 0 0,-2 1-3 16,-4 0 3-16,-3 0-3 0,-1 1-1 16,-4 2-7-16,-1 2-16 0,0 0 9 15,1 0-4-15,3 1 3 0,5 1-2 16,2 3 3-16,4-2 12 0,6 0-1 15,1 1-1-15,7 1 1 0,5-1 2 16,4 1 2-16,3 1 2 0,3 0 11 16,1 0 7-16,0 0-6 15,-1 0-6-15,0 2-1 0,-2-2-4 0,2 0 1 16,-1 1 0-16,0 0 0 0,-1 1 5 16,-4-1 16-16,0 2 8 0,-5 1-3 15,-1-1-1-15,-5 0 5 0,-4 1 1 16,-2-2 4-16,-5-1-2 0,-5 0-16 15,-3-3-10-15,-7-1-2 0,-2-2-7 16,-10-1 3-16,-5-3-5 0,-9 0 0 16,-1-2-18-16,5 0-18 0,4 0-19 15,10 0-20-15,8 0-31 0,4-2-25 16,5 0-35-16,-5-3-26 16,5-1-96-16</inkml:trace>
  <inkml:trace contextRef="#ctx0" brushRef="#br0" timeOffset="68383.74">26572 12014 664 0,'0'0'77'0,"0"0"16"0,0 0-29 15,0 0-55-15,25-9 1 0,-23 9-10 16,-2 5 0-16,-1 3 4 0,-3 5 41 16,-4 3 3-16,1 6-14 0,-2 4-3 15,0 3-13-15,1 1-11 0,2 2-6 16,1-2-1-16,2 2-9 0,2-4-37 15,0 0-21-15,1-4-10 0,0-2-21 16,2-3-11-16,6 1-20 0,-1-6-59 16,1-5-100-16</inkml:trace>
  <inkml:trace contextRef="#ctx0" brushRef="#br0" timeOffset="68711.88">26558 12010 466 0,'0'0'124'0,"0"0"-41"0,0 0 44 15,0 0-92-15,32-38-5 0,-19 30-14 16,2-2 13-16,4-1-6 0,-2 3-6 16,2-1 24-16,2 1-15 0,-2-1 1 15,3 2-12-15,0 3-7 0,0-1-8 16,-1 3 0-16,-1 2-2 0,1 0-11 16,-1 1-24-16,-1 2-19 0,-2 3-15 15,-1 1-25-15,-1 1-14 0,0 8-25 16,-4-5-59-16,-4 2-54 0</inkml:trace>
  <inkml:trace contextRef="#ctx0" brushRef="#br0" timeOffset="68962.72">26626 12188 601 0,'0'0'88'0,"0"0"9"0,0 0 49 16,0 0-103-16,37-9-2 0,-20 4-20 16,3 0-10-16,1 1 5 15,1 0-14-15,3 1-1 0,0 0 1 16,2 2-1-16,-3 1 1 16,0 0-2-16,-1 0-15 15,-1 0-30-15,0 4-36 0,-4-1-30 0,1 2-45 0,-3 3-10 16,-2-2-59-16,-6 1 11 0</inkml:trace>
  <inkml:trace contextRef="#ctx0" brushRef="#br0" timeOffset="69308.21">26592 12468 360 0,'0'0'131'0,"0"0"-11"16,0 0-20-16,0 0-27 0,0 0-14 15,0 0-3-15,0 0 9 0,42-15-16 16,-22 9 10-16,4-1 9 0,4 2-5 15,5 0-16-15,7 1-15 0,5 0-15 16,1 1-11-16,-3 2-2 0,-3 1-3 16,-7 0-1-16,-5 0-20 15,-5 1-29-15,-6-1-18 0,2 1-27 16,0 2-24-16,1-1-18 0,6 4-37 16,-6-1-20-16,-7-1-126 15</inkml:trace>
  <inkml:trace contextRef="#ctx0" brushRef="#br0" timeOffset="69950.28">25020 12837 326 0,'0'0'102'0,"0"0"-31"0,0 0-2 0,23-8-29 0,-8 5-2 0,4-1 1 16,7 0 15-16,9 0-2 0,15 0 7 15,16 2 7-15,9 0 2 0,7 1 3 16,2 1 2-16,1 0-21 0,8 0-13 15,10 2-13-15,7 1-10 0,7 1-8 16,3 2-3-16,3 1-1 0,2-1-4 16,2 1 0-16,-2-2 4 15,-2 2-2-15,-3-1 2 0,-5 1-1 16,-5 1-3-16,-8-2 0 0,-9-1-19 16,-7 0-36-16,-8-2-64 0,-22-1-111 15,-12-2-130-15</inkml:trace>
  <inkml:trace contextRef="#ctx0" brushRef="#br0" timeOffset="72854">25222 13496 378 0,'0'0'111'0,"0"0"-20"0,0 0-1 16,0 0-14-16,0 0-8 0,34-11 0 16,-15 5 4-16,3-1-16 0,4-2 0 15,8-3-1-15,9-1-21 0,6-3-13 16,3 3-4-16,-5 4-5 0,-4 2-7 16,-5 3-4-16,-2 2-1 0,-6 1-1 15,-7 0-23-15,-6 1-34 0,-1 0-37 16,0 0-36-16,1 1-64 0,-2 2-44 15,-6-2-124-15</inkml:trace>
  <inkml:trace contextRef="#ctx0" brushRef="#br0" timeOffset="73151.73">25526 13546 416 0,'0'0'108'16,"0"0"-66"-16,0 0 59 0,0 0 7 15,0 0-17-15,0 0-15 0,-3-34 2 16,1 31-8-16,0 2-23 0,1 1-15 16,-1 1-21-16,0 6-6 0,-2 4 2 15,1 5 13-15,-3 6 1 0,-2 3-8 16,-1 6 0-16,-1 0-6 0,-1 1-7 15,-2-1 5-15,1 0-5 0,0-2-1 16,0-2-15-16,1-2-26 0,1 1-34 16,2-3-45-16,2-2-30 0,3 0-47 15,2-2-8-15,1-8-115 16</inkml:trace>
  <inkml:trace contextRef="#ctx0" brushRef="#br0" timeOffset="73578.09">25751 13784 439 0,'0'0'75'0,"0"0"-28"0,0 0 73 16,12-34-20-16,-9 23-33 0,-1 0-18 15,-1 1-6-15,1 0-12 16,-2 3-8-16,0 1-1 0,-3 1-14 16,-2 2 3-16,-4 3-2 0,-2 0-7 15,-2 7-1-15,0 1 2 0,0 5-2 16,0 1-1-16,2 3 5 0,3 1 7 16,3-1 8-16,3 1 7 0,2-1 1 15,8 0 5-15,3-3 7 0,3-2-2 16,4-2-3-16,2-3-4 0,2-2-12 15,1-4-3-15,-2-1-10 0,-1-5 0 16,-3-2-1-16,-4-2 2 0,-1-3 3 31,-5-1-5-31,-3-3-5 0,-3-2-13 0,-1-1-26 16,-4 0-20-16,-3 1-6 0,-2 2-7 16,-3 6-27-16,0 1-39 0,-3 3-41 15,-4 3 9-15,3 2-76 0,3 1-20 16</inkml:trace>
  <inkml:trace contextRef="#ctx0" brushRef="#br0" timeOffset="74019.86">26141 13499 576 0,'0'0'89'0,"0"0"29"0,0 0-8 16,0 0-77-16,12-17-14 0,-12 17-12 15,0 2-2-15,0 5 11 0,-2 4 14 16,-4 5-12-16,1 2-10 0,-3 5 1 15,-1 3-4-15,0 2 0 0,-1 1-2 16,0 1-3-16,1-1 4 0,2-1 7 16,1 0 6-16,1-1 10 0,2-4 0 15,1 0-3-15,1-2-4 0,1-1-2 16,0-2 1-16,4-3-1 0,3-2 0 16,2-4-1-16,2-1-1 0,3-1-3 15,0-2 0-15,4-4-3 0,1 1-3 16,0-1-5-16,0-1-1 0,-1 0-1 15,2 0 0-15,-3 1-3 0,0-1-28 16,-1 0-22-16,-1 0-19 0,-2-1-31 16,0-2-21-16,-4 2-30 0,1-6-37 15,-4 3-94-15</inkml:trace>
  <inkml:trace contextRef="#ctx0" brushRef="#br0" timeOffset="74194.86">26137 13821 666 0,'0'0'120'0,"0"0"-45"0,0 0 71 15,0 0-86-15,44-22-34 0,-24 14-21 16,1 1-5-16,4 1-12 16,0-1-39-16,0 2-39 0,2 2-79 0,10-1-37 15,-6 2-60-15</inkml:trace>
  <inkml:trace contextRef="#ctx0" brushRef="#br0" timeOffset="74911.09">26729 13820 332 0,'0'0'109'0,"0"0"13"0,0 0-43 16,0 0-22-16,0 0-12 0,0 0-10 15,0 0 3-15,0 0-8 0,33-22 6 16,-29 19 7-16,-1 0-2 0,-1 1 2 16,-1-2-2-16,0 1-3 0,-1-3-7 15,0 1-8 1,0-2-11-16,-2-1-5 0,0 1-6 0,-1 0-1 0,0-2-2 15,1 2-7-15,-1 0-4 0,-2 1-3 16,1 1-3-16,-2 1-2 16,-1 0-3-16,-1 3-7 0,0 0 0 15,-4 1 16-15,-1 1 15 0,-2 3 0 16,0 5 8-16,-2 1-3 0,0 3 5 16,0 2-8-16,2 2 0 0,2 0-1 15,4 2-1-15,4 0-1 0,2-1-1 16,3 2 2-16,0-4 7 15,3 2 12-15,3-5 8 0,0-3-3 0,2 0-1 16,2-5 5-16,0 0 1 0,1-4-1 16,2-1 2-16,-1-5-7 0,2 0-6 15,-2-5-2-15,1 2-2 0,0-1-8 16,-1-3-4-16,1 1 0 16,-2-3 0-16,2 0-1 0,-2-3-2 15,-1 2-3-15,-1-2-6 0,-1 3 1 16,-3 2 0-16,0 2-3 0,-3 2-2 15,-2 3-4-15,0 2-12 0,-2 0-13 16,-2 3 17-16,-2 0 21 0,-2 3 5 16,-1 1 1-16,1 5 1 0,1 1 5 15,1 3-2-15,0 1 4 0,2 2 8 16,3-1 7-16,1 1 2 0,0-1-1 16,4-1 1-16,3 0 3 0,1-2 1 15,3-2-2-15,2 1-3 0,0-4-6 16,3-2-10-1,0-1-1-15,2-3-5 0,1-1-2 0,1 0-7 0,-1 0-27 16,0-1-20-16,0-2-26 0,-2-1-35 16,0 1-21-16,1-4-41 0,-4 1-27 15,-4-1-117-15</inkml:trace>
  <inkml:trace contextRef="#ctx0" brushRef="#br0" timeOffset="75184.42">27155 13490 495 0,'0'0'51'0,"0"0"-22"0,6-19 85 0,-5 15-72 0,0 1-3 0,-1 3 8 15,0 0-12-15,0 4-19 0,0 5 8 16,-1 5 31-16,-1 6-18 0,-3 5-1 15,0 7 6-15,-2 9 3 0,0 5-5 16,1 0-13-16,0-4-7 0,2-5-5 16,0-8-7-16,3-5-3 0,0-7-2 15,-1 1-3 1,2 2 0-16,-1 0-15 0,1 3-32 16,0-3-33-16,3-5-34 0,8-1-57 0,-3-3-61 0,2-7-193 15</inkml:trace>
  <inkml:trace contextRef="#ctx0" brushRef="#br0" timeOffset="75813.03">28090 13596 597 0,'0'0'102'0,"0"0"-64"0,0 0 46 0,0 0-60 0,0 0-24 16,0 0-2-16,1-12 1 0,-11 10 1 15,-6 2-17-15,-1-1 6 0,-2 0 8 16,1 1 3-16,-1 0 0 0,2 2 3 16,2 2 5-16,1-1-1 0,3 3-7 15,2-1 0-15,2 1 0 0,1 2 0 16,2 0-1-16,0 1-6 0,4 1-2 15,0 1-1-15,2-1-4 0,4 2 7 16,3 1 6-16,2 0 1 0,3 0 1 16,2 0 2-16,4 1 9 0,-1 1 11 15,3 1 8-15,-2-1 3 0,1 0 7 16,-3 1 3-16,-1-2-8 16,-2 2-6-16,-2-3-6 0,-4 1-1 15,-5 1-3-15,-4-2 3 0,0 1 6 16,-9-1 5-16,-3-2-5 0,-5 0-4 15,-4-3-7-15,-2 1-9 0,-4-3-3 16,-2-1-6-16,-5-3-6 0,4 0-17 16,0-1-16-16,2-1-26 0,8 0-15 15,-2 0-23-15,6-1-28 0,7-3-16 16,4-2-40-16,5 0-120 0</inkml:trace>
  <inkml:trace contextRef="#ctx0" brushRef="#br0" timeOffset="76283.41">28562 13606 551 0,'0'0'44'0,"0"0"18"0,0 0-26 0,0 0-33 0,18-4 0 16,-18 4 1-16,-3-1 3 0,-3 1 20 16,-4 0 0-16,-3 0 15 15,-3 0 3-15,-1 1-12 0,-2 3-14 16,0 0-14-16,-1 1-5 0,1 0 0 15,3 0 0-15,2 1 0 0,3 2-3 16,3-1 3-16,1-1-3 0,3 3 0 16,4-1 3-16,0 2 20 0,6-2-1 15,0 2-1-15,4 1-4 0,4 0-7 16,0 0-1-16,2 2 5 0,1 0 0 16,1 1 5-16,-1 0 6 0,1 1 6 15,-3 0 5-15,0 3 0 0,-4-2 1 16,-3 0 1-16,-3 1-9 0,-5-3 0 15,-1-2 1-15,-6-1 9 0,-2-3-3 16,-4 0-7-16,-3-3-5 0,-2 0-6 16,-2-2-4-16,-1-2-7 15,0 0-2-15,-2-1-2 0,1-2-23 16,-1-1-53-16,1-1-51 0,-7-5-110 16,6 0-150-16</inkml:trace>
  <inkml:trace contextRef="#ctx0" brushRef="#br0" timeOffset="89400.6">12990 15311 182 0,'0'0'35'0,"0"0"-16"16,0 0 34-16,0 0 11 0,0 0-25 16,0 0-5-16,17-30 10 0,-16 27 12 15,-1 1 0-15,1-1-3 16,1 0-4-16,-2 1 3 0,0-2-1 16,0 0-4-16,2-1-9 0,-2 2-4 15,0-2-1-15,-2 0 2 0,0 2 0 16,-1-2-4-16,0 4-6 0,-3-1-8 15,-1 1-9-15,-1 1-3 0,-1 4-3 16,-4 7 0-16,-4 4 0 0,-2 5-2 16,0 4 1-16,-3 6-1 0,-1 5 1 15,-1 5-1-15,3-2-1 0,4-6-3 16,4 2-1-16,5-10 1 16,3 4 3-16,0 3 1 15,5-5 0-15,1 1 1 0,4-1 0 0,4-4 0 0,2-2 1 16,6-4-2-16,-2-2 1 0,5-5-1 15,1-4 2-15,3-5-1 0,1-1 5 16,3-8 0-16,-2-5 0 0,0-3-3 16,-1-3-1-16,-4-5 0 0,-3-8 1 15,-6-9 0-15,-3-11 0 0,-9-3-1 16,0 4 5-16,-12 7 1 0,3 8-4 16,0 6-3-16,-2 8 1 0,3 7 3 15,-2 4-1-15,-3-1-2 0,0 0-1 16,-5 3 1-16,1 3-2 0,-2 2 0 15,1 5 0-15,0 0 0 0,0 6-3 16,3 2-1-16,2 4-27 0,2 1-16 16,3 3-24-16,2 2-36 0,6 9-61 15,2-4-45-15,3-3-140 0</inkml:trace>
  <inkml:trace contextRef="#ctx0" brushRef="#br0" timeOffset="90170.18">14317 15176 153 0,'0'0'38'0,"0"0"-17"0,0 0 54 0,2 0-13 0,-2-1-24 0,3 1 4 15,-1 0 11-15,3-3-7 16,1 2 0-16,3-1 3 15,-1-2 12-15,2 2 2 0,0-2 9 0,0 2-12 0,0 0-17 16,-1 1-5-16,-1 1-5 0,0 0-12 16,-3 0-10-16,-4 0 1 15,1 3-10-15,-2 1 1 0,-8 3 2 16,-3 3 1-16,-3 1 2 0,-7 1-2 16,-4 2-3-1,-4 3 0-15,-4-1-1 0,0 2 2 0,3-1-2 0,-2-1 0 16,7 0 0-16,-4-1-1 0,3 1 2 15,0-2 9-15,4 0 10 0,2-2 7 16,1-1-3-16,5 0-4 0,1-3-2 16,3 1-1-16,3-2-3 0,0 0-1 15,1-2-2-15,3 1-2 0,3-1-2 16,0-2-2-16,0 2-3 0,6 1 3 16,4 1-3-16,4 0 1 0,2 2 0 15,5 0-2-15,3 2 1 0,3-1 0 16,2 2-2-16,1 0 1 0,1 0-1 15,1 0-1-15,-2-1 0 0,0-1-1 16,-3-1 0-16,-2 0-1 0,-1-1-14 16,-4 0-35-16,-2-1-19 0,-2 1-32 15,-4-1-35-15,-4 1-38 16,-3 3-33-16,-3-3-69 0,-2-2-49 16</inkml:trace>
  <inkml:trace contextRef="#ctx0" brushRef="#br0" timeOffset="90491.16">13878 15634 525 0,'0'0'88'0,"0"0"-55"0,0 0 90 0,-9-4-15 16,10 4-58-16,8 0-2 0,6 0 23 16,4 3-3-16,6 1-20 0,10 1-18 15,-2 0-15-15,0 2-10 0,2 1-2 16,-8 2-3-16,6-1 0 0,-3 3-1 15,0 0-21-15,0 0-40 0,-3 1-65 16,9 6-62-16,-7-5-71 0,-4-1-144 16</inkml:trace>
  <inkml:trace contextRef="#ctx0" brushRef="#br0" timeOffset="90908.66">15008 15276 541 0,'0'0'84'0,"0"0"-63"0,0 0 50 16,0 0 5-16,0 0-47 0,23-21-25 15,-21 28-4-15,-2 4 13 0,-3 6 11 16,-2 6 3-16,-1 10 4 0,-3 9-5 15,-1 10-4-15,0 3-6 0,4-5-8 16,0-5-6-16,1-7-2 0,2-4 0 16,0-5-23-16,1-6-32 0,-1-7-23 15,3-1-28-15,0 7-28 0,0-3-74 16,0-3-63-16</inkml:trace>
  <inkml:trace contextRef="#ctx0" brushRef="#br0" timeOffset="91440.22">14922 15258 389 0,'0'0'119'0,"0"0"-86"16,0 0 47-16,0-39-20 0,3 26-33 15,1 0 6-15,0-1 22 0,3 1-18 16,-2 1-1-16,4-1-2 0,2 1 5 16,0-1-8-16,5 1-10 0,0 1 3 15,3-2 0-15,1 2-2 16,1 0-2-16,4 1-6 0,-3 2-1 16,2 4-3-16,-2 1 1 0,0 3-8 15,0 3-3-15,-4 4-1 0,2 1 1 16,-7 4-2-16,1 2 2 0,-8 2-5 15,-4 3-1-15,-2-1-4 0,-6 3-4 16,-8 0 0-16,-1 2 4 0,-7-1 2 16,-3 0-3-16,1 0-8 0,-3-1-12 15,-1-2 13-15,1-2 14 0,3-2 2 16,3-2 2-16,3 0 1 0,2-2 0 16,6-1 12-16,2-2 12 0,2 1-2 15,4 0-2-15,2-1-5 16,2 0 2-16,3-1 4 0,3 1 0 15,5-1-4-15,4 1-5 16,3 2 1-16,3-2 1 0,4 2-1 0,1 2 4 16,2 0 2-16,3 3-8 15,8 6-8-15,3 2-2 0,-4-2-1 0,-10-3-1 16,-6-4-10-16,-7-4-24 0,2 2-21 16,1 1-35-16,4 3-48 0,3 1-79 15,-8-4-64-15</inkml:trace>
  <inkml:trace contextRef="#ctx0" brushRef="#br0" timeOffset="92016.03">15498 14993 305 0,'0'0'69'0,"0"0"-8"0,5-3 18 0,-4-1-45 0,5-2-10 16,-3-1 18-16,2-1 0 0,0 0-10 15,0-1 4-15,1 1 20 0,2 1-7 16,-2 1-1-16,2 1-3 0,0 0-3 16,1 0-3-16,1 0-15 0,-2 1-6 15,4 0-6-15,1 3-7 0,-3 1-2 16,2 0-3-16,-6 4-3 0,-1 3 3 15,-3 3-1-15,-2 3 1 16,0 2 6-16,-5 3 5 0,-3 0 1 16,-1 2 2-16,-4 0-8 0,2-2-5 15,-3 0 3-15,3-3-3 0,1-1 1 16,1-1 3-16,1-2 12 0,3-4 11 16,5-3 3-16,0 0-1 0,0-2-8 15,3-2 8-15,4 0 18 0,5 0-5 16,-2-1-10-16,4-1-5 0,2 1-3 15,3-1 1-15,3 1-8 0,0 1-10 16,5 0-7-16,1 0-1 0,0 1-26 16,9 3-33-16,4 1-29 15,11 0-28-15,5 3-53 0,-16-2-81 16,-11-1-98-16</inkml:trace>
  <inkml:trace contextRef="#ctx0" brushRef="#br0" timeOffset="92664.89">17047 15231 271 0,'0'0'183'0,"0"0"-141"0,0 0 38 0,13-7-27 0,-8 3-31 0,3-2 11 16,1 2 13-16,1-1-5 0,0 1 15 15,0 2 3-15,3 1-2 16,-2 1 8-16,3 0 1 0,-6 0-11 16,0 0-14-16,0 0-16 0,-5 0-13 15,-3 1-4-15,-2 4-8 0,-7 3 0 16,-5 0 6-16,-6 4 2 0,-6-2-8 15,-1 3 0-15,-10 2-8 0,-5 4-1 16,6-2-4-16,4-1 6 0,5-5 6 16,7 0 1-16,-1 0 0 0,-1 0 3 15,2-1 14-15,7-2 8 16,5 0-1-16,0-3-3 0,7 0-10 16,1 0-4-16,1-1-3 0,8 1 6 15,3 1 9-15,2 1 3 0,5 0-4 16,3 1-7-16,2-1-2 0,1 4-8 15,2-1 2-15,1 2-3 0,1-1 1 16,-1 3-1-16,2 2 0 16,-3-2-3-16,1 2-28 0,1 1-21 15,-5-1-14-15,1 1-24 0,-3 0-49 16,-3-1-43-16,-3 5-41 0,-5-4-50 16,0-4-54-16</inkml:trace>
  <inkml:trace contextRef="#ctx0" brushRef="#br0" timeOffset="93064.47">16643 15609 462 0,'0'0'173'0,"0"0"-122"0,0 0 80 0,26 0-17 0,-11 1-27 16,3 1-3-16,7 2-11 0,3 1-28 16,7 3-13-16,-3 0-15 0,1 1-6 15,9 1-8-15,-4 2-3 0,10 4 0 16,-1 0-28-16,-9-4-23 0,-8-1-39 16,-3-3-53-16,6-1-76 0,-4-1-61 15,-1 0-163-15</inkml:trace>
  <inkml:trace contextRef="#ctx0" brushRef="#br0" timeOffset="93414.16">17694 15116 794 0,'0'0'135'0,"0"0"-105"0,0 0 66 16,39-16-50-16,-27 16-42 16,-3 8-4-16,0 6 0 0,-1 7-2 15,-4 12-2-15,0 15-1 0,-4 15 5 16,2 3 4-16,-2 1-2 0,0-7-2 15,0-6 1-15,-2-4-1 0,2-1 8 16,0-2-8-16,2-3-11 0,1-2-11 16,1-2 10-16,0-2 0 0,-1-3-24 15,0-7-43-15,2 0-70 0,-2-11-63 16,2-3-172-16</inkml:trace>
  <inkml:trace contextRef="#ctx0" brushRef="#br0" timeOffset="106813.98">2398 12676 258 0,'0'-3'6'0,"2"1"18"0,-1-1 22 15,1-1-4-15,-1 2-18 0,1-1-10 16,-2 1 12-16,3-1 3 16,-1 0 2-16,-1 1-2 0,-1 0 2 15,1 1-2-15,0-1-7 0,-1 1-3 16,0 1-6-16,0 0-5 0,0 0-7 16,3 0 2-16,0 4 1 0,0-1 2 15,2 3 0-15,-2 1 1 0,2 2 0 16,2 2 2-16,1 2 3 0,-1 2-1 15,3 0-2-15,2 0-2 0,-4 3-1 16,0-1 0-16,0 3 2 0,-1 0 4 16,0 4 4-16,-4 0 11 0,2 1-9 15,-2 1-15-15,0 0 1 0,-1-1-4 16,1 0 1-16,3 0-2 16,-3 0 2-16,-1 0-1 0,4 1 0 15,-2 1 1-15,1-1-1 0,-1 2 1 16,0 0 1-16,0 2 2 0,-1 0-2 15,0 7 0-15,0 5 0 0,-2-3 0 16,0-4-1-16,-1-1 0 0,0 2 0 16,0 10 0-16,0 4 0 0,0-5 0 15,0-5 4-15,2-4-3 0,-1-1 1 16,2 1-1-16,-1 3 0 0,0-2-1 16,-1 1 3-16,1-1 3 0,-2-7-6 15,1-3 6-15,2 3 1 0,-3 8 2 16,0 4-1-16,0 4-2 0,0-6 0 15,0-4 3-15,2-2 0 0,0-1-1 16,-1 0-5-16,2 1-1 0,-3 0 0 16,5 1 0-16,-2-3-2 0,0-2 2 15,-1-5-2-15,3-5 0 0,-2 3 0 16,3 7 1-16,-3 8-1 16,5 10 2-16,-3 0 1 0,3-5 0 0,-2-4 7 15,0-4 2 1,-2 0-1-16,1 1-3 0,-1-1-2 15,-1 1-5-15,-1-2 1 0,3 2 1 16,-4-1-3-16,5-1 1 0,-4-5-2 16,1-4 0-16,1 4 0 0,-3 6 0 15,1 1 0-15,1 0 1 0,-2-8-1 16,1-9 0-16,-2-1 1 0,2 6-1 16,1 3 4-16,-2 3 1 0,2 0 1 15,-3 1-2-15,0-3-2 0,0 1 1 16,3 0 0-16,-3 0 1 15,0 0 1-15,0 2-3 0,1-4 0 16,-1 2-1-16,0-3 2 0,-1 0 5 16,-2-1 1-16,3-1 2 0,-3-1-6 15,3 0-2-15,-3-1 0 0,0-2-2 16,3-1-1-16,-1-1-5 0,0-2-14 16,-2-2-26-16,3-2-17 0,0-3-33 15,0-2-40-15,0-2-32 0,0-3-64 16,2-2-90-16</inkml:trace>
  <inkml:trace contextRef="#ctx0" brushRef="#br0" timeOffset="107643.24">2421 15509 382 0,'1'0'31'0,"0"0"3"16,1 0 39-16,1-1-20 0,3 0-12 0,1 1-7 0,2-2-9 16,-1 2-5-16,2-1 4 0,3 1 5 15,0 0-2-15,2 0-6 0,2 0-2 16,3 0 3-16,1 0 0 0,4 1 7 15,2-1 0-15,3 0-5 0,5-1-2 16,12-1-3-16,10 0-4 0,1-3 4 16,1 2-1-16,-4-1-2 15,-3 2 1-15,1-1-8 0,-1-1 2 16,0 3-1-16,2-1-2 0,0 0 1 16,3 0-5-16,1 2-2 0,0-1-1 15,-1 1-1-15,5-1 1 0,-1 1-2 16,0 0 2-16,1 0-1 0,0 0 0 15,3 0 1-15,1-1 3 0,2 0-4 16,1 0 2-16,1-1 6 0,0 2 4 16,-1-2-5-16,2 1 2 0,-1 1 1 15,0-1-1-15,2 1-1 0,-1 0 0 16,-2 0-2-16,-2-1-2 0,1 1 1 16,0 0-1-16,1-1 3 15,2 1 0-15,1-1 5 0,1 0-3 16,-1 0 0-16,2 0-1 0,-3-1-6 15,1 1 0-15,0 0-1 0,0 1-1 16,3 0 0-16,-1 0 0 0,0 0 0 16,-1 0 1-16,-3 0-1 0,1 1 0 15,-2 2 0-15,2-1 0 0,0 0 2 16,0 1-1-16,2 0-1 0,-1-1 0 16,-1 1 1-16,-1-1 0 0,-1 2-1 15,-1-1-2-15,0 1 1 0,-1-1 1 16,1 3 1-16,-3-1-1 0,-2 0 0 15,-3 0 0-15,-4 0 1 0,-3-1-1 16,-3 2-5-16,-1 0-17 0,-4 0-17 16,-2 0-27-16,-1 1-42 0,-3-3-37 15,-11 0-86-15,-4-1-100 0</inkml:trace>
  <inkml:trace contextRef="#ctx0" brushRef="#br0" timeOffset="108458.48">8110 15766 350 0,'0'0'9'0,"-2"-10"40"0,2 2 42 0,0-2-34 0,4 0-26 0,3-2 14 15,1-1 1-15,3-1-21 0,2 1-1 16,2-1 4-16,3 0 2 0,0 1 3 15,2 0-4-15,-1 2-1 0,-3-2 2 16,2 5 12-16,-2 1 0 0,-1 1-30 16,0 4-5-16,0-1-5 15,-2 3-2-15,0 0 3 0,-3 3-2 16,-3 4-1-16,-1 1 0 0,-2 6 4 16,-2 1 9-16,-2 6 4 0,0 1 0 15,-4 3-8-15,-2 2-7 0,-2 0 1 16,-2 0-3-16,-3 1 1 0,-1-1-1 15,-1 0 1-15,0-2-1 0,-1-2 0 16,1-2 2-16,0-2 0 0,2-2 3 16,0-3 4-16,3-3-5 0,4-3-1 15,-1-2-2-15,5-4-1 0,2-2 0 16,0-1 0-16,3-4 5 16,4-4-2-16,2-3 4 0,3-3 5 15,2-1 1-15,4-3-2 0,1 0-1 16,2-4-3-16,3 1-4 0,-1 0 0 15,3-2 0-15,1 3-1 0,0-1-2 16,0 2 0-16,-2 1 1 0,0 3-1 16,-5 2-1-16,-2 4-1 0,-5-1 2 15,-5 5-1-15,0 1 1 0,-7 1-2 16,-1 3-6-16,-2 1 1 0,-7 0 3 16,-3 5-1-16,-4 3 4 0,-3 2 1 15,-4 5 0-15,-1 3 0 0,2 2 0 16,1-1 1-16,3 3-1 0,3-3 1 15,5 1 1-15,3-3 9 0,5-1 13 16,2-3 9-16,5 1 16 0,6-4 2 16,1-2 2-16,4-1-6 0,2-3-8 15,3-1-16-15,3-1-9 0,-1-2-11 16,3 0-1-16,1-2-2 0,0-1-18 16,1-2-37-16,2 2-33 0,0-1-33 15,1-2-49-15,10-1-51 0,-7 2-84 16,-5 0-183-16</inkml:trace>
  <inkml:trace contextRef="#ctx0" brushRef="#br0" timeOffset="109855.49">1763 11986 205 0,'0'0'45'0,"0"0"-6"0,0 0 16 15,0 0-33-15,0 0-9 0,0 0 8 16,0 0 14-16,0 0 0 0,0-1-2 15,0 1-2-15,0 0 10 0,0 0 4 16,0-1 1-16,2 1 6 0,-2 0 3 16,0 0-9-16,0 0-5 0,-2 0-7 15,0 1-18-15,-1 3-8 0,-2 0-7 16,2 4-1-16,0 4 0 0,3 1-1 16,-2 2 1-16,2 5-1 0,0-1 1 15,0 4-1-15,2-1 1 0,4-1-4 16,2-1 1-16,1 0 1 0,1-3 0 15,1 1-1-15,-1-4-2 0,4-2 5 16,0-2 8-16,0-3 9 0,2-3 9 16,0-3 4-16,-1-1 5 0,0-4 3 15,-4-4 0-15,3-1-5 0,-4-3-7 16,0-2-8 0,0-4-3-16,-3-1-1 15,-1-4 5-15,-1 0 1 0,-2-2-6 0,3 1-6 0,-6 2-2 0,3 2 0 16,-3 4 1-16,0 2 7 0,0 2-2 15,0 2-4-15,0 0-2 0,-1 4-1 16,-1 2-4-16,2 1 0 16,-3 1 0-16,2 2 2 0,1 0-3 15,0 0-8-15,0 6-13 0,0 3 14 16,1 8 5-16,4 1 2 0,1 8 0 16,2 7 0-16,8 6 3 0,1 9-2 15,5 1 0-15,-6-1-1 0,-2-8 0 16,-4-5 0-16,-4-7 1 0,-1-6-1 15,-2-5 0-15,-1-1 3 0,-1 1 7 16,1-2 1-16,-2 3 0 0,-2-4-1 16,-4-4 1-16,-3-2 0 0,-3-2 0 15,-5-1-1-15,-1-3 1 0,-7-1-2 16,-3-1-2-16,-2-1-3 16,-7 1-3-16,-6 0-1 0,-7 0-1 15,0 0-7-15,10 4-12 16,10-2-25-16,11 1-31 15,-9 0-61-15,4-1-108 0,0-2-142 0</inkml:trace>
  <inkml:trace contextRef="#ctx0" brushRef="#br0" timeOffset="115747.53">3205 14161 39 0,'1'-1'25'16,"-1"0"15"-16,0 0 5 0,0 1-5 15,0 0 4-15,0 0 3 0,0 0-7 16,0 0-10-16,0 0-11 0,0 0-3 16,0 0-1-16,0 0-2 0,0 0 0 15,0 0-3-15,0 0 4 0,0 0 4 16,0 0 5-16,0 0 4 0,0 0-4 16,0 0 1-16,0 0-1 0,0 0-4 15,0 0-3-15,0 0-2 0,0 0-7 16,0 0-2-16,0 0 1 0,1 0 2 15,-1 0 7-15,2 1 6 0,-1-1 4 16,1 1-4-16,-1 0-8 0,0-1-3 16,0 1-2-16,-1-1 0 0,0 1 0 15,0-1 2-15,0 0-1 0,0 0 1 16,2 0 2-16,0 0-3 16,0 0-3-16,-1 0 2 0,1 0-2 0,0 1 3 15,1-1 0-15,0 0-1 16,0 0 2-16,-1 0 3 0,1 0 2 0,-1 0-1 15,1 0 0-15,2 0-4 0,-1-1 0 16,-1 0 0-16,2 0-3 0,-2-1-1 16,-1 0 3-16,3 1-5 0,-2-1 1 15,3-1-1-15,-3 0-2 0,2 1-2 16,1-2 4-16,-1 2-3 0,0-1 1 16,0 1 0-16,-1 0 0 0,1-2 3 15,1 3-2-15,-2-1 2 16,-1 0 1-16,0 0 0 15,0 1-1-15,-1 0 0 0,1 0-2 0,-2-1-2 16,2 0-1-16,-1 2 0 0,3-1 0 16,-2 1-1-16,3 0 1 0,-1 0 0 15,1 0 0-15,1 0 0 16,-1 0 1-16,-1 0 1 0,1 0 7 0,0 0 2 16,-1 0 0-1,0 1 1-15,0-1-2 0,-1 0-3 0,-2 0-2 0,3 0-3 16,-2 0 2-16,2 0-3 0,-1 0 1 15,0 0-1-15,1 0 0 0,-1 0-1 16,4 0 2-16,-2 0-2 0,2-1 2 16,-1 0 0-16,0 0-2 0,1-2 0 15,-2 1 3-15,1 2-1 0,0-2-2 16,-1 1 2-16,2 0 1 0,-2 0 1 16,0 1-2-16,0-1 1 15,1 1 0-15,0-1 0 0,0 1 0 16,1 0-1-16,1 0-2 15,-1 0 2-15,3 0-1 0,-1 0 0 0,4-1 0 16,0 0 0-16,0 1-1 0,-1 0 0 16,1 0 1-16,-1 0 0 0,4 0-1 15,-5 0 1-15,2 0 1 0,-2 0 0 16,1 1 0-16,1 0 3 0,-2 0-4 16,1 1 2-16,2 0 0 0,0 0-3 15,1-2 1-15,2 1 0 0,-1-1 0 16,3 0 0-16,-2 0 3 15,3 0 1-15,0 0 2 0,-3 0-1 16,4 0-1-16,0 0 2 0,-3 0-2 16,0-1-2-16,3 1-1 0,-3-1-1 15,2 0-1-15,-1 0 2 0,2 0-1 16,-1-1 1-16,0 1-2 0,-1 0-1 16,2-1 1-16,0-1 2 0,0 2 0 15,-1-1-2-15,1 0 1 0,-1-1-1 16,-1 2 1-16,2-1-1 0,-2-1 0 15,-1 2 1-15,2 1-1 0,-1-1 0 16,0 0 0-16,1 0 0 0,-1 0 0 16,0-1 0-16,-1 1 0 0,1 1 1 15,-2-1-1-15,1-2 0 0,-3 1 0 16,2 1 0-16,-1 0 0 0,0 0 0 16,2 0 0-16,-2 0 0 0,0-1 0 15,0 2 0-15,2-1 1 0,-2 1-1 16,1 0 0-16,0 0 0 0,-2-1 0 15,1-2 1-15,-1 1 1 0,2 0-1 16,-1-1 0-16,1 0 1 0,-1 1-1 16,1-3 0-16,-1 3-1 0,1-3 1 15,0 2 0-15,-1-1-1 0,1 2 1 16,-1-2 0-16,2 2-1 0,-1-2 0 16,0 1 1-16,1-2 1 0,0 2-1 31,0-2 3-31,1 0-1 0,-1 1-1 15,3-1 2-15,-1 1 2 0,-1 1-1 0,1-1 1 0,2 0 0 0,-1 0-3 16,0 0-3-16,1-1 1 16,1 1 0-16,-4 0-1 0,4-2 0 15,0 3 0-15,-1-1 0 0,2 0 1 16,-2 1-1-16,1-1 1 0,0 1-1 16,0 1 0-16,0-2 0 0,0 2 1 15,1-3-1-15,0 3 0 0,-1-1 0 16,0 0 1-16,1 1-1 0,0-2 1 15,0 3-1-15,1 0 0 0,-4-4 0 16,3 4 0-16,-1 0 1 0,1-1-1 16,-1-1 2-16,0 1-1 0,-1-1-1 15,2 0 7 1,-1 0-6-16,0 0 0 0,0 1 0 0,1-1 0 16,0 0-1-16,0 2 1 0,2-2-1 15,-1 0 0-15,1 2 1 0,1-3-1 16,0 1 1-16,0 0-1 15,1 0 0-15,-1 2 0 16,0-2 0-16,0 1 0 0,0 1 0 0,-2-2 1 0,1 1-1 16,-2 0 0-16,1 1-1 0,-1 0 1 15,0-1 0-15,0 2 0 0,-1-1 0 16,1 1 1-16,-1 0-1 0,-1 0 0 16,1 0 0-16,-1 0 0 0,1 1 0 15,-1-1 0-15,-2 0 0 16,2 0-1-16,-2 0 1 15,-1 0 1-15,0 0-1 0,-1 0 0 0,-2 0 0 16,-1 0 0-16,-1 0 0 16,1 0 0-16,-4 1 0 0,0 0 0 0,-1 0 0 15,-3 0-1-15,-1 0 1 16,-2 1-6-16,0-2-1 0,-1 1 2 0,-2 0 1 0,-1 0 1 16,-1-1-3-16,0 0-1 0,0 0-3 15,0 1 3-15,0-1-7 16,0 0-9-16,-1 0-13 0,-1 0-24 15,0 1-29-15,-1 0-44 0,-4 0-54 16,2-1-42-16,-1 0-141 0</inkml:trace>
  <inkml:trace contextRef="#ctx0" brushRef="#br0" timeOffset="116437">3583 13685 370 0,'2'0'137'0,"2"0"-59"0,2 0 12 16,-1 0-36-16,0 1-15 0,2 1 10 0,-2 3 14 15,-1 1-10-15,-2 2-6 0,0-1-9 16,-2 1-3-16,0 0-12 0,-2 1-6 16,-3-2-6-16,0 1 4 0,2-2 0 15,-2-2-2-15,2 0-4 0,-2-1 2 16,3-3 10-16,0 0 18 0,1-5 9 15,-2-1 3-15,3-3-11 0,-3-2-10 32,3 0-12-32,-1-3-12 0,1 3-5 15,0 0-1-15,0 3-3 0,0 2-14 16,2 2-37-16,2 2-53 0,0 2-49 16,10 6-67-16,-1 1-89 0,0-2-180 15</inkml:trace>
  <inkml:trace contextRef="#ctx0" brushRef="#br0" timeOffset="116798.4">4247 13376 474 0,'0'0'71'0,"0"0"-12"0,0 0 24 0,0 0-43 0,0 0 25 15,-32-1 34-15,24-5 12 0,0 0-9 16,2-3-17-16,0-1-29 0,2 1-22 16,1-1-14-16,3 1 0 0,0 1-12 15,0 1-8-15,0 3-8 0,0 1-40 16,0 3-58-16,0 0-86 0,0 6-54 16,2 1-34-16,-1 2-142 0</inkml:trace>
  <inkml:trace contextRef="#ctx0" brushRef="#br0" timeOffset="117270.55">3831 14552 567 0,'0'0'228'0,"0"0"-177"0,0 0 24 0,0 0-44 16,0 0-25-16,-18-27 0 0,11 16 22 16,-1 2 20-16,0-1 3 0,3 1-4 15,0 0 4-15,2 3-6 0,0 0 0 16,0 4 0-16,3 1-4 0,0 1-12 15,0 0-29-15,0 6 2 0,0 1-4 16,1 1-11-16,2 2-12 0,-1 3-33 16,3-2-45-16,3 0-75 0,3 0-70 15,1-5-100-15</inkml:trace>
  <inkml:trace contextRef="#ctx0" brushRef="#br0" timeOffset="117614.53">5075 14548 814 0,'0'0'159'0,"0"0"-14"0,0 0 16 0,0 0-53 0,46-7-32 15,-31 7-25-15,-3 0-24 0,0-1-17 16,-3 1-10-16,-3-1-9 15,-1-2-38-15,-2 0-29 0,-1-3-31 0,-2-1-45 16,-7-6-107-16,-2-1-103 0</inkml:trace>
  <inkml:trace contextRef="#ctx0" brushRef="#br0" timeOffset="117912.69">4505 13789 375 0,'0'0'81'0,"0"0"32"0,0 0 47 15,44-16-39-15,-33 14-7 0,-1 2-9 16,-1 0-27-16,-2 1-32 0,-2 2-25 15,-5 2-10-15,0 2 5 0,-2 2-9 16,-7 2-1-16,-4 0-6 0,-1 0-7 16,-5 0-14-16,3-3-19 0,-1-1-23 15,4-1-47-15,-4-6-52 16,7 0-83-16,3-6-114 0</inkml:trace>
  <inkml:trace contextRef="#ctx0" brushRef="#br0" timeOffset="118243.48">5027 12998 579 0,'0'0'139'0,"0"0"-32"0,0 0 5 0,0 0-88 16,0 0-13-16,0 0 11 0,4 2 10 16,-10-1-1-16,-2-1-3 0,-2 0 6 15,0 0 7-15,0-3-11 16,1-1-14-16,1-1-16 0,3-1-4 15,2-1-35-15,2-1-41 0,1 0-42 16,9-4-51-16,3 3-81 0,-1 0-179 0</inkml:trace>
  <inkml:trace contextRef="#ctx0" brushRef="#br0" timeOffset="118572.33">5770 13323 941 0,'0'0'170'0,"0"0"-27"0,0 0-53 16,0 0-49-16,0 0-26 0,0 0-9 15,15-24-6-15,-14 19-16 0,1 3-34 16,0 1-21-16,-1 1-46 0,2 2-75 16,6 12-19-16,-2 0 8 15,1 0-115-15</inkml:trace>
  <inkml:trace contextRef="#ctx0" brushRef="#br0" timeOffset="118905.27">5807 14215 627 0,'0'0'161'15,"0"0"-8"-15,0 0 6 0,0 0-56 16,0 0-27-16,36-18-29 0,-29 16-21 16,-1 1-7-16,-2 1-11 0,-1 0-6 15,-2 0-1-15,-1 3-1 0,0 2 2 16,-3 1-2-16,-2 4-3 0,-3 1-9 15,-3 0-7-15,-1 1-5 0,1 0-6 16,-2-1-5-16,2 0 1 0,3-2-19 16,-1-2-33-16,2-2-48 0,2-2-52 15,2 0-40-15,0-3-157 16</inkml:trace>
  <inkml:trace contextRef="#ctx0" brushRef="#br0" timeOffset="119325.18">4913 14545 887 0,'0'0'214'0,"0"0"-124"0,0 0 8 0,0 0-51 16,0 0-16-16,4 1-20 0,-3-1-7 15,0 0-4-15,-1 0-15 0,0-3-48 16,0 0-38-16,0-2-70 0,-6-3-48 16,-2 1-111-16,1 2-152 0</inkml:trace>
  <inkml:trace contextRef="#ctx0" brushRef="#br0" timeOffset="119591.31">4561 14659 901 0,'0'0'198'0,"0"0"-133"0,0 0 17 0,0 0-41 15,0 0-30-15,0 0-8 16,0 0-2-16,0 27-1 0,0-25-19 16,0-1-27-16,3 0-17 0,0 0-70 15,7-3-52-15,-3-1-99 16,2-3-196-16</inkml:trace>
  <inkml:trace contextRef="#ctx0" brushRef="#br0" timeOffset="119937.96">5403 13812 806 0,'0'0'176'16,"0"0"-87"-16,0 0 65 0,0 0-76 16,0 0-52-16,0 0-16 0,0 0-3 15,15 22-1-15,-16-22-6 0,-3-4-15 16,-2-2-41-16,-3-2-55 0,-1-2-44 16,-10-7-71-16,3 2-77 0,-1 0-138 0</inkml:trace>
  <inkml:trace contextRef="#ctx0" brushRef="#br0" timeOffset="120189.08">4919 13472 773 0,'0'0'152'0,"0"0"-60"0,0 0 38 15,0 0-92-15,0 0-34 0,0 0-4 16,0 0-2-16,16 1-22 0,-16-1-25 16,-1 0-27-16,-3 0-26 0,-5-3-82 15,-1-1-37-15,1 0-136 0</inkml:trace>
  <inkml:trace contextRef="#ctx0" brushRef="#br0" timeOffset="120488.56">4484 12998 742 0,'0'0'80'15,"0"0"-11"-15,0 0 49 0,0 0-80 16,0 0-16-16,0 0 16 0,0 0 19 16,17-18-13-16,-18 18-20 0,-3 0-18 15,-2 0-3-15,-1 0-3 0,-2 0-1 16,2 0-26-16,0-1-22 0,1-4-56 15,0-7-76-15,3 1-115 16,2 0-181-16</inkml:trace>
  <inkml:trace contextRef="#ctx0" brushRef="#br0" timeOffset="120787.06">5602 12718 850 0,'0'0'210'0,"0"0"-136"16,0 0 0-16,0 0-72 0,0 0-2 16,0 0-27-16,20-14 1 0,-18 11-19 15,1 3-46-15,1 0-51 0,3 7-59 16,0 0-22-16,0 1-60 0</inkml:trace>
  <inkml:trace contextRef="#ctx0" brushRef="#br0" timeOffset="121069.23">6289 13441 810 0,'0'0'153'0,"0"0"-11"0,0 0-47 16,0 0-59-16,0 0-26 0,0 0-8 15,0 0-2-15,-6-23-15 0,6 20-19 16,1 2-12-16,1 1-52 0,-1 0-56 16,-1 11-60-16,0-1-8 0,0 1-89 15</inkml:trace>
  <inkml:trace contextRef="#ctx0" brushRef="#br0" timeOffset="121351.52">6270 14175 1052 0,'0'0'106'0,"0"0"-59"0,0 0 13 15,0 0-26-15,0 0 0 16,0 0-13-16,0 0-1 0,0 0-12 16,-2 0-8-16,0-2-1 0,0-1-36 15,-2 3-28-15,-2-2-33 0,0 2-49 16,-3 0-13-16,-1 3-49 15,-4 9 7-15,1-2-22 0,4 1-1 0</inkml:trace>
  <inkml:trace contextRef="#ctx0" brushRef="#br0" timeOffset="121539.05">6011 14582 913 0,'0'0'160'0,"0"0"-133"0,0 0 27 16,0 0-53-16,0 0-1 0,0 0-10 16,0 0-8-16,-3 23-20 0,5-24-11 15,1-5-46-15,1 0-48 0,5-3-64 16,-2 0-31-16,1 0-75 0</inkml:trace>
  <inkml:trace contextRef="#ctx0" brushRef="#br0" timeOffset="121923.62">6109 13635 1177 0,'0'0'88'0,"0"0"-20"0,0 0-32 16,0 0-36-16,0 0-37 15,0 0-25-15,30-12-6 0,-23 5-82 16,-2-1-33-16,-3-6-28 0,-2 2-36 16,0 1-102-16</inkml:trace>
  <inkml:trace contextRef="#ctx0" brushRef="#br0" timeOffset="122175.14">5578 13383 1125 0,'0'0'57'0,"0"0"-57"15,0 0-1-15,0 0-167 0,0 0-114 16,0 0-10-16,8-32-36 0</inkml:trace>
  <inkml:trace contextRef="#ctx0" brushRef="#br0" timeOffset="122348.27">5518 12934 1129 0,'0'0'0'16,"0"0"-4"-16,0 0-9 0,-27-46-71 15,23 31-315-15</inkml:trace>
  <inkml:trace contextRef="#ctx0" brushRef="#br0" timeOffset="139543.32">3934 16622 164 0,'0'0'59'0,"0"0"-26"0,0 0 7 15,3-4-2-15,-2 1-19 0,1 2-8 16,0-1-1-16,0 0-7 0,0-1-2 15,0 1 6-15,1-1 11 0,0 1 8 16,-1 1 12-16,1-1 7 0,-1 1-5 16,0-1-4-16,-2 2-7 0,2-1-4 15,-1 1-7-15,1 0-4 0,0 0-1 16,1 0 1-16,0 0-3 0,-1 4 2 16,2 1-1-16,-2 4 5 0,-1 3 8 15,-1 7 8-15,0 3 12 0,-4 12-1 16,-1 8-8-16,-3 9-9 0,2 1-9 15,-2-7-8-15,2-9-6 0,5-11-3 16,-1-5 3-16,0-4-4 0,-1 3-3 16,3 0-11-16,-2 3-17 0,0-4-6 15,0-3-10-15,1-2-68 0,-1-3-28 16,1-7-36-16,1-2-30 16</inkml:trace>
  <inkml:trace contextRef="#ctx0" brushRef="#br0" timeOffset="140124.35">3978 16661 267 0,'0'0'26'0,"0"0"7"0,0 0 43 0,0 0-8 16,0 0-16-16,12-34 1 0,-10 26 8 16,0 0-7-16,1 0-12 0,0-1-5 15,1 1-1-15,0-2-1 0,2 0 2 16,0 1-2-16,-1-3-6 0,2 1-6 16,-1 0-3-16,2-1 3 0,1 0-5 15,-1 1-2 1,2 0 2-16,2 0-5 15,0-1 1-15,1 3-1 0,2 0-1 0,-1 2-2 0,1 0 1 0,-2 3-5 16,0 2 2-16,-1 2-1 16,-2 2-6-16,-2 4 0 0,-2 3-1 15,-4 2 0-15,-2 2 0 0,-1 3 3 16,-7 3-1-16,-5 1-2 0,-3 2-6 16,-6 0-8-16,1 1-1 15,-1-2-9-15,-3 0 3 16,2-1 0-16,-2-2 2 0,4 0 3 0,-1-4 8 0,1 0 0 15,3-4-2-15,0-1 1 0,2-2 1 16,5-2 5-16,3-1 3 0,3-2 0 16,2 1 0-16,1-1-3 0,2-1 3 15,3 2 12-15,3 1 13 0,4 2-2 16,5 1-3-16,2 2-3 0,2 1-3 16,0 0 4-16,6 2 5 0,0-1-10 15,-1 0-5-15,1 2-5 16,-3 0-2-16,-1-1-1 0,0-1-3 15,-3 2-20 1,-1-1-34-16,-2-1-38 16,-2 0-37-16,3-2-83 0,-4-4-66 15</inkml:trace>
  <inkml:trace contextRef="#ctx0" brushRef="#br0" timeOffset="140736.35">4354 16440 245 0,'0'0'15'0,"0"0"25"0,0 0 18 0,0-9-32 0,0 5 7 15,-1 0 11-15,1 0 6 0,0 0 0 16,0 0 0-16,0-2 3 0,2 2-6 16,0 0-1-16,1-3-1 0,1-2 4 15,1 0-17-15,0-1-8 0,0 0-6 16,1 1-4-16,1 0-6 0,0 1-3 15,1 2 0-15,0 0-3 0,1 3 3 16,-1 0-1-16,0 1 1 0,-1 2 3 16,2 0 3-16,-2 3-2 15,-2 2-4-15,-2 3 1 0,1 4 0 16,-2 2 5-16,-2 0 0 0,-2 4-5 16,-2-1 0-16,-3 0-6 0,-2 1 1 15,-2-2-1-15,1 1-2 0,-1-1-3 16,-1-3 5-16,2-1 1 0,-1-2-1 15,2-3 1-15,4-1 3 0,1-4 8 16,1 1 8-16,1-1 1 0,1-2 5 16,1 0-7-16,0 0-3 0,2 0 2 15,2-2-2-15,1-1-5 0,3 2-5 16,2-2-3-16,0 2-2 0,2-1-1 16,2 1 0-16,-1 1-1 0,2 0-1 15,0 0-6-15,3 0-9 16,-1 0-7-16,5 0-17 0,-1 0-23 15,-1 0-32-15,3 1-33 0,1 1-47 16,8-2 4-16,-2 0-72 0</inkml:trace>
  <inkml:trace contextRef="#ctx0" brushRef="#br0" timeOffset="142192.35">5389 16798 195 0,'3'-3'69'16,"1"0"-13"-16,1 0 25 0,1 0-13 15,-1-1-13-15,0 1 0 0,-1-1 0 16,0-1-9-16,-2 3 1 0,0-1 3 16,-1 0 1-16,-1 2 5 0,0 1-2 15,-2-1-28-15,-3 0-4 0,-3 1-22 16,-4 0-3-16,-3 3-1 0,-2 3-2 16,-2 1-1-16,-2 4 0 0,0 0 2 15,2 4 4-15,-1 0 1 0,2 3-1 16,1 0 1-16,3-1 0 15,1 1 0-15,4-3 7 0,2-2 6 0,2-3 8 16,3 0 5-16,2-2 3 0,2-1-3 16,6-2-7-16,1 0 1 0,3-2-1 15,3 0-7-15,3-3-12 16,2 0-2-16,3-5-17 0,-1 0-22 16,1-3-60-16,10-7-38 0,-6 0-81 15,-3 1-78-15</inkml:trace>
  <inkml:trace contextRef="#ctx0" brushRef="#br0" timeOffset="142445.29">5577 16446 760 0,'0'0'40'0,"0"0"-3"0,0 0 32 15,0 0-49-15,0 0-6 16,0 0 25-16,-4 35-2 0,-3-17-9 16,-1 6 0-16,0 1-3 0,0 1-4 0,0 1-9 15,0 1-7-15,0 2-5 16,3-1-2-16,0 1-43 0,1-3-50 16,4 1-38-16,2 5-56 0,4-8-22 15,0-2-70-15</inkml:trace>
  <inkml:trace contextRef="#ctx0" brushRef="#br0" timeOffset="142806.57">5910 16845 443 0,'0'0'139'0,"0"0"-82"16,0 0 77-16,0 0-57 15,16-35-22-15,-12 26-4 0,-4-2-4 0,0 3-7 16,-1-2-16-16,-4 2-4 0,0 2 5 16,-1 0 2-16,-2 2-9 0,-2 3-11 15,-1 1-5-15,0 0-2 0,-3 7-2 16,0 2 1-16,-2 4-2 16,1 2 0-16,1 3 1 0,2 2 2 0,4 0-3 15,1 2 1-15,5 0 2 0,2-3 0 16,6-1 2-16,4-2 6 0,4-2 1 15,3-3 12-15,2-3-1 16,0-4-3-16,0-3-5 0,-2-2 5 0,0-5 0 16,-3-2-2-16,-1-4-9 15,-3-1-1-15,-3-1-5 0,-4-3-2 0,-4-2-28 16,-1-2-39-16,-5 3-32 0,-3 4-32 16,-11 2-28-16,2 3-47 0,0 4-143 15</inkml:trace>
  <inkml:trace contextRef="#ctx0" brushRef="#br0" timeOffset="143309.54">6131 16840 408 0,'0'0'105'15,"0"0"-21"-15,0 0 69 0,0 0-76 16,0 0-39-16,0 0-12 0,10-36-8 16,-12 29-1-16,-3 1 10 0,0 2-1 15,-1 0-11-15,-1 1-8 0,-1 1-7 16,0 2-4 0,-1 0-3-16,-1 2-20 0,0 1-17 15,-1 3 5-15,0 1 13 0,1 1 8 0,2 1 1 0,2 1-2 16,0-1-6-1,1 1-4-15,1 0 0 0,-2 2-9 16,2-2 12-16,-1 2 9 0,3-3 9 16,0 0 7-16,2 0 1 0,0-3 1 15,4-2 13-15,2 2 16 0,2-5 9 0,2-1-2 16,2 0-7-16,1-1-7 0,-1-1-3 16,1 0 4-16,-2 1 2 0,0 1 1 15,-3 3 0-15,-1 0-11 0,-2 3-4 16,-1 1 4-16,-3-1 8 0,-1 3 5 15,-4 2-5-15,-2-1-8 0,-2 3-4 16,-4 0-5-16,-2 1-1 0,-1-2 0 16,-3 1-2-16,-2-1-2 0,-1 0-2 15,-2-3-1-15,1 0-32 0,1-2-49 16,0-2-48-16,-4-5-74 0,5-4-76 16</inkml:trace>
  <inkml:trace contextRef="#ctx0" brushRef="#br0" timeOffset="143687.06">6107 16934 528 0,'0'0'141'0,"0"0"-103"0,0 0 64 0,0 0-78 0,0 0 2 15,24-6-8-15,-14 3-1 0,4 0 7 16,2 2 1-16,1-1 11 0,2-1 19 15,0 1-4-15,0-3-9 0,0 0-8 16,3-2-6-16,-3-3-4 0,-2 1-4 31,-1-3-9-31,-4-1-4 0,-1 0-7 16,-4 0-8-16,-4 2-25 0,-3 0-14 16,-2 3-15-16,-8 6-17 0,-2 2-4 15,-3 2 17-15,-4 7 50 0,-4 3 15 16,2 3 0-16,-1 4-6 0,2 2-25 15,3 1 2-15,0 2 14 0,6-2 16 16,3 0 0-16,5-4 46 0,3 0 32 16,6-4 9-16,3-1-4 0,3-5-27 15,4-1-7-15,1-4-10 0,5-3-19 16,0 0-14-16,2-5-6 0,0-4-30 16,3-1-41-16,0 2-50 0,10-7-54 15,-6 3-54-15,-4 1-96 0</inkml:trace>
  <inkml:trace contextRef="#ctx0" brushRef="#br0" timeOffset="144062.9">6862 16607 664 0,'0'0'72'0,"0"0"6"0,0 0 36 0,0 0-80 0,0 0-1 15,28-27 2-15,-28 28-32 0,-4 6-2 16,-4 5-1-16,0 3 1 0,-2 4 2 16,-2 5-3-16,1 2 0 0,1 2 2 15,0 2 14-15,3 0 17 0,2-1 4 16,2 0-5-16,2-1-1 0,1 0 5 15,1-3-8-15,4 0-1 16,2-4-2-16,2-1-2 0,3-4-7 16,1-2-2-16,3-1-7 0,2-2-5 15,0-2 1-15,3-1-3 0,0-2-11 16,1-2-9-16,0 0-14 0,0-3-20 16,-2-1-28-16,-1 0-43 0,1 0-46 15,-5-2-91-15,-6-3-121 0</inkml:trace>
  <inkml:trace contextRef="#ctx0" brushRef="#br0" timeOffset="144473.89">6947 16951 756 0,'0'0'97'0,"0"0"-30"15,35-15-2-15,-17 6-59 0,3-1-6 16,-1 1-18-16,-3 0-8 0,2 0-1 15,-3 2-4-15,1 0-15 0,-2 3 17 16,1-2 19-16,-1 4-1 16,-1 0-7-16,-2 0-1 0,0 1 4 15,-4 1 8-15,-2 0 5 0,-3 3 0 16,-2 2 2-16,-2 2 0 0,-5 5 3 16,-2-1-2-16,-4 3-1 0,0 0 0 15,0 2 2-15,-1 0-1 0,4 0 0 16,1 1 23-16,2-2 38 0,3-2 11 15,3-1-1-15,2-2-14 0,6-1-6 16,2-3-3-16,2-1-7 0,3-5-6 16,-1-1-6-16,3-5-6 0,-1-3-5 15,0-2-5-15,-2-2 2 0,0-1 0 16,-4-4-8-16,-3-1-2 0,-3-2-3 16,-2 0-3-16,-2 3-3 0,-3 3-11 15,-5 6-5-15,-2 4-9 0,-4 5-12 16,0 1-2-16,-4 6-17 0,2 4-64 15,-7 5-51-15,4-2-80 0,4 0-126 0</inkml:trace>
  <inkml:trace contextRef="#ctx0" brushRef="#br0" timeOffset="145182.91">8360 16731 434 0,'0'0'131'0,"0"0"-18"0,0 0-4 0,15-12-66 0,-12 6-8 16,-1 1 11-16,0-1-1 15,-2 1-5-15,0 0-3 0,-3 3-18 16,-2-1-5-16,-1 1-2 0,-4 2 0 15,-1 0 0-15,-2 6-4 0,-2 1-6 16,-1 3-2-16,0 2 0 0,0 6 2 16,-1 0 0-16,3 5 4 0,1-1 5 15,4 2 4-15,3 1 3 0,3-1 0 16,3 1-4-16,2-2 3 0,4-2 2 16,3-1 1-16,1-4-8 0,4-2-10 15,0-1 4-15,5-4 7 0,0-3 13 16,1-2 3-16,2-3-2 0,1-1-2 15,-1-5-9-15,-1-1-2 16,0-3-2-16,-1 1 4 0,0-5-4 16,-3 0-1-16,-1-3-2 0,-1-4 1 15,-3-1-3-15,-2-1-2 0,-1-1 3 16,-3 3 4-16,-2 1 6 0,-3 3-12 16,-1-1-4-16,-1 4-2 0,-5 1-1 15,-3 1 0-15,1 1-1 16,-3 0 1-16,-2 2-1 0,1 3 1 0,-3 1-3 15,0 1 4-15,2 0-1 0,-1 3-2 16,2 0 1-16,0 0 1 0,3 1-3 16,1 2-1-16,1-1-22 0,2 0-18 15,2 1-6-15,1 0-16 0,1-1-12 16,0 3-16-16,1-2-30 0,3 1-18 16,1 1-68-16,1-3-89 0</inkml:trace>
  <inkml:trace contextRef="#ctx0" brushRef="#br0" timeOffset="148959.66">21638 14676 137 0,'0'0'43'16,"0"0"-4"-16,0 0 24 0,0 0-11 16,11-22-10-16,-9 20 6 0,-1-2 2 15,1 2-10-15,0 1 1 0,-1 0 6 16,1 0-1-16,-1-1 0 0,0 0 4 15,0 2-2-15,-1 0-5 0,0 0-14 16,0 0-9-16,0 0-6 0,1 0 1 16,0 1 7-16,2 3-6 0,-1-1-6 15,0 4-5-15,0 0-4 0,1 4 1 16,-2-1-2-16,0 3 1 0,0 1 2 16,-1 4 5-16,0-1 2 0,0 4 3 15,0 0-1-15,0 0-3 0,0 1-2 16,0 2-2-16,0-1-4 15,-2 2 2-15,1-1-3 0,1 2 0 16,0-1 1-16,0 1-1 0,0 0 1 16,0-1-1-16,2 1 0 0,0 0 1 15,0-2 0-15,1 2-1 0,0-1 1 16,0 1-1-16,0 1 0 0,1 0 1 16,-1 1 0-16,-1 2-1 0,-1-2 2 15,0 2-2-15,0 1 2 0,1-2 1 16,-1 0 7-16,-1 1 4 0,0 1 0 15,1-1 3-15,-1 7-4 0,1 5-1 16,-1 5-2-16,2 0-6 0,-1-11-2 16,1-6 0-16,-1-2 0 0,2 7-1 15,-1 5 1-15,1 3-2 0,-2-5 2 16,1-5 2-16,-2 2-2 16,0 0 9-16,-3 1 0 0,0-2-1 15,0 2 2-15,1-1-2 0,0 1 1 16,1-1-4-16,-1-5-1 0,2-4-2 15,-1 3 0-15,1 5 1 0,0 6-1 16,0 2-1-16,0-4-2 0,0-5 2 16,0-5-1-16,0-4-1 0,0-4 3 15,0 4 4-15,1 1 1 0,0 1-4 16,0 8 4-16,1-6-1 0,0 9 4 16,2 7 1-16,2 5-6 0,-1-3 2 15,1-6-2-15,-2-13 1 0,1 1 1 16,-1-5 1-16,1 1 0 0,0 2 0 15,-2-5 1-15,1 3-1 0,-1 0-1 16,2 1 0-16,-2-3-2 0,0 0-3 16,-1-2-1-16,0 0 0 0,1-2-3 15,-1 0 0-15,0-2 1 16,0 0-1-16,0-2-3 0,0-2-9 0,1-1-12 16,0-2-13-16,1-3-11 15,1-2-10-15,-1 1-14 0,2-4-33 0,0 2-44 16,0-3-41-16,1-4-33 0,-3 1-89 15</inkml:trace>
  <inkml:trace contextRef="#ctx0" brushRef="#br0" timeOffset="149681.44">21403 16983 298 0,'0'1'40'0,"-1"-1"3"0,1 0 21 0,0 1-18 15,0 0-5-15,0 0 14 0,2 0 0 16,3 2-8-16,1-2-2 0,2 1 1 15,3 1-4-15,1-1-7 0,5 1 0 16,3 1-3-16,3 1-8 0,3-2-6 16,10 3-4-16,9 0-3 0,11 0-5 15,5 0 2-15,-1-2-3 0,-2 1 2 16,-4 0-2-16,3-1 2 0,3 1 2 16,1-1 0-16,3 0 4 0,1-3 2 15,0 3 1-15,1-2 5 16,2-1-6-16,-1 0-3 0,1 1-1 15,1 0-5-15,0-1-2 0,1 0 1 16,0 0-4-16,2 0 1 0,0 1-1 16,1 0-1-16,-4-1 1 0,1 2-1 15,-1-1 1-15,1-1 0 0,3-1-1 16,2 0 2-16,-1 0-1 0,2 1 6 16,-2 0-1-16,1 2 2 0,0-1 3 15,-1-1-5-15,3 2 9 0,-3 0-5 16,2 1-4-16,-3-2-3 15,-5 0 0-15,-1 1-2 0,-3 0 0 0,-1 1-1 16,-2-1 0-16,-1 1 0 0,-1 0 0 16,-3 0 1-16,-2-2-1 0,-1-1-3 15,-5-1-8-15,0 1-12 0,-5-1-20 16,-2 0-27-16,-2 0-29 16,-4-2-33-16,-1-4-65 0,-9 3-87 0</inkml:trace>
  <inkml:trace contextRef="#ctx0" brushRef="#br0" timeOffset="151588.91">22241 16415 254 0,'0'0'1'16,"0"0"8"-16,0 0-9 0,0 0 25 15,2 0-6-15,0 0 10 0,1-2-8 16,-1 1-1-16,0 0-1 0,0 1 4 16,0 0 3-16,-1 0 9 0,0 0 2 15,0 0-1-15,-1-1 4 0,2-1 0 16,1-1-4-16,0-1-4 0,3 0-8 16,2-3 2-16,1 0 2 0,3-1 4 15,2-2 2-15,1 0 4 0,3-3-2 16,0 2-3-16,3-1 4 0,3-2 0 15,1-1-6-15,3-1 2 0,2-3-7 16,8-3-5-16,9-6-5 0,11-4-2 16,5-3 2-16,1 3 0 0,-4 1 0 15,-3 4 0-15,-1 1-1 0,2-2 2 16,1 0-4-16,-3 1-1 0,2-1-5 16,0 0-2-16,-1 1 0 15,3-2 3-15,1 0-1 0,0 1 2 16,1-2-2-16,1 1 0 0,-2 0 1 15,2 1-3-15,-1 0-1 16,0 0-2-16,1 0 2 0,-1 1-4 0,-2 0 2 16,1 2-2-16,-3 0 0 15,-2 2 0-15,-5 1 0 0,-2 1-1 16,-4 0 1-16,-3 2-4 0,-1 2-3 16,-3 0-3-16,-3 2-12 0,-7 3-17 15,-6 2-15-15,-5 4-26 0,-2 2-37 16,2 0-31-16,1-1-67 0,-2 3-55 15,-5 0-131-15</inkml:trace>
  <inkml:trace contextRef="#ctx0" brushRef="#br0" timeOffset="152681.04">22654 16175 242 0,'1'-3'52'0,"2"-1"17"0,0-2-6 0,0 1-21 16,0 0-5-16,0 1 16 0,0 1 13 16,-1 1-4-16,0-1 7 0,0 1 9 15,0 1-3-15,1 0-6 16,-1 0-6-16,2 1-14 0,-1 0-12 16,2 1-8-16,0 2-13 0,-1 2-10 15,0 1-6-15,0 2 7 0,0 0-3 16,-2 2 0-16,-1-2 0 0,-1 1-2 15,0-1 2-15,0-1 0 0,0-2-2 16,-2 0 3-16,0-2-2 0,-1-2-1 16,-1-1 1-16,0 0 4 0,0 0-3 15,0-4 1-15,0-1-1 0,-1-2 6 16,0-2 3-16,1-1 3 0,0-1 5 16,2 0-2-16,1-1-2 0,0 3 3 15,1 1-1-15,0 1-5 16,2 3-4-16,0 1-3 0,1 0-3 15,1 3-4-15,-1 0 0 0,1 3-5 16,1 2 3-16,0 2 1 0,0 1 1 16,0 2 2-16,1 0 0 0,-3 1-2 15,1-1 2-15,-1-1-2 0,-1 0 0 16,-1-2 0-16,-1 0-2 0,0 0 0 0,0-2 1 16,-3 0-2-16,-2-1-1 0,-2-1 1 15,0-1 0-15,0-2 3 0,0 0 3 16,0-5-1-16,-1-1 0 0,1-2 3 15,0-2 3-15,-1-4-1 0,0 1-1 16,2 1 2-16,3-1 1 0,1 5 2 16,1 1-9-16,1 4-2 0,0 1-5 15,0 2-30-15,2 0-38 0,2 3-18 16,2 2-6-16,3 3-27 0,4 6-52 16,-1-1-89-16,-2-4-122 0</inkml:trace>
  <inkml:trace contextRef="#ctx0" brushRef="#br0" timeOffset="153516.06">23073 15977 243 0,'1'0'196'0,"1"0"-89"0,2 0 39 0,2-2-9 0,-1 1-27 0,0 0-8 16,0 1-6-16,0 0-31 0,-2 0-40 15,-1 0-8-15,1 2-2 0,-2 1-5 16,-1 2 2-16,0 0-4 16,0 1-4-16,-1 1 0 0,-2 0-3 15,0-2-1-15,-1 1 0 0,1-2 1 16,0-1 0-16,0-2 1 0,0-1 5 16,-1 0-3-16,0-1-1 0,-2-5 0 15,2-2 2-15,1-2-1 0,0-1 3 16,1-2 0-16,1-1 3 0,2 2 3 15,-1 1-1-15,3 1 6 0,1 4-4 16,0 1-3-16,0 3 0 0,2 0-2 16,-2 2-4-16,1 1-3 0,0 3-1 15,0 3 4-15,0 1-2 0,1 1 1 16,-2 1 0-16,1-1 0 0,-2 0-2 16,-1 0 0-16,-1-1-2 15,-1-2 1-15,-1 0-1 0,-2-2 0 16,-2-1 1-16,-1 0-1 0,-2-3-1 15,0 0-6-15,0-4-11 0,0-2-20 16,-1-1-20-16,3-2-38 0,2-1-51 16,5-6-52-16,3 3-60 0,3-1-93 0</inkml:trace>
  <inkml:trace contextRef="#ctx0" brushRef="#br0" timeOffset="154002.68">23670 15719 144 0,'0'0'216'0,"0"0"-129"0,0 0 59 0,0-14-24 16,2 10-7-16,1-2 4 0,0 2-3 15,1 0-15-15,1-1-31 0,0 3-10 16,-1 1-13-16,0-1-16 0,-1 2-16 15,-2 3-13-15,-1 1 7 0,0 1-2 16,-3 3-1-16,-3 2-2 0,-1 0-2 16,-1-1-2-16,-1 1 0 0,0-2-2 15,1-1 1-15,2 0-1 0,-1-3 2 16,2-1 1-16,2-3 1 0,0 0 1 16,0-4-3-16,2-3 3 0,2 0-1 15,-1-2 2-15,0-1 3 0,2-1-6 16,1-1-1-16,0 2-2 0,3-1-10 15,-1 3-24-15,3 0-21 0,0 1-20 16,6 0-41-16,6-2-78 0,-1 1-73 16,-1 2-137-16</inkml:trace>
  <inkml:trace contextRef="#ctx0" brushRef="#br0" timeOffset="154474.23">24118 15484 356 0,'0'0'85'0,"0"0"42"0,0 0-25 0,0 0-11 15,18-14 13-15,-12 13-6 0,1 0 7 16,0 1-9-16,1 0-25 15,-2 2-13-15,-2 0-33 0,-1 1-17 16,-3-1 1-16,0 0 4 0,0 1-9 16,-4-1-4-16,-2 0-2 0,-2-1-5 15,1 0 7-15,-1-1 1 0,0 0 2 16,1-3-2-16,2-3 1 0,1-1 1 16,1 0-2-16,2 0-1 0,0-1 0 15,1 1-19-15,0 0-44 0,4 1-24 16,0 2-44-16,2 1-34 0,8 3-37 15,-2 0-29-15,0 0-121 0</inkml:trace>
  <inkml:trace contextRef="#ctx0" brushRef="#br0" timeOffset="154824.66">24395 15367 276 0,'0'0'133'0,"0"0"-20"0,0 0 13 0,0 0-19 0,0 0 15 0,17 0-6 16,-15 0-2-16,1 0-27 0,-2 0-25 15,0 0-12-15,0 0-3 0,-1 0-6 16,0 0-5-16,0 0-12 0,0 0-12 16,0 0-12-16,0 0-21 0,0 0-47 15,0 0-66-15,2 0-132 16,-2 0-222-16</inkml:trace>
  <inkml:trace contextRef="#ctx0" brushRef="#br0" timeOffset="157577.14">20971 14268 342 0,'0'0'66'0,"0"0"0"16,0 0 66-16,0 0-21 0,0 0-33 15,0 0-5-15,26-34 12 0,-21 29-4 16,-1-1-13-16,-1 1-9 0,1 0-6 16,-1 2-9-16,-1 0-16 0,0 1-11 15,-1 2-6-15,-1 0-8 0,0 5-3 16,-4 4-3-16,1 4 1 0,-1 2 1 15,0 6 0-15,1 0 1 0,0 2 0 16,2 1 0-16,1-2 1 0,2-1-1 16,3-3 1-16,2-2 1 0,3-2 4 15,2-5 4-15,1-2 2 0,4-2 2 16,-3-3-1-16,2-2 9 0,-1-6 5 16,1-2-3-16,-2-4-3 0,1-4-5 15,-3-1 1-15,1-4-5 0,-3-4-3 16,-1-2-1-16,0 2-4 0,-2-2-1 15,-1 2 7-15,-1 4 2 0,-1 5 3 16,-1 3 1-16,1 5-6 0,-3 2-3 16,-1 5-7-16,0 1 0 0,0 4-8 15,-4 5 4-15,1 5 2 0,-1 5 0 16,3 4 0-16,-2 8 2 0,3 8 1 16,4 6-1-16,5 2 1 0,1-4 0 15,1-11-1-15,-2-9 2 0,-4-6-1 16,0 0-1-16,-1-2 0 0,-1 4 1 15,0-1-1-15,-2 0 1 16,-1-3 0-16,-1-3 0 0,-2-5 0 16,-2-3 1-16,-3-3-2 0,-3-1-6 15,-2 0-9-15,-4-2-5 0,0-1-8 16,-4 0-10-16,-2 2-4 0,-2 1-6 16,-3 0-14-16,-8 1-7 0,-5 5-25 15,-6 5-37-15,-2 1-33 0,14-1-67 16,7-4-76-16</inkml:trace>
  <inkml:trace contextRef="#ctx0" brushRef="#br0" timeOffset="158712.23">25486 17241 465 0,'0'0'89'16,"0"0"-21"-16,0 0 18 0,0 0-47 15,5-14-7-15,-2 9 24 0,2-1 7 16,0 0-15-16,2 0-3 0,2-1 5 16,0 0-11-16,2-1-5 0,0 1-1 15,0 0-7-15,0 0-5 0,0 0-2 16,1 0-1-16,-1 2-5 0,1 0-5 16,-2 0-5-16,-1 4 1 0,0 1 0 15,-1 0 1-15,-1 2-2 16,-2 5 1-16,1 1-1 0,-3 3 1 15,0 2-2-15,-2 2 1 0,-1 0 2 16,0 3 2-16,-3 0 3 0,-1 2-2 16,-3 1-1-16,0-1-1 0,0 1-4 15,-2-1 2-15,-1-4-2 0,1 2-2 16,0-4 2-16,0-2-1 0,0 0 0 16,3-5 3-16,1-2-4 0,1-3 3 15,2-1-1-15,2-1 3 0,0 0 6 16,0-2 8-16,4-4-2 0,1-4-2 15,4-3 4-15,3-3 0 16,2-3-8-16,5-3-4 0,1-2-2 16,3 0-1-16,1 3 0 0,0 1-2 15,-2 5-1-15,-1 3 4 0,-2 4-1 16,-6 2 1-16,-1 4 2 0,-4 1-1 16,-4 0-5-16,-3 1 0 0,-1 3-1 15,-4 4-3-15,-5 4 2 0,-3 5 1 16,-3 4 0-16,-2 3 0 0,-2 1 0 15,2 2 1-15,3 0-1 0,1-3 0 16,5 2 2-16,4-4-2 0,1 0 2 16,3-4 6-16,4 2 3 0,2-3 2 15,2-1 1-15,2-2-2 16,4 0-5-16,0-4-3 0,5-2-2 16,3-1-2-16,2 0 0 0,4 0-23 15,7-3-31-15,9 0-43 0,7-3-66 16,-8-4-107-16,-9-2-156 0</inkml:trace>
  <inkml:trace contextRef="#ctx0" brushRef="#br0" timeOffset="172809.18">22891 17970 154 0,'0'0'12'0,"0"0"6"0,0 0 23 0,20-19 17 15,-15 12-14-15,0 1-11 0,-1 2 7 16,1 0 7-16,-1-2 5 15,-1 3-5-15,-1-2-6 16,-1 3-5-16,0-2 6 0,-1 2 0 0,1-1-2 16,0 0-2-16,-1 1-2 0,1-1-4 15,0 1-3-15,0 0-10 0,0-1-1 16,1 1 0-16,-1 0-1 0,0 1-3 16,0 1 0-16,-1 1 0 0,1 5 0 15,-1 5 5-15,-2 8 10 0,-3 10-3 16,-3 14-5-16,-6 11-6 0,1 3-3 15,1-2 1-15,-2-7-5 16,4-12-5-16,1 0 2 16,2-3-2-16,1-5 1 0,1-6-4 0,2-6 0 15,-1-3-2-15,0 3-20 0,0-1-31 0,0-1-43 16,2-3-46-16,1-9-54 0,0-2-65 16</inkml:trace>
  <inkml:trace contextRef="#ctx0" brushRef="#br0" timeOffset="173405.08">22954 17954 347 0,'0'0'16'0,"0"0"37"0,0 0 62 0,0 0-39 15,13-34-24-15,-9 24 3 0,0 1-2 0,-1 0-1 0,2-2-6 16,0 1-6-16,2-1-5 15,-1 1-3-15,2-1-1 16,0 2-3-16,3 1-9 0,0 1-2 16,1 1 2-16,2 1-5 0,-1 2 2 15,4-1-3-15,-1 4-5 0,2 0 0 0,1 0-2 0,-3 5-4 16,0 3-1-16,-5 2 0 0,-2 4 1 16,-5 3 1-16,-4 1-2 0,-5 2-1 15,-7 3 0-15,-6 1-3 0,-2-2-1 16,-6 3-2-16,0-3-2 15,-2 0-2-15,0-1 7 0,2-2-9 16,2-3-2-16,1-1 2 0,2-1 5 16,4-1 0-16,2-3 4 0,3 0 3 15,3-2 1-15,3-1-1 0,4-1 6 16,2 1 3-16,4-1 9 0,3 0 4 16,4 1 0-16,0 1-4 0,3 0 2 15,1 0 4-15,2 0-4 0,2 1-2 16,0 0-6-16,1 1-4 0,0 0-5 15,0 0-1-15,0-2-2 0,-3 2-3 16,0-2-12-16,-3-1-14 0,0-2-27 16,-2 0-36-16,0 0-56 15,-1-3-80-15,-5-1-100 0</inkml:trace>
  <inkml:trace contextRef="#ctx0" brushRef="#br0" timeOffset="174043.13">23386 17797 376 0,'0'0'39'0,"1"-8"35"0,1 2 29 0,2-1-49 0,0-2-13 16,1 1-4-16,1-2 4 15,0 2 0-15,3 0-10 0,0-1-11 16,0 0 6-16,0 3 7 0,2 1-1 16,-2 0 5-16,-1 3 4 0,1 0-13 15,-1 0-11-15,-2 2-3 0,0 0-8 16,-1 3-2-16,1 2-1 0,-3 3-1 15,-1 3 0-15,-2 5 0 0,0 2 1 16,-5 1 1-16,-4 0-3 0,1 1-1 16,-2 0-2-16,-3-1-2 0,0-3 2 15,1-1 1-15,-1-2 1 0,2 0 1 16,1-4-1-16,3 0 1 16,3-4 6-16,1 1 17 15,3-2 8-15,0-3 8 0,5 0 11 0,4-1-5 16,3 0-10-16,2-1-9 0,3-3-5 15,1 2-6-15,4-3-7 0,0 3-6 16,0 0-2-16,1-1-1 0,0 2-8 16,0 1-22-16,0 0-27 0,-2 0-33 15,1 0-39-15,5 1-59 0,-5 1-90 16,-4-2-153-16</inkml:trace>
  <inkml:trace contextRef="#ctx0" brushRef="#br0" timeOffset="174595.83">24267 18132 319 0,'0'0'43'0,"0"0"11"0,0 0 69 0,3 0-21 0,2 0-20 16,2-1 4-16,3 0-17 16,1 0-16-16,3-1-1 0,1 1-10 15,1 1-16-15,-1-1-9 0,2 0-11 16,0 1-2-16,0 0-2 0,0 0-2 16,0-1-10-16,0 1-14 0,0 0-14 15,-1-1-22-15,1 0-25 0,-1 0-22 16,-2 1-12-16,0-1-51 0,-2 0-65 15</inkml:trace>
  <inkml:trace contextRef="#ctx0" brushRef="#br0" timeOffset="174893.21">24302 18283 470 0,'0'0'37'16,"0"0"16"-16,0 0 72 0,0 0-42 16,0 0-16-16,0 0 14 0,4 4-5 15,7-4-2-15,3 0-14 0,4 0-20 16,0 0-19-16,2-1-6 0,1 0-8 15,-1 1-4-15,1 0-3 0,-1 0-2 16,0 0-9-16,1 0-19 16,0 0-35-16,-2 2-48 0,1-2-25 15,7 2-48-15,-8 0-25 0,0-2-85 0</inkml:trace>
  <inkml:trace contextRef="#ctx0" brushRef="#br0" timeOffset="175239.72">24920 18012 630 0,'0'0'19'0,"0"0"34"0,0 0 87 16,0 0-56-16,0 0-21 0,0 0 0 15,26-12-28-15,-26 20 3 0,0 7-12 16,-1 4-8-16,-3 6-9 0,1 7 1 16,-2 9 0-16,0-2 4 0,3-4 0 15,-1-3-5-15,1-7-6 0,1 3-3 16,0 2 0-16,0-4-1 0,0 2-8 15,0-1-15-15,1-2-25 0,0 1-33 16,0 3-59-16,3-7-96 0,0-3-140 16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1-18T15:27:30.060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4618 5245 309 0,'0'0'21'0,"0"0"1"16,9-14 47-16,-4 9 3 0,1 1-38 0,-2 2 9 0,0 1-6 16,-1 1-13-16,-1 4-4 0,0 4 14 15,-1 4-3-15,-1 7 0 0,0 3 13 16,-4 5 9-16,-3 8 8 0,-4 11-9 16,-1 7-12-16,-1 2-9 0,0-5-7 15,0-1-8-15,-1-7-4 0,1-1 1 16,-2 1-3-16,3-3-2 0,-1 0-4 15,0-3-2-15,2-6 0 0,3-6-1 16,1-9-1-16,3-1-4 0,-1 1-25 16,2-1-19-16,0 1-27 0,2-5-17 15,1-4-28-15,6-10-36 0,0-3-30 16,2-3-71-16</inkml:trace>
  <inkml:trace contextRef="#ctx0" brushRef="#br0" timeOffset="612.14">4637 5356 247 0,'0'0'46'0,"0"0"-32"16,0 0 49-16,0 0-5 0,0 0-28 15,0 0-10-15,1-29 7 0,-1 24 4 16,0-1 2-16,0 0 7 0,0-1 8 16,0-3 2-16,0-1 3 0,3-1-7 15,3-2-14-15,1 0-8 0,0-1-9 16,3 1-2-16,0-1-1 0,1 1 1 15,1 1 1-15,-1-1 0 0,3 2 3 16,-2 1 2-16,3 0 5 0,0 2-2 16,2 3-7-16,0 1-5 0,1 4-3 15,-2 0-2-15,-1 1 0 0,-2 0-3 16,-3 2-2-16,-2 5 0 16,-3 4-1-16,-4 4 1 0,0 1 0 0,-9 5 1 15,-4 2 1-15,-6 2-1 16,-4 3-1-16,-5 0-2 15,-2 1-2-15,-1-1-4 0,0-1 7 0,2 0 0 0,2-4 1 16,3 0 1-16,2-2 0 0,3-3 1 16,5 0-2-16,2-4 1 15,3-3 5-15,5 0 1 0,2-3 0 16,1-2-2-16,6-1 6 0,3-1 4 16,2 2 6-16,2-1 6 0,5-2 2 15,3 1 4 1,0 0 1-16,6 1-2 0,0 2-10 0,3 1-4 0,0-1-2 0,0 3-10 15,-3-1-4-15,-1 0-2 0,-3 2-2 16,-2-1-15-16,0 1-19 0,-2-1-26 16,-3 1-36-16,0-2-42 0,-2 0-31 15,3-2-63-15,-4-2-72 0</inkml:trace>
  <inkml:trace contextRef="#ctx0" brushRef="#br0" timeOffset="1239.72">5246 4977 320 0,'0'0'23'0,"0"0"2"0,8-13 36 15,-5 8-32-15,0 1-9 0,0-2 20 16,0 0 1-16,1 0 1 0,0-1-1 16,1 0 2-16,1-2 3 0,-1 1 1 15,2 0-12-15,0-1-9 0,0 1-10 16,2-1-5-16,1 1-3 0,0 1-3 16,2 0-5-16,-2 3 0 0,1 1 0 15,-1 2 1-15,-3 1 0 0,-1 0 1 16,-2 5-1-16,-3 4 1 15,-1 3 2-15,-1 2 6 0,-5 4-4 16,-3 2-2-16,-3 2-1 0,0-1 0 16,-1 0-1-16,0-1-2 0,2 0 2 15,-1-2-1-15,2-1 16 0,2-3 16 16,1-2 2-16,1-1-6 0,2-2 0 16,2 0-4-16,2-2 1 0,0 0-3 15,0-2-5-15,4-2 2 0,2 1 9 16,1-2 2-16,3-1 1 0,2-1 0 15,2 0-5-15,3 0-6 0,3-2-8 16,3-3-7-16,1 0-4 0,3 1-1 16,-1-2-1-16,1 1-8 0,1 0-16 15,0 3-27-15,-1 0-37 0,0 0-53 16,7 2-44-16,-7 0-70 0,-3 0-114 0</inkml:trace>
  <inkml:trace contextRef="#ctx0" brushRef="#br0" timeOffset="1569.09">6643 5103 785 0,'0'0'126'0,"0"0"-110"0,0 0 5 0,9-1-21 15,-6 1-8-15,-1 0-66 0,-1 0-74 16,-1-2-115-16</inkml:trace>
  <inkml:trace contextRef="#ctx0" brushRef="#br0" timeOffset="1709.62">6609 5354 1062 0,'0'0'67'0,"0"0"-16"0,0 0-32 16,0 0-19-16,0 0-57 0,0 0-38 16,0 0-72-16,0 0-128 0</inkml:trace>
  <inkml:trace contextRef="#ctx0" brushRef="#br0" timeOffset="6099.29">8462 5226 307 0,'0'0'31'0,"0"0"-26"16,0 0 36-16,0 0 4 0,0 0-15 0,33-26-2 16,-26 22 20-16,-2-1-1 15,0 1-5-15,-1 2 8 0,-1-1 12 16,-2 0 7-16,-1 1-15 0,0-2-13 15,-1 2-14-15,-4-1-17 0,0 2-9 16,-3 1-1-16,-2 0-5 0,-5 4-9 16,-2 3-12-16,-3 3-5 0,-2 1 4 15,-1 2 17-15,-2 2 6 0,-1 0 4 16,0 3-1-16,1 0 1 0,0 1 0 16,5-3 0-16,2 0-12 0,5 0-12 15,3-5-8-15,6 1-3 0,3-2-7 16,1-1 12-16,7-1 13 15,3 0 10-15,3-1 4 0,3 0 3 16,3-1 9-16,1 0 5 0,2-3 1 16,0 3-1-16,0-1-2 0,0 0 8 15,-1 0 17-15,-2 3 11 0,1 0 1 16,-4 1-5-16,-2-1-6 0,-2 1-8 16,-6 2-8-16,0-1 0 0,-6 2 6 15,-5-1 10-15,-6 0 0 0,-3 3-6 16,-7-1-8-16,-10 2-10 0,-10 2-7 15,-11-2-2-15,-2 0-2 16,3-5-3-16,4 0-9 0,9-5-24 0,0-1-26 16,7-2-18-16,7 1-19 0,6-3-25 15,-1 0-40-15,3-4-49 0,3 1-82 16</inkml:trace>
  <inkml:trace contextRef="#ctx0" brushRef="#br0" timeOffset="6617.89">8844 5316 266 0,'0'0'131'0,"0"0"-106"0,0 0 34 0,12-10-25 0,-9 8-10 0,1-3-14 16,0 2 4-16,-2-1 3 0,-1 0 7 16,0 0 20-16,-1 2 4 0,0-1 0 15,0 2-5-15,0 0-16 0,-2 1-17 16,-1 0-10-16,-1 0 0 0,-1 5-5 15,-2 2-3-15,1 3-9 0,-3 3 3 16,0 3 10-16,0 2 3 0,1 0-1 16,3 2 1-16,3 0 1 0,2 3 0 15,2-4 1-15,6 1 4 0,5-2 3 16,2-2 10-16,4-2 18 0,1-1 22 16,3-5-6-16,1-3-4 0,1-3-4 15,-2-2-7-15,0-6-2 0,0-2-2 16,-5-7 6-16,-1-3 9 0,-3-6 1 15,0-9-15-15,-2-13-18 0,0-10-15 16,-3 0-1-16,-3 12-13 0,-2 14-22 16,-2 16-15-16,0 1-14 15,0 1-22-15,-2 2-33 0,2 0-27 16,0 3-31-16,-1 3-65 0,2 2-129 16</inkml:trace>
  <inkml:trace contextRef="#ctx0" brushRef="#br0" timeOffset="7536.31">9337 5295 247 0,'0'0'84'0,"0"0"-9"0,0 0 34 0,32-39-41 0,-21 28-19 0,-2 1-14 15,0 2-6-15,-1 1-7 0,1 0-7 16,-1 2-7-16,-1 2 0 0,0 2-4 15,0 1-4-15,-2 4-1 16,-1 5-2-16,0 2 3 0,-1 2 7 16,-3 3 7-16,1 3 9 0,-1 3 15 15,0-1 20-15,0 2-5 0,0 1-10 16,-1-2-13-16,1 0-16 0,0-1-2 16,1 0-2-16,2-3 6 0,0-2 4 15,2-1 3-15,0-2-1 0,-1-4-1 16,0-3-3-16,2-3-3 0,-1-3 8 15,1-3 16-15,-1-3-3 0,1-2-14 16,1-1-8-16,1-2-6 0,0 1-2 16,1-2-3-16,0 0-1 0,2-1-2 15,0 0 1-15,-1 0 0 0,2-1-1 16,-1 1 1-16,0-1 0 0,2 1-2 16,-1 0 1-16,1 0 0 0,0 0 0 15,-1 0 0-15,2 0 1 16,-2 1-1-16,1-1 0 0,-3 4 0 15,1 0 0-15,-1 1-1 0,-2 2 1 16,-1 2-2-16,-1 3 1 0,0 0-1 16,-3 1-2-16,-1 1 2 0,0 3-1 15,-1 3-2-15,0 2 2 0,-1 1 1 16,0 5 2-16,0 2 0 0,0 0 0 16,1 2 1-16,0-1-1 0,1 1 1 15,1 0 0-15,0-1-1 16,1 0 1-16,-1-4 0 0,1 1-1 15,-2-2 0-15,1-3 4 0,-1-1-2 16,-1-5 3-16,1-1 7 0,-1-3 1 16,3-3 18-16,-1-5-2 0,3-1-19 15,2-4-9-15,0 0 2 0,1-2-2 16,1 1-1-16,2-3 1 0,-1 0-1 16,1 1 0-16,-1 1 0 0,0-1 0 15,1 2 0-15,-2 2 0 0,1-1 0 16,1 1-1-16,0 4 1 15,0-1 0-15,-2 3-1 0,0 1 0 16,-2 3 0-16,0 2-3 0,-3 0 0 16,0 6-1-16,0 3 0 0,0 5 2 15,-2 4 3-15,0 1-2 0,0 3 2 16,-2-1 1-16,2 0-1 0,-1 1 0 16,2-1-2-16,0 0-38 0,1-2-39 15,3 0-34-15,-1 3-87 0,-1-5-73 16,-1-6-74-16</inkml:trace>
  <inkml:trace contextRef="#ctx0" brushRef="#br0" timeOffset="8224.54">10239 5304 488 0,'4'-5'133'0,"1"-2"-58"0,1 0 94 0,2-1-137 0,0 1-13 0,4 0 0 16,-3 1-6-16,0 1-1 0,0-1-6 15,-2 3 12-15,-2 3 11 0,-2 0-11 16,-1 6-10-16,-1 4-2 0,-1 1 0 16,0 4-1-16,-1 3-3 0,-1 0 2 15,0 1-1-15,0 1-3 0,1 0 0 16,0-2-1-16,0 0 1 15,0-3 1-15,0 0 0 0,0-2 1 16,1-4 4-16,0-3 6 0,0-2-3 16,1-4-2-16,2 0 11 0,1-5 0 15,0-1-9-15,3-2-5 0,-1-3 5 16,3-1-4-16,-1 0-1 0,2-1 0 16,2 0-2-16,-1 0 6 0,3-3-2 15,-1 2-3-15,1 0 0 0,0 0-1 16,1 1-2-16,-2 1 3 0,0 1-3 15,1 0-1-15,-3 2 1 0,-1 4 0 16,-2 1-1-16,-2 3 0 0,-1 1-2 16,0 2-4-16,-2 5 1 15,0 2 2-15,0 4-1 0,-2 4 5 16,1 1-1-16,-1 3 2 0,0-1-1 16,0 1 0-16,-1 0 1 0,0 0-1 15,2-2 1-15,-1-3 5 0,1-1 4 16,1-3 4-16,0-5 6 0,1-1-1 15,0-6 7-15,4-4 11 0,-1-5-12 16,1-5-17-16,3-1-1 0,-1-4-5 16,2-3-1-16,2-2-2 0,0 1 1 15,3 0 0-15,-1 1 0 0,1 2 0 16,-1 0-1-16,2 6 1 0,-3 1-1 16,0 5-2-16,-3 2 2 15,1 5-2-15,-2 1 0 0,-1 1 1 16,-1 6-1-16,-3 2-3 0,-1 2-2 15,-3 3 0-15,-2 2-1 0,0 2-3 16,0 2-20-16,-2-4-22 0,-1 4-20 16,-1-3-15-16,0 1-47 0,-1 4-61 15,0-5-64-15,2-5-183 0</inkml:trace>
  <inkml:trace contextRef="#ctx0" brushRef="#br0" timeOffset="8742.44">11084 5326 277 0,'0'0'129'0,"0"0"-21"0,20-15 59 0,-13 7-87 0,-1 1 7 0,0-3-15 16,1 1-2-16,-1-2 0 0,0 1-12 15,-1 1-4-15,0-3-15 0,0 4-12 16,-2-2-4-16,-1 0-12 0,-1 3-8 15,-1 1 1-15,-4 4-4 0,-3-1 0 16,-3 3-4-16,-4 3 0 0,-1 4 3 16,-3 5 1-16,-2 4 0 0,-1 3-1 15,0 2 1-15,2 1-2 0,2 0 0 16,4 1 1-16,1-3 1 0,4 1 0 16,4-3 1-16,4-1 2 0,0-2 10 15,5-2-4-15,3-3 3 16,1-4 3-16,1-3-7 15,1-3 0-15,3-7-1 0,1-4-4 0,-1-3 0 16,0-2-2-16,0-2 0 0,0 0 0 16,1-3-1-16,-1 1-1 0,-1 4 0 15,-1-1-3-15,-1 5-4 0,-2 2-7 16,-1 4 2-16,-3 4 2 0,-2 2 1 16,0 1-1-16,-2 6 5 0,0 2 3 15,0 4 1-15,0 1 2 0,2 2 1 16,0 1 5-16,3 0 11 15,1 1-1-15,2-3 0 0,2 0 0 16,2-1 0-16,1-1-5 0,2-2-4 16,0-4-3-16,3-4-4 0,1-3-7 15,-1-1-56-15,2-5-60 0,-2-3-63 16,2-10-30-16,-3 4-81 0</inkml:trace>
  <inkml:trace contextRef="#ctx0" brushRef="#br0" timeOffset="9117.98">11481 5173 524 0,'0'0'119'0,"0"0"-6"0,0 0 21 0,44-16-117 16,-32 15-13-16,-3-2-4 0,-2 3-1 15,1 0 0-15,0 4 0 0,-1 3 2 16,0 6 0-16,3 2 21 0,0 4 21 15,0 4 2-15,0 0-15 16,2 4-18-16,-1 1-6 0,1 0-2 16,-1-1-4-16,-2-2-10 0,-3-1-15 15,-1-4-3-15,-4-3 4 0,-1-2-2 16,-7-4-3-16,-1-5 6 0,-4-5 23 16,-1-1 0-16,1-6 5 0,3-3 10 15,-1-6 4-15,4-3 13 0,1-4-6 16,4-2-10-16,1-1-5 0,4 0 24 15,4 1 22-15,5 3 5 0,2 1-22 16,4 0-19-16,3 3-8 0,0 1-9 16,3 2-4-16,-2 2-3 0,1 0-45 15,-3 4-47-15,1 0-47 0,4 1-60 16,-6 1-73-16,-2 1-210 0</inkml:trace>
  <inkml:trace contextRef="#ctx0" brushRef="#br0" timeOffset="9322.08">11970 5223 487 0,'0'0'123'15,"0"0"-47"-15,0 0 13 0,0 0-85 16,3 43 5-16,-7-25 6 0,-2 4 8 16,1 1 11-16,-2 1 2 0,2 0-8 15,0 0-9-15,1-2-8 0,-1-2-4 16,2-1-7-16,1-2-1 15,-2-4-70-15,0-6-107 0,4-6-77 16,-3-1-190-16</inkml:trace>
  <inkml:trace contextRef="#ctx0" brushRef="#br0" timeOffset="9463.06">12028 4938 862 0,'0'0'15'15,"0"0"103"-15,0 0-118 0,0 0-49 16,0 0-172-16,5-38-144 16</inkml:trace>
  <inkml:trace contextRef="#ctx0" brushRef="#br0" timeOffset="9949.49">12331 5042 465 0,'0'0'66'0,"0"0"60"15,0 0-65-15,39-42-55 0,-25 31-1 16,3 1-3-16,-1 1 6 15,3 2 5-15,-4 3 12 0,1 0-5 0,-3 4-11 16,0 0-3-16,-4 0 2 0,-5 1-4 16,0 4-4-16,-4 4 0 15,0 2-2-15,0 0 1 0,-5 3 0 16,0 0 1-16,-1 2 1 0,1 1-1 16,-4 2 1-16,-2-2-1 0,2 3 2 15,-4-1 7-15,1 0 13 0,-3 0 3 16,3 0-5-16,-3 2-7 0,4-3-2 15,-2-1 3-15,0-1 0 0,3 0 2 16,1-3 1-16,2 0 0 0,0-3-2 16,3-1 1-16,1-2-1 0,3-1 3 15,0-1-1-15,3-2 15 0,3 1 10 16,5-2-9-16,1-1-15 0,6 1-10 16,1 0-4-16,4-2 0 0,2 0-3 15,1 2 2-15,0-2-3 0,1 0 0 16,1 0 0-16,-1 0-15 0,-2 0-21 15,-1 0-16-15,-5 0-38 0,-2 0-13 16,-4 0-21-16,-4-5-45 0,-4 1-81 16,-2-1-67-16</inkml:trace>
  <inkml:trace contextRef="#ctx0" brushRef="#br0" timeOffset="10163.4">12374 5227 678 0,'0'0'153'0,"0"0"-87"0,0 0 41 0,0 0-90 15,40-8-7-15,-24 2-6 0,-1-1-1 16,3-1-3-16,1 2-4 0,1-1 4 16,-2 1 0-16,0 0-20 0,0-1-46 15,-2 0-60-15,8 0-65 0,-6 2-83 16</inkml:trace>
  <inkml:trace contextRef="#ctx0" brushRef="#br0" timeOffset="10546.77">12713 5154 536 0,'0'0'154'0,"0"0"-58"0,0 0 14 15,0 0-99-15,34 12-5 16,-22-10 1-16,1 0 2 0,1-1 4 0,3-1 34 0,0 0 22 15,3-3 0-15,2-1-16 0,-4-1-18 16,2 0-9-16,-2 0-5 16,0-2-4-16,-1-5-11 0,-4-1-2 15,-2-1-4-15,-3-1-28 0,-3 1-4 16,-5-1 3-16,0 5 19 0,-6 0 0 16,-5 3-1-16,-2 4 5 0,-4 3 6 15,-1 1 1-15,-2 7-1 16,-2 4 0-16,-1 3 0 15,1 2 1-15,0 4-1 0,4 2 0 0,1 1 0 0,5 3 25 16,2-1 16-16,6 2 5 0,4-2-2 16,0 1 8-16,9-4-10 0,4-1-11 15,3-3-9-15,6-3-9 16,3-5-8-16,10-3-5 0,5-3-16 16,7-5-44-16,2-1-36 15,-5-5-18-15,-14-1-32 0,-3-6-61 0,-11 4-58 16,-3-2-187-16</inkml:trace>
  <inkml:trace contextRef="#ctx0" brushRef="#br0" timeOffset="11113.29">13342 5043 236 0,'0'0'104'0,"0"0"-25"0,0 0 0 15,0 0-52-15,26 4 15 0,-20-3-7 0,2-1-7 0,-1 0-1 0,0-1 13 16,-2-1 4-16,0 0 21 15,-2-2 11 1,-2 1-13-16,-1-1-25 0,0 0-14 0,-6 1-22 0,0 2-2 0,-7 1 0 16,-3 0-1-16,-3 1 1 0,-2 6 0 15,-3 0 1-15,0 3-1 16,-1 1 0 0,4 3-1-16,1-1 0 0,5 1 1 0,3-1 6 0,7-1 24 0,-1 0 7 15,6 0-8-15,0-1-11 0,6 0-6 16,5-2-5-1,4-1-1-15,2 1-2 16,5-2-4-16,-3 0-4 0,4 1 1 0,-5 0 1 16,3 2 2-16,-1 1 1 0,-1 3-1 0,0-1 1 0,-3 2 3 15,-2-2 6-15,-3 0 4 0,-3 1 9 16,-5-3 7-16,-3 0 6 16,-6 0 12-16,-4-1-14 0,-6-3-3 15,-4-1 17-15,-4-1-2 0,-14-2 1 16,-9-3 3-16,-10 0-11 0,-3-3-25 15,2-1-9-15,8-2-5 0,4 1-8 16,2-1-52-16,1-2-42 0,1-5-46 16,9 2-104-1,3-3-251-15</inkml:trace>
  <inkml:trace contextRef="#ctx0" brushRef="#br0" timeOffset="13811.84">15273 4975 339 0,'0'0'80'0,"0"0"-34"0,0 0 69 16,0 0-35-16,0 0-37 0,0 0 1 16,24-26 14-16,-21 24-8 0,0-2 1 15,-3 1-7-15,0-2 4 0,0 1-4 16,0 0-11-16,-6 1-12 0,-5 0-17 15,-2 2-4-15,-4 1-1 0,-4 1-1 16,-4 6-4-16,-8 6-3 0,-8 9-16 16,-2 11 1-16,3 0 1 0,7 6 7 15,10 0-3-15,13-10-2 0,-2-1 3 16,8-8 7-16,3-3 11 0,1 5 0 16,1 0 0-16,4 1 0 0,6-3 5 15,-1-6 12-15,3-5 15 16,4-2 10-16,3-7-5 0,-2-1 0 15,2-8 6-15,2-5 7 0,-1-7-1 16,6-10-3-16,1-15-7 0,2-18-4 16,-3-9-2-16,-5-3-8 0,-6 5-9 15,-6 12-6-15,0 5 0 0,-3 5-1 16,-1 8-3-16,-1 9-3 0,0 8 0 16,-5 8-3-16,0 3-1 0,0-1 0 15,0-1-14-15,0 1-31 0,0 3-44 16,4 3-52-16,6 3-94 0,1 3-87 15,3 1-123-15</inkml:trace>
  <inkml:trace contextRef="#ctx0" brushRef="#br0" timeOffset="14237.62">15648 5087 496 0,'0'0'81'0,"0"0"-14"0,0 0 6 0,0 0-34 0,0 0-4 0,28 2 3 16,-17-3 16-16,3-2-7 0,1-3 7 15,-1-2 4-15,0-2 3 0,2 1-9 16,-2-2-8-16,0-1-7 0,-4-2-9 15,1 0-11-15,0-2-9 0,-5 0-3 16,-1 1-1-16,-3-2-4 0,-2 3 0 16,-7 0-12-16,-1 3-8 0,-9 2-5 15,-2 4-4-15,-2 2 1 0,-4 3-4 16,-3 3 1-16,-2 5 12 0,3 5 4 16,-3 3 3-16,3 4 7 0,3 4 2 15,0 3 2-15,4 5 1 0,6-2 7 16,3 3 38-16,8-3 17 0,3-5 0 15,9 1-1-15,4-1 9 0,7-3-11 16,6-3-17-16,11-3-23 0,9-2-10 16,11-5-9-16,0-5-33 0,-2-4-65 15,-6-2-45-15,-6-5-42 0,-13 2-80 16,-6-2-122-16</inkml:trace>
  <inkml:trace contextRef="#ctx0" brushRef="#br0" timeOffset="14865.19">16460 5185 357 0,'0'0'116'0,"0"0"-56"16,0 0 17-1,0 0-39-15,0 0-30 16,0 0 1-16,9-29 16 0,-10 23 34 15,-1 1 40-15,0 0 21 0,2-3-2 16,-1 0-22-16,1 1-24 0,0-1-14 0,0 0-15 0,-3-1-19 0,3-2-14 16,-5 1-7-16,2-2-2 0,-5 2-1 15,-2-1-12-15,-2 1-14 0,-4 3-9 16,-3 0 5-16,-3 1 6 0,3 3 11 16,-3 2 3-16,3 1 5 0,2 5-3 15,1 2-15-15,3 0-20 16,5 2-20-1,-1 2 4-15,6 2 4 16,1-2 27-16,2 2 16 0,0-4 10 16,7 2 2-16,0-3 4 0,3 0 14 15,1-1 13-15,1-1 6 0,1-1-4 16,1-3-14-16,-1-2-11 0,0 0-4 16,-1 0-4-16,1-4-3 0,-4 1 2 15,1-2 1-15,-1 4 1 0,-2 1-1 16,0 1 2-16,0 6-1 0,-4 5-1 15,2 2-1-15,-2 7-1 0,-3 10-3 16,-2 10-2-16,-6 12 4 0,-1-1-4 16,-5-1 4-16,3-7 3 0,-2-8 0 15,0-1 2-15,2-7 9 0,-1-5 8 16,4-6-4-16,-2-4 1 0,-1-2 4 16,-1 1 7-16,-4-4 7 0,0-7-2 15,2-4 21-15,0-11 10 16,2-4-20-16,0-12-26 0,4-13-11 15,6-10-3-15,6-4-3 0,7 7 0 16,11 8 0-16,-2 14 3 0,-4 8 6 16,3 5 1-16,-3 4-10 0,3-1-2 15,4-1-19-15,4-1-45 0,-1 2-59 16,16-1-56-16,-7 4-94 0,-5 0-101 0</inkml:trace>
  <inkml:trace contextRef="#ctx0" brushRef="#br0" timeOffset="15256.44">16735 5098 581 0,'0'0'106'0,"0"0"-18"0,0 0-11 0,47-32-72 16,-31 23-3-16,1 1 0 0,1 1-2 15,-4 0 0-15,-1 3-1 0,1 2 1 16,-3 2 14-16,1 4 12 0,-2 7-7 16,0 1-10-16,-1 6-5 0,-3 3-1 15,-3 4 0-15,-3 1 0 0,0 1-3 16,-1-1-2-16,-6 0-27 16,-5-3-16-16,-1-3-11 0,-4-4 16 15,3-2 18-15,-4-5 15 0,6-4 7 0,-1-5 33 16,2-1 42-16,6-6 15 15,2-6 24-15,3-3-26 0,3-4-35 16,2-2-24-16,5-1-15 0,2 0-6 16,4 2 4-16,4 1 3 0,4 3-4 15,3 1-11-15,0 1 0 0,9 1-20 16,8 0-29-16,10 3-43 0,0 1-58 16,-7 3-64-16,-13 2-14 0,-12 1-103 15</inkml:trace>
  <inkml:trace contextRef="#ctx0" brushRef="#br0" timeOffset="15666.13">17304 5095 502 0,'0'0'88'15,"0"0"26"-15,0 0 24 0,39 14-107 16,-22-7-25-16,1-2-6 0,2 0-1 15,2-2 1-15,-1 1 2 0,4-3 12 16,-3-1 32-16,4-4 22 0,-5-1-19 16,0 0-18-16,-2-1-7 0,-4 0-10 15,-3-1-10-15,-1-1-4 0,-6-3-2 16,-2 2-31-16,-3-3-40 0,-8 3-21 16,-3-2 18-16,-6 2 33 0,-3 3 25 15,-1 3 18-15,-5 1 0 0,1 2 1 16,-2 0-1-16,2 5 3 0,1 5 10 15,4 3 9-15,-1 4-1 16,7 4 5-16,0 2 8 0,6 3 14 16,5 1 15-16,3-1 10 0,1-1-8 15,7 0-14-15,3-3-23 0,2-4-19 16,4-1-5-16,2-7-4 0,3-3-5 16,0-4-32-16,3-3-34 0,1-3-37 15,1-4-11-15,-2 0 16 0,0-3 5 16,10-8-25-16,-10 2-90 0,-2 1-57 0</inkml:trace>
  <inkml:trace contextRef="#ctx0" brushRef="#br0" timeOffset="16012.22">17798 5109 394 0,'0'0'174'0,"0"0"-40"0,0 0 14 15,0 0-93-15,35-2-45 0,-24 2-8 16,2 0-2-16,-1-1 1 0,6-1 5 15,-4 0 9-15,6 0 18 0,-1-3 9 16,1-1 2-16,1-1-1 0,-3-1-16 16,2 0-9-16,-4-2-11 15,-2 2-4-15,-5-1-2 0,-2 1-1 0,-7 1-5 16,0 1-24-16,-11 2-21 16,-5 2 7-16,-4 2 19 0,-5 2 20 0,-4 5 4 15,-1 3 1-15,0 4-1 0,0 4 0 16,2 3 1-16,2 2 21 0,4 1 38 15,5-1 12-15,4 0 6 0,8-1 0 16,2-3-14-16,5-2-20 0,7-3-6 16,4-1-8-16,6-5-6 0,6-2-13 15,8-4-7-15,12-1-4 0,12 1-33 16,7-1-45-16,1 1-41 0,4-1-40 16,-19 1-98-16,-8 0-166 0</inkml:trace>
  <inkml:trace contextRef="#ctx0" brushRef="#br0" timeOffset="16534.87">19385 5136 262 0,'0'0'76'0,"0"0"3"0,0 0 57 0,0 0-55 16,26-33-35-16,-24 28 3 0,2-4 2 15,0 1-7-15,-1 0 12 0,0-4 0 16,-1 3-12-16,1-1-8 0,-2-1-8 16,-1 1-4-16,0 0-13 0,-4 2-10 15,-4 1-1-15,-4 2-13 0,-3 4-32 16,-4 2 8-16,-3 8 20 0,1 2 11 16,-1 7 3-16,2 3 1 0,5 3 2 15,2 3 7-15,6 0 10 0,5-1-3 16,2-1-3-16,7-1 1 0,7-3 4 15,2-4 10-15,4-4 10 16,5-5 4-16,-1-7 0 0,-1-1-6 16,0-8-5-16,-1-5-4 0,-2-2-5 15,-3-6-11-15,-3-7-9 0,-2 1 0 16,-5-1-52-16,-2 1-43 0,-5 6 2 16,-1 2 26-16,-5 1-2 0,-3 4-37 15,-6 0-46-15,1 4-55 0,2 2-100 16</inkml:trace>
  <inkml:trace contextRef="#ctx0" brushRef="#br0" timeOffset="16970.38">19936 4912 562 0,'0'0'108'0,"0"0"56"0,12-35-69 16,-10 18-77-16,-1 1-15 0,-1 0-2 0,0 2 0 15,-2 0-1-15,-2 0 0 0,2 2 5 16,-3 2 19-16,1 2 16 0,-2 2-1 15,1 2-21-15,-3 2-18 0,-2 2 0 16,-2 5 0-16,-3 5 1 16,-1 7 2-1,-1 4-3-15,-3 11 1 0,-3 14-1 0,-3 13 3 0,1 5 0 0,6 1-3 16,2-5 0-16,5-5 1 0,-1 1 2 16,4-2-2-16,1-3 2 0,0-4-3 15,1-3 0-15,6-2-1 16,1-6-2-16,0-6-3 0,1-7-13 15,2-9-28-15,3-4-34 0,1 0-51 16,6-5-74-16,1-1-107 16</inkml:trace>
  <inkml:trace contextRef="#ctx0" brushRef="#br0" timeOffset="17136.29">19672 5296 848 0,'0'0'124'0,"0"0"23"0,35-18-77 0,-9 11-45 16,6 0-5-16,11-1 2 0,10 0-19 15,3 0-3 1,0 2-62-16,-3-1-102 0,-12 4-85 16,-6-3-161-16</inkml:trace>
  <inkml:trace contextRef="#ctx0" brushRef="#br0" timeOffset="17569.49">21209 4986 630 0,'0'0'112'0,"0"0"-14"15,0 0 79-15,28-45-110 0,-20 32-57 16,0-1-8-16,-1 0-2 0,-1 2-5 16,-4-1-1-16,0 2 2 0,-2 2-2 15,0-1 6-15,-3 4 6 0,-2 1 4 16,0 1-10-16,-1 3-8 0,-2 1 4 15,-4 4 1-15,-2 4 3 16,-3 2-1-16,-3 6-3 0,-2 2-22 16,-2 6 8-16,-3 9 9 0,-4 12-6 0,-2 9 5 15,3 3 10-15,3-3 2 0,7-5 1 16,4-4 0-16,3-2 1 0,1 0-3 16,2-2-1-16,2-4-1 15,2 1 1-15,2-2 0 0,0-2 0 16,4-5-11-16,0-7-34 0,0-6-41 15,5-2-23-15,0 1 4 0,1 2-10 16,7-6-43-16,-2-4-12 0</inkml:trace>
  <inkml:trace contextRef="#ctx0" brushRef="#br0" timeOffset="17742.8">20879 5354 954 0,'0'0'143'16,"0"0"-32"-16,55-8-44 0,-17 2-42 15,10 0-25-15,0-1-15 0,-1 1-70 16,-3 1-75-16,-4-1-67 0,-10 0-57 16,-3 1-129-16</inkml:trace>
  <inkml:trace contextRef="#ctx0" brushRef="#br0" timeOffset="17947.13">21710 5305 663 0,'0'0'43'0,"0"0"45"0,-32 38-48 15,16-18-39-15,2 1-1 0,-2 1-47 16,3 0-23-16,2-2 24 0,2-2 12 15,2-3-9-15,3-1-24 16,2-3-78-16,2-8-134 16</inkml:trace>
  <inkml:trace contextRef="#ctx0" brushRef="#br0" timeOffset="18073.65">21742 5102 220 0,'0'0'0'0</inkml:trace>
  <inkml:trace contextRef="#ctx0" brushRef="#br0" timeOffset="18513.82">22252 4774 160 0,'0'0'97'0,"-7"49"-45"0,-1-5 52 0,-3 17-72 16,-3 7 9-16,2-4 2 15,0-4 23-15,1-9 19 0,-1-3-1 0,-3-3 0 16,4-2-11-16,1-4-12 0,1-7-1 16,4-8-2-16,4-8-16 0,1-2-19 15,0 0-6-15,1 2-7 0,6-2-5 16,3-3 8-16,3-3 10 15,3-1 14-15,2-2-2 0,3-3 1 16,3 1-3-16,-1-1-12 0,5-1-16 16,-1 0-2-16,3 2-1 0,0-1-2 15,6 0-6-15,5 3-38 0,-6 1-41 16,-4-4-42-16,-4 3-44 0,2-4-37 16,-4 2-22-16,0-1-85 0</inkml:trace>
  <inkml:trace contextRef="#ctx0" brushRef="#br0" timeOffset="18797.05">22232 5206 1033 0,'0'0'73'0,"43"-8"14"0,1 1-2 0,12-2-70 0,3 0-9 16,-3 1-6-16,-4 1-38 0,-5 3-47 15,2 1-27-15,1-1-44 0,-2-4-22 16,-11 0-11-16,-8 0-121 0</inkml:trace>
  <inkml:trace contextRef="#ctx0" brushRef="#br0" timeOffset="20945.71">24490 5270 233 0,'0'0'86'0,"0"0"2"0,0 0 16 16,0 0-27-16,36-16-23 0,-28 10-12 0,-2 0 1 15,1 2-8-15,-2-1-6 16,1 0 15-16,-1 0 5 0,-1-1 5 16,-2-2-3-16,0 1-1 0,0 0-1 15,-2 0-6-15,0-2-14 0,0 1-4 16,-1 0-10-16,-4 1-9 0,-3 1-2 16,-2 1-4-16,-4 3-4 0,-3 2 1 15,-3 0-1-15,-2 7 1 0,-1 1 1 16,1 5 1-16,3 2-5 0,3 0-1 15,5 4-1-15,4-4 1 0,4 2 4 16,3-1-3-16,9-3 6 0,3-2 16 16,7-2 34-16,7-4 2 0,7-1 5 15,-1-4-7-15,0-4-18 0,-3-4-13 16,-7-3-4-16,-1-3-3 0,-4-3-3 16,-7-3-2-16,-6 0-7 0,-2-4-4 15,-3 2-32-15,-6-1-8 0,-4 4-18 16,-4 1-13-16,-2 4-10 0,-2 2-22 15,1 3-17-15,1 4-10 0,1 1-12 16,2-1-32-16,3 4-66 0</inkml:trace>
  <inkml:trace contextRef="#ctx0" brushRef="#br0" timeOffset="21354.93">25042 4928 445 0,'0'0'124'0,"0"0"-52"0,0 0 73 0,26-44-67 0,-20 30-40 16,-1-2-10-16,1 1-13 0,-1 1 9 15,-2 1 15-15,-1 1 18 0,-2 0 1 16,0 4 1-16,-2-2-17 0,-3 3-20 15,-1 1-8-15,-2 2-14 0,0 4 0 16,-3 0 0 0,-3 5-1-16,-2 3 1 0,-2 6 0 0,-2 4 1 0,0 5-1 15,-4 12-2-15,-3 9 1 0,-2 13 1 16,3 5 1-16,6 1 9 0,5-1-1 16,4-6 0-16,2 1-2 0,1-4-2 15,1-3-4-15,2-3 2 0,0-3-3 16,-1-4-2-16,3-3-12 0,2-8-13 15,1-8-8-15,0-6-22 0,2-4-19 16,4-2-32-16,0-1-37 0,1-1-42 16,4-7 15-16,-1-4-53 15</inkml:trace>
  <inkml:trace contextRef="#ctx0" brushRef="#br0" timeOffset="21527.52">24743 5256 810 0,'0'0'156'0,"0"0"-41"16,0 0 33-16,0 0-85 0,0 0-31 15,47-36-10-15,-20 29-2 0,7 0 3 16,9 1-5-16,10 0-5 0,4 3-8 16,0-2-5-16,2 4-29 0,0 0-42 15,5 1-59-15,6 0-90 0,-16 0-96 16,-7 1-100-16</inkml:trace>
  <inkml:trace contextRef="#ctx0" brushRef="#br0" timeOffset="21903.12">26420 4945 287 0,'0'0'171'0,"0"0"-108"0,9-38 80 16,-1 23-38-16,2 1-26 0,-2 3-16 16,1 1-14-16,-1 2-5 0,-1 3-20 15,-3 3-7-15,-1 2-5 0,-1 0-9 16,-2 4-1-16,0 6 15 0,-5 3 14 15,-4 4 5-15,-2 7-6 0,-4 10-6 16,-4 11-5 0,-2 12-10-16,3 3-6 0,3-6-3 0,5-5 0 0,2-9 0 15,3-3-6-15,2-3-20 0,0-6-17 16,3-7-26-16,0-5-20 0,5-2-29 16,4 2-56-16,1-3-26 0,1-3-115 15</inkml:trace>
  <inkml:trace contextRef="#ctx0" brushRef="#br0" timeOffset="22122.92">26872 5153 775 0,'0'0'76'0,"0"0"68"16,0 0-60-16,0 0-84 0,0 0-3 15,0 0-11-15,0 0 14 16,-21 4 3-16,9 9-3 0,1 2 0 0,-1 3-33 16,2 0-10-16,2 2-11 0,2 0-4 15,1-3-30-15,2 3-41 16,3 0-38-16,3-5-79 0</inkml:trace>
  <inkml:trace contextRef="#ctx0" brushRef="#br0" timeOffset="22286.91">26981 4925 1017 0,'0'0'0'0,"0"0"0"0,0 0-2 15,0 0-9-15,0-37-226 0,0 30-152 16</inkml:trace>
  <inkml:trace contextRef="#ctx0" brushRef="#br0" timeOffset="22946.43">27215 5123 491 0,'0'0'173'0,"0"0"-93"0,0 0 60 15,0 0-112-15,38-15-27 0,-27 13-1 16,1 0-7-16,-3 1-6 0,0 1 1 15,0 0 11-15,-2 0 0 0,1 1 1 16,-3 4 9-16,0 1-5 0,-2 3 1 16,-1 3-1-16,-2 4 3 0,0 2 10 15,-4-1-5-15,1 3-4 0,-1 1-3 16,1 0-3-16,0 1 3 0,1-2-3 16,1-1 1-16,0-2-2 0,0-4 0 15,1-1 3-15,0-5 8 0,0-5 6 16,0 1 9-16,2-3 27 0,-1 0 18 15,1-4-19-15,2-2-22 0,1-1-2 16,3-2-9-16,0-2-11 0,3-1-8 16,3 0-1-16,1-2 3 0,4-1-3 15,0-2 0-15,1 1 1 0,2 0-1 16,-1-1 1-16,1 4-1 0,-1 0 0 16,-1 1 1-16,-1 1-1 0,0 2 0 15,-4 2 0-15,-2 2-1 0,-3 2-1 16,-4 0-1-16,-1 3-1 0,-3 0-2 15,-1 4-6-15,-1 3-3 0,0 2 9 16,0 5 6-16,-1 0 1 0,1 4 4 16,0-1-2-16,1 2-2 0,3 0-1 15,0-1-2-15,-2 1-3 0,1-3-1 16,-2 2 1-16,1-3 0 0,-2 1-2 16,0-1-6-16,-1 0 1 0,1-1-11 15,0 0-4-15,0-2-12 0,2 0-8 16,2-3-30-16,2 1 1 0,1-3-14 15,3-2-42-15,4 0-34 16,-1-1-33-16,-3-3-13 0</inkml:trace>
  <inkml:trace contextRef="#ctx0" brushRef="#br0" timeOffset="23360.69">27962 5277 562 0,'0'0'90'0,"0"0"38"16,0 0-34-16,49 0-69 0,-33 0 5 16,3-2-8-16,-2 0 7 0,2-1-4 15,2 1 9-15,-4-3 8 0,2-1-14 16,-2-1 5-16,-1 0-3 0,-2 0 0 15,-1-1-8-15,-5-1-6 0,-3-3-10 16,0 0-6-16,-4-1-6 0,0 1-50 16,-4-1-22-16,-6-1 16 0,-5 3 10 15,-4 2 16-15,-2 2 25 0,-5 5 11 16,0 2-3-16,-4 3 2 0,-1 8 1 16,0 3 6-16,2 3 13 0,4 2 18 15,2 4 16-15,5 3 18 0,2-3-6 16,7 4-22-16,4-1-21 0,3-2-16 15,6-1-2-15,6-5 0 0,4-3 2 16,4-3-3-16,3-5-3 0,4-3-28 16,2-2-52-16,1-1-52 0,1-1-3 15,10-7-18-15,-7 0-51 0,-2 0-102 16</inkml:trace>
  <inkml:trace contextRef="#ctx0" brushRef="#br0" timeOffset="23960.22">28613 5234 488 0,'0'0'86'0,"0"0"10"0,0 0-5 16,35-14-81-16,-27 7-9 0,-1 1 3 16,-2 1-2-16,-2 1 0 0,-2-1 12 15,-1 3 19-15,0-3-18 0,0 1-3 16,-1 0 2-16,-2 0-14 0,-2 1 0 16,0 0-4-16,-3 3 4 0,0 0-2 15,-2 0 2-15,-2 3 0 0,-1 3-1 16,-3-2-1-16,0 4 2 0,-1 1-3 15,-2 1 3-15,0 4-1 0,3 2 1 16,0 2 11-16,5 0 12 0,-1 1-4 16,4 0-7-16,1-2-8 0,2 0 0 15,2-3-1-15,3-4 5 0,0-1 3 16,3-4 6-16,2-2 0 16,2-3 28-16,2 0-13 0,2-6-18 15,0-2-3-15,0-5 16 0,1-1-13 16,0-4-9-16,2-1-5 0,-4-1 1 15,2 1 0-15,-1 3 2 0,-3 2-2 16,-1 2 1-16,-2 4-2 0,-2 1-3 16,-2 1 3-16,-1 5 2 0,0 1-2 15,0 0-7-15,0 6-4 0,-1 3 11 16,-1 3 10-16,0 1 3 0,1 4 1 16,1-2 11-16,0 3 0 0,0-2-3 15,3-1-6-15,4-1-4 0,0-2-7 16,3-3-2-16,3 0-3 0,2-4-19 15,2-2-35-15,2-3-40 0,2 0-46 16,4-9-35-16,-6 2-35 0,-3-2-98 16</inkml:trace>
  <inkml:trace contextRef="#ctx0" brushRef="#br0" timeOffset="24360.23">28897 5111 356 0,'0'0'50'0,"0"0"9"0,0 0 53 16,0 0-82-16,21-9-15 0,-13 8-2 0,1-1 2 15,0 1 31-15,0 1 19 16,1 0-2-16,3 0-10 0,-1 4 2 16,2 1 2-16,0 4-16 0,0 4-18 15,0 7-14-15,0 2 1 0,-2 5-3 16,-1 2-4-16,-1 0-3 0,-1 0 1 15,-3 0 1-15,0-2-2 0,-2-2 1 16,-3-3 0-16,-1-2-1 0,-2-4 0 16,-4-4-39-16,-3-3-8 0,-4-5 16 15,-1-3-17-15,-1-1 3 0,0-5 45 16,4-2 0-16,0-1 42 0,4-4 19 16,3 0-14-16,4-5-1 15,0-1-3-15,6-1-9 0,3-4-1 16,4 2-1-16,3-1-4 0,6 3 2 15,3 1-7-15,9 0-3 0,10 2-5 16,9 4-7-16,2 2-5 0,-3 8-3 16,-7-1 0-16,-4 1-11 0,1 1-65 15,-2-2-75-15,2-2-79 0,-11-1-90 16</inkml:trace>
  <inkml:trace contextRef="#ctx0" brushRef="#br0" timeOffset="25297.71">30257 5392 781 0,'0'0'79'0,"0"0"-77"0,35-19 28 0,-15 9-28 0,0 1-2 15,3 2 3-15,-1 1 2 0,1 1 0 16,-3 1 3-16,-2 4-1 16,1 0 8-16,-5 4-1 0,0 3 2 15,-2 3-13-15,-3 3-3 0,-3 2 2 16,-3 3 0-16,-3 0 3 0,0 3 3 16,-3 0 1-16,0-1-2 0,-2 1-3 15,2-5 1-15,0 0 1 0,1-5 0 16,1 0-2-16,1-5 1 0,0-3 9 15,5-3 6-15,1 0 34 0,5-6-18 16,0-3-19-16,3-4-4 0,2-2 3 16,1-3 0-16,1-1 2 0,2 0-5 15,1 0-4-15,-1 1 0 0,2 1-5 16,0 2-4-16,2-1 0 0,-3 3 0 16,2 0-1-16,-1 3 0 0,-2 2 0 15,-2 2-3-15,0 4 0 16,-7 2 4-16,-3 0-3 0,-2 7-11 0,-2 4 6 15,0 3 4-15,-4 2-1 0,-4 5-1 16,-1 1 0-16,0 2 6 0,0-1 0 16,0-2 1-16,2-1-1 0,0-4 0 15,1-2 0-15,2-1 0 0,0-6 0 16,3 0 2-16,2-6 4 0,2-1 1 16,-1-1 2-16,6-4 2 0,0-3 0 15,5-1-3-15,-1-4-1 16,4-3-4-16,3-3-1 15,0 0-1-15,6 1-1 16,-1 0-1-16,1 4-1 0,1 1 0 0,-2 4 2 0,-4 3-3 16,-3 3 3-16,-4 1 2 0,-4 2 0 15,-3 1 0-15,-3 3-2 0,-6 3-12 16,-1 1 10-16,-1 5-4 16,-6 1-9-16,-2 0 14 15,-1 1-6-15,-1 1-20 0,1-1-20 16,0 1-33-16,3-2-48 0,3 6-50 0,2-7-48 0,2-3-138 15</inkml:trace>
  <inkml:trace contextRef="#ctx0" brushRef="#br0" timeOffset="25690.46">31516 5460 469 0,'0'0'80'0,"0"0"52"0,12-17-48 0,-10 10-47 16,-1 0-12-16,1-1-9 0,-2 0-3 15,0 1 6-15,-2 1 2 0,-3 1-19 16,-2 1-2-16,-1 1-6 16,-2 3 3-16,-4 0 2 15,-2 3-4-15,-3 6 4 0,2 2 1 0,-5 7 4 0,3-1 0 16,0 4-2-16,3 0-1 0,5 0-1 15,3-2 3-15,5 1 7 0,3-5 15 16,0-1 4-16,8-3 8 0,1-4 9 16,5-4-3-16,1-3-15 0,5-3-6 15,-4-4-9-15,1-3-6 16,-1-2 1-16,0-4-1 0,-3 0-7 16,-3-4 2-16,-1 0-5 0,-1 2-4 15,-5 2-28-15,-3 4-21 0,0 2-12 16,-3 2-36-16,-2 2-34 0,-3 0-30 15,0 4-23-15,2-1-61 0</inkml:trace>
  <inkml:trace contextRef="#ctx0" brushRef="#br0" timeOffset="26226.69">31911 5525 315 0,'0'0'101'0,"0"0"-62"0,0 0 86 16,0 0-60-16,36-13-22 0,-30 8 6 16,-3 0 8-16,0 0 1 0,-1 1-4 15,-2-1-12-15,0 1 2 0,0-1-5 16,0-1-17-16,-3 0-10 0,-2 1-12 15,-1 0 0-15,-2 0-4 0,0 1 3 16,-3-1-2-16,0 3 0 0,-2-1 2 16,-4 3-2-16,1 0-1 0,-3 0 4 15,-1 4-4-15,2 3 1 0,-1 2-1 16,3 0-1-16,2 3 2 0,5 1-2 16,2 1-1-16,4 0 4 0,3-2 0 15,5 1 4-15,3-2 3 0,3-3 19 16,3 0 5-16,2-3 5 0,3-5 3 15,0 0-8-15,0-5 5 0,0-4 6 16,0 0-2-16,3-3-6 0,-3-3 7 16,0-3-7-16,0-4-12 0,1-4-11 15,1-10-4-15,3-8-1 0,-1-8 0 16,1 0-4-16,-10 11 2 0,-4 13-2 16,-4 12-4-16,-5 2-8 0,3-1-3 15,-1-3-18-15,-3 1-15 0,0 4-14 16,0 2-19-16,0 3-31 0,0 1-9 15,0 4 11-15,0 1 9 0,1 0-9 16,6 5-66-16,-1 3-28 0,2-2 4 16</inkml:trace>
  <inkml:trace contextRef="#ctx0" brushRef="#br0" timeOffset="26634.81">32176 5317 321 0,'0'0'89'0,"0"0"53"0,-2 39 39 0,2-21-113 0,0 0-36 0,3-1 6 0,2-2-22 0,0-1-4 16,3 0-1-16,1-4 6 0,1-1 6 16,3-1 9-16,-1-4 7 0,1-1 20 15,2-3-12-15,-2 0-7 0,3 0-18 16,-3-4-14-16,2-1 0 0,-2-3-1 16,-2-2 1-16,3-1-4 15,-2-1-2-15,-2-2-2 0,-3 0-1 0,-2 1 1 16,-5 0 0-16,-2 2 0 15,-8 0-10-15,-5 4 3 0,-4-1 3 16,0 1 3-16,-5 3-2 0,-1 2 1 16,-2 2 0-16,-1 4 0 0,2 2 0 15,-1 4 0-15,5 0 1 0,2 2 0 16,5 3 1-16,6 0 1 0,1 1 20 16,5 0 3-16,3 0 4 0,3 0-5 15,6 0-8-15,1-2 0 0,5-1-3 16,2-3-2-16,1 1 1 0,2-2-6 15,3-3-3-15,-1-3-2 0,1 2-7 16,-1-3-17-16,-2 2-9 0,1-3-27 16,1-1-39-16,0-1-52 0,10-11-58 15,-6 1-60-15,-1-3-115 0</inkml:trace>
  <inkml:trace contextRef="#ctx0" brushRef="#br0" timeOffset="26930.15">32713 5017 848 0,'0'0'3'0,"0"0"83"0,0 0 50 0,0 0-98 0,0 0-38 16,0-14-15-16,-3 21-5 0,-2 7 8 15,0 3 3-15,-1 6 9 0,-1 6 0 16,-3 11 9-16,0 13 6 0,0 15 5 15,0 0 4-15,3-4 0 0,4-8-9 16,2-11-7-16,-3 3-3 0,3-5 2 16,-2 0-1-16,0-2-1 0,3-2-3 15,0-3 0-15,0-1-1 0,2-1-1 16,2-6-56-16,-1-6-79 0,3-2-92 16,-2-5-68-16,-1-5-189 0</inkml:trace>
  <inkml:trace contextRef="#ctx0" brushRef="#br0" timeOffset="30679.47">4223 8022 351 0,'0'0'55'0,"0"0"17"16,0 0 51-16,0 0-12 0,0 0-19 16,0 0 2-16,25-34-8 15,-23 31-8-15,-1 0-13 16,-1 2-9-16,0 1-13 0,0 0-17 0,0 7-19 0,-3 5-5 15,-1 6 3-15,-6 14 6 0,-3 15 3 16,-5 12-1-16,-1 9-2 0,1-4-1 16,2-3 0-16,4-7 2 0,1 1 2 15,1 0 0-15,0 0 0 0,1-2-7 16,4-3-4-16,2-6-2 16,1-2-1-16,-1-3-17 0,1-9-27 15,-1-7-23-15,2-8-45 0,0-3-77 16,1 1-67-16,4-5-43 15,-1-2-54-15</inkml:trace>
  <inkml:trace contextRef="#ctx0" brushRef="#br0" timeOffset="30957.15">4458 8096 645 0,'0'0'76'0,"17"-46"38"0,-8 31 46 0,-1-2-43 15,-1 3-39-15,0 0-31 0,-4 5-2 16,2 4-11-16,-3 2-2 0,-2 3-17 16,0 3-15-16,0 7 3 15,-2 6-1-15,-3 14 13 16,-3 12 7-16,2 13-6 0,-2 5-7 0,0-2-4 16,4-4-4-16,0-6 0 0,4-4 0 15,-1-1 0-15,1 1 0 0,1-3-1 16,-1-2-8-16,3-4-28 0,0-8-32 31,-1-6-22-31,3-6-25 0,-2-3-28 0,1-2-27 0,2 2-20 0,-2-2-47 16,0-4-89-16</inkml:trace>
  <inkml:trace contextRef="#ctx0" brushRef="#br0" timeOffset="31176.49">4092 8452 851 0,'0'0'81'0,"0"0"48"15,0 0 20-15,0 0-95 0,0 0-27 16,47-42 13-16,-8 25-5 0,9-3-18 16,4 3-13-1,0 0-4-15,-6 6-15 0,1 2-39 0,1 2-39 0,2 2-78 31,-11-1-114-31,-8 2-146 0</inkml:trace>
  <inkml:trace contextRef="#ctx0" brushRef="#br0" timeOffset="31600.22">4965 8357 667 0,'0'0'91'16,"0"0"11"-16,0 0 50 0,25-35-97 15,-18 28-31-15,-1 2-13 0,-1 3-2 16,-4 1-9-16,-1 1-9 0,-1 5 2 15,-5 4 7-15,-2 5 9 16,-2 1 3-16,-2 5-2 0,0 1-5 16,-1 1-3-16,2-1 2 0,2 1 8 15,2-2 8-15,3-1-2 0,1-1-1 16,3-3-4-16,1 0 3 0,5-3 3 16,1 0 6-16,3-4 0 0,4 0 4 15,0-2 1-15,5-2-6 0,0-3 1 16,3-1-7-16,3-1-8 0,-1-3-3 15,2-3-6-15,-1-1-1 0,1 0-11 16,0-2-30-16,-2 1-31 0,-2-1-34 16,-2-4-63-16,-3 2-90 0,-8 0-121 15</inkml:trace>
  <inkml:trace contextRef="#ctx0" brushRef="#br0" timeOffset="31725.21">4949 8205 927 0,'0'0'4'0,"0"0"-2"16,0 0 12-16,0 0-14 0,0 0-152 15,13-42 5-15,2 34-101 0,1 0-110 0</inkml:trace>
  <inkml:trace contextRef="#ctx0" brushRef="#br0" timeOffset="32413.3">5483 8397 283 0,'0'0'74'0,"0"0"25"0,0 0 10 16,0 0-36-16,0 0-3 0,0 0 15 15,0 0-3-15,0 0-6 0,19-32-15 16,-17 28-6-16,0-2-8 0,0 1-4 16,0-2 0-16,-1 0-7 0,0 0-12 15,0 0-2-15,-1 0 3 0,0-1 0 16,0 0-3-16,-1-1-5 0,-4 0-6 16,-2 2-7-16,-3-1-4 0,-3 2-6 15,-3 0-8-15,-3 4-14 0,-4 2-4 16,-3 2-14-16,-2 8 4 0,-1 2 26 15,1 6 7-15,4 0 7 0,2 4 2 16,6-2-1-16,5 1-1 0,5-3-9 16,6-1-13-16,0-3 3 15,6-2 17-15,4-3-4 0,3-2 8 16,2-3 2-16,2-3 19 0,1-1-1 16,2 0-7-16,0-3-6 0,-2-2-3 15,1-1-2-15,-4 1 1 16,1 2-1-16,-3 1 1 0,0 2-3 15,-3 0 0-15,-1 8-3 0,1 5-3 16,-3 8 2-16,0 10 4 0,-2 12 3 16,-3 9-2-16,-1 4 1 0,-1-6-1 15,-3-7 0-15,-1-8 0 0,0-5-1 16,-2-6 0-16,0-8 1 0,-3-1 0 16,-1 1 1-16,-2-1-1 0,-5-1 3 15,-1-4 5-15,1-4-1 0,-3-4 0 16,2-2 7-16,0-1 5 0,4-6-2 15,2-4-5-15,1-6-10 16,4-1 6-16,1-6 5 0,4 1 13 16,3-3 8-16,7-1 5 0,4 4-7 15,7 0-4-15,3 1-4 0,5 3-14 16,2-1-11-16,2 4 0 0,-1-2-31 16,1 4-33-16,6-2-31 0,5-2-39 15,-4 4-49-15,5-4-48 0,-14 6-39 16,-9-1-53-16</inkml:trace>
  <inkml:trace contextRef="#ctx0" brushRef="#br0" timeOffset="32916.83">5733 8031 350 0,'0'0'122'0,"0"0"-33"0,7-14 9 0,-2 9-61 0,2 1-22 0,-1 1-3 15,0 1 4-15,-1 1 1 0,1 1 14 16,-2 3-4-16,0 5 2 16,-1 4 10-16,0 8 27 0,0 5-8 0,1 11-7 15,-1 12-4-15,0 9-14 0,2 4-5 16,-2-6-7-16,0-8-10 0,-1-8-5 15,-2-1-4-15,1-3 0 16,-1-5 1-16,0-7-2 0,1-8-1 16,-1-3 1-16,1 0 0 0,-1-2 1 15,2-2-1-15,0-4 0 0,2-3 2 16,-1-1 2-16,2-5 7 0,1-3 4 16,1-6-4-16,2-6-7 0,1-4-4 15,2-3 0-15,2-1-1 0,2 0-1 16,3 2-1-16,2 4 2 0,2 1 5 15,0 3 0-15,-1 1 1 0,0 5 0 16,-2 2-5-16,-1 2 9 0,-2 3-8 16,-2 5 3-16,-1 3 6 0,-3 8 1 15,0 3 9-15,-3 7 0 0,-3 1-1 16,-2 3-7-16,-2 0-6 0,0 2-2 16,-1-1-3-16,1-2-2 0,2 2-3 15,2-4-36-15,4 0-42 0,7 4-52 16,2-7-102-16,-2-8-146 0</inkml:trace>
  <inkml:trace contextRef="#ctx0" brushRef="#br0" timeOffset="33252.14">6890 8100 797 0,'0'0'106'0,"0"0"56"0,0 0-88 0,0 0-57 0,34-29-13 0,-30 30-4 0,-2 9-5 15,-1 7 3-15,-1 10 2 0,-4 17 5 16,-5 12 5-16,-2 7 19 15,0-2-13-15,2-7-9 16,3-7-5-16,3-1-2 0,0-2-3 0,1-2-38 0,-1-1-9 16,0-7-33-16,0-5-35 0,2-5-102 15,1-11-25-15,0-5-107 0</inkml:trace>
  <inkml:trace contextRef="#ctx0" brushRef="#br0" timeOffset="33786.28">6888 8206 448 0,'0'0'34'0,"0"0"86"0,24-32-22 15,-12 15-77-15,-1 3 2 0,3-1 18 16,-3 0 14-16,1 1 1 0,0 0 1 16,1 0 7-16,1 1-9 15,0-2-5-15,2 2-18 16,0-2-19-16,1 2-6 0,-1 1-3 0,3 1-4 16,-3 4 3-16,1 0-2 0,-1 6 3 15,0 1 0-15,-5 0 1 0,0 4-1 16,-4 4-1-16,-3 2-2 0,-3 4-1 15,-1 0 0-15,-5 4-1 0,-4 1 1 16,-6 2-3-16,-2 2 3 0,-5-2-6 16,-3 3-6-16,-3 1-8 0,1-1-2 15,-2 2-4-15,1-1 7 0,3-1 14 16,1-1 4-16,3-2 1 0,4-1 0 16,1-3 1-1,5-1 7-15,2-3 5 0,4-1 5 0,4-2 3 0,1-2-2 16,5 1 0-16,5-3 4 15,3-1 7-15,3 0 9 16,2-1-3-16,4 1-2 16,0-1-3-16,0 3-6 0,1 0-8 15,0 0-10-15,-1 1-4 0,-1 3-2 16,0-1 0-16,-2 2-1 0,0 2-1 16,-2-2-10-16,-1 0-25 0,1 1-28 15,-2 0-32-15,1 1-51 0,7 4-63 16,-5-4-97-16,-1-3-174 0</inkml:trace>
  <inkml:trace contextRef="#ctx0" brushRef="#br0" timeOffset="34419.48">7555 7840 251 0,'0'0'54'0,"0"0"67"0,5-10-11 0,-1 5-38 0,-1-2-1 0,0 1-8 16,2 0 5-16,-1-1-15 0,1 1-16 16,1 1-15-16,1 0-4 0,1 0 5 15,1 1 3-15,1 1-1 0,0 1 3 16,0 0-8-16,0 0-4 0,-1 2-5 15,-2 0-4-15,-1 2-2 0,-1 1 4 16,-1 3-6-16,-3 1 7 0,-1 2-2 16,0 4 1-16,-5 0 7 0,-1 1 0 15,-2 1-5-15,-1-1-6 0,-1 0-2 16,-1-1 1-16,0-1-4 0,-2-1 3 16,2-1 2-16,1-2-2 15,-1-1 2-15,5-1 3 0,-1-2 1 16,4 0 0-16,0-2 4 0,0 0-5 15,3-1-2-15,0 0 2 0,3-1 11 16,0 0 12-16,4 0 12 0,2-1-4 16,4-2-8-16,3 1-1 0,2 0-2 15,2-1-11-15,3 2-12 0,1-1-2 16,1-2-2-16,2 2-1 0,-2-1-8 16,2 1-33-16,0 0-23 0,0-2-29 15,1 3-43-15,10-1-59 0,-6-2-73 16,-2 3-87-16</inkml:trace>
  <inkml:trace contextRef="#ctx0" brushRef="#br0" timeOffset="34591.83">8505 7940 773 0,'0'0'39'0,"0"0"-9"0,0 0 0 0,0 0-30 16,0 0-143-16,2-3-140 0,-2-3-113 15</inkml:trace>
  <inkml:trace contextRef="#ctx0" brushRef="#br0" timeOffset="34734.65">8433 8190 732 0,'0'0'16'0,"0"0"-16"15,0 0 0-15,0 0-18 0,0 0-191 0,0 0-187 0</inkml:trace>
  <inkml:trace contextRef="#ctx0" brushRef="#br0" timeOffset="35304.82">9951 7976 469 0,'0'0'86'0,"0"0"67"0,0 0-24 15,14-33-36 1,-11 22-36-16,-2 1-2 15,-1-1-6-15,0 2-17 0,-2 1-10 0,-3-1-4 0,0 3-12 0,-2 1-3 16,-2 1 0-16,-3 2-1 0,-1 2-1 16,-4 6 1-1,-2 5-2-15,-3 5 1 16,0 5 0-16,-1 10-1 0,-1 11 0 0,3 8 1 0,8 1-1 0,6-10 0 16,7-11 5-1,4-12 16-15,3 0 5 16,3 2 17-16,6 1-1 0,3-2-3 0,3-6-4 0,3-4-8 15,2-6-8-15,0-3-5 0,-1-7-4 16,-2-3-5-16,-2-5-2 16,-4-3 3-16,-4-5 0 15,-4-3 0-15,-2-9-3 0,-6-7-3 0,-4-3-1 0,-5 6-17 16,-2 9-10-16,1 13-1 0,-2 7-12 16,-1-1-4-16,-1 2 1 0,-2-1-26 15,2 5-31-15,1 0-47 0,1 4-33 16,4 0-75-1,2 1-111-15</inkml:trace>
  <inkml:trace contextRef="#ctx0" brushRef="#br0" timeOffset="35677.15">10528 7799 387 0,'0'0'81'0,"0"0"99"16,4-37-48-16,-1 20-53 0,0 0-21 16,-1 0-19-16,1-1 7 0,-2 3-5 15,0 1 2-15,-1 0 0 0,0 4-4 16,-1 1-2-16,-3 3-7 0,0 3-10 15,-3 3-7-15,-2 6-9 16,-3 6-2-16,-2 8 8 0,-4 12-4 16,-1 11 6-16,-2 14 2 0,-2 5-6 15,6 1-5-15,2-2 2 0,4-5-2 16,1 2-2-16,3-3 1 0,0-2-2 16,1-3 1-16,1-4-1 0,-3-3 0 15,4-3 0-15,-1-4-15 0,2-8-27 16,1-7-23-16,1-5-37 0,0-6-59 15,-1 5-32-15,1-3-55 0,1-3-35 0</inkml:trace>
  <inkml:trace contextRef="#ctx0" brushRef="#br0" timeOffset="35880.8">10187 8168 794 0,'0'0'172'0,"0"0"-134"0,0 0 119 16,40-32-121-16,-18 24-19 0,5 0-11 15,5 1-2-15,4-1-4 0,9 0 0 16,8-3-16-16,2 3-53 0,-5 1-83 16,-13 1-97-16,-10 5-111 0</inkml:trace>
  <inkml:trace contextRef="#ctx0" brushRef="#br0" timeOffset="36290.15">10996 7699 685 0,'0'0'51'0,"0"0"78"16,0 0-42-16,0 0-67 0,0 0-20 15,0 0 1-15,0 0 1 0,-29 42 8 16,16-16-4-16,-4 10 0 0,-3 9 18 16,0 10 9-16,-1 2-3 0,4-4-11 15,2-9-1-15,5-6-5 0,2-2 1 16,0-5 3-16,4-4 3 15,0-9-2-15,4-3-6 0,0-4-2 16,1 2-7-16,4 1 7 0,2 0-2 16,4-5-3-16,0-2-1 0,5-2-1 15,-1-4 2-15,5-1 0 0,-1 0-1 16,3-2-4-16,1-3 0 0,-1 1-13 0,1-2-19 16,0 0-24-16,1-1-46 15,-2-1-26-15,-3-1-30 0,3-7-5 16,-7 4-37-16,-3 1-64 0</inkml:trace>
  <inkml:trace contextRef="#ctx0" brushRef="#br0" timeOffset="36488.69">10760 8058 734 0,'0'0'23'0,"0"0"94"0,0 0-45 16,55-8-57-16,-30 2-15 0,5-1 0 16,6-1-31-16,7 0-49 0,6 1-25 15,3 0 10-15,-4 0-44 0,-6 0 4 16,-13 2-34-16</inkml:trace>
  <inkml:trace contextRef="#ctx0" brushRef="#br0" timeOffset="36885.4">11283 8057 485 0,'0'0'41'0,"0"0"16"0,0 0-20 16,0 0-37-16,39 22-5 0,-26-18-40 16,2-2 29-16,-1 1 10 0,0-3 6 15,-1 0 35-15,1 0 48 0,1-3 29 16,-1-1-15-16,1-1-39 0,-3 1-24 15,1-1-4-15,-4-2-3 0,-2 0-11 16,-1-1-9-16,-1-2-7 0,-2-1-2 16,-3 0-9-16,-2-1-17 0,-4 1 14 15,-3 1 2-15,-4 2-4 0,-4 1 9 16,-4 1 4-16,-1 4 3 0,-3 2 0 16,-1 4 5-16,0 7 7 0,0 3 0 15,4 5 0-15,-2 3-2 0,5 2-7 16,5 3-1-16,3 1 2 15,5-1 12-15,3-2 15 0,3 0 19 16,2-2 0-16,7-4-13 16,4-1-11-16,4-5-18 0,4-4-7 0,3-3-1 15,2-4-6-15,3-2-47 0,5 0-31 16,6-3-20-16,7-2-25 0,-9-1-86 16,-8 0-114-16</inkml:trace>
  <inkml:trace contextRef="#ctx0" brushRef="#br0" timeOffset="37349.26">11715 8126 131 0,'0'0'201'0,"0"0"-149"0,33-5 33 0,-19 5-63 0,-1 0-11 15,-1 5-10-15,-2 4 1 0,-2 2 0 16,-1 0 7-16,-2 6 13 0,-3-1 2 16,0 4 9-16,-2-1 1 0,0 1-11 15,1-2-10-15,-1 0-1 0,0-3 0 16,0-1 8-16,0-4 0 0,0-3 1 16,3-2 8-16,1-3 2 0,0-2 19 15,1 0 16-15,2-5-10 16,2-2-9-16,0-4-5 0,3-3-4 15,0-2-9-15,0-4-7 0,3-3-9 16,-1-2-5-16,3-3-4 0,-1 4 0 16,2 1-4-16,-3 4 1 0,2 3 1 15,0 5 0-15,-2 1-1 0,-2 5-1 16,0 2 0-16,-3 3 0 0,-3 0 2 16,0 7 11-16,-1 3 3 0,-2 2-2 15,0 6-4-15,-4 3-4 16,0 2-2-16,0 3-2 0,-3-2 0 15,2 3 0-15,0-3-2 0,1-1 3 16,0-1-3-16,2-4-9 0,3-1-15 16,-1-2-21-16,4-1-39 0,-2-4-43 15,6-3-69-15,0-3-64 0,-2-4-164 16</inkml:trace>
  <inkml:trace contextRef="#ctx0" brushRef="#br0" timeOffset="37961">13560 8110 345 0,'0'0'131'0,"0"0"-22"0,0 0 25 0,14-17-32 0,-10 12-35 16,-1-2-8-16,-1 1-4 0,1 1-11 15,-3-1-1-15,1 0-1 0,1 2-3 16,-2-2-12-16,0-1 0 0,-3-1-5 16,0 0-9-16,-2 2-9 0,0 0-2 15,-6 0-2-15,0 3 0 0,-6-1-2 16,-1 4 0-16,-4 1-11 0,-2 7 1 16,-1 4-2-16,0 4 3 0,0 7 6 15,1 7 1-15,3 6-7 0,9-1-7 16,3-5-2-16,8-3 9 0,3-7 7 15,6 2 4-15,3 4-1 0,4-5 1 16,6-4 0-16,0-3 0 0,2-6 2 16,1-4 10-16,0-4 13 0,0-3 7 15,1-5 5-15,-3-2 5 0,0-6-1 16,-5-3 4-16,2-7-15 0,-1-9-11 16,-1-13-9-16,-1-17 3 0,0-9-7 15,-4 0 7-15,-1 9-7 0,-1 11-3 16,-4 11-1-16,-1 10-2 0,1 8-2 15,-5 8-5-15,1 0-20 0,0 1-13 16,-2-1-33-16,1-1-22 0,-1 4-32 16,2 1-69-16,-2 4-81 0,1 2-119 15</inkml:trace>
  <inkml:trace contextRef="#ctx0" brushRef="#br0" timeOffset="38384.44">13859 8082 587 0,'0'0'49'0,"0"0"47"0,0 0-24 0,19 38-58 0,-9-32-2 16,4-1 20-16,3-3 15 0,2-2 11 15,-1-1 9-15,3-5-14 0,0-1-7 16,-4-1 2-16,2-4-9 0,-4 1-11 15,2-3-8-15,-4-4-9 0,1-2-8 16,-3-1 1-16,-3-1-4 16,-5 2 1-16,-1 0-1 0,-5 4-3 15,-5 1-4-15,-4 2-11 0,-6 3-9 16,-4 1-5-16,-1 7 9 0,-7 2 10 16,2 1 7-16,-4 11 4 0,2 2 2 15,2 6 0-15,1 3 0 0,2 9 10 16,6-1 9-16,5-1 9 0,7 2 4 15,4-8 1-15,3 2 4 0,5-1 8 16,6-4 1-16,6-4-16 0,1-2-17 16,9-3-8-16,9-3-5 0,13 1 0 15,11-2-54-15,1 0-51 0,1-3-40 16,-5-1-97-16,-16-4-119 0,-9 0-185 16</inkml:trace>
  <inkml:trace contextRef="#ctx0" brushRef="#br0" timeOffset="38902.06">14600 7993 446 0,'0'0'136'0,"0"0"-4"0,0 0 20 0,40-38-66 16,-30 26-47-16,-1 0-20 0,-3-2-4 15,-1 3-7-15,-5 0-2 0,0 1 1 16,-3 3-7-16,-7 2-1 0,-1 1-1 16,-3 3 2-16,-4 1 0 15,-2 1 0-15,-1 4 0 0,-2 0 0 0,2 4 0 16,-1-1-1-16,0 4-20 0,1 0-22 15,2 3 8-15,5 0 18 0,5 0 7 16,2 1 5-16,6 3 3 0,4-4 2 16,5 3 0-16,6-1 6 15,0-2 7-15,5-1 8 0,3 0 1 0,-1-1 0 16,3-1-3-16,1-2-1 0,0 2-1 16,0-1-9-16,1 1-1 0,-3 0 7 15,1 2 12-15,-6-2 6 0,-1-1-2 16,-6 0-3-16,-2-2-6 0,-6 1-8 15,-3-2-6-15,-8-1 2 0,-7-1 1 16,-7-2-3-16,-10 1-2 16,-9-3-1-16,-11-1-3 0,-3 0 1 15,4 1-2-15,1-1-2 0,7 0-29 16,2 1-32-16,3 0-36 0,3 0-24 16,10 0-31-16,4-1-29 0,7 0-53 15,8-1-81-15</inkml:trace>
  <inkml:trace contextRef="#ctx0" brushRef="#br0" timeOffset="39199.75">14908 8064 534 0,'0'0'61'0,"0"0"-11"0,0 0-5 0,0 0-41 0,7-4-4 16,-7 6 0-16,-2 4 20 0,-1 4 37 16,-2 4 19-16,-3 3 7 0,-1 6-8 15,1 1-18-15,0 5-22 16,-2 1-25-16,1 0-5 0,3-1-5 15,1-3-3-15,0-3-37 0,2-1-35 16,1-4-29-16,2-2-40 0,2-4-35 16,1-6-107-16</inkml:trace>
  <inkml:trace contextRef="#ctx0" brushRef="#br0" timeOffset="39356.01">14984 7834 890 0,'0'0'38'0,"0"0"-15"16,0 0-23-16,0 0-11 0,0 0-205 15,-4-33-93-15</inkml:trace>
  <inkml:trace contextRef="#ctx0" brushRef="#br0" timeOffset="39811.39">15193 8000 360 0,'0'0'75'0,"0"0"12"0,45-17-17 16,-25 13-51-16,2-1-7 0,1 3 6 0,-1 1-11 16,-3 0-4-16,0 1 8 0,-1 2 11 15,-4 7 2-15,-3 4-2 0,3 5 2 16,-6 5 0-16,-3 2 1 16,-2 3-6-16,-1-2-11 0,-2 2-5 15,-5-1-3-15,-3 0-7 0,-2-5-1 16,-5 0-9-1,0-2-6-15,-4-6-5 0,-1-2-1 0,4-3 19 0,-4-7 10 16,5-2 6-16,0 0 19 0,5-3 45 16,2-3 24-16,4-2 4 0,4-2-3 15,4-3-26-15,2-4-20 0,6-1-15 16,5-3-14 0,2-4-8-16,5 0-7 0,9-4-2 0,9-2-3 0,6-2-1 15,4 4-9-15,-6 7-42 0,-2 8-24 16,-9 7-43-16,-2 3-49 0,0 1-35 15,-9 3-88-15</inkml:trace>
  <inkml:trace contextRef="#ctx0" brushRef="#br0" timeOffset="40391.75">15978 8079 401 0,'0'0'145'0,"0"0"-33"0,0 0-16 0,0 0-37 0,36-11-36 16,-28 6 11-16,-1-2 7 0,0 0 9 16,-2-1 8-16,-2-1-4 0,-1 1 6 15,-2 1-18-15,0-1-18 0,0 1-13 16,0 0-8-16,-5 0-3 0,-3 3 0 15,-4 1-3-15,-4 3-4 0,-5 1-7 16,-2 7-5-16,-4 3-13 0,1 6-7 16,-4 4-1-16,2 4-12 0,1 4 15 15,2 1 4-15,6 1 9 0,3-2 19 16,8 0 5-16,2-2 1 0,6-2 12 16,2-4 5-16,7-5 6 0,0-2 3 15,4-7-6-15,1-2-12 0,1-5 1 16,2-2 4-16,-1-6 14 15,1-1 1-15,0-4-14 0,-2-6-9 0,2-1-3 16,-3-4 0-16,3-2-3 0,-1 1-1 16,0 0-4-16,-3 2-3 0,1 5 3 15,-3 3 2-15,-5 5-4 0,-2 2 1 16,-3 4 0-16,-1 3-2 16,-3 2-5-1,-5 5 8-15,0 3 5 0,-4 5 4 0,2 3 5 16,2 1 4-16,-3 1 1 0,5 1 1 0,1-2 1 0,2 0 8 15,1-3 4-15,2-2-6 0,7-2-5 16,1-3-3-16,4-4 1 0,4 0-9 16,1-3-4-16,4-1-2 0,1-1-32 15,0-3-35-15,3 0-34 0,2-2-32 16,8-9-57-16,-5 2-72 0,-4-1-133 16</inkml:trace>
  <inkml:trace contextRef="#ctx0" brushRef="#br0" timeOffset="40768.44">16438 7722 610 0,'0'0'109'0,"0"0"-101"0,0 0 124 0,0 0-66 15,36-30-62-15,-33 28-4 0,-1 2-3 0,-1 3-10 0,-1 4 8 16,-3 3 4-16,-2 2 1 0,-3 7 1 15,-1 3 10-15,-5 12 1 0,-5 9-1 16,-2 14 10-16,-1 4 0 0,2-1 10 16,5-6 16-16,6-8-4 0,6-4-5 15,3-6-1-15,0-7 2 0,7-5 1 16,0-9-3-16,1-2-5 0,5 1-5 16,4-2-1-16,7 0 4 15,2-5-8-15,9-7-13 0,-3 0-3 16,1-5-3-16,-3-5-2 0,-5-4-1 15,-1-6-4-15,3-8-12 0,-5-8-8 16,-9 2-8-16,-1 6-4 0,-12 6-4 16,-1 10 17-16,-10-2-7 0,-2 1-27 15,-7 4-4-15,-3 2-9 16,-2 1-7-16,-5 4 5 0,0 2-16 16,0 0-41-16,-10 3-4 0,7 3-45 0,5 0-72 15</inkml:trace>
  <inkml:trace contextRef="#ctx0" brushRef="#br0" timeOffset="41114.26">16899 7678 526 0,'0'0'64'0,"0"0"64"0,0 0 13 0,0 0-63 0,38-24-64 16,-35 24-11-16,-1 4-1 0,-2 4-1 15,0 5-1-15,-5 5 1 0,-3 6 3 16,-6 10 6-16,-4 11-3 0,-7 12 1 15,3 3 3-15,0 0 11 0,9-8 2 16,2-6-1-16,2-3-14 0,6-3-5 16,0-3-4-16,3-7-5 0,1-8-37 15,2-5-18-15,8-2-36 0,-3-2-48 16,17 0-21-16,-4-1-86 0</inkml:trace>
  <inkml:trace contextRef="#ctx0" brushRef="#br0" timeOffset="41553.26">17174 8092 498 0,'0'0'126'0,"0"0"17"16,0 0-30-16,0 0-75 0,0 0-32 15,41-21-6-15,-30 20 2 0,3-2-2 16,-1 1 2-16,4 1 7 15,-1 0 34-15,2-1 6 0,2-1-2 16,-1 2-17-16,0-3-9 0,2 0-9 16,-1-3-5-16,-1-2-3 0,0 0-2 15,-2-1 0-15,1 0 1 0,-1-1 1 16,-4-3 0-16,-1 2-2 0,-3 1-1 16,-5-1 2-16,-4 0-1 0,0 4-1 15,-8-1 0-15,-5 2 0 0,-7 2-1 16,-4 4 0-16,-9 2 4 0,-11 9 0 15,-11 9 5-15,-1 8 9 0,4 4 4 16,10 0 8-16,16-3 13 0,10-6 16 16,6-5-3-16,6 2-4 0,1 0-9 15,3 5-9-15,8 1-1 0,6-2-6 16,7-3-11-16,13 1-6 16,14-2-4-16,15-2-3 0,4-3-3 15,-1-2-27-15,-2-4-28 0,-8-3-31 16,1-2-40-16,-3-3-50 0,-15 0-106 15,-6-2-195-15</inkml:trace>
  <inkml:trace contextRef="#ctx0" brushRef="#br0" timeOffset="45064.81">18803 7685 236 0,'0'0'62'0,"0"0"18"16,0 0 3-16,33-41-2 0,-23 28-35 16,2-1-10-16,-1-1 3 0,0-1-3 15,-1 0 11-15,2-1 8 0,-2 3 9 16,-2-1 6-16,3 1-3 16,-5 1-11-16,1 2 1 0,-2 3-11 15,-2 4-12-15,0 1-10 0,-3 2-14 16,0 1-10-16,0 6-13 0,-1 6 11 15,-4 6 2-15,-2 7 5 16,-6 11-3-16,-4 12 1 0,-6 14-1 0,0 3-1 16,3-6 1-16,2-6 0 0,2-5 0 15,2-4 11-15,3-1 3 0,3-4 4 16,7-9-1-16,1-4-1 0,1-10-4 16,6 2 4-16,2-1 0 0,8 2 2 15,1-3-4-15,7-4 2 0,6-6 6 16,7-6-7-16,4-6-4 0,-3-5-5 15,-7 0-4-15,-9-3-2 0,-10-1 13 16,-2-3 8-16,-3-3-3 0,-5-1-8 16,-6-2-11-16,-8 3-1 0,-9 3 0 15,-9 4-8-15,-14 7-9 0,-10 2-6 16,-2 4-2-16,8 1-10 0,12 0-6 16,14 1-7-16,4 1-17 0,5-1-25 15,-2 1-37-15,5 1-40 0,2 0-17 16,12 0 13-16,6 1-75 0,3-2 28 15</inkml:trace>
  <inkml:trace contextRef="#ctx0" brushRef="#br0" timeOffset="45488.32">19306 7974 189 0,'0'0'164'0,"0"0"-100"0,0 0 12 0,0 0-9 15,8-29-42-15,-7 22-13 0,1 0 14 16,-1 1 2-16,-1 1 10 0,0 0 0 16,0 1 3-16,0 3-1 0,0 1-8 15,-3 0-13-15,0 4-13 0,-2 4 2 16,-1 3 2-16,-2 3 0 15,2 3 0-15,2 0 6 0,1 2 6 16,3-1 0-16,0 0 1 0,7 0 11 16,3-2-1-16,3-3 4 0,4-1 6 15,0-3-2-15,1-2-2 0,2-4 0 16,-2-3-6-16,-2 0 4 0,1-5 8 16,-3-3-3-16,-1-2-9 0,-1-3-2 15,-2-3-4-15,-2-3-7 16,-3-2-9-16,1-1-7 15,-4-4-4-15,2-2-1 0,0-1-27 0,-1 4-14 0,-1 1-2 16,1 3-7-16,-2 4-11 0,-1 3-19 16,0 3-23-16,0 3-29 0,0-1-27 15,-1 3-63-15,-1 1-91 0</inkml:trace>
  <inkml:trace contextRef="#ctx0" brushRef="#br0" timeOffset="45899.36">19863 7489 336 0,'0'0'36'0,"0"0"46"0,0 0 23 0,26-37-47 0,-24 33-24 0,-2 4 1 16,-4 7-7-16,-5 6 12 0,-3 8-18 15,-1 5 3-15,-4 4 0 0,-5 11-11 16,-1 9-2-16,-4 7-4 0,4 3 7 16,3-6 6-16,10-8 4 0,3-6 5 15,2-4 14-15,3-1 14 0,2-4 7 16,2-5-8-16,0-6-15 0,2-6-6 15,0-2 2-15,3-1-2 0,2 3-5 16,3-2-9-16,1-3-6 0,4-4-8 16,0-2-2-16,2-1-2 0,2-2-3 15,0 0 1-15,0-1-1 0,0-1-1 16,0 1-2-16,1-2-18 0,-1 0-18 16,1-2-24-16,-3 1-44 0,1-3-64 15,1-9-74-15,-4 3-85 0</inkml:trace>
  <inkml:trace contextRef="#ctx0" brushRef="#br0" timeOffset="46055.62">19718 7840 920 0,'0'0'73'0,"0"0"-42"0,39-12 41 0,-6 4-52 16,13 0-20-16,16 0-23 0,5 1-60 15,5 2-77-15,-23 1-55 0,-8 0-137 16</inkml:trace>
  <inkml:trace contextRef="#ctx0" brushRef="#br0" timeOffset="46574.73">21515 7889 505 0,'0'0'195'16,"0"0"-111"-16,0 0 39 0,0 0-25 16,0 0-59-16,11-34-21 0,-11 26 10 15,-2 0-3-15,-3-2-6 0,-1 2-10 16,-3 0 0-16,-2-1-4 0,-3 2 5 16,-2 2 1-16,-5 2-7 0,-1 3-3 15,-4 3-1-15,0 9-1 16,-3 4 0-16,4 5 1 0,2 4 0 0,5 1 0 15,5 0 1-15,4 1 0 16,7-2-1-16,2-3 2 0,5-3 15 16,7-2 23-16,2-4 14 0,5-4 0 15,1-4-9-15,5-5-17 0,0-2-10 16,2-5-7-16,0-4-1 0,-3-3-7 16,-1-1 0-16,-2-5 0 0,-3-1 0 15,-5-1-2-15,-4-4-1 0,-6-2-13 16,-2 3-22-16,-7 1-12 0,-5 3-20 15,-4 6-19-15,-3 1-27 0,-3 6-62 16,-9 1-48-16,6 2-31 0,4 2-53 0</inkml:trace>
  <inkml:trace contextRef="#ctx0" brushRef="#br0" timeOffset="47014.45">21898 7539 514 0,'0'0'48'0,"0"0"60"0,0 0-22 0,23-35-53 16,-22 33-31-16,-1 2-2 0,-1 5-4 15,-4 6 4-15,-4 7 4 0,-1 13 9 16,-4 9 4-16,-3 13 24 0,-1 2 24 16,1 0 1-16,3-8 12 15,2-7-5-15,1-3-2 0,2-7-7 0,3-4-6 16,1-5-5-16,3-4-18 0,-1 4-15 16,2 1-6-16,1 1-2 0,1-3 0 15,5-4 9-15,3-3 6 0,5-3-3 16,2-3-3-16,3-1 0 0,3-2-3 15,1-1-5-15,2 0-4 0,1-1-5 16,1-1-3 0,1-1-1-16,-1 0-8 0,0 0-33 0,0-4-20 15,-2 2-21-15,-2-3-21 16,-2 1-15-16,-5 0-36 0,-2-3-62 0,-6 1-39 16,-5-2-102-16</inkml:trace>
  <inkml:trace contextRef="#ctx0" brushRef="#br0" timeOffset="47177.62">21720 7890 794 0,'0'0'60'0,"39"-8"31"16,0 2-7-1,11-3-51-15,4 2-33 0,-5 0-18 16,-7 0-94-16,-7 2-97 0,-9 0-31 15,-4 0-175-15</inkml:trace>
  <inkml:trace contextRef="#ctx0" brushRef="#br0" timeOffset="47711.85">22382 7578 631 0,'0'0'42'0,"0"0"-3"0,0 0 18 16,0 0-37-16,0 0-20 0,0 0-3 16,0 0-12-16,35 0-22 0,-34 10 28 15,-1 4 6-15,-2 4 3 0,-4 10 15 16,-6 13 37-16,1 9 4 0,0 6 2 15,0-4-25-15,5-3-26 0,2-8-4 16,1-3-1-16,1-2-2 0,2-8-1 16,0-6 1-16,0-7 1 0,0-2 0 15,2 2 6-15,1-2 16 0,2-1 6 16,1-4 2-16,1-5 0 0,2-3 0 16,1-7-10-16,-1-2-3 15,1-2 9-15,-1-4 13 0,2-4-8 16,0 1-11-16,0-4-12 0,1-2 1 15,3 1-3-15,-1-2-4 0,4 1-3 16,2 1-2-16,-1 0 0 0,2 2 1 16,-2 3 0-16,-2 3-2 0,1 4-2 15,-4 3 3-15,0 3-2 0,-5 3 3 16,-2 2 0-16,-5 5-6 16,-2 5-2-16,-4 4 9 0,-2 4-3 0,-2 1 3 15,-1 5 0-15,1 0 2 0,0 1-1 16,1 0-1-16,0 2 1 0,1 0-1 15,0 1-14-15,1-2-19 16,1-2-16-16,1-2-20 0,0-3-52 0,3-3-42 16,1-7-48-16,4-4-95 0</inkml:trace>
  <inkml:trace contextRef="#ctx0" brushRef="#br0" timeOffset="48105.07">22878 7965 513 0,'0'0'80'0,"0"0"46"0,0 0-67 0,38-19-37 0,-24 16-20 16,-2-2-1-16,1 1 2 0,1 0 29 15,0-1 43-15,1 2 6 0,-1-1-1 16,2 3-22-16,-1-2-18 0,0-1-12 15,0 1-8-15,-1-1-9 0,-4-3-6 16,-2 1-2-16,-2 1-3 16,-5-3-1-16,-1 2-26 0,-5-1-12 0,-6 1-16 15,-2 1-1-15,-6 2 21 16,-2 3 15-16,0 2 10 0,-3 6 7 0,1 2 1 16,-1 5 2-16,5 3-1 0,1 3 2 15,3 0-1-15,4 2 6 16,4-1 14-16,4 0 16 0,3-2 15 0,3-3-1 15,4-3-7-15,4-5-15 0,1-2-11 16,2-4-7-16,2-3-10 0,3 0-21 16,0-4-52-16,1 1-29 0,-3-1-30 15,4-5-80-15,-4 1-51 0,-5-2-143 16</inkml:trace>
  <inkml:trace contextRef="#ctx0" brushRef="#br0" timeOffset="48497.82">23154 7873 467 0,'0'0'45'16,"0"0"96"-16,0 0-92 0,39-30-34 15,-24 23-13-15,1 2 18 0,0 1 25 16,-1 2 21-16,0 2-5 0,-2 4 1 15,-2 6-7 1,1 3-13-16,-3 3-17 0,0 5-9 16,0 3 1-16,-1-1-9 0,0 1-5 15,-1-1-3-15,-1-2 0 0,-3-2-29 0,-3-5-21 0,-1-3 19 16,-7-6 18-16,-2-5-6 0,-1-2-1 16,-2-5 13-16,2-1 7 0,3-2 35 15,2-2 42-15,5-2-4 16,2-1-4-16,7-3-20 0,3-1-13 15,4-2-17-15,4 0-11 0,5 0-1 16,3 3 18-16,8 1 7 0,8 2-5 16,7 4-13-16,2 2-14 15,-6 5 0-15,-3 2-49 0,-7 0-107 0,-10 0-183 16,-5-1-341-16</inkml:trace>
  <inkml:trace contextRef="#ctx0" brushRef="#br0" timeOffset="51119.36">24634 7487 352 0,'3'-5'61'0,"0"1"1"16,2 1 23-16,1-2-23 0,0 3-31 15,-1 0 4-15,-1 0 2 0,1 1-15 16,-1 1-5-16,-1 0-3 0,1 5-1 16,-1 4 6-16,-1 5 9 0,-2 6 5 15,0 12 4-15,-8 10-4 0,-2 9-6 16,-4 2-10-16,-1-3-6 0,1-8 1 15,1-5 4-15,1-2-1 0,0 0-2 16,3-6-3-16,2-4-5 0,2-7-2 16,1 1-2-16,-2 3 1 0,1 2-2 15,2 1 1-15,-1-4-1 0,2-2 4 16,1-4-3-16,1-3-1 0,0-2 1 16,2 0 0-16,2-2-1 0,2-2 2 15,2-1-1-15,2-1-1 0,4-3 4 16,4 1 1-16,2-1 2 0,1 0-1 15,4-1-2-15,2 0-3 0,0 0-1 16,1-2 0-16,1 0-15 16,-2 1-19-16,0-3-18 15,-2 2-20-15,-1-1-38 0,1-3-49 0,-8 0-43 16,-3 0-79-16</inkml:trace>
  <inkml:trace contextRef="#ctx0" brushRef="#br0" timeOffset="51386.49">24500 7945 493 0,'0'0'92'0,"0"0"-66"0,0 0 34 0,39-15 16 0,-14 9-38 0,8-1-26 16,10 1 3-16,9-1-15 15,2 0-2-15,-6 2-45 0,-3-1-42 16,-7 1-33-16,-11 1-54 0,-5 0-88 16</inkml:trace>
  <inkml:trace contextRef="#ctx0" brushRef="#br0" timeOffset="51951.14">25152 7556 519 0,'0'0'61'16,"0"0"-12"-16,0 0 16 0,0 0-44 15,0 0-19-15,0 0-2 0,0 0 9 16,24 4-1-16,-20 3 8 0,-2 1 12 16,-1 4 5-16,-1 2 3 0,0 1 3 15,-3 6 2-15,-1 3-5 0,-2 9-6 16,-1 9-3-16,0 11-2 0,0 1-8 15,1-2-5-15,5-8-1 0,1-6-6 16,0-1 1-16,2-9-4 0,1-6 0 16,-2-7 0-16,0-2-2 0,-1 1 2 15,1 0-1-15,0-2 3 0,1-4-1 16,0-2 5-16,0-5 11 0,1-1 23 16,1-3 3-16,3-4-19 0,3-4-16 15,1-4-6-15,3-4-2 0,1-1-1 16,4-1-1-16,0 0 1 0,4-1-1 15,2 0 0-15,1 3 2 0,0 1-1 16,1 1-1 0,-1 3 1-16,-2 4-1 0,-3 2-2 0,-4 4 1 0,-3 4 0 15,-4 0 1-15,-2 7 1 0,-4 3 6 16,-2 5-5-16,-2 3 3 0,0 7-1 16,-3 1-1-16,-2 1 1 0,-1-1-2 15,1 0-2-15,2-2-3 0,1-3-38 16,2-2-39-16,0-5-37 15,0-1-32-15,5-5-50 0,0-1-48 16,-1-6-111-16</inkml:trace>
  <inkml:trace contextRef="#ctx0" brushRef="#br0" timeOffset="52255.69">25770 7870 590 0,'0'0'10'0,"0"0"87"0,0 0 4 0,0 0-43 0,0-19-14 0,0 18-28 16,1 0 8-16,-1 1-17 16,1 0-1-16,1 4 21 0,1 3 19 15,-1 1 1-15,-1 6-10 16,0 3-14-16,0 1-9 0,1 3-4 15,-2 2-1-15,1 2-5 0,1-2-3 16,0 2-1-16,1-3-7 0,1-2-25 16,-1-3-17-16,0-4-20 0,-1-1-9 15,1-5-22-15,-1-4-43 0,2-4-31 16,0-4-52-16,-1-3-66 16</inkml:trace>
  <inkml:trace contextRef="#ctx0" brushRef="#br0" timeOffset="52380.81">25816 7704 915 0,'0'0'69'15,"0"0"52"-15,0 0-70 0,-4-33-51 16,4 26-61-16,-1 0-73 0,-1 0-42 16,1 2-94-16,-1 0-122 0</inkml:trace>
  <inkml:trace contextRef="#ctx0" brushRef="#br0" timeOffset="52931.13">25892 7817 602 0,'0'0'30'0,"0"0"20"0,0 0-14 0,0 0-36 16,0 0-6-16,41-27-2 0,-30 21 7 15,1 3-3-15,-1-1 4 16,-2 1 3-16,1 1 7 0,-3 1 22 16,-1 1 4-16,-1 2-13 0,0 3-14 15,-1 4-9-15,-2 1 1 0,-1 6 2 16,-1 3-3-16,0 2 1 0,0 4 1 15,0 0-1-15,0 1 0 0,0-2 2 16,0-2 0-16,1-1-1 0,3-3-1 16,-1-2 2-16,2-3-1 0,0-3 0 15,1-5 6-15,0-1 18 0,0-3 20 16,1-1 8-16,-1-2-6 0,3-3-7 16,-1-4-5-16,3-3-7 0,2-1-14 15,1-2-9-15,3 0-5 0,0-3 0 16,4 2-1-16,2-3 0 0,1 2 0 15,2-2 0-15,3 4 1 0,-3-2-1 16,1 5 0-16,-2 2 1 0,-4 3 0 16,-1 3-1-16,-5 3 4 0,-5 1 5 15,-3 4 12-15,-5 5-4 0,-2 5-4 16,-5 4-2-16,-1 3-3 0,-1 3-4 16,0 1-1-16,0 1-2 0,2-2-1 15,2-1-4-15,1 0-14 0,1-6-11 16,-1 0-15-16,1-4-35 0,1-4-35 15,0-2-54-15,0-4-67 0,2-1-88 16</inkml:trace>
  <inkml:trace contextRef="#ctx0" brushRef="#br0" timeOffset="53556.38">26662 7942 347 0,'0'0'89'0,"0"0"26"0,0 0-9 16,0 0-64-16,27-22 15 0,-21 18-8 15,-2-1 16-15,0 2 1 0,0-2 5 16,-1-1 7-16,1 1-18 0,0-1-7 15,-2 1-15-15,0-2-14 0,-1 0-13 16,-1 0-4-16,0 0-5 0,-1 2-2 16,-5 1-1-16,-2 0-6 0,-3 3-2 15,-5 1-1-15,-3 0 2 0,-4 7 8 16,-1 1-3-16,1 5 1 0,3 2-9 16,3-1-9-16,4 4-2 15,4-2-2-15,2 0-1 0,6-2 9 16,1 0 16-16,3-2 0 0,5-1 11 15,3-4 13-15,1 0-5 0,3-3-9 0,1-1-5 16,0-1-3-16,-1-1 0 16,2 1 0-16,-2 0 0 0,-1 1-1 0,-2-2 4 15,-2 3-3-15,-1 2-1 0,-1 1-1 16,0 4 0-16,0 2-1 0,-2 5 0 16,0 4 1-16,-2 3-1 15,-1 10 1-15,-2 9 0 0,-1 2 0 16,-1-2 1-16,-3-10-1 0,0-9 1 15,-1-9-1-15,-1 4 3 0,-5 1-3 16,-2-3 0-16,-2-4 0 0,-1-5 1 16,-2-4 3-16,1-3-2 0,2-2 3 15,2-4 14-15,3-3 17 0,1-2-1 16,3-4-7-16,3-3-13 0,1-4-11 16,2-5-4-16,2-2-2 0,5-9-20 15,1 4-15-15,6-1-13 0,1 3-7 16,2 7-17-16,3-2-31 0,10 2-53 15,-5 4-88-15,0 4-105 0</inkml:trace>
  <inkml:trace contextRef="#ctx0" brushRef="#br0" timeOffset="54007.94">27095 7906 609 0,'0'0'56'0,"0"0"51"0,0 0-19 0,28-27-76 0,-26 22-4 16,-2 2-8-16,-3-1-3 0,-7 4-5 16,-2 0-7-16,-5 0 1 15,0 0-16-15,-3 4 12 0,-2 0-6 16,1 3-6-16,-2 0 8 0,1 1 6 15,4 2 15-15,3-1 1 0,5-1 1 16,5 2 6-16,5 0-2 0,2-1 2 16,6 3 14-16,6-1 17 0,4 0 13 15,4 1 7-15,2 0-3 0,1-1-13 16,3 2-4-16,0-1-5 0,1-1-21 16,-3 2-6-16,-2-3-5 0,-5 1 1 15,-3 1-2-15,-6-2 7 16,-6 2 17-16,-4 2 16 0,-5-1 1 15,-7-1-8-15,-5-1-8 0,-1 1-10 16,-3-2-7-16,-1 0-6 0,0-1 0 16,-1-2 0-16,1-2 0 0,-1-1-2 15,3 1-3-15,-1-3-10 0,1 0-12 16,4 0-20-16,0-1-20 0,4 0-43 16,6-1-55-16,3 0-77 0,3-1-117 0</inkml:trace>
  <inkml:trace contextRef="#ctx0" brushRef="#br0" timeOffset="54847.45">28119 8028 600 0,'0'0'108'0,"0"0"-29"0,0 0 62 0,0 0-95 16,30-28-23-16,-16 21-15 0,2 3-5 16,1 1-1-16,-1 2 1 0,1 1-2 15,-2 0 0-15,0 2 5 0,-4 4 1 16,-2 4 4-16,-2 4-2 0,-1 3-1 16,-3 3-6-16,-1 1 1 0,-2 2 0 15,-3 0-2-15,-2-1 2 16,-1 0-3-16,0-1 2 0,0-4 1 15,0-2 14-15,2-3 10 0,0-4 2 16,2-4-10-16,2-1-8 0,0-3 8 16,4 0 10-16,1-5-5 0,2-3-8 15,2 0-1-15,2-6 1 0,1 0 0 16,1-3-4-16,3 0-2 0,0-1-4 16,1 0-4-16,2-1 0 0,-1 4-2 0,3-1 0 15,0 1 0-15,0 0-1 0,0 1-2 0,0 1 1 16,0 1-2-16,-1 3-1 0,-1 3-5 15,-5 2 8-15,-1 4-1 16,-2 3-3-16,-2 5 0 0,-3 2-6 0,-3 3-5 16,-2 3 7-16,-1 2 7 0,0-3 1 15,0 4 0-15,0-3-2 0,0-1-7 16,0-1-1-16,0-2-1 0,3-4 1 16,0-2 0-16,0-2 4 0,0-1 3 15,1-3 5-15,-1 0 5 16,0-1 4-1,3-5 7-15,2-1-2 0,0-2 0 0,2-3-5 0,4-2-7 16,-1-5 1-16,4 0-2 0,1-5-1 0,2 2 0 16,4-1-3-16,-4 1 3 0,4 4 0 15,-4 4-2-15,0 2 2 0,-2 4 1 16,-3 2 2-16,-3 4 2 16,-4 2 9-16,-3 2-12 0,-2 9-2 0,-3 1 0 15,-1 4 0-15,-3 2 0 0,-1 1 1 16,-1 2-1-16,1 0-6 0,-1-1-23 15,2-1-22-15,0-1-47 0,0 1-47 16,0-5-54-16,1 0-24 16,3-6-27-16,-1-3-4 0</inkml:trace>
  <inkml:trace contextRef="#ctx0" brushRef="#br0" timeOffset="55365.16">29142 8071 286 0,'0'0'115'0,"0"0"-1"0,21-10 43 0,-11 4-74 0,0-2-13 0,0-1-15 16,-4 0-10-1,1 2-8-15,-1 0-12 0,-3 0 1 16,-2 1-7-16,-1 1 5 0,-1 0-9 0,-7 1-8 15,2 3-7-15,-6 1 0 0,-4 6-2 16,-2 4 2-16,-4 5-10 0,-3 2-18 16,0 4-9-16,-2 1-7 0,4 1 12 15,0 2 27-15,4 0 5 0,2-2 4 16,6-2 19-16,5-5 17 0,6-3 6 16,4-5-7-16,7-2 5 0,3-6-10 15,4 0-10-15,2-6-12 16,0-2-8-16,0-2-1 15,-3-1-1-15,0 1-2 16,-1-1-2-16,-2-3-6 16,-1 2-11-16,-2 2 1 0,-3-2 3 15,-2 4 13-15,-3 2 2 0,-1 0-2 16,-2 5-1-16,0 0-11 0,0 1-3 16,-2 0 17-16,0 2 0 0,-1 2 0 15,2 0 2-15,-1 0 3 0,1 2 7 16,1-3 10-16,0 2-3 0,3-3-1 15,0 1-1-15,2-2-5 0,1 0-8 16,2-1-1-16,0 0-3 0,0 0-15 16,3 0-25-16,-2-1-17 0,2-3-25 15,2 0-30-15,-2-2-42 0,5-5-22 16,-2 2-77-16</inkml:trace>
  <inkml:trace contextRef="#ctx0" brushRef="#br0" timeOffset="55648.25">29531 7622 639 0,'0'0'91'0,"0"0"4"0,0 0 17 0,0 0-93 0,23-23-19 16,-23 23-9-16,-1 4-26 0,-5 6 19 16,-2 6 4-16,-3 5 12 0,-3 7 2 15,-4 7 0-15,-4 12 9 0,-2 8 17 16,2 1 4-16,0-5 10 0,7-6-6 15,5-6-5-15,4-8-1 0,4-4-12 16,2-8-1-16,0-2 1 0,0 2 2 16,5 0 1-16,1-1 1 0,4-2-4 15,3-3-7-15,1-2-7 0,3-3-4 16,3-1-4-16,-2 0-24 0,3-3-31 16,-1-2-35-16,-1-2-40 0,6-6-58 15,-6-3-49-15,-2-3-144 0</inkml:trace>
  <inkml:trace contextRef="#ctx0" brushRef="#br0" timeOffset="55807.87">29447 8014 898 0,'0'0'62'0,"0"0"34"0,0 0-8 15,47-2-88-15,-27 2-17 0,2-1-75 16,1-1-26-1,1 0-73-15,6-4-42 0,-6 0-8 0</inkml:trace>
  <inkml:trace contextRef="#ctx0" brushRef="#br0" timeOffset="56106.68">29904 7734 420 0,'0'0'27'0,"0"0"55"16,-43 44-22-1,21-18-55-15,-8 9-4 0,-2 8 1 0,-2 7 12 0,0 2 57 16,8-4 32-16,5-8 22 0,8-8-19 16,3-10-7-16,3-2-29 0,4-4-20 15,-2 4-10-15,4 1-16 0,0 0-13 16,2-5-7-16,5 0 1 15,3-5-5-15,4-1-1 0,3-2-25 16,3-3-14-16,1 0-14 0,-1-4-22 16,3-1-41-16,0-1-38 15,7-10-51-15,-7 0-64 0,-3-2-103 0</inkml:trace>
  <inkml:trace contextRef="#ctx0" brushRef="#br0" timeOffset="56279.89">29749 8067 1046 0,'0'0'64'0,"0"0"51"16,0 0-42-16,0 0-73 0,44-10-3 15,-25 10-39-15,3 0-3 0,1 0-26 16,2 0-19-16,2 0-26 0,-1 0-92 16,13-6 23-16,-8 2-54 15</inkml:trace>
  <inkml:trace contextRef="#ctx0" brushRef="#br0" timeOffset="56969.71">30101 8042 533 0,'0'0'70'0,"0"0"60"16,0 0-51-16,0 0-70 0,0 0-3 15,38 16-2-15,-27-13 0 0,2-2 11 16,1-1 28-16,0 0 21 0,1 0-16 15,0 0 1-15,-1-2-6 16,-2-2-12-16,-2-2-15 0,0-1-13 0,-5 1-3 16,0-2-7-16,-4 1-19 0,-1-1-16 15,-1 1 5-15,-4 0 9 0,-3 1 3 16,-4 0 14-16,-1 4 6 0,-4-1-1 16,0 3-16-16,-1 0-10 0,-2 3 9 15,-2 4 18-15,0 5 5 0,1 4 0 16,1 1 0-16,2 2 2 0,5 2 4 15,4 0 14-15,4 0 19 16,5 0 13-16,0-1 12 0,5-2-6 0,4-2-14 16,2-2-15-16,3-5-13 0,0-1-7 15,3-2-5-15,0-5 0 0,1-1-1 16,0 0-1-16,1-2 2 0,-5-5 12 16,2 0 9-16,-2-5-7 0,0-1-8 15,-1-3-6-15,1-2-2 0,-3-3 0 16,2-2-2-16,1 1 1 15,-1 1-1-15,1 3 0 0,-3 3 0 16,1 3 0-16,1 1 0 0,-2 3-1 16,2 1 0-16,-4 2 1 0,1 2-3 15,-1 2 1-15,-1 1 1 0,0 3-2 16,-1 4 0-16,2 3 0 0,-4 4 2 16,1 3 0-16,-1 2 1 0,-2 1-1 15,0 3 1-15,1 0-1 0,-2 1 2 16,-2 1-2-16,0-3-5 0,-2-2-21 15,-3-3-6-15,-3-6 5 0,-4-1 2 16,-3-6 7-16,0-4 11 0,-2 0 0 16,1-7 6-16,1 0 2 15,5 1 3-15,2-2 12 0,4 1 28 16,4-1 17-16,2-4-25 0,5 0-21 16,2-2 0-16,5-2-7 0,4 0 3 15,2-1 6-15,5 0 1 0,3 3 2 16,11-2-1-1,4 3-6-15,7-1-6 0,-1 2-6 0,-9 4 0 0,-10 2-25 16,-13 3-46-16,2-3-45 0,0 0-69 16,16-3-49-16,-8-2-86 0</inkml:trace>
  <inkml:trace contextRef="#ctx0" brushRef="#br0" timeOffset="57521.54">31672 7804 671 0,'6'2'13'0,"-1"3"-11"0,0 2 37 0,-2 4-39 16,-3 3-1-16,0 3-12 0,-8 5-8 15,-4 4 18-15,-3-1 3 0,-2 4 0 16,-2-1 13-16,0 2 28 0,1-1 29 16,-2-4 3-16,3 1-16 0,-1-1-16 15,1-4-13-15,1-2-6 0,0-2 2 16,5-2 5-16,3-2-2 0,0-1-8 15,5-2-7-15,3 0-5 16,5-1-2-16,4-1 3 0,6 0-1 16,3-1-4-16,3 0-1 0,4-1 1 15,1 0-3-15,2-1 0 0,2 0-3 16,5 0-23-16,-5 0-38 0,1-2-28 16,1 1-13-16,-7-2-18 0,2 0 3 15,3-2-29-15,-9 0-58 0</inkml:trace>
  <inkml:trace contextRef="#ctx0" brushRef="#br0" timeOffset="58023.18">31632 8181 299 0,'0'0'248'0,"0"0"-218"0,0 0 67 15,0 0-27-15,0 0-35 0,0 0 5 16,29-14-5-16,-12 12 4 0,4 1 1 16,6 0-14-16,6 0-11 0,9 0-10 15,6-2-3 17,1-1 3-32,-5 1-1 0,-6 0 0 0,-9 1-4 0,-6-1 7 0,-6 0-3 0,-2 1 4 0,2-3-1 15,-1 1-1-15,1 1-3 0,-6 0 0 16,-1 1 0-16,-4 1 3 0,-4-1 11 15,-2 2 9-15,-2 0-26 0,-7 2-1 16,-4 5 1-16,-2 4 7 0,-2 0 7 16,-1 3 3-16,0 4-6 15,2-3-5-15,4 3-2 0,-1-1-2 16,5-1 2-16,3 0 5 0,5-1 5 16,0-2 6-16,7-3 5 0,2 1-6 15,5-4-3-15,2-4-5 0,3 0-5 16,3-3 4-16,-1-1-5 0,1-4-1 15,-2-4-3-15,-5-2 4 0,-1-5-1 16,-5-2-2-16,-2-3-2 0,-7-2-6 16,0-1-15-16,-5 4-7 0,-5 1-5 15,-2 5-2-15,-2 2-3 0,-2 2-10 16,0 4 1-16,1 3-14 0,2 2-28 16,1 1-16-16,2 0-14 0,0 8-31 15,4-2-37-15,2 1-32 0</inkml:trace>
  <inkml:trace contextRef="#ctx0" brushRef="#br0" timeOffset="58492.8">32456 8228 311 0,'0'0'151'0,"0"0"-98"0,0 0 85 0,0 0-96 16,36-25-38-16,-33 18-2 0,0 3 0 15,-1 1 1-15,-2-2 1 0,-3 2-2 16,-2-1 12-16,-3 2 20 0,-3 2 19 16,-2 0-14-16,0 1-14 0,-2 7 3 15,-1 3-4-15,0 4-11 0,2 1 2 16,-2 4-4-16,7 2 4 0,-2 0 5 15,6 0 5-15,2-2 5 0,3-1-1 16,5 1-4-16,5-5-2 0,3 2-3 16,3-5-3-16,5-1-6 0,-1-2-3 15,4-4 3-15,-2-2-1 16,0 0-4-16,0-3 0 0,-6 0-6 0,1-5 4 16,-2-3 0-16,-1-4 0 15,-3-4 4-15,-3-4 4 0,-2-1-3 16,-4 0-9-16,-2 0-1 0,-5 3 0 15,-6 2-1-15,0 3-2 0,-1 3-15 16,0-1-4-16,1 3-7 0,-1 1-10 16,-1 3-17-16,3 1-22 0,-4 2-25 15,3 0-46-15,-3 1-5 0,4 2-47 16,2 2-66-16</inkml:trace>
  <inkml:trace contextRef="#ctx0" brushRef="#br0" timeOffset="59812.19">21709 8694 135 0,'-8'0'84'0,"-1"0"15"0,1 0 5 15,1 0-10-15,2 0-11 0,2-1-19 16,2 1-17-16,1 0 1 16,0 0-23-16,4-1-13 0,2 1 10 15,3 0 0-15,2-1 10 0,2 1 5 16,2 0-2-16,3 0 1 0,2-1-2 15,1 0-2-15,6 1-2 0,2 0-4 16,9 0-6-16,12 0-7 0,10 0-2 16,8 1-3-16,0 2-5 0,2 0 3 15,-3 1-4-15,5 1-2 0,4-2 3 16,4 3-2-16,5 0 4 0,6-3 11 16,4 2 9-16,9-4 9 0,6 2-9 15,5 0-4-15,5 2-4 16,4 1 0-16,4-1-2 0,1 1-3 0,2 1-4 15,3 0-2-15,-2-1-6 16,3 0 1-16,1 0 8 0,-2 2-1 16,1-2 2-16,-1-1-6 0,-1 1 2 15,3-1-4-15,0 0 2 0,2-3-2 16,4 1 4-16,-1 0 1 0,1-2 2 16,1 1 1-16,2 1-4 0,1-3 5 15,3 1-5-15,1 0-5 0,1 0 4 16,0 4 1-16,1-2-4 0,0 1 1 15,-1-1-2-15,2 1 4 0,-3-1 2 16,2 2-4 0,2 1 3-16,-2 1-1 0,0 0-4 0,1-1 0 0,-1 0-1 15,0 0 0-15,0-1-1 0,-1 2 1 16,1-1 0-16,1 1 1 0,-3-1-1 16,0 0 0-16,0-2 1 0,0 2 1 15,1 1-1-15,2 0 4 0,-1 1 16 16,1 3-8-16,-3-2-5 0,-3 3-6 15,-3-3-2-15,-1 3-1 0,-4-2-4 16,-3 1-21-16,-6-2 10 0,-4-1 7 16,-6 0 6-16,-6 0 2 0,-2 0 1 15,-7-2 4-15,-6-1 0 0,-7 1 5 16,-9 1 0-16,-6 1-7 0,-7 2 2 16,-7-2-4-16,-7 2 0 0,-7 1-41 15,-9-2-76-15,-10-3-84 0,-13-1-167 16,-9-5-276-16</inkml:trace>
  <inkml:trace contextRef="#ctx0" brushRef="#br0" timeOffset="119311.63">4079 11640 330 0,'0'-5'51'0,"3"-1"-18"0,-2 2 25 0,0-2 10 0,0 0-6 16,0 0-19-16,1 3 22 0,-1-3-3 16,0 2-15-1,1 0-6-15,-1 0-2 0,0 3-2 0,0-1-1 0,0-1-7 16,-1 3-15-1,1 2-14-15,0 5 3 0,-1 4-3 0,0 7 16 0,0 10 5 16,-3 12-1-16,-2 13-1 0,-3 4-7 16,-2-2-4-16,3-4-3 0,1-3-1 15,0 1 1-15,-3 0 1 16,1-1-1-16,-2-3-2 0,0 0-1 16,2-3-2-16,0-6 0 0,3-7-8 15,0-6-10-15,1-6-15 0,0-2-10 16,0-1-15-16,2 1-13 0,1-1-29 15,0-5-39-15,1-7-20 0,2-2-70 16,0-6-37-16</inkml:trace>
  <inkml:trace contextRef="#ctx0" brushRef="#br0" timeOffset="119704">4087 11643 554 0,'0'0'53'0,"0"0"-24"16,0 0 72-16,0 0-26 0,6-39-37 16,-3 29-2-16,2-1 4 0,1 0-9 15,3 2-17-15,-1-2 2 0,3 3 10 16,2 1-4-16,0 3-1 15,2 2 1-15,2 2 2 0,0 3 1 16,2 3-5-16,0 3 1 0,-4 2-5 16,0 1-6-16,-4 1-5 0,-2 2 1 0,-4-1 0 15,-4 0 4-15,-1 0-1 0,-5-2-1 16,-5 2-3-16,-5-3-1 0,-3 1-4 16,-4 0-1-16,-2-3-4 15,-1 2-14-15,-2-4-11 0,-1-2-24 16,1 0-28-16,0-2-14 0,5 0-14 15,1-1-33-15,0-2-18 0,7 2-90 16</inkml:trace>
  <inkml:trace contextRef="#ctx0" brushRef="#br0" timeOffset="120251.51">4357 12054 509 0,'0'0'43'0,"0"0"-2"0,0 0 60 0,0 0-53 0,0-36-26 0,7 23-1 16,2 0 11-16,2-1-4 16,2 0-3-16,1 1 3 0,4 3 2 15,0 1 2-15,3 2 3 0,-1 3-9 16,0 2-6-16,1 2-5 0,-1 2-1 16,0 5-2-16,1 2-5 0,0 4-2 15,-1 1-4-15,0 5-1 0,-2-1 0 16,-4 2 3-16,-4 1-3 0,-4 1-5 15,-5-1-2-15,-2 1-1 0,-7-3 0 16,-2 1 3-16,-2-2 2 0,-2-3 0 16,0-3-3-16,-3-2 1 0,2-3 5 15,-3-3 0-15,5-3 3 0,-1-2 0 16,3-4 2 0,2-5 4-16,1-1 14 0,3-6 11 15,5-1-5-15,0-4-2 0,6-2-2 0,5 2 2 16,2 1 0-16,7 0-3 0,2 1-13 15,5 0-11-15,7 2 0 0,9-3-5 16,7 2-18-16,1 2-17 0,-5 3-18 16,-11 5-31-16,-9 4-18 0,-7 1-16 15,1 1-16-15,13-2-9 0,-6-1-57 16,0 1-78-16</inkml:trace>
  <inkml:trace contextRef="#ctx0" brushRef="#br0" timeOffset="120706.76">5087 11955 440 0,'0'0'74'0,"0"0"-15"0,0 0 63 15,0 0-79-15,0 0-16 0,-7 29 9 16,7-27 8-16,1 1 11 0,1-2 13 16,3 0 2-16,2-1 3 0,2 0-18 15,2-1-9-15,0-3-3 0,4 1-5 16,0-3-12-1,3 0-13-15,-1-1 6 0,0 0 1 0,0-1 2 0,-2 0-5 16,0 0 1-16,-2 1 1 0,-3-1-5 16,-1-1-5-16,-3 1-4 0,-3 1-2 15,-2 0-3-15,-1 0-7 0,-4 0-10 16,-4 4-18-16,-5-1 1 0,-5 4-5 16,-3 4-3-16,-4 4 9 15,-1 5 18-15,-3 3 7 16,1 3 6-16,1 3-1 0,0 2 2 0,3 3-1 0,3 0 0 15,5 0-1-15,3-4 1 0,5 2 0 16,4-4 0-16,4-3 2 0,3 0 4 16,5-3 9-16,5-2 13 0,1-4 18 15,6-2 4-15,1-2-7 0,3-4-14 16,3-1-10-16,1-1-7 0,1-5-4 16,0-1-3-16,0-1-3 0,0-2-9 15,-1 1-19-15,0-1-26 0,-2-1-24 16,-1 2-23-1,-1 0-51-15,-4 2-42 16,4-2-65-16,-5 2-67 0</inkml:trace>
  <inkml:trace contextRef="#ctx0" brushRef="#br0" timeOffset="121036.18">5534 12027 594 0,'0'0'154'0,"0"0"-24"0,0 0 1 0,0 0-102 0,3-35-25 16,0 28-2-16,0 4 0 0,0-1-2 16,-1 4-1-16,-1 0-7 15,0 1 0-15,2 6 8 16,-1 5 3-16,1 2 4 0,2 3-3 16,0 1-3-16,3 1 1 0,2-2 0 0,2 0 4 0,1-1 4 15,1-2 9-15,1-4-2 0,1 2 33 16,-1-4 3-16,0-3-6 0,-1-3 4 15,0-2 1-15,-2-2-8 0,1-5-14 16,0-4-11-16,-1-3-11 0,1-1-5 16,-2-6-3-16,-1-2-9 15,0-3-23-15,0 3-12 0,-1-1-12 16,1 5-19-16,-2 2-29 0,-1 6-69 16,4-1-55-16,-2 4-49 0,-1 2-121 15</inkml:trace>
  <inkml:trace contextRef="#ctx0" brushRef="#br0" timeOffset="121256.01">6008 11962 577 0,'0'0'117'0,"0"0"-6"16,0 0-5-16,0 0-75 0,0 0-17 16,0 0-6-16,0 0 17 15,-2-8-20-15,-1 10-3 0,-2 4 19 0,0 3 31 16,-1 4 15-16,3 1-18 31,0 2-23-31,1 2-11 0,1-2-8 16,1 3-5-16,0-3-2 0,2 2-15 15,2-3-29-15,4 0-42 0,0-1-40 16,1-2-45-16,8-3-42 0,-4-2-48 16,2-4-34-16</inkml:trace>
  <inkml:trace contextRef="#ctx0" brushRef="#br0" timeOffset="121381.01">6168 11899 395 0,'0'0'239'0,"0"-47"-56"0,0 32 2 16,-1-1-117-16,0-4-68 0,-2 1-2 15,-1 3-40-15,0 3-28 0,0 4-9 16,1 3-26-16,3 3 12 0,0 3-23 16,3 2-113-16,3 4 8 0</inkml:trace>
  <inkml:trace contextRef="#ctx0" brushRef="#br0" timeOffset="121820.71">6459 11964 391 0,'0'0'114'0,"0"0"-10"0,0 0 18 15,0 0-70-15,5-35-9 0,-3 24 0 16,0 1 16-16,0 2-9 0,-1 1-3 16,-1 0-12-16,0 2-1 15,0 3-8-15,-2 2-12 0,-3 0-14 16,-3 6-2-16,-2 2 0 0,-1 4 2 16,0 2 0-16,-2 3 0 0,3 1-7 15,0 1-3-15,1 1 6 0,3 0 4 16,2-1 0-16,3-3 0 0,1 2 1 15,4-4 5-15,3 0 11 0,6-4 5 16,-1-4 10-16,6-4 1 0,0-2 1 16,2-1 5-16,1-7 0 0,-1-2-8 15,0-4-13-15,-2-3 0 0,-2-4-2 16,-3-1-6-16,-1-4-8 0,-4 2-2 16,-5 1-14-16,-3 5-4 0,-1 2-10 15,-7 5-18-15,-5 5-30 16,-2 4-18-16,-3 2-17 0,-2 0-23 15,-8 8-42-15,4 2-65 0,3-2-153 16</inkml:trace>
  <inkml:trace contextRef="#ctx0" brushRef="#br0" timeOffset="122195.66">6703 12039 406 0,'0'0'88'0,"0"0"28"16,0 0-3-16,11-40-78 0,-10 27-2 16,-1 2-11-16,2-2 22 0,-2 1 6 15,1 3 1-15,0 0 10 0,-1 0-6 16,0 4-11-16,1 1-11 0,-1 0-19 16,0 2-8-16,0 2-6 0,0 1-7 15,0 5-11-15,0 5 3 16,-1 3 12-16,-1 3 3 0,0 4 0 15,1 1 0-15,2 1 1 0,0 1 1 16,5-3 0-16,6 0 4 0,2-5 1 16,4 1 3-16,0-7 3 0,0-2 11 15,1-4 7-15,2-4 4 0,-2-1 12 16,0-6 7-16,0-4-1 0,-1-4-13 16,-2-5-17-16,-1-3-10 0,-1-9-11 15,-2-7-2-15,-2 1-23 0,-2 8-17 16,-4 4 12-16,-2 11-21 0,1-1-30 15,-1-1 12-15,-1 6-35 0,-1 3-49 16,0 4-44-16,-2 3-28 0,0 1-85 16</inkml:trace>
  <inkml:trace contextRef="#ctx0" brushRef="#br0" timeOffset="122603.89">7137 11895 538 0,'0'0'135'0,"0"0"36"15,0 0-74-15,0 0-54 0,0 0-24 16,36-33-9-16,-32 24 3 16,0 2-8-16,-1 0-1 0,-1 1 6 15,-2 1 2-15,0 0 3 0,-2 3-12 16,-2 2-3-16,-1 0-3 0,-2 0 0 16,0 1 2-16,-2 3 1 0,0 2 0 15,0 2-1-15,0 2-2 0,2-2-2 16,0 2 2-16,3 1 1 0,1-1 0 15,1 1 0-15,2-1-2 0,2 1 4 16,2-2 1-16,2 2-1 0,1-2 1 16,3-1 3-16,1 2 4 0,2-2 4 15,4 0-3-15,-1 0-6 0,1 1-2 16,2 1 2-16,-3-1-2 0,-1 3 9 16,-3-2 6-16,-1 2 12 15,-2-2 4-15,-5 2-3 0,-3-3-6 16,-1 1-2-16,-5-1-1 0,-4-1-3 15,-4-1-5-15,-3 0-7 0,-1-1-4 16,-3 0-1-16,-2-1-24 0,0-3-31 16,1 0-23-16,-1 1-24 0,4-2-36 15,-2 0-50-15,7 0-31 0,2-1-148 16</inkml:trace>
  <inkml:trace contextRef="#ctx0" brushRef="#br0" timeOffset="123563.77">8319 11947 620 0,'0'0'61'0,"0"0"21"0,6-7 26 0,-2 1-50 0,4-1-15 0,1-1-13 15,2 0 18-15,1 0-12 0,1 2-9 16,1 0 6-16,0 1-12 0,2 1-1 15,-1 1-10-15,2 3-2 16,-3 0-1-16,2 1-2 0,-5 5-1 16,-1 1-3-1,0 3 3-15,-3 2 0 0,-1 3 3 16,-1 4-2-16,0 1 0 0,-3 0 4 0,-1 1 0 0,-1-3 3 16,0 2 0-16,0-4 0 0,0 0-1 15,0-3-1-15,0-3 3 0,0-3 4 16,0-3 3-16,0-3 6 0,2-1 8 15,0 0 25-15,0-7 5 0,2-3-23 16,1-1-18-16,2-6-4 0,2 1-7 16,3-2-4-16,0 0-1 0,4-1-5 15,0 2-1-15,3-1 0 16,0 2-1-16,2 1-1 0,1 2 0 16,1 1 0-16,-1 4 0 0,0 1-3 15,-1 2 1-15,-2 4-1 0,0 1 2 16,-5 2-3-16,0 4-1 0,-4 6-5 15,0 2 2-15,-3 5 1 0,-2 2 2 16,-3 1 4-16,-1 2 0 0,0 1-1 16,-1-2-2-16,0-1 1 0,0-2 0 15,0 0 3-15,1-5-2 0,0-2 3 16,0-5-1-16,1-2 1 0,0-5 0 16,1-1 3-16,1-2 3 0,1-6-1 15,2-4-2-15,1-5-3 0,4-6 1 16,3-5-1-16,1-1 0 0,1 1-1 15,2 0 1-15,-2 7 0 0,4-2-1 16,1 4 0-16,-2 4 0 16,2 2 0-16,-3 6 0 0,-2 2 0 15,-1 3 0-15,-3 2 1 0,-2 5 0 16,-4 3-2-16,-2 7 2 0,-3 2 1 16,-1 4-1-16,-1-1 1 0,-4 3 0 15,-2-2-1-15,-1-1-14 0,1-2-34 16,0 1-42-16,1-3-40 0,2-1-52 15,0 3-81-15,2-5-42 0,1-5-89 16</inkml:trace>
  <inkml:trace contextRef="#ctx0" brushRef="#br0" timeOffset="123924.98">9425 12028 515 0,'0'0'106'0,"0"0"49"15,28-21-45-15,-18 12-55 0,1 1-19 0,-3-3-3 0,-2 1 11 16,-1-1-12-16,0 1 10 16,-4-2-2-16,-1 2-11 15,0-1-7-15,-2 2-5 0,-3 1-9 0,-2 0-8 16,0 3 0-16,-4 0-2 0,1 5 1 16,-3 0-3-16,-3 5-5 0,2 4 1 15,-3 5 3-15,0 3 1 0,1 4-4 16,2 1-5-16,3 0-2 0,3-1 11 15,3-1 4-15,3-3 0 0,2-2 3 16,1-3 1-16,6-4 3 0,1-4 4 16,4-3 4-16,3-1-1 0,1-7-7 15,-1-3-4-15,1-2-2 0,-3-4 1 16,0-1 1-16,-3-4-3 0,-3 1-2 16,-3 0-9-16,-2 5-25 0,-1 1-59 15,-2 0-74-15,-2 6-84 0,-1 1-116 16</inkml:trace>
  <inkml:trace contextRef="#ctx0" brushRef="#br0" timeOffset="124441.88">9845 12041 317 0,'0'0'148'0,"0"0"-19"16,0 0 9-16,0 0-64 0,0 0 0 16,21-38-16-16,-21 27-6 0,0 2 3 15,0-2-2-15,-1 2 3 0,-1 0-11 16,1-1-9-16,-1 2-3 0,1 0-7 16,-1-1-6-16,0 0-6 0,-1 0-7 15,-1 2-5-15,-1 0-2 0,-3 0-1 16,-1 1-4-16,-2 3-5 0,-4 0-7 15,-2 2-1-15,-2 1-3 0,-1 4-2 16,-1 3-3-16,-1 2-4 0,2 3-8 16,2 1 3-16,0 2 12 0,5 1 4 15,3-1 9-15,4 2 7 0,5-2 2 16,1 0 1-16,2-1 1 0,6 0 2 16,2-2 7-16,3-2 8 0,2 1 8 15,0-4 6-15,2-3 2 16,1-1-2-16,0-3-1 0,1 0 9 15,-1-4 2-15,1-3 0 0,-3-1 11 16,1-6 2-16,-3-5-6 0,2-10-14 16,-3-13-13-16,0-17-9 0,-3-8-7 15,-2 3-4-15,-3 8-1 0,1 13-1 16,-3 4 1-16,0 11-1 0,-2 7-3 16,0 6-11-16,0 3-10 0,0 0-22 15,0-1-34-15,2 0-21 0,-1 4-9 16,3 3-34-16,5 6-59 0,-1 0-67 15,0 3-89-15</inkml:trace>
  <inkml:trace contextRef="#ctx0" brushRef="#br0" timeOffset="124861.81">10047 11941 742 0,'0'0'77'0,"0"0"89"0,0 0-72 0,0 0-82 0,0 0-9 0,21 27-1 16,-13-27 1-16,1-4 2 0,2-3 7 16,2 0 44-16,3 0-1 0,0-3 6 15,1-1-1-15,-1-2-23 0,1 0-16 16,-2-2-10-16,-2-1-7 0,-1 1-2 16,-4 0 2-16,-1 1-2 0,-3 2-2 15,-4 3 0-15,-1 2-9 0,-5 3-10 31,-5 1-8-31,-3 3 2 0,-4 0 5 16,-2 4 7-16,-2 6 8 0,-3 1 3 16,0 4 0-16,-1 4 4 0,1 0-4 15,1 2 2-15,2 0-1 0,3 0 1 16,5-1 0-16,3-1 1 0,3-1 6 16,5-2 14-16,3-2 12 0,2-1 7 15,6-2 5-15,1-2 0 0,3-3-6 16,4-3-13-16,2 0-13 0,2-3-8 15,4 0-5-15,-1-3-1 0,1 1-22 16,1-3-28-16,-1 2-24 0,0-3-21 16,1-1-44-16,6-6-73 0,-5 3-55 15,-3-1-93-15</inkml:trace>
  <inkml:trace contextRef="#ctx0" brushRef="#br0" timeOffset="125160.93">10481 11499 907 0,'0'0'89'0,"0"0"79"0,30-41-104 16,-17 24-34-16,-3 4-19 0,-3 2-10 15,-2 3-1-15,-1 3 0 0,-3 4 16 16,-1 1 8-16,0 5-19 0,-1 5 13 15,-4 4 17-15,1 7-7 0,-1 6-9 16,-2 9-5-16,-1 12-5 0,0 7-5 16,2 3-4-16,2-4 0 0,4-8 2 15,0-6 0-15,5-4 1 0,2-2-3 16,2-5-4-16,-2-5-17 0,0-6-27 16,0 0-39-16,4 2-33 0,4 3-72 15,0-1-84-15,-1-9-123 0</inkml:trace>
  <inkml:trace contextRef="#ctx0" brushRef="#br0" timeOffset="125449.03">11447 11493 899 0,'0'0'111'0,"0"0"34"0,0 0-72 15,0 0-58-15,0 0-15 0,36 3-14 16,-29-3-39-16,-1 0-75 0,2 1-49 16,-3 0-66-16,0 0-137 0</inkml:trace>
  <inkml:trace contextRef="#ctx0" brushRef="#br0" timeOffset="125605.4">11483 11848 1047 0,'0'0'69'0,"0"0"-8"16,0 0-61-16,0 0-112 0,0 0-242 15,0 0-233-15</inkml:trace>
  <inkml:trace contextRef="#ctx0" brushRef="#br0" timeOffset="127749.03">12707 11597 56 0,'0'0'78'0,"0"0"-4"0,0 0 24 16,0 0 4-16,0 0-7 0,0 0-6 15,0 0-2-15,-6 1 6 0,6-2-17 16,2-3-19-16,4-3-12 0,2-1-4 15,1-2-3-15,5-3-7 0,1 0-3 16,4-1-3-16,0 1-9 0,1 0-5 16,-1 5-7-16,-3 1-3 0,0 5 0 15,-2 0 0-15,-2 2 1 16,-2 4 0-16,-2 5 0 0,-1 4 2 16,-4 2 6-16,1 5-1 0,-4 4 1 15,-6 1-3-15,-1 2-2 0,-2 1-4 16,1 0 3-16,-5 0-3 0,0-2 1 15,0-1-1-15,-3-1-1 0,2-6 2 16,1-1-1-16,1-3 0 0,2-6 1 16,4-2-1-16,4-4 0 0,0-2 2 15,4-6 5-15,3-4 12 0,5-7-7 16,5-1-3-16,3-7 3 0,3 1-2 16,1-3 1-16,4-1 2 0,1 0-1 15,-2 0-1-15,2 2 2 0,0-1-1 16,-1 5-6-16,0 1 2 15,-4 4-1-15,-2 3-2 0,-1 2-3 16,-4 5 4-16,-1 5-3 0,-5-1 0 16,-1 3 0-16,0 6-2 0,-2 5-1 15,-1 3 1-15,-1 3 3 0,0 3-3 16,-1 1 1-16,1 1 0 0,0-1 0 16,1 0-2-16,-4-1 1 0,1-3-2 15,0-1 1-15,1-5 0 0,-2-1-1 16,1-5 3-16,0-2-2 0,1-3 5 15,2-4 24-15,1-4 9 16,2-3-16-16,3-6-11 0,3-4-3 16,-1-5-5-16,6-7-2 0,9-8 0 15,-4 4-2-15,-2 4 0 0,1 7 0 16,-4 7 0-16,4 1-1 0,2-1 0 16,-3 5-1-16,-1 4 1 0,-4 4 1 15,-4 5-2-15,1 3-2 0,-6 7 0 16,-3 5 0-16,-2 6 4 0,-2 3 2 15,-1 4-2-15,-1 3 0 0,-2 0-5 16,1 1-17-16,0 1-19 0,1-1-17 16,1 0-26-16,0-3-39 0,0 0-46 15,0-4-49-15,0 2-25 0,0-6-59 16</inkml:trace>
  <inkml:trace contextRef="#ctx0" brushRef="#br0" timeOffset="128101.53">13826 11647 513 0,'0'0'105'0,"0"0"18"0,26-28 15 0,-17 16-71 0,-1-1-19 16,1-1-11-16,-6 2-9 0,-1-2 13 15,1-1 1-15,-3 1-6 0,0-1-1 16,0 1-4-16,-2 0-3 15,-1 1-9-15,0 4-7 0,-3 0-2 16,0 1-7-16,-2 4-3 0,-2 3-3 16,-7 2-5-16,1 6-7 0,-3 6-2 15,-1 2 3-15,2 5-1 0,4 0 0 16,2 2 0-16,5-2 5 0,3 0 6 16,4-3 4-16,2-2 2 0,6-2 8 15,2-2 13-15,7-4 4 0,1-3-1 16,4-4-10-16,1-1-9 0,1-8-5 15,-5-3 3-15,-2-2-3 0,-4-3-1 16,-5-1 3-16,1-4-4 0,-7-2-27 16,-2-2-49-16,0 0-60 0,-5 5-52 15,-9-2-9-15,4 8-32 16,-1 3-193-16</inkml:trace>
  <inkml:trace contextRef="#ctx0" brushRef="#br0" timeOffset="128629.52">14299 11559 519 0,'0'0'126'0,"0"0"0"0,0 0-6 16,0 0-68-16,18-39-17 0,-16 28-16 16,1 2-13-16,-3-1 0 0,0 0 1 15,0-2 10-15,0 4 6 0,-3-2-5 16,0 1-6-16,-2 1-4 0,0 4-8 16,-4 0 0-16,-2 2-6 0,1 2-4 15,-7 0-8-15,-2 7-1 0,0 3-3 16,-3 7-6-16,0 1 3 0,1 8-3 15,-1 1-19-15,5 3-10 0,4-2 3 16,5 0 32-16,5-2 22 0,3-3 4 16,4-2 25-16,8-4 19 0,2-2 9 15,2-5 1-15,1-4 7 0,4-5-1 16,-2-1-3-16,1-7-7 0,1-3 2 16,-1-6 9-16,0-2-10 0,0-8-20 15,0-11-4-15,1-17-3 0,-2-19-4 16,3-8-7-16,-6 7-8 0,-2 11-8 15,-1 18-1-15,-4 10-15 0,-3 13 0 16,-3 4-13-16,-1 7-15 0,-2-3-10 16,2 2-31-16,-2-1-21 0,3 5-33 15,-3 1-9-15,5 7-33 0,1 0-45 16,2 1-91-16</inkml:trace>
  <inkml:trace contextRef="#ctx0" brushRef="#br0" timeOffset="129073.69">14602 11508 252 0,'0'0'114'0,"0"0"-40"0,0 0 8 16,0 0-50-16,0 0-27 0,9 28 2 0,-1-24 28 15,-3-1 12-15,4-1 16 0,-1 1-3 16,3-2 4-16,-1-1-13 0,1 0-5 16,3 0-14-16,2-2-17 0,-1-2-3 15,0-2 1-15,4 1 3 0,-2-2 9 16,-1 0-1-16,-1-1 3 0,0-2-1 16,-2-1 4-1,-1-2 2-15,-2-2-12 0,-2 1-7 0,-1-1-8 16,-3 1-5-16,-4 1 0 0,-2 4-9 15,-7 2-4-15,-4 2-17 0,-7 5-10 16,-3 3 13-16,-10 8 17 0,-9 7 1 16,5 2-3-16,4-2 9 0,8 3 1 15,3-2 2-15,4 3 2 0,-1 3 19 16,8-1 18-16,3 0-3 0,8-4-1 16,0-1 3-16,8-1-5 0,3-4-9 15,8-3-14-15,0-1-3 0,8-3-3 16,6-3-4-16,10-2-11 0,3 0-27 15,3-2-39-15,-11 0-48 0,-8-1-20 16,-2-5-52-16,-6-1-51 16,-1 0-121-16</inkml:trace>
  <inkml:trace contextRef="#ctx0" brushRef="#br0" timeOffset="129340.45">15202 11240 772 0,'0'0'108'0,"0"0"17"0,21-39-13 0,-12 26-71 0,-4 5-36 15,-2 2-3-15,-1 5-2 0,-2 1-3 16,0 8-4-16,-5 8 7 0,0 5 10 16,-4 11 19-16,-1 11 11 0,-4 12-5 15,0 2-11-15,1-1-5 0,1-7-10 16,5-7-5-16,-1-1-1 0,2-4-1 15,1 0-2-15,2-8-8 0,2-7-23 16,1-5-21-16,0-4-35 0,10 6-69 16,0-6-87-16,3-3-112 0</inkml:trace>
  <inkml:trace contextRef="#ctx0" brushRef="#br0" timeOffset="129936.87">16556 11473 702 0,'0'0'144'0,"0"0"-79"0,0 0 42 0,0 0-54 0,43 3-40 16,-26-3 20-16,2-1-15 0,2-1 8 15,-2-3 0-15,3 1 15 0,0-2 13 16,0-1 1-1,-1 0-9-15,2-1-17 0,-1-2-10 0,-4 2-6 0,1-2-6 16,-5 0 0-16,3 1 0 0,-5-4-1 16,-2 4-4-16,-5-3 3 15,-5 0 4-15,0 1-3 0,-5 2-6 16,-7 0-2-16,-2 5-2 16,-7 0 0-16,-1 3-5 0,-5 1-2 0,0 2 1 15,-3 5 2-15,0 4-8 16,0 4-4-16,0 5 2 0,0 3 10 0,-3 11 6 15,3 6 2-15,6 6-1 0,4 1 1 16,10-10 0-16,9-9 0 0,1-9 1 16,6-4 11-16,2 4 6 0,6-1 1 15,2 1-4-15,6-5-4 0,7-1-4 16,5-6 0-16,10-6-6 0,7-1-1 16,4-4-3-16,-3-5-15 0,-7 0-11 15,-3-2-14-15,-5-1-13 16,-3-6-3-16,-7 2-9 0,-2-1-45 15,-10 1-45-15,-1 0-39 0,4-4-4 16,2-8-7-16,-4 3-18 0</inkml:trace>
  <inkml:trace contextRef="#ctx0" brushRef="#br0" timeOffset="130125.38">17160 11460 252 0,'0'0'170'0,"0"0"26"0,0 0-12 16,0 0-70-16,0 0-61 0,0 0-6 15,8 6 9-15,1 3 1 16,2 5-15-16,3 3-5 0,6 4 8 0,0 1 5 15,3 2 7-15,3 3-2 0,1 1-17 16,1-1-19-16,4-1-14 0,-2-3-5 16,3-1-2-16,-3-4-27 0,0-1-31 15,0-4-37-15,-1-3-26 0,-3-3-54 16,1-4-55-16,-3-2-25 0,-10-1-81 16</inkml:trace>
  <inkml:trace contextRef="#ctx0" brushRef="#br0" timeOffset="130361.64">17490 11472 820 0,'0'0'177'15,"0"0"-54"-15,0 0-71 0,0 0-10 0,0 0-39 16,-47 17-2-16,26-5 1 0,-7 4-1 0,-6 7 5 0,-10 6-4 15,-2 6-2-15,-1-2 0 0,11-2-2 16,7-9-8-16,13-7-13 0,-1-1-46 16,1 3-48-16,-3 7-39 15,2-5-72-15,6-4-109 0</inkml:trace>
  <inkml:trace contextRef="#ctx0" brushRef="#br0" timeOffset="130659.8">17933 11571 468 0,'0'0'77'0,"0"0"-4"0,1 54-16 16,-1-21-51-16,-5 13-3 0,1 10 1 15,-1 1-4-15,0-3-1 0,0-6 1 16,-1-6 3-16,1 0 2 0,-1-1-5 16,3-3-5-16,0-3-37 0,-1-4-32 15,4-8-84-15,0-8-124 0</inkml:trace>
  <inkml:trace contextRef="#ctx0" brushRef="#br0" timeOffset="131006.52">17953 11678 641 0,'0'0'120'0,"0"0"-3"0,28-44 8 16,-13 25-55-16,0 4-54 0,0 0 10 15,0 0-7-15,2 1-10 0,-2 2 0 16,0 2 3 0,-2 1-3-16,0 4 2 15,1 1 3-15,-3 4 1 0,-1 0-6 16,1 6 4-16,-2 2 5 0,0 6 0 15,-3 2 2-15,-2 4 5 0,-1 5-5 16,-3 0-4-16,-7 2-7 0,1 0-5 16,-4-1-1-16,-4-3-3 0,-2-2-3 15,-5-2-29-15,-1-3-26 0,-3-2-18 16,-2-3-28-16,-1-3-49 0,-10-7-70 16,6-1-42-16,5 0-175 0</inkml:trace>
  <inkml:trace contextRef="#ctx0" brushRef="#br0" timeOffset="131288.88">18388 11354 563 0,'0'0'115'0,"0"0"-7"0,22-37 25 0,-14 22-49 15,-2 5-74-15,1 0-7 0,0 2-1 16,-4 3-1-16,0 1 5 0,-1 4 4 16,-2 3-3-16,0 6 2 0,-2 4 16 15,-6 7 6-15,-2 5-11 16,-5 11-10-16,-7 12-8 0,-1 13 3 16,0 3-4-16,0-3-1 0,5-6-13 15,2-10-23-15,2-3-33 0,3-1-12 16,3-6-22-16,-1-5-66 0,7-10-49 15,-1-6-121-15</inkml:trace>
  <inkml:trace contextRef="#ctx0" brushRef="#br0" timeOffset="132601.5">18715 11608 391 0,'0'0'100'16,"0"0"-26"-16,0 0 4 0,0 0-21 16,39-28-40-16,-31 21 19 0,0 2 24 15,1-1-1-15,-2-1-1 0,-1 2-8 16,-3-2 4-16,2 0 6 0,-1 0-15 15,-2 0-2-15,0 0-11 0,-2 1-9 16,0 0-10-16,-2 1-8 0,0 0-4 16,-4-1-1-16,-2 1 0 0,-3 1-3 15,-1-1-3-15,-3 4 3 16,-5 0 0-16,3 1 3 0,-4 0-2 0,-1 2 0 16,4 5-5-16,-3 0-12 15,0 5 0-15,3 0-1 0,1 3 10 16,3 2 1-16,0 2-4 0,4 1 2 15,2-1 5-15,3 3 5 0,1-1 1 16,4-1 0-16,0 0 5 0,4-1 4 16,4-4 1-16,0-2-5 0,1-3 1 15,4-3 2-15,-1-1-1 0,3-5-2 16,-2-1 4-16,2 0 8 0,-2-2 9 16,0-3 7-16,0-2 5 0,0-2 2 15,1-4-9-15,0-2-16 0,3-3-7 16,-2 0-6-16,2 0 0 0,-3 3-1 15,0 1 0-15,-4 1-1 0,-1 5 1 16,-5 1 0-16,0 4 2 0,-4-1-3 16,0 4 0-16,-3 0-4 0,-2 3-1 15,0 2 2-15,-2 7 0 0,0 1-3 16,-1 3 4-16,2 4 2 0,0 1 0 16,2 1 0-16,1 1 1 0,3 0 0 15,3 0-1-15,2-3 5 0,3-2-1 16,3-1 0-16,3-3 3 0,1-4 5 15,1-3 10-15,1-3 4 16,0-4-8-16,2-1-3 0,-3-5-7 0,3-1-1 16,-2-4 1-16,-2 0 3 0,-1-2-5 15,2-1-4-15,-2-4 0 0,1 2-1 16,-2-4-1-16,0 3 0 16,-2-1 2-16,-3 3-2 0,1 1 0 15,-3 1 0-15,0 3 0 0,-2 0 0 16,1 3 0-16,1-1 0 0,-3 2-3 15,-1 3 2-15,-1-1-2 0,2 3 2 16,-3 1 0-16,0 0-2 0,0 0-6 16,0 2-1-16,0 4 7 0,-3 2 0 15,0 5 2-15,2 1 1 0,-1 4 0 16,-1-1 1-16,2 3 0 0,1 0-1 16,0 1 0-16,1-1 1 0,3-2 0 15,0 0-1-15,0-3 2 16,2-1-2-16,0-5 1 0,0-2 2 15,4-3 2-15,-2-4 4 0,1 0 0 16,3-5-7-16,-2-2-1 0,5-1 2 16,-3-4-3-16,1-3 0 15,1 0-1-15,0-6 0 0,2 0 1 0,-2-1 0 16,1 0-2-16,0 2 2 0,-1 2-1 16,-3 3 1-16,2 4-1 0,-1 1 1 15,-4 2 0-15,0 1 0 16,0 1-1-16,-2 3-1 0,-1 2 2 15,0 1-2-15,-1 0 1 0,0 3-4 16,1 4 1-16,-2 6 4 0,1 1-3 16,-2 5 2-16,0 0 1 0,2 2 0 15,-2 0 1-15,4 1-1 0,-2-3 0 16,2 2 0-16,0-2 2 0,1-3-1 16,0-2-1-16,2-3 2 0,-2-3 0 15,1-2 3-15,2-4 1 0,1-2 3 16,-2-1 1-16,2-4-1 0,0-2 2 15,1-3 4-15,-1-4-6 0,4-5-4 16,1-3-5-16,6-8-1 0,-1 2-1 16,1 2 0-16,-1 2-2 0,-3 11-2 15,-2 0 5-15,0 6 0 0,-3 2-1 16,-2 5 0-16,-3 0 2 0,-2 1-1 16,-3 4 0-16,2 3-1 0,-1 4 0 15,-2 1 1-15,-1 3 0 0,0-1-1 16,0 4-3-16,-1 0-12 0,0-1-3 15,1-2-6-15,-1 1-11 16,0-2-17-16,-1-2-24 0,-4-3-42 0,-9-4-64 16,4-1-125-16,-5-5-151 15</inkml:trace>
  <inkml:trace contextRef="#ctx0" brushRef="#br0" timeOffset="132728.01">19413 11421 855 0,'7'-4'35'0,"5"-2"-10"0,-1 0 40 0,5-1-65 0,-2 2-65 15,8-1-65-15,-5 1-114 0,-4 0-240 16</inkml:trace>
  <inkml:trace contextRef="#ctx0" brushRef="#br0" timeOffset="133186.39">20101 11587 529 0,'0'0'189'0,"0"0"-72"0,35-7 18 15,-22 3-60-15,-3-2-66 16,-4 0-7-16,-4-1-2 0,-2 1-12 15,-5 0 5-15,-5 3-2 0,-4 0 6 16,-2 1 3-16,-1 2 0 0,-2 2 0 16,2 3 0-16,-1 1-3 0,2 0-2 15,3 1-8-15,0 1-5 0,4 0 7 16,2 0 6-16,2 3 1 0,5 0 4 16,2 2 1-16,6 0 0 0,4 0 6 15,3 1 7-15,5-1 5 0,2 1 4 16,4 0 1-16,3 1-3 0,1 1 0 15,0 1-11-15,-2 0-3 16,-2 2 0-16,-4-2 12 0,-4 0-6 16,-6-2 7-16,-2-3 9 0,-6-1-3 15,-4-3-9-15,-4 0-3 0,-6-3-3 16,-6-2-7-16,-4-3-3 0,-5 0-1 16,-4-3-20-16,-4-4-24 0,-8-2-14 15,-5-1-8-15,5 1-11 0,11 1 0 16,8 3-31-16,3-2-53 0,6 1-60 15,3-2-178-15</inkml:trace>
  <inkml:trace contextRef="#ctx0" brushRef="#br0" timeOffset="133820.68">21501 11658 448 0,'0'0'85'0,"0"0"14"0,40-14 32 0,-22 7-33 15,-1 0-49-15,0 2 2 0,0-4-2 16,-1 1-2-16,-2 0 16 0,-1 0-16 16,-2-1-5-16,-2-2-6 0,-4 2 3 15,-3-1-8-15,-2 2-10 0,-4 0-16 16,-7 4-5-16,-3 1-3 0,-6 2 1 16,-3 1 0-16,-4 7 1 0,-1 4-2 15,0 3 3-15,2 3 0 16,1 3 0-16,5 2 2 0,2 0-2 15,3-1 0-15,4-1 0 0,4 0 0 16,4-4 2-16,3 1 3 0,3-6 5 16,5-1 2-16,4-6 4 0,1-2 8 15,3-2 6-15,1-3-7 0,3-5-11 16,0-4-4-16,0-2-5 0,4-2-1 16,-2-3-2-16,1-1-2 0,-2 3-5 15,-1 2 0-15,-5 3 4 0,-4 4 3 16,-3 4-1-16,-4 3 0 0,-3 1-1 15,-1 1-6-15,-4 6 8 0,-3 3 0 16,-2 1 0-16,-1 3 0 0,0 3 1 16,0 1 6-16,2 1 5 0,2 1 8 15,3-3 8-15,1 1 5 0,2-3-3 16,4-2-1-16,4-4-6 0,2-2-8 16,5-2-2-16,1-4-9 0,4-1-4 15,2-2-10-15,2-4-18 0,-1-1-21 16,2-3-37-16,2-1-44 0,-1-3-45 15,12-18-77-15,-7 3-67 0,-2 1-64 16</inkml:trace>
  <inkml:trace contextRef="#ctx0" brushRef="#br0" timeOffset="134187.29">22215 11285 175 0,'0'0'156'0,"0"0"8"0,0 0-21 16,15-37-29-16,-12 31-24 0,-1 0 3 15,-1 2-12-15,-1 2-13 0,0 2-30 16,-4 2-32-16,-3 7-6 0,-3 3 10 16,-2 6 8-16,-3 3-13 0,0 6 0 15,-3 7 10-15,0 7 9 0,2 8 9 16,4 0 7-16,5-10 5 0,6-8 7 16,1-13 1-16,5 1-8 0,3 2-6 15,5 1-7-15,6 3-10 16,6-3-4-16,9-4-7 0,14 0-3 15,9-4-5-15,1-6-1 0,-3-4-2 16,-9-5-4-16,-8-9 1 0,-8 0 1 16,-9-1-2-16,-6 2-2 0,-5-3-7 15,0 3 0-15,-5-2 1 0,-5 2-3 16,-7 1-31-16,-12 2-14 0,-11 1 4 16,-11-1 9-16,-9 1-6 0,-2 0-22 15,5 0-15-15,3 4-30 0,9 1-15 16,5-2-8-16,9 2 9 0,-2 0-67 15,8 0-15-15,4 0 57 0</inkml:trace>
  <inkml:trace contextRef="#ctx0" brushRef="#br0" timeOffset="134633.2">22731 11653 395 0,'0'0'83'0,"0"0"34"0,0 0-37 16,0 0-37-16,37-20-17 0,-28 16 11 16,0 0 8-16,-2-1 1 0,0-1 6 15,0 1 5-15,-4 1-1 0,0-1-10 16,-1-1-13-16,-2 3-18 0,-3-2-7 15,-5 3-8-15,-1 0 0 0,-3 0-1 16,-3 2 0-16,-1 5-1 0,-3 2 2 16,1 2 0-16,1 5 1 0,3 3 2 15,1 0 11-15,7 3 13 0,2 0 13 16,4-1 7-16,3-1-2 0,6 2-1 16,5-4-2-16,2-2-6 0,3-1-3 15,2-2-8-15,1-6-12 16,1-1-2-16,1-3-6 0,-4-1-2 15,-1-3 0-15,-1-4 0 0,-6-3-2 0,-2-3-1 16,-2-3-11-16,-5-1-33 0,-3-1-25 16,-3 1-6-16,-8 2 0 0,-2 4-1 15,-4 3-20-15,0 2-15 0,-2 1 3 16,1 3-44-16,-4 2-11 16,2 1-65-16,7 3-78 0</inkml:trace>
  <inkml:trace contextRef="#ctx0" brushRef="#br0" timeOffset="135025.1">22960 11737 331 0,'0'0'137'0,"0"0"9"16,0 0-41-16,33-23-54 0,-23 14-15 16,-2 1-5-16,3-2 5 0,-4 0-4 15,0 2 6-15,0-1 14 0,-1 0-1 16,-2 2-7-16,-1 3-8 15,-2-1-11-15,-1 3-9 0,0 2-11 16,-3 1-5-16,-3 5-2 0,-1 3 2 16,1 5 0-16,-1 0 1 0,2 1 0 15,0 4 4-15,3-3 12 0,2 2 9 16,2-2 9-16,5-1-1 0,3-1 3 16,2-1-6-16,4-1-4 0,0-4-3 15,4-3-2-15,1-4 0 0,-2-1 2 16,0 0-6-16,0-6-4 0,-3 0-9 15,-2-3 3-15,-1-3 1 0,-1-3 0 16,1-4-5-16,-4 1-4 0,1-4-3 16,0 1-14-16,-4 1-7 0,-1 3 6 15,-2 4-2-15,-2 4-6 0,-1 3-6 16,0 3-21-16,-1-1-20 16,-1 4-2-16,-1 0-20 0,0 0-25 15,-1 4-27-15,-2 5-33 0,-1-1-43 16,1 2-169-16</inkml:trace>
  <inkml:trace contextRef="#ctx0" brushRef="#br0" timeOffset="135463.17">23508 11300 544 0,'0'0'3'0,"0"0"91"0,38-29 38 0,-24 19-53 15,0 2-38-15,-2 3-2 0,-3 1 9 16,-2 3-14-16,-4 1 4 0,0 3-22 16,-3 5-10-16,-5 3 3 0,-3 7 1 15,-1 1-3-15,-4 5 6 0,-1 3 10 16,0 2-2-16,-2 1 6 0,-1 2 3 15,3-1-1-15,2 1 2 0,-1-1 0 16,4 0-1-16,1-2-3 0,2 0-5 16,3-2 2-16,2-3-4 0,1 0-3 15,2-4 0-15,5-2 0 16,0-3 2-16,3-1-4 0,2-2-3 16,0-3-2-16,2-2 1 0,2 1-2 15,0-2-4-15,2 0-3 16,1-2-1-16,0-2-1 0,2 0-8 0,2-1-11 15,0-1-17-15,2 0-24 0,1-1-23 16,0-2-31-16,1-2-25 0,6-5-49 16,-7 0-58-16,-5 1-92 0</inkml:trace>
  <inkml:trace contextRef="#ctx0" brushRef="#br0" timeOffset="135619.67">23584 11542 740 0,'0'0'22'0,"0"0"-22"16,46-3 108-16,-19 5-89 0,8 2-19 15,9 6-37-15,7 6-46 0,5-1-62 16,-14-2-82-16,-11-3-85 0</inkml:trace>
  <inkml:trace contextRef="#ctx0" brushRef="#br0" timeOffset="137066.56">14494 12683 242 0,'0'0'116'0,"0"0"-57"15,0 0 7-15,0 0 2 0,0 0-30 0,21-39-14 0,-19 35 12 16,1 0 10-16,-1 1 4 0,0-2-1 16,0 2 4-16,1 0-8 0,-3 0 1 15,3 0-1-15,-3 1 2 0,0 0-4 16,0-1-1-16,0 1-3 0,-3-2-4 16,0 0-3-16,-1-3 2 0,-2 0 5 15,-1 0-3-15,0 0-7 0,-3 0-7 16,-2 0-3-16,-1 0-10 15,-2 2-4-15,-6 2-1 0,-1 1-4 16,-5 2-1-16,-3 1-1 0,-6 8-1 16,-10 6-8-16,-3 7-10 0,0 6 3 15,12-3 7-15,11-4 3 0,13-6 1 16,1 1-1-16,4 3 5 16,1 2 1-16,4 1 2 0,3 0 0 0,8-2 6 15,5-2 5-15,5-3 2 0,5-3 4 16,2-1-3-16,5-5 0 0,-3-4-3 15,3-2-1-15,-3-3 2 0,-2-6 4 16,-2-2 1-16,-3-2 8 16,-3-2 0-16,-4-3-1 15,1 0-5-15,-5-2-6 0,-2-2-5 0,0-1-1 0,-3 0 1 16,-1 2-1-16,0 3 4 0,-1 1 1 16,-2 3-2-16,1 5 0 15,-1 1-4-15,0 3 0 0,0 4-2 16,0 1-4-16,-1 6-6 0,-1 4 1 15,-1 5 5-15,-2 6 2 0,2 6-2 16,-2 9 3-16,4 12 1 16,1 10 2-16,1 2 5 0,7-3 1 15,-2-7-5-15,1-8 0 0,-2-2-6 16,-2-4 0-16,3-6 1 0,-3-7-2 0,-3-7 0 16,0-1-4-16,2 0-12 0,-2-1-18 15,0 0-18-15,3-4-33 0,-3-3-39 16,1-3-30-16,1-1-51 0,3-5-73 15,0-3-65-15</inkml:trace>
  <inkml:trace contextRef="#ctx0" brushRef="#br0" timeOffset="137367.37">14755 12555 796 0,'0'0'120'0,"0"0"-1"0,25-40 45 0,-15 26-76 15,-1 4-61-15,-1 2-8 0,-3 4 0 16,-2 2-11-16,2 2-2 16,-5 5 0-16,3 8 8 0,-3 6 8 15,0 10 7-15,0 14-3 0,-3 12-5 16,0 4-7-16,-1 0-8 0,3-7-5 15,1-6 3-15,1-3-1 0,3-2 0 16,0-2 1-16,3-4-4 0,-1-6 0 16,-1-6-13-16,1-7-30 0,2-2-29 15,3 3-38-15,3-1-46 0,13 2-94 16,-2-4-90-16,-1-7-194 0</inkml:trace>
  <inkml:trace contextRef="#ctx0" brushRef="#br0" timeOffset="137728.92">15951 12585 696 0,'0'0'124'0,"0"0"-72"0,0 0 38 16,0 0-66-16,0 0-19 0,0 0 26 16,-11 44 1-16,-3-17 16 0,-4 9-10 15,-7 11 4-15,0 8-7 0,-2 2-15 16,7-5-2-16,4-5-3 15,2-7-3-15,2-4-8 0,3-7-3 16,0-6-1-16,4-6-15 0,2-3-18 16,-4 3-21-16,2 1-46 0,-1 0-33 15,0-4-34-15,1-2-28 0,2-6-106 16</inkml:trace>
  <inkml:trace contextRef="#ctx0" brushRef="#br0" timeOffset="137948">15501 12785 763 0,'0'0'163'0,"0"0"-39"0,0 0 22 16,0 0-99-16,0 0-39 0,-7-37-7 15,9 30-1-15,3 0-7 0,4 0-32 16,-1 1-48-16,8 1-69 0,0 1-84 16,-2 3-102-16</inkml:trace>
  <inkml:trace contextRef="#ctx0" brushRef="#br0" timeOffset="138105.26">16166 13067 837 0,'0'0'52'0,"0"0"-39"0,0 0-13 16,35 21-59-16,-29-17-244 15</inkml:trace>
  <inkml:trace contextRef="#ctx0" brushRef="#br0" timeOffset="142602.79">17888 12953 292 0,'0'0'42'0,"0"0"-10"0,0 0 18 15,0 0 28-15,0 0-19 16,11-19-5-16,-7 15-2 0,-3 2 8 16,3-1 4-16,-2 1-5 0,-2 1 1 15,0-1-4-15,0 0-5 0,0 0-10 16,0 1-8-16,-2-1-4 0,-2 1-15 16,-4 1-12-16,-1 0-2 0,-4 6-5 15,-3 4 3-15,-1 5-5 0,-1 4 4 16,-2 4 3-16,4 1 1 0,0 3 6 15,7-2 11-15,1-2 10 16,8-1 6-16,4-3 1 0,6-3 4 16,3-2 10-16,4-4 3 0,4-4-8 15,-4-4-10-15,2-2-1 0,-3-3-8 16,0-5-4-16,-4-6-5 0,-1-2-3 16,-4-4-5-16,-6-2-4 0,-1 0-4 15,-3-3-2-15,-8 1-11 0,0 0 3 16,-2 2-6-16,-4 6-6 0,2 0-6 15,-3 4-4-15,1 3-6 0,2 1-3 16,1 3-13-16,5 2-14 0,1 0-5 16,4 2-19-16,1 1-41 0,3 0-50 15,7 0-17-15,2 1-55 0,3 1-29 0</inkml:trace>
  <inkml:trace contextRef="#ctx0" brushRef="#br0" timeOffset="142965.12">18218 12821 423 0,'0'0'145'0,"0"0"-51"0,0 0 50 0,0 0-39 16,20-39-41-16,-19 28 11 0,-1 1-21 15,0-2-1-15,0-1-7 0,-1 0-6 16,-1 0 0-16,0 0 0 0,-1-1-10 15,-2 2-5-15,2 0-5 0,-2 2-5 16,-1 2-5-16,2 1 2 0,-3 3-5 16,1 3-1-16,-5 3-3 0,1 8-3 15,-4 5 2 1,-2 7-1-16,-3 14 1 0,-3 14 0 0,-1 18 0 0,2 5-1 16,5 0 0-16,6-8 1 0,4-8 1 15,2-2-2-15,0 1-1 0,1-3 0 16,2-4-6-16,-1-4-27 0,0-5-21 15,-1-6-17-15,2-8 0 16,1-8-4-16,0-7-14 0,0-4-41 16,4-1-78-16,1-1-20 0,0-5-139 15</inkml:trace>
  <inkml:trace contextRef="#ctx0" brushRef="#br0" timeOffset="143139.68">17993 13155 903 0,'0'0'134'0,"0"0"-32"16,0 0 38-1,0 0-48-15,3-39-66 0,12 28-18 16,3-1 15-16,7-1-17 0,5 2-6 0,8-1-32 0,11-1-55 16,14 1-61-16,-8 2-112 0,-8 3-122 15</inkml:trace>
  <inkml:trace contextRef="#ctx0" brushRef="#br0" timeOffset="143625.63">19489 12973 637 0,'0'0'158'0,"0"0"-52"16,0 0 27-16,34-25-53 0,-25 17-56 15,1 0-7-15,-1 3-6 0,-3 2-11 16,-1 3-2-16,-1 3-6 15,-2 7 2-15,-1 6 6 0,-1 5 0 16,0 10 2-16,-2 7 0 0,2 6 5 16,2-3-2-16,4-7 2 0,-1-12 6 15,0-3 7-15,5 0 1 0,2 0 5 16,2 1 11-16,1-4 2 0,0-4 5 16,1-5 1-16,0-5-2 0,1-2 0 15,-1-5 0-15,2-4-2 0,-2-4 2 16,1-4-3-16,-3-5-10 15,2-9-12-15,1-11-10 0,0-9-8 0,0 0-20 16,-2 8-33-16,-2 11-13 0,0 13-13 16,-4 7-36-16,-2 3-13 0,3 1-26 15,1 2-57-15,8 2-21 0,-3 2 24 16,-2 3-122-16</inkml:trace>
  <inkml:trace contextRef="#ctx0" brushRef="#br0" timeOffset="144163.04">20228 13059 377 0,'0'0'139'0,"0"0"-54"0,0 0 23 16,0 0-20-16,0 0-29 0,0 0 13 15,23-20 3-15,-20 15-8 0,-1 0-5 16,0-1-4-16,2 1-11 0,-2-1-13 15,-1-1-6-15,-1 1-7 0,0 0 0 32,0 0-6-32,-4 1-12 0,-2 2-3 0,-4 2-7 0,-3 1-8 15,-5 6 1-15,0 7 1 0,-4 2-5 16,-4 3-12-16,1 5-12 0,1 0-5 16,3 1-10-16,3 0 10 0,5-2 18 15,5-2 26-15,2-2 3 0,6-2 19 16,2-4 1-16,8-3 0 0,3-5 2 15,7-4 6-15,2 0-3 0,1-7-8 16,0-1-3-16,1-5-7 0,-3-1 2 16,-3-1 0-16,-1-3-3 0,-4 0-5 15,0 2 0-15,-2 0 0 0,-3 5-1 16,-3 1 2-16,-2 6 4 16,-3 1 9-16,0 3-2 0,-1 1-11 15,-4 7-1-15,-3 2-1 0,-1 5 0 16,-2 3 0-16,2 0 3 0,1 2-2 15,3-2 0-15,2 0 14 0,2 0 12 16,1-2 2-16,5-3-8 0,3-3-1 16,3-3-6-1,4-3-7-15,3-2-5 0,2-1-2 16,2-3-26-16,-1-2-19 0,2-2-17 16,-1 0-1-16,0-1-13 0,-4-1-41 15,0 0-40-15,1-6-28 0,-3 1-38 16,-5 2-165-16</inkml:trace>
  <inkml:trace contextRef="#ctx0" brushRef="#br0" timeOffset="144505.84">20514 13076 704 0,'0'0'183'0,"0"0"-53"0,0 0 5 0,0 0-72 0,0 0-42 15,25-33-6-15,-16 26-4 0,3 3-11 16,-2 2-2-16,1 2-13 0,1 2 8 15,-2 7 3-15,1 7 0 0,0 3 0 16,-1 5 2-16,-2 3 2 0,1 1 0 16,-2 1-5-16,1-2-16 15,-2-1-12-15,0-3-7 0,-2-3-16 16,-2-3-3-16,-2-3-6 0,-3-4-18 16,-3-5-29-16,-1-2 25 0,-2-3 84 15,3-3 3-15,-1-4 76 0,3-3 34 16,0-5 1-16,4-3 0 0,0-2-25 15,0-2-22-15,6 0-9 0,3 3 5 16,2 0-13-16,3 3-8 0,4 2-11 16,3 0-6-16,0 2-12 0,-1 2-10 15,2 2-7-15,-4-1-42 0,0 4-13 16,1 1-35-16,-2 0-45 0,3 2-83 0,5 1-44 0,-5 1-45 0</inkml:trace>
  <inkml:trace contextRef="#ctx0" brushRef="#br0" timeOffset="144696.1">20999 13134 359 0,'0'0'87'15,"0"0"30"-15,0 0 4 0,0 0-51 16,0 0-23-16,-10 35-5 0,5-20-3 16,0 2-6-16,-1 4 6 0,1 2-7 15,-2 0-13-15,4 2-15 0,-2-1-4 16,3 0-1-16,0 0-14 0,1-2-11 15,0-2-16-15,1-2-38 16,-1-5-47-16,2-5-42 0,0-5-195 0</inkml:trace>
  <inkml:trace contextRef="#ctx0" brushRef="#br0" timeOffset="144837.65">21110 13050 947 0,'0'0'107'0,"0"0"-21"15,7-34-35-15,-5 19-51 16,0 2-110-16,0 1-80 0,0 1-28 16,-1 3-109-16</inkml:trace>
  <inkml:trace contextRef="#ctx0" brushRef="#br0" timeOffset="145412.1">21344 13203 271 0,'0'0'181'0,"0"0"-89"16,0 0 36-16,0 0-35 0,0 0-29 15,0 0 5-15,10-37 5 0,-8 29-3 16,-1 1-17-16,2 1-22 0,-3 0-13 15,0-1-10-15,-1 1 0 0,-4 1-9 16,-1 0-11-16,-3 1-9 0,-2 2-16 16,-3 2-10-16,0 1-10 0,-4 4 17 15,-2 5 12-15,1 4 18 0,-1 3 4 16,3 3 5-16,2 3 0 0,4 1 0 16,2-2-1-16,7 0-2 0,2-1 3 15,2-1 33-15,6-3 33 0,1-3 10 16,2-3-7-16,1-7-8 0,1-3-10 15,1-3-20-15,-1-7-21 16,3-2-10-16,-3-4-10 0,0-1 2 0,0-2 0 16,0-1-3-16,-1-1-4 15,-1-1-8-15,-1 4-4 0,-1 2 13 16,-4 5 12-16,-2 3 0 0,-3 4 1 16,0 3-1-16,-3 0 2 0,-1 6 4 15,-2 1 11-15,0 2 3 0,2 3-2 16,-1 0 11-16,3 2 8 0,1 0 10 15,1 0 6-15,0 0 1 0,2-2-2 16,2-3-4-16,1 0-7 0,1-2-3 16,2-3-4-16,1 2-4 0,3-5-7 15,2-1-10-15,1 0-11 0,3-2-3 16,3 0-46-16,1 0-27 0,1 1-27 16,4 0-43-16,1 0-51 0,13-4-77 15,-7 3-65-15,-4-4-186 0</inkml:trace>
  <inkml:trace contextRef="#ctx0" brushRef="#br0" timeOffset="145828.04">21840 12817 520 0,'0'0'73'0,"0"0"-20"0,0 0 45 0,25-10-44 16,-19 10-23-16,-1 2 1 0,-2 5 4 16,1 3-17-16,-3 4 0 0,-1 3 3 15,0 4 0-15,-4 3 3 0,-1 3 10 16,-2 3-2-16,-1-1-7 0,-3 2-4 15,1-2 0-15,0-1 0 0,-1-3-2 16,3 0-2-16,0-2 0 0,4-1-3 16,1-2-3-16,2-2 4 0,1-2-2 15,2-2-1-15,3 0 4 0,3-3 4 16,0-2-3-16,3 0-3 16,1-2-3-16,3-3-5 0,0-1-4 0,2-2-3 15,1-1-9-15,1 0-17 0,1 0-30 16,-2 0-29-16,-1 0-34 15,-2-3-38-15,0-5-45 0,-4 0-40 0,-4 1-190 16</inkml:trace>
  <inkml:trace contextRef="#ctx0" brushRef="#br0" timeOffset="146099.71">21856 13117 609 0,'0'0'88'15,"0"0"6"-15,41-17-2 0,-20 10-78 0,2-2-9 16,0 3-4-16,-1-3-1 16,-4 2-4-16,0 2 3 0,-1-1 1 0,-2 2 5 15,0 3-1-15,-5-1-4 0,-2 2-1 16,-3 0-2-16,-4 3-3 0,-1 4 6 16,0 3 15-16,-4 2 13 0,-1 5 9 15,-2 4 8-15,0 2-7 0,0 2-7 16,2 2-12-16,2-2-11 0,0 0-4 15,0-2-4-15,1-3 0 0,0-2-27 16,2-4-43-16,0-3-30 0,5-6-53 16,1-4-49-16,1-2-187 15</inkml:trace>
  <inkml:trace contextRef="#ctx0" brushRef="#br0" timeOffset="146221.44">22168 12949 809 0,'0'0'163'0,"0"0"-41"0,3-36-51 0,-3 23-71 0,0 3-35 16,-1 3-44-16,0 3-35 16,-1 3-48-16,0 1-18 0,0 3-66 15,1 3-18-15</inkml:trace>
  <inkml:trace contextRef="#ctx0" brushRef="#br0" timeOffset="146973.51">22360 13142 450 0,'0'0'177'0,"0"0"-90"16,0 0 19-16,0 0-74 0,0 0-21 16,0 0 12-16,0 0 19 0,28-35 1 15,-26 28 6-15,-1 0 2 0,-1 1-5 16,0 0-18-16,-1 1-8 0,-3 0-17 15,-2-1-3-15,-2 2-5 16,-4 0-6 0,-1 1-28-16,-5 2-29 0,-1 1-30 0,0 1-7 0,0 3-48 0,3 3 20 15,-1 1 121-15,2 2-4 0,1 3 16 16,4 0 4-16,2-1 11 0,4 1 33 16,3 2 14-16,6-2 7 0,4 1 31 15,3 0-1-15,4-1-6 0,-2-2-18 16,3-1-29-16,-2-2-7 0,0-2-9 15,-1-1-20 1,1-2-6-16,-3 0 1 16,2-2-1-16,-4 0 2 0,0-1 3 0,-2 0 3 0,0-1 3 15,-2-2 5-15,0 1 3 0,-1-3 7 16,0-1-8-16,1 0-12 0,-1-4-6 16,1-3-4-16,1 1 0 0,0-2 0 15,1 0 0-15,2 0-2 0,-1 3 2 16,1 0 0-16,-1 3 0 0,1 2-1 15,-1 2 1-15,0 1 0 0,-2 2 3 16,0 1 1-16,0 0 0 0,-2 5-4 16,-2 4-4-16,-1 2 1 0,-1 3 3 15,1 0 0-15,-2 2-2 0,1 1 2 16,0 1 0-16,1-1 1 0,0 1 4 16,3-3-3-16,0 0 0 15,2-2 0-15,1-4 1 0,0-2 2 16,3-4 5-16,-1-2 6 0,1-1 12 15,3-4 3-15,-1-1-7 0,1-3-9 16,2-4 2 0,1-2-1-16,1-3 0 0,4-4-2 0,-1-2-6 0,0 1-3 15,1 1-3-15,0 4-1 0,0 4 0 16,-1 5-1-16,0 2 0 0,-4 5-1 16,-1 1 0-16,-3 3 1 0,0 3-1 15,-3 3-2-15,0 4 1 0,0 3 2 31,-2 3-1-31,-1 2 0 0,0 3-10 0,2 1-15 0,-1 0-8 0,3-2-16 16,2 0-24-16,1-2-40 16,14 3-61-16,-3-7-133 0,-2-5-161 0</inkml:trace>
  <inkml:trace contextRef="#ctx0" brushRef="#br0" timeOffset="147306.48">23763 13021 966 0,'7'-6'100'0,"0"2"61"0,1-1-98 0,1 0-56 0,-4 2-7 0,0 2-4 16,-3 1-4-16,-1 5-9 0,-1 7-11 16,-2 4 28-16,-2 7 17 0,-1 2 7 15,1 1-14-15,-1 2-7 0,0 1-3 16,3-1-37-16,-1-3-25 0,2-1-44 15,-1 0-47-15,0-6-76 0,1-7-89 0</inkml:trace>
  <inkml:trace contextRef="#ctx0" brushRef="#br0" timeOffset="147462.93">23859 12858 1040 0,'0'0'35'0,"0"0"28"0,6-35-63 0,-5 23-71 16,2-2-148-16,-1 5-66 0,0 1-235 16</inkml:trace>
  <inkml:trace contextRef="#ctx0" brushRef="#br0" timeOffset="147963.64">24030 13114 690 0,'0'0'139'0,"0"0"-58"15,0 0 66-15,0 0-129 0,0 0-18 16,0 0-37-16,26-39-3 0,-20 28 8 16,3 1-1-16,-3-1 29 0,1 2 2 15,-1 2 2-15,0 0 6 0,1 2 0 16,-1-1 5-16,0 3 0 15,1 2-11-15,2 1-1 0,-2 4-5 16,-1 5 0-16,-1 3-2 0,-2 5-1 16,-3 2 9-16,0 4 15 0,0 0 9 15,-1 3 12-15,0-2 9 0,0 1-2 16,1-2-6-16,0-3-8 0,2-3-5 16,1-5-6-16,1-2-5 0,2-4 0 15,-1-4-5-15,0-2 1 0,2-3 9 16,0-3 13-16,2-3 8 0,1-2-10 15,0-4-9-15,3-3-8 0,2-3-7 16,2-2-3-16,1-2-2 0,3 2-5 16,0 3-12-16,0 3 7 0,1 5 5 15,-2 4 0-15,0 6 5 0,-2 2 0 16,-1 4 14-16,-3 4 7 16,-2 5 9-16,-1 2 2 0,-3 7-8 15,-1 3 0-15,-2 3-7 0,0 1-11 16,-2 2-2-16,0-2-4 0,1 0-13 15,2-2-16-15,2-2-22 0,3-2-33 16,2-4-55-16,12-3-113 0,-3-4-118 16,-1-6-214-16</inkml:trace>
  <inkml:trace contextRef="#ctx0" brushRef="#br0" timeOffset="148260.62">25349 13001 768 0,'0'0'95'0,"0"0"36"0,0 0-43 0,41-7-75 0,-28 14-7 0,-5 4-3 16,-2 10 0-16,-2 10 6 0,-4 14 6 15,-2 14-7-15,-2 6-2 16,0 2-1-16,-1-5 9 0,3-4 8 16,1-3-6-16,1-3-13 0,0-1-3 15,2-4-22-15,3-6-38 0,-1-3-47 16,0-9-40-16,0-5-40 0,-1-9-52 16,-2-6-130-16</inkml:trace>
  <inkml:trace contextRef="#ctx0" brushRef="#br0" timeOffset="148558.79">25436 13136 601 0,'0'0'95'0,"9"-39"12"16,3 16 12-16,3-3-96 0,4 4-12 15,2 1-9-15,2 3 4 0,2 5 11 16,3 3 29-16,0 4 12 0,7 4 1 16,6 2-8-16,-5 6-11 0,-4 4-8 15,-6 4-6-15,-6 3-10 0,3 6-2 16,-2 5 2-16,-2 2-4 0,-5 1-8 16,-5 0 1-16,-6-2-5 0,-4-3-1 15,-7-4-15-15,-8-5-13 0,-5-4-17 16,-11-4-26-16,-8-6-44 15,-10-6-65-15,7-3-90 0,9-4-178 0</inkml:trace>
  <inkml:trace contextRef="#ctx0" brushRef="#br0" timeOffset="148981.74">25922 12928 753 0,'0'0'109'0,"0"0"34"0,53-7-49 16,-29 4-89-16,-1 3-5 0,1 0-18 16,-4 6 13-16,1 4-7 15,-2 6 7-15,-4 4 1 16,0 10-2-16,-3 6 0 0,-3-1 0 0,-3-2-3 15,-5-5-7-15,-1-6 2 16,0 2-7-16,-5 2-2 0,-2-4-19 0,-4-2-3 16,-5-7 12-16,0-5-1 0,-4-3 5 15,-2-4 2-15,1-1 5 0,0-7 22 16,2 0 23-16,4-5 61 0,3-2 39 16,3-2-1-16,5-4-27 0,4-1-21 15,4-1-3-15,8 0-21 0,4 0-20 16,5 2-11-16,5 1-9 0,3 3-9 15,2 4-1-15,6-2-7 0,4 3-11 16,8 1-33-16,-3 3-35 0,-9 1-17 16,-9 3-60-16,0-2-35 15,-8 1-16-15,0 1-120 0</inkml:trace>
  <inkml:trace contextRef="#ctx0" brushRef="#br0" timeOffset="149202.73">26564 12935 456 0,'0'0'103'0,"0"0"-19"0,0 0 5 16,0 0-73-16,0 0-9 15,0 0-2-15,0 0 12 0,18 38 10 0,-22-22 30 16,-2 3 23-16,-2 5-23 0,-3 2-2 16,1 5-19-16,-3-1-21 15,1 0-8-15,1 0-4 0,0-4-3 0,3 1-4 16,3-6-28-16,1-1-22 15,0-4-24-15,4-4-46 0,0-5-47 0,4-6-116 16</inkml:trace>
  <inkml:trace contextRef="#ctx0" brushRef="#br0" timeOffset="149327.73">26723 12939 843 0,'0'0'183'16,"0"0"-75"-16,19-46 1 0,-11 27-109 15,-1 0-2-15,-1 4-74 0,1 1-29 16,-1-3-81-16,-1 4-86 0,-2 1-51 0</inkml:trace>
  <inkml:trace contextRef="#ctx0" brushRef="#br0" timeOffset="149689.54">27089 12871 476 0,'0'0'75'0,"0"0"39"0,0 0-86 16,0 0-28-16,0 0-28 0,-5-35-10 15,-4 32 25-15,-4 2 13 0,-4 1 9 16,-2 2 11-16,-5 7 1 15,-3 3-5 1,-6 9-4-16,-7 8 3 0,3 0 8 0,5 1-5 16,7-2 23-16,10-4 47 0,1 4 16 0,0 4-10 0,7-3-7 15,4-2-21-15,3-1-24 0,7-3-12 16,3-3-17-16,6-2-9 0,1-3-4 16,6-3-19-16,1-3-21 0,3-3-19 15,2-3-28-15,1-1-55 16,1-2-23-16,0 0 15 0,11-7 39 15,-6 1-46-15,-6-3-81 0</inkml:trace>
  <inkml:trace contextRef="#ctx0" brushRef="#br0" timeOffset="150096.82">27301 13082 573 0,'0'0'107'15,"0"0"-37"-15,0 0 2 0,0 0-48 16,0 0 3-1,0 0-16-15,0 0 8 0,0 0-6 16,35 3 14-16,-26-2 34 0,2 1 4 0,2-1-13 0,1-1-18 16,3 0-22-1,0 0-9-15,1-3-1 0,2-1-2 0,0-3-6 0,0 0 1 16,-1-3 2-16,1-1 2 16,-3-3-7-16,0-1-13 0,-1-1-8 15,-5 0-9-15,-2 1-3 0,-4 1-8 16,-5 0-6-16,-4 3 1 0,-5 1-7 15,-6 2 27-15,-4 2 14 0,-4 2 20 16,-1 4 6-16,0 0 17 0,-1 7-3 16,-2 3-3-16,4 3 16 0,-2 4 23 15,5 3 15-15,1 3 15 0,4 4 31 16,3 0-29-16,4 0-13 0,4 1-12 16,4-1-20-16,1-2-22 0,6 1-11 15,6-2-5-15,2 0-5 0,4-3-1 16,2-2-19-16,3-1-33 15,2-4-36-15,2-1-9 0,-1-4-21 16,0-4-34-16,-1-3-4 0,9-2-19 16,-6-4-75-16</inkml:trace>
  <inkml:trace contextRef="#ctx0" brushRef="#br0" timeOffset="150613.73">27932 12913 23 0,'0'0'70'0,"0"0"3"0,0 0 10 0,0 0-14 0,30-33-18 15,-21 28 6-15,2 1 4 0,-1 0-1 16,1 2-6-16,0-1-6 0,-1 2-7 15,-2 0 0-15,-2 1-11 0,-1 0-13 16,-3 0-11-16,-2 0-6 0,0 1-15 16,-3 2 11-16,-4 0 2 0,-3 2 2 15,-2-1 7-15,-4 1 25 16,0 1 5-16,-2 1-1 0,0 1 2 16,0 1-4-16,1-1-4 0,2 1-3 15,2-1-5 1,3 0-8-16,2 1-3 0,4 0-1 0,3 1 0 0,1 1 8 15,7 1 13-15,5 1-1 0,5 1-6 16,3 0-6-16,2 0-4 0,3 1-7 16,1-1-4-16,1 1-1 0,-3 0-1 15,0-1 1-15,-2 2-2 0,-2-2 1 16,-5 2 2-16,-4-1 1 0,-4 1 2 16,-5-1-4-1,-3-2 1-15,-8-2 5 0,-4-2 11 0,-5-1 5 0,-3-4 9 16,-5-1-7-16,-3-3-4 0,-3 0-9 15,-6-4-8-15,-9-2-5 0,-6-4-20 16,0-1-32-16,5 0-29 0,5 2-30 16,7-3-47-16,10 3-108 15,5-2-263-15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1-13T14:50:42.501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10467 11889 118 0,'0'0'12'0,"-5"-1"13"0,5-2 12 16,-2-1 7-16,-1 1-28 0,0 0 1 15,1-2 9-15,-1 2-6 0,1 1 4 16,2-3 2-16,-3 3 0 0,1 0 4 15,-1 0 11-15,0-2-2 0,1 1-2 16,-1 2-2-16,1-1-7 0,2-1-2 16,-3 0-4-16,3 2-6 15,0-1-1-15,0 0-2 0,0-1-3 16,3 3-1-16,-3-2 5 0,5 1 4 16,-5 0-1-16,5 0-2 0,0 0-2 15,0 0 1-15,0 1-3 0,3 0 0 16,0 0-6-16,2 0-2 0,-2 1-2 15,5 1 0-15,0-1 0 0,0 2-1 16,2 0 0-16,1 1 0 0,4-2 0 16,-1 3 1-16,1-2 0 0,4 0 8 15,-1 2 6-15,3-3 2 0,-1 3 0 16,1-1 0-16,5 0 0 0,5 2 7 16,8-2-5-16,8 4-1 0,0 0-4 15,-3-2-3-15,0 2 0 0,-5 1-3 16,0 0 3-16,2 1 1 0,1-4 1 15,-1 3 2-15,1 1 0 0,-1 0 2 16,1 0 0-16,2 1-3 0,3-1-3 16,2 0-1-16,3 1 1 0,0-1-1 15,2 0-2-15,3 0 1 0,0 0-3 16,3 1 2-16,-3-2 2 0,5 1-2 16,0-3 3-16,3 5-4 0,-3-3-2 15,3 0-2-15,-1 4-1 0,-1 0-2 16,-4-1 1-16,3 2 1 0,1 0-2 15,-1 0 1-15,5-1-1 16,3 1 0-16,-3 0 2 0,3 0 4 16,-2-1-4-16,-4 2-2 0,4-1 0 15,2 3 1-15,0-2-1 0,0 1 2 16,0-2 0-16,-1 0 1 0,1 2 4 16,0-2 0-16,-2 2 3 0,-1-2-3 15,3 0 4-15,-3 1-3 0,3-4 1 16,-8 2-1-16,1-2 0 0,-6 1-2 15,0-1-2-15,-5-1-3 0,2 1 7 16,-5-3-8-16,-5 2 0 0,0-2 0 16,-2-2-7-16,-6 2-21 0,-2-1-26 15,-8-3-24-15,-8 1-43 0,1-3-85 16,-6-1-110-16,-8-1-246 16</inkml:trace>
  <inkml:trace contextRef="#ctx0" brushRef="#br0" timeOffset="3077.94">18222 8136 211 0,'0'0'68'0,"2"2"-32"0,1 0 34 0,5 3-19 16,-3-1-24-16,3-1-5 0,-1 4 2 16,4-3-7-16,-1 3-3 0,0-1-5 15,3 0-5-15,-2 2-2 16,1 0 2-16,1 1 2 0,0-2 9 16,3 3 7-16,-3 0 6 0,7 1 0 15,-2 1 1-15,1-1 2 0,1 4-4 16,3-2-3-16,3 1-1 0,-2 2-4 15,1-1-2-15,4 4-3 16,-1-1-4-16,3 3-1 0,-2 0-5 0,9 4-1 16,4 7-2-16,-6-1 0 0,-2-3 0 15,-1 2-1-15,3 1 1 0,11 11-1 16,7 3 2-16,-10-2-1 0,0-1-1 16,-3-3 5-16,1-3-3 15,2 5 2-15,-1-2-2 0,4 1-1 16,2 0 0-16,0 1-1 0,0 2 1 0,3 0-1 15,-3 3 1-15,3 2 0 0,-3 0-1 16,5 4 6-16,-5-1 2 16,3-1 3-16,0 0-3 0,2-1-4 15,-3 2 3-15,4 1 1 0,-4 0-8 16,1 1 3-16,2 1-3 0,-5 1-3 16,3 3 1-16,2-2 4 0,1 2 1 15,-4-2-1-15,4-1-2 0,-4-2 0 16,4 0 0-16,-4 1 0 15,1 1 2-15,2-1 5 0,-7 1 6 0,2-3 2 16,0-1 2-16,3-1-4 0,-3-3 0 16,-8-4 0-16,5-1 3 0,-4-1-1 15,-3-4-1-15,-3-1-1 16,-10-8 4-16,-6-3 1 0,-4-5-2 16,-1-4 0-16,3 4-4 0,-5 3-5 15,3 2-4-15,-3-3-1 0,0-1-1 16,-6-1-1-16,-1-5-7 0,1 1-25 15,-7-3-24-15,3-3-34 0,-3 1-43 16,0-2-70-16,0-5-65 0</inkml:trace>
  <inkml:trace contextRef="#ctx0" brushRef="#br0" timeOffset="15524.51">9682 8034 95 0,'0'0'90'16,"0"-2"-19"-16,0 0-18 0,0-2-10 16,0 3-11-16,0-1-22 0,0 2 0 15,0 0 7-15,0 0-11 0,0 0-4 16,0 0 3-16,0 0-2 0,0 0 7 16,2 0 6-16,-2 0 7 0,0 0 4 15,6 0 1-15,-4 2-3 0,1-1-3 16,2-1-6-16,0 4-2 0,3-2-2 15,0-1 0-15,2 0 1 0,-2 5 2 16,5-3 0-16,0 0-3 0,-1 4 0 16,4-2 1-16,-1 2 2 0,4 2-2 15,-4-2 0-15,6 4 0 0,-1-3-2 16,-1 2-1-16,4 0-2 0,3 1 0 16,-1 2-1-16,-1-1 0 0,4 1-4 15,1-1 3-15,-1 1 1 0,0 4-3 16,1-4 2-16,2 6 0 0,0-4 0 15,2 5 2-15,11 4 0 0,5 0 3 16,1 0-1-16,-1-1-1 0,-5-2-1 16,-3-2-1-16,0 1-2 0,1 1 2 15,4-1-2-15,-5-2-1 16,3 0-1-16,0 1-2 0,0 0 0 16,3 1-1-16,-1 0 4 0,6 0-2 15,-3 1 2-15,3-1 0 0,-1 0-3 16,4 2 0-16,-1 0 1 0,0 0-2 15,-2 1 2-15,2-2-2 0,0 3 1 16,1 2 0-16,4-2-1 0,0 3 1 16,3-1-1-16,0 0 0 0,1-2 2 15,1 1-1-15,1 2 0 0,2-2-1 16,-3 3 1-16,6-2 0 0,3 1 7 16,2 1-4-16,-1-1-2 0,1 3-1 15,0-2 0-15,0 3-1 0,3-2 1 16,2 0-1-16,0 3 0 15,0-1 3-15,3 0-3 16,-3 3 1-16,0-3-1 0,0 1-1 16,3 1 1-16,-3 0 0 0,5-2 1 15,0 2-1-15,-5 0 0 0,1 0 0 0,1 6 0 0,-4-4 0 0,2 4 0 16,3-2 0-16,-1 0 0 0,4-1 1 16,-4 0-1-16,3-1 0 15,1 3-2-15,2-1 2 0,-1 0 2 16,-1 0-2-1,2 0 0-15,-3 1 0 0,0 3 0 16,-2 0 0-16,2 1 0 0,-2 1 1 0,2 0-1 0,-5 0 1 16,3 2-1-16,-3-2 0 0,-3-2-1 15,4 1 1-15,1 0 2 0,-2-3-2 16,0 2 1-16,3 0-1 0,-3 0 0 16,-2 1-1-16,2-1 1 0,3 0 0 15,-1 1 1-15,-2 0 0 0,0-3-1 16,3 3 0-16,-8-1-1 0,5-1 1 15,0 0 2 1,3 1-2-16,0-2 0 16,-3 2 0-16,-3-2 1 0,1 2-1 15,-3 0 0-15,5 1 0 0,0 0 0 16,-5-1 0-16,2 0 2 0,-2 1-1 16,0-2-1-16,0-3 0 15,0 2 1-15,-3-4 2 0,-2 1-1 16,5-2 6-16,-5-2 3 0,-3 0 8 15,0-1 4-15,-7-1 3 0,2-1-2 16,0-2-6-16,-5 1 2 0,2-3 2 16,-5 2-6-16,-5-4 0 0,3 1 2 15,-3 0-4-15,-8-6-7 0,1 2-6 16,-6 0-1-16,-2-1-1 0,-6-4-18 16,-5-1-25-16,-5-5-44 0,8 6-54 15,-5-4-87-15,-3 0-97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1-13T14:54:39.996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24746 6534 360 0,'0'0'38'0,"0"-1"10"0,0-1-18 0,0-2 13 16,0 1-23-16,0 0-14 15,0 2-2-15,0-3 0 0,5 1-2 16,-5 0 2-16,0-1-3 0,5-1 4 16,-5 1 5-16,3-1 10 0,-3-1 5 15,0-1-3-15,0 1-2 0,-3-1-3 16,1 0-3-16,-1-1 2 0,-2 1-2 15,2-1 0-15,-4-2-4 0,-4 1-1 16,4 0 0-16,-1-1 1 0,0 3 3 16,-5-2 8-16,3 2 1 0,-1-2 4 15,-1 3 1-15,-7 0-4 0,4 0-3 16,-1 1-4-16,-2 0-3 0,3 2-5 16,-6 0-2-16,1 2-4 0,-1 1 1 15,3-2-1-15,-3 2-2 0,6 2 2 16,-3 0-2-16,2 3 0 0,3 3 0 15,0 2 0-15,-2 4 2 0,2 4 0 16,0 5 4-16,-5 0-2 0,7 12 1 16,-7 9-1-16,3 10-1 0,-3 7 0 15,2 1-1-15,3-3 5 0,-2-2 2 16,2 5-2-16,-5-1 6 0,2 2-1 16,-2 0-2-16,3-4 0 0,-3 0-6 15,-3-3 1-15,5-2 1 0,4-2-3 16,-1-3 0-16,5-3 0 0,0-1-3 15,0-6 0-15,8-3-1 0,-5-9 0 16,5-7-19-16,5-6-28 16,-2-7-27-16,2 1-14 0,8 0-27 15,-3-5-11-15,11-6-3 0,-3-7-58 16,0 0-18-16</inkml:trace>
  <inkml:trace contextRef="#ctx0" brushRef="#br0" timeOffset="250.44">24126 7024 306 0,'0'0'252'0,"0"0"-165"0,0 0 4 16,-36-14 6-16,31 11-2 0,2 1-46 15,3 1-5-15,3-1-18 0,4-4-12 16,6 2-8-16,5-3-2 0,11 3-4 16,4-4 0-16,9-2-23 0,12-1-53 15,3 1-26-15,-3-1-44 0,-2 1-4 16,-19 4-41-16,-4 0-64 0</inkml:trace>
  <inkml:trace contextRef="#ctx0" brushRef="#br0" timeOffset="672.42">24955 6861 214 0,'0'0'42'0,"0"0"-5"0,0 0-12 15,0 0 1-15,0 0-10 0,0 0 18 16,0 0 12-16,0 0-32 0,-13-1-14 16,6 0 0-16,-1 1 1 0,-5-1 2 15,0-2 5-15,-2 0 21 0,2-2 8 16,-5 3-11-16,2-3-4 0,-2 1-7 15,2 2-3-15,-4-1 3 0,2-1 4 16,2 1 2-16,-4 0 3 0,1 1 6 16,4 2-5-16,-6 0-4 0,6 2-6 15,-6 3-4-15,3 3-7 0,2 3-4 16,-4 2 0-16,2 6-1 0,2 2 1 16,-4 2-2-16,7 0 1 0,0 5-1 15,5-3 1-15,3 1 1 0,5-4 0 16,5-1 1-16,8-3 5 0,2-3 7 15,11-4 8-15,5-2-3 0,13-8-3 16,5-1-10-16,6-8-1 0,-9-5 1 16,-5-7 9-16,-7 1 0 0,-6 1 2 15,-7 1-1-15,-5 2 3 0,-4-1-7 16,1-3-4-16,0-2-6 16,0-2-1-16,-5 2-5 0,0 2-38 15,-3 2-34-15,-5 4-44 0,0 1-12 16,-8 6-67-16,3 1-86 0</inkml:trace>
  <inkml:trace contextRef="#ctx0" brushRef="#br0" timeOffset="1172.45">25077 6952 344 0,'0'0'231'0,"0"0"-167"0,0 0 9 0,0 0-4 0,-18-22-28 0,18 15-32 16,-3 3-7-16,3-5-2 0,0 4-12 15,3-2-4-15,2 0-1 0,-5 4 1 16,8-4 6-16,-3 5 9 0,5-3 0 15,0 4-1-15,-2-1 1 0,5 2 0 16,0 3 1-16,3 3 1 16,-1 3 0-16,6 4 1 0,-3 1-2 15,2 4 1-15,1 1-1 0,-3 1 0 16,3 1-1-16,-8-1-1 0,2 1 1 16,-7-2-2-16,0-3-15 0,-3 1-8 15,-5-4 4-15,-5 1 6 0,2-2 6 16,-10-3 6-16,0-3 4 0,0 0 2 15,-2-4 1-15,2-1-1 0,-2-1 6 16,2-6 11-16,0 0 8 0,0-5-2 16,5-5 3-16,0-2 3 0,3-4-3 15,0-3 1-15,5 2-6 0,5-4-14 16,0 3-8-16,6 0 0 0,2 5 5 16,5-1-3-16,-3 6-1 0,11 0 1 15,-5 6-3-15,12-1 0 0,3 2-2 16,11-1-32-16,7 6-68 0,-12-3-59 15,-9 3-101-15</inkml:trace>
  <inkml:trace contextRef="#ctx0" brushRef="#br0" timeOffset="1766.44">26697 6784 362 0,'0'0'170'0,"0"0"-137"0,0 0-2 0,8-21 14 0,-8 14-7 16,0 3-32-16,0-4-4 15,0-1-2-15,-6 2 0 0,6-1 0 16,0-1 1-16,-2-2 0 0,-1 1 2 16,1 0 12-16,-6 0-4 0,3 1 1 15,-8 0-4-15,0 3-2 0,-8-2-5 16,6 7-1-16,-11 1 0 0,3 0-3 15,-8 6 3-15,2 5 3 0,-10 5 2 16,-4 10 3-16,4-1-3 0,5 2-3 16,6-2 1-16,-1 5-3 0,4-2 1 15,-1 5 1-15,2 0 5 0,12-7 0 16,-4 4 6-16,11-2 7 16,5-5 8-16,2-2 8 0,9-1 2 15,9-8 6-15,1-3 4 0,0-5-13 16,7-4-14-16,11-7-6 0,5-10-5 15,8-12-6-15,2-4-2 0,-18 1 0 16,-8 6-1-16,-10 4 0 0,-2-1 1 16,10-6-2-16,-11 1 0 0,9-3-12 15,-4 2-23-15,-12 10-25 0,5-1-16 16,-10 6-19-16,2 2-36 0,-10 2-5 16,2 1-48-16,-2 5-62 0</inkml:trace>
  <inkml:trace contextRef="#ctx0" brushRef="#br0" timeOffset="2376.66">27007 6084 488 0,'0'0'121'0,"0"0"-68"0,0 0 2 0,-3-4-42 0,3 6-13 15,0 5-3-15,0 5 2 0,0 0 1 16,0 5 3-16,0 1-3 0,0 3 0 16,0 2-2-16,-5 2 2 0,5 3 0 15,-2 2 0-15,-1 9 3 16,0 10 4-16,-4 9 0 0,2 1-2 15,-3-1-1-15,0-6-3 0,3-6 2 16,0-2 2-16,5 0 1 0,-3-2 3 16,3 0 9-16,8-3 14 0,-3-9 7 15,3-7 0-15,-6-5-4 0,9-3-2 16,2 3-3-16,7-2-3 0,1 0-1 16,13-9 1-16,7-7-11 0,8-9-3 15,0-11-6-15,-2-10-3 0,-6-2-1 16,-2-3-3-16,-11-2-13 0,1 1 13 15,-4 8 0-15,-12 7 1 0,-5 5-1 16,-8 7 0-16,0-1-3 16,-8-1 3-16,-12 1-23 0,-6 3-27 15,-21 3-19-15,-10 4-14 0,-2 2-19 16,2 3-25-16,5 2-21 0,19-4-78 16,10 1-53-16</inkml:trace>
  <inkml:trace contextRef="#ctx0" brushRef="#br0" timeOffset="2967.81">27927 6574 179 0,'0'0'173'0,"0"0"-102"0,0 0 44 0,0 0-29 0,10-33-22 0,-10 24-31 16,0 1-9-16,-5 1-9 0,-3 1-11 15,0-2-3-15,-4 4-1 0,-7-2-1 31,-1 3-2-31,-1 2-2 0,-2 1 5 0,-3 1 0 0,0 2 2 0,-2 4-2 16,2 2 5-16,-3-1 1 16,4 2 1-16,1 2-5 0,4 1-2 15,-1-2-1-15,8 1 1 0,3 2 0 16,7-1-1-16,3 0 0 0,0-1 1 16,13 1 8-16,3 1 12 0,9 1-1 15,4 0-6-15,12 5-5 0,11 2-1 16,-3-1 2-16,-2 0 1 0,-4-3-4 15,-4 0 0-15,3-2-3 0,-9 1-1 16,-4 0-2-16,-9-3 1 0,-2-3-1 16,-10-1 0-16,5 3 4 0,-5 1 22 15,-3 3 16-15,-5 1 5 0,-13-1 2 16,0-1-8-16,-15 3-15 16,-6-2-15-16,-12 1-8 0,-14 3-3 15,-2-2-13-15,5-5-32 0,6-1-18 16,7-4-13-16,2 2-11 0,4-2-16 15,4-2-1-15,6-1-8 0,7-2-64 16,13-3-59-16</inkml:trace>
  <inkml:trace contextRef="#ctx0" brushRef="#br0" timeOffset="3155.36">28632 7057 1053 0,'0'0'48'0,"0"0"-48"0,0 0-22 0,0 0-104 16,3 8-160-16,-3-8-209 0</inkml:trace>
  <inkml:trace contextRef="#ctx0" brushRef="#br0" timeOffset="3798.86">29348 6548 678 0,'0'0'136'16,"0"0"-32"-16,0 0-19 0,0 0-40 15,0 0-37-15,0 0-8 0,8-21-5 32,-3 21-6-32,-5 5-11 0,2 1 6 15,4 3 9-15,-6 4 5 0,0 1 2 16,0 6 1-16,0-1 14 0,0 5 8 15,0 2-2-15,-8 3-10 0,3 7-5 16,-3 6-2-16,-5 3 0 0,-2-4-1 16,4-9-3-16,1-10 0 0,5-1 0 15,-3 0 0-15,-5 2 2 0,5 5-1 16,-5-6-1-16,6 0 0 0,-4-4 0 16,9-3 1-16,-4-2-1 0,6-1 2 15,6-3-1-15,1-2 24 16,6 0 28-16,8-2 7 0,13 0 2 15,12-3-6-15,11-1-11 0,5 0-7 16,5-1-12-16,-5 0-17 0,-8-1-5 16,6 0-4-16,-11-4-3 0,0 1-37 15,-2 1-24-15,-6-5-49 0,-2 0-44 16,-6-2-86-16,-12 1-88 0</inkml:trace>
  <inkml:trace contextRef="#ctx0" brushRef="#br0" timeOffset="4238.05">29493 5992 642 0,'0'0'82'0,"0"0"-11"0,0 0 12 15,20-14-43-15,-9 13-26 0,-4 1-10 16,6 0-4-16,-5 3-3 0,0 1 0 16,0 0 1-16,-3 1 1 0,0-1-4 15,-5 1 3-15,0-2 0 0,-5 1 2 16,0-3 6-16,-3 2 16 0,-5-2 14 15,5-1 15-15,0 0-9 0,1-4-16 16,1 1-9-16,1-2-6 0,3-1-11 16,-3-2-17-16,5-6-85 0,0 1-135 15,0-2-248-15</inkml:trace>
  <inkml:trace contextRef="#ctx0" brushRef="#br0" timeOffset="10183.44">5266 9578 257 0,'0'-3'71'0,"-3"-1"-34"0,1 0 9 16,-1 0-17-16,1-2-24 0,-1 1-5 15,0-1-3-15,-2 2-5 0,3-3-4 16,-3 3 10-16,2-3 2 0,-2 0 2 16,2 2 4-16,-2-2 7 0,0 2 9 15,0-2 2-15,0 3 2 16,-1-2-5-16,1 2-11 0,-3 0-5 16,1 1-1-16,-4-1-3 0,4 1 1 15,-4 0 1-15,1 3 4 0,-3-2 2 16,3 2 5-16,-3 0 4 0,0 0-2 15,0 0-4-15,3 2-4 0,-3 1-5 16,0 2-1-16,0 0-2 0,0 3 0 16,0 2-2-16,0 1 2 0,0 3 0 15,-2 2-1-15,-1 3 1 0,3 3 1 16,-5 1 2-16,3 2 3 0,2 3-1 16,0 0 1-16,0-1 1 0,5 1 0 15,0 0 3-15,3-3 7 16,3 2-3-16,2-1-3 0,0-3-2 15,0 0-1-15,0-2-2 0,5-4-4 16,0 2 1-16,3-5-3 0,-1-2 1 16,4 0-1-16,2-3 0 0,0-3 6 15,2-5-2-15,3 2 0 0,-2-3 2 16,2-1 0-16,-3-3 4 0,1-2-1 16,2-3 7-16,-3-2 7 0,1-3 3 15,-1-3 0-15,1-2-7 0,-1-6 0 16,-2 0 4-16,0-11-1 0,0-7-4 15,-2-13 0-15,-4-4-6 0,-2 1-1 16,-2 0 4-16,-3 7-1 0,0-2-4 16,0 2 2-16,0 0 1 15,-3 6 0-15,1-1 6 0,-3 6 0 16,-3 3 1-16,0 0-7 0,0 3-9 16,-2 6-3-16,2 8-1 0,3 5-4 15,-3 2-18-15,1 1-21 0,-4-4-29 16,1 2-47-16,-3 0-45 0,5 5-55 15,1 4-122-15</inkml:trace>
  <inkml:trace contextRef="#ctx0" brushRef="#br0" timeOffset="10813.11">5478 9665 587 0,'0'0'54'0,"0"0"2"0,0 10 40 0,0-7-37 0,-3 0-46 15,3-1-5-15,0-2 0 16,0 0-8-16,0-1-25 0,0-4 19 15,0-1 6-15,3-3 3 0,-1 0-1 16,1-2-1-16,2 1 5 0,0-2 16 16,3-1 3-16,-3 0-5 0,3-1-7 15,2 1 2-15,-2-1 1 0,0 2 2 16,0 0 3-16,-1 0 4 0,1 1 6 16,0 1-3-16,-3-1-8 0,3-1-5 15,-3 2 0-15,0 1-1 0,0-1-5 16,-2 2-2-16,-1 0 0 0,-2 0-4 15,0 3-3-15,-5-1-4 0,-2 2-5 16,-4 2-4-16,1 2 11 0,-6 1-4 16,-2 5 1-16,0 4 3 15,-2 3 2-15,-1 5 1 0,0 0-1 16,1 3-1-16,1 2-1 0,1 0 2 16,3 4 3-16,-3 0-2 0,5 1-1 15,3 2 1-15,-1-2-1 0,3-1 0 16,6 1-1-16,2-3-3 0,0-2 4 15,8-1 0-15,-1-2 6 0,6-3 10 16,0-3 5-16,5-3 0 0,3-3 1 16,2-2 1-16,0-5-6 0,8-1-1 15,-2-6-2-15,-1-1-2 0,1-5-5 16,-1 0-3 0,1-3-4-16,2-1 0 0,-3-1-15 0,3 0-33 0,0-1-31 15,0 4-56-15,8-6-49 16,-11 7-67-16,-2 2-102 0</inkml:trace>
  <inkml:trace contextRef="#ctx0" brushRef="#br0" timeOffset="11232.24">6108 9515 476 0,'0'0'113'0,"0"0"-40"0,0 0 11 0,0-13-17 31,0 11-37-31,3 1-21 0,-3 0 2 0,0 1-8 0,0 0-3 0,3 3-6 16,-3 1 6-16,2 4 2 0,-2 2 17 16,0 2 13-16,0 8 2 0,-2 1-4 15,-4 12-2-15,1 11-4 0,-3 14-7 16,-2 6-7-16,5 0 1 0,-3-2-5 16,0-7 0-16,1 0-4 0,-1 2-2 15,0-4 3-15,0 0-3 16,1-2 0-16,-1-2 1 0,-2-2-2 15,-1-4-10-15,-2-4-20 0,3-3-28 16,2-8-13-16,3-8-20 0,0-5-32 16,0 1-2-16,0-3-59 0,-1-2-75 15</inkml:trace>
  <inkml:trace contextRef="#ctx0" brushRef="#br0" timeOffset="11924.67">6142 9535 301 0,'0'0'133'0,"0"0"-25"0,0 0-13 0,0 0-45 16,-8 0-23-16,8 0-23 0,0 0-3 16,-2-1-1-16,-1 0-3 0,3-1-4 15,-3-2 7-15,1 2 3 0,2-2 9 16,-3 0 16-16,3 0 4 0,0-2 0 16,0 1-4-16,0-1 2 0,0-1-6 31,3 0-14-31,-1-2 4 0,4 1-3 0,-1 1 3 0,5 0 1 0,-2-2 1 15,2 4-1-15,3-3 0 0,3 2 1 16,-1 1-5-16,3 2 0 0,0-2 0 16,0 4-3-16,3 0 1 0,0 1 0 15,-3 0-4-15,2 0-2 0,-1 2-1 16,1 3-2-16,-2 0-2 0,-2 5 2 16,2 0 0-16,-3 1 0 0,1 3 0 31,-1 2 0-31,1-1 0 0,-3 1 0 0,-3-2 0 0,-2 4-3 0,-5-3 1 15,-3 2 2-15,0-2 20 0,-11 2 7 16,-4 0-7-16,-3-1 3 0,-6-1-6 16,-2 0-4-16,1-1-7 15,-6 1-4-15,0-4-1 0,0 0 2 16,0-2-3-16,2-3 0 0,1-1-16 16,2-2-31-16,0-3-32 0,3 2-39 15,0-4-69-15,5 0-50 16,2-4-233-16</inkml:trace>
  <inkml:trace contextRef="#ctx0" brushRef="#br0" timeOffset="12484.58">6891 9810 487 0,'0'0'115'0,"0"0"-35"0,3-4 5 0,-1 2-28 16,1-2-36-16,2 1-7 0,0-1 11 15,1 1-3-15,-1-1-6 0,0 2 10 16,0-1-4-16,0 1-3 0,0 2-4 15,-2 0-7-15,0 0-8 0,-3 0 1 32,0 1-2-32,0 3 2 0,-6-1 0 15,4 3 2-15,-6-1-2 0,3-1-1 16,-3 0-1-16,-2 0 1 0,7-4 2 16,-2 0 0-16,0 0 3 0,2-2 10 15,1-2 16-15,-1-3-4 0,3 0-8 16,0-2-10-16,0 2-5 0,5-1-4 15,0 2-1-15,1 2-13 0,-1 2 0 16,5 2-12-16,0 0-23 0,3 2-35 16,0 5-47-16,16 4-46 0,-9-1-55 15,4-1-149-15</inkml:trace>
  <inkml:trace contextRef="#ctx0" brushRef="#br0" timeOffset="13047.54">7460 9526 486 0,'0'0'102'0,"0"0"-5"0,0 0 1 0,0 0-24 15,15-35-44-15,-7 28-14 16,-5 4 8-16,-1-1-8 0,1 0-7 16,-1 3-2-16,1 1 2 0,-3 0-4 0,2 0-3 15,-2 6 2-15,6 1 2 0,-4 4 0 16,1 4-1-16,2 2 2 0,-2 4-5 15,2 5-1-15,0 1-1 0,0 9-3 16,5 5-6-16,1 4 4 0,2 0 0 16,-6-8 1-16,6-10 2 0,-5-10 1 15,0 0-1-15,2 0 2 0,3 2 2 16,3-1-1-16,-1-4 0 0,-2-2 16 16,3-4 18-16,-4-2 12 15,1-5 7-15,0-1-2 16,0-5-8-16,0-3-8 15,0-6 6-15,-3-5 0 16,1-3-13-16,-1-11-5 0,0-7-7 16,1-7-8-16,-1-1-2 0,-2 11-5 15,-3 10-1-15,-2 9 0 0,-1 2-2 16,1-3 1-16,-1 1-20 0,3-2-21 16,-2 3-29-16,0 2-22 0,-1 2-44 15,3 1-42-15,-2 3-58 0,0 4-82 0</inkml:trace>
  <inkml:trace contextRef="#ctx0" brushRef="#br0" timeOffset="13830.89">8431 9669 599 0,'0'0'91'0,"0"0"4"0,0 0-18 0,0 0-36 15,13-20-41-15,-8 12-7 0,-5 2-15 16,3-1-17-16,-3-1 7 0,0-3 27 15,0 4 5-15,0-1 30 0,0-1 21 16,-3-1 0-16,1 1-3 0,-1 0-10 16,1-1-4-16,-1 2-8 0,0 0-4 15,-2 0-11-15,0-1-8 0,3-1 0 16,-4 2-1-16,4 1 0 0,-3-1-1 16,-1 0 6-16,4 3 0 0,-3-1 2 15,2 1 2-15,-5-1-1 0,3 5 1 16,-3-1-3-16,-2 1-8 0,0 1 0 15,-3 3-1-15,0 4 0 0,-5 1-2 16,2 4 2-16,-4 2-2 16,2 0-7-16,-3 6-2 0,3-1 3 15,0 3 6-15,0 0 1 0,2 5 2 16,-2-3 0-16,8 1 1 0,-3 1-1 16,5-2 0-16,0 1 1 0,6-4-1 0,-1 0 0 15,3-3 0-15,8-3-2 16,0-3 1-16,5-3 0 0,-1-4-2 15,4-3 3-15,5-2 0 0,-3-3 3 16,2-5 4-16,1-3 6 0,0-3 2 16,-1-2 4-16,1-2 3 0,0-4-2 15,-1-2-1-15,-1 1-8 0,1 0-4 16,-2 1-1-16,-2 1-6 0,-1 4 5 16,-2 2-5-16,0 4 0 0,-5 4-1 15,0 1 1-15,-3 6-7 0,-5 0 1 16,0 5-3-16,0 3-1 0,-3 4 8 15,-2 4-5-15,-5 1-4 0,2 5 1 16,-2 0 5-16,2 2 5 0,0 1 0 16,3 1 1-16,0 0 17 15,5 0 10-15,0-3 7 0,0 1 4 16,8-3-15-16,-1-5-15 0,4 1-5 16,-1-6-2-16,5-1-2 0,1-2-8 15,2-5-16-15,3-3-11 0,-1 0-5 16,4-3-5-16,-1-2-13 0,3-2-29 15,0 0-47-15,7-6-78 0,-2 3-70 16</inkml:trace>
  <inkml:trace contextRef="#ctx0" brushRef="#br0" timeOffset="14377.42">8741 9601 733 0,'0'0'96'0,"0"0"46"0,0-27-54 0,3 13-43 16,5 3-38-16,-1-3-4 0,4 3-3 15,2 0-4-15,2-1-8 16,1 2 10-16,-1 1 2 0,3 2 0 15,-2 2 3-15,2 2 4 0,0 1 5 16,0 2 0-16,0 3-4 0,-2 1 1 16,-3 7-6-16,-1 0-1 0,1 7 3 15,-5-1-1-15,0 6-2 0,2 2-1 16,-2 3-1-16,-3 0 1 0,3 2-1 16,-3 3 1-16,0-3-1 0,0 2 1 15,-2-1-1-15,0-2 0 0,-3 0 0 16,0-4 0-16,0-1 1 0,-6-1-1 15,1-5 3-15,-3-2-3 0,1-5 1 16,-1-1 5-16,0-5 8 16,-2-4 3-16,2-1-6 0,-2-5-1 15,2-6-6-15,0-4 10 0,1-3-1 16,-1-4 7-16,3-5-1 0,2-2 1 16,0-7-6-16,3-8-2 0,3-5-2 15,5 6-2-15,0 9-1 0,2 9 2 16,0 4 2-16,3 0-2 0,3-4 1 15,4-2-1-15,4 4-6 0,1 2-2 16,1 4 1-16,0 1-2 0,0 3-9 16,-3 1-34-16,0 3-44 0,1 4-53 15,4 3-88-15,-5 2-101 0,-7 0-200 16</inkml:trace>
  <inkml:trace contextRef="#ctx0" brushRef="#br0" timeOffset="14707.89">9447 10039 442 0,'0'0'135'0,"0"0"4"0,0 0-8 0,18-7-31 0,-13 6-26 16,0-2-9-16,-2 1 0 0,-1 0-11 16,-2 0-18-16,0 1 0 0,0-2 1 15,0 1-16-15,-2-3-15 0,-1 2-6 16,1-2-9-16,2-1-36 0,-3 2-17 15,0-2-32-15,3-5-64 0,0 4-119 16,6-3-212-16</inkml:trace>
  <inkml:trace contextRef="#ctx0" brushRef="#br0" timeOffset="23141.38">10852 8815 173 0,'0'0'146'0,"0"-3"-86"0,0 1-12 16,0 2 10-16,0-1-19 0,0-1-16 15,3 1 3-15,-3-1 0 0,0 1-12 16,0 1 0-16,0 0-3 0,0 3-4 16,-3 1 1-16,1 3 6 0,-6 3 5 15,3 5-3-15,-5 6-4 0,-1 1-4 32,-2 12-3-32,-7 13-1 0,-4 9 2 15,-1 9-1-15,-4 2 1 0,1-1 0 16,2-1 1-16,-5 4-4 0,0 1 4 15,0-2 0-15,2 0 1 0,1-2-5 16,0-6 10-16,2-1 10 0,5-5 3 16,-2-1-6-16,5-7-11 0,0-4-6 15,5-6-3-15,2-5-3 16,6-9-33-16,0-7-71 0,5 3-27 16,0-3-80-16,0-4-87 0</inkml:trace>
  <inkml:trace contextRef="#ctx0" brushRef="#br0" timeOffset="23611.31">11155 9363 493 0,'0'0'7'15,"0"0"20"-15,0 0-15 0,-3-44 11 16,1 33-8-16,-1 0-5 0,3 2 6 16,-5 1 5-16,2 0 1 0,1 0 7 15,-1 4 8-15,-2-3 8 0,-3 6 3 16,3 0-15-16,0 1-16 0,-6 1-10 16,4 6-1-16,-6 2-3 0,-5 6-2 15,2 4 0-15,-4 5-2 0,-6 11 1 16,-3 9 0-16,-2 8 1 0,0 1-1 15,11-6 0-15,7-5 0 0,2-8 1 16,9-6-1-16,-1-8 1 0,3-5 22 16,8-4 15-16,0 3-11 0,7-3 0 15,3 0-7-15,3-7 4 0,5-4-8 16,5-3-6-16,2-13-6 0,1-2-2 16,0-4-1-16,-3-6-1 0,-8-4 2 15,5-12 0-15,-7-13-1 0,-11-2 0 16,-7 1-1-16,-3 11 1 0,-8 17 1 15,3 10 0-15,-3 8-2 0,0 5-2 16,-7 4-1-16,-3 0-15 0,-8 3-34 16,0 4-15-16,-5 5-1 0,0 5-44 15,-5 11-16-15,7-4-45 0,6-1-112 16</inkml:trace>
  <inkml:trace contextRef="#ctx0" brushRef="#br0" timeOffset="24112.04">11496 9517 267 0,'0'0'15'0,"0"0"27"0,0 0 17 0,0 0-7 15,0-36-20-15,2 27-6 0,1-1 16 16,0-1-2-16,-1 4 1 0,1-1-5 16,4-1-4-16,-1 0 6 0,-4 0-8 15,3 0-14-15,1 3-7 0,1-1-3 16,-4 1-5-16,-1 1 0 16,1 2-1-16,0 0 0 0,-3 3-1 15,0 0-5-15,0 7 3 0,0 4-1 16,0 3 2-16,-3 4 1 0,-2 2 1 15,2 2 0-15,-2 2-1 0,5 2 1 16,-2 0-5-16,2-1-13 0,2-1-4 16,6-2 6-16,2-1 4 0,3 0 11 15,3-3 1-15,-1-4 1 0,3-2 4 16,-2-4 25-16,2-1 22 0,-3-7 22 16,1 0 3-16,-1-8 5 0,-2-4-22 15,-2-6-15-15,1-3-7 0,-4-2-3 16,0-13-13-16,-3-9-10 15,3-10-10-15,-3-4-2 0,-2 8 0 16,-1 15-1-16,1 15-5 0,-3 10-9 16,2 2-6-16,-2 4-13 0,3-1-24 15,-3 4-31-15,3 2-42 0,-3 3-79 16,5 5-42-16,-3 1-108 0</inkml:trace>
  <inkml:trace contextRef="#ctx0" brushRef="#br0" timeOffset="24582.75">12080 9006 569 0,'0'0'8'0,"0"0"49"0,0-36 23 0,0 24-27 0,2 1-25 0,3 1-7 16,-2 3 8-16,0 3-10 0,-1 3-3 15,3 1-2-15,-2 7-2 0,0 6 10 16,-1 5 7-16,1 9-13 16,-3 14-6-16,0 11-7 0,0 3-3 15,-3 3 1-15,1-6 3 0,-1-6-4 16,0 3-2-16,-2-4-1 0,3-2 0 15,-1-2 3-15,0 0 0 0,3-6 3 16,-2-2 18-16,2-5 20 0,0-7-8 16,2-4-16-16,1-3-12 0,5 2-3 15,-3-1-1-15,5 2 4 0,1-5-3 16,2-4-1-16,0-2 3 0,-1-3 1 16,7-2 2-16,-1-1 1 0,2-2-3 15,4-3-5-15,-1-1 0 0,3 1 0 16,-3-3-9-16,3 0-16 0,0 1-29 15,-3-2-24-15,3-2-31 0,-1-6-64 16,-6 2-43-16,-4-1-145 0</inkml:trace>
  <inkml:trace contextRef="#ctx0" brushRef="#br0" timeOffset="24817.16">12002 9391 791 0,'0'0'35'0,"0"0"58"15,0 0-40-15,0 0 8 0,0 0-21 16,0 0-15-16,52 5 5 0,-16-11 6 16,16 0-9-16,15-2 1 0,5 0-9 15,1 0-13-15,-9 2-6 16,-7-1-1-16,-5 4-12 0,-1-1-66 15,-1 0-65-15,-4 3-37 0,-12-1-60 16,-9 0-97-16</inkml:trace>
  <inkml:trace contextRef="#ctx0" brushRef="#br0" timeOffset="25207.89">13010 9325 531 0,'0'0'72'0,"0"0"4"0,36-9 33 16,-20 7-47-16,-1-4-26 0,1 1-16 16,-1 0-5-16,1 1-11 0,-9 0-1 15,1-1-1-15,-3 3 4 0,-5-1-3 16,-2 0 0-16,-6 3-3 0,-8 0-3 15,-2 6 3-15,-13 5 1 0,-10 9-1 16,-11 8 0-16,-4 3 0 0,4 1 0 16,8-1 0-16,5-5 1 0,11-4 1 15,4-2 11-15,9-6 26 0,2 0 17 16,3 1-9-16,-1 2-1 0,4 0-10 16,7 0-12-16,10-3-9 15,5-3-2-15,9-4-4 0,12-1-6 16,13-6-3-16,13-4-8 0,8-6-71 15,-6-1-73-15,-4-3-49 0,-9 2-34 16,-12 2-55-16</inkml:trace>
  <inkml:trace contextRef="#ctx0" brushRef="#br0" timeOffset="26397.88">13617 9344 392 0,'0'0'71'0,"0"0"-13"16,0 0 6-16,0 0-26 0,0 0-30 16,0 0-2-16,18-32 6 0,-13 25 3 15,-5 3-2-15,3-3 14 0,-3 2 9 16,0-1 7-16,0 0 4 0,0 0 9 15,0-1-16-15,-3 3-10 0,-2-1-8 16,3 2-7-16,-4 0-5 0,1 1-4 16,-2 0-1-16,-1 2-1 0,0 0-4 15,-2 0-1-15,-1 4 1 0,-2 0 0 16,3 6 0-16,-3 4-1 0,-2 0 2 16,2 0-1-16,0 4 1 0,-3-2-1 15,3 2 0-15,-2 0 0 0,7 1-1 16,-2-3 0-16,7 5 0 0,3-3 1 15,0 1 1-15,8-3 0 0,2 0 1 16,6-2 11-16,5-2 15 0,2-3 6 16,3 0-3-16,-1-6 1 0,4 0-3 15,-1-1-9-15,-2-2-7 0,-3-5-2 16,-2 1-7-16,-5-5 0 16,-3 0-3-16,-6-3-1 0,-2-2-1 15,-2-1-7-15,-3 3-10 0,-5-2 3 16,-3 0 7-16,0 1 6 0,-2 2 0 15,2 1 0-15,-2-1 2 0,0 3 2 16,2 0-1-16,3 1-1 0,2-1 3 16,0 1 1-16,3 2 2 0,0-4 1 15,3 4-6-15,5-2-1 0,2 1 0 16,1 3-2-16,4-1 2 0,-2 1 0 16,5 3-2-16,-2 0 2 0,2 0-1 15,-3 4 1-15,3 1 0 0,0 2-2 16,-2 2 2-16,2 1-1 0,-5 1 1 15,5 2-2 1,-5 4 2-16,0-2-3 0,-3 5 0 0,0 0 3 16,1-1-1-16,-6 1 1 0,3-2 0 0,-6 0 0 15,1-1 0 1,-1-2 1-16,-2-1-1 0,0-2 0 0,0-3 0 0,0-2 0 16,0-2-2-16,0-4 1 0,0-1 1 15,0-4 1-15,0-5 1 0,3-2-1 16,2 0 0-16,0-4 0 15,3 1 0-15,0-2 2 0,2 1 3 16,0-2-3-16,3 1 1 0,3 0-2 16,-1-1 0-16,4 3-1 0,-1-1-1 15,2-1 0-15,1 5 0 0,-3-1 0 16,3 2 0-16,-3 1-1 0,0 4-2 16,3 0-5-16,-3 4-5 0,-5 1-2 15,-1 1-4-15,-1 6-3 0,-1 2 5 16,-2-1 11-16,-6 3 3 0,1 2 0 15,0 2 3-15,-3 1 0 0,-3 2 1 16,0 0-1-16,1-1 2 0,-3 0-1 16,2-2-2-16,-2-2 2 15,5-3-1-15,-3-1 0 0,3-3 0 16,0-1 1-16,0-2-1 0,3-3 2 16,2 0 3-16,-2-3 9 0,4-4 14 15,1-1-5-15,3-4-8 0,-4-1-3 16,6-2-4-16,0-1-4 0,0-2-4 15,3 0 2-15,-1 0-1 0,1-1-1 16,-1 4 1-16,1-2-1 0,-3 2 0 16,-1 1 1-16,1 1 0 0,-2 3-2 15,-1 2 1-15,-2 4 0 0,0 0-2 16,2 4-1-16,-2 0 1 0,-3 5-1 16,3 2 2-16,-3 0-2 0,-3 4 2 15,3 1 0-15,-2-1 0 0,-3 3-1 16,0 0-1-16,0 3 1 0,0-1 1 15,0 1-2-15,0 0 0 0,0 2-5 16,0-3-4-16,-3 3-13 0,3-5-11 16,0 2-9-16,3-1-22 0,0-2-24 15,2 1-20-15,0-4-16 0,3 0 7 16,-1-5-15-16,1 2-10 0,5-3 13 16,-3-2 57-16,1-2 9 15</inkml:trace>
  <inkml:trace contextRef="#ctx0" brushRef="#br0" timeOffset="26882.45">14798 9462 500 0,'3'-3'137'0,"2"1"-30"0,3-3 28 0,-1 4-73 0,1-1-39 0,5 0-3 16,2-1-9-16,1 1-11 0,-1 0 0 15,4 0 0-15,1-3 2 0,-2 1-2 16,3-1 1-16,-3-1 3 16,3 0-4-16,2 1 3 0,-2-3 11 15,-1 0 12-15,1 1-3 0,-3-1-5 16,0-2-4-16,-2-1-5 0,-3-1-4 16,-3 1-4-16,-2-2 2 0,-3 0-1 15,-3 1-1-15,1-1-1 16,-3-2-1-16,-5 1-5 0,-3 1-7 0,-2-2 5 15,-3 1 2-15,-3 3-1 0,-2 0 0 16,-2 2 2-16,-6 4-2 0,0 2 3 16,-3 3 2-16,1 4-13 0,-8 6 12 15,-11 4 0-15,-2 8 2 16,-2 4 1-16,4 0 1 0,11 1 3 16,10-8 24-16,5-2 11 0,8-1-11 15,6-1 0-15,2 3-3 0,-1 3-4 16,6 1-3-16,3 1 3 0,7-2 2 15,8-1-1-15,3-2 7 0,15-3-7 16,11 2-6-16,12-3-4 0,8-3-3 16,-5-2-6-16,0-4-2 0,-7 0 0 15,4-4-2-15,-2-1-19 0,-3 0-74 16,-12 0-109-16,-9-3-235 0</inkml:trace>
  <inkml:trace contextRef="#ctx0" brushRef="#br0" timeOffset="34191.55">5085 10867 22 0,'0'0'138'0,"0"-7"-94"16,3 2 13-16,-3 0 15 0,0 3-8 15,0-3-8-15,0 2-2 0,0 0 1 16,0 0-7-16,0 0 9 0,0 1 5 15,0 1-4-15,0 1-3 0,0-1-4 16,0 1-11-16,0 0-17 0,-3 3-17 16,3 6 2-16,0 6 12 0,-2 4-6 15,-1 8-3-15,-2 7 0 16,2 12 1-16,-7 7-5 0,0 2-2 16,2-5-3-16,-3-6 1 0,1-8-2 15,2 0 0-15,1-8 0 0,-1-5-1 16,5-6 0-16,1-4-24 0,-1 5-48 15,1-5-44-15,2 3-37 0,0-9-8 16,2-2-79-16</inkml:trace>
  <inkml:trace contextRef="#ctx0" brushRef="#br0" timeOffset="34394.68">5067 10737 629 0,'0'0'8'15,"0"0"-3"-15,0 0 8 0,0 0-13 16,0 0-21-16,0 0-95 0,-28-9-60 16,28 6-67-16</inkml:trace>
  <inkml:trace contextRef="#ctx0" brushRef="#br0" timeOffset="35186.85">5307 11005 339 0,'0'0'59'0,"0"0"-8"0,0 0 28 15,0 0-19-15,0 0-9 0,0 0-25 16,0-20-6-16,5 12-2 0,3-1 1 16,3-2-5-16,2-1-4 0,-3 1-1 15,5 1-1-15,1 0-3 0,-6 2-4 16,3 3-1-16,0 1-1 0,0 4-3 15,-5 3 3-15,2 5-1 0,-2 5 1 16,0 2 1-16,-1 7 0 0,-4 2 1 16,-1 4-1-16,-2 1 1 0,0 2-1 15,0 0 1-15,-5 6 0 0,3-6-1 16,-3-2 0-16,-1 0-2 16,1-6-3-16,-3-1 1 0,6-2 4 15,-3-6 0-15,5-3 1 0,-3-4-1 16,3-3 2-16,0-2 2 0,3-4 6 15,2-4 30-15,3-5 5 0,-1-8-23 16,6-4-15-16,3-3-4 0,2-10 0 16,3 5-2-16,-1 0 0 0,1 3-1 15,0 7 5-15,-1-2 14 0,1 2 6 16,0 5-5-16,-1-1-4 0,-2 4-6 16,-2 3-2-16,2 2-6 0,-5 2-2 15,-3 2 0-15,3 1 1 0,-5 3-1 16,2 0-1-16,-5 5-2 0,3 4 2 15,-5 4 1-15,-1 4 2 0,1 3 10 16,-1 3 3-16,1 4-3 0,-3-2-4 16,0 4-6-16,0 2 0 0,-3-4 2 15,3 1-3-15,0 0-1 0,0-5 0 16,0-1 0 0,3 0 0-16,2-3-8 0,-2 0-64 0,5-4-46 0,-6-1-12 15,6-4-3-15,2-7-2 0,1-2-78 16</inkml:trace>
  <inkml:trace contextRef="#ctx0" brushRef="#br0" timeOffset="35679.24">6325 11159 105 0,'0'0'242'0,"0"0"-165"0,0 0-7 0,21-18-9 15,-13 11-30-15,-6 1-20 0,1 0 14 16,-3 1 19-16,0-1-18 0,0-2 0 16,0 2 17-16,0 0 6 0,0-2-2 15,0 3-1-15,-3-3-10 0,1-1-14 16,2 2-9-16,-3-2-4 16,1 0-1-16,-1-1-5 0,-2 1-2 15,2-1 0-15,-2 1-1 0,0 2 1 16,-3 1-2-16,0-1 1 0,-2 5-1 15,0 2-2-15,-3 0 0 0,0 6-1 16,-3 4 1-16,-2 4-2 0,0 4-12 16,0 1-10-16,-2 3-17 0,4 1-21 15,3 0-17-15,0 1 5 0,5 0 14 16,3 0 8-16,3-1 27 0,2-2 25 16,2-1 3-16,6-3 4 15,0-3 2-15,5-3 1 0,2-4 1 16,1-2 5-16,-1-5 26 0,3-1 33 15,0-7-1-15,0-5 12 0,1-5-4 16,-1-4-10-16,0-4-6 0,0-11 0 16,-3-15-13-16,1-19-13 0,-3-7-13 15,-6-3-13-15,-1 11-5 0,-1 17-1 16,0 8-4-16,0 13-1 0,0 9 1 16,-2 7-1-16,2 0-2 0,-2 1-25 15,-1 0-39-15,1 0-46 0,5 3-29 16,-1 2-67-16,1 4-43 0,2 2-158 0</inkml:trace>
  <inkml:trace contextRef="#ctx0" brushRef="#br0" timeOffset="36132.61">6646 11019 574 0,'0'0'37'0,"0"0"36"0,0 0 36 0,0 0-80 16,0 35-21-16,0-32-3 0,0-2-1 16,2-1 5-16,-2-1 2 0,6-6 37 15,-1 1 1-15,2-2-7 0,4-2 2 16,2-1-4-16,0-1-7 0,5-2-6 16,-3 1-6-16,1 1-6 0,-1-4-2 15,-2 2 1-15,0 2-3 16,-3-3 0-16,1 2 0 0,-4 1-2 15,-4 0-1-15,2 1-5 0,-5 0-2 16,-5 1-2-16,-5 1 0 0,-1 7-8 16,-7 0-6-16,0 4-2 0,-2 2 4 15,-6 9-3-15,0 3-2 0,3 3-1 16,-3 3 7-16,5 2 8 0,0 3 3 16,3-1 0-16,3 1 1 0,-1-4 0 15,6 1 2-15,7-2 4 0,3-1 9 16,0-2 5-16,8 0 2 0,5-4-4 15,3 0-9-15,2-3-5 0,2-2-1 16,4-3-2-16,1-3-1 16,4-4 0-16,2 0-10 0,5-7-40 15,5-3-38-15,6-4-61 0,2 0-67 16,-15 1-71-16</inkml:trace>
  <inkml:trace contextRef="#ctx0" brushRef="#br0" timeOffset="36413.87">7245 10977 547 0,'0'0'112'0,"0"0"20"0,0 0 5 0,0 0-69 15,0 0-36-15,0-25-30 0,0 23 5 16,0 2 3-16,-2 0-10 0,-3 4 0 15,-1 6 0-15,-1 4 10 0,-4 9 28 16,-2 9 6-16,-2 13-13 0,-1 12-14 16,1 8-5-16,2-1-6 0,0-6-5 15,3-3 0-15,-1 0-1 0,-2 1-1 16,0-2-10-16,6-4-27 0,-1-3-17 16,3-2-4-16,2-6-12 0,3-8-20 15,0-9-52-15,0-1-22 0,3-7-90 16</inkml:trace>
  <inkml:trace contextRef="#ctx0" brushRef="#br0" timeOffset="36868.43">7173 11017 353 0,'0'0'66'0,"0"0"36"0,0 0 6 16,0 0-57-16,0 0-15 0,0-35-14 16,5 28 16-16,0-2 3 0,3 2 2 15,-3 0 19-15,3-2 1 16,5-1-7-16,-3 0-9 0,3-2-3 15,3-1-3-15,2 1-20 0,0-1-2 16,0 2 0-16,3 1-4 0,-3 4-5 16,2 3-6-16,1 3-3 0,-3 0 0 15,3 6 0-15,-1 4 1 0,1 2 2 16,-3 4 5-16,0 1 3 0,0 3 2 16,-5 1-1-16,-5 0-4 0,-5 0-4 15,-3-1 2-15,-3 0 1 0,-7-2-1 16,-6-3-1-16,-7-2-2 15,-3 0-4-15,-2-3-14 0,-3 0-38 16,-3-3-27-16,6 1-28 0,-1-5-45 16,-7 1-75-16,10-4-32 0,6 0-143 15</inkml:trace>
  <inkml:trace contextRef="#ctx0" brushRef="#br0" timeOffset="37274.65">7860 11187 436 0,'0'0'76'0,"0"0"15"0,0 0-6 0,0 0-5 0,0 0-18 0,29-14 1 15,-24 10 6-15,3 1-15 0,-1 1 0 16,-2 1-5-16,1 0-6 0,1 1-6 16,-1 0-3-16,-4 0-12 0,1 0-10 15,-1 0-5-15,1 2-3 0,-3 3-4 16,0-1 0-16,-3-1-3 0,-2 1-1 15,3 0-1-15,-6-3 5 0,3 1 1 16,-1-2 1-16,1 0 0 0,0 0-1 16,3-3 1-16,-1-1-1 0,0-1-1 15,3-1-12-15,0-1-24 0,3-1-37 16,0 2-54-16,12-1-56 0,-2-1-50 16,2 3-70-16</inkml:trace>
  <inkml:trace contextRef="#ctx0" brushRef="#br0" timeOffset="37738.6">8744 10746 275 0,'0'0'113'0,"0"0"17"0,0 0-18 16,0 0-26-16,0 0-15 0,26-24-2 16,-24 20 12-16,4-1-20 0,-4 2-9 15,1 0-7-15,-1 0-19 0,-2 1-11 0,3 2-7 0,-3 0-6 16,0 0-2-16,0 2-2 0,-3 4-2 16,-2 3 3-16,0 5-1 0,-5-1 1 15,-1 7 1-15,1 1 0 0,-6 2-4 16,3 2-16-16,-2 2-6 0,2-1-17 15,0-2-21-15,3 1-27 0,2-3-47 16,0-1-23-16,3 1-36 0,5-6-2 16,0-3 17-16</inkml:trace>
  <inkml:trace contextRef="#ctx0" brushRef="#br0" timeOffset="38021.01">8845 10797 379 0,'0'0'38'0,"0"0"73"0,0 0-3 16,0 0-22-16,18-42-27 0,-16 34 11 16,1 1 24-16,0 0-24 0,-1 3 4 15,-2 0 6-15,0 3-15 0,0 1-6 16,0 0-11-16,-2 2-27 0,-4 6-13 15,1 4-1-15,-5 7 2 0,-3 3-3 16,0 5-2-16,0 2-1 16,3 1-3-16,-1 1 0 0,1 0 2 15,2-2-2-15,3-1-10 0,3-3-26 16,-1-2-30-16,3-3-31 0,5 5-60 16,0-9-109-16,3-4-145 0</inkml:trace>
  <inkml:trace contextRef="#ctx0" brushRef="#br0" timeOffset="85146.9">5194 12537 173 0,'0'0'59'0,"0"0"4"0,0-1-26 16,0-3 12-16,2 3 12 0,-2-1-21 15,0 0 2-15,0 0 4 0,0-1-5 16,0 1-3-16,0 1-2 0,0 1 1 16,0 0-7-16,0 0-6 0,0 0-5 15,0 0-2-15,3 1 0 0,-1 1 0 16,4 1 1-16,1-1-7 0,1 0 1 15,0-1 0-15,5-1 5 0,0 0-1 16,0 0-1-16,2-4-2 0,1-2 1 16,-1 3-1-16,1-5 3 0,-1 0-2 15,1 3-2-15,-3-4-2 0,2-1 1 16,-2 0-4-16,0 0-2 0,-3 0 1 16,-2 0-1-16,-3 0-2 0,0 4 3 15,-2-2-6-15,-3-2 2 0,0 2-2 16,0-2 0-16,-5 3-1 0,-3-2-2 15,0-1-5-15,-5-1 5 0,-5 3 2 16,3-1-3-16,-6 6-3 0,0 1 0 16,1 2 1-16,-6 7 1 0,0 7 4 15,0 6-2-15,0 2 1 0,-2 4 1 16,2 4 0-16,0 0 1 0,3 1-2 16,2 1 0-16,6-1 1 15,2 0 1-15,5-4-4 0,3 1 3 16,5-1 1-16,5-3 1 0,5-1 3 15,6-2 5-15,2 0 8 0,5-3 3 16,3-4-6-16,3-4-5 0,2-2-5 16,2-5 0-16,6-3-4 0,2-5-4 15,6-11-21-15,-6 1-23 0,-7-2-27 16,-14 5-40-16,-2 0-27 0,13-10-1 16,-5 1-84-16,0 2-44 0</inkml:trace>
  <inkml:trace contextRef="#ctx0" brushRef="#br0" timeOffset="85709.32">5594 12487 481 0,'0'0'33'0,"0"0"-5"0,0 0 33 0,18-18 2 0,-5 12-19 16,3-2-25-16,2-2 2 0,0 2 6 15,3 2-3-15,-1-1 4 0,1 2 5 16,0 2-3-16,-1 1-6 0,3 2 1 15,-2 5 4-15,5 1-8 0,0 5-7 16,-3 4-10-16,3 1 0 0,0 5-3 16,-3 2-1-16,0 1 1 0,-2 2 1 15,-6 0-2-15,-2 0-1 0,-2-3-7 16,-6 4-16-16,-5-3-6 0,-3-2 1 16,-2-1 9-16,-5-1 6 0,-1-3 4 15,4-4 7-15,-4-4-1 0,1-4 0 16,2 0-7-16,0-4-4 0,-2-1 2 15,2-2 10-15,-2-6 3 0,0-4 3 16,5-2 13-16,-3-3 9 0,5-4 0 16,1-1 0-16,2-4 6 0,5 3 1 15,5 2-7-15,6-1-7 0,-1 2 4 16,6 1-5-16,-1 5 2 0,6 1 0 16,3-1-1-16,-1 4-2 0,3 3-9 15,-2 0-7-15,-1 4-1 0,-2-3-17 16,0 5-24-16,-3 1-27 15,0 0-31-15,-2 0-52 0,2 1-32 16,-2 5-88-16</inkml:trace>
  <inkml:trace contextRef="#ctx0" brushRef="#br0" timeOffset="86180.21">6362 12527 321 0,'0'0'95'0,"0"0"-36"0,0 0 11 0,0 0 0 0,38-27-13 0,-25 22-27 16,3-2-5-16,-3 3 10 0,2-3-18 15,3 4-1-15,-2 2 5 0,2 1-3 16,-3 3-13-16,3 4-1 15,-2 3-3-15,2 4 8 0,-2 1-5 16,-1 4-2-16,-2 4-1 0,0 1-1 16,-5 2 0-16,-3 0 2 0,0 0 0 15,-5 2-2-15,3-4 0 0,-9 4-9 16,-1-4-11-16,-1-3 6 0,-2-1 7 16,-1-6 4-16,3-3 3 0,1-1 1 15,-4-3-1-15,4-5 1 0,1-2 5 16,1-2 4-16,0-6 6 0,3-5 10 15,-4-5 1-15,4-3 6 0,2-1 8 16,0-9 4-16,8-3 2 0,-1 2-10 16,4-1-7-16,7 3-10 0,-3 6-8 15,8-2 1-15,3 4-3 16,3 2-9-16,2 0-1 0,0 7 0 16,0 1-11-16,0 2-38 0,0 3-32 15,-3 5-34-15,1 2-38 0,7 1-50 16,-13 6-84-16</inkml:trace>
  <inkml:trace contextRef="#ctx0" brushRef="#br0" timeOffset="86617.8">7170 12612 283 0,'0'0'67'0,"0"0"-4"0,0 0 44 0,0 0-39 16,0 0-17-16,29-25-15 0,-27 17 10 15,1-1-5-15,-3 0-8 0,0 0 3 16,0-1 3-16,0 3-6 0,0-2 0 16,0 1-2-16,0-2-7 0,-5 1-6 15,5 3-8-15,-3-2-5 0,-2 0-1 16,2 0-3-16,-2 2-1 0,0-1-1 16,0 6 0-16,-3 0-11 0,-2 2-11 15,-3 7 4-15,0 3 8 16,-5 3 1-16,2 5 7 0,-2 2 3 15,3 2-1-15,2-1-1 0,3 3-9 16,4-2 3-16,1-1 8 0,5 0 1 16,5-1 9-16,6-1 18 0,2-2-3 15,7-3-8-15,4 2-9 0,-1-5 2 16,5-2 7-16,-2-6 14 0,0-2 22 16,0-2 3-16,0-4-4 0,-3-5-5 15,-2-5-17-15,-1-4-8 0,-7-3-4 16,0-10-11-16,-5 2-6 0,-3 1-1 15,-2 0-12-15,-3 8-12 0,-6 0-8 16,-1 7-1-16,-4 2-26 0,-2 2-38 16,0 5-19-16,-5 1-28 0,-5 7-22 15,0 2-24-15,7 1-183 16</inkml:trace>
  <inkml:trace contextRef="#ctx0" brushRef="#br0" timeOffset="87102.16">7362 12572 383 0,'0'0'43'0,"0"0"37"0,0 0 38 15,12-45-38-15,-6 30-23 0,-1 1-15 16,3 1 8-16,-3-2-3 0,5 1-14 15,0 3 4-15,1 0-18 0,2 1-7 16,-6 1-3-16,6 4-2 0,-2 1-7 16,-1 3 0-16,3 1-1 0,-3 4 1 15,1 1 3-15,-1 6-1 0,0 4-1 16,1 2-1-16,-1 4 0 0,3 6 0 16,0-2 0-16,2 9-4 0,-2-3-5 15,-2 3-4-15,-1-2-1 0,-2-6-10 16,-1 3-12-16,-1-4-17 15,-4-2-13-15,3-3 13 0,-5-1 11 0,0-6 34 16,-2-3 8-16,-1-2 1 0,3-6 5 16,-2-2 4-16,-1-4 2 0,3-5-9 15,-3-6 10-15,3-3 21 0,0-11 7 16,0-10-1-16,8-8 1 0,8-3-4 16,-1 5 3-16,3 12-1 0,0 11 2 15,-5 6-10-15,5 5-9 0,6-3-7 16,1-1-6-16,4 1-9 0,10 1 0 15,2-2-25-15,-5 4-66 0,11 1-75 16,-16 3-72-16,-8 1-165 0</inkml:trace>
  <inkml:trace contextRef="#ctx0" brushRef="#br0" timeOffset="87901.68">9258 12037 436 0,'3'-4'82'0,"-1"-2"-10"0,3 0 48 0,1-1-5 0,-4-1-38 0,6 3-41 0,-3-2-4 16,0 1-1-16,-2 4-15 0,2 0-3 16,-2 2 3-16,-1 2-5 0,1 6 4 15,-3 5 12-15,0 6 6 0,0 10-8 16,-5 14-10-16,-3 10-3 0,0 6-6 15,0-3-2-15,1-6-4 0,-1-4 2 16,0-4 0-16,-2 2-2 0,-1-2 1 16,1-2 0-16,0-3-1 0,-1-1 0 15,4-7 4-15,-1-6-3 16,3-4-1-16,2-4 2 16,1 4-1-16,-1-1 0 15,0 1-1-15,3-4 2 16,3-4 1-16,5 0 3 0,0-3-2 15,4-5 0-15,4-1 2 0,2-2-4 16,0-2 2-16,5-1-2 0,6-6-1 16,-3-1-1-16,2 0-1 0,0-1-3 15,3 0-9-15,-2 2-6 0,-1-3-11 16,-2 3-7-16,-3-3-14 0,-2 2-21 16,0-1-31-16,-8 0-41 0,0-7-24 15,-6 5-32-15,-1 0-79 0</inkml:trace>
  <inkml:trace contextRef="#ctx0" brushRef="#br0" timeOffset="88127.06">9093 12434 643 0,'0'0'80'0,"0"0"23"0,0 0 43 0,0 0-50 16,0 0-44-16,0 0-12 0,2 10 27 15,19-10 3-15,10 0-29 0,16-7-8 16,7 0-13-16,5-1-16 0,1-1-4 16,-4 0-8-16,-6 4-49 0,4-2-42 15,-5 3-59-15,3-1-82 0,-3 4-31 16,-16 0-44-16</inkml:trace>
  <inkml:trace contextRef="#ctx0" brushRef="#br0" timeOffset="88572.17">9914 12458 503 0,'0'0'98'0,"0"0"-14"0,0 0 44 0,0 0-38 16,0 0-32-16,0 0-27 16,0 0 18-16,0 0-1 0,24-5-26 15,-11-3 9-15,2 0 4 0,1-2-3 16,2 2-2-16,0-2 3 0,0-1-5 15,0-2-5-15,0 3-6 0,-2-1-3 16,-1 0-7-16,-2-1-2 0,-3 1-2 16,-5 1-1-16,1-3-2 0,-4 2-3 15,-2 0-3-15,-5 0-18 0,-5 1-4 16,-6 2 16-16,-2 4-3 16,-5 0-15-16,0 4 2 0,-14 7 0 0,-4 4 6 15,-8 10-5-15,-5 2-2 16,7 6-3-16,6 0 3 0,5-3 6 15,7 1 6-15,9-6 4 0,2-4 11 16,5 2 2-16,2 3 6 0,-2 6 24 16,0 2 5-16,8 0 6 15,5-3-11-15,5 2-18 0,11-6-6 16,5-1-6-16,10 0 0 0,13-2-3 0,7-3 1 0,6-6 1 16,-3-9-2-16,1-2-6 0,-6-3-15 15,-3-5-30-15,1-3-32 0,-6-1-29 16,0-6-61-16,-12 5-40 0,-9 0-123 15</inkml:trace>
  <inkml:trace contextRef="#ctx0" brushRef="#br0" timeOffset="89056.55">10193 12490 559 0,'0'0'44'0,"0"0"59"0,0 0 4 0,0 0-46 0,47-42-24 0,-29 30-12 15,5-1 5-15,1 1-4 0,1-1-10 16,1 3 6-16,3-1 0 0,-3 3-5 16,-1 2-2-16,1 5-2 0,-3 0-8 15,3 1-5-15,-2 1 0 0,-4 8-2 16,1 2 0-16,0 5 0 0,-1 2-1 15,1 6-15-15,-6 1-9 0,4 3 4 16,-7 1-6-16,-4 5 2 16,-3-3-1-16,-5 1-5 0,-5-3 15 15,-3 0-29-15,-4 0-31 0,-7-5 21 16,4-4 28-16,-3-1 25 0,0-6 4 16,2-4 5-16,1-2 17 0,-1-7-7 15,3-3-8-15,0-3-4 0,6-6 1 16,-1-5 1-16,3-5 30 0,0-2 24 15,5-14 14-15,10-8 4 0,5-12 2 16,9 3-8-16,4 4-13 0,0 16-9 16,6 7-3-16,0 6-7 0,4 3-13 15,4 3-13-15,-1 3-8 0,-2 9-5 16,0 1 3-16,-6-1-7 0,-2 4-27 16,-10 3-43-16,-3 0-51 0,3 6-70 15,-3-3-65-15,0 2-108 0</inkml:trace>
  <inkml:trace contextRef="#ctx0" brushRef="#br0" timeOffset="89840.31">11098 12520 658 0,'0'0'6'0,"0"0"82"0,0 0 61 0,41-41-68 0,-25 28-50 15,-3-1-20-15,2-2-9 0,-2 3-1 16,0 0 0-16,-3 2 1 0,1 2-2 16,-6 3 0-16,3 4 4 15,-6 2 8-15,3 0-8 0,-2 3-3 0,-3 5 1 16,0 2-1-16,0 6-1 0,0 0-2 15,-5 4-11-15,0 2-1 0,-3 0-5 16,-3 6 0-16,4-3 2 16,-4 2 8-16,4-2 7 0,-1 0 2 15,5-2 0-15,-2-3 0 0,5-3 4 16,0-2 2-16,5-3-2 0,-2-3 6 16,5-5 4-16,-1-4 3 0,4-2-6 15,2-8 10-15,0-1 4 0,2-6 4 16,-2-4 9-16,2-2-2 0,1-6-4 15,2 1-1-15,0 1-1 0,-2 1-8 16,2 3-5-16,-3 5-7 0,3 1 5 16,0 3-9-16,1-1-1 0,-4 4 0 15,1 4-3-15,-1 0-2 0,-2 3 0 16,-3 0 0-16,1 3-1 0,-1 1-3 16,0 0 2-16,-2 2-3 0,0 3-6 15,-3 1-2-15,-2 4 1 16,2 5 0-16,-3 0 1 0,1 4-1 15,-3 1 1-15,0 3 6 0,0-1-4 0,0 0 4 16,0 0 1-16,0-1 3 16,0-1 1-16,0-1 0 0,2-6 1 15,6 1-1-15,-3-7 0 0,1 1 4 16,1-6 1-16,4-2 5 0,-1-3 1 16,3-6 5-16,2-3-3 0,1-6 9 15,-1 1-2-15,3-9 1 0,3-1-2 16,0-2-3-16,2-2-3 0,0 1 1 15,3 2-4-15,0 5-3 0,0 7-5 16,2 0 0-16,-7 7-1 0,2 6-1 16,-5 3 0-16,-2 1-1 0,-3 8 2 15,-3 3 1-15,0 4 2 0,-2 1-4 16,-3 9 0-16,0-1 1 0,-2 2-2 16,2-1-7-16,-5 3-14 0,3-3-2 15,-3 3 6-15,0-3 8 0,0-2 0 16,0-3-17-16,0-1-20 0,0-5-25 15,5 3-61-15,-2-5-85 0,2-6-146 16</inkml:trace>
  <inkml:trace contextRef="#ctx0" brushRef="#br0" timeOffset="95227.24">5514 14979 106 0,'0'0'162'15,"0"0"-134"-15,0 0 28 0,3-11 18 16,-3 9-11-16,0-2-21 0,2 0 4 15,1-1 16-15,-3-1 1 0,0 0 3 16,0 0-7-16,0-2 7 0,-5 0-12 16,2 0-5-16,-2 1-3 0,0-3-8 15,2 1-4-15,-2-1-3 0,0-1-11 16,2 3-7-16,-2-5-7 0,2 2 6 16,-4 1 2-16,2-1-6 0,-1 2 0 15,-1 0 4-15,1 1 3 0,-1 1-2 16,-1 2 2-16,0 1-4 0,0 3 2 15,-2 1-2-15,-3 0-9 0,3 6-2 16,-3 4-1-16,-5 5 1 0,2 2 0 16,-2 5 0-16,-2 4 0 15,-6 13 2-15,-5 9-2 0,-3 14-1 16,-2 7 1-16,5 4 0 0,3-8 1 16,2-1-1-16,5-1 1 0,0 0-1 15,-2 3 0-15,0-7-1 0,2 0-5 16,1-5-7-16,1-7-9 0,4-6-18 15,5-3-26 1,-1-7-52-16,3-6-58 0,3-3-43 0,0-7-7 0,3-7-84 16</inkml:trace>
  <inkml:trace contextRef="#ctx0" brushRef="#br0" timeOffset="95477.31">4917 15322 653 0,'0'0'79'0,"0"0"-26"0,0 0 81 0,0 0-37 0,0 0-42 16,-13-2-12-16,13 1-3 0,8 0 10 15,2-2-9-15,6 1-14 16,5-3-15-16,4 0-10 0,9-3-2 15,10 1-19-15,13-1-46 0,5 0-46 16,-3 3-58-16,1 0-47 0,-22 4-20 16,-7-1-103-16</inkml:trace>
  <inkml:trace contextRef="#ctx0" brushRef="#br0" timeOffset="96086.47">5858 15267 308 0,'0'0'67'0,"0"0"-28"16,0 0 56-16,0 0-18 0,0 0-26 0,0 0-10 15,0 0 10-15,-13-17 5 0,10 12-11 16,3 0 3-16,0 0-9 0,0 0-5 16,0-1 0-16,0 0-1 0,3-3-1 15,-1 4-2-15,1-1 4 0,0-2-9 16,-1 2-4-16,1-1-5 0,2 0-2 15,-3 0 0-15,1 1-3 0,0 1 0 16,-3-1 1-16,0 2 0 0,0-2-5 16,-3 1-3-16,0-2-3 0,-2 3-1 15,0-2 5-15,-3 2-5 0,-2 3-2 16,-3 1-8-16,-5 1-7 16,0 8-7-16,-5 6-6 0,-3 1-14 15,0 5 3-15,0 3 2 0,3 1 5 16,-3 2-9-16,5-1 5 0,3 2 18 15,8-3 15-15,0-1 4 0,2-1 1 16,8-3 3-16,0-3 4 0,0 0 3 16,8-5-3-16,5-1-3 0,-1-4 3 15,4-4 11-15,-1-3 1 0,1-1 1 16,-1-6 6-16,6-3 10 0,-5-3-3 16,2-4-2-16,-3-4 4 0,3-3-16 15,-2-2-9-15,-1-2-6 0,1 2-3 16,-3 5 2-16,-3 5-1 0,0 5 2 15,-2 6-1-15,-3 3-3 16,-2 2 0-16,-3 2-3 0,0 4 3 16,0 6 0-16,-8 3 2 0,3 3-1 15,2 3 0-15,-4-1 1 0,4 1-1 16,1 0 0-16,2-1 7 0,0 0 11 16,2-4 6-16,6 0-1 0,0-1-5 15,2-1-10-15,3-3-7 0,2-3 1 16,3-2-3-16,3-2-16 0,-3-4-24 15,3 0-17-15,0-4-31 0,2-2-48 16,8-9-59-16,-5 2-59 0,-3 1-109 16</inkml:trace>
  <inkml:trace contextRef="#ctx0" brushRef="#br0" timeOffset="96430.68">6380 15241 384 0,'0'0'176'0,"0"0"-116"0,0 0 31 0,20-17-22 0,-15 11-38 16,3-3 12-16,-5 1-11 0,-3 4-1 15,0-3-18-15,0 4-8 0,-5 0-4 16,-3 3-1-16,-2 0 0 0,-9 7 3 16,4 3 1-16,-6 7 0 0,-5 1-1 15,1 5 1-15,-1 0 5 0,0 1 7 16,3 1 0-16,7-1 2 0,1-1-5 15,4 1-2-15,4-4 6 0,1-2 5 16,6-1 12-16,8-2 1 0,3-3-2 16,1-2-5-16,7-1-4 0,4-4-6 15,0-2-6-15,8-3-5 0,5-3-5 16,6-5-2-16,7-5-5 0,0-1-19 16,-8 1-25-16,-7 3-35 15,-11 1-31-15,-5 4-24 0,10-8-57 0,-4 3-40 16,-4-1-130-16</inkml:trace>
  <inkml:trace contextRef="#ctx0" brushRef="#br0" timeOffset="96822.42">6783 14938 674 0,'0'0'79'16,"0"0"8"-16,0 0 40 0,0 0-81 16,0 0-35-16,36-28-4 0,-34 27 7 15,1 1-9-15,-3 0-5 0,0 5-2 16,0 6 1-16,-3 0 1 0,-2 5 1 16,-5 5 2-16,2 1 2 0,-2 3 8 15,0 3-1-15,2 2 2 16,-5 6 0-16,5-5-6 0,0 2-4 15,-2 0 0-15,2-4-1 0,6 1-1 16,-3-1-1-16,2-1-1 0,6-3 1 16,-1-1-1-16,6-3 0 0,5-1 1 15,2-3 1-15,1-1 0 0,4-6-1 16,1 1 1-16,5-3 0 0,-3-3 1 16,3-2-3-16,0-2-1 0,2-1-33 15,-2-4-32-15,3-3-15 0,-4 0 1 16,-4-3-14-16,0 0-7 0,-3-1-10 15,-3-8-49-15,-4 6-100 0</inkml:trace>
  <inkml:trace contextRef="#ctx0" brushRef="#br0" timeOffset="97025.56">6770 15297 763 0,'0'0'118'0,"0"0"-68"15,0 0 90-15,0 0-79 0,0 0-36 16,44 2-2-16,-24-8-7 0,9 1-13 16,-1 0-2-16,8 0-1 0,6 0-14 15,4 3-44-15,3-2-41 0,-5 4-39 16,-5 0-34-16,-8 1 16 0,-3 3-9 16,-7-4-14-16,-5 1 15 0</inkml:trace>
  <inkml:trace contextRef="#ctx0" brushRef="#br0" timeOffset="97400.78">7359 15304 174 0,'0'0'166'16,"0"0"-52"-16,0 0 38 0,0 0-56 15,0 0-31-15,0 0-16 0,0 0-8 16,0 0-7-16,0 0-5 0,-8-36 7 16,6 29 0-16,-6-3-2 15,3 1-2-15,2 2-4 0,-5 1-3 16,1-2-1-16,-1 2-7 0,0 0-1 15,-2 1-4-15,-1 2-5 0,1 1-4 16,-3 2-3-16,0 5 0 0,0 2-3 16,-2 4-3-16,-3 3-4 0,0 1 0 15,2 5-3-15,1 1 3 0,7 1 6 16,-2 3 1-16,7 0 3 0,0-2 1 16,3-1 6-16,3 0 7 0,5-3-2 15,5 0-3-15,2-5-1 0,3-2 1 16,3-3-1-16,2-2 12 0,-2-5 13 15,5-2 9-15,-3-8-1 0,0 0-10 16,-2-5-12-16,0-2-9 16,-3-4-5-16,-3-4-5 0,-7-4-2 15,0 0-29-15,-3 1-16 0,-5 4-12 16,-5 3-8-16,-3 6-36 0,-2 2-39 16,-9 6-55-16,1 1-11 0,0 4-98 15</inkml:trace>
  <inkml:trace contextRef="#ctx0" brushRef="#br0" timeOffset="97890.13">7558 15313 421 0,'0'0'134'0,"0"0"-67"0,0 0 82 0,0 0-73 16,21-42-44-16,-14 30-13 0,1 0-4 15,0 0 2-15,2-1-9 0,1 2 5 0,-1 4 11 0,3 0-4 16,-3-1 1-16,0 6-4 0,3-1-5 16,-2 3-6-16,2 0-3 0,-6 3-1 15,4 2 1-15,-1 1-3 0,-2 4-1 16,0 0 1-16,-3 3-4 0,0 3 3 15,0 3-1-15,-5 0-5 0,0 1 0 16,0 2 0-16,-5-2-4 0,0-1-10 16,-3 0 4-1,0-6 0-15,-5 2-10 0,6-5 14 0,-6-2 10 16,0 0 3-16,2-4 1 0,1-2 4 16,2-2 4-16,1 0-2 0,1-6 2 15,1-2 16-15,3-1 18 0,2-4 13 16,0-1 13-16,5-3 0 0,5-4-8 15,3 1-13-15,8-2-14 0,-1 1-6 16,9 4-8-16,-1 1-3 0,1 1-9 16,2 3-8-16,-3 0-1 0,0 4-25 15,-2 2-41-15,0 2-33 0,0 0-33 16,-5 3-52-16,7 1-60 0,-5 1-46 16</inkml:trace>
  <inkml:trace contextRef="#ctx0" brushRef="#br0" timeOffset="98330.17">8232 15177 597 0,'0'0'55'0,"0"0"66"0,0 0-37 15,0 0-52-15,0 0-16 0,31-34-9 0,-31 26-6 0,0-3-1 0,-2 3-6 16,-6 1-7-16,-2 1-7 0,-1 2-18 15,-7 4-2-15,3 0-7 16,-6 3-9-16,0 4-19 0,1 0 1 16,-1 4 41-16,3 1 33 0,2-1 2 15,6 1 13-15,0-1 5 0,5 0 7 16,5 3 16-16,0-3-3 0,2 2-13 16,3 1 2-16,6-1-5 0,2-1-13 15,2 1-10-15,1 0 2 0,4 1-3 16,1-2 1-16,2 2-1 0,0 0 2 15,-2 0-1-15,2-1 12 0,-5 4 15 16,1-4 19-16,-7 2 2 0,-4-1-4 31,-5-1 3-31,-3-1 8 0,-3-1-2 16,-5 2-6-16,-4-5-9 0,-4 0-15 16,-2-2-7-16,-3-1-13 0,1-3-4 15,-6 0-7-15,0-2-22 0,-2 0-11 16,-1-2-11-16,1 0-14 0,2-3-19 15,3 1-39-15,5 0-59 0,5-3-68 16,5 1-147-16</inkml:trace>
  <inkml:trace contextRef="#ctx0" brushRef="#br0" timeOffset="98869.45">10051 15313 579 0,'0'0'76'0,"0"0"-59"0,0 0 57 0,0 0-10 0,24-20-24 16,-19 11 8-16,0 1 15 0,-2-1 7 15,-3 1-10-15,0 0-1 0,0-1-12 16,-3 2-13-16,-5 1-7 0,3-3-10 16,-8 4-8-16,0-1-6 0,-2 2-1 15,-6 3 0-15,0 1-1 0,-4 7-1 16,-1 2 0-16,-3 5-2 15,1 3 0-15,-3 3 2 0,2 2-1 16,6 1-7-16,0 2-1 0,7 0 4 16,6-2 1-16,5 1 3 0,5-3 1 15,5-3 0-15,8 0 2 0,5-4 1 16,3-3 0-16,5-2 0 0,2-5 4 16,0-4 8-16,3-3 4 0,3-7 3 15,-6-3-6-15,-2-4-2 0,-2-5-2 16,-4-3-3-16,-2-11-4 0,-7-10-4 15,-6 4-1-15,-3 9-18 0,-4 8-9 16,-6 10 4-16,-5 2-17 0,-2 2-25 16,-6 2-36-16,-2 5-15 15,2 4-17-15,-10 3-71 0,8 2-57 16,2 1-137-16</inkml:trace>
  <inkml:trace contextRef="#ctx0" brushRef="#br0" timeOffset="99307.47">10563 14841 715 0,'0'0'87'0,"0"0"-32"0,18-35 57 0,-13 24-89 0,-2 2-20 16,-1 4-3-16,-2 4-2 0,0 2-10 15,-2 7 5-15,-3 7 7 0,-3 3 8 16,-2 6-4-16,-3 3 0 0,0 11-3 16,-5 8 0-16,-3 9-1 0,0 3-7 15,-2-5-22-15,5-7-3 0,2-7 10 16,4-2 20-16,1-3 2 15,3-7 3-15,3-2 7 0,3-9-1 16,2 3 6-16,0 0 1 0,2-1 9 16,3 1 5-16,8-3 5 0,3-4-5 15,5-2-12-15,2-4-4 0,5-2-8 16,1-3-2-16,-1-1-4 0,3 0-1 16,-3-1-10-16,4-6-40 0,-7 3-27 15,1-4-2-15,-5 1-14 0,-6 1-19 16,-4-8-25-16,-9 5-91 0,-2 1-90 15</inkml:trace>
  <inkml:trace contextRef="#ctx0" brushRef="#br0" timeOffset="99514.12">10330 15199 708 0,'0'0'181'0,"0"0"-81"0,0 0 67 16,0 0-70-16,0 0-48 0,0 0-26 15,24-26-5-15,-6 20-6 0,8 1-11 16,2 0 2-16,8-1-3 0,6 0-41 16,4-2-25-16,1 0-36 0,-11 3-61 15,-8 1-19-15,3-2-27 0,-5 1-8 0,-3 0-33 16</inkml:trace>
  <inkml:trace contextRef="#ctx0" brushRef="#br0" timeOffset="99966.87">10989 14890 455 0,'0'0'160'0,"0"0"-51"0,0 0 53 15,0 0-76-15,0 0-42 0,-7-37-18 32,1 36-15-32,1 1-11 0,-3 5 0 0,1 6-2 0,-4 3 2 0,4 4 2 15,-6 7 1-15,0 8-3 16,0 12 0-16,-3 7 0 0,1 3-1 15,-1-3-4-15,3-6-2 0,3-9-9 16,0-3 6-16,5-7 1 0,-1-4 3 16,4-7 6-16,-1-1-8 0,3 0 6 15,0-1 2-15,0-1 3 0,5-6 6 16,3-4 2-16,0-3 4 0,2-5-1 16,3-7 4-16,3-5 10 0,-1-4 5 15,6-2 2-15,0-5-9 0,2-2-1 16,0-1 0-16,3 4-3 0,-3 0-15 15,3 5-7-15,-3 3 0 0,1 4-2 16,-6 4 2-16,0 2 0 0,-3 4 0 16,-2 4-1-16,-3 1 1 0,-2 0-1 15,0 5 0-15,2 1 0 0,-5 3-1 16,1 3-1-16,-1 3-1 0,-3 5 1 16,1 2-7-16,-3 1-13 0,0 5-4 15,0-1-9-15,0 0-8 0,-3-2 3 16,3 1 5-16,-2-4-7 0,2-1-31 15,2-3-49-15,4 0-23 0,-1-6-36 16,0-5-130-16</inkml:trace>
  <inkml:trace contextRef="#ctx0" brushRef="#br0" timeOffset="100326.25">11387 15280 577 0,'0'0'137'0,"0"0"-54"0,0 0 58 0,47-22-98 0,-34 14-23 0,2-2 4 16,-2 0-8-16,3 0-9 0,2 0-2 15,-3-1 11-15,3 2 13 0,-2 0 7 16,2 0-1-16,-3 1-15 0,1 0-11 16,-3 0-8-16,-3-1 3 15,0-1-3-15,-4 2-1 0,-4 0-7 16,-2-1-26-16,-5 4-28 0,-8 1 17 15,-2 2 28-15,-9 2 13 0,-1 7 3 16,-4 6 0-16,-2 3 1 0,0 5 2 16,-2 1-3-16,4 4 2 0,3 1-2 15,3 0 21-15,5 0 10 0,5-2 9 16,5 0-6-16,6-2-9 0,2-3-13 16,5-3-6-16,8 0-6 0,0-5-6 15,5-3-18-15,5-7-39 0,3-2-50 16,0 0-27-16,2-9-21 0,1-1 6 15,7-9-29-15,-5 3-37 0</inkml:trace>
  <inkml:trace contextRef="#ctx0" brushRef="#br0" timeOffset="100716.89">11710 15236 395 0,'0'0'104'0,"0"0"-10"0,0 0 22 16,0 0-47-16,0 0-12 0,26-38-5 15,-18 30-20-15,0-1-10 0,2 0-1 16,-2 3 13-16,-1 0 3 0,4 2-4 16,-3 0-17-16,-1 3-12 0,1 1-3 15,0 4 0-15,-3 3-1 0,0 5-2 16,-5 6 2-16,3 4-2 0,-3 4 2 16,-3 5-8-16,1-3-9 0,-4 0-21 15,1-1-2-15,0-4-16 0,-3-3 0 16,1-2-10-16,-4-4 2 0,1-4 9 15,-3-1 20-15,5-7 35 0,0 0 3 16,3-3 53-16,3-6-4 0,2-6 2 16,2-3 19-16,3-4-8 0,3-4 0 15,0-2-9-15,7-6-11 0,-2 1-16 16,5 2-9-16,-2 6-3 0,2 6-2 16,0 2-6-16,3 3-5 0,-1 2-2 15,4 1-2-15,-4 5-4 16,1-1-25-16,0 3-34 0,-1-2-36 15,6 2-31-15,-5-2-85 0,-6 1-115 16</inkml:trace>
  <inkml:trace contextRef="#ctx0" brushRef="#br0" timeOffset="101376.06">13186 14690 462 0,'0'0'106'0,"0"0"-31"0,18-7 39 0,-11 3-19 15,-4 2-26-15,5-2-1 0,-6 0 5 16,1 0-19-16,2 1-22 16,-2 0-9-16,-3 3-7 0,2 0-3 15,1 0-7-15,-3 0-6 0,0 6 0 16,0 3 1-16,-5 7 1 0,0 4 2 15,-3 5 0-15,-8 8-4 0,1 8 0 16,-8 7 1-16,-1-1-1 0,4-3-7 16,-4-4-9-16,4-7-7 0,2 0-1 15,0-6 9-15,5-6 7 0,2-7-3 16,6-1 11-16,-3 3 1 0,3-4 0 16,3 3 6-16,2-3 2 0,0-3-2 15,7-4 4-15,6-2 5 0,5-1 2 16,3-2-3-16,2-2 1 0,6 0 3 15,7 0-2-15,8-2 0 0,5-1-8 16,5 1-8-16,-2-1-1 0,-8 2-13 16,-5-1-17-16,-8 1-20 0,-3 1-30 15,-7 1-23-15,2-5-43 0,-8 2-79 16,-2-2-126-16</inkml:trace>
  <inkml:trace contextRef="#ctx0" brushRef="#br0" timeOffset="101594.7">13031 14997 992 0,'0'0'135'0,"0"0"-89"0,0 0 94 0,44 6-53 0,-24-5-52 16,9-1-13-16,7-4-10 0,5-3-4 15,6-3-8-15,-1-4-14 0,-7 2-32 16,-11 2-17-16,-7 4-39 0,-5 0-40 16,17-5-61-16,-4 0-55 0,2 1-89 15</inkml:trace>
  <inkml:trace contextRef="#ctx0" brushRef="#br0" timeOffset="102095.76">13648 14727 722 0,'0'0'166'0,"0"0"-122"15,0 0 58-15,0 0-52 0,0 0-45 16,0 0-5-16,0 0-1 0,0 0-4 16,0 0-5-16,34 41 10 0,-34-21 0 15,-5-1 0-15,2 5 0 0,-2 3-2 16,0 3 1-16,-1 1 1 15,1 1-6-15,-2-3-5 0,1 2 4 16,-1-1 2-16,1-4 3 0,-1-2-4 16,4-5 0-16,1 0 3 0,2-6 3 15,5-4 1-15,0-3 4 0,5-6 13 16,3 0 15-16,0-5 13 0,3-4 9 16,4-4-8-16,1-2-15 0,0-3-5 15,4-2-9-15,1-3-8 0,0 1-4 16,3-1-5-16,-6 2 0 0,3 3 0 15,-3 4 1-15,-5 3-1 0,0 3 1 16,-2 2 5-16,-4 1-2 0,-1 4 3 16,-3-2-1-16,-3 1-3 0,0 2 1 15,0 0-5-15,-2 0 2 0,-1 1-4 16,1 3 2-16,2-4 0 0,-5 4-3 16,3-1 1-16,-3 3-2 0,0 1-4 15,0 3 1-15,-3 1 6 0,0 1 0 16,-2 0-2-16,0 2-12 0,2 1-11 15,-4 1-26-15,4 0-23 0,-2 4-13 16,0-3-34-16,-3 9-33 0,0-5-45 16,6-5-104-16</inkml:trace>
  <inkml:trace contextRef="#ctx0" brushRef="#br0" timeOffset="103083.5">14253 15156 353 0,'0'0'75'0,"0"0"-27"0,0 0 48 0,33-15-71 0,-25 9-11 0,0 1 26 16,-3-1 5-16,-2 2-4 0,2 0 5 15,-3 1 22-15,-2-1 16 0,3 1 5 16,0 0-6-16,-3-1-20 0,2-1-26 15,1-1-19-15,-1 0-12 0,-2 0-2 16,5 1-1-16,-2-3-1 0,-3 2 3 16,3-1 8-16,-3-2 10 0,2 2-1 15,-2 2 4-15,0-3-11 0,-5 5-5 16,2-3-4-16,-4 3 1 16,-1 0-4-16,-2 1 0 0,-1 2-2 15,-2 0-1-15,0 4 0 0,-2 2 0 16,-1 4-4-16,-2 2-17 0,3 3 1 15,-1 2 11-15,3 2 8 0,1 2 1 16,4 0 0-16,0 1 1 0,5 0-2 16,1 0 2-16,2-2-1 0,2-1 1 15,4-2-1-15,1-4 0 0,1-1 1 16,2-6 0-16,1-5 6 0,2-1 14 16,0-2 5-16,0-6-5 0,-1-2-7 15,4-1-3-15,-1-1 0 0,-2-2 5 16,3-2-5-16,-3 1-5 15,0-2 4-15,0 3-4 0,-3 0-3 16,3 0-1-16,-5 2-2 0,-1 2 4 16,1 2-2-16,-3 4 1 0,0-3-1 15,1 4-2-15,-6-1 0 0,2 1-1 16,-2 3 0-16,0 0 0 0,3 0-4 16,-3 3-3-16,0 4-6 0,-3 2-1 15,1 5-1-15,-4 3-3 0,4 0 10 16,-1 4-1-16,1 0-4 0,-3 3 0 15,5-2 2-15,0-1 11 0,0-1 1 16,5-4 0-16,0 0 1 0,3-6 0 16,-3-4-1-16,5-1 1 0,-2-5 2 15,2-5 1-15,3-4 0 0,0-3-3 16,3-3 2-16,2-5 0 0,0-2-3 16,2-5 1-16,4-7 0 0,-4 4 0 15,-2 1-1-15,1 4 1 0,-4 12 0 16,-2 1-1-16,-3 3 0 0,-2 7 1 15,0 0 0-15,-6 2 1 0,1 0-2 16,0 3 0-16,-1 0-3 0,-2 5 1 16,0 2-2-16,0 2 1 0,0 7-7 15,-2 0 1-15,-6 3 4 0,3 1 4 16,-1 1 1-16,4-1-1 0,-3-1-1 16,2-5 1-16,3 1 1 0,0-5 0 15,0-4 2-15,5-2 1 0,0-5 7 16,6-2 2-16,-3-7-5 0,7-3-3 15,-2-2-4-15,5-5 3 0,3-4 1 16,-3-4 5-16,5-6 0 16,-2 1 2-16,2 0 0 0,0 5 3 15,-5 5-1-15,0 8-4 0,-2 4-1 16,2 5-8-16,-2 3 0 0,-4 0-4 16,1 6 4-16,-2 4 3 0,-1 5 3 15,-2 1-5-15,0 5-1 0,-3 2-7 16,-3 2-42-16,1-1-16 0,-1 3-20 15,1-2-18-15,0-1-29 0,2 3-36 16,0-5-69-16,-2-4-93 0</inkml:trace>
  <inkml:trace contextRef="#ctx0" brushRef="#br0" timeOffset="103979.3">15888 15089 593 0,'0'0'126'0,"0"-1"-34"0,6-3 27 0,1-2-39 0,1-1-34 16,5-3 1-16,2 0-16 0,6 0 1 0,2-4-4 16,1 1-1-16,4 0-3 15,1 0-6-15,-1 1-4 0,3-2-9 16,-3 3-4-16,1-2 1 0,-1 6-1 15,-2 1 1-15,0-1-1 0,-5 5-2 16,-1 0-2-16,-4 2-1 0,-3 2-8 16,-6 6 2-16,-1 2 1 0,-4 4-7 15,-2 4 0-15,-5 6 7 0,-8 7-9 16,-5 9-1-16,-5 5-1 0,-6-3-10 16,6-9-21-16,2-10-18 0,6-7-17 15,-6 4 25-15,-5 1 41 0,1 0 20 16,1-1 1-16,1-6 5 0,5-1 13 15,2-3 6-15,6-5-2 0,2-4-10 16,8-2 27-16,0-8 13 0,8-1-3 16,8-3-4-16,4-6-8 0,6-3-5 15,8-11-10-15,12-11 3 0,16-8-6 16,0-2-3-16,0 6-4 0,-7 8 0 16,-12 13 2-16,-1 6-5 0,-11 3-3 15,-5 4-5-15,-8 5 2 0,-8 4-3 16,-2 3 0-16,-3 2-1 0,-5 0 0 15,-3 1-15-15,-7 8 11 0,-11 6-5 16,-12 8-5-16,-11 10-17 0,-8 7-10 16,-2-1-2-16,10-5 13 15,16-8 30-15,12-10 13 0,6 0 23 16,-1 1 10-16,1 2-13 0,5 2-6 16,5-4-4-16,5-1-6 0,5-4 1 15,3-4 1-15,5-3-5 0,3-4-4 16,5-1-10-16,2 0-3 0,3 0-25 15,8 0-25-15,0-1-21 0,-8-3-26 16,0 1-42-16,8-2-52 0,-6-1-54 16,1 3-129-16</inkml:trace>
  <inkml:trace contextRef="#ctx0" brushRef="#br0" timeOffset="104714.61">17945 14917 201 0,'5'-6'72'0,"1"-1"-8"0,-1-2 23 0,0 2-22 16,0-1-26-16,0 2 15 0,-2 0-1 15,-1 0-7-15,1 0 11 0,0-1 0 16,-1-1 7-16,3 2 12 0,0-2-7 16,-2 1-1-16,0-1-11 0,2 2-15 15,0 0-11-15,0 4-6 0,0 0-8 16,0 2-2-16,1 3-6 0,-1 7-5 16,-3 4 7-16,-2 8-5 0,0 11-3 15,-7 14 0-15,-6 15-2 0,-3 2 0 16,1-3 1-16,2-7-1 0,0-10 0 15,-3-2 2-15,3-1 5 16,1-5 7-16,-1-5 9 0,5-9-5 16,3-5-8-16,0-2-1 0,2 0-4 15,3 2 0-15,0-1 1 0,5-2 5 16,5-4 1-16,6-4 3 0,5-1-4 16,4-4-4-16,9-1-5 0,10 0-1 15,8-4-1-15,2 1-1 0,-5 0-16 16,-5-1-23-16,-16 3-19 0,-2 0-23 15,-10-1-9-15,-1-1-39 0,11-1-51 16,-8 1-60-16,-2-1-86 0</inkml:trace>
  <inkml:trace contextRef="#ctx0" brushRef="#br0" timeOffset="104933.38">17881 15308 901 0,'0'0'171'0,"0"0"-96"0,54-5 28 0,-8-1 2 0,14 1-56 16,4-3-42-16,1 2-3 0,-11-1-4 16,-5-1-24-16,0 2-35 0,-5-1-46 15,0 0-81-15,0 2-99 16,-13-1-42-16</inkml:trace>
  <inkml:trace contextRef="#ctx0" brushRef="#br0" timeOffset="105402.34">18674 14925 701 0,'0'0'77'0,"0"0"-45"16,0 0-22-16,0 0 15 0,0 0-25 16,0 0-14-16,0 0 5 0,0 0-3 15,8 41 0-15,-16-18 1 0,3 10 8 16,-6 13 2-16,1 11-20 0,2 5-16 16,1-4 6-16,1-4-13 0,1-8 9 15,3-2 31-15,-1-4 4 0,0-3 9 16,3-10 29-16,0-6-10 0,0-5-22 15,0-3-4-15,3-3 14 0,2-2 29 16,3-2-11-16,2-5-6 0,-2-3 8 16,8-7-12-16,-1-3 4 0,3-8 17 15,3 0-12-15,5-3-2 16,-1-2-2-16,4-3 0 0,-1 2-8 16,1 0 0-16,-3 1 2 0,-1 0-11 15,1 1-6-15,0 3-4 0,-3 1-2 16,-2 5 1-16,0 4 1 0,-6 0 0 15,-2 4-1-15,0 2 0 0,0 3-1 16,-5 2-1-16,-1 2-1 0,-1 4-2 16,-4 5-7-16,1 2-6 0,-3 5-13 15,0 3-16-15,0 2 0 0,-5 3-11 16,-1 1-40-16,-4 8-56 0,0-8-60 16,2-2-198-16</inkml:trace>
  <inkml:trace contextRef="#ctx0" brushRef="#br0" timeOffset="106043.52">19563 15407 377 0,'0'0'158'0,"0"0"-91"0,0 0 61 0,0 0-39 0,13-31-36 15,-8 22 4-15,-3 2 18 0,4-3-22 16,-6 3 8-16,2-2-13 0,1 0-10 15,-3 3-12-15,0-1-9 0,0-1-6 16,-5 2-9-16,-3 1-2 0,-3-1-3 16,-1 4 2-16,-4 2-2 0,-5 1-7 15,1 6-4-15,-6 4-5 0,0 5-9 16,0 0-22-16,-2 6-1 0,2 1 0 16,0 2 8-16,8 0 17 0,2 1 24 15,6-1 2-15,8-3 10 0,2-1 27 16,2-1 3-16,8-6-4 0,3-3-7 15,3-6 4-15,-1-5-6 0,4-5-2 16,-1-5 5-16,0-4-2 0,2 0-3 16,-2-6-4-16,3-1-5 0,0-5-6 15,-3 1-4-15,0 2-4 0,0 3 2 16,-2 5-2-16,-4 4-2 0,-1 6 3 16,-3 3-3-16,-3 2 0 0,-5 1 0 15,0 2 3-15,0 7 0 0,-5 1-2 16,5 4 4-16,-8 1-1 15,3 3 2-15,2 1 6 0,3 1 10 16,0 0 7-16,3 1 5 0,4 0-5 16,4-1-3-16,2-1-9 0,5-3-9 15,0-2-5-15,5-4-3 0,3-1-6 16,0-6-27-16,0-2-32 0,2-2-29 16,-2-2-13-16,2-2-31 0,-2-4-23 15,5-10-35-15,-2 1-41 0,-6-3-152 16</inkml:trace>
  <inkml:trace contextRef="#ctx0" brushRef="#br0" timeOffset="106387.27">20072 15054 606 0,'0'0'148'0,"0"0"8"0,26-36-7 0,-16 21-83 0,3 2-21 0,-3 2 7 16,-2 4-17-16,0 1-8 0,-3 3-13 15,0 2-7-15,-2 1-7 0,-3 4-1 16,0 3-3-16,-6 7 4 0,1 3 2 16,-5 6-2-16,-6 7 3 0,-2 13-2 15,-2 7 2-15,-1 4-2 0,0-5 1 16,8-5 0-16,0-7-2 16,3-1 1-16,5-7 0 0,0-5 14 15,5-6 9-15,0 1 0 0,0 0-4 16,0 2-1-16,5 0-8 0,5-4-4 15,3-3-3-15,3-5 1 0,2-4-3 16,0 0-2-16,5-5-8 0,-2 0-6 16,5-1-19-16,-3-3-22 0,0-1-25 15,0-1-37-15,3-2-64 0,8-6-67 16,-8 0-43-16</inkml:trace>
  <inkml:trace contextRef="#ctx0" brushRef="#br0" timeOffset="106575.03">19896 15283 994 0,'0'0'174'0,"0"0"-89"0,47 0 47 16,-19-1-92-16,18 1-32 0,14 0-5 16,10 0-3-16,-6 3-7 0,1 4-33 15,-11-2-36-15,-2 1-34 0,-3 0-96 16,-13-2-142-16,-10-3-213 0</inkml:trace>
  <inkml:trace contextRef="#ctx0" brushRef="#br0" timeOffset="107576.58">13271 16219 429 0,'0'0'120'0,"0"0"-59"0,0 0 11 0,34-4 3 0,-22 2-34 16,-1-2-27-16,2 2 11 0,-3 0 13 16,0-3-2-16,-2 1 6 0,0 1-5 15,0-2 2-15,-1 2-12 0,-1 1-13 16,-4-2 1-16,1-1 3 16,-1 0 0-16,-2-1 12 0,3-2 2 15,-1 1-2-15,-2 0 0 0,0-2-3 16,0 1-1-16,0 1 3 0,0-1 0 15,-2-1-5-15,-3 0-7 0,2 2-5 16,-2 0-6-16,-5 0 0 0,-1 0-6 16,-2 2 0-16,-2 1-1 0,-6 4-3 15,-2 0-1-15,-11 9 0 0,-7 10-4 16,-6 10-14-16,-2 5-7 0,8 3 4 16,10-10 0-16,10-2 3 0,6-10 10 31,5 4 3-31,-1 1-3 0,1 3 8 0,0 0 5 0,7-1 2 15,3-3 8-15,0-3 8 0,10-3 7 16,1-3-2-16,7-6 1 0,0-2-3 16,2-2 1-16,4-6 7 0,-1-5-8 15,0-6-10-15,6 2 5 0,-4-6-6 16,1 0-2-16,3-6-1 0,-3 0 0 16,-3-1-3-16,0 2 4 0,-2 2-3 15,-6 6-2-15,-2 5-3 0,0 7 0 16,-8 4-1-16,0 2-4 0,-2 6 2 15,-3 6 0-15,-3 5 3 0,-2 3 0 16,-5 2-1-16,2 1 2 16,0 0 0-16,1 5 3 0,-1-5 0 15,3 1 6-15,5 0 11 0,0-3 1 16,0-4-1-16,5 2-1 0,5-5-11 16,3-1-6-16,5-5 0 0,6-1-3 15,-1-5-13-15,3-2-29 0,-1-2-48 16,6-8-55-16,11-5-52 0,-9-1-97 15,-2 3-95-15</inkml:trace>
  <inkml:trace contextRef="#ctx0" brushRef="#br0" timeOffset="107968.3">14188 15891 715 0,'0'0'71'0,"0"0"-19"0,-5-32 69 0,0 18-82 0,0 0-28 16,0 0 14-16,-1-2 6 0,1 2-5 15,0 2 9-15,0 0 2 0,-3 3-5 16,0-1 3-16,-2 2-3 0,2 3 1 31,-2-1-6-31,-3 4-13 0,0 2-7 0,0 0 1 0,-5 3 1 0,0 5-2 16,-5 3 5-16,2 7 1 0,-5 3-8 15,-5 10 0-15,0 13 0 0,-2 17-4 16,2 5-1-16,5 2 0 16,5-2-2-16,8-4-1 0,-2 1 3 15,2 2 0-15,-3-1-3 0,3-1-22 16,0-2-19-16,8-9-46 0,3-6-41 15,4-5-57-15,3-3-33 0,1-14-2 16,-1-5-83-16</inkml:trace>
  <inkml:trace contextRef="#ctx0" brushRef="#br0" timeOffset="108187.04">13653 16343 839 0,'0'0'141'0,"0"0"-34"0,0 0 41 15,0 0-39-15,0 0-62 0,34-21-23 16,-11 11-2-16,8-2-11 0,13-7-11 16,8 4-7-16,5-3-25 0,2 4-34 15,-5 1-41-15,-2 6-51 0,-3-1-60 16,3-1-34-16,-16 5-60 0</inkml:trace>
  <inkml:trace contextRef="#ctx0" brushRef="#br0" timeOffset="108512.56">14514 16045 682 0,'0'0'22'0,"0"0"58"0,0 0 84 15,-11-48-29-15,9 32-76 0,-6-2-30 16,3-2 4-16,0 1-18 16,-3 2-12-16,-2 0 11 0,-1 2-8 15,-2 1-2-15,-2 5 5 0,-1 3 7 16,1 3 7-16,-1 3-4 0,-2 4 2 16,0 3 4-16,3 5-5 0,-3 3-10 15,2 5-8-15,1 4-1 0,-3 10 0 16,-3 12-1-16,3 10-1 0,0 7 1 15,2 0-10-15,8-2-14 0,1-7 20 16,2 4-20-16,-1-3 8 0,-1-2-2 16,-1-3-19-16,0-7 2 0,3-7-42 15,0-6-36-15,2-2-57 0,3-11-62 16,0-3-79-16</inkml:trace>
  <inkml:trace contextRef="#ctx0" brushRef="#br0" timeOffset="108716.37">14036 16395 778 0,'0'0'315'16,"0"0"-191"-16,0 0-10 0,0 0-1 15,41 1-77-15,-20-5-29 0,5-4-7 16,5 1-6-16,5-5-16 15,8 2-16-15,7-2-16 16,6 3-46-16,-5 4-65 0,0-2-48 0,-19 4-76 0,-4-2-95 16</inkml:trace>
  <inkml:trace contextRef="#ctx0" brushRef="#br0" timeOffset="109093.18">14806 16378 486 0,'0'0'145'15,"0"0"-89"-15,0 0 87 0,0 0-80 16,39 5-43-16,-24-5-3 16,1-1 7-16,4-1 13 0,1-3-1 0,2 0-5 15,0-2-1-15,1-2 0 0,-4 0 1 16,-2-1-4-16,0-2 3 0,-10 0-8 16,0-2 0-16,-5-2-9 0,-3 3-1 15,-6 1-10-15,-4 3-2 0,-5 1 0 16,-6 4-3-1,-10 4 3-15,-8 4 0 0,-7 8 0 0,-3 6 0 0,5 3 9 16,2 0 2-16,9 0 7 0,4-2-2 16,9-7 14-16,7 1 3 0,2-3-3 15,1 5-1-15,5-2-8 0,0 0-3 16,5 0 2-16,5 0-6 0,5-5-8 16,6 1 0-16,4-2-6 0,4-5-1 15,4-2-36-15,6 0-29 0,7-4-17 16,8-2-23-16,0-2-14 0,-2 4-33 15,-6-2-14-15,-5 0-21 0,-7 0-71 16,-6 3-95-16</inkml:trace>
  <inkml:trace contextRef="#ctx0" brushRef="#br0" timeOffset="109421.31">15493 16240 499 0,'0'0'27'0,"0"0"20"0,0 0 35 16,0 0-56-16,0 0 0 0,-44-27 35 16,23 27-3-16,-7 4-2 0,-8 7-10 15,-8 8-12-15,-8 5-13 0,1 3 3 16,7-1 8-16,13-5 14 0,15-5 13 15,6-3 3-15,-1-3 9 0,6 2-9 16,3 4-12-16,-3-2-14 0,5-2-12 16,12-1-9-16,1-2-6 0,8-3-2 15,7-3-5-15,9-2-2 0,9-1-26 16,8 0-21-16,6-3-21 16,-6-2-34-16,-5 3-48 0,-7-5-52 15,-1 1-28-15,-7-2-33 0</inkml:trace>
  <inkml:trace contextRef="#ctx0" brushRef="#br0" timeOffset="109816.42">15870 15935 669 0,'0'0'54'16,"0"0"-8"-16,0 0 128 0,34-38-120 16,-26 29-33-16,-1 3 4 0,-1 3-16 15,-4 3-9-15,1 1-8 0,-3 8 7 16,0 3 1-16,-5 7 16 0,-3 2-2 16,-3 4 0-16,-4 12-1 0,-3 7 1 15,-5 7-9-15,-1 3 6 0,-1-4 1 16,4-5 1-16,5-8 5 0,3-3 0 15,3-9 0-15,2-5 7 0,3-3-6 16,3 4 9-16,-1-2-5 0,3 5-8 16,3-8-4-16,4 2-3 0,4-6 2 15,4-4-8-15,6-4 1 0,0 0 0 16,4-3-2-16,1-1-1 16,0 0-2-16,10 0-11 0,6-1-12 15,7 0-21-15,0 1-20 0,-5 0-30 16,-3 0-34-16,-5 0-18 0,-2 0-38 15,-11 0-36-15,-5 0-128 0</inkml:trace>
  <inkml:trace contextRef="#ctx0" brushRef="#br0" timeOffset="110066.4">15777 16179 902 0,'0'0'119'0,"0"0"-20"0,55 0 10 0,-22-4-77 16,11 0-27-16,8-3-5 0,5 2-4 15,-3-1-28-15,-5 5-31 0,-3 1-25 16,-2 0-29-16,3 0-47 0,-14 1-73 15,-4-1-176-15</inkml:trace>
  <inkml:trace contextRef="#ctx0" brushRef="#br0" timeOffset="110957.22">17219 16211 319 0,'0'0'114'0,"0"0"-46"0,0 0 17 0,0 0-39 0,10 2-21 0,-10-1 11 16,0-1 4-16,0 2 6 0,0-1-16 15,0 1-1-15,-2 3 7 0,-3-1-1 16,0 5-9-16,-3 1 8 0,-3 2 1 15,1 4-18-15,-3 0-9 0,3 3-3 16,0 0 5-16,2 2 8 0,3-3 5 16,2 0 6-16,3 1-4 0,3 0-1 15,7-5 1-15,0 1 0 0,6-2-5 16,2-2 2-16,0-3 1 0,5-5-5 16,-2-1-5-16,5-2 3 0,0-2-8 15,-1-6-3-15,1-1-3 0,0-3 1 16,-5-2 0-16,2-3 15 0,-5-1 15 15,3-5-6-15,-6 0-11 0,-2 1-6 16,0-1-6-16,-3 2 0 0,-2 3 1 16,0 6 5-16,-5 3 2 0,-3 4-1 15,2 2-2-15,-2 1 7 0,0 2-1 16,0 0-10-16,0 5-5 16,3 2-2-16,-3 4 2 0,5 5 0 15,-3 1 0-15,4 7-2 0,1 10 0 16,6 9-6-16,3 15-6 0,-1 1 3 15,-2 1 0-15,0-8 5 0,-8-8 6 16,0 1-1-16,-5-1 1 0,0-5 0 16,-5 1-4-16,0-10 2 0,-3-5 1 15,3-7 1-15,-5-1 1 0,-3-2 0 16,-5-2 8-16,-5 2 11 0,-16-6 1 16,-10-4-6-16,-13-3 10 0,-5-1 5 15,2-1-11-15,6 2-15 0,4-2-4 16,-4-2-16-16,2 1-19 15,3 0-10-15,-1 0-34 0,1 1-40 16,5-3-36-16,3-3-90 0,7 2-116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1-13T15:02:38.437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8183 12846 203 0,'0'0'11'0,"0"0"12"0,0 0 4 16,0 0 7-16,0-1-21 0,0 0-5 15,0 0 12-15,0-1-2 0,3 0 4 16,-3-1 1-16,0 2 1 0,2 0 0 16,1 1 1-16,-3 0-4 0,3 0 1 15,-3 0-4-15,0 0-2 16,0 0-6-16,0 0 0 0,0 0 0 16,0 0 18-16,0 0 6 0,0 0-6 15,0 0-7-15,-3 0-3 0,3 0-3 16,-5 0-5-16,5 0-2 0,-5 0-4 15,2 2-2-15,-2 3 0 0,-3 0-2 16,3 4 0-16,-3 2 0 0,3 6 0 31,-3 2-3-31,6 4-4 0,-3 1-8 16,5 5 3-16,0 2 0 0,0-1-1 16,7 0-2-16,1-2 7 0,2 0 7 15,3-4 0-15,3-1 1 0,2-2 1 16,0-2 8-16,3-4 3 0,-1-5 5 15,1-3 8-15,2-3 9 0,0-4 21 16,-2-6-4-16,2-6-1 0,-2-5 8 16,-5-4 0-16,-1-2-18 0,-2-6-29 15,0 0-9-15,-5-8 19 0,-1-10 1 16,-4-7 1-16,-3-1-11 0,3 10-9 16,-3 13-3-16,0 11-6 0,2 10-8 15,1 0-17-15,-3 0-26 0,2 2-27 16,1 0-37-16,0 1-63 0,-1 4-25 15,1 3-98-15</inkml:trace>
  <inkml:trace contextRef="#ctx0" brushRef="#br0" timeOffset="664.95">8566 13042 416 0,'0'0'33'0,"0"0"34"0,0 0 25 0,0 0-1 16,-13-33-22-16,15 22-31 0,3-2 16 15,3-1-5-15,5 2-12 0,0-1-3 16,3-2-10-16,2 2-2 0,2 1-14 15,1 0-3-15,0 2 1 0,-1-1 6 16,1 2-5-16,-3 0-4 0,0 5-2 16,0 0-1-16,-2 4-1 0,2 4-4 15,-5 2 3-15,2 5 1 0,-2 4-1 16,-2 0-4-16,-1 5 3 0,-2 1 1 16,-1 1 1-16,1 4-2 0,-5-1 3 15,-1 2 0-15,1-1 1 0,-1-1 0 16,-2 0 1-16,0-2-1 0,0-3 3 15,0-3 0-15,3-2 6 0,0-4 3 16,-3-2 4-16,2-3-2 0,-2-1 0 16,5-5 9-16,-2 0 16 0,0-7 13 15,4 0-17-15,1-7-14 0,0 1-7 16,0-2-3-16,4-3-1 0,1-1 1 16,-2 0-3-16,2 2-1 15,-3-2-2-15,3 1-1 0,0-1 0 16,-3-1-2-16,0 3 0 0,-2-1-2 15,0 1-1-15,2 2 0 0,-5 4 0 16,3 1 0-16,-3 3-3 0,1 3 3 16,-1 2-3-16,-3 2-1 0,1 0-2 15,0 3-1-15,-1 5 1 0,-2 4 1 16,3 2 3-16,-3 5 1 0,0 4 0 16,0 5-1-16,0-2-1 0,0 2-3 15,2 2-5-15,3 0 1 0,3 0 3 16,0-3-7-16,2 2-7 0,1-5-14 15,2 1-23-15,-1-4-32 16,1-3-27-16,-2-2-16 0,2-4-32 16,2-6 4-16,-2-4-62 0,0-3-24 15</inkml:trace>
  <inkml:trace contextRef="#ctx0" brushRef="#br0" timeOffset="946.19">9462 12677 493 0,'0'0'65'0,"0"0"111"0,11-42-9 0,-6 28-65 16,-3 2-37-16,3 2-17 15,-2 3-1-15,-3 0-17 0,0 4-10 16,0 3-3-16,0 0-9 0,0 3-7 16,0 6-1-16,0 6 8 0,0 3 6 15,-3 7-1-15,3 8 1 0,-2 12-2 16,2 13-7-16,-3 4-1 0,3-4-1 15,0-2-2-15,-2-6-1 0,-1 0 0 16,1-5-12-16,-4 2-21 0,1-4-22 16,5-3-29-16,0-5-14 0,0-7-24 15,3-7-34-15,2 0-5 0,0-7-61 16,0-1-60-16</inkml:trace>
  <inkml:trace contextRef="#ctx0" brushRef="#br0" timeOffset="1466.77">9700 12910 174 0,'0'0'93'16,"0"0"-41"-16,0 0 43 0,0 0-8 15,0 0-32-15,0 0-18 0,0 0 2 16,18-33 8-16,-13 31-14 0,3 0-1 16,-5 1 0-16,7 1-2 0,-5-1 1 15,5 1 2-15,-2 0-1 0,2 0 1 16,1 1-2-16,-1 0-4 0,-2 0-2 16,0 1-5-16,-1 0-10 0,-1 1-3 15,-4-2-4-15,-2 2-3 0,0-1 0 16,-8 3 0-16,-2 0-1 0,-5 4-2 15,-6 0-11-15,-5 3-4 0,0 0 10 16,-2 0-4-16,-1 5-3 0,4-3 9 16,-1 5 4-16,0-2 1 0,5-1-3 15,3 2-8-15,3-4-5 0,7 2 8 16,-2-2 6-16,7-2 2 16,3 1 1-16,0 0 5 0,8-1 15 15,5 0 3-15,0 0 3 0,7-2-5 16,-2 1 2-16,6-2 6 0,-4 1 10 15,6 0 1-15,0-3-7 0,0 0-14 16,0 0-11-16,-3 0-6 0,3-2-2 16,-3-3-9-16,0 3-22 0,-2-3-23 15,-1-2-16-15,-1 0-45 0,-4 0-50 16,6-6-34-16,-6 3-50 0,-4-4-51 16</inkml:trace>
  <inkml:trace contextRef="#ctx0" brushRef="#br0" timeOffset="1919.94">10015 13115 372 0,'0'0'73'0,"0"0"29"0,0 0 7 0,18-34-49 0,-10 22-24 16,0 1-11-16,2 1 10 0,-2 3-5 16,2 0-13-16,1 2 10 0,-1 1-2 15,-5 3-5-15,3 1 3 16,-3 7-4-16,0 1-8 0,0 1-1 15,-2 6 2-15,-1 3 4 0,-2 3-3 0,0 3 0 16,0 3-3-16,0 0-4 16,-5 0-2-16,3-1-2 0,-1-4 0 15,1-2-2-15,2-4 3 0,0-3 7 16,0-2 16-16,2-7 3 0,1 0-4 16,2-4 6-16,5-7 15 0,-2-4-2 15,2-5-7-15,3-3-3 0,0-3 0 16,0-4-11-16,3 1-3 0,2-3-1 15,0 1-5-15,2 2-10 0,-1 2-3 16,-1 4 4-16,2 1-2 0,-2 4-2 31,-2 2 0-31,2 3 1 0,-3 1-2 0,1 4 0 0,-1 3-1 0,-2 1 0 16,0 0-1-16,-2 4 0 0,2 6-1 16,-3 3-1-16,0 3 2 0,-2 5-1 15,2 0 1-15,-2 3-9 0,2 2-17 16,-2-2-21-16,0 1-27 0,0 2-22 15,-3-4-38-15,0 0-53 0,3 6-57 16,-1-8-32-16,-1-3-69 0</inkml:trace>
  <inkml:trace contextRef="#ctx0" brushRef="#br0" timeOffset="2279.23">10842 13182 385 0,'0'0'111'0,"0"0"-21"0,0 0 31 0,41-36-56 15,-30 24-26-15,-4-1-19 0,-1 1-6 16,-1 1 3-16,-3 0 1 0,1 2 15 16,-3 0 6-16,0 0-1 0,0 1 6 15,0-1-7-15,-5 0-11 0,2 2-10 16,-2 2-10-16,2-2-2 0,-7 3-4 16,2 2-1-16,1 2 0 0,-4 0-1 15,1 4 1-15,-3 6 1 16,-2 6 0-16,2 3 0 0,0 4 0 15,5 3 0-15,-2 4 0 0,2-1 0 0,8 1 0 16,0-4 0-16,2 1-1 16,9-3 1-16,2-3 5 0,5-3 5 15,2-4 2-15,4-3 5 0,2-8 10 16,-3-3 10-16,3-3 5 0,-3-7-3 16,0-5-12-16,-5-4-11 0,0-8-7 15,0-9-8-15,-2-8-1 0,-8 2-11 16,2 5-37-16,-7 12-15 0,-1 9-10 15,-2 4-52-15,-2-1-64 0,-6 5-91 16,0 5-39-16</inkml:trace>
  <inkml:trace contextRef="#ctx0" brushRef="#br0" timeOffset="2920.91">11134 13095 378 0,'0'0'125'16,"0"0"-43"-16,0 0 56 0,21-41-60 0,-16 28-15 0,0-1-8 0,0 0-3 16,0 1-5-16,-2 1-19 0,2 0-2 15,0 2-4-15,-2-1-6 0,-1 4-4 16,1 0-3-16,-3 3-8 0,0 2-1 15,0 2-10-15,0 1-11 0,-3 4 8 16,1 3 13-16,-6 5 14 0,3 3-5 16,0 3-1-16,0 4 4 0,2 1 1 15,3 3-3-15,0-1-4 0,5 1-3 16,6-4-1-16,-1 0 0 0,5-2 1 16,1 0 7-16,-1-4 1 0,6-1 0 15,-3 0-2-15,3-4-5 0,-3-2 3 16,0-5-2-16,0-2 1 0,-2-3 8 15,-4-7 11-15,1-3 5 0,-2-2-6 16,-1-4-7-16,0 0 3 0,-2-4-1 16,0-3-8-16,0-5-7 15,-3 1-2-15,0-1-2 0,0 0 0 16,0 4 0-16,-2 5 1 0,2 6-1 16,-2 3-2-16,2 6-2 0,-5 4-4 15,2 0 0-15,1 7-7 0,-3 4 1 16,3 8 14-16,-1 0 0 0,1 3-2 15,2 1-10-15,3 0 3 0,-1 2 1 32,6-4 3-32,0-1 3 0,3-4 0 0,4 0 2 0,1-3 4 0,0-4 17 31,-1-4 7-31,-1-5-3 0,-4-3-5 16,3-6-1-16,-2-3-6 0,-1-6-7 15,-2-2-1-15,-3-4 4 0,-2-11-9 16,0-13-2-16,-3-4-20 0,0 6-23 15,0 10 4-15,-5 15-4 0,3 13-22 16,0-1-49-16,2-1-62 16,0 2-81-16,-2 4-63 0</inkml:trace>
  <inkml:trace contextRef="#ctx0" brushRef="#br0" timeOffset="3468.47">11953 13034 452 0,'0'0'96'0,"0"0"-5"0,23-24 9 0,-12 13-74 15,2 0-20-15,-6-1-2 0,4 3-3 16,-4 1-1-16,1 1-3 0,-3 4 3 16,-2 2 5-16,2 1 11 0,-5 1 2 15,3 4 1-15,-3 3-2 0,0 3 1 16,-3 7-4-16,1 1-3 0,-1 5 3 16,-2 8-4-16,0 9 5 0,-1 5 1 15,6 0-6-15,0-11-6 0,0-6-3 16,0-11 0-16,3-3 1 0,2 3 11 15,0 1 31-15,3-2 8 0,-3-3 0 16,0-7-2-16,6-7 2 0,-1-1-6 16,0-11-8-16,3-6-12 0,-2-5-10 15,7-12-8-15,-3-14-2 0,9-16-2 16,1-1-2-16,1 8 1 0,-2 18 2 16,-9 21 8-16,1 6 8 0,-4 5-12 15,1-1-6-15,5 2-1 0,3-2-2 16,-3 5 0-16,-2 3-2 0,-1 1 1 15,-2 1-1-15,-3 8 0 16,3 2 1-16,-2 5-1 0,-1 5 2 16,-5 7 0-16,3 0 1 0,0 7-1 15,2 7-9-15,3 5-26 0,0 2 5 16,-3-10 0-16,1-12-17 0,-4-7-24 16,1 0-9-16,0 2-58 0,7 11-58 15,1-3-82-15,-1-4-171 0</inkml:trace>
  <inkml:trace contextRef="#ctx0" brushRef="#br0" timeOffset="4094.17">14214 13380 748 0,'0'0'152'0,"0"0"-86"0,0 0 62 0,41 18-58 0,-33-15-61 15,0-3 0-15,-3 0 1 0,0-1 13 16,-2-7 4-16,-3 0 9 16,0-6 12-16,-8-4-8 0,-2-4-6 15,-3-4 0-15,-10-10-20 0,-6-10-10 16,-4-11-4-16,-1-12-5 0,3-5-17 16,8 0-5-16,7 7 7 0,6 8 18 15,5 8-4-15,-1 10 6 0,4 8 0 16,-1 11 2-16,3 2 1 0,-2 10-2 15,2-1-1-15,-3 3 0 0,1 1 0 16,2-1-1-16,0 3-5 0,0 3 2 16,0 2-6-16,0 10-8 0,-3 2 11 15,0 8 4-15,-4 10 2 0,-9 13-3 16,-5 11-22-16,-4 4-31 0,-1-6-12 16,3-7 8-16,4-13 35 0,9-9 25 15,0-4 1-15,5-5 2 0,-3 3 0 16,3 0 8-16,2-2 4 0,1-3-5 15,4-4 0-15,3-3 11 0,3-4 18 16,8-2 13-16,-1-5-5 0,6-4-7 16,2-2 6-16,3-2-3 0,2-1-5 15,3-2-7-15,5 0-12 0,11-2-13 16,2-2-3-16,5 1-2 0,-5 4-18 16,-2 0-35-16,-6 8-38 0,-2 4-32 15,0 2-48-15,-8 2-95 0,-8-1-87 16</inkml:trace>
  <inkml:trace contextRef="#ctx0" brushRef="#br0" timeOffset="4889.34">15297 12915 514 0,'0'0'66'0,"10"-9"-33"0,0 0 83 0,3 0-16 0,0 2-45 16,0-2-4-16,3-1 8 0,2 1-11 16,0-1-28-16,0 1-7 0,-5 5-2 15,2-1-9-15,-2 3-1 0,0 2 0 16,-5 1-1-16,5 5 0 0,-5 3 0 16,-1 5-3-16,-2 1 2 0,1 6-3 15,-4 5-3-15,1 0-3 0,-6 9-12 16,3-5 5-16,-2 0 17 0,-4 1-2 15,1-4 2-15,3 2-2 0,-1-4-1 16,1-2 3-16,2-3 0 0,0-3 1 16,0-5-1-16,0-3 1 0,5-5 2 15,-3-4-2-15,3 0 35 0,3-9 12 16,0-3-5-16,5-7-3 0,0-3-4 16,5-11-7-16,5-8-7 15,6-4-11-15,-6 4-4 0,-2 11-3 16,-6 13 1-16,-2 5 2 0,0 0-1 15,2 0-4-15,6-2 1 0,-5 4-3 16,2 2-1-16,-3 1 0 0,-2 5 1 16,0 2-1-16,-3 0-2 0,1 2 1 15,-6 6-4-15,-3 2-3 0,-2 8 9 0,0 4 5 0,0 3 6 0,-7 11 1 16,-1 6-4-16,0 6-2 0,-2 3-2 16,2-8-1-16,3-8-3 0,2-12-18 15,3-6-27-15,0 0-18 16,0 1-25-16,5-1-40 0,6 2-85 15,-1-5-122-15</inkml:trace>
  <inkml:trace contextRef="#ctx0" brushRef="#br0" timeOffset="5314.25">16224 13086 575 0,'0'0'80'0,"0"0"-6"0,0 0 39 16,0 0-82-16,21-22-30 0,-8 16 16 15,0 2 13-15,5-2 15 0,3 1 15 32,2-1-2-32,3 1-4 0,-3-2 1 0,5 2-4 15,-4-3-16-15,-1 0-13 0,3 1-6 16,-8-2-3-16,0-4-3 15,-5 0-6-15,-3-1-1 0,-7-3-3 16,-3 2-3-16,-3 1-16 0,-7-1-11 16,-3 4 17-16,-5 1 3 0,-5 7-2 15,-3 1-2-15,-8 4 10 0,-5 9 3 16,1 2 1-16,4 6 0 0,8-1 0 16,8 2 0-16,-3 3 0 0,1 4 2 15,7 2 5-15,2 1 12 0,6 0 10 16,5-2 3-16,5-1 4 0,6 0-9 15,2-3-10-15,2-1-8 0,6-3-6 16,2-4 0-16,3-2-3 0,0-5-6 16,5-5-53-16,0-2 35 0,0-2-65 15,0 0-36-15,2-2-36 0,9-7-58 16,-9 3-30-16,-2-5-153 0</inkml:trace>
  <inkml:trace contextRef="#ctx0" brushRef="#br0" timeOffset="5691.02">16684 13180 491 0,'0'0'216'0,"0"0"-135"0,0 0 28 0,0 0-17 16,42-8-62-16,-27 3-15 0,8-3 7 16,3 3-8-16,0-3 13 0,5 0 15 15,0-2-1-15,8 0-3 0,2-3-9 16,-2 2-13-16,-8-1-6 0,-5 1-3 15,-11 1 2-15,6-3 0 0,-3-1-7 16,-5 2-2-16,-5-1-1 0,-8 2-3 16,0 2-33-16,-8 2 22 0,-10 5-7 15,-3 1-2-15,-12 2 12 16,-9 8 11-16,-7 8 0 0,-3 4 1 16,3 4 0-16,8 1 0 0,13-4 1 15,7-3 0-15,5-1 2 0,4-2 8 16,1 4 10-16,1 0 6 0,2 7 6 15,6-6-7-15,4 0-7 0,8-6-6 16,3 0-10-16,8-5 0 0,5-5-3 16,10-5-23-16,8-1-59 0,8-9-66 15,4-5-78-15,-17 1-66 0,-5 2-83 16</inkml:trace>
  <inkml:trace contextRef="#ctx0" brushRef="#br0" timeOffset="6099.46">17599 13062 508 0,'0'0'142'0,"0"0"-83"0,0 0 30 16,0-38-34-16,-5 26-45 0,0-1-8 15,-3-1 1-15,0 0-1 0,-5 3-2 16,3-1-1-16,-8 3-2 0,-3 4 2 15,-2 1 0-15,-3 4 1 0,-2 6 4 16,-1 6-2-16,-2 4-1 0,3 3 0 16,2 7-1-16,0 1-2 0,8 1-8 15,5-1 1-15,8 0 8 0,5-3 1 16,2 1 2-16,11-2 16 0,5-1 3 16,3-3-7-16,2-5 8 0,6-4-1 15,-1-3 17-15,1-7 28 0,2-8 4 16,0-5-5-16,-3-5-11 0,1-3-7 15,-1-3-5-15,-2-14 1 0,2-11-5 16,-5-19-9-16,1-7-1 0,-6-5-16 16,-3 13-7-16,-2 12-4 0,-2 8-1 15,-4 10 0-15,-2 5 0 0,-2 5-3 16,0 7-12-16,-3 7-8 0,0 1-19 16,2-5-30-16,-2 4-29 0,3-3-31 15,5 1-70-15,-3 3-81 0,0 1-130 16</inkml:trace>
  <inkml:trace contextRef="#ctx0" brushRef="#br0" timeOffset="6600.1">18917 12717 731 0,'0'0'82'0,"0"0"-45"0,0 0 61 0,23-42-4 0,-10 29-67 15,-3-1-25-15,1 0 0 0,4 3 1 16,-5 2 2-16,1 1-3 0,-1 5 5 16,-2 2 6-16,-3 2-3 0,-2 7 2 15,-1 3 7-15,-2 7 11 0,-2 4-15 16,-6 10-8-16,-5 11 0 0,-3 9 0 16,1 3-1-16,2-4-1 0,3-7-4 15,2-6 2-15,5-6-2 0,1-8 10 16,2-7 12-16,0-1 8 0,0 4 6 15,5 1-2-15,-3 4 0 0,6-4-7 16,5-4-9-16,3-1-12 16,2-5-3-16,2-7-3 0,6-1 7 15,10-3-7-15,6-3-1 0,7-5-19 16,3-2-17-16,-6-1-17 0,-7 0-44 16,-8 4-20-16,-10-1-34 0,2-4-46 15,-5 3-29-15,-5 0-106 0</inkml:trace>
  <inkml:trace contextRef="#ctx0" brushRef="#br0" timeOffset="7085.09">19018 12936 597 0,'0'0'76'16,"0"0"1"-16,0 0 50 0,0 0-87 15,0 0-38-15,0 0 10 16,41-29-2-16,-20 24-5 0,2-1-3 0,0 3 0 16,5-3 0-16,1 3 8 0,2 0-1 15,-3-2-8-15,-2 4 18 0,0 0 18 16,-3 1-9-16,-5 0-2 0,-5 0-6 16,-5 2-16-16,-5 5-1 0,-3-2 0 15,-3 5 1-15,-7 6 1 0,-6-1-1 16,1 5-3-16,-1 1 2 15,1 1-1-15,7 1 6 0,0 3 4 16,3-3 0-16,5-1 2 0,5-1 8 16,3-1 0-16,5-1 2 0,2-6-7 15,6 1-4-15,2-1-2 0,1-8 2 16,1-3 2-16,4-2-2 0,-3-5-6 16,2-5-2-16,-5-7 2 0,1 2 5 15,-4-8-3-15,-4-3-5 0,-3-6-1 16,-6 2-3-16,-1 4-3 0,-6 2 2 15,-8 9-6-15,-3 4-3 0,-4 1-8 16,-1 6 0-16,-4 0-3 0,-1 4 6 16,0 4-5-16,1 0-9 0,2 4-11 15,0 1-36-15,5 0-57 16,2 5-70-16,4-4-41 0,1-3-131 16</inkml:trace>
  <inkml:trace contextRef="#ctx0" brushRef="#br0" timeOffset="7695.11">21012 12477 493 0,'0'0'38'0,"0"0"39"0,24-18 25 0,-14 12-57 0,-5-1-33 0,3 5 26 16,-6-2-14-16,4 1-8 0,-6 3 2 15,0 0-11-15,0 7 1 0,-8 2 14 16,3 2 24-16,-3 5 2 0,-8 4-11 16,3 5-1-16,1 2-13 0,-9 10-10 15,3 8 0-15,2 9-2 0,3 7-2 16,6-6 4-16,1-2 0 0,4-4-2 15,2-6 4-15,0-1 4 0,8-2 8 16,-6-8 4-16,9-9 11 0,-4-2 5 16,1-4-7-16,10 3-3 0,0-3 2 15,5 3-9-15,6-4-1 0,-1-7-5 16,6-5-2-16,-1-4-8 16,1-6-9-16,-6-5 0 0,-7-4-3 15,5-8 0-15,-5-11-2 0,-6-10-1 16,-2-2-7-16,-8 4-12 0,-5 12-4 15,-7 12-6-15,-6 7-10 0,-5 0-20 16,-3 0-28-16,-13 0 3 0,-7 2 11 16,7 5-30-16,3 1-17 0,5 0-22 15,1 3-39-15,4 5-53 0,3-2-44 16</inkml:trace>
  <inkml:trace contextRef="#ctx0" brushRef="#br0" timeOffset="8085.42">21570 13083 561 0,'0'0'142'0,"0"0"-20"0,0 0 30 0,0 0-71 0,39-8-46 15,-29 4-15-15,6-3 14 0,0 0-13 16,-1 0-11-16,1 0 1 0,2-3 0 15,-3 0 3-15,6-2-2 0,-3 0-4 16,-5-4-2-16,0 3 5 16,-3-2-3-16,0 0 0 0,-7 3-4 15,-3-2-3-15,-3 3 6 0,-7 2-7 16,-5 2-18-16,-11 2-14 0,-10 4 0 16,-11 5 18-16,-10 8 5 0,-2 10 0 15,-1 6-5-15,16 0 6 0,13-4 8 16,8-5 1-16,10-5 3 0,0 0 15 15,6 4 10-15,4 1-1 0,0 2-1 16,9-2 10-16,6-2-4 0,7 2-7 16,6-2-9-16,14-2-3 0,10 0-8 15,13-2-5-15,5-5-1 0,1-4-46 16,-14-3-12-16,0-1-17 0,-2-2-9 16,-1-3-53-16,4 1-84 0,-17 1-102 15</inkml:trace>
  <inkml:trace contextRef="#ctx0" brushRef="#br0" timeOffset="8993.79">23340 12959 314 0,'0'0'90'0,"0"0"1"0,0 0 9 16,0 0-3-16,0 0-25 0,-5-2-35 15,5 2-12-15,5 0 5 0,-2 0-5 16,2 0 20-16,3 2 10 0,5-1 1 16,2 1-15-16,3 0-6 0,3 0 4 15,2-2 5-15,1 0-3 0,4-2-4 16,0-2-1-16,3-2 0 0,0-3-14 15,0-2-4-15,-2 0-6 0,-3-3-1 16,-3 1 3-16,-5 0-3 0,3-4-4 16,-8 1 2-16,-6-2-5 0,-1-2-2 15,-6 0-2 1,-6-1 0-16,-1 3-1 0,-11 2-2 0,2-1-3 0,-18 4-5 16,-7 3 9-16,-13 6-9 0,-8 4-3 15,8 4 1-15,-6 10 0 0,11 4 4 16,-3 3 5-16,8 0 1 0,1 2 2 15,6 6 1-15,9-6 0 0,10-2 0 16,7-1-2-16,6-3 1 0,0 3 1 16,3 3-3-16,2 1 2 0,10 1-3 15,3-1 3-15,8-3 0 0,4-2 1 16,12-1 0-16,6-1-17 0,7-5-41 16,1-2-10-16,-2-9-6 0,-7-1-40 15,-14 0-54-15,0-2-39 16,-4-1-52-16</inkml:trace>
  <inkml:trace contextRef="#ctx0" brushRef="#br0" timeOffset="9499.34">24110 12693 482 0,'0'0'14'0,"0"0"11"0,0 0 29 16,0 0-32-16,13-36-22 0,-13 32 0 15,-7-1 0-15,1 2-1 0,-7 1-8 16,-5 2 8-16,0 0 1 0,-2 3 2 31,-4 4-1-31,1 1 0 0,-5 0 1 16,2 2-2-16,5 3 1 0,-5-1-1 16,8 2 2-16,3-1-2 0,7 4 0 15,3-4-1-15,5 3-3 0,5-2 4 16,8-1 0-16,2 2 24 0,11 0 8 15,-5-2 6-15,7 4 1 0,6-2-12 16,7 3-8-16,8 3-3 16,-2 0 8-16,-8-3-4 0,-11-4 8 15,-10-3 3-15,-2-1-1 0,-1 4 1 16,3 3-2-16,-5 0-9 0,-10-1-6 16,-3 1-1-16,-3-3 6 0,-10 2-10 15,-5-3-4-15,-13 1-1 0,-13 2-4 16,-13-3-23-16,-5 1-41 0,0-1-30 15,3-7-51-15,12-5-12 0,11-1-86 16,10 0-90-16</inkml:trace>
  <inkml:trace contextRef="#ctx0" brushRef="#br0" timeOffset="9922.94">24643 12473 522 0,'0'0'19'0,"0"0"68"0,0 0-34 0,0 0-35 15,33-3-11-15,-28 11 23 0,-2 7 23 16,-3 1-24-16,0 7-2 0,-5 8-3 16,-6 12-4-16,-1 8 1 0,-1 8 0 15,0-5-2-15,0-5 10 0,5-6 6 16,0-1-3-16,1-2 6 0,1-4 1 16,1-6 5-16,5-7-8 0,0-6 3 15,3-3-17-15,5 1-8 0,4 1-9 16,9-2-3-16,0-2 1 0,-1-6 0 15,9-5-3-15,-3-1-16 0,2-7-13 16,1-1-20-16,2-3-18 0,-3-4-32 16,-2 2-38-16,5-11-60 0,-5 1-38 15,-11 4-121-15</inkml:trace>
  <inkml:trace contextRef="#ctx0" brushRef="#br0" timeOffset="10117.04">24594 12862 909 0,'0'0'50'0,"0"0"6"0,49-8 91 16,-3 1-63-16,11 1-46 0,5-4-28 0,-3 3-7 16,-4 2-3-16,-6-1-53 0,-3 6-30 15,1-1-64-15,-1 0-114 0,-15 0-27 16,0 0-111-16</inkml:trace>
  <inkml:trace contextRef="#ctx0" brushRef="#br0" timeOffset="10320.18">25358 12893 608 0,'0'0'57'0,"0"0"-16"0,0 0 66 16,0 0-64-16,-41 11-28 0,28-5-13 15,0 7 2-15,3 0 7 16,-8 5-6-16,5 1 22 0,0 5 3 16,3 0-17-16,2 1-7 0,3 2-6 15,0-2 0-15,2 0-21 0,-2-2-30 16,5-3-43-16,-5 3-54 0,5-6-40 16,0-3-165-16</inkml:trace>
  <inkml:trace contextRef="#ctx0" brushRef="#br0" timeOffset="10508.32">25433 12498 1012 0,'0'0'52'0,"0"0"-14"0,0 0 38 15,0 0-76-15,-2-35-24 0,2 29-84 16,0 5-17-16,2 1-102 0,3 0-66 15,3 0-11-15</inkml:trace>
  <inkml:trace contextRef="#ctx0" brushRef="#br0" timeOffset="11373.1">25730 12784 514 0,'0'0'67'16,"0"0"32"-16,31-15 40 0,-12 7-62 15,-4-1-43-15,3 3-32 0,3-2 2 16,0 0 1-16,-6 3-5 0,3-1 1 16,-2 5 2-16,2 0-1 0,-5 1-1 15,-6 0 0 1,1 0-1-16,-3 0 4 0,-2 2 7 0,2 4 0 0,-5 1 1 16,0 3 4-16,-5 0-5 0,2 2-6 15,-2 2 0-15,-3-1-2 0,1 0-2 16,1 6 1-16,1 1 5 0,3 3 2 15,-3 4-8-15,2-2 4 0,-2 5 4 16,5-1-2-16,0 0 10 0,-5-1 2 16,5 2-7-16,0-2 0 0,5-2 2 15,-5 0 0-15,5-5-4 0,3-4-7 16,-1 0 0-16,6-6-3 16,0-7-9-16,0 0 6 0,-2-4-5 15,1-8 8-15,1-2 2 0,0-7-2 16,0 0 1-16,0-4 2 0,3-5-1 15,-3 0-2-15,2-2-2 0,-2 3 2 16,2 0 4-16,-2 4-3 0,5 5-1 16,-5 0-1-16,-2 3 0 0,2 2 1 15,0 1 0-15,0 0 0 0,-1 2 0 0,1 3 0 16,-5 0-1-16,5 2-1 0,-5 3 2 16,5 0-2-16,-11 1 2 0,3 6-3 15,1 2 1-15,-6 4 1 0,0 4 1 16,0 3-1-16,0 5 1 0,-6 0-1 15,1 4-12-15,3-3-10 16,-3 1 8-16,-1-4 3 0,4 3 0 16,2-5 3-16,-5-1-7 0,2-6-7 15,3-2-1-15,-5-4 8 0,5-6 8 16,0-2-1-16,-5-6-2 0,5-4 11 16,0-4 1-1,5-2 7-15,0-5 13 0,3-6 11 0,0-7-6 0,12-14-9 16,6-7-6-16,0 3-4 0,2 9-2 15,-7 14 3-15,-8 16 2 0,-3 2 0 16,8 0-5-16,3 1-3 0,0 0-1 16,-1 6-1-16,1 1 0 0,-3 3 1 15,-2 3 3-15,2 2 5 0,-3 6-4 16,-7 6-3-16,5 4-2 0,-8 4 0 16,3 5-10-16,-6 1-29 15,-2 0-34-15,3 0-17 0,-3 0-48 16,0 4-50-16,-3-6-90 0</inkml:trace>
  <inkml:trace contextRef="#ctx0" brushRef="#br0" timeOffset="12029.64">26919 12938 172 0,'0'-2'203'0,"5"-3"-176"0,0 2 59 0,-2-2-35 0,2-1-22 0,0-1 4 15,-5 4 1-15,3-2 8 0,-3 0-16 16,5 2 10-16,-5-3 13 0,3 3 16 15,2-1-8-15,-5-2-6 0,0 2-10 16,0-1-6-16,0-3-1 0,0 4-8 16,0-3-4-16,0 5-6 0,-5-2-6 15,2-2-6-15,-5 4-4 0,3 0 0 16,-8 1-1-16,0 1-1 0,-2 1 1 16,-6 4 0-16,0 5-8 0,-4 6-13 15,-1 5-20-15,-3 3-9 0,1 6-9 16,0 4 3-16,-3 8 13 0,10-5 33 15,8-3 11-15,5-7 3 0,8-6 6 16,5 3 12-16,3 0 5 0,0-3-8 16,10-2 2-16,-3-7-2 0,6-7-7 15,0-5-3-15,5-4 5 0,-6-7-6 16,6-3-2-16,3-5 3 0,-4-4-5 16,6-14-2-16,8-8-1 0,-3-3-1 15,-5 6 1-15,-7 15 0 16,-11 12 0-16,-1 9 0 0,-6-1 8 15,1 2 5-15,-1 1 1 0,-6 4 0 16,0 1-5-16,0 7 6 0,-11 2 5 16,9 3-4-16,-11 5-5 0,5 1-4 15,-2 4-4-15,2-1-1 0,0 3-2 16,0-1 2-16,1-2-1 0,4-1 12 16,0-2 7-16,3-3-4 15,6 0-3-15,1-4-4 0,6-3-6 0,3-4-3 16,4-4-31-16,-1-1-86 15,4-4-72-15,16-13-55 0,-11 4-51 16</inkml:trace>
  <inkml:trace contextRef="#ctx0" brushRef="#br0" timeOffset="12453.66">27495 12455 659 0,'0'0'34'0,"0"0"28"0,0 0 84 0,16-28-100 0,-11 25-30 16,-5 2-16-16,5 1-2 0,-5 1-2 15,0 7-1-15,-5 3 5 0,-3 2 4 16,-2 8 8-16,0 2 23 0,-9 14-3 16,-4 9-12-16,-3 14-6 0,-2 3-4 15,2-5-8-15,0-2-1 0,6-10 0 32,-1 2 2-32,5-7-1 0,-2-2 1 0,5-1 17 0,3-8 14 0,5-8-4 15,-3-6-10-15,8-1-2 0,-5-1 3 31,5 1-4-31,5-1-2 0,3-5 1 16,5-5-2-16,0-3-5 0,7-1-5 16,1-1 0-16,2-3-4 0,8-2-1 15,-2 0-11-15,7-2-14 0,8-3-17 16,5-2-24-16,0-3-28 0,-10 5-29 16,-11 1-40-16,1 2-22 0,-11 4-37 15,-5-4-39-15</inkml:trace>
  <inkml:trace contextRef="#ctx0" brushRef="#br0" timeOffset="12641.28">27332 12844 824 0,'0'0'112'0,"0"0"-50"0,0 0 78 0,0 0-81 15,0 0-39-15,42-18-13 16,-21 17-5-16,4 1-2 0,4 0-27 15,10 0-22-15,2 1-73 0,8 3-73 16,0-3-22-16,-10-1-73 0</inkml:trace>
  <inkml:trace contextRef="#ctx0" brushRef="#br0" timeOffset="12969.41">27870 12887 629 0,'0'0'73'0,"0"0"87"0,0 0-35 0,0 0-72 15,0 0-31-15,34 19-12 0,-22-18-4 16,4 0-3-16,5 0-3 0,-1-1-8 16,6 0-8-16,-5-1 9 15,5-1 5-15,2-2-1 0,-2-1 3 16,-3 0 0-16,3-2 0 0,-10-3 0 16,2-2-10-16,-5 0-27 0,-11-3-1 15,-2 3-9-15,-8 1-9 0,-7 3-13 16,-16 3 30-16,-13 4 34 0,-10 1 5 15,-6 10 18-15,1 4 15 0,7 5 0 16,6 2 1-16,4 1 11 0,11-5 9 16,11-1 17-16,12-3 11 0,0 3-22 15,3 3-18-15,5 0-4 16,10 5-9-16,1-2-13 0,14 0-10 16,9 0-6-16,13-3-54 0,7-1-65 15,0-5-103-15,-13-8-87 0,-4-1-101 0</inkml:trace>
  <inkml:trace contextRef="#ctx0" brushRef="#br0" timeOffset="13753.82">28906 12987 585 0,'0'0'112'0,"0"0"-32"0,0 0 52 0,0 0-93 0,29-25-34 0,-24 20-2 16,0-2-1-16,-5 4 0 0,2-3 0 15,-2 3 28-15,-2 0 7 0,-3-1-10 16,-3 1-3-16,-5 3-3 0,-8-2-8 16,1 1-7-16,-1 1-4 0,-7 0-2 15,-11 3-1-15,-8 4 1 16,-2 5-8-16,-5 2-11 0,5 5-7 16,8 0 4-16,15-3 15 0,5-1 6 15,8-2 2-15,5-1 2 0,1 4 9 16,1 3 0-16,6 2 2 0,0 0-5 15,13 0-4-15,0-3 1 0,8 1-2 16,2-2-2-16,8-2 1 0,11-3-1 16,1-4 0-16,-4-6-1 0,-5-2 1 15,-8-2 0-15,-11-5-1 0,6 1 1 16,5-5 3-16,-3-7 5 0,3-4 2 16,0-11-5-16,2-15-4 0,-2-17 0 15,-5-9 0-15,-1-1-2 0,-7 4 0 16,-5 10 1-16,0 7-2 0,-1 8 0 15,-1 7 0-15,-6 9 1 0,5 8 27 16,-5 5 18-16,2 4-21 0,-2 1 19 16,0-5 0-16,0 3-9 15,0 3-9-15,0 1-7 0,0 3-9 16,0 4-7-16,-2 0-3 0,2 3-1 16,-5 3-9-16,-1 5 5 0,-1 5 0 15,1 3-5-15,-4 5 0 0,0 2-5 16,-1 3 2-16,-1 11 6 0,-7 4 0 15,4 10 3-15,2-2 4 0,0-1 0 16,0-7 2-16,11-7 9 0,-4-1 17 16,6-3 0-16,0-8 2 0,0-1-1 15,6-2-7-15,1 2-3 0,1 2-5 16,5 1-8-16,0-2-2 16,2-3 0-16,6-2-1 0,0-2-1 15,5 0-2-15,-6-3-8 0,6-2-13 16,-3-1-13-16,8-3-20 0,-7 0-25 15,7-3-27-15,5-3-42 0,3-5-97 16,-11-3-130-16</inkml:trace>
  <inkml:trace contextRef="#ctx0" brushRef="#br0" timeOffset="23686.09">8607 15530 9 0,'0'0'219'0,"0"0"-183"16,3-6-26-16,-3 3 17 0,2 0 6 15,1 0-17-15,-3 1-2 0,2 0 12 16,1-2 3-16,-1 1 10 0,-2 1 3 16,0 0 0-16,0 0-9 0,0 1-4 15,0 1 10-15,0 0 0 0,0 0 8 16,0-2-9-16,-2 1-13 0,-1 1-5 16,-2-2-12-16,0 2-6 0,-3 0 0 15,-2 0-1-15,0 0-1 0,-1 0 0 16,-4 5 0-16,-1 0 0 0,1 1 0 15,-6 4 1-15,0 2 0 0,1 3-1 16,-4 0 0-16,4 2 0 16,-3 2 1-16,-1 2 0 0,4 0-1 15,-1 0 0-15,0 1 9 0,8-1 21 16,0 0 3-16,3-1-3 0,5-1 2 16,2-4 2-16,3 4-3 0,3-5-5 15,5 1 2-15,5-2 0 0,-1-2-1 16,7-1 12-16,1-3-10 0,4-3-10 15,-1-3-8-15,3-1-10 0,-1 0 0 16,-1-3-1-16,4-4-28 0,-2 3-39 16,0-4-34-16,0-3-31 15,10-1-69-15,-8 2-58 0,-2-2-153 16</inkml:trace>
  <inkml:trace contextRef="#ctx0" brushRef="#br0" timeOffset="24185.72">9132 15579 293 0,'0'0'52'0,"0"0"-28"0,0 0 35 0,0 0 35 0,-6-39-19 0,4 29-16 15,-6 1 4-15,0-1-5 16,-2 0-6-16,2 0-7 0,-2 1-1 16,-1 0-20-16,-1 3-4 0,4 0-7 0,-3 3-5 15,-1 1-5-15,1 1-3 16,1 2 0-16,-6 5-2 0,3 5 0 16,-5 7-1-16,0 3-1 0,-2 3-8 15,2 6-5-15,-3 1-3 0,5-1 3 16,3 2-4-16,6-2 2 0,4-2 13 15,3-1 4-15,5-3 2 0,3-1 1 16,10-5 2-16,3-1 20 0,5-5 8 16,2-2-3-16,0-5-6 0,3-4 5 15,0-1 14-15,0-7 2 0,0-4-1 16,1-5-8-16,-7 0-9 0,4-8-13 16,-9 0 1-16,-4-9 2 0,-3-6 2 15,-11-4-11-15,-4-1-3 0,-6 10-3 16,-2 7 0-16,-1 13-5 0,4 1-8 15,-9 1-5-15,1-1-11 0,-3 6-11 16,-3 1-29-16,3 6-11 0,-3 2 14 16,6 5-10-16,-1 1-53 0,3 7-24 15,5-3-77-15,1 1-81 0</inkml:trace>
  <inkml:trace contextRef="#ctx0" brushRef="#br0" timeOffset="24828.46">9522 15647 161 0,'0'0'113'0,"0"0"-69"0,0 0 26 0,0-27 12 0,0 19-12 0,0-1-14 16,0 2-16-16,7-2 10 0,-1 2 6 16,4 0-14-16,0 0-5 0,3 1-8 15,0 2-7-15,0 3-3 16,3 1-7-16,-4 4 1 0,4 5-2 16,2 8-6-16,3 1 1 0,-6 6-1 15,3 3 5-15,0 2 0 0,-2 4-1 16,2 6-2-16,-5-7-5 0,0 1-1 15,-5-2 0-15,-6-7 0 0,1 2-1 16,-3-4 0-16,-8-2 0 0,3-3-2 16,-6-4 2-16,1-5-1 0,-3-4-3 15,3-4-9-15,-3-3 5 0,-3-6-2 16,1-7 3-16,-1 0 4 0,4-7 2 16,-1-4 1-16,2-5 1 0,4 1-1 15,1-1 2-15,6-7 0 0,0 13 9 16,8-4 8-16,2 0 1 0,6 8 9 15,2-3 5-15,5 4-5 0,6 3-1 16,-1 1-8-16,3 4-10 0,0 3-7 16,0 3-3-16,0 3-5 0,0 2-58 15,-2 2-43-15,-1 1-27 0,6 3-55 16,-9 2-69-16,1-2-133 0</inkml:trace>
  <inkml:trace contextRef="#ctx0" brushRef="#br0" timeOffset="25299.45">10103 15682 409 0,'0'0'74'0,"0"0"-16"0,0 0 56 0,36-44-29 0,-20 28-37 0,-1 2-8 16,1 2 2-16,2 1-12 0,0-1-8 16,-3 5 6-16,1-1-10 0,-1 5-4 15,-2 2-2-15,0 1 8 0,-2 3-10 16,-1 6-5-16,0 1-3 0,-2 6 1 16,-3 2-3-16,3 6 3 0,-3 2-2 15,-2 2-1-15,2 2 0 0,-3-1 0 16,1 2-3-16,-3-1-7 0,0 0-6 15,0-6-9-15,-5 0-8 0,-3-3 1 16,0-4 11-16,-2-3 11 0,2-5 10 16,1-2 0-16,-1-7 0 0,-3 0 3 15,6-10-1-15,-2-1-2 16,-1-8 8-16,3 1 15 0,-1-7 2 16,4-8 1-16,2-7 1 0,2-6 2 15,6-2-3-15,3 12 10 0,1 9 3 16,-1 12-17-16,2-3 0 0,5 3-5 15,2-3-7-15,4-2-7 0,2 3-2 16,2 3-2-16,-5 2-1 0,6 1-32 16,-4 2-42-16,1 1-41 0,8 1-55 15,-6 1-40-15,-7 4-107 0</inkml:trace>
  <inkml:trace contextRef="#ctx0" brushRef="#br0" timeOffset="25690.83">10806 15596 411 0,'0'0'55'0,"0"0"37"0,0 0 9 0,44-7-48 0,-26 4-11 16,-3-3 16-16,1 0-5 0,-1-2-21 15,3 2-7-15,-2 0 7 0,-1-2 3 16,1 2 4-16,-3 0-2 0,0-2-12 15,-5 3-2-15,-1-3-8 0,-1 0-5 16,-4 3-3-16,-2-3-4 0,0 3-3 16,-8-1 0-16,1 1-3 0,-6-1-12 15,0 1-13-15,-3 3 1 0,-4 2 9 16,1 0 0-16,-1 8 8 0,-3 4 8 16,-3 6 2-16,2 2 0 0,4 3 3 15,2 1-2-15,0 2 0 0,7-1-1 16,4 0 0-16,1-1 0 0,6-1 2 15,0-2 12-15,3 0 10 0,5-4-2 16,2-1-6-16,3-1-12 0,-3-3-4 16,8-6-1-16,3-1-38 0,2-5-38 15,3-3-65-15,13-11-77 0,-6 2-74 16</inkml:trace>
  <inkml:trace contextRef="#ctx0" brushRef="#br0" timeOffset="26100.6">11462 15525 555 0,'0'0'94'0,"0"0"-65"0,0 0 85 16,0 0-85-16,0 0-29 0,-8-31-18 0,1 25-28 15,-6 2-21-15,0 2-5 0,-5 2 31 16,2 0 25-16,-2 2 4 0,3 5 8 16,-1 3-5-16,3 0 4 0,0 0 5 15,3 1 1-15,5 2 11 16,0-3 18-16,2 2-5 0,3 0-1 16,5 0 10-16,3-2-10 0,2 1-11 15,3-3-1-15,3 1-7 0,2 0 1 16,0-2-1-16,3-1-4 0,-3 1 5 15,5-1 20-15,0 1 4 0,-2 2-2 16,2 0-7-16,-5-1-7 0,0 0 7 16,-7 2 11-16,-1-2 8 0,-2 0-7 15,-8-1-10-15,-3-1-5 0,-5 3-6 16,-5-3-1-16,-5 0-3 0,-5-3-4 16,-5 1-4-16,-3-3-10 0,-8-1-45 15,-5-3-49-15,-8-2-46 0,3 0-21 16,10 1-103-16</inkml:trace>
  <inkml:trace contextRef="#ctx0" brushRef="#br0" timeOffset="26444.51">11876 15473 600 0,'0'0'44'0,"0"0"-42"0,0 0 58 0,0 0-45 0,0 0-15 15,10-14-2-15,-10 18 1 0,-3 7 1 16,-2 6 0-16,0 3 11 0,-3 12 25 15,-5 14 18-15,6 19-8 0,-6 4-2 16,2 5-14-16,6-1-17 0,-3-9-7 16,-2-2-5-16,0-1-1 0,-3-7-33 15,2-2-49-15,1-6-78 0,2-2-21 16,-2-15-40-16,5-6 1 0</inkml:trace>
  <inkml:trace contextRef="#ctx0" brushRef="#br0" timeOffset="26819.42">11824 15607 572 0,'0'0'88'0,"0"0"-31"15,0 0 95-15,18-44-82 0,-8 31-43 16,1-2-6-16,2 3 2 0,2 0-5 16,1-2-8-16,2 4-2 0,2 2 5 15,1 0 11-15,0 3 2 0,5 2-6 16,-3 3-3-16,5 0-10 16,-2 7-2-16,0 0-2 0,-3 7-3 15,0-1 1-15,-7 8 0 0,-1 0 1 16,-4 5-1-16,-9-1 2 0,-2 2-2 15,-2-2-1-15,-6-1 2 0,-7-1-2 16,-4-4 2-16,-4 0-2 0,0-4-1 16,-3-2-7-16,-2-3-25 0,2-5-38 15,-3 1-57-15,-4-6-97 0,4-6-34 16,4-1-136-16</inkml:trace>
  <inkml:trace contextRef="#ctx0" brushRef="#br0" timeOffset="27288.3">12602 15566 330 0,'0'0'42'0,"0"0"3"16,0 0 57-16,0 0-60 0,-11-43-26 16,6 33 20-16,0 0 3 0,2 1-9 15,-4 2-8-15,2 2 5 0,-3-1 4 16,0 2 31-16,-2 3-46 0,-1 1 12 16,-2 2 4-16,-5 5-11 0,-2 3 7 15,-1 3-13-15,-5 2-9 0,0 1-4 16,0 6-1-16,1 1-1 0,-1 3-1 15,5-2-2-15,0 4 3 0,9-4 0 16,-1 0 0-16,7 0 4 0,6-3 17 16,3-5 16-16,5 2 2 0,7-6-8 15,3-4-2-15,6-5-1 0,1-3 4 16,4 0 3-16,-1-10 12 16,3 0 5-16,-5-2 0 0,0-6-1 15,-5 0-8-15,-6-5-17 0,-2-10-15 16,-5-3-9-16,-8 2-2 0,0 7-14 15,-5 7-27-15,-3 8-20 0,-5 1-15 16,-3 0-49-16,-4 3-30 0,-11 3-29 16,8 4-56-16,-1-2-129 0</inkml:trace>
  <inkml:trace contextRef="#ctx0" brushRef="#br0" timeOffset="27960.69">12682 15470 508 0,'0'0'155'0,"0"0"-92"0,0 0 97 0,0 0-77 16,0 0-60-16,26-37-17 0,-16 29 3 15,0 1-6-15,1 1-3 0,-1 2 3 16,0 0-3-16,1 2 2 0,-4 2-2 16,1 0 3-16,-3 2 6 0,0 3 1 15,1 4-5-15,-4 2 0 0,-2 1 2 16,3 6-3-16,-3 3-2 0,0 2-2 16,-3 3 0-16,1 3 0 0,-4 1 0 15,1 6-1-15,-2 5-5 0,1-5-2 16,1-4 0-16,3-6 1 0,2-8 7 15,0 3 1-15,0 3 0 0,0-7 1 16,5-3 10-16,-3-6 9 0,4-5 10 16,-1-3 15-16,2-5 7 0,-1-6-17 15,4-5 0-15,-2 0-8 0,-1-4-7 16,6-6-7-16,0-5-4 0,5-7 0 16,-2 2 1-16,-1 4-1 0,-2 6-3 15,0 8-7-15,3 1 1 16,2-2-1-16,0 4-1 0,3 2 0 15,-6 3 1-15,1 3-1 0,-1 2 0 16,-2 3 0-16,-3 2 0 0,-4 0-3 16,1 3 4-16,-4 4-1 0,-1 0 0 15,1 1-1-15,0 2 2 0,-1 0-1 16,-2 2-4-16,3 0-18 0,-3-2-8 16,2-1-7-16,-2 1-7 0,0-1-3 15,0 1 5-15,0 0 16 0,0-1 19 16,0-1 8-16,-2 1 0 0,-1-2 0 15,3 0-1-15,0-4-9 0,0 2-57 16,0-1-29-16,0-3-25 16,0-1 24-16,3 0 35 0,-3 0 11 15,5 0-18-15,-2 0-32 0,2 0 1 16,-3 0 25-16,1 0-7 0,-1 0-17 16</inkml:trace>
  <inkml:trace contextRef="#ctx0" brushRef="#br0" timeOffset="28837.97">13139 15589 63 0,'0'-2'126'0,"0"1"-51"0,0 1 33 16,0-2-39-16,0-2-30 0,0 2-4 15,0-1-4-15,0 0-11 0,-2-2 2 16,2 4 11-16,0-4 4 0,-3 3-6 16,3-2-1-16,0 3 6 0,-3-3-5 15,3-1 0-15,0 2-11 0,-2-2 0 16,2 2 9-16,-3-1-7 0,3-1 0 15,-2 3 4-15,2-3-3 16,0 2 5-16,-3 1-4 0,3 2 0 16,0-1 3-16,0 1-3 0,0 0-9 15,0 0-7-15,3 1-2 0,-3 4 3 16,2 1 1-16,1 4 4 0,-3 1-6 16,0 7-2-16,0 3-3 0,0 1-3 15,0 3 1-15,0 3 0 0,0-1-1 16,2 0 1-16,4-2 1 0,-4 0-1 15,3-4 11-15,0-1 10 16,1-2 11-16,-4-2 0 0,1-2-5 0,-1-2-4 16,1-4-7-16,-3-1-11 0,0-3-3 15,0-1-3-15,3 0-12 0,-3-2-43 16,2-1-21-16,1-4-43 0,4-3-82 16,4-2-99-16,-3-1-190 0</inkml:trace>
  <inkml:trace contextRef="#ctx0" brushRef="#br0" timeOffset="29342">13783 15666 541 0,'0'0'55'0,"0"0"-15"0,0 0 58 0,0 0-53 0,28-39-28 16,-25 29 24-16,-3 0 5 0,2 0 0 16,-2 0 8-16,0 1 2 0,0 1-7 15,-2-1-9-15,-1 2-8 0,-2-2-16 16,0 2-7-16,-3 1-6 0,-2 0-3 16,-1 4 0-16,-2-1 0 0,0 1 0 15,-2 2-1-15,-1 5-8 0,-2 3 2 16,-2 3 2-16,-1 3 1 0,0 5-7 31,1 5-7-31,-1 3-1 0,3 3-10 16,5 0-9-16,3-1 1 0,4 0 2 15,6 2 14-15,0-5 10 0,8 1 7 0,2-2 1 0,6-1-3 0,-1-2-2 16,4-5 1-16,1-3 7 0,1-4 4 16,0-8 16-16,2-2 5 0,-2-8 14 15,-3-3 3-15,2-3 6 0,-2-7 6 16,0-9-8-16,1-11-7 0,-4-15-5 15,1-12-5-15,-9 1-3 0,-4-3-9 16,2 5-11-16,-2 4-3 0,-1 6-3 16,1 8 0-16,-3 7 0 0,0 13 1 31,0 8-1-31,0 6-7 0,-3 3-30 0,1 1-10 0,-1 2-21 0,3 1-43 16,0 6-56-16,0 0-98 15,3 5-151-15</inkml:trace>
  <inkml:trace contextRef="#ctx0" brushRef="#br0" timeOffset="29640.09">14180 15589 690 0,'0'0'63'0,"0"0"5"0,0 0 53 0,19-44-90 0,-14 32-26 15,-3 3-2-15,1 0 1 0,-3 6 5 32,0 2 4-32,0 2-1 0,-3 8-2 15,-4 4 19-15,-4 7 18 0,1 6-13 16,-3 7-19-16,0-1-4 0,5 3-9 15,-2-3-2-15,2-3-3 0,0 0-43 16,3 2-74-16,0-4-30 0,5 4-67 16,0-8-86-16</inkml:trace>
  <inkml:trace contextRef="#ctx0" brushRef="#br0" timeOffset="29810.53">14310 15324 902 0,'0'0'110'0,"0"0"-44"0,-6-44 7 16,4 25-73-16,-1 3-15 0,-2 3-4 0,0-1-42 0,5 6-36 0,-5 5-68 15,5 1-66-15,-3 2-157 0</inkml:trace>
  <inkml:trace contextRef="#ctx0" brushRef="#br0" timeOffset="30384.62">14410 15673 590 0,'0'0'97'0,"0"0"-52"0,0 0 105 15,11-42-100-15,-6 26-41 0,5-3 6 16,3-2-7-16,0-2-5 15,0 3-3-15,3-3 3 0,-1 4 7 16,-2 0 1 0,0 7-6-16,0 1 17 0,-3 3-10 15,0 4-10-15,-2 2 0 0,0 2-1 16,-5 0 1-16,-1 1-2 16,1 3-2-16,-3 2 1 0,2 1-1 15,1 4-2-15,-3 5-4 0,0 0 2 16,0 7 1-16,-3 2 4 0,1 8 0 15,-1 8 1-15,1 4 0 0,-1 4 0 16,3-11 1-16,0-10-1 0,0-9 0 16,0-4 0-16,3 6-4 0,-3 1-13 15,2 2 1-15,1-6 7 0,2-3 5 16,-3-6 4-16,6-5 1 0,0-4 4 16,0-2 17-16,2-7 4 0,0-3 13 15,1-3 8-15,4-6-6 0,-2-6-8 16,5-14-15-16,5-12-12 15,3-9 0-15,0 6-1 0,0 11-2 16,-8 19 7-16,-5 14 5 0,0 3-3 16,2 1-7-16,1 4-2 0,2 0 1 15,-2 2 0-15,-4 2 5 0,1 7 10 16,-2 2 11-16,-1 5-9 0,0 6-13 16,1 11-5-16,-1 10-3 0,-5 8-1 15,3 2-25-15,-5-5-11 0,-1-11 1 16,-2-9-14-16,3-10-35 0,-3 3-48 15,0 8-55-15,0-2-56 0,0-3-141 16</inkml:trace>
  <inkml:trace contextRef="#ctx0" brushRef="#br0" timeOffset="31151.01">15323 15713 337 0,'0'0'125'0,"0"0"12"0,0 0-21 0,0 0-40 15,2-26-14-15,-2 20 0 0,0-2-37 16,0 3 4-16,3-3 3 0,-3 2-6 15,2 1 12-15,-2 0-1 0,0 0-8 16,0 2-6-16,0-2-1 0,0 2-3 16,0 2-2-16,-2-4-5 0,-1 1 4 15,1-2-1-15,-4 0 0 0,1-2 0 16,3 1-6-16,-4 1-5 0,4-3-2 16,-6 3-2-16,0 2-1 0,-2-1 0 15,-3 4 0-15,0 1-2 16,-2 0 1-16,-1 6-3 0,-2 1-9 15,3 5-14-15,-1 0-11 0,1 4-4 16,4 2-1-16,1 2 11 0,5 2 18 16,0-1 11-16,5 2 1 0,0-2 0 15,0 0 3-15,5-2 1 0,0 0 8 16,3-1 8-16,2-4-2 0,-2 0 2 16,5-4-2-16,0-3-4 0,0 0-2 15,2-4 0-15,-2-3-2 0,0 0-3 16,-3 0 3-16,3 0 2 0,-5 0 5 15,2 0-8-15,-2 0-4 0,0 0-1 16,-3 1-1-16,0 0-1 16,-2 6 0-16,-3-1-1 0,2 4 0 15,-2 6 1-15,0 4 1 0,0 10 0 16,-2 10 0-16,2 9 1 0,-6 3-1 16,-1-2 0-16,-4-8-32 0,-4-6 16 15,-1-1-16-15,1-8 8 0,2-5 24 16,3-5 0-16,2-5 2 0,-2 1-2 15,-1-3 3-15,-2-1 10 0,5-6 7 16,-2-3-13-16,0-7-3 0,2-5 15 16,3-5 13-16,-3-3-6 0,3-6-14 15,5-9 1-15,0-6 5 16,13-8 2-16,2-1 10 0,3 9 5 16,3 12 4-16,-5 14-5 0,2-2-6 15,5 1-6-15,8-5-9 0,13-5-2 16,2 4-5-16,6 1-6 0,-3 4-4 15,-7 6-61-15,-4 1-55 0,4 2-47 16,-1-4-69-16,-10 4-131 0</inkml:trace>
  <inkml:trace contextRef="#ctx0" brushRef="#br0" timeOffset="31763.75">16767 15693 686 0,'3'0'132'0,"7"0"-95"0,0 0 110 0,6 0-67 0,2-2-59 0,2-3 6 0,1 0-1 16,8-1-10-16,-4 0-2 0,6 1 2 15,-5 0 6-15,3 0 6 0,2 0-9 16,-3-1 6-16,1-1-8 15,-1-1-3-15,-5 0-5 0,-2 1-8 16,-3-5 0-16,-5-2-1 0,-5 0 0 16,-6-2-7-16,-2 1-21 0,-8-1 6 15,-4 4-2-15,-9 1-1 0,0 3-4 16,-7 4 1-16,-8 3 17 0,-8 1 8 16,-8 8-3-16,0 9 4 0,6 4 2 15,7 2-2-15,5 3-1 0,9-4 3 16,4-2 0-16,5-2 3 0,6-2 12 15,-3 4 13-15,0 1 6 0,3 3-3 16,0 2-3-16,7-3-1 0,3-1 1 16,0-2-5-16,5-1-9 15,6-5-3-15,4 1-5 0,3-2-4 16,5-5 1-16,3-1-3 0,0-1 0 16,5-5-6-16,5-1-14 0,11 0-20 15,4-3-22-15,1-2-17 0,-5 1-40 16,-3-3-43-16,-11 1-78 0,-7 1-61 15</inkml:trace>
  <inkml:trace contextRef="#ctx0" brushRef="#br0" timeOffset="32233.09">17627 15554 663 0,'0'0'95'0,"0"0"10"0,0 0 30 0,0 0-89 16,0 0-30-16,21-28 8 0,-21 26-17 16,-5 1-3-16,-3 0-4 0,-2 1 0 15,-3 0-2-15,-5 3-1 0,-3 5-4 16,0 2-9-16,-4 1-21 0,-4 1-23 15,1 0-14-15,-1 2-2 16,3 0 24-16,6-2 9 0,4 0 15 16,3 1 24-16,8-2 4 0,3 1 2 15,4 2 11-15,6-3 3 0,10 0 0 16,0 0 8-16,5-1 20 0,6 1 0 16,-1-1 4-16,8 0 0 0,-5-1-10 15,3 0 4-15,0-1-2 0,-9 0-12 16,4 1-3-16,-3 2-4 0,-3-1-8 15,-8 3 1-15,-2-1-6 0,-7-1 2 16,-6 1-5-16,-6 1 6 0,-9-3 4 16,-6-3-7-16,-12-1-2 15,-16-2-3-15,-11-1-3 0,-2-3-21 16,3 0-28-16,2-5-41 0,10 0-46 16,1-5-63-16,4-1 0 0,14 1-48 15,10 1-46-15</inkml:trace>
  <inkml:trace contextRef="#ctx0" brushRef="#br0" timeOffset="32717.73">18131 15103 649 0,'0'0'45'0,"0"0"-44"0,0 0 53 0,39-4-28 0,-31 8-22 0,-6 6 25 15,-2 1 2-15,0 7-15 0,0 2-9 16,-5 4-3-16,-3 1 0 0,1 4 4 15,-4 2 0-15,1 1-3 0,0 6-2 16,-3 6 1-16,-3 5 3 0,1 0 3 16,2-4-4-16,2-6 2 0,-1-4-2 15,4 1-3-15,-3-4 10 0,4-3 2 16,4-6 12-16,-2-6 8 0,5-1 8 16,-3 3 3-16,3 1-7 0,0 3-1 15,3-4-1-15,5-3-3 0,-1 0 1 16,6-5-9-16,3 0-1 0,2-2-8 15,0-5-9-15,5 0-4 0,3-1 0 32,0-2 1-32,0-1-5 0,2 0-2 0,1 0 1 0,-1-4-12 0,3 0-34 15,-2 0-17-15,-1-3-22 0,-2 1-46 16,-6-1-25-16,-1-4-72 16,-4 1-73-16</inkml:trace>
  <inkml:trace contextRef="#ctx0" brushRef="#br0" timeOffset="32890.21">18064 15627 808 0,'0'0'103'15,"0"0"-33"-15,0 0 87 0,52-25-100 16,-29 16-39-16,11 0 4 0,9-2-16 15,9 1-6-15,5-1-8 0,-5 4-64 16,-6 0-80-16,-4 3-57 16,-11 2-88-16,-6-1-149 0</inkml:trace>
  <inkml:trace contextRef="#ctx0" brushRef="#br0" timeOffset="33093.48">18785 15626 666 0,'0'0'60'16,"0"0"-44"-16,0 0 89 0,0 0-75 16,-31 36-23-16,21-22-3 0,-3 2-4 15,0 2-1-15,0 3 1 0,0 2 2 16,0-1-2-16,3 3-6 16,-1-1-16-16,6-1-20 0,-3-2-30 15,6-1-16-15,-3 3-13 0,2-7-93 16,1-2-56-16</inkml:trace>
  <inkml:trace contextRef="#ctx0" brushRef="#br0" timeOffset="33265.35">18808 15343 900 0,'0'0'27'0,"0"0"-25"0,0 0-4 15,-2-44-1-15,2 34-116 0,0 3 17 16,2 1-99-16,1 3-75 0</inkml:trace>
  <inkml:trace contextRef="#ctx0" brushRef="#br0" timeOffset="34079.71">18950 15596 602 0,'0'0'77'0,"0"0"-14"16,44-30 86-16,-23 16-95 0,0 2-36 15,-1 2 15-15,-2 2-11 0,0 1-9 16,-2 3 2-16,-1 1 3 0,-4 0-2 16,-1 3-7-16,-2 2-4 0,-3 2-1 15,0 0-3-15,-2 5 1 0,-1-1-2 16,1 0-3-16,-3 6-8 0,-3 0-4 16,1 5 8-16,-6 2 3 15,0 4 4-15,1 2 0 0,-4 1 1 16,3 1-1-16,-2-1 0 0,2-1 2 15,3-2-2-15,-3-3 1 0,6-2 0 16,-1-1 0-16,3-6 1 0,0-4 0 16,3-3 2-16,5-3-3 0,-3-3 2 15,3-4 1-15,-1-3 11 0,1-4 22 16,5-4 15-16,-5 1-11 0,5-6-12 16,0-2 2-16,2-4-4 0,1-1-7 15,2-3-3-15,0 1-5 0,0 4 0 16,0 0-7-16,0 4-1 0,0 1-3 15,-2 3 0-15,-1 2-1 16,-2 1 0-16,0 5 0 0,-3 3 0 16,-2-1 0-16,-3 6 0 0,0-1 0 15,-2 1-5-15,0 1-5 0,-3 0-2 16,2 3-8-16,-2 5 2 0,0 2 3 16,0 3-4-16,0 5-4 0,-2 1 8 15,-1 4-9-15,0 0 2 0,1 0 11 16,-1 4 9-16,3-3 1 0,0-2 1 15,0-1 0-15,3-3 0 0,-1-4 1 16,4 0 0-16,-1-5 1 0,0-1 0 16,3-8 5-16,-3 0 4 0,3-4 2 15,4-6-1-15,-1-3-5 0,-1-1 0 16,3-3 6-16,0-2-5 0,2-5-5 16,4-9 0-16,4-3-3 0,0 3 0 15,-5 4 1-15,0 9 0 0,-5 9 1 16,3 1 3-16,2-1-3 0,0 5 1 15,-3 3-2-15,-2 3-1 0,-2 0 0 16,1 7 1-16,-4-1 4 16,-3 8 3-16,3 1-3 0,-5 7-3 0,-1 2-2 15,-2 4 0-15,0 1 0 0,0 2-19 16,0-2-26-16,-2 0-24 0,-1-2-52 16,-2 6-61-16,2-5-87 0,-4-7-84 15</inkml:trace>
  <inkml:trace contextRef="#ctx0" brushRef="#br0" timeOffset="34718.03">20010 15670 342 0,'0'0'72'0,"7"-4"32"0,-1-1 10 0,-4 3-54 16,3-2-7-16,1-1 27 0,-1 2-13 0,-3-3-22 0,1 4-8 16,-1-3 10-16,1 2-3 0,-3 1 6 15,0 1-1-15,0 0-11 0,0 0-24 16,0-1-6-16,0 0-4 0,-5-1 0 16,2 0-4-16,-7-1 1 0,2 0-1 15,-5 2 0-15,-2-2 0 16,-1 3-3-16,-4 1-12 0,2 2-10 31,-8 3-9-31,2 6-9 0,1 4 5 16,0 0-6-16,-3 6-14 0,8 0 21 15,3 3 30-15,4 2 7 0,1-2 4 16,7 2-2-16,3-2-1 0,3-3 5 16,5-2-1-16,-1-3-2 0,4-2-3 15,2-6 2-15,-3-1 12 0,3-7-1 16,-3 0-3-16,3-8 4 0,-5-2-3 15,5-2-5-15,-5-3 1 0,-1-2-2 16,4-3 2-16,-4-1-2 0,-4-3-4 16,2 3-1-16,-2 2 0 0,-3 3 0 15,0 7-1-15,0 3 0 0,-5 5 1 16,-1 1 0-16,-1 3 17 0,-4 6 18 16,4 1-12-16,-4 1 2 0,1 1 3 15,2 2-7-15,-2 0 4 0,7-2-4 16,-2 1-4-16,5 2 10 0,0-4 4 15,8 1-3-15,2-2 7 0,6-3-3 16,-1-1-10-16,11 0-3 0,0-3-10 16,7-2-7-16,11 0-2 0,8-1-14 15,2 0-47-15,-5-1-41 0,-2-2-19 16,-6 0-50-16,-5-1-51 0,3 1 15 16,-10-2-65-16,-9 2-17 15</inkml:trace>
  <inkml:trace contextRef="#ctx0" brushRef="#br0" timeOffset="35173.06">20452 15151 716 0,'0'0'96'0,"0"0"30"0,33-22-8 15,-17 13-88-15,-3 3-19 0,-3 1-6 16,0 2-2-16,-2 3-3 0,-5 0-1 16,-1 7-2-16,1 3 3 0,-3 2 12 15,0 7 6-15,-5 4-10 0,-3 11-3 16,-8 10-3-16,1 13-2 0,-8-1 0 15,2-2 1-15,5-5 2 0,-2-8-3 16,3-1 0-16,-1-1-1 0,3-2 1 16,0 1 1-16,1-4 3 0,-1-8 8 15,7-2 13-15,1-8 1 0,3 1-3 16,-1-3 5-16,3 6 4 0,3-4 5 16,4-1-4-16,6-4-16 0,0-5-4 15,8-3-5-15,0-1-3 0,2-2-3 16,0 0-2-16,3 0 0 15,2-2-1-15,-2-2-26 0,-2-1-17 16,4-2-14-16,-2 2-19 0,-3-3-26 16,0 2-35-16,-2-1-24 0,2-4-32 15,-7 1-55-15,-6 1-99 0</inkml:trace>
  <inkml:trace contextRef="#ctx0" brushRef="#br0" timeOffset="35388.67">20392 15582 917 0,'0'0'56'0,"0"0"27"0,34-1 22 0,-14-2-86 16,1 0-14-16,5-2-5 0,2 1-17 15,6-1-41-15,0 1-26 0,-3-1-5 16,5-2-35-16,8 0-30 0,-6 2-76 15,-4 0-120-15</inkml:trace>
  <inkml:trace contextRef="#ctx0" brushRef="#br0" timeOffset="35814.71">20909 15580 527 0,'0'0'124'0,"0"0"-57"15,0 0 109-15,0 0-66 0,0 0-66 16,0 0-17-16,0 0 2 15,0 0-17-15,41 16-8 0,-25-16-3 16,2-1-2-16,3-1 2 0,-1 0-1 16,3-2 2-16,-2 1 0 0,2-4 0 15,-5 1-1-15,1 0 13 0,-1-4 14 16,-5 1-3-16,-3-1-8 0,-2-1-10 16,-6-1-5-16,-2-1 1 0,0 0 0 15,-10 2-3-15,0 0-2 0,-9 4-4 16,-1 0 6-16,-6 5-1 0,-8 1 1 15,-7 2 0-15,-8 7-1 0,-5 6 1 16,7 5 0-16,6 2-1 0,12-3 1 16,4-2-1-16,12 2 2 0,2-4 8 15,6 6 10-15,-3 3 10 16,8 4 18-16,3-3 12 0,7 2-10 16,8-1-19-16,6-2-16 0,7 2-6 15,13 2-7-15,7-1-1 0,6-3 0 16,-3-8-28-16,-5-4-25 0,-5-3-20 15,-2-2-11-15,-4-1-5 0,-4-4-28 16,2-1-34-16,-5-1-43 0,-7-2-16 16,-6-3-147-16</inkml:trace>
  <inkml:trace contextRef="#ctx0" brushRef="#br0" timeOffset="36302.31">21725 15526 375 0,'0'0'131'0,"0"0"-42"0,0 0 52 0,0 0-50 0,34-14-21 0,-29 10-5 15,0 0 2-15,3 2-9 0,-3 0-11 16,0-1-7-16,3 3-16 0,-8-2-15 16,3 1-2-16,-3 1-7 0,0 0-2 15,-3 0-7-15,-5 1-6 0,-4 2-10 16,-4 1 7-16,-7-1 13 0,0 5 2 16,-3 0 2-16,-3 0 1 0,1 1-8 15,2 3-1-15,0-1 7 0,8 1 0 16,3 0 2-16,7-3 0 0,5 2 5 15,3-1 15-15,11 1 16 0,4-1-6 16,3-1-8-16,8 3-5 0,10-1-6 16,6 2-10-16,9 3 0 0,1 0-1 15,-6 2-8-15,-7-2-22 0,-10 0 1 16,-9-3 10-16,-2-2 12 0,-10-1 7 16,0 2-1-16,-3 1 0 15,-5 1 1-15,-5-1 13 0,-11-3 16 0,-7 1-6 16,-8-2-11-16,-13-2-7 0,-8-2-3 15,-2-3 2-15,0-2-3 0,5 0 0 16,2-2-1-16,1 0-12 0,4-1-36 16,-4-1-52-16,7 2-64 0,11 2-79 15,5-1-92-15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1-13T15:04:23.250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  <inkml:brushProperty name="color" value="#FF0000"/>
    </inkml:brush>
    <inkml:brush xml:id="br2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13658 6695 106 0,'0'-3'22'0,"0"2"-16"16,0 0 13-16,0 0-2 0,0 0-13 16,3-2-2-16,-3 2 10 0,0-1 11 15,0-1 5-15,0 1-4 0,0-2 12 16,0 1-2-16,3 1 3 0,-3-1 0 15,0 1-8-15,0-1 0 16,0 1-7-16,0 0-2 0,0-1-2 16,0 0 1-16,0 1-1 0,2 1 5 15,-2-3-1-15,3 3 6 0,-3-3-1 0,0 3-3 0,2 0 4 0,-2 1-2 16,3-2-5-16,-3 1-11 0,3-1-2 16,-3 2-2-16,2 0 0 15,1-2 3-15,-3 2-1 0,0 0-3 16,0 0 0-16,0 2-2 0,0 3 2 15,0-1 7-15,0 5 6 0,0 0 3 16,0 3-5-16,-3 4-2 0,1 0-4 16,-4 4-5-16,1 1-1 0,3 1-4 31,-1 4 1-31,0-2 0 0,1 1-1 16,2-1 1-16,0 0 1 0,5-2 0 0,-2-1 2 0,4 0 1 0,1-1-1 15,0-3-1-15,0-2 1 0,2-1 0 16,0-1 1-16,1-5 2 0,2 0 1 15,0-3 0-15,-1-3 2 16,4-2 4-16,-3-2-5 0,5-5 5 16,-5-7 1-16,2 0-1 0,-2-4-4 15,3-2-2-15,-6-2-2 0,0-2-2 16,1 0 1-16,-3-4-3 0,-1 5 1 31,-2-4-1-31,3 2 0 0,-5 2-1 16,2-2 0-16,-2 0 0 0,-1 3 0 15,-2 1 1-15,0 4 0 0,0 0 2 16,0 1 4-16,0 3 16 0,0 2-7 16,0 1-7-16,-2 2 4 0,-1 4 2 15,3 0 1-15,0 2-4 0,0 1-5 16,0 1-6-16,0 0-2 0,0 0-1 16,0 4 0-16,0 1 0 0,3 5 1 15,-1 0 1-15,1 3-1 0,-1 6 0 16,3 2 0-16,1 2 1 0,-1 6 0 15,-3 8-1-15,6 5 0 0,-3 10 1 16,3 0-1-16,-3 0 0 0,0-4 0 16,-2-3 0-16,2-1 1 0,-5-3-1 15,3-2 1-15,-3-3-1 0,0-2 0 16,0-7 1-16,-3-4-1 0,1-7 3 16,-1-1 0-16,-2 2 5 0,-3 2 1 15,-2-1-2-15,-3-3 0 0,-3-2 1 16,-2 1 0-16,0-7 4 0,-5 1-2 15,0-6-4-15,-6-2-5 0,1-2 0 16,-6-3-1-16,6-3-10 0,-6-1-22 16,6 1-7-16,-1 1-26 15,3 2-27-15,3 0-28 0,-3 3-40 16,3 1-57-16,8 1-134 0</inkml:trace>
  <inkml:trace contextRef="#ctx0" brushRef="#br0" timeOffset="1237.29">13413 6506 223 0,'0'0'70'0,"0"0"-29"16,0 0 40-16,-13 18 9 0,8-12-37 15,0-2-12-15,2 0 10 0,1-2-12 16,2 0-9-16,0-2-5 0,0 0 7 16,0 0 14-16,0-4 7 0,2-3-12 15,6-4-12-15,2-6-7 0,6 0-9 16,4-5-6-16,1-2 1 15,2 1-1-15,3-3 0 0,-3 1 4 16,3 2 4-16,-2-1 10 0,-1-1 3 16,0 0-1-16,-2 3-10 0,-3-1-2 15,0 1-4-15,-3 2-5 0,-2 2 0 16,-5-1-1-16,0 5 1 0,-3 0 0 16,-2 0 0-16,2 2 4 0,-5 2-1 15,0 0 0-15,0 3 5 0,0 0-1 16,0 1 1-16,-3 2-3 0,3 1-2 15,-2 1-5-15,2 2-4 0,0 0-1 16,2 3-4-16,1 3 4 0,5 4 0 16,-1 2 1-16,6 6 0 15,0-1 0-15,5 4 0 0,3 2 1 16,0 1-1-16,-1 0 0 0,3 1 1 16,1-2 0-16,-1 0 0 0,0-1 1 15,0 0-2-15,-2-3 1 0,0 1-1 16,-1-1 1-16,-4-2-1 0,2-1 1 15,-5-1-1-15,0 0 0 0,-5-1 0 16,-1 0-1-16,1 0-2 0,-3-2-46 16,1 1-57-16,1 6-82 0,-4-2-100 15,2-3-121-15</inkml:trace>
  <inkml:trace contextRef="#ctx0" brushRef="#br0" timeOffset="1832.49">15268 6682 22 0,'0'0'179'0,"-2"2"-112"0,-1-2-8 0,3 1 24 0,-2 0-7 16,-1-1-27-16,3 2 4 0,0-1 0 16,0-1-7-16,5 0 20 0,0 0 2 15,6 0 2-15,2 0-15 0,5 0 0 16,2 0-1-16,4 0-9 0,4-1-12 16,0-1-13-16,1 1-9 0,2 0-7 15,-3 1-3-15,3 0 1 0,-2 0-2 16,-3 0 0-16,-1 1-1 15,-1 3-31-15,-4-2-34 0,-4 3-36 16,-3-1-46-16,-8 6-35 0,0-3-32 16,-5 0-93-16</inkml:trace>
  <inkml:trace contextRef="#ctx0" brushRef="#br0" timeOffset="2066.96">15276 6944 428 0,'0'0'70'0,"0"0"-36"0,0 0 79 15,0 0-18-15,49 5-30 0,-15-7 3 16,7-2-1-16,8 0-27 0,3-1-17 16,-6 3-14-16,-4 1-4 0,-6 0-2 15,3 1-3-15,-3 0-2 0,5 0-12 16,-2 3-51-16,-3 0-53 0,3 1-53 15,-11-2-59-15,-2-2-105 0</inkml:trace>
  <inkml:trace contextRef="#ctx0" brushRef="#br0" timeOffset="2941.35">16824 6283 155 0,'0'0'45'0,"0"0"-9"0,0 0 28 0,0 0 5 0,20-16-16 16,-14 13 7-16,-1 1 2 0,-3 1-14 16,1 1-5-16,-3 0-16 0,3 0-15 15,-3 0 1-15,0 0 3 0,0 5 8 16,0 0 5-16,0 4 0 16,0 0 2-16,0 3-1 0,0 4-4 0,0 3-7 15,2 4-1-15,-2 3-1 0,0 8-6 16,0 8-3-16,0 8 0 0,0 2 8 15,-2-2 6-15,-6-5 7 0,3-4 7 16,-1 0 2-16,-1-5-3 0,4-5-4 16,1-4-9-16,2-7-9 0,0 0-2 15,0 3-4-15,2 1-1 0,6 2 4 16,0-4 1-16,5-2 8 0,-1-5 7 16,9-1 9-16,-3-4 3 0,5-2-9 15,3-6-6-15,3-2-3 0,2-3-4 16,5-11-8-16,5-10-2 15,-5 1 0-15,-7 0-1 0,-6-2-2 16,-13 7 0-16,1-3 0 0,-3 0-1 16,-6 2 0-16,-4 1-1 0,-9 6-1 15,-7 1-2-15,-13 5-8 0,-10 1-26 16,-19 4-5-16,-2 1 3 0,0 1-6 16,8 4-3-16,8 0-4 0,2 2-17 15,2 0-14-15,9 1-18 0,2-2-31 16,10-3-22-16,5 4-7 0,9-2-86 15</inkml:trace>
  <inkml:trace contextRef="#ctx0" brushRef="#br0" timeOffset="4115.76">17645 7138 112 0,'0'0'102'0,"3"0"-27"15,-3 0-13-15,0-3 3 16,0 1-25-16,0 1-13 16,0 0 11-16,3 1 3 0,-3-1-13 0,0 1-2 15,0-2 6-15,0 2 7 0,0-1 10 16,2 0-8-16,-2 1-1 0,0-1-4 16,0-2-5-16,-5 1-5 0,2-1-9 15,-2-2-13-15,0 1-3 0,-3 0 0 16,1-1-1-16,-1 4 0 0,-2-1-1 15,-1 2 1-15,1 0-1 0,0 3 1 16,-1 5-3-16,1-1 3 0,0 5 0 16,2 2 0-16,0-2 0 0,0 5 3 15,6-1 3-15,2 3-1 0,0-1 1 16,5 1 2-16,3-2 2 0,5 2 3 16,-1-6 5-16,7 1 9 0,-4 0 3 15,6-5 6-15,-3-3 1 16,0 2-4-16,0-6-5 0,-3-1-8 15,-2-1-8-15,0 0 2 0,0-4 2 16,0-4 1-16,-5 3-1 0,2-4-4 16,1 0-5-16,-4-4 1 0,1-2-1 15,-3 1-3-15,3-1-2 0,-3 2 3 16,-5 0-2-16,3 2 2 0,-3 0 3 16,-3 0 4-16,-5 1-6 0,1 0 4 15,-6-1-3-15,0 3-4 0,-3 2-3 16,-2-1 3-16,3 4-3 0,-3-3-1 15,2 4 0-15,-2 0-1 0,3 2-6 16,2-1-24-16,-3 1-21 0,3 0-42 16,-2 4-82-16,2-1-138 0,2 1-210 15</inkml:trace>
  <inkml:trace contextRef="#ctx0" brushRef="#br0" timeOffset="9389.09">18924 6544 205 0,'0'0'65'0,"0"0"-12"0,0 0 19 0,3-5 7 15,0 1-37-15,-3 1-11 0,0 1 10 16,0-3 6-16,0 1 6 15,0 0-2-15,0 0 6 0,0 0 6 16,0-1-5-16,2 1-11 0,-2 3-8 16,0-2-10-16,0 3-11 0,0 0-12 15,0 4-5-15,3 3-1 0,-3 7 3 16,2 4 2-16,-2 4 2 0,0 2 3 16,0 6 1-16,0-1-2 0,-2 4 1 15,2-1-3-15,-5-1-3 0,2-1 1 16,-2 0 0-16,2-3-2 0,-2 1-3 15,0-4 3-15,2-2-3 16,1-1 0-16,-1-1-1 0,3-4-7 16,0-1-24-16,-2-3-11 0,2-1-18 15,0-3-21-15,0-2-29 0,0-3-39 0,2-3-35 0,-2-3-78 0</inkml:trace>
  <inkml:trace contextRef="#ctx0" brushRef="#br0" timeOffset="9686.82">18757 6759 485 0,'0'0'13'0,"0"0"77"0,0 0 6 0,0 0 31 0,0 0-55 0,7-7-30 0,6 3 1 0,8-1 7 15,2 0-10-15,13 0-2 0,6 2-6 16,7-3-4-16,0 2-6 0,-3 0-9 16,-7 0-10-16,-3 3-2 0,-2 0 1 0,-1 1-2 0,-4 0-13 0,-8 0-54 15,-3 0-49-15,2 0-65 0,1-1-67 31,-3-1-151-31</inkml:trace>
  <inkml:trace contextRef="#ctx0" brushRef="#br0" timeOffset="10314.04">19945 6277 217 0,'0'0'78'0,"0"0"-2"0,0 0 20 0,0 0-30 16,3-2-26-16,-3 0 8 0,0 1 0 15,0-1-5-15,0 1 7 0,0-1 4 16,0 1-2-16,0-1-7 0,0 0 2 16,0 1-5-16,0 1-12 0,2 0-2 15,-2 0-3-15,3 3-6 0,-1 1-2 16,1 0-3-16,-3 5-2 0,3 2 1 16,-1 5 2-16,-2 3 2 0,0 3-1 15,-2 4 1-15,-1 2-3 0,0 7-2 16,-2 7 1-16,-2 6 5 0,-1 1 1 15,3-4 6-15</inkml:trace>
  <inkml:trace contextRef="#ctx0" brushRef="#br0" timeOffset="13134.32">19955 6338 130 0,'0'0'46'0,"0"0"10"0,0 0 25 16,0 0-15-16,0-9-5 0,0 8-8 15,0 0-6-15,0 1-12 16,0 0-2-16,0 0-10 16,0 0-1-16,0 0-2 0,0 1 2 0,0 2 10 0,0 0 3 15,0 3 3-15,0 3-5 0,0 2-9 16,-2 4-2-16,-1 1-10 0,1 4-2 15,-3 0 1-15,5 3 2 0,-6 1-1 16,4-1 2-16,-3 3 5 0,2 0 3 16,0 1 2-16,1-1-11 0,-3 4 1 15,2 4-1-15,-2-3 0 0,2 1-11 16,-2 0 2-16,0-3 2 0,2 3-5 16,-2 0 3-16,5-2 5 0,-2 1 0 15,2-3 7-15,0-1-5 0,0 2-2 16,2-6 3-16,-2 3 3 0,5-5 3 15,-2 0-4-15,0-1-3 0,-1-3-3 16,3-1 1-16,-2-3-1 0,2-2-1 16,-2-1 3-16,4 0-5 15,-1-3 1-15,-1-1-3 0,3 0 2 16,-1-1-1-16,1 0 0 0,2-2 0 16,3-3 0-16,-2 0 3 0,2 0 0 15,2-4-1-15,1-1-1 0,-1-4-5 16,1-1 3-16,2 1-3 0,-5-3 1 15,2 0-1-15,-2 0 0 0,0-3 1 16,-5 0 0-16,2-5 0 0,0 1-1 16,-2-2 0-16,0 0 0 0,-3 0-2 15,0-2 1-15,-2 1-5 16,-3 1 0-16,0-1 3 0,-3 1-3 16,-5 0 2-16,-2-1 3 0,-3 1-2 15,0 0 0-15,-5 2-2 0,-3 3-1 16,-2 2 4-16,-3 4-1 0,1 6-1 15,-4 2 2-15,1 2 2 0,-1 0 0 16,1 5-2-16,-1 1-17 0,4 0-22 16,-1 3-15-16,3-1-21 0,4-1-12 15,4 0-17-15,2 1-40 0,5 1-7 16,3-4-74-16,3 1-94 0</inkml:trace>
  <inkml:trace contextRef="#ctx0" brushRef="#br0" timeOffset="13651.63">20379 7107 258 0,'3'0'129'0,"-1"-3"-31"0,1-1-17 0,2 3 12 16,-5-1-30-16,3-1-13 0,-1 1 2 16,-2 1 6-16,3 1-10 0,-3 0-17 15,0 2-13 1,2 4-3-16,-2 6 5 0,0 4 4 0,0 4 0 0,0 4 2 15,-2 3-1-15,-1 1-7 16,1 2-7-16,-1 3-4 0,-2-3-4 16,2 1 0-16,-2-3-3 0,3-2 0 15,2-3-1-15,0-2-36 0,0-1-35 16,0-4-51-16,10-4-75 0,0-3-50 16,1-6-185-16</inkml:trace>
  <inkml:trace contextRef="#ctx0" brushRef="#br0" timeOffset="14562.65">20777 6719 179 0,'0'0'81'0,"0"0"-35"0,0 0 20 0,0 0-9 16,-2-12-36-16,2 8-10 0,0-1 0 15,2-2 4-15,1 2 4 16,2-3 8-16,3-1-4 0,-6-1 2 16,9 1 5-16,-4 2 2 0,1 0-2 15,2-2 1-15,3 1-3 0,0 2-4 16,0-1-10-16,5-1-6 0,-2 4-3 15,2-3-5 1,0 1 0-16,0 0 0 0,0 4 1 16,-2-3 1-16,-1 3-1 0,-2 0-1 15,0 2 2-15,-5 0 2 0,-1 2 0 16,-1 6 0-16,-1-1-1 0,-3 3 6 16,4 4-1-16,-6 0 1 15,0 4-3-15,0 1-3 0,-8 2 1 16,3 0-2-16,-1 2-1 0,-1 0 0 0,-4 1 0 15,-2-1 1-15,1 1 0 16,-1-1-1-16,-3 0-1 0,1-3 1 0,-1 3 2 0,1-4-3 16,2 1 0-1,-3-2 3-15,3-3-1 0,0 0 2 0,6-3 8 0,-4-5 0 0,9-2-1 16,2-3-4-16,0-1 3 0,0-1 14 16,7-3 16-16,6-5-10 15,0-3-18 1,8-1-5-16,2-8-4 0,3 2 5 0,2-5-4 0,3 2-2 15,3-1-2 1,-3-1 2-16,0 0-2 0,-3-1 0 16,1 1 0-16,-3 2 1 0,-3 2-1 15,-5 0 0-15,3 2 0 0,-8 2 2 16,-3 0-1-16,0 3 0 0,-7 2 0 16,0 1 0-16,-3 2-1 0,-6 2-1 15,-7 3 1-15,1 2 0 0,-4 1 0 16,-10 8 0-16,3 2 0 0,-8 3-1 15,-3 7 3-15,3 2-2 0,0 2 0 16,3-1 2-16,7-2 14 16,-5 6 6-16,11-3-2 0,-3-1 0 15,10 1-3-15,3-3 2 0,5-2 0 16,2-1 2-16,6-4 4 0,5 0 5 16,8-1-3-16,2-3 0 0,13-1 0 15,13-1-6-15,11-4-8 0,4 0-5 16,4-5-7-16,-12-2-1 0,-1-5-53 15,-1-1-99-15,-18 2-160 0,-5-2-308 16</inkml:trace>
  <inkml:trace contextRef="#ctx0" brushRef="#br0" timeOffset="18543.43">24534 3896 132 0,'0'0'41'0,"0"0"-8"0,0 0 25 0,5-15-9 16,-5 9-16-16,3 5-4 15,-3-2 5-15,0-1-7 0,0 1-4 16,0 1-2-16,5-4 5 0,-5 4 10 16,5 1 5-16,-5-1-6 0,0 1-2 15,3-1 1-15,-3 2-2 0,0 0-2 16,0 0-9-16,0 0-11 0,0 0-10 15,0 0 0-15,0 0 0 0,0 4 0 16,0-1 0-16,0 3 1 16,0-3 0-16,0 4 2 0,0-2-2 0,0 3 4 15,0 2 2-15,0-1 2 0,0 4 3 16,5-2-1-16,-5 5-1 0,0-1-1 16,0 4-1-16,0-1-3 0,3 1 0 15,-3 2-2-15,5 3-3 16,-5-1 1-16,5 1-1 0,-5 2 0 15,0-2 0-15,0 2 1 0,0 1 2 16,0 0 3-16,0 1 7 0,0 2 5 16,0 1-2-16,0 8-5 0,0 3 1 15,-5 4 1-15,0 3-4 0,2-5 0 16,-2-3-2-16,2-1 1 0,-2-3 1 16,0 2-4-16,2 0-2 0,3-4-2 15,-5 1-1-15,3 0 1 0,-4 0-1 16,1 2 0-16,3-1 0 0,-4 2 1 15,1-1-1-15,3 0 0 0,-3-1 0 16,2 1 1-16,-2 0 0 0,5 1 0 16,-3 0 2-16,1-2 2 0,2 4-1 15,0-5-3-15,0 2 1 0,0-2-1 16,0 1 2-16,-3-2-3 0,3 2 2 16,0 0-2-16,-5 1 1 0,2 1 0 15,3 1-1-15,0 0 1 0,-5-2 0 16,5-2-1-16,-5 1 0 0,2-1 0 15,3 1 0-15,0-2 0 0,0 0 1 16,0 0-1-16,0 0 0 0,-5 0 0 16,5 1 1-16,0-1-1 0,0 0 1 15,-2-1-1-15,-1 1 1 16,0 0 3-16,3 3 1 0,0-4 1 16,-5 5-1-16,5-2 1 0,-2 0-3 15,2-2 0-15,0 0 0 0,0 0 0 16,0-1 5-16,0 1-2 0,0 1-2 15,0-2 2-15,0 3-2 0,0-1-1 16,2 3-2-16,3-3 1 0,-5 2 0 16,6-3 0-16,-4 2 4 0,-2-2-2 15,5 1 0-15,-2 1 4 0,-3-1-3 16,5 1-5-16,-5-1 5 0,0 1 15 16,0-2 4-16,0 2-10 0,0-3-8 15,5 5 6-15,-5-4-4 16,0-5-2-16,3-4 0 0,-3-7-1 15,5 3-2-15,-5 8-1 0,5 10-2 16,-2-1 1-16,2-5 0 0,-2-1-1 16,2-9 0-16,-5 5 0 0,0 9 2 15,2-2 0-15,1 9 2 0,-3 2 0 16,2-6 0-16,-4-5-3 0,4 0 1 16,-2-1-1-16,0-3-1 0,0-1 1 15,0-7-1-15,6 4 1 0,-6-5-1 16,0 4 1-16,2 0 1 0,-2-6 0 15,5 6 0-15,-5 2 0 0,3-3 1 16,0 1 0-16,-3-1-2 0,0-1 0 16,2-1 0-16,-2-3-1 15,0-2 0-15,0-4-5 0,0 1-25 16,-2-4-9-16,2-2-26 0,0-1-34 16,-3-4-33-16,3-3-34 0,0-3-20 15,0-3-58-15,0-4-87 0</inkml:trace>
  <inkml:trace contextRef="#ctx0" brushRef="#br0" timeOffset="19485.18">23973 7699 166 0,'0'0'44'0,"3"1"23"0,2 3-16 0,-2-3-17 0,2 0 0 16,8 1 18-16,-5-1 11 0,5 0-9 16,-1 2-9-16,1-2 0 0,8 1 3 15,0 1-2-15,2-2 0 0,3 2-4 16,10 0-7-16,8-1-10 16,10-1-9-16,3 2-4 0,2 1-8 15,-4-2-3-15,-1 0-1 0,3-1 2 16,2 0-1-16,3 0 2 0,5 2 3 15,1-2 5-15,-4 0-1 0,9 0 5 16,-6 0 0-16,5 0 2 0,0 1 6 16,3 2-11-16,0-1-1 0,3-2-5 15,2 0-3-15,0 1-3 0,3 1 2 16,-3 0-2-16,2-2 0 0,6 1 1 16,-5-1-1-16,-3 4 1 0,3-3-2 15,0 1 1-15,-3 1 0 16,5 0 1-16,0-1 0 0,0 4-1 15,1-3 1-15,-4 3 1 0,6-4 4 16,0 4 4-16,-3-1 1 0,3 0 9 16,0-1-3-16,0-2-1 0,0-1-1 15,0 1 3-15,-3 1-5 0,3-1 4 16,5 0-2-16,-5 2-5 0,-3-4 1 0,3 1-4 16,0-1 0-16,5-1-4 15,-3 1 8-15,3-1-3 0,-3 0 2 16,-2 0-6-16,3 0 4 0,2 0-8 15,-3 0 2-15,3 0 4 0,-2-1-6 0,2 1 2 16,-8-1-2-16,3 1 0 0,0 0 0 16,0 0 0-16,-1 0 0 0,-4 0 1 31,0 0-1-31,-1 1 0 0,-1-1 0 16,1 0 1-16,3 0 1 0,-2 0-1 15,-8 1-1-15,3-1 2 0,-6 0-2 16,3 0 0-16,-8 0 0 0,3 0 1 15,-8 0-1-15,0 0 1 16,-8-1-1-16,0 1 0 0,-7-1-1 0,-6 1-21 16,-7 0-30-16,-8 0-44 0,-3 0-77 15,-10 0-112-15,0-2-184 0</inkml:trace>
  <inkml:trace contextRef="#ctx0" brushRef="#br0" timeOffset="23212.83">23165 3074 101 0,'0'-3'56'0,"5"0"-28"0,-5 0 9 0,0 1 12 0,2-1-3 15,-2 0-5-15,6 2 10 16,-6 0-6-16,0-1-19 0,0 2-10 15,0 0-3-15,0 0 3 0,0 0-5 16,0 0 1-16,0 0 0 0,0 0-5 16,0-1-2-16,0 0 2 0,2 1 2 15,-2-3 2-15,3 2 10 0,-3 0 2 16,0-1 3-16,2 2 5 0,-2-2 9 16,0-1 4-16,6 1-2 0,-6 2-3 15,0-2-4-15,0 2-10 0,0-1-5 16,0 1-8-16,0-2-7 0,0 1-1 15,0 0 4-15,0 0 10 16,0-1 2-16,0 2-4 0,0 0-5 16,0 0-7-16,0 5-3 0,0 0-1 15,0 4 0-15,-6 5 4 0,4 2-1 16,2 5 0-16,0-2-1 0,-3 2-1 16,3-1 0-16,3-4 0 0,-1 3-1 15,4-1 1-15,1-5 1 0,1-2 0 16,0 0 0-16,5-2 4 0,0-5 8 15,0 0 14-15,-1-2 6 0,1-2-4 16,3-2-9-16,-1-5-6 0,-2-2 1 16,5-2-3-16,-5-1 2 15,-2-2 2-15,2-4-1 0,-6-2-1 16,4 2 6-16,-4 0-5 0,-1-1-5 16,1 1-4-16,-4 3-5 0,2-1-2 15,-2 4 1-15,-1 1-1 0,-2 1 0 16,3 3-1-16,-3 3 1 0,0-1 2 15,0 2 6-15,0 2 3 0,-3 0-8 16,3 1-1-16,0 0-2 0,0 0-6 16,0 0 2-16,0 0-4 0,0 3 2 15,0 4 2-15,0 2 2 0,0 3 2 16,3 1-1-16,2 6 1 0,-2 2 0 16,2 2 0-16,0 6-1 0,3 4 1 15,-6 8-1-15,9 11 1 0,-4 0 0 16,1-2 2-16,-3-5-2 0,-2-7 0 15,2-2 0-15,-2-3-2 0,-1-4 0 16,-2-7 1-16,-2-5 0 0,2-2 1 16,-3 3 0-16,-2 1 0 0,-3 2 3 15,0-6-1-15,1 1 0 0,-6-5 2 16,-5-5 1-16,-3 1 3 0,0-6 0 16,-2-1-2-16,-3-3-1 0,-2-3-3 15,2-3-2-15,0 3-7 0,5-3-10 16,6 1-8-16,-3 1-14 0,2 2-16 15,9-1-30-15,-6 3-34 0,5-5-61 16,3 3-69-16,2-3-117 16</inkml:trace>
  <inkml:trace contextRef="#ctx0" brushRef="#br0" timeOffset="23823.2">24110 2824 260 0,'0'-3'114'0,"3"-1"-49"0,0 1 25 16,-1 1-22-16,3-1-36 0,-2 0-9 15,2 1 9-15,-5 0 9 0,5 0-5 16,-5-2 0-16,0 3 0 0,3 0 6 16,-3 0 0-16,0 1-9 0,0 0-5 15,0 0-8-15,0 0-3 0,0 0-4 16,0 0 5-16,0 0-11 0,0 0-7 16,-3 3-3-16,1 3 0 0,-6-2 3 15,0 4-1-15,-5 2 1 0,0 3 0 16,-2 5-1-16,-1 2 0 0,-4 4-3 15,2 6-5-15,-3 9 3 0,-5 7 1 16,3 14 1-16,2 3 0 0,8-4 4 16,5-2 0-16,3-8 1 0,5-2 18 15,0 0 21-15,8-3 10 0,5-3-12 16,0-5-20-16,0-6-5 0,-3-9-8 16,3-7 1-16,0 1-3 0,2-1-2 15,4-2-1-15,1 0 0 0,1-4-32 16,0-7-36-16,4-1-20 0,-4-1-42 15,5-11-56-15,-5 0-50 0,-6 0-177 16</inkml:trace>
  <inkml:trace contextRef="#ctx0" brushRef="#br0" timeOffset="24546.26">24260 3212 269 0,'0'0'174'0,"0"0"-114"0,0 0 25 0,0 0-3 0,0 0-31 0,-5-14-7 15,5 9 3-15,0 3 5 0,0-1-7 16,0-2-4-16,0 3-6 0,0 0 1 15,0-4-1-15,0 4 4 16,5-1-8-16,-5 0-12 0,0 0-7 16,0 3-1-16,0-1-8 0,0 1-3 15,0 0-14-15,0 0-20 0,0 4-9 16,3 1 18-16,2 5 18 0,0 1 7 16,3 3 0-16,-3 3 3 0,3 2 3 15,0 0 8-15,-3 2 1 0,3-2-4 16,-1-1 3-16,-2 1-4 0,3-4-1 15,-5 1-2-15,2-4-2 0,3-1-1 16,-3-3 3-16,-5-2 1 0,5-1 1 16,-5-3 3-16,0-2 2 0,3 0 9 15,-3-1 5-15,5-6-9 0,-3-3-10 16,6-1-2-16,2-2-7 16,-2-1 1-16,5-4 2 0,-5 3-1 15,0 1 1-15,2 1 6 0,-2 2 5 16,-1 1-7-16,-1 2-3 0,-4 1 2 15,3 2-1 1,-2 1-2-16,2 1-3 0,0 2 0 16,-5 0 0-16,0 1-2 0,3 2-8 15,2 5-4-15,-2 3 5 0,2 4 8 0,3 4 0 0,-1 2 0 0,4 0-2 16,-4 0-1-16,-1-2 3 0,4-2 1 16,0-1 0-16,-2-2 0 15,0-3 1-15,-1-4 0 0,1 0 3 16,-3-4 8-16,3-2 9 0,0-8 17 15,2-2 5-15,-7-4-9 0,7-6-11 16,-7-3-5-16,4-7-7 0,-4-9-5 31,5-5-6-31,0 2-10 0,-3 8 5 16,2 8-21-16,-4 12-1 0,2 1-3 0,0 1-35 0,-2 3-33 0,2 2-15 16,-2 4-46-16,7 3-66 0,-2 0-30 31,5 2-101-31</inkml:trace>
  <inkml:trace contextRef="#ctx0" brushRef="#br0" timeOffset="25172.86">24909 3104 308 0,'0'0'82'0,"0"-9"19"0,0 4 5 0,0 0-62 0,0-1-22 0,0 4-1 0,0-1 10 0,0 0 6 16,0-1 0 0,0 2 20-16,0 0 9 15,0-1-11-15,0 0-5 0,0 2-3 16,0 0-15-16,0 0 1 0,0-1-5 15,0-2-7-15,0 2-2 0,0 0-6 16,-3 1-4-16,3-3-3 0,-5 1-6 16,0 1 0-16,2 1-10 0,-4 1-12 15,1 0-3-15,-7 2 0 0,6 7 8 16,-6 2 5-16,5 1 2 0,-5 7 4 16,0 1-1-16,0 1 4 0,6 2 0 15,1-2 1-15,4 0 2 0,2-2-2 16,0-2 2-16,8-1 1 15,-1-3 5-15,4-2 9 0,-4-4 1 16,6-4 1-16,-5-3 1 0,5 0 14 16,-5-4 10-16,-1-7-8 0,6-4-12 15,-5 0-6-15,0-5-10 0,2-3-5 0,1 1-1 16,-1 2 2-16,-2-1-1 16,-1 3-1-16,1 4 0 0,-3 2-1 15,3 1-2-15,-3 4 2 0,-5 2 0 16,3 3-4-16,-3 2-4 0,0 5-9 15,5 1 9-15,-5 8 5 0,0 0 4 16,0 5 8-16,5 0 7 0,-5 0 2 16,3 0 9-16,2 0 2 0,0-2 2 15,3-3 5-15,0 2-17 0,-1-3-7 16,6-3-6-16,-5-3-1 0,5-2-4 16,2-5-18-16,-2 0-35 0,5-6-30 15,-2 0-4-15,2-2-37 16,10-4-62-16,-7 3-76 0,-5-1-86 0</inkml:trace>
  <inkml:trace contextRef="#ctx0" brushRef="#br0" timeOffset="25774.53">25351 3119 302 0,'0'0'66'0,"0"0"-12"0,0 0-8 0,0 0-35 0,0-12 15 0,0 10 25 16,0-3 15-16,0 3 18 0,0-1-10 15,0 1-12-15,0-3 4 16,0 3-12-16,0-3-4 0,0 0-2 16,0-2-14-16,0 2-11 0,-6-4-6 15,6 0 1-15,-2 0 1 0,2 3 3 16,-8-2-5-16,-2 1-14 0,2 2-3 16,-5-2-6-16,0 6-1 0,-2 0 3 15,-1 1-4-15,-2 0-15 0,3 3-21 16,-3 4-4-16,2-1-7 0,3 3 8 15,5 1 18-15,-5-1 9 0,8 2 14 16,3-1 0-16,2 1 6 0,0 1 5 16,2-3 8-16,3 0-2 0,3 1-7 15,5-5 16-15,-5 0 11 16,5 0 15-16,0-1-6 0,0-2-17 16,-3-2-11-16,3 0-4 0,0-2-3 15,0-3-1-15,0 1 7 0,0 3 1 16,-6-1 2-16,1 2 0 0,-3 0-7 15,3 1-1-15,-3 5-4 0,3 6-2 16,0 2 1-16,-3 6 0 0,-3 2-1 16,4 4 5-16,-6 3 0 0,2 9 7 15,-2-6 0-15,-2 0 0 0,-4 1-5 16,-1-6-4-16,-6 2-2 0,0-2-1 16,0-3 3-16,-3-4 0 0,3-6 3 15,1-4 11-15,-1-3 2 0,2-7-6 16,-7 0-3-16,5-4 0 0,3-6 2 15,-3-6-3-15,0 0-1 0,5-3-6 16,3-1 6-16,0 0 15 0,8 2-5 16,-1 1-9-16,6 0-8 0,5-1-1 15,5 3-3-15,-5-2-13 0,5 3-25 16,5-4-36-16,0 4-21 0,3-5-37 16,0 3-62-16,15-6-47 0,-7 4-45 15</inkml:trace>
  <inkml:trace contextRef="#ctx0" brushRef="#br0" timeOffset="26165.05">25575 3108 503 0,'0'0'77'0,"0"0"-13"0,0 0-20 0,6 0-40 0,-6 2 3 16,2 0 5-16,3 2 3 0,-2-2-2 15,2 0 1-15,0 3 25 0,3-3 22 16,0-1 5-16,0-1-7 0,2 0-9 15,-8 0-5-15,6-1-1 0,-3-3-13 16,3 0-13-16,-3-1-8 0,-2-4-1 16,2 1-3-16,-5-3-2 0,0 0 0 15,0-1-4-15,-5 0-10 16,-3-2-18-16,0 4-7 0,-5 4-7 16,-2-1 16-16,-6 5 3 0,1 2 12 15,-1 2 0-15,-2 7 5 0,2 2 5 16,6 1 0-16,-1 5 0 0,6-3 1 15,2 4 15-15,3-2 10 0,5 1-1 16,0 1 11-16,5-4 2 0,8 3-4 16,0-5-11-16,0-1-7 0,0-2 0 15,5-3-8-15,5 0-4 0,-2-5-3 16,-1-1-14-16,4 0-19 0,1-4-15 16,-4-1-22-16,5-1-46 0,2-8-65 15,-2 2-70-15,-10 2-143 0</inkml:trace>
  <inkml:trace contextRef="#ctx0" brushRef="#br0" timeOffset="26495.59">25772 2710 576 0,'0'0'88'0,"0"0"31"0,0 0-10 0,28 1-62 16,-15 7-7-16,3 3-21 0,2 3-10 15,-3 5-6-15,3 9-1 0,3 6 1 16,2 17-1 0,3 10 0-16,0 3 3 0,-11-1 23 15,4-8 32-15,-12-4 14 0,6 0-6 0,-13-4-16 0,3 2-19 16,-3 1-14-16,-3-5-13 0,-2-3 1 15,-3-2-3-15,1-5 2 0,1 2-1 16,-1-11 0-16,-1-3-4 0,-2-7-1 16,2-4-15-16,3 4-33 0,-3-2-44 15,5 9-73-15,-2-7-115 0,5-3-78 16</inkml:trace>
  <inkml:trace contextRef="#ctx0" brushRef="#br0" timeOffset="28140.92">29539 8812 80 0,'0'0'92'0,"0"0"-15"0,0 0 16 0,0 0-31 16,0 0-8-16,0 0-13 0,0-1 4 16,5 0-1-16,-5-1 6 0,0-2 9 15,0 1 15-15,0 1 11 0,0-1 7 16,0-3-9-16,0 4-21 0,0-4-9 15,0 2-17-15,0-3-12 0,0 2-6 32,0-3-2-32,3-2-3 0,2 0-6 15,3 1-3-15,0-2-1 0,2 1 0 16,-2 3 0-16,5-2 4 0,0 2-3 16,-3 3 0-16,0-3-2 0,-2 5 6 15,5 0-2-15,-5 1-1 0,5 1 0 16,-6 3-5-16,1 1 1 0,-3 5-1 15,3 1-1-15,-3 3 0 0,-2 5 1 16,2 1 0-16,-5 3 2 0,0 1 1 16,-5 4 0-16,-3-1 4 0,-5 2-5 15,5-2 1-15,-5 2-2 0,-2-4 1 16,-3 1-1-16,2-3 1 0,-2-1-1 16,3-3 0-16,-3-3 0 0,2-2 0 15,8-2 0-15,-5-3 1 0,8-3 1 16,3-2-2-16,-4-3 4 0,6 0 8 15,0-6 5-15,8-2-1 16,3-4-8-16,-1-2-2 0,8-3 0 16,3-2 1-16,5-2-6 0,2-4-2 15,6-3 0-15,7-5-3 0,8-2 1 16,-3-4-6-16,-4 7 6 0,-3 7 0 16,-16 7-2-16,-10 5 0 0,2 1 3 15,3-2-1-15,3 1 1 0,-8 1 0 16,0 1 1-16,-11 2 1 0,4 1 1 15,-6 4-2-15,-6 2 0 16,-7-2-8-16,3 4 1 0,-11 0 3 0,-4 7 0 16,-1 3 1-16,-3 2 3 0,-4 5-2 15,4 3 1-15,4 1-1 16,-4 2 2-16,8 1 1 0,1-2-1 16,2 2 0-16,5-2 2 0,5-2 7 15,5-3 8-15,3 1 4 0,0-3 4 16,3 2 1-16,2-3 1 0,8-1 2 15,3-2-3-15,-3 0-2 0,7-2-2 16,1-2-11-16,5 0-6 0,-3-2-4 16,8 0-1-16,-3-3-8 0,1-1-31 15,-1 0-22-15,3 1-27 0,3 0-28 16,-6 1-33-16,14-1-65 0,-9-1-91 16,-4-1-197-16</inkml:trace>
  <inkml:trace contextRef="#ctx0" brushRef="#br0" timeOffset="28767.22">30684 8635 299 0,'0'-1'63'0,"0"0"-18"0,0 1 33 0,5 0-34 15,-5 0-17-15,0 0-6 0,0 0-8 16,0 0-2-16,0 0 1 0,-5 0 16 15,2 2 15-15,-2 3 6 0,-8-3-7 16,5 2-13-16,-5 2-16 0,1 2-11 16,-4 1-1-16,-5 3-1 0,1 2 0 15,-1 7 0-15,-5 2 6 0,-2 6 25 16,-1 9 23-16,-4 8-12 0,-1 8-10 16,3 4 5-16,8-6 9 0,10-6 7 15,5-7 12-15,8-3-3 16,0-7-10-16,0-6-17 0,3-5-18 15,2-1-6-15,8 0-1 0,0 2 1 0,2-2-3 16,6-1-3-16,0-7-5 16,5-3 0-16,-1-4-34 0,4-2-41 15,4-4-20-15,-4-1-23 0,4-5-35 16,-4-4-23-16,10-7 16 0,-11 3-37 16,0-1-69-16</inkml:trace>
  <inkml:trace contextRef="#ctx0" brushRef="#br0" timeOffset="29189.57">30813 8987 644 0,'0'0'56'0,"0"0"-18"0,0 0 71 16,0 0-64-16,0 0-26 0,0 0 10 15,-3 19 9-15,11-17 9 0,5 0 6 16,3-1 17-16,2-1-1 0,-3 0-2 15,6 0 0-15,0-1-22 0,-1-1-17 16,1-3-5-16,-3 0-4 0,-3-2-5 16,-2 3 3-16,0-4 1 0,-5-1-8 15,0 2-4-15,-3-2-5 0,-5-2-1 16,0 1-4-16,-5-1-12 0,-3 2-5 16,-7 1-4-16,-6 2-2 0,-2 2 8 15,-1 4 12-15,-4 0 4 0,2 2 1 16,-2 7 1-16,2 0 1 0,0 2-1 15,5 6 0-15,1-2 1 0,4 4 4 16,3 0 11-16,0 1 9 0,6-1-4 16,1 2-7-16,6 2-2 0,0-4-2 15,0 1-1-15,8-1 0 0,2 0 0 16,-2-2-4-16,8-2-1 0,2-4-1 16,-3-1-2-16,6-3-34 0,5-4-32 15,0-3-15-15,2 0-25 0,-2-7-24 16,15-6-69-16,-7 2-78 0,-6 0-114 15</inkml:trace>
  <inkml:trace contextRef="#ctx0" brushRef="#br0" timeOffset="29626.14">31425 8982 365 0,'0'0'62'0,"0"0"19"0,0 0 13 16,0 0-48-16,0 0 3 0,18-18-10 16,-18 13 0-16,0 2 14 0,0-2 0 15,-5 1-6-15,5-3 4 0,-7 3 4 16,1 0-9-16,-1-2-16 0,1 3-11 16,-9 1-3-16,2 0-13 0,0 2 2 15,-8 3-3-15,1 3-2 0,-1 4 0 16,-5 5 0-16,6 0-2 0,-4 6-8 15,4 1-2-15,-1 2 10 0,3 0 2 16,5 0 0-16,5-1 0 0,3 0 5 16,5-2 6-16,5-4-6 15,3 0 0-15,5-6-2 0,0-5 5 16,2-1 3-16,3-8 4 0,3-4 7 16,0-5 4-16,-1-6 16 0,6-3 15 15,-5-10-3-15,2-14-15 0,3-18-12 16,0-15-10-16,-5 1-11 0,-1 3-3 15,-4 16-3-15,-3 20-2 0,-6 12-7 16,-7 13 3-16,0 4 0 0,0 0-35 16,0-1-29-16,-2 6-14 0,-3 2-9 15,5 2-27-15,-6 6-60 0,4 11-6 16,2 13 37-16,0-1-100 0</inkml:trace>
  <inkml:trace contextRef="#ctx0" brushRef="#br0" timeOffset="30032.64">31622 9031 443 0,'0'0'72'0,"0"0"13"0,0 0 4 0,0 0-62 15,0 0-14-15,13-4 14 0,-11-1 6 16,-2 2 9-16,5-1 14 0,-5-1-1 15,0 3-1-15,0 2-6 0,0 0-10 16,-5 0-17-16,5 0-14 0,-7 4-1 16,-1 5-6-16,3 1 0 15,-3 4 0-15,0 4 0 0,0 2-1 16,3 1 1-16,-3 1 1 0,8 3 0 16,0-2-1-16,3-2 3 0,7-3 6 15,-2-1 5-15,8-5 6 0,-3-2 5 16,-1-4 3-16,4-5 2 0,2-4 1 15,-2-3 6-15,2-4 5 0,-3-6 0 16,3-2-9-16,-7-4-8 0,7-10-13 16,-3-8-11-16,-2-6-1 0,0 8-19 15,0 10-5-15,-11 11 7 0,4 11-10 16,-6-2-12-16,0 4-30 0,5-2-37 16,-5 4-23-16,2-1-33 15,-2 3-42-15,0 4-42 0,6-2-108 16</inkml:trace>
  <inkml:trace contextRef="#ctx0" brushRef="#br0" timeOffset="30456.02">32087 8998 351 0,'0'0'51'0,"0"0"61"0,0 0-5 16,0 0-58-16,0 0 3 0,39-9-10 15,-37 7-17-15,3-2 5 0,-5 1 12 16,0 2-7-16,0-2-13 0,0 1-19 16,0 0-3-16,-7 2-9 0,-6 0 5 15,-3 3 3-15,-2 4-4 0,-8 5 3 16,3 1 0-16,-3 1 1 0,0 2 1 15,3-1 0-15,5 2 8 0,3-3 20 16,2 0 9-16,5-1 1 0,3-1-16 16,5-2-7-16,0-2 8 0,0-1 10 15,5 0 11-15,3-3-5 0,5-1-4 16,-1 0-10-16,1-2-5 0,8-1-14 16,-5 0-4-16,9 0-1 0,-4 0-1 15,2 0-11-15,3 0-14 0,0 0-26 16,2 0-29-16,-2 0-14 0,-3 0-19 15,3 0-13-15,-5 0-18 0,0-4-18 16,-1 1-87-16</inkml:trace>
  <inkml:trace contextRef="#ctx0" brushRef="#br0" timeOffset="30799.68">32283 8633 752 0,'0'0'76'0,"0"0"87"0,0 0-44 0,0 0-78 16,0 0-11-16,0 0-13 0,29-13-2 15,-19 13 6-15,0 7 9 0,3 4 0 16,5 5 3-16,-2 14-14 0,2 14-11 15,-8 19-1-15,3 10-2 0,-8-2-3 16,1-7 1-16,-6-11-1 0,-11 0 7 16,3 0 22-16,-7 1-2 0,-6 1-12 15,3-7-11-15,-2 0-5 0,-1-8 2 16,0-5-3-16,6-8-5 16,-3-8-7-16,2-4-14 0,-2-4-22 15,-3 0-32-15,-5 1-46 0,-15 1-77 16,5-3-131-16,2-2-196 0</inkml:trace>
  <inkml:trace contextRef="#ctx0" brushRef="#br0" timeOffset="32302.17">25485 6842 309 0,'0'0'87'0,"0"0"2"0,0 0-7 16,0 0-29-16,0 0-8 0,0-8-9 15,0 7 17-15,0 0 1 0,0 1-1 16,0 0 4-16,0 0-5 0,0 0-2 16,0 0-5-16,3 0-5 0,2 0-11 15,-3 3-6-15,9 1 5 0,-9 4-10 16,6 0-6-16,2 0-1 16,-7 2-5-16,2 0-2 0,-5 1 0 15,0-3-3-15,0 2 1 0,0 0 2 16,-8-1-1-16,3 0 1 0,-3-5 1 15,1 3-1-15,-6-5 3 0,5-2 3 16,-5 0-2-16,0-4 6 0,5-2 11 16,1-3-3-16,1 0 3 0,6-4 3 15,-5 1-8-15,5-1-4 0,0-3 1 16,8 4-5-16,-3 0 0 0,3 3-4 16,5 4-3-16,-5 0 1 0,5 3-1 15,0 0 0-15,-6 2 1 0,1 0-5 16,2 0 3-16,-2 0 0 0,-5 2-4 15,-1 0 1-15,1 2 0 0,-3 0 1 16,0 0 2-16,-5 2 3 0,-3-3-2 16,0 4 0-16,0-3 0 0,-4-1-3 15,4 0 2-15,0-1-3 0,-5-2 0 16,8 0-1-16,-3 0-17 0,3 0-19 16,2-4-20-16,3 0-29 0,-5 0-32 15,5-3-40-15,5-4-64 0,-2 0-58 16,2 1-144-16</inkml:trace>
  <inkml:trace contextRef="#ctx0" brushRef="#br0" timeOffset="32833.75">25666 5650 513 0,'0'0'161'0,"0"0"-34"0,0 0 2 0,0 0-49 0,0 0-31 0,2 0-22 16,1 0 6-16,2 0 4 16,-2 2 0-16,2 1 8 0,-2 3-3 0,2-1 1 15,0 0-7-15,-3 1-9 0,-2-1-6 16,0 2-3-16,-2-3-5 0,-3 1-4 15,-3-2-4-15,0-2 2 16,-2 1-4-16,0-2 0 0,-1 0 3 16,1-1 1-16,0-3 3 0,2-3 8 15,3-3 4-15,2 0 4 0,-2-3-3 16,5-2-6-16,0 0 0 0,0-1-4 16,5 3-3-16,3 1-8 0,-3 3-2 15,8 3-3-15,-5 1 0 0,-1 4-4 16,1 1-36-16,2 2-34 0,1 6-29 15,2 0-35-15,5 3-34 0,2 8-67 16,-7-4-68-16,3 1-195 0</inkml:trace>
  <inkml:trace contextRef="#ctx0" brushRef="#br0" timeOffset="33490.71">27017 6522 469 0,'0'0'106'0,"0"0"0"0,8-2 23 0,0 0-27 16,0 1-35-16,-1 0-1 0,4 1 2 15,-4 0-14-15,1 4-17 0,0 1-9 16,2 3-9-16,-7 1 2 0,2 2 3 15,-5 0 0-15,0 2-2 0,0 1-3 16,-8-1-8-16,-2-1-2 0,0 1-4 16,-3-3-1-16,0 0 0 0,0-3-2 15,5-3 4-15,0-1 2 0,3-3 11 16,0 0 9-16,2 0-4 0,3-5-5 16,0-3-5-16,3-4-5 15,7 2-4-15,-2-2-1 0,0 2-1 16,5-1 1-16,0 5 4 0,0 1-2 15,-3 1-5-15,3 1-1 0,0 3 0 16,2 0-7-16,-2 2-24 0,0 0-29 16,0 2-31-16,0 1-47 0,-5 0-55 15,-1-2-93-15,-1 0-73 0</inkml:trace>
  <inkml:trace contextRef="#ctx0" brushRef="#br0" timeOffset="34022.58">27012 5999 419 0,'0'0'86'0,"0"0"-37"0,0 0 33 15,0 0-14-15,0 0 6 0,16 0-8 16,-11 0 20-16,0 3-11 0,3-2-21 15,-6 1-3-15,9 1-6 0,-9 1-16 16,3 1-7-16,-5-2-10 0,0 3-1 16,0-3-3-16,0 3-1 0,-7-3-1 15,-4 0-3-15,1 1-1 0,-3-3 0 16,0 0 2-16,-2-1 1 0,4-1 3 16,4-3 12-16,-1-2 3 0,3-1-11 15,2-2-7-15,-2-1-3 16,5-1-2-16,0 0-6 0,0-1-21 15,0 3-13-15,5-2-12 0,-2 3-24 16,2 1-17-16,-3 0-42 0,11-3-70 16,-2 4-37-16,-1 1-176 0</inkml:trace>
  <inkml:trace contextRef="#ctx0" brushRef="#br0" timeOffset="34446.22">27229 4755 375 0,'0'0'166'0,"0"0"-58"0,0 0 7 0,0 0-5 0,23-10-45 16,-17 10-17-16,1 1-2 0,-2 2 3 15,-2 3-8-15,2-1-9 0,0 1-6 16,-5-1-7-16,0 1 0 0,0 1 0 15,-5 0 2 1,-3-1 0-16,-4-1-8 0,-1 0-1 16,0-3 1-16,2-2 0 0,-2 0 2 15,1 0 8-15,4-2 17 0,-3-6-5 0,4 1-18 0,4-3-7 0,-2-2-3 16,0 0-2-16,5 0-5 16,0 0-2-16,0 1-14 0,5 2-13 15,0 0-25-15,-2 4-36 0,2 0-17 16,-3 3-32-1,17 2-50-15,-7 2-72 0,1 3-159 0</inkml:trace>
  <inkml:trace contextRef="#ctx0" brushRef="#br0" timeOffset="35000.81">28808 5748 544 0,'0'0'104'0,"0"0"-30"0,0 0 42 0,15-4-28 16,-9 4-13-16,-4 0-8 0,-2 0-21 31,5 2-10-31,-5 2-17 0,0-2 11 16,-5 3 5-16,-3 0 2 0,-5 0-2 15,6 0-3-15,-6-1 1 0,0-3-2 16,5-1-12-16,0 0-5 0,3-4-5 0,3-2 5 0,2-1 1 15,0-3-11-15,0-2-4 0,2-3-1 32,3 1-11-32,3-2-7 0,0 2-6 15,5 3-4-15,-8 0-21 0,3 5-22 16,-1 3-44-16,1 1-88 0,3 1-95 16,-9 1-133-16</inkml:trace>
  <inkml:trace contextRef="#ctx0" brushRef="#br0" timeOffset="35447.25">28511 5213 472 0,'0'0'162'0,"0"0"-54"0,0 0 30 0,0 0-33 0,0 0-24 0,18-13-32 15,-16 13-14-15,6 0 2 0,-3 3-10 16,1 0-11-16,-4 2-6 0,3 2-2 15,-5 0 2-15,0-2-3 0,-5 3 5 16,-3-2 1-16,1 0-6 0,-6 1-4 16,0-4 0-16,-3 0 4 0,3-3-3 15,-5 0 2-15,10-4 10 0,-4-1 10 16,4-1-5-16,0-3-11 0,3 2-1 16,5 0-3-16,0-2-6 0,0 1-2 15,5 3-18-15,-2 0-23 0,7 2-25 16,-2 0-16-16,-1 1-42 0,12 1-55 15,-4-1-59-15,-2 0-92 0</inkml:trace>
  <inkml:trace contextRef="#ctx0" brushRef="#br0" timeOffset="35898.04">28640 4317 529 0,'0'0'80'0,"0"0"-41"0,0 0 74 0,0 0-28 0,0 0-37 0,28 29-1 16,-17-21 4-16,-9-3-3 0,3 2-17 16,-5-3-11-16,0 3-4 0,0-4 6 15,0 3 3-15,-5-4 2 16,3-1 3-16,-3-1-4 0,-3 0 2 0,3-1-6 15,-1-3 12-15,4-2 6 16,-3-4-11-16,5 3-16 0,0-3-7 16,0-3-6-16,0 2-5 0,5 1-17 15,3 0-11-15,-8 4-19 0,5 0-4 16,-3 4-20-16,4 0-42 0,-1 4-87 16,-3 1-82-16,3 4-183 0</inkml:trace>
  <inkml:trace contextRef="#ctx0" brushRef="#br0" timeOffset="36431.14">27767 5109 248 0,'0'0'148'0,"0"0"-36"0,0 0 25 0,0 0-18 16,23 10-11-16,-13-6-17 0,-7 0-6 16,5 3-24-16,-3-1-28 15,-5-1-14-15,0 1 2 0,0-2-5 0,0-1 11 16,-5 2 4-16,-3-3-4 0,0-1-4 15,0 1 4-15,-2-2 5 16,0-2 15-16,4 0-10 0,-1-5-3 16,-1 1-8-16,3-3-2 0,5-2-5 15,0 0-1-15,0 0-10 0,5 4-8 16,-2-2 0-16,2 6-6 0,2 2-4 16,-1 1-25-16,1 0-34 0,1 2-38 15,-3 5-48-15,-5 6-87 0,0-1-71 16,0 0-130-16</inkml:trace>
  <inkml:trace contextRef="#ctx0" brushRef="#br0" timeOffset="36823.32">26857 5029 507 0,'0'0'123'0,"0"0"-36"0,0 0 32 0,0 0-25 15,0 0-26-15,5-11-13 0,-5 10 6 16,5 0-12-16,-5 1-23 0,3 0-4 16,-3 0-1-16,0 0 1 0,0 0 5 15,0 0 9-15,-3 0-1 16,-2-1-10-16,-3-1 0 0,3-3-4 16,-2 3-3-16,-1-3-4 0,-3 1-8 15,4-2-6-15,4 1-1 0,-2-2-26 16,0 1-25-16,2 0-31 0,3 4-35 15,3-6-93-15,2 3-107 0,8-2-154 16</inkml:trace>
  <inkml:trace contextRef="#ctx0" brushRef="#br0" timeOffset="37276.82">27991 4164 346 0,'0'0'33'0,"0"0"17"0,0 0 55 0,0 0-40 16,0 0-18-16,16 7-5 0,-16-7 30 15,0 0 27-15,0 0 2 0,-5 0-14 16,2-2-21-16,-2 0-16 0,2-4-16 16,-2 1-3-16,0-3-20 0,2 3-11 15,3-1-3-15,-5-3-40 0,5 5-51 16,0-5-63-16,0 5-90 0,5-2-92 16</inkml:trace>
  <inkml:trace contextRef="#ctx0" brushRef="#br0" timeOffset="38027.53">28294 6247 351 0,'0'0'154'0,"0"0"-73"0,0 0-2 0,5-10 5 16,0 6 10-16,-2-1-24 0,2 4 7 16,3-3 8-16,-1 2-6 0,1 2-9 15,2 0-9-15,-2 3-11 0,0 2-14 16,-3 4-8-16,-2 0-6 0,-3 0 3 15,0 3-3-15,-3 0-7 0,-2-3-7 16,-3-1-3-16,0 1 0 0,-5-3-2 16,6 0 1-16,-4-2 0 0,4-4 1 15,-1 0 9-15,0-1 8 0,3-5 4 16,5-1-6-16,-5-1-2 0,5-2-5 16,0 0-3-16,5-4-3 0,0 0-5 15,3 2 0-15,0-1 0 0,-1 4-2 16,-1 4 2-16,1-2-2 15,-2 4 0-15,-2 1-2 0,2 1-4 16,0 0-20-16,-5 1-27 0,3 0-28 16,2 0-53-16,-5 0-122 0,0-2-275 15</inkml:trace>
  <inkml:trace contextRef="#ctx0" brushRef="#br0" timeOffset="43084.57">24787 6878 36 0,'3'0'21'0,"-3"0"-5"0,0 0 3 15,0 0-5-15,0 0-4 0,0 1 0 16,0-1 18-16,0 0 2 0,0 0 8 16,0 0 13-16,0 0-3 0,0 0-6 15,0 0-3-15,0 0 0 0,0 0-8 16,0 0-5-16,0 0 0 0,0 0-11 16,0 0-7-16,0 0 0 0,0 0 2 15,3 0 1-15,2 0 14 0,-3 0 4 16,3 0-1-16,-5-2-2 0,6 1-2 15,-4-1 0-15,3 1-1 0,3-2 1 16,-3 2-2-16,3 0-3 0,-3 0-2 16,3-3-2-16,0 1-3 0,-1 0-2 15,1-1 2-15,0 0-1 0,2 2 0 16,3-4-2-16,-2 1-4 0,1 0 2 16,1-1-4-16,3-3 1 0,2 0 6 15,-3 2 2-15,4-4 2 0,4 1 1 16,0-3 4-16,-2 2-6 0,2-1 3 15,3 0-5-15,0 1-2 0,2-2-2 16,1 2-2-16,-1-3 0 16,3 1 3-16,-3 0-1 0,6 0 2 15,-6-1-5-15,3 0 0 0,0 0 3 16,0-2-4-16,3 1 1 0,-3-2-1 16,0 2 1-16,5-5 1 0,6-2-3 15,9-3 1-15,-7 0 5 0,3 1-2 16,-9 4 3-16,-1 2-3 0,1-1-2 15,-4 2-2-15,2 0-2 0,-2-1 1 16,2 2 0-16,-3 0 0 16,6 2-1-16,-5-3-1 0,2 2 1 0,3 0 1 15,-6 1-1-15,4-2 0 16,1 1 2-16,-2-3-2 0,3 1 1 0,3 0 4 16,-1-2 3-16,0 0-2 0,-2-1 3 15,2 0-6-15,1-1 2 0,-1 1-3 16,0-1 1-16,1 0 0 0,-1 0 1 15,0-1-2-15,6 0 1 0,-1-2 0 16,-2 2 3-16,3-1-2 0,-1-2 6 16,3-1 0-16,3 1-1 15,-3-2 1-15,0 2-4 0,3-1 2 16,2 0-1-16,-2-2-5 0,2 1 6 16,6-1-5-16,-1 2-3 0,-2-1 1 15,2 1 0-15,-4-1-1 0,1 3 0 16,-1-3 0-16,-6 2 0 0,5-1 0 15,-2-1 0-15,2-1 0 0,0 3 2 16,1-4-2-16,1 2 2 0,-1-1-2 16,-1-1 1-16,0 0-1 0,0 1 1 15,1-2-2-15,-1 1 1 0,3-1 0 16,-3-2 0-16,5 3 0 0,-4 2 0 16,-1-1 3-16,0 1 3 15,1 1 1-15,-6-2 1 0,5 2-3 16,-8-1-4-16,9 2-1 0,-6-2 1 15,0 2 2-15,3-2-2 0,2 2-1 16,-5-3 2-16,0 5-2 0,3-1 1 16,-8-2 2-16,2 3 4 0,-5 2 3 15,-2-1 5-15,-3 1-3 0,3 1 4 16,-3 0-5-16,3 3-4 0,-11 3 0 16,-7 1-3-16,0 5-1 0,-3 1-1 15,-3-1 0-15,6-3-2 0,0 2 0 16,-3 0-1-16,-3 5 0 0,-7-2-14 15,2 4-43-15,-7 2-61 0,-3 0-90 16,0 2-191-16,-8 4-255 0</inkml:trace>
  <inkml:trace contextRef="#ctx0" brushRef="#br0" timeOffset="54764.28">28270 3265 5 0,'0'0'12'0,"0"0"-12"0,0-5-7 0,0 1-2 0</inkml:trace>
  <inkml:trace contextRef="#ctx0" brushRef="#br0" timeOffset="54811.18">28270 3265 10 0,'21'-33'8'0,"-21"33"13"0,0-1-13 0,0 0-6 15,-5 1-2-15,5-2-1 0,0 2-5 16,0-3-8-16,0 3-5 0,0-2 11 15</inkml:trace>
  <inkml:trace contextRef="#ctx0" brushRef="#br0" timeOffset="55608.04">28291 3215 11 0,'0'0'40'16,"0"0"-4"-16,0 0 6 0,0 0-8 15,0 0-9-15,0 0-2 0,0 0-2 16,0 0-8-16,0 0-6 0,13-5-2 16,-13 5 8-16,0 0 7 15,0 0-1-15,0 0-1 0,0 0 6 16,0 0 0-16,0 0 7 0,0 0-3 15,0 0-7-15,0 0 2 0,0 0-2 16,0 0-2-16,0-1 3 0,0 1-4 16,0-2-2-1,3-1-3-15,-3 1 7 16,0 0 1-16,0 1 10 0,5-2 4 16,-5 1 5-16,2 1-1 0,-2-1 1 15,0 1-6-15,0-1-7 0,0 1-5 16,6 0-6-16,-6-2 0 0,0 3-2 15,0 0-2-15,0-1 6 0,0 1-6 16,0 0-1-16,0 0 7 0,0 0 2 16,0 0 1-16,0 0 1 0,0 0 0 15,0 0-14-15,0 2-4 0,0 4-1 16,-6 0-3-16,4 3-1 0,2 3 1 16,-5 3 1-16,5-1-1 0,0 4 0 15,0-3 1-15,0 2 1 0,5 1-2 16,3-4 3-16,-1-3-2 0,1 0 0 15,2-1 3-15,1-1-3 0,2-5 1 16,0 1 1-16,-6-5 1 0,6 0-2 16,0 0-1-16,-5-5 5 0,5 0 0 15,-5-4 5-15,2-2 9 0,-2-6 2 16,-1 3-9-16,-1-6-7 0,-4 2-2 16,3 2-3-16,-2-1 2 0,2 4 1 15,-5 0 3-15,5 0-2 0,-5 4 1 16,0 1-2-16,0-1-1 15,3 5 0-15,-3-2 1 0,0 3 2 0,0 0 2 0,0 0 0 0,0 1 6 16,0 2 1-16,0 0-4 0,0 0-5 16,0 0-6-16,0 0 0 15,0 0-6-15,5 0 0 0,-5 3-2 16,0 3 4-16,0 3 1 0,3 0 2 16,2 4 1-16,0 1 3 0,-2 4-3 15,2-1-2-15,2 3 2 0,-1 0 2 16,1 3-2-16,-1 0 0 0,1-1-2 15,-4 2 2-15,2-1 0 0,-5 0 0 16,0 1-1-16,0-2 1 0,-5-1-1 16,-3-1 1-16,6-3 1 0,-11 0 3 15,5-3 2-15,-2 0 3 0,-3-3-3 16,2-4 1-16,-2 0 3 0,0-4 1 31,0 2 4-31,-2-5-8 0,2 0-4 0,0 0 2 0,-2 0-4 16,2-5-1-16,0 3-10 0,5-1-7 15,-5 0-17-15,5-1-15 0,-2 2-22 16,2 1-18-16,1 1-4 0,-1 0-31 16,0 0-38-16,-5 1-23 0,8 3-105 15</inkml:trace>
  <inkml:trace contextRef="#ctx0" brushRef="#br0" timeOffset="56438.67">28190 3130 283 0,'0'0'143'0,"0"0"-89"0,0 0 18 0,0 0-3 16,0-2-32-16,0 1-10 15,0-3 18-15,6 0 1 0,-6 1-14 16,2-2 10-16,3 0 6 0,-2-3 5 16,2-1-13-16,0-1-9 0,3-1-2 15,0-1-12-15,-1 0-7 0,4-5-3 16,-1 1-1-16,0-1 5 0,1 1 0 16,-1-1-2-16,-2-2 1 0,0 5-4 15,-1-3 3-15,4 3 6 0,-9 1 7 16,3 1-3-16,-5 0 6 0,3 3-3 15,2 0-9-15,-5 1 2 0,0-1-4 16,0 5-1-16,0-3 6 0,0 5-9 16,0-4 2-16,0 4-6 15,0 0-2 1,5-2-1-16,-5 4-1 0,0-3 0 16,0 3-8-16,0 0 3 0,8 0-2 15,-5 3 1-15,7 3 5 0,-2 2-4 16,0 1 6-16,4 3-1 0,1 1 0 15,3 5 1-15,2-1-1 0,-3 4 1 16,4 1-1-16,-4 1 1 0,1-2 2 16,2-2-1-16,2-2 2 15,-4 2 0-15,2-3 6 0,-5 0-2 16,2-3 1-16,-2 3-4 0,0-3-2 16,0-3 0-16,-3 2-1 0,1-3-1 15,-3 2 0-15,-1-3 0 0,-2-1-15 16,3 0-20-16,-3 1-23 0,3-2-44 15,-5 0-51-15,7 3-73 0,-2-1-68 16,0-5-134-16</inkml:trace>
  <inkml:trace contextRef="#ctx0" brushRef="#br0" timeOffset="57001.16">29214 3243 143 0,'0'0'187'0,"0"0"-134"0,0 0 13 16,0 0 1-16,0 0-22 0,0 0-4 16,5 0-5-16,0 0 10 0,3-2 17 15,-1 0 0-15,6-3-3 0,3 4-4 16,2-2-8-16,-3 1-15 0,4 0-13 15,-4 1-17-15,3 1-1 0,-2 0-2 16,4 0 0-16,-2 0-6 0,-2 0-37 16,-1 0-23-16,3 0-25 0,-2 3-34 15,2 1-23-15,-5-2-52 0,-5 3-31 16</inkml:trace>
  <inkml:trace contextRef="#ctx0" brushRef="#br0" timeOffset="57266.8">29260 3409 398 0,'0'0'160'15,"0"0"-104"-15,0 0 56 0,0 0 5 16,0 0-68-16,0 0-9 0,0 0 19 15,26 23 9-15,-5-22-15 0,-1-1-21 16,9 0-19-16,-3 0-9 0,2 0-3 16,0 0 0-16,6 1-1 0,5 4-16 15,10 0-30-15,5 4-54 0,0 0-80 16,-12-5-106-16,-9 2-212 0</inkml:trace>
  <inkml:trace contextRef="#ctx0" brushRef="#br0" timeOffset="60455.48">30177 2935 167 0,'0'0'45'0,"8"-6"-31"0,-3 5 30 0,-5-1-6 16,3-1-7-16,-3 1 9 0,5 2 8 16,-5 0-12-16,0 0-7 15,0 0-2-15,0 0-1 0,0 0 1 16,0 0 5-16,0 0 9 0,0 0 0 15,0 0-6-15,0 0-6 0,0 0-3 16,0 0 0-16,0 0 7 0,0 0 10 16,0 0-4-16,0 0-5 0,0 0-3 15,0 0-6-15,0 0-14 0,0 0-11 16,0 5 0-16,0 1 0 0,0 6-1 16,0 4 1-16,0 5 0 0,0 1 0 15,0 5 0-15,0 0 0 0,0 3 1 16,-5 2 3-16,2-1 16 0,-2 1 7 15,0 0-6-15,2-2 8 0,-2-2-13 16,0-4-5-16,-3-2-7 0,8-2 2 16,-2-1 0-16,-3-5-3 0,-1-1-1 15,6-3-1-15,0 0-1 0,0-2 3 16,0-1-2-16,0-5 0 0,0 0 0 16,0-2 1-16,-2 2-1 0,2 0-1 15,0 1 0-15,0-1-13 0,0 1-23 16,0 3-22-16,0-3-34 0,0 3-41 15,-5-1-38-15,5 1-37 0,0-2-149 16</inkml:trace>
  <inkml:trace contextRef="#ctx0" brushRef="#br0" timeOffset="61629.05">30867 2971 222 0,'0'-2'68'0,"0"1"-38"0,0-2 33 0,0 1-20 0,0 1-21 16,0 1-4-16,0 0 5 0,0 0 10 16,0 0-4-16,0 0-10 0,0 0 1 15,0 0 10-15,0 0 8 0,0 0-4 16,0 0-2-16,0 0-3 0,0 0-2 15,0 0-2-15,0 0-6 0,0 0-6 16,0 0-2-16,0 0-4 16,0 0-3-16,0 0-1 0,0 0 3 15,0 3-2-15,-2 3 11 0,2 2 8 16,-5 3-4-16,5 2-10 0,-6 6 2 16,4 1-4-16,2 2-1 0,-5 1 3 15,-3 4 0-15,8-2 5 0,-5-1 1 16,2 1 3-16,-2-2 0 0,5-2-8 15,-5 0-5-15,5-5-3 0,0 1 2 16,0-4-3-16,0 2 0 0,0-5-1 16,0-3-14-16,0 1-15 0,0-1-22 15,5-3-34-15,-5-2-33 16,8-2-31-16,-3 0-47 0,0-2-119 0</inkml:trace>
  <inkml:trace contextRef="#ctx0" brushRef="#br0" timeOffset="62051.04">30671 3171 323 0,'0'0'35'0,"0"0"-22"0,0 0 76 0,0 0-4 0,18 1-15 16,-5-1 19-16,2 0-6 0,6 0-6 15,5-2-1-15,2-1 8 16,1 1-15-16,2-2-22 0,-3 3-12 16,6-1-8-16,-6 0-9 0,6-2-5 15,-8 3-8-15,2 0 0 0,0 1-5 16,-7-1 0-16,5 1 0 0,-5-1-1 16,-3 1-17-16,-3-1-36 0,1 1-27 15,2 0-45-15,-3-1-51 0,-2 1-53 16,0 0-187-16</inkml:trace>
  <inkml:trace contextRef="#ctx0" brushRef="#br0" timeOffset="62769.9">31596 3045 225 0,'0'0'125'0,"0"0"-77"0,0 0 34 0,0 0-16 0,0 0-27 15,-8-15 1-15,8 11 6 0,0 2 2 16,0 1 2-16,0 1-6 0,0 0-9 15,0-1 8-15,0 1 2 0,0 0-10 16,0 0-8-16,0 0 1 0,-5-1-11 16,5 1-8-16,-3 0-5 0,-2 0 2 15,3 0 6-15,-9 0-4 0,4 0-2 16,-1 2-4-16,0-1 2 0,-5 5-3 16,5 0 0-16,-5 2 0 0,6 3 1 15,-6 0-1-15,2 2 0 0,1 4-1 16,0-2 1-16,2 4 2 0,5 1 3 15,-2 0-3-15,5 0 2 0,0 0 6 16,5-2 2-16,3 0 12 0,0 0 18 16,5-4-21-16,2-1-14 0,3-1-3 15,-2-5-1-15,2 0 2 0,-2-3-3 16,4-1 1 0,-7-3 5-16,8 0 14 0,-8-5 15 0,2 0 9 15,-2-4-11-15,0-5-4 0,0-2 1 16,-5-4 3-16,0-2-9 0,-3-4-10 15,0 1-10-15,-5 2-5 0,0 3 1 16,-5 0-3-16,0 8 0 0,2 1-9 16,-7 1-12-16,2 2-18 0,-5 4-2 15,3-3-12-15,-3 5-19 0,0 0-16 16,5 1-53-16,-2 1-40 0,7 2-40 16,-2 0-59-16,5 3-117 0</inkml:trace>
  <inkml:trace contextRef="#ctx0" brushRef="#br0" timeOffset="63316.99">31942 3275 35 0,'0'0'203'0,"0"0"-146"0,0-8 14 0,0 6 18 16,0 1-12-16,0 0-8 0,0 0-8 15,0 1 2-15,0 0 3 0,0 0-9 16,0 0-6-16,0 0-11 0,0 0-7 16,0 0-14-16,0 0-12 0,0 0-3 15,0 0-4-15,0 2 0 0,0-1 0 16,0 3 2-16,0 1 2 0,0-4 6 15,0 1 1-15,-5 0 0 0,5 0 2 16,0 0 21-16,-3-2 10 0,3 0-2 16,-5 0-3-16,5 0 0 0,0 0 4 15,0-2 3-15,0-3-10 0,0 2-20 16,5-5-8-16,-2 1-8 0,2 2-1 16,0-2-1-16,-2 3-4 0,2-2-5 15,-2 4-7-15,2 1-30 0,0 1-34 16,-2 0-37-16,4 1-38 0,6 1-63 15,-8 4 11-15,3-4-121 16</inkml:trace>
  <inkml:trace contextRef="#ctx0" brushRef="#br0" timeOffset="64004.99">32128 2935 238 0,'0'0'106'0,"0"0"-33"0,0 0 31 0,0 0-33 0,13-16-25 0,-8 15-2 15,0-1-9-15,-2 0 0 0,2 2-8 16,-2-3-10-16,-3 3 6 0,0 0-7 16,5 0-7-16,-5 0-9 15,0 6 3-15,0 0 6 0,-5 3-3 16,2 3 2-16,-5 3-6 0,3 0-1 15,-2 1 1-15,1-1 0 0,-1 2-1 16,7-4 2-16,0 0 3 0,0 2 0 16,2-5 1-16,3-2 5 0,3-1 0 15,2 2 2-15,-2-6 4 0,0 2 8 16,0-5 7-16,5 0-5 0,-6 0 1 16,6 0-3-16,0-3-6 0,-5 0-3 15,5 1-3-15,0 0-6 0,2 0-5 16,-2 0 0-16,0 1-3 0,3 1 1 15,2 0 0-15,2 0 0 0,-4 4 0 16,-3-1 2-16,5 2-3 0,-8 1 2 16,3 3-2-16,0 1 1 0,0 2 6 15,-5 0 1-15,0 3-3 0,-8-1 9 16,5 0 3-16,-5 1-1 0,0-1 3 16,-5-3-4-16,-3 3 3 0,0-4 2 15,-5 0-6-15,0-2 0 0,-7 1-2 16,4-5 0-16,-5 3-7 0,1-4-5 15,-1 2-1-15,0-3-6 0,3-1-5 16,3 1-11-16,2-1-15 0,-5 1-31 16,7 0-22-16,-2-1-20 0,1 0-42 15,6-1-5-15,4 0-1 16,-3-4-67-16,5-1-39 0</inkml:trace>
  <inkml:trace contextRef="#ctx0" brushRef="#br0" timeOffset="64325.94">32216 2894 566 0,'0'0'20'0,"0"0"50"0,0 0 54 0,34-22-43 0,-16 16-31 16,-3-1-1-16,6 1-5 0,5-2-10 16,0 2-8-16,-3 1-8 0,3 3-11 15,-6 0-3-15,6 1-4 0,-3 1-4 16,3 0-37-16,0 0-70 0,3 5-68 15,-1-1-66-15,-7 2-208 16</inkml:trace>
  <inkml:trace contextRef="#ctx0" brushRef="#br0" timeOffset="66702.86">32929 3044 395 0,'0'0'44'0,"0"-2"-7"0,5-3 33 0,-2 2-15 15,-3-2-24-15,5-1 4 0,-2 3-5 16,2-4-4-16,3 4 9 0,-1-4-2 16,4 1 3-16,-4 1 5 0,1 2-2 15,-3-3-4-15,3 4-7 0,0 0-11 16,-3-1-2-16,3 2-8 0,-3 1-1 16,3 0 1-16,-6 1-7 0,9 4 0 15,-4 0 0-15,-4 4 2 0,7 3 2 16,-7 2 3-16,7 0 1 0,-7 2 0 15,-3 0 0-15,5 1-1 16,-5-3-1-16,0 3 1 0,-5-3-3 16,2 1 0-16,-2 0-1 0,-3-3 0 15,-5 1-2-15,1 1 1 0,4-3 2 16,-10 0 7-16,10-3 3 0,-5 2-5 16,0-3-6-16,5 1 2 0,1-4-3 15,1 3-1-15,4-4 2 0,2 0 2 16,0-1-1-16,0-1 6 0,0-1 0 15,0 0 5-15,2-3 3 0,4-2 5 16,1 2 2-16,1-5-9 0,5-2-5 16,5 0-9-16,-2-3 1 15,4 1-3-15,1-3 0 0,-3 2-1 0,5 0 1 16,-5-2 0-16,3 1 1 0,0 2-3 16,-1-1 2-16,1-1-1 0,-3 2 1 15,-2 1 1-15,-1 0-1 0,3 1 1 16,-2-1 0-16,-3 2-1 0,0-2 0 15,-6 4-1-15,1 0 1 0,2-1-2 16,-7 4 1-16,-3-2 1 0,5 5-5 16,-5-1-3-16,0 1-1 0,0 1 9 15,0 0-2-15,0-2 0 0,5 2-3 32,-5 0 0-32,0 0 1 0,0 0 1 0,0 0 3 15,0 0 0-15,0 0 0 16,0 0 1-16,0 0 0 0,0 0 1 15,0 0-2-15,0 0 0 16,0 0 1-16,0 0 3 0,0 0-1 16,0 0 0-16,0 0-2 0,0 0-1 15,0 0-1-15,0 0-5 0,-5 0-8 16,0 2 6-16,-3-1 0 0,0 3 5 16,-4 4-1-16,-1 0 3 0,-3 2 1 15,-2 1 2-15,3 1-2 0,-4-1 1 16,9 1-1-16,-3 0 0 0,-5 5 1 15,10-5 2-15,-5 4 1 0,11 0 5 16,-8-3-3-16,10 1 1 0,0 0 4 16,0-2-2-16,0 0 2 0,5 1 5 15,2-2-3-15,1 2 7 0,5-5 6 16,0 1 4-16,5 0 2 0,-2-1-9 16,4-5-4-16,1 2-11 0,0-3 5 15,-1-1-10-15,1-1 2 0,0 0-3 16,-3 0-2-16,2-2-3 0,-4-1-33 15,5-2-44-15,-1 3-43 0,6-5-50 16,0 0-103-16,-11 2-125 0</inkml:trace>
  <inkml:trace contextRef="#ctx0" brushRef="#br0" timeOffset="87435.64">25493 7021 22 0,'0'-1'20'0,"0"-1"0"0,0 1-6 15,0-1 2-15,0 2-1 0,0 0 0 16,0 0-6-16,0 0-3 0,0 0 5 16,0 0 5-16,0 0 9 0,0 0 4 15,0 0-4-15,0 0-11 0,0 0-8 16,0-1-1-16,0 1-3 0,0-2-2 16,0 2-7-16,-5-2-14 0,5 0-13 15,0 1 5-15,0 1 6 0,0 0 14 16,0-1 9-16,0 1 3 0,0 0 6 15,0 0 7-15,0-1 14 0,0 0 9 16,0 1 4-16,0-1-3 0,5 1-4 16,-5-3-16-16,0 3-11 0,0-1-5 15,0-1-4-15,0 2 0 0,0 0 1 16,0 0 8-16,0 0 6 0,0-1 4 16,2 1 1-16,-2 0-1 0,6-1 3 15,-6 1-2-15,0 0 5 0,0 0 1 16,0 0-1-16,0 0 5 0,0 0 5 15,0 0 5-15,0 0 5 0,0 0 1 16,0 0-4-16,0 0-4 0,5 0-6 16,-5 1-2-16,0 0 1 15,0 2-6-15,0 1-6 0,0-3-5 16,0 4-8-16,0-1-4 0,0 0 0 16,0 2-2-16,0-2-24 0,-5 1-35 15,5-2-32-15,0 2-58 0,-6 2-21 16,6 1-59-16,-2-2-33 0</inkml:trace>
  <inkml:trace contextRef="#ctx0" brushRef="#br0" timeOffset="87615.29">25493 7236 401 0,'0'0'106'0,"0"0"-21"0,0 0-6 16,0 0-27-16,0 0-28 0,-13 19-19 15,8-18-5 1,2-1-27-16,-2 0-47 0,0 0-11 0,5 0-33 0,0 0-16 16,0 0-18-16,0 1-9 0</inkml:trace>
  <inkml:trace contextRef="#ctx0" brushRef="#br0" timeOffset="87749.66">25513 7370 266 0,'0'0'90'0,"0"0"-6"0,0 0-35 0,0 0-10 0,0 0-26 16,0 0-13-16,0 0-19 0,-12 34-79 31,6-33-95-31,4 0-29 0</inkml:trace>
  <inkml:trace contextRef="#ctx0" brushRef="#br0" timeOffset="87874.68">25537 7560 333 0,'0'0'77'0,"0"0"26"0,0 0-40 0,0 0-30 0,0 0-14 16,-3 34-19-16,3-32-7 0,-5-1-34 15,2 1-53-15,-2-1-40 0,3-1-52 16</inkml:trace>
  <inkml:trace contextRef="#ctx0" brushRef="#br0" timeOffset="87999.72">25555 7665 57 0,'0'0'71'16,"0"0"-20"-16,0 0 19 0,0 0-37 16,0 0-29-16,0 0-4 0,0 0-17 15,-29 33-28-15,24-29-49 0</inkml:trace>
  <inkml:trace contextRef="#ctx0" brushRef="#br0" timeOffset="88156.02">25537 7793 208 0,'0'0'265'0,"0"0"-120"0,0 0-11 0,0 0-40 16,5 34-27-16,-5-27-37 15,5-1-21-15,-5-4-9 0,0 1-9 16,3-2-50-16,-3-1-64 0,5 0-45 16,-5 0-89-16</inkml:trace>
  <inkml:trace contextRef="#ctx0" brushRef="#br0" timeOffset="89530.5">25485 8244 178 0,'0'0'53'0,"0"0"1"0,0-3 27 16,0-1-27-16,0 1-5 0,3 0-19 16,2-2 10-16,-5 2 8 0,2 1-3 15,4-2 2-15,-1-1 0 0,-3 3-2 16,3-1 1-16,-2-2-4 0,2 3-7 16,0-1-2-16,3-2-6 15,-5 2-1-15,-1 0-1 0,6-2-1 16,-5 2 0-16,2-4 2 0,0 5 0 15,3-2 0-15,-6-1-2 0,3 4-1 16,-5-1-3-16,6 1-6 0,-4 1-7 16,3-1-5-16,-5 1 1 0,3 0-2 15,2 0-1-15,0 0 1 0,-5 2 0 16,3 0 2-16,2 0-3 0,-2 3 1 16,7-1 3-16,-10-1 0 0,8 3 2 15,-3-2 2-15,-5 1-1 0,0 0 0 16,2 3-2-16,-2-1 2 0,0-1-2 15,0 3-2-15,0 0 2 16,0 0-4-16,0 1-1 0,-2-1 3 16,-3-1-3-16,0 2 1 0,2-2-1 15,-2 2 1-15,-3 0 0 0,3-2 0 16,2 1-1-16,-4-2 1 0,1 2-1 16,-1-1 1-16,1-3-1 0,-1 3 0 15,-1-1 2-15,3-1-1 0,-3 1-1 16,-2 0 0-16,2-2 1 0,-2 3 0 15,4-1 3-15,-6-2 0 0,4 1 2 16,0-2 0-16,3 2 1 0,-3-3 6 16,0-1-3-16,3 0-3 0,0 4 0 15,2-4 3-15,-2 1-1 0,3 1-3 0,-1-2 0 0,3 0-2 0,0-2-1 16,3 1-2-16,-1 0 5 16,6-1 6-16,2 3 6 0,6-3-1 15,-3 0-3-15,7 0-10 0,1 0-2 16,0 0-1-16,-1 0 1 0,1 0-1 15,0 0 0-15,5-3-1 0,-6 3 0 16,1-1 1-16,0 0 0 0,-6 1-1 31,6-1 0-31,-3 0 0 0,-3 1-2 16,3 0-7-16,-2 0-13 0,-3-1-18 16,2 0-25-16,-2 1-40 0,8-1-60 0,-8 1-117 0,0-4-158 0</inkml:trace>
  <inkml:trace contextRef="#ctx0" brushRef="#br0" timeOffset="94131.66">25485 6858 1 0,'0'0'28'0,"0"0"-3"0,0 0 3 16,0 0 6-16,0 0-6 0,0 0 4 15,0 0 21-15,3 0-5 0,-3-1 6 16,0 0-10-16,5 0-5 0,-5 0-6 15,0-1-2-15,0-1-2 0,0 3 2 16,2-1 0-16,-2 1-5 0,0-1-4 16,0 1 2-16,0 0 1 0,0 0 2 15,0 0 1-15,0 0-5 0,0 0-2 16,0 0-2-16,0 0-8 0,0 0-4 16,0 0 4-16,0 0 7 0,0 0 4 15,0 0 3-15,0 0-2 0,0 0-3 16,0 0 0-16,0 0-3 0,0 0-5 15,0 0 0-15,0 0-4 0,0 0-6 16,0 0 1-16,0-1-3 16,0-3-5-16,-2 1-12 15,2 0-23-15,0 0-40 0,0-3-69 0,0-6-30 16,0 3-75-16</inkml:trace>
  <inkml:trace contextRef="#ctx0" brushRef="#br0" timeOffset="94288.01">25519 6734 328 0,'0'0'95'0,"0"0"-4"16,0 0-2-16,0 0-34 15,0 0-38-15,0 0-14 0,-6-10-3 16,1 8-22-16,3-1-30 0,-3-1-27 16,-3 0-26-16,3 0-13 0,2 0-24 15,3 1-9-15</inkml:trace>
  <inkml:trace contextRef="#ctx0" brushRef="#br0" timeOffset="94422.74">25519 6658 302 0,'0'0'98'0,"0"0"-45"0,0 0 10 0,0 0-33 16,0 0-27-16,0 0-3 16,0 0-40-16,0 0-52 0,0 0-78 15,-26-31-16-15</inkml:trace>
  <inkml:trace contextRef="#ctx0" brushRef="#br0" timeOffset="94593.34">25516 6600 276 0,'0'0'109'0,"0"0"-29"16,0 0 1-16,0 0-37 0,0 0-23 16,0 0-21-16,0 0 0 0,0 0-38 15,-3-11-55-15,-4 10-19 0,7 0 21 16,-5-1 24-16,-1 2 37 0,6 0 14 15,-2 0-3 1,2 0-6-16,0 0-13 0,0 0-22 0</inkml:trace>
  <inkml:trace contextRef="#ctx0" brushRef="#br0" timeOffset="95811.16">24369 6627 269 0,'0'0'94'0,"0"0"-1"16,0 0-3-16,0 0-11 0,0 0-9 16,2 1-11-1,-2-1 9-15,0 0-12 0,0 0-24 0,0 0-5 0,0 0 2 16,0 0 3-16,0 0-8 0,0 0-17 16,0 0-7-16,0-1-2 0,6 0-34 15,-6-2-45-15,5 2-64 0,5-4-34 16,0 3-62-16,1-3-55 0</inkml:trace>
  <inkml:trace contextRef="#ctx0" brushRef="#br0" timeOffset="95936.17">24563 6602 160 0,'0'0'91'0,"0"0"18"0,0 0 4 0,0 0-24 16,0 0-16-16,33 4-23 16,-28-4-14-16,-5 0-23 0,0-1-13 15,0-2-22-15,5 2-65 0,-2-5-62 16,2 1-105-16</inkml:trace>
  <inkml:trace contextRef="#ctx0" brushRef="#br0" timeOffset="96061.08">24777 6583 305 0,'0'0'93'0,"0"0"-10"16,0 0-17-16,0 0-44 0,0 0-22 15,0 0-57-15,0 0-49 0,0 0-63 16,0 0-50-16</inkml:trace>
  <inkml:trace contextRef="#ctx0" brushRef="#br0" timeOffset="96186.07">24901 6563 54 0,'0'0'87'15,"0"0"-23"-15,0 0 39 0,0 0-49 16,0 0-27-16,36 3-12 0,-33-3-10 16,-1 0 0-16,-2 0-5 0,0 0-12 15,6 0-21-15,-6 0-22 0,2 0-12 16,3 0-37-16,-2 0-38 0</inkml:trace>
  <inkml:trace contextRef="#ctx0" brushRef="#br0" timeOffset="96298.31">25131 6580 211 0,'0'0'85'0,"0"0"-31"15,0 0 9-15,0 0-56 0,0 0-7 16,0 0-64-16,0 0-56 0,0 0-78 15</inkml:trace>
  <inkml:trace contextRef="#ctx0" brushRef="#br0" timeOffset="96439.43">25271 6574 258 0,'0'0'92'0,"0"0"-40"16,0 0-12-16,0 0-40 0,0 0-57 15,0 0-86-15,0 0-39 0</inkml:trace>
  <inkml:trace contextRef="#ctx0" brushRef="#br0" timeOffset="96736.62">25371 6568 68 0,'0'0'83'0,"0"0"-33"15,0 0 44-15,0 0-5 0,0 0-26 16,34 0-36-16,-29-1-3 15,3 0-9-15,-6-1-13 0,4 1-2 16,-1-1-7-16,-3 1-31 0,3 0-26 16,-2-2 1-16,0 3 2 0,-1-1 23 15,-2 1 24-15,0-1 14 0,5 1 0 16,-5 0 6-16,0 0 20 0,0-1 14 16,0 1 3-16,0 0-6 0,0 0 0 15,3-1-7-15,-3 1-9 0,5 0-8 16,-5 0 2-16,3 0-6 0,2 0-9 15,-5 0 0-15,5 0 2 16,-5 0 1-16,3 0-1 0,-3 0 2 16,0 0-4-16,0 0-5 0,0 0-54 15,-3 0-90-15,3 0-131 0</inkml:trace>
  <inkml:trace contextRef="#ctx0" brushRef="#br0" timeOffset="110031.89">23087 6541 54 0,'3'-2'31'0,"-3"1"7"0,0-2 8 0,0 2 9 0,0 1-6 16,5-1-9-16,-5 0-1 0,0 0-2 15,0 0 2-15,0-1 2 0,0 1-2 16,0-1 2-16,0 1 4 0,2 1-2 16,-2-1 0-16,0 1-4 0,0 0-1 15,0-1-4-15,0 1-6 0,0 0-7 16,0-1-1-16,0 1-6 15,0-1 1-15,-2 1-1 0,2 0-1 16,0 0-13-16,0 2 0 0,0 1 0 16,0 4 2-16,-5 1-2 0,5 4 1 15,0 0-1-15,-3 5 0 0,1 3 3 16,-1 2 4-16,3 3 6 0,-5 2 7 16,2 1 9-16,3 0-7 0,-2 2-6 15,2-2 2-15,-3-2-4 16,3-1-7-16,0 1-4 0,0-4-1 15,0-2-2-15,0-5-1 0,0 1-17 0,0-4-17 16,0-5-15-16,0-2-26 16,5-1-55-16,3-7-35 0,-3-1-75 15,5-4-113-15</inkml:trace>
  <inkml:trace contextRef="#ctx0" brushRef="#br0" timeOffset="110377.31">23335 6581 241 0,'0'0'83'0,"0"0"-19"0,0 0 7 0,0 0-29 0,8-8-23 16,-8 5-10-16,5 3 14 0,-5-1 2 15,3 1 7-15,-1 0 7 0,1 0 0 16,2 0 1-16,-5 4 3 0,3-2-1 16,-3 4-17-16,2 3-11 0,-2 3 14 15,0 2 15-15,0 4-15 0,0 3 1 16,-2 1-18-16,2 1-7 0,-3 0 4 15,3-1-2-15,-5 1 0 0,5-4-2 16,0 0-4-16,0-1 0 0,0-4-12 16,0 0-34-16,5-3-23 0,-2-1-35 15,-1-3-18-15,3 1-10 0,-2-6-64 16,0 2-37-16</inkml:trace>
  <inkml:trace contextRef="#ctx0" brushRef="#br0" timeOffset="110831.52">23219 6685 176 0,'0'0'60'0,"0"0"22"0,0 0-4 0,0 0-7 15,-13 0-16-15,13 0-5 0,-3 1 10 0,3-1-5 16,0 0-12-16,0 2-6 0,3-1 2 16,5 0 14-16,0-1 10 0,4 0-3 15,7 0-2-15,-4 0-2 16,6 0-12-16,2-1-9 0,5 0-10 16,-4-1-10-16,1 1-6 0,1 1-8 15,-2 0-1-15,1 0-5 0,-4 0-26 16,-3 0-21-16,-2 1-26 0,-1 1-19 15,-2 0-28-15,0-1-47 0,0 3-47 16,-5-3-145-16</inkml:trace>
  <inkml:trace contextRef="#ctx0" brushRef="#br0" timeOffset="111271.52">23707 6543 434 0,'0'0'65'0,"0"0"21"0,0 0 3 16,0 0-29-16,0 0-22 0,0 0 7 0,0-5-1 16,0 5-23-16,0 4 6 0,-2 1 16 15,2 2-5-15,-3 2-8 16,3 3-6-16,0 4-8 0,0 1-3 16,3 2-3-16,-1 2-6 0,-2-1-2 15,3 2-2-15,-3-1 1 0,5-1 0 16,-5-2 1-16,0-2-2 0,0 3 1 15,0-3-1-15,0-1 0 0,0-2 0 16,0 1-5-16,0-3-11 0,0-2-4 16,0-1 0-16,0 1 5 0,0-4 0 15,3 1-2-15,-3 1-7 0,0-2-19 16,0 2-28-16,5-1-25 0,-5-2-47 16,2-2-92-16,-2-1-138 0</inkml:trace>
  <inkml:trace contextRef="#ctx0" brushRef="#br0" timeOffset="120441.04">29490 4161 78 0,'0'-1'56'0,"3"0"-24"0,-3-1 30 0,5 1 3 16,-5 0-14-16,0 0-16 0,0 0-8 15,0-3-5-15,0 3-9 0,0 0-2 16,0 0-1-16,5 0 8 0,-5 0 5 16,0 0 6-16,0-2-1 0,0 2-6 15,0 0-4-15,0 0-4 0,3 0-3 16,-3 0 0-16,0 0 3 0,5 0 1 16,-5-3-2-16,2 3-2 0,3-1 6 15,-5 2 4-15,6-2 7 0,-4 2-2 16,3-1-4-16,-5 1 1 0,6 0-9 15,-4 0-3-15,3 2-9 0,-5 0-1 16,0 4 0-16,0-2-2 0,0 4 2 16,0 0 6-16,0-1 3 15,-5 1-5-15,-3 0 1 0,3-2 1 16,-3 1 4-16,3-1-3 0,-2-2-2 16,4-2 0-16,-2-1 5 0,0 2 3 15,2-3-3-15,3 0 1 0,-5-4 4 16,5 1-5-16,0-4-1 0,-3 1-3 15,3-2-2-15,0-1-1 0,0 1 1 16,3 1-4-16,-3-1 3 0,5 1-2 16,-5 4 2-16,3 0-4 0,2-2 0 15,0 4 0-15,-2 0 1 0,-3 1 0 16,5 0-1-16,-5 0 0 0,2 0 0 16,3 1 0-16,1 1-1 0,-6 4 1 15,2-4 0-15,3 1 1 16,-5 2-1-16,6-1 1 0,-6 3 0 15,0-4 1-15,0 3 1 0,-6-2 2 16,6-3-2-16,-5 4 0 0,3-4 1 16,-4 0 0-16,-1 0-2 0,2-1 1 15,2 0-1-15,-2 0 0 0,0-2 2 16,2-2 0-16,-2 1-2 0,5-4-2 16,-3 0 1-16,-2-1-1 0,5 0 0 15,0 2 0-15,0-1 0 0,0 1 1 16,5 1-1-16,-2 2-1 15,2-2 1-15,-5 4 1 0,3 0-1 16,7 1-3-16,-7 0 2 0,-3 1 0 16,5 2-1-16,2 4-2 0,-7 0 2 15,6-2 1-15,-4 3 0 0,3 0 1 16,-5-2-1-16,0 3 1 0,0-1 0 16,-5-3 1-16,3 3-1 0,-4-2 2 15,1-2-1-15,3 3 2 0,-3-3-1 16,2-2-2-16,-2 2 1 0,5-4 2 15,-5 0-1-15,2 0 5 0,3-4-4 16,0 0-1-16,0-4-2 0,0-1 0 16,0-2 0-16,0 1 2 0,0-1 0 15,8 5-1-15,-3-1 6 0,-2 3 0 16,4-1 3-16,-2 3-3 0,3 1-4 16,-3-1-3-16,3 2-1 0,-3 0-1 15,-2 0-13-15,2 2-22 0,-5 1-20 16,5-2-39-16,-2 6-55 0,-3-3-48 15,0 2-124-15</inkml:trace>
  <inkml:trace contextRef="#ctx0" brushRef="#br0" timeOffset="123302.64">29573 4198 1 0,'0'1'33'0,"0"-1"-10"0,-5 0-1 16,5 0 2-16,0 0-1 0,0 0 0 16,0 0-12-16,0 0-11 0,0 0 0 15,0 0 0-15,0-1 3 0,0 1 3 16,0-1 6-16,0 1 8 0,0-1 8 16,0 1-5-16,0 0-5 0,0-1-3 15,0 1-4-15,0 0 2 0,0 0 4 16,0 0 3-16,0 0 4 0,0 0 1 15,0 0 7-15,0 0 6 0,0 0 3 16,0 0 4-16,0 0-2 0,0 0-5 16,0 0-13-16,0-3-12 0,0 3-11 15,0-1-2-15,0 1 0 0,0 0-2 16,0 0-9-16,0 0-16 0,0 0-17 16,0 0-37-16,0 0-38 0,0 4-28 15,0 2 24-15,0 1 11 0</inkml:trace>
  <inkml:trace contextRef="#ctx0" brushRef="#br0" timeOffset="123412.03">29586 4294 110 0,'0'0'62'0,"0"0"39"16,0 0 10-16,13 34-19 15,-11-24-16-15,3-1-14 0,-5 0-17 16,0-4-17-16,6 1-20 0,-6-3-8 16,0 3-6-16,0-3-46 0,0 0-36 15,0 2-38-15,-6-3-40 0,1 0-28 16</inkml:trace>
  <inkml:trace contextRef="#ctx0" brushRef="#br0" timeOffset="123568.37">29627 4504 213 0,'0'0'88'0,"0"0"22"0,0 0 8 16,0 0-48-16,0 0-30 0,5 38-14 16,-5-34-14-16,0 0-12 15,0 0-2-15,0-2-34 0,0-1-43 16,0 0-38-16,0 2-38 0,0 0-22 15</inkml:trace>
  <inkml:trace contextRef="#ctx0" brushRef="#br0" timeOffset="123693.86">29648 4666 104 0,'0'0'88'0,"0"0"27"16,0 0-6-16,0 44-27 0,0-31-27 16,0-2-15-16,0 1-13 0,0-2-11 15,-5 1-11-15,5-1-5 0,-3 0-46 16,3-2-50-16,0 4-48 0,0-3-31 15,0-2 26-15</inkml:trace>
  <inkml:trace contextRef="#ctx0" brushRef="#br0" timeOffset="123834.59">29648 4993 256 0,'0'0'74'0,"0"0"26"0,0 0 11 15,0 45-48-15,-5-32-26 0,5 1-7 16,-3 0-20-16,-2-1-10 0,5-2-36 15,-3 0-49-15,-2 4-58 0,5-4-61 16,0-2-8-16</inkml:trace>
  <inkml:trace contextRef="#ctx0" brushRef="#br0" timeOffset="123959.63">29661 5317 235 0,'0'0'98'15,"0"0"2"-15,0 0-11 0,0 46-35 16,0-33-27-16,0 1 5 0,0 0-17 15,0-2-15-15,-6 0-13 0,6-1-57 16,0 6-48-16,0-5-44 0,0-2-32 16</inkml:trace>
  <inkml:trace contextRef="#ctx0" brushRef="#br0" timeOffset="124100.3">29655 5655 114 0,'0'0'159'0,"0"0"-89"0,0 37 32 16,-2-22-44-16,2 1-30 15,0 1-20-15,-5-1-8 0,5-1-12 16,0 0-59-16,0 4-68 0,0-1-43 16</inkml:trace>
  <inkml:trace contextRef="#ctx0" brushRef="#br0" timeOffset="124225.31">29653 6071 131 0,'0'0'216'0,"0"0"-155"0,-5 39 18 15,5-22-32-15,-5 0-36 0,5 0-11 16,-3 0-3-16,3 1-26 0,-5-2-42 16,5 5-58-16,0-6-48 15</inkml:trace>
  <inkml:trace contextRef="#ctx0" brushRef="#br0" timeOffset="124373.75">29648 6507 391 0,'0'0'77'0,"0"0"0"16,5 38-16-16,-5-21-44 0,2-3-17 16,-2 2-1-16,6-2-25 0,-6 1-36 15,2-2-57-15,3 3-28 0,1-2-24 0</inkml:trace>
  <inkml:trace contextRef="#ctx0" brushRef="#br0" timeOffset="124515.01">29694 6820 142 0,'0'0'125'16,"0"0"-7"-1,0 40 25-15,-5-21-41 0,2-3-33 16,3 1-10-16,-5 0-6 0,0-3-25 0,5 3-23 0,-2-3-5 16,2 1-11-16,0-1-44 0,-6-2-37 15,6-1-8-15,6 5-34 0,-4-3-49 16,3-3-30-16</inkml:trace>
  <inkml:trace contextRef="#ctx0" brushRef="#br0" timeOffset="124624.4">29756 7204 145 0,'0'0'122'0,"0"0"-66"0,0 0 15 0,-8 40-26 16,8-28-23-16,-10 0-17 0,8-1-5 15,-4 0-14-15,4 3-82 0,-3-3-93 16</inkml:trace>
  <inkml:trace contextRef="#ctx0" brushRef="#br0" timeOffset="124780.67">29736 7437 85 0,'0'0'166'0,"0"0"-102"0,0 0-5 16,0 0-24-16,0 32-18 0,-6-24-15 15,4-1-2-15,-3-1-1 16,-1 2-7-16,4 1-24 0,2-5-3 16,-5 4-40-16,2-5-40 0,-2 4-6 0</inkml:trace>
  <inkml:trace contextRef="#ctx0" brushRef="#br0" timeOffset="124905.65">29728 7571 104 0,'0'0'52'0,"0"0"31"15,0 0-4-15,0 0-18 0,0 0-30 16,0 33-27-16,0-25-4 0,-5 0-48 16,5-4-73-16,-6 3-60 0</inkml:trace>
  <inkml:trace contextRef="#ctx0" brushRef="#br0" timeOffset="125096.06">29723 7735 47 0,'0'0'134'16,"0"0"-71"-16,0 0 11 0,0 0-29 15,0 0-23-15,-13 38-11 0,13-30-11 16,-3-1 0-16,-2-2 0 0,5 2-12 15,0-4-4-15,0 3-13 0,0-4-6 16,0 0-19-16,0-2-14 0,5 0 9 16,3 0-29-16</inkml:trace>
  <inkml:trace contextRef="#ctx0" brushRef="#br0" timeOffset="125189.79">29728 7811 34 0,'0'0'82'0,"0"0"-51"16,0 0 70-16,0 0-3 0,0 0 2 16,0 0 17-16,0 0-27 0,0 0-17 15,15 34-31-15,-15-27 14 0,0-2-43 16,0 3-13-16,0-1-23 0,-5-2-60 15,5 5-48-15,-2-4-100 0</inkml:trace>
  <inkml:trace contextRef="#ctx0" brushRef="#br0" timeOffset="126653.34">29552 8094 84 0,'0'-6'60'0,"0"5"-11"0,0-2 38 16,0 0-8-16,0 0-22 0,0 1-18 16,0 1-9-16,0 0-6 0,0 0-1 15,0 0 7-15,0 1-5 0,0-1-5 16,0-2 0 0,0 3-6-16,0-1 0 0,0 1 3 0,0 0 3 0,0 0 15 15,0 0 6-15,0 0-3 0,0-1-2 16,0 0-1-16,0 1 5 0,0 0 2 15,0 0 2-15,0 0-7 0,0 0-5 16,0 0-5-16,0 0-9 0,5 0-5 16,-5 0-5-16,0-1-6 0,0 1-2 15,0 0-5-15,-5 3 3 0,5 6 2 16,-5 1 7-16,2 2 4 0,3 5 0 16,0 2 1-16,-5-1 2 0,5 6-2 15,-2-3 0-15,2 2 3 0,0-1 0 16,-6-2-1-16,6 0 1 0,0-3-3 15,-5 1-4-15,3-2-3 0,2-1-3 16,-6-2-2-16,1-1 3 0,5 1-3 16,-2-5-1-16,2-1-18 15,0 2-20-15,0-4-19 0,0 0-40 16,0-4-59-16,7-1-62 0,-1-4-54 16,1-3-163-16</inkml:trace>
  <inkml:trace contextRef="#ctx0" brushRef="#br0" timeOffset="127685.72">29748 8183 145 0,'0'0'78'0,"0"0"-6"0,0 0 11 0,0-7-24 0,0 2-11 16,0 4-11-16,0-2 3 0,-5 1 0 16,5-1-12-16,-5 1 8 0,5-1 9 15,-2 1-3-15,2-3 1 0,0 4 0 16,-6 0-8-16,6-2-2 0,0-1-12 15,0 0-8-15,0-3-5 0,0 2-1 16,6-2-4-16,-6 2 2 0,7-2 3 16,-2-2 1-16,-2 4 13 0,7-2-4 15,-7 0 3-15,5 3-1 0,-3 2-2 16,3-3 0-16,-1 3 0 0,4 1-1 16,-4-1-1-16,-4 1-7 0,7-2-1 15,-2 2-3-15,0 1-1 0,-3 0-4 16,3 0-1-16,-3 0 1 0,3 4-1 15,-6-3 1-15,9 2 0 0,-9 0 1 16,3 3 0-16,3 1 2 0,-3 0 1 16,-2 2-1-16,2 2-2 0,-5-1 1 15,0 1 1-15,5 2-2 0,-5 1-1 16,3-1 3-16,-3-1-3 0,0 1 0 16,0 4 1-16,0-5-1 0,0 1 0 15,-3 2-1-15,-2-2 1 0,-3-1 0 16,3 1 0-16,-3 2 2 0,1-3-1 15,-4 0 1-15,4-1 1 0,-1-1-2 16,0 0 2 0,-5-1 0-16,5 1 1 15,-2-2 1-15,7-2-2 0,-4 1 0 0,2-2-2 0,-1 1 0 16,4-3-1-16,-3 1 2 0,2-1-1 16,-2-1 1-16,5-2 1 0,-5 0 1 15,2 0-1-15,3 1 3 0,-5 0 1 16,5-1-1-16,-3 0-1 0,3 0 0 15,-5 0 2-15,5 0 0 0,0 0 1 16,0 0 0-16,0-1 0 0,0 0 3 16,5 1-4-16,-2 0-2 0,10-2 0 15,0 0 0-15,0-1 1 0,2 2-2 16,6 0-2-16,0 1-2 16,4 0 3-16,-4 0-3 0,0 0 1 15,-6 0-1-15,8 0 0 0,-7 0 0 16,-3 0 1-16,2 2-1 0,4 0 0 15,-7-1 0-15,-1 0 0 0,2 0 1 16,0 1-1-16,-6-2 0 0,6 0-1 16,-5 1 1-16,2 0 0 0,-7 3 1 15,5-3-2-15,-3-1 1 0,0 2-1 16,-2-2-1-16,-3 2 0 0,5-1-10 16,-5 0-12-16,0-1-14 0,2 3-13 15,-2-2-26-15,6 0-28 0,-6 0-54 16,0-1-101-16,0 0-162 0</inkml:trace>
  <inkml:trace contextRef="#ctx0" brushRef="#br0" timeOffset="132301.5">24532 4693 5 0,'0'0'1'0,"2"1"5"0,-2 0 10 0,0-1 5 16,0 0 6-16,0 2 2 0,5 0-6 15,-5-1-6-15,0-1-3 0,0 1-1 16,0 0-6-16,0-1 1 0,0 1-2 16,-5 0 4-16,5-1 16 0,-2 1 16 15,-4 0 2-15,6 0 6 0,0-1 4 16,-5 0 12-16,5 0-5 16,0 0-5-16,0 0-8 0,0-2-9 15,5 1-4-15,-5-2 4 0,6 2 3 16,-4 0-3-16,3-1-12 0,3 2 3 15,-3 0 0-15,3 0-3 0,0 0-3 16,5 0 1-16,-6 0 0 0,1 0-4 16,2 0-8-16,1 2-6 0,-1-1-4 15,0 1 0-15,1-1-2 0,2 0 0 16,-3-1-1-16,3 0-7 0,0 0-17 16,0 0-16-16,0 0-20 0,0 0-21 15,2 0-32-15,1 0 6 16,2-2-11-16,8 0-50 0,-6-3-27 15</inkml:trace>
  <inkml:trace contextRef="#ctx0" brushRef="#br0" timeOffset="132741.38">25438 4681 225 0,'0'0'100'0,"0"0"-22"0,0 0 13 0,6 0-32 16,-4 0-12-16,-2 0-11 0,5 0 6 15,-2 0-1-15,2 0 2 0,-2 0-1 16,7 0-6-16,-7 0-16 0,7 0-8 15,-2 0-3-15,0 0-2 0,4 0-4 16,1 0-3-16,0-1-1 0,3 1-17 16,-3 0-45-16,2 0-40 0,11 0-27 15,-5 0-44-15,-6-1-73 0</inkml:trace>
  <inkml:trace contextRef="#ctx0" brushRef="#br0" timeOffset="133210.07">26578 4586 180 0,'0'0'93'0,"0"0"0"0,0 0 3 15,0 0-20-15,18 0-24 0,-10 0-13 16,-3 0 3-16,-2 0-1 0,4 0-9 16,4 0-12-16,-4 0-14 0,-1 0-4 15,4 1 1-15,0 0-3 0,-2-1-4 16,5 1-17-16,-3 1-22 0,3-2-32 15,5 1-33-15,-2-1-69 0,-3 0-67 16</inkml:trace>
  <inkml:trace contextRef="#ctx0" brushRef="#br0" timeOffset="133649.46">27482 4558 201 0,'0'0'100'0,"0"0"-44"0,0 0 27 16,0 0-21-16,0 0-11 0,21 0-1 0,-13 0-3 15,2 0-8-15,-2 0-14 0,5 0-10 16,2 1-10-16,-2 1-2 0,0 1-3 16,3-3 0-16,2 2 0 0,-3-1-4 15,6 2-20-15,-3 0-18 0,3 0-15 16,-1-2-26-16,1 1-27 16,7 1-37-16,-2-3-18 0</inkml:trace>
  <inkml:trace contextRef="#ctx0" brushRef="#br0" timeOffset="134025.51">28407 4550 182 0,'0'0'135'0,"0"0"-49"0,0 0 33 15,0 0-30-15,0 0-18 0,0 0-7 16,34 3-5-16,-26-2-12 0,-1 0-18 15,1 0-7-15,3 0 4 16,-4-1-10-16,1 0-5 0,5 0-8 0,-5 0-3 16,5 0 0-16,0 0-6 0,0 0-15 15,2 0-20-15,-2-1-20 0,2 0-20 16,4 0-18-16,1-1-32 16,1-2-56-16,0 2-19 0</inkml:trace>
  <inkml:trace contextRef="#ctx0" brushRef="#br0" timeOffset="134291.5">29035 4536 212 0,'0'0'143'16,"0"0"-61"-16,0 0 16 0,0 0-29 16,34 7-18-16,-21-7-9 0,-5 1-1 15,4-1-2-15,-4 1-16 0,5 0-17 16,-5-1-2-16,5 0-4 0,-5 0-2 16,4 0-23-16,1 0-41 0,3-2-49 15,2-2-71-15,-5 0-108 0</inkml:trace>
  <inkml:trace contextRef="#ctx0" brushRef="#br0" timeOffset="134452.54">29560 4514 263 0,'0'0'97'0,"0"0"-63"16,0 0-2-16,0 0-32 0,0 0-17 15,0 0-47-15,0 0-62 0,0 0-92 16</inkml:trace>
  <inkml:trace contextRef="#ctx0" brushRef="#br0" timeOffset="147286.43">23108 4547 14 0,'0'0'131'0,"0"-4"-106"0,2 1 0 0,4-1 25 0,-6 1-12 15,2-1 2-15,-2 0-4 0,5 4 3 16,-5-1-4-16,0 1-1 0,0 0-5 16,0 0 4-16,0 0 7 15,0 0-6-15,0 0-3 0,0 0-7 16,-5 0-7-16,5 0-4 0,0 0 1 16,0 0-2-16,0 0 1 0,0 0 9 15,0 0 6-15,0 0-1 0,0 0 3 16,0 0 1-16,5-1-4 0,-5 1-1 15,0-1-1-15,0 1 2 0,3 0-1 16,-3 0-1-16,0 0-2 0,0 0-1 16,0 0-4-16,0 0-6 0,0 0-9 15,0 0-3-15,2 0 0 0,-2 1 1 16,0 2-1-16,0 6 5 0,3 0-3 16,-3 2 2-16,5 1 1 15,-5 0 0-15,0 5 6 0,0-2 6 16,3 5-4-16,-3-2 1 0,0 3-1 15,0 0-4-15,0 0-1 0,-3 0-6 16,3 0 2-16,-5-2-4 0,2-1 3 16,-2-1-3-16,5-2 1 0,-5-1-1 15,3-1 1-15,2-3-1 0,0 0-2 16,-6-3-17-16,6-1-14 0,0-4-23 16,0 1-37-16,6-2-19 0,-4-1-42 15,3-5-7-15,0 0-62 0,3-2-90 0</inkml:trace>
  <inkml:trace contextRef="#ctx0" brushRef="#br0" timeOffset="147771.64">23402 4552 155 0,'0'0'61'0,"0"0"27"0,0 0-9 0,8-15-25 15,-3 13-3-15,-5-1-1 16,3 0 7-16,2 0-2 0,-5 2-4 0,3 0 3 16,-3 0 2-16,0 1-6 0,0 0-9 15,0 0-14-15,0 0-8 0,0 0-11 16,0 0-4-16,0 3 3 0,0 5 5 16,0 0 2-1,0 0-1-15,0 6-1 0,0-1-1 0,0 2 0 0,0 3 1 16,0 3 0-16,0 0-4 0,0 0 0 15,0 1-3-15,-3-2-5 16,3 0 2-16,-5 0-2 0,5-2-1 16,0-2-7-16,0-3-15 0,0 1-13 15,-3-4-10-15,3-2-19 0,0-2-39 16,0 2-21-16,3-6-6 0,-3 2-77 16,5-1-95-16</inkml:trace>
  <inkml:trace contextRef="#ctx0" brushRef="#br0" timeOffset="148224.87">23299 4689 283 0,'0'0'80'0,"0"0"-2"0,0 0 6 0,0 0-22 15,3-8-12-15,2 7-3 0,-3 1 9 16,9-1-2-16,-4 0 3 0,6 1 0 16,3 0-2-16,-1 0 0 0,9 0-9 15,-9 1-25-15,6 0-12 0,5 0-9 16,-11-1-3-16,6 0-18 15,-1 0-25-15,1 0-26 0,0 0-14 16,-3 0-27-16,3-1-22 0,-3 0-47 16,-3-2-115-16</inkml:trace>
  <inkml:trace contextRef="#ctx0" brushRef="#br0" timeOffset="149024.2">23973 4499 128 0,'0'0'70'0,"0"0"-4"0,0 0 13 15,0 0-28-15,0 0-11 0,0 0-4 16,8-5 8-16,-5 5 2 0,-3 0-4 16,0 0-3-16,0 0-5 0,0 0 5 15,0 0-5-15,0 0 1 16,-3 0-10-16,3 0-3 0,-5 0-10 0,2 2-6 15,-2 2-2-15,-2-1-2 16,1 0-1-16,-1 3-1 0,-1-2 1 16,-2 5 0-16,-1 1-1 0,1 0 2 15,-1 2 1-15,-1 1 3 0,1 1-4 16,1 0-1-16,-3 3 0 0,5-1-1 16,-5 0 3-16,6 0 5 0,1 1 5 15,1-2 0-15,3 3 3 0,2-4 2 16,0 2 1-16,0-3-1 15,2 1-3-15,3 0 2 0,3-3-2 0,2 0-2 16,1-1 5-16,2-1-1 0,2-3-3 16,1 2 0-16,-1 0 4 0,1-5-4 15,2 1-1-15,-3-1-3 0,3-2 3 16,-5-1-3-16,-2 0 1 0,2 0 0 16,0 0-5-16,-6-1-4 0,4-5 0 15,-1 4-1-15,-2-4 1 0,-3 0 1 16,0 0 0-16,-2 1 0 0,2-2 0 15,-5 1 0-15,0 0-2 0,0-2 1 16,0 3 7-16,0-2 0 0,0-1-4 16,-5 3-1-16,2-2 0 0,-2 1-3 15,2 0 1-15,-2 0-1 0,0 0 0 16,2 0 0-16,-4 3 1 0,1-1 2 16,-1 0-1-16,-4 2 0 0,4-1-2 15,-1 2 2-15,-8-3-2 16,3 2 0-16,1 2-1 0,-1 0 3 0,0 0 0 15,-3 0 2 1,3 2-2-16,0 2-2 0,-2-3 0 0,2 2-1 16,0-1 0-16,0 2-1 0,5-1 1 15,-5-1-2-15,6 4-18 0,1-3-14 16,1 0-43-16,3 4-72 0,-3-4-90 16,2 1-120-16</inkml:trace>
  <inkml:trace contextRef="#ctx0" brushRef="#br0" timeOffset="173074.83">14232 7508 84 0,'0'0'76'0,"0"0"-1"0,0 0 3 15,0 0-16-15,0 0-13 0,0-1-5 16,0-1 2-16,0-1 0 0,0 0-13 15,0 1-8-15,3 0-15 0,-3-3-4 16,0 3-1-16,0 2 6 0,0-1 11 16,0 0 10-16,0 1 0 0,0-1 2 15,0 1-2-15,0 0-6 0,0 0-2 16,0 0-6-16,0 0 2 0,0 0-3 16,0 0 0-16,0 0 0 15,0-1-1-15,0 1-4 0,2 0-2 16,-2 0-3-16,0 0 0 0,0 0-5 15,0 0-2-15,0 1-1 0,3 2-4 16,-1 6 5-16,1 2 2 0,0 2-1 16,2 3 1-16,-5 1 1 0,2 1 3 15,-2 3 3-15,0-1 4 0,0 1 7 16,0-2 5-16,-2-1-6 0,-3-2-1 16,-1 2-4-16,4-5-7 15,-3-1 0-15,0-1 0 0,2-1-1 16,-2 0 1-16,2-4-2 0,1-1-1 15,-1 0-1-15,3-1-1 0,-3-4 0 16,3 2-1-16,0 0 1 0,3 1 2 16,2-3 6-16,3 1 6 0,0-1-1 15,2 1-3-15,3-1-5 0,2-2-2 16,-2-1-3-16,3 0 6 0,-1 2-7 16,3-2 0-16,1-2-1 0,-1 2-1 15,0-3-9-15,-3 3-19 0,1-4-21 16,-3 1-31-16,5-3-55 0,-8 0-85 15,-2 2-89-15</inkml:trace>
  <inkml:trace contextRef="#ctx0" brushRef="#br0" timeOffset="173825.76">14323 7277 138 0,'0'0'61'0,"0"0"-6"0,0-2 25 0,0-1-19 15,0 1-22-15,0 0-5 0,0-1 7 16,0-2 5-16,0 2-4 0,2 2 2 15,-2-3 1-15,0 1 9 0,3 1 3 16,-3 0 3-16,0-4-2 16,2 3-12-16,3 1-12 0,-2-3-3 15,2 2-5-15,0 0-4 0,1 1-1 16,-1 2-4-16,0 0-8 0,-3 0-4 16,1 0-3-16,0 3-2 0,-1 0 0 15,-2 3 0-15,0-2 0 0,-2 3 2 16,2-2 0-16,-6 2 1 0,4-4-1 15,-3 3 0-15,0-4 4 0,2 1-4 16,0-1 1-16,-2-2 1 0,0 0 3 16,2 0-1-16,1-2 2 15,-1-1 3-15,1-1 1 0,-1-2 1 0,3 3-4 16,-2-4 1-16,2 2-3 16,0-1-1-16,0-1-3 0,0 3 2 15,0 1-5-15,2 1 1 0,1 1-1 16,-1-1 1-16,-2 2-1 0,5 0 0 15,-2 0-1-15,-3 0 1 0,3 3 0 16,-1 0 0-16,-2 0 1 0,0 1 0 16,0 0 1-16,0-2 1 0,-5 0 0 15,2 2 5-15,1-2 4 0,-1-1-1 16,1 0 3-16,-1-1 3 0,1 0 3 16,2 0 0-16,-3 0-5 0,3-3-7 15,-3-2-1-15,3 3-7 0,0-3-1 16,0 2-32-16,0 0-53 15,3 0-62-15,0 1-142 0,-1-2-189 0</inkml:trace>
  <inkml:trace contextRef="#ctx0" brushRef="#br0" timeOffset="176951.31">21684 7488 9 0,'0'0'28'0,"0"0"-1"0,0 0 10 15,-2-1 13-15,2 0-4 0,0-1 9 16,0 0 1-16,0 1 0 0,2-1 9 16,1 0-6-16,2 1-13 0,-3-1-6 15,4 2-12-15,-4-2-5 0,1 2 0 16,-1 0-1-16,1 0-2 0,0 0 2 16,-3 0 3-16,2 0 0 0,-2 0-2 15,0 0-2-15,0 0 8 0,0 0-1 16,0 0-5-16,0 0 1 0,0 0-1 31,0 0-3-31,0 0-3 0,0 0-4 0,0 0-4 0,0 0-6 0,0 2 4 16,0 0 6-16,0 3 1 0,0 2-3 15,0 3-3-15,0 0-3 0,-2 2-2 16,2 4-2-16,-6-1 2 0,4 4 2 16,-3 0 8-16,-1-3 3 0,4 3 7 15,-3-2 4-15,2-3 0 0,-2 0 2 16,5-2-8-16,-5-1-2 0,5-3-2 15,0 0-4-15,0-2 2 0,0-1-1 16,5-3 3-16,0 3 8 16,3-4 6-16,5-1 4 0,2 0-5 15,-2 0-5-15,8 0-6 0,0-1-1 16,-1 1-7-16,3 0 0 0,1-1-5 16,-4 1-5-16,1 0-2 0,-5 0-3 15,2 0-28-15,-3 0-20 0,1 0-26 16,-3 0-28-16,-1-2-37 0,-1 0-67 15,-3 0-53-15,-1 1-52 0</inkml:trace>
  <inkml:trace contextRef="#ctx0" brushRef="#br0" timeOffset="177735.73">21795 7270 149 0,'0'0'96'0,"5"-3"-1"0,3 2-9 0,-5-1-14 0,2 1-23 16,0 1-13-16,-2 0-2 0,2 1-6 15,-3 2-7-15,1-2-2 0,0 3-2 16,-3 0 0-16,0-3 3 0,0 3-3 15,0 1-3-15,0-1 1 0,-3 3 3 16,-2-2 4-16,0 1-7 0,-1-3 4 16,-1 3-3-16,4-4-3 0,-5-2-2 15,3 1 0-15,0-1-1 16,2 0 8-16,-2-1 12 0,5-4 9 16,0 0 6-16,0 0-12 0,0-2-8 0,5 0-3 15,3 2-1-15,-5-2-2 0,2 2-3 16,3 0-4-16,-3 2-3 15,0 0 0-15,-2 0-2 0,2 2-2 16,-5 1 3 0,0 0-5-16,2 0-1 15,-2 0-2-15,0 0 0 0,0 2 0 16,-2 2 0-16,2-1 3 0,-5-1 1 16,2-1 3-16,-2 2 3 0,0-1 5 15,2-2 4-15,-2 0 2 0,2 0 1 16,-2-2 3-16,5-1-3 0,-5 0-1 15,5 0-10-15,0-1-5 0,-3 0-4 16,3 2-2-16,0-3-17 0,3 3-51 16,2-1-66-16,3-5-109 0,0 2-133 15</inkml:trace>
  <inkml:trace contextRef="#ctx0" brushRef="#br1" timeOffset="209303.72">24436 6963 1 0,'0'0'5'0,"0"0"0"0,0 0 1 0,0 0-1 16,0 0-4-1,0 0 0-15,0 0 0 0,0 0 2 0,0 0 5 0,0 0 5 0,0 0 1 16,0 0-1-16,3 0-2 0,-3 0 1 16,0 0-4-16,0 0-1 0,0-1-2 15,0 1 1-15,0-1 3 0,0 1 5 16,0-3 1-16,5 3 3 0,-5-2 2 15,0 1-2-15,0 0-4 16,0 0 9 0,0 0 8-16,0 1 2 0,0 0-2 0,0-1 2 0,0 0 3 31,0 0-10-31,0 0-4 0,0 0 1 16,0 1 5-16,0 0 8 0,0 0 10 15,0-1 3-15,0 1 7 0,0-2 5 16,2 2-6-16,-2 0-6 0,0 0-11 15,5 0-2-15,-5 0-3 0,0 0-4 0,6 0-1 0,-4 2-1 0,3-1-3 32,-2 0-5-32,2 0-7 0,0-1-8 15,-5 0 1-15,3 0-4 0,2 0-1 16,-2 0 0-16,2 0-14 0,0 0-20 0,3-2-30 0,-3-1-31 16,3 2-28-16,-6 0-25 0,16-1-27 15,-10-1-66-15,5 0 12 0</inkml:trace>
  <inkml:trace contextRef="#ctx0" brushRef="#br1" timeOffset="209452.41">24723 6923 156 0,'0'0'104'0,"0"0"-14"0,0 0 20 0,0 0-32 0,0 0-26 0,20 0-20 16,-17 0-8-16,-3 0-4 0,0 2-20 15,0 0-8-15,-3 0-21 0,3-1-33 16,-5 0-39-16,3-1-51 0,2 1-33 15</inkml:trace>
  <inkml:trace contextRef="#ctx0" brushRef="#br1" timeOffset="209577.89">24901 6954 311 0,'0'0'85'0,"0"0"-6"15,0 0-3-15,0 0-40 0,0 0-26 16,0 0-10-16,0 0-27 0,0 0-36 15,0 0-62-15,13 0-69 16</inkml:trace>
  <inkml:trace contextRef="#ctx0" brushRef="#br1" timeOffset="209734.55">25113 6973 189 0,'0'0'150'0,"0"0"-89"0,0 0 31 0,0 0-46 15,0 0-33-15,0 0-13 0,0 0-35 16,0 0-33-16,0 0-90 0,13-6-79 16</inkml:trace>
  <inkml:trace contextRef="#ctx0" brushRef="#br1" timeOffset="209875.48">25276 6963 293 0,'0'0'90'0,"0"0"12"16,0 0-6-16,0 0-47 0,0 0-17 16,0 0-19-16,0 0-7 0,0 0-6 15,0 0-8-15,0 0-45 0,0 0-52 16,0-2-61-16,5-2-67 0</inkml:trace>
  <inkml:trace contextRef="#ctx0" brushRef="#br1" timeOffset="209984.86">25459 6936 124 0,'0'0'158'0,"0"0"-120"0,0 0-38 15,0 0-2-15,0 0-130 0</inkml:trace>
  <inkml:trace contextRef="#ctx0" brushRef="#br1" timeOffset="-185970.86">23482 7089 7 0,'0'0'28'0,"0"0"11"0,0 0 12 15,-2-5-9-15,2 2-8 16,0 1-2-16,0-1-5 16,2-3-19-16,-2 3-5 0,0-1 0 0,0 0-2 0,0 2 0 15,0 0 2-15,0-1-2 0,0 0 4 16,0 1 8-16,0 1 4 0,0 1 8 16,0 0 5-16,0 0 0 0,-2 0-1 15,2 0 0-15,0 0 7 0,0-1 3 16,0 1-6-16,0-3-7 0,0 0-7 15,0 2-3-15,0-1-5 0,0-1 2 16,2-2 8-16,-2 3 2 16,3 0 0-16,2-1 1 0,-5 0-3 15,0 3-3-15,3-1-2 0,-3-1 0 16,0 2-3-16,0 0-3 0,0 0-6 16,0 0-2-16,0 0-1 0,0 0-1 15,0 3 0-15,0 4 1 0,0 1 18 16,0 4 2-16,0 2-2 0,0 6-3 15,-3 1-5-15,-2 2 2 0,2 4 0 16,1-3 5-16,-1 1-1 0,-2 0-1 16,3-2-3-16,2 0-6 0,-8-3-4 15,5 1-1-15,1-3 0 16,-4-4-2-16,4-3-13 0,2-1-27 16,0-2-17-16,0-6-30 0,0-2-53 15,2-2-31-15,4-4-117 0</inkml:trace>
  <inkml:trace contextRef="#ctx0" brushRef="#br1" timeOffset="-185392.4">23723 7191 25 0,'0'0'56'0,"0"0"-6"0,0-3-8 0,0 3-3 0,0 0-1 0,0-2 6 16,0 2 4-16,0-2-2 15,0 2-6-15,0-1 1 0,0 1 3 16,0-1-2-16,0 1-5 0,0 0-2 16,2 0 0-16,1 0 2 0,5 1-4 15,-8 2-3-15,5 2-5 0,-3-2-1 16,4 2-6-16,-6 0-9 0,2 0-3 15,-2 1-4-15,0-2-1 0,0 1 2 16,0-1-1-16,-2 1-2 0,-4-2 4 16,1-2-1-16,3-1 0 0,-3 0 14 15,2 0 15-15,0 0 2 0,1-2-5 16,2-3-9-16,0 0-8 16,0 0-5-16,0 0-6 0,2-1-1 15,1 1 1-15,0 1-1 0,2 0 0 16,-3 3-3-16,1 1 0 0,-1 0-3 15,6 7-41-15,-3-2-38 0,1 2-46 16,1 3-29-16,1-1-97 0</inkml:trace>
  <inkml:trace contextRef="#ctx0" brushRef="#br1" timeOffset="-184652.5">23935 7078 53 0,'0'0'29'0,"0"0"7"0,0 0 5 15,5-9-6-15,-5 7-5 0,2 0 6 16,-2 2 15-1,0-2-7-15,0 1-4 0,0-1 7 16,0 2 2-16,0-1-8 0,0 1-7 0,0-1-5 0,6 0 1 16,-6 0 0-16,0-1-1 0,0 0-1 15,2-2 0-15,1 2-1 0,-1 1-6 16,4 0-4-16,-4-1 3 0,-2-1-5 16,3 3-8-16,-3 0-7 0,0 0-2 15,0 5 2-15,-5-2 1 0,5 6 0 16,-8 0 0-16,3 2 1 0,-3-1-2 31,3 2 0-31,0-2 0 0,-3 1 1 0,5-3-1 0,3 0 0 0,-5-1 0 16,5 1 0-16,0-2 1 0,0-1-1 15,0-1 0-15,5 1 1 0,-2-2 1 16,2-2 3-16,3-1 3 0,-1 0 2 16,4 0 5-16,-3 0 4 0,4-1-4 15,-4 1 3-15,0-1-1 0,5 1 0 16,-5 0-3-16,-1 0-2 0,4 0-1 15,-4 1-2-15,1 0-2 0,0 5-4 16,2-3 1-16,-2 5 0 0,-5-4-3 16,2 5 0-16,0 1 1 0,-2-3-1 15,-3 2 4-15,0 0 4 0,-3-1 3 16,0 1 0-16,-4-1 0 16,4 0-1-16,-10-2-2 0,5 2-1 15,-2-4 0-15,0 3-4 0,-3 0-4 16,2-1 2-16,1-2-2 0,-3 1-11 15,5-3-29-15,-2 0-25 0,2 0-37 16,6-2-40-16,-3 0-35 0,-1 0-69 16,6 0-62-16</inkml:trace>
  <inkml:trace contextRef="#ctx0" brushRef="#br1" timeOffset="-184274.19">23984 7018 300 0,'0'0'90'0,"0"0"22"0,18-12 4 0,-5 6-17 16,2-1-23-16,3-2-21 0,3 0 4 15,2 2-21-15,-2 0-22 0,2-2-10 16,-2 3-3-16,-3 0-3 0,0-1 1 15,0 3-1-15,0 1-1 16,0 0-20-16,-5 2-38 0,3 1-64 16,2 0-69-16,-10-1-163 0</inkml:trace>
  <inkml:trace contextRef="#ctx0" brushRef="#br1" timeOffset="-166815.04">29469 4187 95 0,'0'0'60'0,"0"0"-10"0,0 0 20 0,0 0-26 0,0 0-17 15,0 0-7-15,0 0 4 16,0 0 9-16,0 0-4 0,0 0-5 16,0 0 5-16,0 0-5 0,0 0 0 15,0 0-3-15,0 0-6 0,0 0-5 16,0 0-3-16,0 0-4 0,0 0 1 15,0 0 0-15,0 0 1 0,0 0 5 16,0 0 4-16,0 0 2 0,0 0-5 16,0 0-4-16,0 0-2 0,0 0 0 15,0 0 1-15,0 0-2 0,0 0-3 16,0 0-1-16,0-2-4 16,0-1-14-16,0 1-26 0,0 1-21 15,0 0-20-15,0 0-41 0,0-1-20 16,0 1 3-16</inkml:trace>
  <inkml:trace contextRef="#ctx0" brushRef="#br1" timeOffset="-166674.52">29394 4158 162 0,'0'0'18'0,"0"0"-12"16,0 0 14-16,-33 0-20 0,20-1-20 15,0-1-62-15</inkml:trace>
  <inkml:trace contextRef="#ctx0" brushRef="#br1" timeOffset="-166518.28">29177 4146 195 0,'0'0'65'16,"0"0"-59"-16,0 0-4 0,0 0-2 16,-41-1-6-16,28 1-88 0,5-2-30 15</inkml:trace>
  <inkml:trace contextRef="#ctx0" brushRef="#br1" timeOffset="-166362.02">29020 4137 60 0,'0'0'25'0,"0"0"2"16,0 0 5-16,-34 0-20 0,16 0-12 15,8 1-3-15,-3-1-15 0,-8 0-20 16,8 0-8-16</inkml:trace>
  <inkml:trace contextRef="#ctx0" brushRef="#br1" timeOffset="-166190.09">28674 4135 143 0,'0'0'35'0,"0"0"-10"0,0 0 26 0,-29 0-51 15,16 0 0-15,0 0-54 0,-2 0 7 16,-3-1-25-1</inkml:trace>
  <inkml:trace contextRef="#ctx0" brushRef="#br1" timeOffset="-166032.97">28307 4124 166 0,'0'0'26'0,"0"0"-15"15,-47 1 11-15,26-1-22 0,-2 0-14 16,-10 0-52-16,7-1-15 0</inkml:trace>
  <inkml:trace contextRef="#ctx0" brushRef="#br1" timeOffset="-165829.86">27823 4124 237 0,'0'0'74'15,"0"0"-32"-15,-33 0 13 0,20 0-27 16,3-1-28-16,-8 0-9 0,5 0-39 16,-3-1-25-16,3 0-29 0,-2 0 17 15,-6 0 23-15,8-4 17 0</inkml:trace>
  <inkml:trace contextRef="#ctx0" brushRef="#br1" timeOffset="-165689.22">27521 4101 132 0,'0'0'93'0,"0"0"-23"16,0 0 12-16,-33 5-22 0,20-4-37 16,-5-1-23-16,2 0-6 0,-5-1-60 15,3 0-52-15,3-3-45 0</inkml:trace>
  <inkml:trace contextRef="#ctx0" brushRef="#br1" timeOffset="-165532.83">27041 4102 267 0,'0'0'40'15,"0"0"-36"-15,0 0 5 0,-47 1-9 16,32-1-11-16,-1 0-32 0,-10 0-22 15,8-1-39-15</inkml:trace>
  <inkml:trace contextRef="#ctx0" brushRef="#br1" timeOffset="-165375.92">26671 4111 226 0,'0'0'88'16,"0"0"-50"-16,0 0 24 0,0 0-18 15,-41 2-27-15,28-2-9 0,5 1-3 16,-5-1-5-16,0 0-10 0,5 0-22 16,-5-2-33-16,-5-4-24 0,8 3-34 15,-3 0-4-15</inkml:trace>
  <inkml:trace contextRef="#ctx0" brushRef="#br1" timeOffset="-165251.02">26338 4090 223 0,'0'0'66'16,"0"0"-46"-16,0 0 16 0,-47 3-18 16,32-2-18-16,-3 1-10 0,-3 2-28 15,-2-2-39-15,-1-1-60 0</inkml:trace>
  <inkml:trace contextRef="#ctx0" brushRef="#br1" timeOffset="-165090.35">25942 4115 207 0,'0'0'93'0,"0"0"-46"0,0 0-3 15,-41 3-20-15,28 0-18 0,0-2-6 0,-2 0-2 0,2 0-21 0,0-1-14 16,-5 0-5-16,7 0-17 0,-7-2-14 16,3-1-5-16,2-1-28 0</inkml:trace>
  <inkml:trace contextRef="#ctx0" brushRef="#br1" timeOffset="-164934.45">25656 4098 207 0,'0'0'75'0,"0"0"-44"0,0 0 21 16,-44 8-17-16,26-3-26 0,-1-2-7 16,-1-2 0-16,2 1-2 0,-3-1-26 15,0 0-23-15,-2-1-25 16,-5-2-35-16,4-1 2 0</inkml:trace>
  <inkml:trace contextRef="#ctx0" brushRef="#br1" timeOffset="-164809.43">25216 4081 69 0,'0'0'37'0,"0"0"-24"0,-33 3 0 15,17-1-10-15,1-1-3 0,-3 2-28 16,2-2-4-16,-5 0-1 0</inkml:trace>
  <inkml:trace contextRef="#ctx0" brushRef="#br1" timeOffset="-164621.36">24860 4084 32 0,'0'0'0'0,"0"0"-31"0</inkml:trace>
  <inkml:trace contextRef="#ctx0" brushRef="#br1" timeOffset="-164526.33">24746 4060 143 0,'0'0'36'0,"0"0"-10"0,0 0-2 0,0 0-24 0,0 0-45 0,-36 14-53 16</inkml:trace>
  <inkml:trace contextRef="#ctx0" brushRef="#br1" timeOffset="-164370.04">24617 4115 346 0,'0'0'88'16,"0"0"-53"-16,0 0 2 0,0 0-37 15,0 0-12-15,-36 7-122 0,28-7-153 16</inkml:trace>
  <inkml:trace contextRef="#ctx0" brushRef="#br1" timeOffset="-159869.81">24097 3839 43 0,'0'0'186'0,"0"0"-140"0,0-1 9 16,0-2-11-16,0 2-22 0,0-1-7 16,0 0 3-16,3-3-2 0,-3 2-6 15,3 2 10-15,-3-1 13 0,2-3 4 16,3 4 3-16,-5-1-1 0,0 1 8 15,0 0-8-15,3 0-8 0,-3 0-5 16,0 1-6-16,0-3-5 0,0 2 0 16,0 1-6-16,0 0-5 0,0 0 1 15,-3 0 4-15,3 0 3 0,-5-2 2 16,5 1-6-16,-2 1-7 0,-4 0-1 16,1-1 0-16,3 1-1 0,-6 0-2 15,3 0 3-15,-3 1-2 0,-5 2 1 16,0 2 0-16,0 0 0 0,0 3 0 15,3-1 0-15,0-1-1 0,-1 2 2 16,1 2 0-16,7-3-1 0,-7-2 1 16,8 2-1-16,-4-1 1 0,6 1-4 15,0-1-3-15,0 0 7 0,6 0 0 16,-4-3 3-16,8 1 18 0,-2 1 0 16,5-3-8-16,-5 1-3 0,5 1-4 15,-5-3-4-15,4 2 0 0,-4-1-2 16,5 4 2-16,-5-3-2 15,0 4 0-15,2-2 0 0,-2 0 2 16,-1-2-2-16,1 3 0 0,0-1 0 16,2 1 0-16,-7-1 1 0,5 4-1 15,-3-2 0-15,3-2 0 0,-3 3 0 16,2-3 0-16,-1 2 0 0,-4 3-1 16,3-2 1-16,1-1 0 0,-4 1 0 15,-2 1 0-15,0 1 1 0,0-3 2 16,0 0 0-16,0 1-3 0,-2 0 1 15,-4 1 15-15,-1-4 3 0,-1 4-7 16,3-2-7-16,-3-3-2 0,-5 3 2 16,5-3-3-16,-2 3-1 15,0-4 1-15,-1-2 0 0,1 1 2 16,0-2-1-16,-1 0 0 0,1-2 1 16,0-1-3-16,-1-4 2 0,4 3-1 15,-6-3-1-15,5 3-1 0,0-4 2 16,-2-3-1-16,2 2 0 0,5-1 1 15,-4 1-2-15,4-2-4 16,3 1 4-16,0 3 4 0,0-3 5 16,5 1 1-16,3 0-4 0,0-1-2 15,2 0 0-15,0 0-4 0,1 1 3 0,2 2 2 0,0-1 1 0,2 2-1 16,-2-1 1-16,3 0-1 0,-4 0-3 16,1 0 1-16,0 1-2 0,-5 1 2 15,5 0-2-15,-5 1 2 0,-1-2-1 16,1 2 1-16,-3-1 1 0,3 0 2 15,-3-1 1-15,0 3 2 0,-2-4-4 16,2 3-2-16,-2-2 0 0,-3 2-1 16,5 0-2-16,-5-2 3 0,0 3-2 15,0-4-1-15,0 4 3 16,0-3 0 0,0 3 1-16,0-3-2 0,0 3 2 15,-5-2-1-15,5-1-3 0,-3 2 0 16,3-2-2-16,-8 3 2 0,3 2 3 15,0-4 8-15,-3 3-4 0,1 0-6 16,-6-3 1-16,5 2-2 0,-5 1 0 16,-2 1-2-16,2 0-8 15,0-2-13-15,0 3-17 0,-3 4-39 16,-10-1-94-16,8 3-119 0,-2-3-271 16</inkml:trace>
  <inkml:trace contextRef="#ctx0" brushRef="#br1" timeOffset="-148540.62">25529 6622 10 0,'0'-3'34'0,"0"2"-10"0,0 0 2 16,0 0 8-16,0 1-9 0,0-1-3 16,0 1 2-16,0-3-1 0,0 2-9 15,0 0-5-15,5 0 2 0,-5 0 3 16,0-1 9-16,0 1 3 0,0 0 2 15,3-1 2-15,-3 1 2 0,2 0-5 16,1-1-3-16,-3 0-5 0,5 2-4 16,-5-1 0-16,0 1 0 0,0-1 5 15,0-1-1-15,0 1 0 16,0 0-4 0,0-1 4-16,0 1 0 0,0-1-2 0,0 1 0 0,0 1 8 15,0-3 6-15,0 2 0 0,0-2 1 16,0 1-3-16,0 1-3 0,-5-2 5 15,5 1-3-15,0 1 0 0,0-1-4 16,0 0-3-16,0 1-1 0,0 0-3 16,0-1-3-16,0 1-1 0,0 0-1 15,0-1 1-15,0 1-1 0,0 1 3 16,0 0-1-16,0 0-4 16,0 0-4-16,0 0-4 0,0 0-2 15,0 1-3-15,0 4 2 0,-3-2-1 16,3 3 2-16,0-1 1 0,0 4-1 15,0-1 1-15,0 1 0 0,0 0-1 16,0 0 5-16,0 1 0 0,0-1 4 31,0 1 0-31,0-1-1 0,0-1 2 0,0 1-5 0,0-1 2 0,0 1 2 16,0 1-5-16,-2 0 3 0,2-1-1 16,0 2-3-16,-3-2 0 0,3-1 0 15,0 2 0-15,-5-3 2 0,2 3 0 16,3-1-4-16,-5 0 1 0,3-1 0 15,-1-1-2-15,0 2 1 0,-2 0 0 16,3 0-1-16,2-2 1 0,-5 0 0 16,-1 2 0-16,4-3-1 0,2-1 1 15,-5 2 2-15,5-3 0 0,0 0 0 16,-3 1 4-16,3 0-4 0,0 0-1 16,0-2 1-16,0 4 0 0,0-1-1 15,0 0-1-15,0-2 1 0,0 1-2 16,0 1 0-16,0 0 1 0,0-1-1 15,0 2 1-15,0 0-2 0,0-3 2 16,0 2 0-16,0-2-1 0,0 3 0 16,0-3 0-16,0 3 0 15,0-3 1-15,0 1 0 0,0-3-1 32,0-1-1-32,0 0-1 0,0-1 2 0,0 0-1 15,0 0-1-15,0 0 0 0,0 0 1 16,0 0 1-16,0 0 0 0,0 0 3 15,0 0 0-15,3-1-1 0,-3 0 3 16,0-3-3-16,5-2-2 16,-5-2 1-16,0-1-1 0,2 0-4 15,4-4-4-15,-6 0 1 0,5-3 0 16,-5-1 4-16,0-2 1 0,2 2 2 16,3 0 0-16,-5-1 0 0,0 4 1 15,3-4-1-15,-3 6 0 0,0 0 0 16,3 2 3-16,-1 1-2 0,-2-2 0 15,0 4 1-15,0 0-1 0,0 0 0 16,0 2 1-16,0-2-1 0,0-1 2 16,0 2 0-16,0 1 1 15,0-3 2-15,0 1-1 0,0 1-1 16,5-3-1-16,-5 3 0 0,0 0 2 16,0-2-1-16,0 1 2 0,0 1 0 15,0 2 2-15,0-1-3 0,0 3 1 16,0-3 1-16,0 1 3 0,0 2-4 15,0-3 1-15,0 2-3 0,-5 1 1 16,5-1-1-16,0-1-1 0,-2 2 1 16,2 1-1-16,-3 0 2 0,3-2-3 15,0-1 1-15,0 2-2 0,0 1 0 16,0 0 0-16,0-1-1 0,0 1 1 16,-3 1-1-16,3-1-1 0,0 1 1 15,0 0 0-15,0 0-1 16,0 0-1-16,0 0-1 0,0 1-2 15,0 3-3-15,0 1 5 0,0 4 2 16,0 1-1-16,0 3 2 0,0 2 2 16,0-2-2-16,0 3 0 0,0-1 1 15,0 3 1-15,0-3-2 0,0 3 2 16,0-4-1-16,0 2-1 0,-5-3 2 16,5 2-1-16,-2-1-1 0,2-1 1 15,-5 0-1-15,5-1 0 0,0 1 0 16,-6-4 0-16,6 1 0 0,0-2 0 15,0 1 2-15,0 1-2 0,0-1 0 16,0-3 0-16,0 2 0 0,0 0 1 16,0-2-1-16,0 0 0 0,0 1 0 15,0-2 0-15,0-2 2 0,0 1-1 16,0-3-1-16,0-1 1 0,0 0 3 16,0 0-3-16,0 0 3 0,0 0 0 15,0 0-1-15,0 0 2 0,0 0-3 16,0 0 0-16,0 0-2 0,0 0-2 15,6 0-18-15,-6 0-40 0,0-6-66 16,0 2-135-16,0-1-173 0</inkml:trace>
  <inkml:trace contextRef="#ctx0" brushRef="#br1" timeOffset="-138191.84">29653 4178 70 0,'0'-1'18'0,"0"1"-8"0,0 0 10 0,0 0-6 0,0 0-1 15,0 0 6-15,0 0 15 0,0-1 4 16,0 1 1-16,0-1 0 0,0 1-2 16,0-1-7-16,2-3-5 0,-2 2-3 15,6 2 2-15,-6-2-6 0,0-1-1 16,0 0-1-16,2 1 6 0,-2 0 4 16,0 1 0-16,0-1 3 0,0-2 3 15,0 3 1-15,0 1-3 0,0-1 1 16,0 0 0-16,0 0 0 0,0 1 1 15,0-1 1-15,0 0-8 0,-2 0-1 16,2-1-4-16,0 1 2 16,0 0 0-16,0 0 9 0,-6 0-3 15,6 0-1-15,0 1 0 0,-2-1-1 16,2 1-6-16,0 0-2 0,0 0-1 16,0 0-2-16,0 0-8 0,0 0-2 15,-5 0-3-15,5 2 0 0,0 1 0 16,0 3 1-16,-5 2 1 0,5 0-1 15,-3 5 0-15,3-3-2 0,0 2 1 16,-5 1-1-16,5-1 1 0,-3 0 4 16,3 3-3-16,-5-1 0 0,5-1-3 15,0 3 2-15,-5-2-1 16,5 3-1-16,-3-4 0 0,3 0 0 16,-5 2 2-16,5-3-1 0,0-1-1 15,-2-1 0-15,2 0 1 0,0-2-1 16,-6-1 1-16,6-4 0 0,0 1-1 15,0-3 1-15,0-1 0 0,0 0 2 16,0 0 3-16,0 0 12 0,0 0 18 16,0-2-11-16,-5-4-13 0,5 1-5 15,-2-4-5-15,2-1-1 0,-6-1-1 16,6 0 2-16,-5-3-2 0,5 1 1 16,0 0-1-16,-2 1 0 0,2-2-1 15,0 1 2-15,0 1-1 0,0 1 0 16,2 1 0-16,-2-1 0 0,0 2 0 15,5 0 0-15,-5 3 0 0,0-1 1 16,0 2-1-16,0-2 1 0,0 4-1 16,0-1 0-16,0 2 5 0,0 1 0 15,6 0 2-15,-6 0-3 0,0 1-4 16,0 0-2-16,0 1-5 0,0 2 4 16,0 4 2-16,0-2 1 0,0 5 1 15,0 0 1-15,0 1-1 0,0 4-1 16,0-3 0-16,0 1 1 0,0 3 0 15,0-2 0-15,0-2 0 0,0 2-1 16,0 1 0-16,0-3 0 0,2 1 0 16,3 0 1-16,-5 0 0 0,6 0-1 15,-6-1 0-15,0-1-1 0,0 2 2 16,2 0 0-16,-2-3-1 0,-2-1 0 16,2 0 0-16,0-3 0 15,0 0 2-15,0-3-1 0,2-1 0 16,-2-1 0-16,0-1 4 0,0-1 3 15,0-4 3-15,0-2-4 0,0-5-4 16,0-2-3-16,0-2 1 0,-2-2 0 16,2-2-1-16,-6-1 0 0,6 3 0 15,0 0 1-15,-5 0-1 0,5 0 0 16,0 4 0-16,0-2 0 0,0 2 0 16,0 2-1-16,0 0 2 0,0 0-2 15,0 2 1-15,0 1 0 0,5 0 0 16,-5-1-1-16,0 5 1 0,6-2 0 15,-6 0 2-15,2 3-1 0,-2-2 1 16,0 4-1-16,0 0 0 0,0 1 0 16,0 0-1-16,0 1 0 0,0 0 0 15,0 0-2-15,0 0 1 0,0 0-2 16,0 0 0-16,0 0 0 0,0 0-1 16,0 1 0-16,0 2 4 0,0 0-2 15,0 4 0-15,0 0 2 0,0-1-1 16,0 4 1-16,5 1 0 15,-5 2 0-15,0 0 0 0,0 0 0 16,0-2 1-16,0 4-1 0,0-2 0 16,0 1 1-16,-5-3-1 0,5 2 0 15,0 0 0-15,0-1 0 0,0-1 0 16,0-1 1-16,0-1 0 0,0-2-1 16,0 2 0-16,0-2 0 0,0-2 1 15,0 2-1-15,0 0 0 0,5-2 0 16,-5-1 0-16,0 2-1 0,0-3 1 15,0 1-1-15,0-2 1 0,0-1 1 16,0-1-1-16,0 0 1 0,0 0 2 16,0 0 1-16,0-1-1 15,0-4 1-15,-5 1-3 0,5-4-1 16,0 2 0-16,0-4 1 0,0-1 0 16,0 0-1-16,0-5 2 0,0 3-2 15,0-4 0-15,0 4 1 0,0-1 0 16,0-1-1-16,0 2 0 0,0 1 1 15,0 0 0-15,0 2-1 0,5-1 1 16,-5 2-1-16,0-1 1 0,0 1-1 16,0 0 0-16,0 3 1 0,0-2 0 15,0 1 1-15,0 2-1 0,0-2-1 16,0 2 0-16,0 0 1 0,0 2-1 16,0 2-1-16,0-3 1 0,0 3-1 15,0-1 1-15,0 2 0 0,0 0 1 16,0-1 1-16,0 1-2 0,0-1-1 15,0 1-1-15,0 0 0 0,0 0 0 16,0 0 0-16,0 0 0 0,0 0-1 16,0 0 2-16,0 0-1 0,0 0 0 15,0 2 2-15,0-2-1 0,-5 0 1 16,5 1 0-16,0 0 0 0,0 3-2 16,0-3-6-16,0 1-11 0,-2 0-8 15,2-1-16-15,-6 3-21 0,6 0-38 16,-5 0-65-16,3 2-97 0,2-3-98 15</inkml:trace>
  <inkml:trace contextRef="#ctx0" brushRef="#br2" timeOffset="-26922.29">25410 5776 122 0,'0'0'23'0,"0"0"-1"0,-5 0 5 15,5-3 12-15,-5 3-15 0,2-1-11 16,3 1-3-16,-8 0-5 0,6 0-2 15,-1 0 10-15,-2 0 6 0,2 0 10 16,3 0 1-16,-5 1 5 0,3 0-1 16,-1 1-7-16,3-2-1 15,0 1 0-15,-2-1-5 0,2 0-2 16,0 0-1-16,0 0 1 0,0 0 4 16,0 0-4-16,0 0 4 0,0 0 0 15,0 0-9-15,0 0-5 0,0 0 5 16,0 0-4-16,0 0 0 0,0 0 1 15,2 0-1-15,-2 0 1 0,5-3 4 16,3 0-2-16,0-3-3 0,2 2-2 16,-2-2-1-16,5-3 2 0,0 2 4 15,2-2 3-15,1-1-1 0,2-2-2 16,3-1-3-16,-1 0-2 16,6-1-2-16,-5-1-4 0,5-1 0 15,2 0 0-15,0 1-1 0,1-2 1 16,10 0 0-16,2-7 1 0,8 1 1 15,3-3 3-15,-3 4 0 0,-3-2 0 16,-2 3 0-16,0-1-4 0,0-1-2 16,3 0-1-16,2-1 0 0,2-2 3 15,-2 0-3-15,8 1 1 0,-5-1-1 16,5-3 1-16,-3 5-1 0,0-4 3 16,1 2 0-16,-4-1 3 0,4 3 0 15,-6-2 5-15,5 0-3 0,0 1-4 16,0 1-3-16,-4 1-1 0,4-2 0 15,-5-1 0-15,5 2 0 0,-2-2 3 16,-3 2-3-16,0-2 0 0,3-1 0 16,-11 3 0-16,0-1 1 0,1 1 0 15,-6 3-1-15,3 0 0 0,-6 2 0 16,-7 4 0 0,-5 5 0-16,-6 1 0 0,-7 3 1 0,5 0-2 0,0-2-4 15,0 1-13-15,0 2-18 0,-6 3-28 16,1 0-60-16,-3 4-56 0,-5 0-77 15</inkml:trace>
  <inkml:trace contextRef="#ctx0" brushRef="#br2" timeOffset="-18142.33">26854 6745 56 0,'0'0'30'0,"0"0"-2"0,0-1-1 15,0 0 6-15,0 0 1 0,0 1 6 16,0-2-2-16,0 0-9 0,0 2-8 16,0-3-1-16,0 3-1 0,0-2 3 15,0 2 4-15,0 0-4 0,3 0-6 16,-3 0-4-16,5 0-2 0,-5 0-1 15,0 0 0-15,5 0 2 0,-2 0-3 16,2 0 4-16,-5 0 0 0,3 0-2 16,2 0 1-16,-5 0-3 0,5 0-2 15,-2 0 1-15,2 0 3 0,-3 0-2 16,4 0 3-16,1-2-1 0,1 2-3 16,2-5 0-16,3 1 2 0,3-1-1 15,-3-1-1-15,2-3 0 0,3 3 4 16,3 0 2-16,0-2-1 0,5 1 0 15,-3 0 0-15,5 0-1 0,3 0 0 16,3 0-3-16,-1-1-3 0,-2 1 0 16,8-2-4-16,8 1 5 0,7-7-2 15,8 0 2-15,-5 1-1 0,-3-2-1 16,-2 3 1-16,2-2-3 0,-5 1 1 16,5-3-1-16,1 1 1 0,-1 1 3 15,3-2 1-15,-3 2-2 0,5 1 3 16,-4 0-1-16,2 0-3 15,-3-1 2-15,5 2-3 0,-5 2 5 16,-4-2-2-16,4-1 0 0,-5 2 1 16,3 0 1-16,-3-1-1 0,5 2 0 15,-8-1-4-15,4-1-1 0,-4 1-2 16,-5-1 2-16,1 3 1 0,-3-1-3 16,-8 2 3-16,0 3 3 0,-11 0 0 15,-7 1 2-15,3 3 1 0,-3-1 0 16,2 2-4-16,3-2-3 0,-5 3-2 15,-3-1-1 1,1 1-15-16,-4 0-41 0,1 2-50 0,-3 7-53 0,-5-3-85 16</inkml:trace>
  <inkml:trace contextRef="#ctx0" brushRef="#br0" timeOffset="23680.02">17134 9680 16 0,'0'-1'54'0,"0"1"-4"0,0 0-16 0,0 0 15 0,0 0-11 0,0 0-18 15,0 0-4-15,0 0 5 0,-3 0-1 16,3 0 0-16,0 0 0 0,0 0 5 15,0 0 0-15,-2 0 6 16,2 0-8-16,-5 1-4 0,2 0 1 16,0 0 1-16,1 0-1 0,-3 0-4 15,-1 1-2-15,4 1 2 0,-1-2 4 16,3-1 6-16,0 1 0 0,0 0 1 16,0-1 1-16,8 0 18 0,5 0 9 15,2 0-9-15,11-2-1 0,8 1-4 16,10-2-8-16,10 1-1 0,5 1-2 15,-2-1-2-15,-2-1-5 0,-9-1-5 16,-5 0-4-16,3-1-6 0,-5 1 0 16,-5 0-5-16,-3 0-2 15,-8 1 1-15,-5 3 0 0,-2-1-2 16,2 0-5-16,-3 0-22 0,6 1-23 16,-6 0-35-16,-4 0-27 0,-4 3-45 15,-4 3-11-15,-3-1-76 0,-3-1-57 16</inkml:trace>
  <inkml:trace contextRef="#ctx0" brushRef="#br0" timeOffset="24837.6">17069 9727 119 0,'0'0'43'0,"0"0"-17"0,0 0 42 0,0 0-7 16,-10-10-15-16,7 10 0 0,1-3 10 16,2 2-8-16,-5-1-3 0,5 0-10 15,-3-1-1-15,-2 0 1 0,5 2 0 16,-3-1-2-16,1 0-5 0,2 1-5 15,-3-1-7-15,3 0-4 0,-5-1 3 16,5 2 0-16,-3 0 6 0,3-1 5 16,-2 0-2-16,2 2-3 0,0-1-1 15,-3 1-2-15,3 0-7 0,0 0 0 16,0 0-5-16,0 0 3 0,0 0 1 16,0 0 3-16,0 0 2 15,0 0-1-15,3 0-1 0,-3 0-3 16,0 0-3-16,0 0-1 0,0 0-3 15,2 0 1-15,-2 0 0 0,0 0-3 16,3 0 0-16,-3 0 2 0,5 0-2 16,-2 3 0-16,-1 1 1 0,3-1 0 15,3 2 2-15,2-1 1 0,1 1 1 16,4 0-1-16,1 1-1 0,2 2-2 16,3 1 0-16,-3 0-2 0,0 2 0 15,0-1 1-15,0 2-1 0,0 2 0 16,3 0 1-16,-1 0 1 0,1 0 2 15,0 0-1-15,-1 0 0 16,4 2 4-16,-1-3-3 0,-2 2 3 16,2-1 0-16,0 0 1 0,-2-2-4 15,-1 1 1-15,1 1 0 0,-3-2-3 16,3 0 1-16,-6 2-1 0,1-3-1 16,2 0 0-16,-5 1-1 0,-3-2 0 15,1 1 0-15,-6 1 1 0,0-1-2 16,0-1 2-16,-5 1 1 0,3-1 0 15,-3 1 0-15,0-1 2 0,-3 1-4 16,0-1 0-16,-2 1 1 0,0-1 2 16,-3 0-3-16,1 0 1 0,-6-1 1 15,0 2-1-15,0 2-1 0,-3-2 3 16,1 2-3-16,-3 0 2 16,0 0-2-16,0 3 0 0,0-1 1 15,-3 0-1-15,0 0 1 0,0 3 0 16,1-3-1-16,-3 3 1 0,2-1-1 15,0 0 0-15,1 2 1 0,-4-2 0 16,6 0-1-16,0 0 1 0,-3 0-1 16,1-1 0-16,-1-2 0 0,0 1 1 15,1 0 0-15,-1-1-1 0,0 1 0 16,3-4 3-16,-2 1-3 0,2 2 3 16,2-6 1-16,3 2 1 0,0-1 2 15,5-2 1-15,1 0 0 0,2-3-3 16,5-1-3-16,0 1-1 0,5-1 2 15,2-1 8-15,12-1 1 0,4 0-1 16,8-1 0-16,13 0-3 0,7 0-5 16,6-1-3-16,0 0 2 0,-5-1-2 15,2 1 0-15,3 0 0 0,2-2 2 16,-2 2-2-16,-3 0 0 0,1 1 0 16,-4 0 0-16,-2 0 0 0,-5 0 0 15,-5 0-4-15,-10 0-10 0,-6 0-23 16,-8 0-11-16,1 0-38 0,-1 0-41 15,1 0-56-15,2 0-38 16,-5 0-49-16,-5-3-95 0</inkml:trace>
  <inkml:trace contextRef="#ctx0" brushRef="#br0" timeOffset="26127.19">17237 11196 74 0,'3'-4'52'0,"-3"1"-17"0,0-1 2 16,0 2 31-16,2-1-8 0,-2-1-11 15,0 3 9-15,0-1 4 16,0-1-12-16,0 2-8 0,0-2-7 0,0 1 0 0,0 1-6 16,0 0-7-16,3-2-3 0,-3 0 4 15,0 2 4-15,3 0-1 0,-1-1 1 16,-2-1 2-16,3 2-2 0,-1-1-4 15,1 1-1-15,-3 1-3 0,2 0-3 16,-2 3-2-16,6 3-4 16,-6 2-3-16,2 0-1 0,1 6 0 15,-3 0-1-15,0 5-3 0,-3 1 0 16,1 0-1-16,-1-1 0 0,-2 1 4 16,2 0 2-16,-2-2 11 0,3 1 2 15,-4-2-1-15,4-2-4 0,-1-3-3 16,-2-1-2-1,2-2-1-15,1 0 0 0,-1-6-2 0,1 3-1 0,2-4-3 16,-3-1 0-16,3-1 0 0,0 0 2 16,3 0 2-16,2 0 3 0,0-2 2 15,5-1-1-15,3-1 2 0,3 2-4 16,-1 1-3-16,3-1-3 16,0-1-3-16,1 1 1 0,-4 1-1 15,3 0-2-15,-2 1-21 0,2 0-25 16,-3 0-42-16,1-1-55 0,-6 1-95 15,-2 0-119-15</inkml:trace>
  <inkml:trace contextRef="#ctx0" brushRef="#br0" timeOffset="26739.57">17237 10994 68 0,'3'-3'55'0,"-3"-1"-18"0,5 2 6 0,-5-1 30 0,5-1-16 0,-5 4 0 15,0-2 12-15,3 1-9 16,-3 1-21-1,0 0-4-15,0 0 0 0,2 0 4 0,-2 1 3 0,3 1 4 16,-3 0-5-16,0 3-15 0,0-3-13 16,0 3-8-16,-3-1 1 0,1 1-4 15,-1-1 2-15,-2-2-1 0,2 0-3 16,-2-1 4-16,0-1-1 0,5 0 1 16,-3-3 4-16,1-1 9 0,2-3 3 15,-3 0 0-15,3 0-1 0,0 0-6 16,0-2-3-16,3 3-6 0,-1 0-4 15,-2 3 0-15,3 0 0 0,-3 3-6 16,5 0-50-16,3 7-76 0,-3 2-58 16,3 1-132-16</inkml:trace>
  <inkml:trace contextRef="#ctx0" brushRef="#br0" timeOffset="27459.8">17612 11160 119 0,'0'0'98'0,"2"2"2"0,1-2-17 15,0 0 32-15,-1 0-31 0,3 1-18 16,3-1 9-16,-3 0 13 0,6 0-8 16,-1 0-19-16,3-1-26 0,0-1-15 15,2 1-14-15,-2 0-2 16,3-1-4-16,-1 2 4 0,1 0-4 16,-1 0 0-16,1 0-1 0,-3 0-23 15,0 3-37-15,-1 1-30 0,-1-2-38 16,-1 6-16-1,-2-4-52-15,-3 3-100 0</inkml:trace>
  <inkml:trace contextRef="#ctx0" brushRef="#br0" timeOffset="27710.04">17599 11343 343 0,'0'0'129'0,"0"0"0"0,0 0-58 16,0 0 36-16,0 0-34 0,0 0-42 15,41-3-16-15,-28 2-4 0,3-1-5 16,2-1-4-16,-3 2 1 0,6-1-3 16,-3 1 0-16,3-1-1 0,-1 0 1 15,-2 2-2-15,1-2-10 0,1 3-32 16,-2-2-17-16,3 0-14 0,-3 0 3 15,3 2-7-15,7-2-37 0,-7 1-49 16,0 0-27-16</inkml:trace>
  <inkml:trace contextRef="#ctx0" brushRef="#br0" timeOffset="28039.24">18118 11202 436 0,'0'0'131'0,"0"0"-68"0,0 0 52 16,0 0-30-16,0 0-49 0,0 0 8 15,0 0 0-15,18 24-3 0,-18-13-6 16,0 3-6-16,-2 2 0 0,-3-1-8 15,2 3-8-15,0-1-1 16,1-1-2-16,-1 3-5 0,3-2-3 0,0-1-2 16,0 0 0-16,0-1-9 0,3-3-10 15,-1 0-5-15,4 0-2 0,-4-2-17 16,3-1-26-16,1 0-38 0,1-2-51 16,-2-3-42-16,1-2-162 0</inkml:trace>
  <inkml:trace contextRef="#ctx0" brushRef="#br0" timeOffset="29134.47">17082 9198 107 0,'0'0'72'0,"0"-2"-1"0,3-2 0 16,-1 1 11-16,-2 0-10 0,0-1-16 15,0 0 3-15,3 1-5 0,-3-1-6 16,5 0 0-16,-2 1-8 16,2 0 1-16,-3 0-1 0,4 1-5 0,4 0-6 15,-2 0-8-15,-1 0-8 0,4 0 0 16,-1 1-7-16,0 1-4 16,1 0-1-16,-3 5 0 0,2 1-1 15,-2 1 0-15,-6 4 0 0,3 2 0 16,-5 4 1-16,3-1-1 15,-3 3 0-15,0 2 0 16,0-1 0-16,-3 1 2 16,-2-2-2-16,3-1 0 0,2-1 1 15,-3-1-1-15,0-3 0 0,1-1 0 16,2-2 1-16,-5-1-1 0,5-5 3 16,-3 1-1-16,3-3-2 0,0-2 1 15,0 0 4-15,3-5 27 0,2-5 2 16,0-4-13-16,5-3-4 0,-2-2-6 15,5-5-4-15,3-1 2 0,-1 0-6 16,3-1 5-16,3 4 5 0,-3 2 6 16,3 5-2-16,-3-2 0 0,-3 6-5 15,1 1-2-15,-1 3-1 16,-5 2-4-16,1 1-3 0,-3 0 2 16,-3 3-2-16,0 1 0 0,-3 0 0 15,-2 7 0-15,0 0 1 0,0 5 1 16,0 2-1-16,-2 4 0 0,2-1 0 15,-3 4-2-15,-2 2 0 0,3 1 0 16,-1-2 3-16,3 1-2 0,0-2 0 16,0 0-1-16,0-1-1 0,0 0 0 15,3 1 0-15,-1-5-7 0,3 2-58 16,-2 3-80-16,2-2-131 0,0-7-194 16</inkml:trace>
  <inkml:trace contextRef="#ctx0" brushRef="#br0" timeOffset="34195.37">18620 9484 74 0,'2'-1'40'0,"1"-1"-11"0,2 0 19 0,0-1 2 16,0-1-21-16,-2 3-14 0,2-2-6 15,0 0-7-15,-2 1-2 0,2 1 3 16,-2-1-3-16,2 1 0 0,-3 0 1 15,1 1 18-15,-1 0 11 0,-2 0-1 16,0 0 4-16,0 0-1 0,0 0-2 16,0 0 3-16,0 0 1 0,0 0-4 15,0 0-1-15,0 2-3 0,0-2 1 16,0 1 2-16,0-1 0 0,0 1-3 16,0-1-4-16,3 1-2 0,0-1-4 15,-1 2-1-15,-2 1-2 16,0-1-1-16,0 0-2 0,0 1-1 15,0 1 0-15,0 0 2 0,-2-1-1 16,-4 3 3-16,1 0-2 0,-2 1 1 16,-1 1 5-16,0 0-5 0,0 2-3 15,-5-2 0-15,6 2-1 0,-6 1 3 16,2 3-2-16,-2-1-2 0,3 1-4 16,-3 2-2-16,0 2 1 0,0 0-2 15,-2 1 0-15,2 2 0 16,0 2 1-16,0 0-1 0,0 3 0 0,3 0 1 15,-3 3-1-15,0-1 1 0,0 8 2 16,-2 4 5-16,-1 8 3 16,1 1-1-16,2-3 8 0,5-7 0 0,0-3-9 15,6-1 1-15,2 1-5 0,-3 1 0 16,3 1-2-16,0-1-1 0,3 1-1 16,-1-2-1-16,3 2 1 0,0-3 0 15,3-1-1-15,0-5 3 16,0-7 7-16,-1-3 12 0,-1-1 4 0,4 3-3 15,0 2 4-15,3 2 4 0,0-1-3 16,0-3 1-16,3 0-4 0,-1-3 3 16,-2 0-10-16,2-1 0 0,1-2-8 15,-1-2 4-15,-4-1-3 0,-1-3-2 16,0-1-4-16,-2-1-2 0,-5-3-3 16,2 1 0-16,-2-4 0 0,-3 2-32 15,2-2-38-15,-2-1-45 0,0 0-59 16,-2 0-96-1,2-4-104-15</inkml:trace>
  <inkml:trace contextRef="#ctx0" brushRef="#br0" timeOffset="35479.46">19111 10051 94 0,'2'-3'63'0,"-2"1"-9"0,5-2-8 0,-5 1 8 16,3 2-34-16,-3 0-2 0,0 1 22 16,0-2 1-16,0 2 7 0,0-2 0 15,0 2 2-15,0 0 1 0,0 0-4 16,0 0-3-16,0 0-6 0,0-1-5 15,0 1-3 1,0 0-9-16,0 0-6 16,0 0-2-16,0 0-7 0,0 0-1 15,0 0-1-15,0 0 2 0,0 0 3 0,-3 0 2 0,3 0 2 0,0 0 3 16,0 0 3-16,0 0 1 0,0 0-3 16,0 0-1-16,0 0-5 0,0 0-3 15,0 0-5-15,0 0 0 0,-5 3 0 16,3 0-2-16,2 2 0 0,-6 3-1 15,4 1 0-15,-3 3 0 0,2 4 0 16,-2 1 0-16,0 4 1 0,5 0-1 16,-3 5 0-16,3-1 1 0,3 1-1 15,2 0 0-15,5-3 2 16,1 0 9 0,4-2-1-16,1-1-4 0,2-4 2 0,2-2-3 0,4-2 2 0,-4-2 3 15,3-4-6-15,-2-3-2 0,0-3 7 16,-3-4 9-16,-3-4 9 0,-2-5-4 15,3-4 1-15,-3-3-6 0,-3-5-4 16,0-3-9-16,-2 2 2 0,-3-1 4 16,3 3 6-16,-5 3 1 0,-1 3 3 15,-2-1-5-15,0 4-1 16,0 1-2-16,0 1 0 0,-2 1-6 16,-1 2 3-1,-2 3-2-15,0-1-1 0,2 3 1 0,1 1 0 0,-1 2-1 16,0 2-5-16,3 0-2 0,0 0-3 15,0 4 0-15,-2 1 3 0,2 1 0 16,0 5 0-16,-3 0 2 0,1 3-2 16,2 3 0-16,0 3 1 0,0 1 0 15,0 4-1-15,0 0 3 0,0 8-1 32,0 7 0-32,5 7-1 0,3 4-1 15,-3-3 1-15,3-3 0 0,-6-6-1 16,3 1 1-16,-2-3-1 0,2 0 0 15,-5-6 2-15,0-10-2 0,0-3 0 16,0-2 0-16,0 3 0 16,-5 2 1-16,0 0-1 0,0-2 0 15,-3-2 2-15,-3-5-1 0,4-2-1 16,-6-4 2-16,-8-3 1 0,3-3 0 16,-5-7 0-16,-3-3-1 0,3 0-2 15,-3-3 0-15,0 2-1 0,3-1-11 16,-3 0-6-16,5 0-9 0,1 2-16 15,1 2-13-15,1-2-11 0,3 6-24 16,5 0-36-16,-1 2-37 0,6-2-48 16,2 3-49-16,3-2-115 0</inkml:trace>
  <inkml:trace contextRef="#ctx0" brushRef="#br0" timeOffset="36215.75">19744 10557 138 0,'0'-2'78'0,"2"2"17"0,-2-2-16 0,0 0 5 16,3 0-40-16,-3 0-2 0,0 0 9 15,0 1-2-15,0-1 1 0,0 1 4 16,0 1 6-16,2 0-7 0,-2 0-12 16,3 0-1-16,0 4 5 0,-3 2-10 15,2 0-1-15,-2 4-7 0,0 1-8 16,0 3-8-16,0 1-1 0,-2 1 5 16,-1 0 3-16,0 2 1 15,-2-3-1-15,0 2-3 0,2-2 4 16,-2 0 1-16,0-1-8 0,0-3 2 15,0-1-4-15,-3 0-4 0,3-2 2 16,2-2-4-16,-2 1 2 0,0-3-1 16,5 1-1-16,-3-2-2 0,3-1-1 15,0 1 1-15,3-1 1 0,2 0 0 16,3 0 5-16,0-2 0 0,4 0-2 16,1 0-1-16,6 0-3 0,-4 0-1 15,6 0-1-15,-3 0 0 0,2-4-12 16,4 1-27-16,-4-1-14 0,1 1-24 15,0-3-45-15,5-2-60 16,-8 2-74-16,-3-2-126 0</inkml:trace>
  <inkml:trace contextRef="#ctx0" brushRef="#br0" timeOffset="36766.75">19757 10346 22 0,'0'0'185'0,"0"0"-71"0,2-5-24 0,-2 3 20 16,0 0-38-16,3 0-8 0,-1 1 6 16,-2-2 0-16,3 3-14 0,-3 0 2 15,5 0-13-15,-5 0-11 0,3 3-5 16,-1 0-5-16,1 1-7 0,-3 0-6 16,0-2-2-16,0 1-2 0,0-2 3 15,0 0 3-15,0-1 3 0,-3 0 6 16,1 0 2-16,-1-1 3 0,3-4-4 15,-5 1-4-15,5-1-8 16,0-1-5-16,0 0-4 0,0 1-2 16,0 0 0-16,5 0-1 0,-5 3-2 15,5-1-27-15,-2 2-36 0,2 1-43 16,3 1-59-16,-3 4-57 0,-3-2-91 16</inkml:trace>
  <inkml:trace contextRef="#ctx0" brushRef="#br0" timeOffset="37456.36">20359 10198 72 0,'0'0'53'0,"-3"0"11"0,-2 0 28 0,5 0-2 0,-5 0-9 16,2 0-11-16,0 0-4 0,1 0-10 15,2 0-6-15,-3 1-8 0,3 0-6 16,3-1 10-16,2 1 14 0,3 0 8 0,5-1-10 16,2 0-9-16,6 0-7 0,5 0-14 15,2 0-3-15,6 0 2 0,10 0 1 16,5 0-5-16,2 0-7 0,-4 0-4 16,-6 0-6-16,-5 0 3 0,-7 0-3 15,-6 0 0-15,-5 0-2 0,-2 0-4 16,4-2-1-16,-2 1-16 0,3 0-69 15,0-1-93-15,-6 0-142 0,-7-2-212 16</inkml:trace>
  <inkml:trace contextRef="#ctx0" brushRef="#br0" timeOffset="39519.69">21284 9979 13 0,'0'0'74'0,"0"0"-20"0,0-6 5 0,0 2 16 15,0 1-11-15,0 1-20 0,0 0 0 16,-3 1 2-16,3-2-7 0,0 1 1 16,0 1 1-16,0-1-5 0,-3 0-6 15,3 0-1-15,0 0 7 16,0 0 2-16,0-1 1 0,0 1-2 15,0-3-3-15,0 2-6 0,0 1-4 16,3-2-5-16,-3 0-5 16,0 2 0-16,0-2 2 0,0 2-6 0,0 2 1 15,0 0-5-15,0 0-6 0,0 1-5 16,-3 5 5-16,3 1 1 0,-2 2-1 16,-1 4 4-16,1 1-1 0,2 3 0 15,-5 2 2-15,2 3-1 0,0 1 1 16,1-1-1-16,2 2-2 0,0-3-1 15,0 2 2-15,0 0-3 0,5-2 0 16,3 0 2-16,-3-1 2 0,5-2-1 16,3 0 4-16,0-3 8 0,5-4 7 15,3-1 4-15,-1-2 1 0,4-4-4 16,-4-2-5-16,6-2-1 0,-5-2-1 16,2-6-2-16,-5-5-4 0,0-3 2 15,0-5-3-15,-5-3-1 0,-2-3 0 16,-1-1-3-16,-5-1-3 0,0 2 4 15,-2 1-3-15,-3 3 3 0,0 0 5 16,-3 5 1-16,-4 2 0 0,1 1 4 16,-1 3 0-16,-1 2-3 0,3 3 0 15,0 1-3-15,-1 3-4 0,4 1-1 16,-1 2-5-16,3 0 0 16,0 1-4-16,-2 4 3 0,2 5 0 15,0 2 1-15,0 5 0 0,0 2 0 16,2 3 1-16,-2 4-1 0,3 1 1 15,-1 9-1-15,1 6 1 0,0 12-1 16,2 1 0-16,-5-1 0 0,0-6 0 16,0-1 1-16,0-1 0 0,0-2-1 15,0-4 1-15,-5-7-1 0,2-6 2 16,-2-6-2-16,2-1 0 0,-2 1 1 16,0 3-1-16,0-2 2 0,-6-1-2 15,1-3 5-15,-3-4 2 16,-2-3-1-16,-1-3-4 15,-5-6 1-15,-4-2-1 0,-1-3-2 0,-5-5 0 16,0-3-23-16,2-3-23 0,-2 2-19 16,3-1-16-16,-1 0-26 0,4 2-51 15,-9-2-69-15,11 1-19 0,2 3-135 16</inkml:trace>
  <inkml:trace contextRef="#ctx0" brushRef="#br0" timeOffset="40102.89">21878 10483 319 0,'0'0'113'0,"5"0"-38"0,-5 0-7 16,3 0-1-16,2 0-28 15,-3 4-10-15,1 1 26 0,5 0-1 0,-8 4-10 0,0 1 6 0,5 3 5 16,-5 4-14-16,0 2-6 0,0 0-5 16,-5 2-8-16,5 2 0 0,-8-1-5 15,3-1-6-15,2-1-2 0,1-3 1 31,-1 0 3-31,3-2 7 0,0-1 1 0,0-1-3 0,3-2 2 0,2-2 0 32,3-1-7-32,-3-3-1 0,2-2-2 0,6 0-3 0,-5-3 0 0,5 0-3 15,0-2-3-15,-3-1 1 0,3-1-1 16,0 2-1-16,5-1 0 0,-7-1-1 16,2 3-1-16,5 0-8 0,-8-2-9 15,3 1-11-15,-3 1-7 16,3 0-7-16,-5 0-20 0,0 1-20 0,-1 0-19 31,-1-1-25-31,-1-1-45 0,-3-2-38 0,1 0-111 0</inkml:trace>
  <inkml:trace contextRef="#ctx0" brushRef="#br0" timeOffset="40274.68">22061 10411 652 0,'0'0'55'0,"0"0"-55"16,0 0 46-16,0 0-5 0,0 0-41 15,-18-30-14-15,13 26-37 0,3-1-33 16,-6-1-63-16,3 2-95 0</inkml:trace>
  <inkml:trace contextRef="#ctx0" brushRef="#br0" timeOffset="41169.92">21361 9586 76 0,'0'0'35'0,"0"0"8"0,0 0 32 16,0 0-4-16,10-5-20 0,-7 5-7 15,-3 0 7-15,0 0-14 0,0-1 1 16,0 1 1-16,0 0 4 0,0 0 2 16,0 0 6-16,0 0-6 0,0 0-9 15,0 0-4-15,0 0-6 0,0 0 0 16,-3 0-2-16,3 1-2 0,-2-1-1 16,-1 3-2-16,-2 0-2 0,3-2 1 15,-4 5 4-15,-1-1 0 0,-1 0-6 16,0 2 4-16,-5 2-1 0,0 0 0 15,0 3-6-15,-2 0-3 0,-3 3-2 16,-3 0 0-16,3 1-2 0,0 2-3 16,-3-1-1-16,1 0 0 15,1 1-1-15,4-2-1 0,-1 0-2 0,6-1-5 16,-3-4-29-16,8 1-24 0,2-4-28 16,-2-2-46-16,5 1-44 0,5-4-38 15,-2 1-81-15</inkml:trace>
  <inkml:trace contextRef="#ctx0" brushRef="#br0" timeOffset="41529.61">21335 9595 286 0,'0'0'84'0,"0"0"27"0,0 0 17 0,0 0-26 0,3-35-45 15,-1 29 5-15,-2 1 5 0,0 1-22 16,6 1-8-16,-6 1-11 0,2 1-9 16,1 1 0-16,2 1 2 0,0 4 9 15,5 0 1-15,-2 2 0 0,5 3-10 16,3 1-6-16,-1 3 4 0,6 2-2 15,-1 1-5-15,6-1 0 0,-2 4-6 16,1-2 3-16,1 1-2 0,-3-3 2 16,1 1-1-16,-1-3-1 0,0 1-4 15,-7-3-1-15,4 0-1 0,-4-1-45 16,-1-2-64-16,1-1-63 0,-3 0-88 16,-3-5-128-16</inkml:trace>
  <inkml:trace contextRef="#ctx0" brushRef="#br0" timeOffset="42219.66">22090 9412 288 0,'0'0'75'0,"0"0"3"0,0 0 21 0,0-6-44 15,0 5-21-15,5 1 9 0,-5 0-7 16,0 0-10-16,0 0 3 16,5 0-3-16,-2 3 7 15,2-1 0-15,3 5 6 0,-1 0 2 0,4 3-3 16,4 3-3-16,1 3-12 0,4 4-8 16,1 3-5-16,2 4-1 0,6 7-5 15,4 8-1-15,1 11-2 0,2 3 0 16,-8 2-1-16,-4-3 2 0,-6 1-2 15,-5 0 3-15,5 5-3 0,-10-1 6 16,-1-1 6-16,-1 0 6 0,-6-1-5 16,-6-4 2-16,-1 3 5 15,-1-4-5-15,-10-1 1 0,5-3 8 16,-5-2 9-16,0-4-9 0,-3-4 5 16,0-2 6-16,3-9 2 0,3-5-10 15,-1-8-13-15,3 1-8 0,0-1-1 16,-7 4-2-16,2 0-3 0,2-5-4 15,3 1-37-15,0-4-45 0,3-1-50 16,-3 0-87-16,3-3-133 0</inkml:trace>
  <inkml:trace contextRef="#ctx0" brushRef="#br0" timeOffset="45319.95">22389 9194 99 0,'0'0'43'0,"0"0"12"0,6 0-2 0,-6 1-3 16,2-1-26 0,1 1-1-16,-3-1 13 0,0 0 9 0,0 0 6 0,0 0 1 15,0 0-13-15,0 0-5 0,-3 0-1 16,3-1 1-16,-2 1-1 0,2-1 1 15,0 1-2-15,0 0-4 0,0-2-6 16,0 0-5-16,0 1-7 0,0-2-5 16,0 1 9-16,0-3 11 15,5 3 6-15,-5-2-3 0,2-1-3 16,4 2-5-16,-6 1-3 0,5-3-3 16,0 5-3-16,0-3-3 0,3 0-2 15,2 1 0-15,-2-1 2 0,0 0-2 16,-1 2 2-16,1-2 0 0,3 1 2 15,-6 1 0 1,2 1-1-16,1 0 0 0,-5 0-1 16,2 2-3-16,0 2 1 0,3-2-3 15,-8 0 0-15,5 3-1 0,-5-1 0 0,3 1 1 0,-3 1-3 0,5 1 1 16,-5-2 3-16,0 4-4 0,0-1 2 16,0 1 0-16,0-2 2 0,0 1-2 15,0 2 0-15,-5-2 1 16,-1 1 1-16,4-3-1 0,-6 3 0 15,3 1 0-15,0-1 0 0,2-1 0 16,-5-3 0-16,3 3 0 0,-2 0-1 16,1-3-2-16,4-1 0 15,-3 1 1-15,-1-2-1 0,4 2 0 0,-3-1 0 16,2 0 1-16,-2 1-1 0,5-1 0 16,-5 1 0-16,5-2 0 0,-3 0 1 15,-2 0-1-15,2 0 0 0,1-1 1 16,-1 1-1-16,-4 1 0 0,1-1 2 15,1 1-2-15,3 0 0 0,-6-1 0 16,3 0 1-16,-1 2-1 16,4-3 0-16,-3 1 0 0,5-2 0 15,-3 1 0-15,1 0 2 0,-1 0 2 16,3-1-2-16,0 1 4 0,0 1-2 16,5-2 6-16,-2 0 3 0,10-1 2 15,-6 0 2-15,9 0-4 0,2 0-3 16,3-4-1-16,5 1-2 0,-6 2-2 15,6-1-1-15,2 0-3 0,-2 0 1 16,-2-1 1-16,1 2-2 0,-4-1-1 16,0 1 1-16,-6 1 0 15,3 0 0-15,-5 0-1 0,-2 0 0 16,-1 1 0 0,-2 1 0-16,-1-1 0 0,-1 1-3 0,1-2-18 0,-2 1-35 15,-2-1-53-15,5 0-88 0,-6 0-128 16,1-4-224-16</inkml:trace>
  <inkml:trace contextRef="#ctx0" brushRef="#br0" timeOffset="64946.77">2884 12469 180 0,'0'0'23'0,"0"0"-13"0,0 0-6 0,0 0 15 15,0 0 3-15,2-12-7 0,-2 10 13 16,3 1 17-16,-3 0-4 0,0 1 5 16,0 0-5-16,0 0 1 0,0 0-4 15,2 0-13-15,-2 0-9 0,0 0-7 16,0 0-3-16,0 0 4 0,0 0 1 15,0 0 2-15,0 0 7 0,0 0 1 16,0 0 4-16,0 0 4 0,0 0 0 16,0-1 1-16,0 0-4 0,0 0 0 15,0-1-7-15,0 0 0 0,-2 0-5 16,-1 0 0-16,3 0 1 0,-5-1-4 16,2 1 0-16,-2 1 0 0,0-1 0 15,-3 1 0-15,1 1-2 0,-1 0-2 16,3 2 0-16,-6 2 2 0,1 3-9 15,2 0 2-15,-2 4-2 0,0 1-2 16,2 1 2-16,-5 1 0 16,5 4-2-16,0 0 0 0,3-2 1 15,0 3 0-15,5 0-2 0,0-2 3 16,0-1 0-16,0 0-1 0,5-4 1 16,3-1 2-16,0-2 0 0,5-3 0 15,0-1 2-15,0-3-2 0,2-2 5 16,-2 0 0-16,2-6 5 0,4 0 4 15,-4-5 4 1,-2-3 7-16,-3-1 11 0,1-5 2 16,-6-3-5-16,-3-1-11 0,-2-1-12 15,0 3-2-15,-2 1 4 0,-6 1-8 0,0 6-6 0,-2 0-2 0,0 4-7 16,-1 0-13-16,-4 3-14 0,2 0-17 16,0 4-23-16,0 2-16 0,0 1-32 15,5 2-11-15,1 9-10 0,1 0-64 16,4-1-57-16</inkml:trace>
  <inkml:trace contextRef="#ctx0" brushRef="#br0" timeOffset="65498.21">3023 12521 191 0,'0'0'200'0,"0"0"-172"0,-5-10 14 0,2 6 25 15,3-2-22-15,0 2-17 0,0-3 2 16,0 2 12-16,3-2-6 0,2 3-1 15,0-3-7-15,-2 4 6 0,5-4-6 16,-1 3-7-16,-1-3-5 0,4 5-1 16,0-5-1-16,1 4-3 0,2-1-1 15,-3 0-5-15,0 3-3 0,3 1-2 16,-3 0 0-16,3 5 0 0,0 0 0 16,0 5-1-16,0 2 0 0,-3 3 0 15,6 2 0-15,-6 2-4 0,3 1-5 16,-5 1 2-16,0 0-5 0,-1 0-6 15,-4-1-3-15,0 0 4 0,-3-3 2 16,-6 1 5-16,-1-2 3 0,-1-2 2 16,-5-4 4-16,3 0 2 0,-1-6 2 15,-2-2 3-15,6-2 11 16,-4 0 11-16,1-6 1 0,2-2-5 16,1-5-11-16,1-5 0 0,1-2 2 15,3-2 1-15,2 0 1 0,2-2 3 16,9-1 0-16,-1 4 1 0,3 3-4 15,5 0-2-15,3 4 4 0,-1-1-1 16,1 7-5-16,0 2 2 0,2-2-4 16,-5 5-9-16,3 0-1 0,-6 1-21 15,1 2-47-15,-4 0-30 0,7 3-47 16,-6 2-56-16,-3-3-145 0</inkml:trace>
  <inkml:trace contextRef="#ctx0" brushRef="#br0" timeOffset="66284.48">4460 11911 51 0,'-5'0'35'0,"5"0"-10"0,-3 0 19 15,-2 0 4-15,5 0-1 0,-3 0-8 16,3 0 16-16,-2 0 5 0,2 0-2 16,-3 0-4-16,3 0 5 0,0 0 0 15,0 0-7-15,0 1-1 0,0-1-2 16,0 0-8-16,0 0-5 0,0 0-11 16,0 0-5-16,3 0-11 0,2 0 2 15,3 0 8-15,7-1 11 0,6 0 6 16,5 0 1-16,7-2-3 0,11-1-2 15,10 2-8-15,3 1-1 16,0 0-3-16,-8 0-5 0,-5 0-3 16,-3-2-8-16,-2 1-4 0,0 0 2 15,-3 1 0-15,-7-1-2 0,-6 1-21 16,-5 0-31-16,-5 0-37 0,2-1-29 16,3 2-44-16,1 0-35 0,-7 0-64 15,-6 0-50-15</inkml:trace>
  <inkml:trace contextRef="#ctx0" brushRef="#br0" timeOffset="67429.18">4421 11987 153 0,'0'0'25'0,"0"0"11"0,0 0 26 0,0 0-13 16,-5 0-19-16,2 0 0 0,3 0 25 15,-2-1 1-15,2-1-7 0,-3 1 3 16,3 1 8-16,-2-2 0 0,2 1-14 16,0-1-8-16,0 0 3 0,0 1-2 15,-3 0-5-15,3 1-8 0,0-1 0 16,-3 1-4-16,3 0 2 0,0 0-4 15,0 0 0-15,0 0-4 16,0 0 3-16,0 0 3 0,-2 0-5 16,2 0 2-16,0 0 0 0,0 0-4 0,0 0-1 15,0 0 0-15,0 0-1 0,0 0 0 16,0 0-1-16,0 0-3 0,0 0-4 16,0 0-2-16,0 0-3 0,0 0 1 15,0 0 0-15,0 0-1 0,0 1 0 16,0-1 2-16,2 2 1 0,1 2 0 15,0-2 1-15,2 1 0 0,0 3-2 16,3-2-1-16,-1 3-1 16,6 0 0-16,-2 0 0 0,2 3 0 15,2 0 0-15,1 1 2 0,2 2-2 16,0 2 0-16,2-2 1 0,-1 1 0 16,1 2-1-16,1-2 1 0,0 4-1 15,-3-4 1-15,0 3-1 0,0-3 1 16,-3 2 2-16,1-2 1 0,2 0 0 15,-3 1 0-15,1-2-1 0,-1 3 1 16,-2-1-4-16,0-2 1 0,-2 4-1 16,-1-4 1-16,0 3 0 0,-5-1-1 15,3 1 0-15,-5-1 2 0,-1-2 0 16,-2 4-2-16,0-3 1 16,-2 2 1-16,-3-3-2 0,-1 0 0 15,-1 3 1-15,-4-3 0 0,1-1-2 16,-3 1 2-16,0 2-1 0,0-1 0 15,0-1 2-15,0 1-2 0,-2-1 0 16,2-1 1-16,-3-1-1 0,4 1 0 16,-4 2 1-16,3-3-1 0,-2 0-2 15,-1 1 2-15,3-1 0 0,0-1 1 16,0 0 0-16,3 1 0 0,-3 0-1 16,0-2 1-16,3 1-1 0,-1 0 0 15,1-3 0-15,0 1 0 0,2 0 1 16,0-3 0-16,-2 3-1 0,5 0 1 15,0-4-1-15,-1 3 1 16,-1-4-1-16,2 1 2 0,2 0 1 16,0-1-3-16,1 1 2 0,2-1-2 15,0-1 1-15,0 1-2 0,0 2 1 16,5-2 0-16,3-3 6 0,2 5-2 16,3-4 5-16,8 0-2 0,2-1-2 15,0 0-1-15,13-1-1 0,3-3-2 16,13 2 3-16,-3-2 0 0,-3-1-2 15,-2 3 2-15,-5 0 1 0,2-1-1 16,-2 0-4-16,3 3 1 0,-6-1 1 16,0 1-2-16,-5 0 0 0,-8 0-1 15,-5 0-8-15,-2 0-20 0,2 0-18 16,2 0-20-16,-1 1-35 0,-4 5-53 16,-7 3-45-16,0 1-45 0,-3-5-118 15</inkml:trace>
  <inkml:trace contextRef="#ctx0" brushRef="#br0" timeOffset="68179.35">4599 13421 182 0,'0'-2'85'0,"3"1"-3"0,-3 1 19 15,0-1-19-15,0-1-20 0,0 2-6 16,3-2 10-16,-3 2-3 0,0-1-2 16,0 1-1-16,0 0-10 0,0 0-3 15,0 0-15-15,0 3-14 0,2 0-7 16,-2 1-5-16,0 4-3 0,0 1 2 15,-2 2-1-15,-1 2-2 0,0 2 1 16,1 1 2-16,-1 0-1 0,1 1 3 16,-1 1 2-16,0-1 5 0,1-3 10 15,2 0 1-15,0-2-3 0,0 0-4 16,0-3-7-16,-3 0-5 0,3-1 1 16,0-5-1-16,0 4-3 0,0-6-1 15,0 1 1-15,0-1 0 0,3 1 2 16,2-1 5-16,3 0 3 0,2-1-4 15,0 1-4-15,3-1-3 0,3 0 1 16,2 0-1-16,0 0-1 0,0 0-2 16,3 0 1-16,-3 0-9 0,3 0-16 31,-6-1-4-31,3 0-3 0,-5 1-10 0,0-1-20 0,-3-1-29 0,1 2-37 16,-9-1-53-16,1-1-32 0,-3 1-168 15</inkml:trace>
  <inkml:trace contextRef="#ctx0" brushRef="#br0" timeOffset="68413.61">4610 13289 852 0,'0'0'69'0,"0"0"-27"0,0 0 5 0,0 0-35 15,2-18-12-15,-2 14-33 0,0 2-13 16,0-1-45-16,0 2-57 0,0 0-23 16,0 1-107-16</inkml:trace>
  <inkml:trace contextRef="#ctx0" brushRef="#br0" timeOffset="72738.57">5889 11631 41 0,'0'0'43'0,"0"0"18"0,0 0 2 16,0 0 10-16,2 0-7 0,-2 0-11 15,0 0 5-15,0 0-8 0,0 0-8 16,0 0-7-16,0 0 0 0,0 0 1 16,0 0-1-16,0 0-5 0,0 1-1 15,0-1-1-15,0 0-3 0,0 0-4 16,0 1-8-16,-2-1-1 0,2 0 6 16,-5 2-10-16,-1-2-4 0,-1 2-5 15,-6-2 2-15,2 0-1 0,-4 0-1 16,-1 0 2-16,-4-2-2 0,2-2 2 15,0-1 7-15,-1 3 8 0,4-4 3 16,2 2-1-16,0-2-4 0,0 2 0 16,5-2-1-16,-2 1 7 0,2 1 2 15,1 0 0-15,-1 1 0 0,3-2 1 16,-1 2-4-16,1 2-4 0,3-1-2 16,-1-1 2-16,1 1-3 0,-1 1 6 15,0 0 1-15,3 1 5 0,0 0 3 16,-2 0-6-16,-1 0-4 0,3-1-5 15,0 1-4-15,0 0 2 0,0 0-3 16,0 0-1-16,0 0 0 16,-2 0-5-16,2 0-3 0,0 0-1 15,0 1-3-15,0 6 0 0,2-1 3 16,-2 4 1-16,0 6-1 0,0-2 1 16,0 5 0-16,0 3 0 0,3 0 0 15,-3 2 0-15,0 2 0 0,0 1 0 16,-3 0 1-16,3 3-1 0,-2-1 1 15,2-3-1-15,-6 3 0 0,6 1 0 16,-5 5 4-16,5 6-3 0,-2 8 0 16,-1-2 2-16,1 1-2 0,-1-5 0 15,3-3 0-15,0-2 1 0,-5 0-1 16,5-2 1-16,-5 3 1 16,2 1 0-16,-2-5 5 0,2 3-2 15,-2-4-3-15,0 0 1 0,2 2-1 16,-2-3-2-16,0-4 2 0,2-5-3 15,-2-5 1-15,5 1 3 16,-5 3-1-16,0 2 3 0,0 6-2 0,-3-3 2 16,0-2 1-16,1 0-6 0,1-2 1 15,-4-3-2-15,2 0 1 0,1-2 0 16,-1-2-1-16,-3 0 1 0,4-4-1 16,2 2 1-16,-3-4 1 0,3-1-2 15,-1-1 0-15,1-3 0 0,0 1 0 16,3-2 0-16,2 1 2 15,-6-4-2-15,6 2 0 0,-2-1 1 16,2-2-1-16,0 1 2 0,0-2-2 16,0 0-2-16,2 0-2 0,4 0 4 15,4 0 2-15,0-3 0 0,6-2 1 16,2 1-1-16,5-2-2 0,3 1 1 16,2-3-1-16,1 4 1 0,2-2 1 15,5-1-2-15,5 2 0 0,-2-2 1 16,-8 3-1-16,-5 1-1 0,-3-3 1 15,-2 3-13-15,5-4-16 0,-3 4-15 16,-2-1-28-16,-6 0-39 0,1 1-30 16,-1-4-75-16,-2 4-80 0,-5-4-153 0</inkml:trace>
  <inkml:trace contextRef="#ctx0" brushRef="#br0" timeOffset="73865.88">6387 12217 131 0,'0'-2'60'0,"0"1"-2"0,0 0 10 0,0 0-29 0,0 0-11 16,3 0-6-16,-3-3 15 0,3 3 8 16,-3 1 3-16,0 0-4 0,0 0-6 15,0 0-7-15,0 0-6 0,0 0-3 16,0 0 4-16,0 0 1 16,0 0-1-16,0 0-1 0,0 0 4 15,2 0 8-15,-2 0 4 0,0 0-3 16,0 0-6-16,0 0-3 0,0 0-3 15,0 0-1-15,0 0-4 0,0 0-6 16,0 0-3-16,0 0-4 0,0 0-6 16,0 1-1-16,0 4-1 0,0-2 0 15,-2 6-1-15,2 1 0 0,-3 3 1 16,0 6-1-16,3 0 1 0,0 4 0 16,0 0 0-16,0 3-6 0,6 0-2 15,-1-3-1-15,2 2 4 0,1-2 2 16,5-4 1-16,-3-2 2 0,6 0 0 15,0-4 0-15,-1-1 0 0,1-3 2 16,2-3 1-16,-3-2 12 0,3-4 4 16,-2 0 5-16,-3-4 6 0,0-3 3 15,-1-5-3-15,-1-1-6 0,-1-3-7 16,-5-4-5-16,3-1-2 0,-3 1-4 16,-2-1-1-16,-1 1-1 0,-2 3 2 15,3 0 1-15,-6 3-1 0,3 2 2 16,0 2 1-16,-2 0-2 0,2 2 2 15,-3 0-2-15,1 5-5 0,2 0 0 16,-3-1 1-16,3 3-3 16,0 0-1-16,0 1-1 0,0 0-2 15,0 6-3-15,0-1 2 0,0 4 3 16,3 3 0-16,-1 5 1 0,1 0 1 16,5 4-1-16,-6 3 2 0,3 1-2 15,0 2 2-15,3 0-1 0,-3 3 1 16,3 1 0-16,-3-1-1 0,-2 1 0 15,-1-1 0-15,-2-2 0 0,3 2 0 16,-3-2 0-16,0-4-1 0,-3 0 1 16,1-1 1-16,-6-5-1 15,3 1 0-15,-3-6 3 0,3 2 5 16,-5-6 2-16,-3-4-3 0,0 1 5 16,-8-5-1-16,-5-1-1 0,1-7 1 15,-4-1-4-15,-2 0-3 0,0-5-4 16,3 2 0-16,2 4-27 15,3-4-13-15,2 3-5 0,-2 0-12 16,5 4-20-16,2-2-31 0,3 3-44 16,3 1-53-16,5-1-14 0,5 2-162 0</inkml:trace>
  <inkml:trace contextRef="#ctx0" brushRef="#br0" timeOffset="74726.43">6997 12752 139 0,'0'-2'52'0,"0"0"-7"0,0-1 21 0,0-1-17 16,0 1-15-16,0 1 3 0,0-4 26 16,0 4-14-16,3-1-3 0,-3-2 1 15,0 3 3-15,0 0 5 0,2 2-10 16,-2-2-4-16,0-1-6 0,3 2-6 15,0 0-9-15,-3 1-3 0,0 0-4 16,2 1 0-16,1 5 0 0,-3-3 6 16,0 6 6-16,0 1-2 0,0 2-5 15,0 7-7-15,0 0-7 16,-3 3 0-16,1 1-2 0,-4 2 2 16,-1 2 2-16,4-2 7 0,-5 1 1 15,3-2 1-15,-3-4 9 0,3-1 2 16,-3-3-1-16,3-1-4 0,0-2-1 15,0-4-2-15,0-1-7 0,5-3 0 16,-3-3-3-16,1 0-3 0,2 0 1 16,2-2 12-16,3-2 8 0,1-2-4 15,6 1-9-15,-1-4-5 0,4 2-2 16,1-1 2-16,4 1-6 0,-1-1-2 16,1 2 1-16,3-2-1 0,-2 3 0 15,0-2-2-15,-1 3-8 0,-1-1-9 16,-4 2-13-16,1-2-11 0,-4 1-8 15,1 1-22-15,-2 0-36 16,-3 0-30-16,-3-3-46 0,-3-1-13 16,1 2-107-16</inkml:trace>
  <inkml:trace contextRef="#ctx0" brushRef="#br0" timeOffset="74964.39">7033 12519 616 0,'0'0'19'0,"0"0"-4"0,0 0 10 0,-10-5-25 0,7 5-4 0,3-3-61 16,0 1-28-16,3 1-111 0,2 1-104 0</inkml:trace>
  <inkml:trace contextRef="#ctx0" brushRef="#br0" timeOffset="75592.09">7708 12564 97 0,'0'0'116'0,"0"0"-43"0,0 0-1 0,0 0-3 16,0 0-9-16,-5 3-14 0,5-3 4 15,0 0 3-15,0 0-18 0,0 1-4 16,0 0 3-16,2 0 26 0,3 0 16 16,8 0-8-16,0-1-14 0,5 1 0 15,3-1 2-15,2 0-12 0,3 0-15 16,-3 0-4-16,3 0-10 0,3 0-6 16,-4 0-4-16,1 0-2 0,0 4-2 15,0-3-1-15,-3 1-2 0,0-1-26 16,-2 0-30-16,-3 1-41 0,3 2-41 15,0-1-56-15,-6-1-44 0,-2-1-169 16</inkml:trace>
  <inkml:trace contextRef="#ctx0" brushRef="#br0" timeOffset="76398.39">8982 11981 193 0,'0'0'51'0,"0"0"11"0,0 0 1 0,15-8-11 16,-10 6-20-16,-2 1 2 0,2-2 8 15,-5 2-5-15,5 1-3 0,-5-1 9 16,0 1 0-16,0 0-7 0,0 0-6 16,0 0-3-16,0 2 0 0,0 1 4 15,0-1 1-15,-2 0-3 0,-1 2-7 16,-2 0-2-16,2 2-1 0,-2 0-7 15,-3 3-8-15,1 2 1 0,-4 0-4 16,-2 6 3-16,-2 3-3 0,-1 5-1 16,-7 8 3-16,-3 10-3 0,-5 11 1 15,0 8 0-15,5 0 0 0,1-3-1 16,7-6 1-16,2-1 1 0,3 1 10 16,5-3 34-16,1-1 8 0,-1 2 3 15,3-2-6-15,2-3-7 0,3-3-1 16,3-2-7-16,2-1-2 0,3-6-10 15,2-4-4-15,-2-8-4 0,-1-2 0 16,4-3-1-16,-1 0-6 0,3 3-5 16,3 4 1-16,-4-7-5 0,4 1-3 15,-3-5-28-15,0 0-30 0,0-3-52 16,2-1-55-16,-4-2-115 16,-1-5-131-16</inkml:trace>
  <inkml:trace contextRef="#ctx0" brushRef="#br0" timeOffset="77291.53">9343 12257 125 0,'0'-2'131'0,"0"-4"-73"0,0 3 29 0,0 0-8 0,0-3-26 0,3 3-18 15,0 0 3-15,-3-3 11 0,2 2-3 16,1-1-3-16,-1 3 8 0,-2 1 2 15,0 0 2-15,3 1-12 0,-3 0-12 16,0 2-1-16,2 2 0 0,1 3 1 16,-3 0-1-16,0 3-6 0,0 2-3 15,0 2-2-15,0 5-11 0,0 2-2 16,-3 4 1-16,1 4-1 0,-3 3 2 16,0 9 2-16,-6 7-1 0,1-1 4 15,-3-4-2-15,3-7 9 0,2-11 0 16,3-6 3-16,-3 0 0 0,3 4-3 15,0 0-7-15,-1 5-3 0,1-3 0 16,3-4-2-16,2 0 6 0,2-2-1 16,3-5 2-16,6 0 3 0,-1-6 1 15,3 0 2-15,3-3-4 0,2-2-3 16,-3-3-2-16,6 0-4 0,-3-6 0 16,3 0-4-16,-1-5 1 0,-2-3-1 15,0 1-2-15,0-1 0 16,-5-4 3-16,-5-1-4 0,-5 2 1 15,-3-3 1-15,0 3-3 0,-11-2-1 16,-2 5-3-16,-7 3-11 0,-1 1-9 16,-7 2 7-16,-1 5-11 0,-2 1-3 15,0 1-3-15,0 1-2 0,3 0-17 16,2 1-13-16,5 1-24 0,1 1-42 16,7 2-67-16,2-2-73 15,6-2-246-15</inkml:trace>
  <inkml:trace contextRef="#ctx0" brushRef="#br0" timeOffset="80355.75">9679 12997 57 0,'0'0'46'0,"0"0"12"0,0 0-2 0,0 0-3 16,0 0-8-16,3-1-2 0,-1-1 1 15,1 1-9-15,0 0-7 0,-1 0-5 16,-2-1 1-16,5 1 2 0,-2-2 3 15,0 1-6-15,-1 1-2 16,1 1-2-16,-1-1 2 16,1 0 1-16,-1 0-3 0,1 0-3 15,0-1 0-15,-1 1 4 0,-2-1 4 16,0 1 4-16,3 0-2 0,-3 0 3 16,2 1 2-16,-2 0-2 0,0 0-4 15,0 0-2-15,0-1-1 0,0 0 2 16,-2 1-9-16,-1-1-7 0,1 1 1 15,-1 0-4-15,-2 0-1 0,0 0-2 16,0 1 0-16,-1 1 0 0,1 4-1 16,-3-1 0-16,3 3-1 0,0 0 1 15,0 1 0-15,0 3-1 16,0-1 0-16,2 0 0 0,0 1 0 16,3-1 0-16,0-1 0 0,3 0 5 15,0-1 1-15,2-3 3 0,3 3 5 16,-1-1 1-16,4-4 3 0,-4 3-2 15,4-4 0-15,-1 2 1 0,3-3-2 16,0-1-3-16,-3-1-1 0,1 0-3 16,-1 0 2-16,0-1-1 0,-2-2 7 15,0-2-5-15,-1 2-4 0,1-4 5 16,-3 3-4-16,1-3 4 0,-4 2 4 16,1-1-2-16,-1-3-8 0,-2 3 2 15,0-3-7-15,0 1 0 0,0-2 1 16,0 0-2-16,-2 0 2 0,-1 0-2 15,1 4-1-15,2-2 1 0,-6 1 0 16,6 3 1-16,-2-3-1 0,-3 4 2 16,2-3-2-16,-2 3 1 0,2-1 0 15,-2-1 0-15,0 2-2 0,2 2 0 16,-2-2 1-16,-3 1 0 0,3 2-1 16,-2 0-1-16,-1 0 1 0,0 0 1 15,0 0 0-15,1 4 0 0,-1-2 0 16,5 1-1-16,-2 2 0 0,2-1-8 15,1-2-21-15,2 4-19 0,0-3-23 16,2-1-37-16,4 2-50 0,4 0-74 16,3-3-55-16</inkml:trace>
  <inkml:trace contextRef="#ctx0" brushRef="#br0" timeOffset="81311.73">10591 12560 170 0,'6'-2'62'0,"-4"-3"19"0,1 3 14 16,2 0-20-16,-3-1-25 0,1-2-15 15,-3 3 4-15,3-1-9 0,-1-1-9 16,-2 1 8-16,0-1 3 0,0 1 4 16,0 0 2-16,0 2 0 0,0 0 8 15,0 0-6-15,0 0-8 0,0 0-4 16,0 1-4-16,0 0-11 0,0 0-3 16,0 0-4-16,0 0 2 0,-2 0-6 15,2 0-2-15,-3 4 0 16,3 0 2-16,-3 6 6 0,-2 5 2 15,0 0 0-15,0 7 0 0,0 5-5 16,-3 5-1-16,5 0 2 0,-2-1-5 16,0 0 0-16,5-7 1 0,-5 6-2 15,5-1 0-15,-5-4 1 0,5 2-1 16,-3-5-1-16,3-2-7 0,-2 0-21 16,-1-5-15-16,3-2-17 0,0 1-32 15,0-3-39-15,0-4-12 0,3 0-31 16,-1-5-106-16</inkml:trace>
  <inkml:trace contextRef="#ctx0" brushRef="#br0" timeOffset="81578.31">10480 12689 518 0,'0'0'117'0,"0"0"-6"0,0 0 41 0,0 0-40 15,36-1-26-15,-17 0-12 0,4 0-7 16,3-1-13-16,-1 0-15 0,4-2-9 16,-1 3-15-16,1 0-10 0,-3 1-5 15,-1 0-1-15,4 0-18 0,-3 0-28 16,0 0-37-16,-3 2-47 0,13 2-75 15,-8-3-92-15,-2-1-196 0</inkml:trace>
  <inkml:trace contextRef="#ctx0" brushRef="#br0" timeOffset="82206.92">11341 12225 429 0,'0'0'97'0,"0"0"11"0,0 0-8 16,0 0-28-16,0 0-19 0,15-11-9 16,-12 11-4-16,-3 0-20 0,0 0-15 15,0 6 2-15,0-1 7 0,0 5 10 16,-3 2-4-16,1 4 1 0,-4-1-1 15,-1 6-7-15,-1 2-6 0,3 3 0 16,-3 3-3-16,0-2 1 0,1 4 1 16,1-1 1-16,1 0 3 0,3 0 2 15,-1-4 10-15,0 2-4 0,3-3 1 16,3-2 1-16,2 1-6 0,3-6 0 16,2 0-2-16,1-6 4 15,-1-1 4-15,3-1 5 0,2-1 10 16,1-7 6-16,-1 3-11 0,4-5-6 15,-1-5-5-15,2 0-4 0,-2-5-2 16,-2-3 6-16,-3-3-1 0,0-2-1 16,-6-1-4-16,-1-2-7 0,-6 2 0 15,-3-1-6-15,-7 3-1 0,-3 4-5 16,-5-1-4-16,-6 5-22 0,-7 1-13 16,-7 4-12-16,4-1-7 0,3 5-3 15,5 0 0-15,8 1-11 0,-3 3-31 16,1 1-48-16,2 2-64 0,5-3-58 15</inkml:trace>
  <inkml:trace contextRef="#ctx0" brushRef="#br0" timeOffset="82675.69">11770 12724 294 0,'0'0'141'0,"0"0"-24"0,0 0 4 0,2-8-23 16,1 6-18-16,-3-2-5 0,2 3-8 15,-2 0-19-15,0 1-17 0,3 0-3 16,0 0-9-16,-3 6-5 0,2-2 3 15,-2 7 1-15,0 1 11 0,-2 5 0 16,-1 2-11-16,-2 2-4 0,-3 1 1 16,3 3-5-16,0-2-3 0,0 3-5 15,2-2 0-15,0-1-2 0,3 2-2 16,0-4-23-16,0-4-24 0,3 1-34 16,0-4-48-16,2 2-53 0,5-4-56 15,-2-4-166-15</inkml:trace>
  <inkml:trace contextRef="#ctx0" brushRef="#br0" timeOffset="83644.25">12049 12486 212 0,'0'0'99'0,"0"0"-12"0,0 0-2 0,0 0-21 16,-3-10-19-16,1 6 4 0,-1-1 11 15,3 2 4-15,0-4-5 0,0 3-8 16,5-2-6-16,-2 3-13 0,4-4-1 16,4 2-2-16,-3 0 1 15,4 1-6-15,1 0-7 0,0 0-1 16,3 1-1-16,-3 1-2 0,2-4-4 15,-2 4-3-15,0 0-4 0,0 0-2 16,-3-1 0-16,3 3-1 0,-5 0 1 16,2 0-1-16,-4 5-4 0,1-2-2 15,-4 4 7-15,2-3 0 0,-5 5-1 16,3 0 0-16,-3 0-4 16,0 0 4-16,0 0 0 0,0 1 2 0,0 1-1 15,0 2 0-15,-3 0 0 0,0 0 1 16,-2 0-1-16,0 2 2 0,0-1-2 15,-3 2 0-15,0-2 1 0,1 0-1 16,-4 2 1-16,1-3-1 0,-3 1 1 16,0 1 0-16,0-2 0 0,0-1 0 15,0 1-1-15,3-3 3 0,-3 0-1 16,0-1-1-16,5 0 0 0,-2-2 5 16,2-3 0-16,1-1 2 0,1 1-1 15,4-4-2-15,2 0 6 0,0 0 4 16,0-5-4-16,8 0-4 0,-1-3-2 15,4-2 2-15,2-2 2 16,2 0-1-16,1-4-3 0,4 3 1 0,-2 1 1 16,3-4 3-16,0 2 1 15,-1 1-4-15,-1 0 0 0,1-1-2 16,1 2-2-16,-3-1 2 0,3 0-4 16,-3 3 0-16,-3-1 2 0,1 1 0 15,-6 4 0-15,0-1 0 0,-4 3 0 16,-4 2 0-16,-2 1-3 0,0 1 0 15,-2 0-1-15,-6 0-3 0,-5 1 3 16,0 4 1-16,-5 3-1 0,-3 3 1 16,1 2 0-16,-1 2 0 0,3-1 0 15,-3 2-1-15,3-1 2 0,5 3-1 16,-2-5 1-16,4 4 5 16,6-2 4-16,-3-3 12 0,8 3 0 15,-2-2 3-15,2-2-1 0,0 0 5 16,2-2-2-16,6-3-1 0,0 1 2 15,2-5-3-15,6 3-12 0,-1-3-7 16,6-2-4-16,5 0-2 0,0 0-21 16,2-2-30-16,0-2-20 0,3 1-35 15,0 2-44-15,11-1-75 0,-6 0-119 16,-8 0-184-16</inkml:trace>
  <inkml:trace contextRef="#ctx0" brushRef="#br0" timeOffset="84270.3">12741 12793 273 0,'0'-1'127'0,"3"1"-32"0,-3-1-3 0,2 1-21 0,1-1-12 0,-3 1-1 16,0-1-9-16,3 1-11 0,-3 0-11 16,0 0-5-16,0 2-2 0,0 1 0 15,0 6 9-15,-3-1 0 0,-2 3-6 31,-3 1-8-31,3 1-6 0,-3 4-4 0,0-4-4 0,1 3 2 16,-1-2-2-16,3 0 5 0,0-1 5 16,-3 1 5-16,5-3 2 0,1-1-2 15,-4 0-2-15,4-1 0 0,-1-4 5 16,3 2 4-16,0-4 0 0,0 3-2 16,5-5 3-16,3 1-4 0,0-1-4 15,5-1-1-15,2 0-4 0,1 0-5 16,2 0-1-16,3-2 0 0,-3 0-5 15,0-1 0-15,2 0 0 0,-1 1-1 16,-1 0-8-16,-3-1-15 0,1-1-9 16,-3 2-9-16,-6 0-11 15,4-4-21-15,-9 4-22 0,1-5-37 16,-1 2-77-16,-2-1-92 0</inkml:trace>
  <inkml:trace contextRef="#ctx0" brushRef="#br0" timeOffset="84442.19">12780 12706 709 0,'0'0'35'0,"0"0"-1"16,0 0 6-16,0 0-40 15,0 0-20-15,0 0-103 0,5-27-12 16,-2 23-68-16,-1-2-118 0</inkml:trace>
  <inkml:trace contextRef="#ctx0" brushRef="#br0" timeOffset="85369.86">12783 12004 305 0,'0'0'50'0,"0"0"37"0,0-7-20 0,-3 5-21 16,3 1-24-16,-3-1-5 0,3 0 2 16,0 0 6-16,0 0-5 0,0 2 8 15,0 0 18-15,0 0-1 0,0 0-10 16,0 0-5-16,0 0-6 0,3 2 15 16,0 3 3-16,2-3-8 15,2 5 0-15,4 2-5 0,-1 1-7 16,6 4-4-16,-1-1-3 0,3 7-4 15,-2 1 1-15,4 4 1 0,4 10 4 16,2 9-1-16,2 9-3 0,0 8-9 16,-4-1-1-16,-4-5-1 0,-7-1-2 15,-2 0 2-15,-4 3-2 0,-4 3 0 16,-3 1 0-16,-10-1 0 0,-1-4 0 16,-4-3-1-16,-3-3 2 0,2-5 0 15,1-4 5-15,-3-2 17 0,2-5 1 16,1-5-11-16,2-5-2 0,2-6-1 15,4-2-2-15,-6 3 2 16,0 2-2-16,-3 0-1 0,3 0-5 16,3-4-2-16,0-2-4 0,4 0-33 15,-1-4-37-15,1 0-67 0,4-4-113 16,-1-1-127-16</inkml:trace>
  <inkml:trace contextRef="#ctx0" brushRef="#br0" timeOffset="89103.34">13173 11707 13 0,'0'0'0'0,"0"0"-4"0,0 0-4 16</inkml:trace>
  <inkml:trace contextRef="#ctx0" brushRef="#br0" timeOffset="89900.6">13121 11663 1 0,'0'0'69'0,"0"0"-48"16,0 0 8-16,0 0-2 0,0 0-13 15,0 0-7-15,0 0 3 0,0 0 19 16,0 0 20-16,0 0 1 0,-28-11-6 15,25 9-2-15,-2 1 7 0,5 1 4 16,-3-1-2-16,1 0-3 0,2 1-4 16,0 0-8-16,0 0-13 0,2 0-12 15,6 0-3-15,0 0-1 0,5 0 0 16,0 0 4-16,5 0-4 0,-3 0 0 16,6 0-3-16,-3 0 5 15,0 0 7-15,0 0 7 0,3 0 7 16,-6 1 3-16,3-1-3 0,-2 1-8 15,2-1-7-15,-5 0-1 0,0 0-1 16,-3 1 4-16,-2-1-1 0,0 0 0 16,-3 2 0-16,0-2-1 0,-2 0-4 15,-3 1 0-15,0 0-3 0,0 1-2 16,0 0 0-16,2 0 3 0,-2 1-2 16,0 1-1-16,3-1 2 0,-3 4 2 15,0-1-2-15,0 3-1 0,2 1 1 16,1 3-4-1,-3 2-3-15,3 2 3 0,-3 0-1 0,2 3-3 16,-2 1 1-16,0 1 1 0,0 0-2 16,3 1 2-16,-3 3-1 0,0-3 0 15,2 2 2-15,-2 2-1 0,0 2-1 16,3-1 0-16,-3 2-1 0,0 6 1 16,-3 5-1-16,1 6 1 0,-3 1-1 15,2-7 1-15,-2-9-1 0,0 0 3 16,-3 6-2-16,3 6-1 0,-3 2 0 15,3-5 0-15,-3-4 0 0,0 1 0 32,1 0 0-32,1-2-1 0,-1 1 2 0,1-2-1 0,1-2 0 0,0-4 0 15,5-6 0-15,-2-3 0 16,2-1 1-16,0 3-2 0,-3 1 2 16,3 4-1-16,0-3 0 0,0-3-1 15,0 2 1-15,0-4 0 0,3 1-1 16,-1-6 1-16,1 2 0 0,2-2 0 15,-3-2 0-15,1-1 0 0,2-2 0 16,-2 0 0-16,2-5 0 0,-2 3 1 16,-1-4-1-16,1 0 1 0,-3-2 0 15,0 0 0-15,0-1 2 0,0 0 4 16,0 0 14-16,-5-1-1 0,-1-3-8 16,-1 2-5-16,-6 0-3 0,2-4 0 15,-7 5 0-15,0-2 2 0,0 1 1 31,0 0-2-31,-3 0-2 0,6 1-1 16,-3 1-2-16,2 0 0 0,3 0-1 16,0-1-10-16,3 1-15 0,2 0-15 15,1 0-30-15,4 0-42 0,3 0-41 0,5 0-61 0,3 0-46 0,2-2-98 16</inkml:trace>
  <inkml:trace contextRef="#ctx0" brushRef="#br0" timeOffset="95587.68">13509 11442 205 0,'0'0'58'0,"0"-6"-6"0,0 2 14 0,0 0 5 0,0 2-20 0,0-3-5 32,0 2 5-32,0 1-3 15,0 2-16-15,0-2-2 0,2 0-1 16,-2 0-1-16,0 0-1 0,3 0-5 15,2 0-8-15,-2-1-2 0,2-2-1 16,2 3 2-16,-1-3 0 0,1 1 2 16,1-1-2-16,-3 1 1 0,3 2 2 15,-3 0 1-15,3-1 1 0,-3 2-3 16,0-1-1-16,0 2-3 0,-2-1-6 16,0 1-2-16,-1 0-1 0,1 0-2 15,-1 1 2-15,1 1-1 0,0 2 2 16,2-1-1-16,-3 4 2 0,1 0 3 15,-1 0-2-15,1 3 0 0,0 1 2 16,-3 0-1-16,0 1-2 0,0 0-1 16,0 2 1-16,-3-2 1 0,0-1 1 15,1 1 1-15,-3-1-3 0,-3 0 0 16,0 1 0-16,-2 0-2 16,2-3 1-16,-5 0-2 0,5 1 1 15,-2-1-2-15,2-1 2 0,1-2 8 16,-1 1 9-16,3-2-2 0,2-1-3 15,1-1 2-15,-1-1-3 0,3 0 3 16,0-2-5-16,0 0-3 0,0 0 1 16,3 0 2-16,2 0 3 0,2-1 1 0,6-2-2 0,3 0-5 0,5-1-3 15,2-1-1-15,0-1-2 0,3 2 0 16,0 1-1-16,-3 0 0 0,3 0-1 16,0 2 0-16,2 1-1 0,-5 0 1 15,3 0-4-15,-3 0-12 0,1 0-21 16,2 0-35-16,-3 0-53 0,8 0-82 15,-3 0-96-15,-5 0-243 0</inkml:trace>
  <inkml:trace contextRef="#ctx0" brushRef="#br0" timeOffset="98693.93">4850 13392 145 0,'0'0'29'0,"0"0"15"0,0 0 33 0,-3-5-13 16,1 4-8-16,-1 0-6 0,3-2 3 15,0 2-8-15,0 0-5 0,0 0-2 16,0 1-1-16,0-1-6 0,3 0-2 15,-1 1 5-15,6-1-1 0,0-2 6 16,0 3-6-16,2-2-14 0,3 2-9 16,-3 0 0-16,3 0-1 0,-3 0-1 15,3 0-4-15,0 2-1 16,0 1-2-16,0-1-1 0,-2 0 0 16,-1 0-4-16,0 1-23 0,-2-1-29 15,0 1-29-15,-3 1-28 0,0 3-24 16,-2-1-89-16,-3-1-66 0</inkml:trace>
  <inkml:trace contextRef="#ctx0" brushRef="#br0" timeOffset="98975.32">4847 13509 231 0,'0'0'127'15,"0"0"-49"-15,0 0-13 0,0 0 2 16,0 0-6-16,0 0-10 0,21-3 9 16,-8 2 4-16,0 1-20 0,2-1-4 15,6 1-11-15,-3 0-16 0,3 0-7 16,2 1-6-16,-2 1 0 0,-1-2-16 15,4 0-27-15,-1 3-22 0,0-3-17 16,8 2-23-16,-8-2-59 0,-2 0-142 0</inkml:trace>
  <inkml:trace contextRef="#ctx0" brushRef="#br0" timeOffset="99303.18">5385 13318 534 0,'0'0'46'0,"0"0"-20"0,0 0 64 15,0 0-3-15,0 0-40 0,0 0-24 16,0 0 4-16,0-2-4 0,-5 14-5 15,-3 3 4-15,3 3-2 0,0 5-5 16,2 0-6-16,-2 2-4 0,5 0-5 16,0 1 1-16,0-2-1 0,5 3 3 15,0-6-2-15,0 1-1 0,1-2-1 16,-1-1-9-16,2-3-18 16,-1 0-14-16,1-3-38 0,1 0-59 0,2-3-59 15,-4-3-184-15</inkml:trace>
  <inkml:trace contextRef="#ctx0" brushRef="#br0" timeOffset="100371.43">4563 11403 332 0,'0'0'66'0,"0"0"3"0,0 0 4 0,0 0-36 0,0 0-7 15,-8-16 6-15,8 15 15 0,-2 0-12 16,2 1-9-16,0 0-2 0,0 0-5 16,0-1-3-16,0 1-1 0,0 0-6 15,0 0 5-15,2 0 3 16,1 0-6-16,2 1-6 0,0 1 0 16,-2 5-6-16,2 0 1 0,3 2 1 15,-6 5-1-15,4 2 2 0,-4 2 0 16,1 3-3-16,-3 0-1 0,0 0-1 15,0 1 0-15,0-1-1 0,0 1 1 16,0-2 0-16,0 0 1 0,2 0-1 16,1-6-1-16,-3 1 0 0,3-3 0 15,-3-5 0-15,0-1 2 0,2-2-1 16,-2-3-1-16,3-1 9 0,-3-4 32 16,0-3 8-16,5-6-25 0,-3-1-9 15,6-7 0-15,0-4 2 0,0-2-7 16,2-3-2-16,3 1-1 0,0 4 1 15,2-1 1-15,-2 6 6 0,3 3 1 16,-1 1-1-16,1 3-2 16,-3 3-6-16,-3 2 1 0,3 2 0 15,-5 1 0-15,-3 2-5 0,0 2 0 16,0 1-3-16,-2 2 0 0,-1 5 0 16,1 2 1-16,-3 3 0 0,0 4 1 15,0 1 2-15,0 2 0 0,-3 1 1 16,1-1 0-16,-1 1-3 0,1-1 0 15,2 0-2-15,0 1 1 0,0-5-1 16,0 1-11-16,5-2-30 0,-3 1-34 16,1-1-43-16,5 1-63 0,-1-4-59 15,1-3-120-15</inkml:trace>
  <inkml:trace contextRef="#ctx0" brushRef="#br0" timeOffset="103770.09">15152 12592 232 0,'0'0'70'0,"0"0"-4"0,0 0 52 0,0 0-18 0,3-21-28 15,-3 17-6-15,0 0-13 0,0 2-6 16,0 1-14-16,0 1-6 0,0 0-9 16,0 4-9-16,-3 5 15 0,0 6 10 15,-2 2 0-15,0 5-6 0,-3 5-4 16,3 1-5-16,-3 0-5 0,3 3 0 15,0-1-3-15,2-1-8 0,1-3-1 16,-1 0-1-16,3-5-1 0,0-1-1 16,0-6-14-16,0-1-31 0,0-4-40 15,0-1-31-15,5-6-36 0,1-5-4 16,1-5-63-16,-1-2-84 0</inkml:trace>
  <inkml:trace contextRef="#ctx0" brushRef="#br0" timeOffset="103927.06">15302 12371 690 0,'0'0'25'0,"0"0"63"15,0 0 27-15,0 0-4 0,-36-24-67 16,28 18-36-16,0 2-8 0,0-1-20 16,1 3-61-16,2 0-43 0,2 2-44 15,3 0-28-15,0 0-108 16</inkml:trace>
  <inkml:trace contextRef="#ctx0" brushRef="#br0" timeOffset="104411.43">15671 12550 516 0,'0'0'113'0,"0"0"-55"16,0 0 83-16,0 0-39 0,0 0-69 15,0 0-13-15,-18-33-2 0,11 26-12 16,-1 3-6-16,-3-1-15 0,1 2-13 16,-3 3-6-16,3 0-2 0,-3 1-2 15,0 6 2-15,-3 1 9 0,1 0 5 16,2 5-19-16,-2-2-14 0,-1 1 21 15,-2 1 10-15,5-2 3 0,3 1 1 16,-1 0 4-16,9 1 2 0,2-3 3 16,0-2 9-16,5 2 1 0,5-2 1 15,3 1 1-15,3-4 8 16,2 0 9-16,2-2 7 0,1 3 0 16,5-1-7-16,-3 2-7 0,1-3 1 15,-1 3 1-15,-3 1 2 0,-1-1 5 16,1 2 12-16,-7 0 20 0,3 2 3 15,-9-2-12-15,1 2-13 0,-8-2-6 16,0 1 1-16,-8 0-6 0,-5 0-8 16,-7 0-6-16,-3 1-2 0,-3-4-3 15,-3 2-1-15,-4 0-22 0,2 0-16 16,2-1-39-16,-2-2-41 0,-5 3-26 16,8-2-45-16,4-2-97 0</inkml:trace>
  <inkml:trace contextRef="#ctx0" brushRef="#br0" timeOffset="105527.88">16824 12739 334 0,'0'0'62'0,"0"0"1"0,2-2 44 0,1-5-9 0,0 4-47 16,2-2 6-16,0 0 6 0,3-2-9 15,5 3-16 1,-3-4-1-16,3 3-23 0,2-1-10 16,3 1 3-16,0-1-2 0,-2 5-4 15,-3 0-1-15,2 1 0 0,-4 0-1 0,2 1 0 0,-6 6-1 0,-1 4 2 16,-4 4-4-16,1 2 4 0,-3 4 0 16,-3 2 5-16,-5 0 4 15,3 4 5-15,-5-1-1 0,0 0-8 16,2-1-1-16,-3-1 0 0,4-3 7 15,4-2 10-15,-2-2-1 0,5-5-1 16,0-3-3-16,0-4 2 0,0 1 3 16,0-6 0-16,5 0-1 0,0-6-14 15,3-1 5-15,2-4 4 16,1-3-2-16,2 2-1 0,0-2-5 0,2-1 3 16,-2 3-4-16,2 0-3 0,1 0-3 15,-3 1 2-15,2 0 0 0,1 1-2 16,-3 1 1-16,-3-1-1 0,3 1-1 15,-3 1 1-15,1 4-1 0,-3-3 3 16,2 4-2-16,-5 0 0 0,0-1-1 31,0 4 1-31,-5 0-1 0,3 0-2 0,-3 0 0 0,0 6-2 16,0-1 2-16,0 4 2 0,0 2 1 16,0 5 1-16,-3-2-1 0,3 4 0 15,0-3 0-15,0 2 0 0,3-3 0 16,0 2 0-16,2-4 0 0,-3-1 0 15,3-1 0-15,-2-4 0 0,2 0 0 16,-2-5 2-16,2-1 1 0,3-3 1 16,-3-6 0-16,-3-3 4 0,9-6 7 15,-6 2 0-15,3-3-8 0,-1 0-2 32,1 0-4-32,3 2 1 0,-1 0-2 15,-2-1 0-15,5 5 0 0,-6-1 0 16,1 0-2-16,2 4 1 0,1 2-3 15,-1-1 3-15,-5 2 0 0,3 3-2 16,-3 1 3-16,0 2-2 0,-2 1-2 16,-1 0-3-16,1 6 1 0,-3-2 0 15,3 7 6-15,-3-1-2 0,0 1 2 16,0 4-1-16,0-1 0 0,2 2 1 16,-2 0-1-16,5 1-9 0,-2-1-5 15,0 2-5-15,-1-4-3 0,3 4-9 16,-2 0-14-16,-3-2-18 0,5 0-22 15,-2 0-20-15,-1 0-38 0,1-3-4 16,-3 5-8-16,0-8-19 0,0-3-41 16</inkml:trace>
  <inkml:trace contextRef="#ctx0" brushRef="#br0" timeOffset="105736.55">17759 12805 482 0,'0'0'111'0,"0"-1"-51"0,0 0-2 0,0 1 1 0,0 0-51 0,-2 2-8 15,-1 5 0-15,-2 5 5 0,-3 5 18 16,0 2-1-16,3 2-12 0,-3 1-6 15,3 0-4-15,0 1-7 0,2-3-51 16,3 3-75-16,0-4-91 16,0-6-155-16</inkml:trace>
  <inkml:trace contextRef="#ctx0" brushRef="#br0" timeOffset="105869.62">17800 12621 856 0,'0'0'25'0,"0"0"-13"0,0 0-12 16,0 0 0-16,0 0-159 15,0 0-80-15,0 0-181 0</inkml:trace>
  <inkml:trace contextRef="#ctx0" brushRef="#br0" timeOffset="106504.26">18036 12854 540 0,'0'0'87'16,"0"0"-29"-16,33-21 63 0,-20 12-79 16,0 4-37-16,-3-2 19 0,-2 3-11 15,-3 1 2-15,0 2-9 16,-5 1-6-16,3 1-8 0,-3 7 5 15,-3 3 3-15,-2 5 11 0,0 2 7 16,-3 2 9-16,3 4 4 0,-3-1-3 16,1 0-12-16,-1-3-3 0,3 1-6 15,-3-1-6-15,5 0 2 0,-2-6-3 16,3 0-2-16,-1-5-4 0,3 0 5 16,0-6 0-16,0 0 2 0,3-3 5 15,-1-7 6-15,3-2-2 0,1-4 14 16,-1-3 15-16,0 1-2 0,3-5-9 15,-1-1-13-15,4-2-11 0,-1 0-3 16,0-1-1-16,3 1 0 16,0 2 0-16,0 1 0 0,3 3-2 15,-1 0 1-15,-2 3 0 0,3 0-1 16,-3 3 2-16,0 2-1 0,-1 2 1 16,-1 0 0-16,-1 6-1 0,-2 0 0 15,-3 1-1-15,0 5-11 0,-5 6 7 16,0 5 3-16,0 3 3 0,0 3 0 15,0 1 1-15,0 0 1 0,0 4-2 16,0-4 0-16,0 1-6 0,0-3-37 16,3 2-38-16,-3-4-24 0,0 0-68 15,0 2-10-15,0-4-66 16,0-7-60-16</inkml:trace>
  <inkml:trace contextRef="#ctx0" brushRef="#br0" timeOffset="106737.95">18545 12794 452 0,'0'0'82'0,"0"0"-36"0,0 0 37 0,0 0-34 0,13-10-34 15,-13 16-11-15,-6 2 12 0,1 3 6 16,0 4 5-16,-3 2 2 0,6 3-15 15,-6 1-5-15,3 2-6 0,0 0-3 16,2-3-13-16,3 1-44 0,-3-2-30 16,3 2-40-16,0-7-115 0</inkml:trace>
  <inkml:trace contextRef="#ctx0" brushRef="#br0" timeOffset="106884.93">18594 12487 717 0,'0'0'37'0,"0"0"4"0,0 0 34 16,0 0-75-16,0-36-77 15,-3 26-91-15,1 1-106 0</inkml:trace>
  <inkml:trace contextRef="#ctx0" brushRef="#br0" timeOffset="107760.28">18790 12842 453 0,'0'0'121'0,"0"0"-42"0,0 0 30 16,0 0-33-16,13-33-53 0,-8 22-18 15,0 0 4-15,6-2-5 0,-4 3-4 16,1-2 0-16,0 3 0 0,2 3 0 15,-2-1 2-15,0 5 1 0,-3 0-3 16,-2 2-1-16,-1 1-2 0,1 4-2 16,-3 5 3-16,0 5 1 0,0 2 0 15,0 4 0-15,0 6-1 0,0 6-4 16,0 11 1-16,0 5 2 0,0 1 0 16,-3-12-3-16,1-10 0 0,2-13 6 15,0-1 0-15,0-1 7 0,0 0 8 16,2 1 4-16,1-7 9 0,-3-1-7 15,2-6-10-15,-2-6 1 0,3-4-10 16,-1-3 1-16,1-7-1 0,2-2 10 16,0-5 12-16,3-1 9 0,0-2 3 15,2 1-6-15,1 2-2 0,1 0-5 16,1 6-8-16,3 1-4 0,-3 1 0 16,0 4-6-16,0 3-3 0,0 2 6 15,0 1 2-15,-3 1 0 0,0 4-3 16,-2-1-3-16,0 4-2 0,-3 1-2 15,-3 1-2-15,4 7 1 16,-4 4-6-16,1 5 7 0,-3 3-1 16,0 1-1-16,0 2 1 0,0-1-10 15,-3 1-8-15,1 1-10 0,-1-2-5 16,0-4 12-16,1 0 17 0,2-6 5 16,0 0 0-16,0-5 0 0,0-5 1 15,0-2 5-15,0-1 4 0,0-7 0 16,2-4 5-16,4-1 5 0,1-6-2 15,-1 0-1-15,6-2 1 0,-4-1-2 16,5 0 0-16,0 1-1 0,0-3 1 16,2 2-3-16,-2 0-5 0,3 4-2 15,-3 1-4-15,0 5 0 16,-3 2-1-16,0 4 0 0,-2 0 1 16,0 2-2-16,5 1 0 0,-8 3 0 15,3 3-2-15,-3 2 0 0,3 5 0 16,-6 3 0-16,3 5 1 0,1 2 1 15,-4 4 0-15,-2 2 0 0,0-1 0 16,0 1 0-16,0-3-13 0,0 1-30 16,0-3-27-16,-2 0-34 0,2-1-41 15,0-1-48-15,2-5-46 0,3-4-180 16</inkml:trace>
  <inkml:trace contextRef="#ctx0" brushRef="#br0" timeOffset="108031.08">19534 12727 429 0,'0'0'117'0,"8"-3"-38"0,-3 1-2 0,-2 2-47 0,-1 0-16 15,1 0 3-15,-3 5-3 0,0 0 9 16,-3 9 22-16,-2 1 15 0,0 6-25 15,0 2-7-15,0 6-11 0,0 3-8 16,-3-1-1-16,5 1-5 0,1 0-1 16,-4-2-2-16,6 0 0 0,0-7-1 15,6 2-10-15,-1-4-24 0,0-3-39 16,3-2-97-16,2-10 1 16,3-2-132-1</inkml:trace>
  <inkml:trace contextRef="#ctx0" brushRef="#br0" timeOffset="108184.18">19632 12517 826 0,'0'0'63'0,"0"0"-13"16,0 0 24-16,0 0-74 0,0 0-17 15,0 0-96-15,0 0-70 0,0 0-85 16</inkml:trace>
  <inkml:trace contextRef="#ctx0" brushRef="#br0" timeOffset="108715.43">19842 12763 684 0,'0'0'140'0,"0"0"-48"16,31-15 33-16,-16 5-88 0,3 0-31 15,-2-1-2-15,-1 1-3 0,1-1 0 16,-1 2-1-16,-2 0-1 0,3 4 1 15,-3-1 4-15,0 3 4 0,-3 1-5 16,0 2-3-16,-2 1-1 0,0 4-2 16,-3 3-2-16,-5 3-4 0,0 3 1 15,0 3-1-15,-5 5-2 0,-8 2 4 16,-3 10 0-16,-2-3 2 0,3 0-2 16,-6 1-3-16,3-7 6 0,3 3 4 15,-1-3 2-15,3-3-2 0,0-1 1 16,5-3 6-16,-2-3-1 0,8 0 2 15,-4-4 0-15,4-1 0 0,2-2 0 16,0-2 2-16,0-2 3 0,8 0 5 16,-1-3 10-16,4-1 4 0,2 0-8 15,2 0-12-15,6-1-8 0,-3-3-2 16,5 2-1-16,-2 0-1 0,2 1-2 16,0 0-18-16,-2 1-16 0,2 0-12 15,-2 0-8-15,0 0 3 0,-3 1-14 16,-3 0-11-16,1 0-23 0,-3-1-3 15,-3 0-16-15,-2-2-79 0,-1-2-26 16</inkml:trace>
  <inkml:trace contextRef="#ctx0" brushRef="#br0" timeOffset="108923.39">19927 12946 587 0,'0'0'146'0,"0"0"-61"0,0 0 37 0,0 0-22 0,0 0-50 0,23 3-8 16,-7-3-7-16,2 0-16 0,3 0-9 15,4-1-4-15,4-2-4 0,-1-2-2 16,3 1-16-16,-2-2-67 16,2 3-56-16,13-6-56 0,-11 5-76 15,1-3-185-15</inkml:trace>
  <inkml:trace contextRef="#ctx0" brushRef="#br0" timeOffset="109311.48">20467 12928 615 0,'0'0'137'0,"0"0"-72"0,0 0 59 15,0 0-69-15,0 0-39 0,34 1-8 16,-21-2-6-16,2 0 0 0,3-5-1 15,-2 2 1-15,4 0 32 0,1-3 39 16,0 0-19-16,-1 2-17 0,1-2-8 16,5-2-10-16,-8 3-4 15,3-5-5-15,-3-3-1 0,0 2-1 16,-10 0-5-16,2-1-2 0,-8 1-1 16,-2 2-12-16,-7 0-21 0,-6 3 6 15,-8 6 6-15,-12 1 2 0,-9 1 12 16,-9 12 1-16,-1 6-4 0,0-1 0 15,11 3 10-15,12-6 2 0,9 1-1 16,2-2 7-16,7-4 13 0,-2 6 8 16,0-1 10-16,3 5 3 0,5-4 0 15,0 1-3-15,5-4-3 0,8 1-5 16,4-4-15-16,9-4-10 0,0 2-6 16,5-5-1-16,5-2-35 0,5-1-27 15,8-3-18-15,7-6-25 0,-1 3-39 16,-4-3-23-16,-5-3-60 0,-17 4-38 15,-4-3-125-15</inkml:trace>
  <inkml:trace contextRef="#ctx0" brushRef="#br0" timeOffset="109857.48">21211 12782 320 0,'0'0'152'0,"0"0"-85"0,0 0 25 16,0 0-28-16,34-32-21 0,-29 25 2 15,-5 1 12-15,0-2 0 0,0 3-16 16,0-1-5-16,-8 2 0 0,0-1-3 15,-4 2-9-15,-1-2-16 0,0 1 0 16,-8 3-6-16,0 1-2 0,-4 0 1 16,1 7-1-16,-2 0-5 0,-2 5-19 15,-3 4-5-15,8 3 7 0,-3 1 17 16,5 3-1-16,3 1 6 0,8 3 15 16,5-2 3-16,5 3-4 0,0-4 4 15,7-1 0-15,9-1-8 16,-1-2 2-16,6-2 1 0,-3-5 7 15,3-1 13-15,-3-5 13 0,0-6-4 16,0-1 4-16,-2-5 0 0,-1-7-14 16,1-2-11-16,-3-6-6 0,2-3-1 15,-5-13-2-15,1-17-3 0,-1-17-1 16,-2-11-2-16,-6 4 3 0,1 7-2 16,-3 16-4-16,-5 5-2 0,2 9-1 15,1 3 0-15,-1 8 0 0,-2 7 0 16,0 7-3-16,2-1-15 0,1 2-22 15,-1-2-20-15,0 2-27 16,3 2-41-16,6 2-88 0,-4 3-83 16,6 5-153-16</inkml:trace>
  <inkml:trace contextRef="#ctx0" brushRef="#br0" timeOffset="110668.3">21632 13072 262 0,'0'0'114'0,"6"0"-16"0,-6 0-39 0,2-1-27 0,-2-1-14 0,5 0 22 16,-5 0-4-16,0 1-11 0,0 1-3 15,3-2 8-15,-3 2 18 16,3-2 7-16,-3 2 5 0,0-2-10 16,0 1-12-16,0 1-9 0,0 0-14 15,0 0-4-15,0 0-3 0,0 0-7 16,0 0-1-16,0 0-1 0,0 0 1 15,0 0 0-15,0 3 0 0,-3-1 1 16,0 0 0-16,3-1 0 0,-5 0-1 16,0 0 3-16,0 1-1 0,0-2 0 15,-1 0 5-15,1 0-1 0,3 0-1 16,-3 0-2-16,2 0-2 0,3 0 1 16,0-2 1-16,0 1 9 0,0 0 7 15,0 0 2-15,0 1-4 0,5-2 0 16,-2 2 1-16,-1 0-1 0,3 0 2 15,1 0 6-15,-6 0-3 0,5 0-6 16,-5 2-7-16,0-1-3 0,2-1 1 16,-2 2-3-16,0 2-1 0,0-3-3 15,0 1 2-15,0-1-2 0,0 1 1 16,0-1-1-16,0 0 0 0,0 1-8 16,0 0-33-16,0-2-48 0,0 0-100 15,3 0-160-15,0-1-284 0</inkml:trace>
  <inkml:trace contextRef="#ctx0" brushRef="#br0" timeOffset="190292.98">17271 14325 26 0,'0'0'121'0,"0"0"-87"0,-5 0-8 15,-1 1 30-15,4 0 9 0,-1 1-24 16,1 1 5-16,-6-3 4 0,5 2 1 16,1-2-4-16,-1 1-6 0,-2 1 1 15,5-2 4-15,0 1 0 0,0-1-4 16,0 1-8-16,5-1 17 16,3 2 8-16,7-1-5 0,4 1-6 15,4-2-7-15,10 0-10 0,11 0-6 16,13 0-3-16,8-1-2 0,-3-3-5 15,-5 3-8-15,-3 0-6 0,-8-1-1 16,-2-1-8-16,-2 2-19 0,2-2-7 16,-8 1-7-16,5 2-16 0,-2 0-3 15,-6 0-27-15,-4 0-33 0,-8 0 19 16,-6 0-21-16,-2-1-37 0,8-1 31 16,-3 0 33-16,-3-2-10 0</inkml:trace>
  <inkml:trace contextRef="#ctx0" brushRef="#br0" timeOffset="190699.7">17968 14169 128 0,'0'0'20'0,"0"0"0"15,0 0 29-15,0 0 13 0,0 0-3 16,0 0-6-16,-23-28 6 0,18 25-6 15,0-1 2-15,0 1 0 16,0-1-1-16,-1 2 2 0,1 0-3 16,0 0-2-16,2 0 2 0,1 1-4 15,2 1-12-15,0 0-12 0,0 0-25 16,5 0 11-16,5 0 4 0,3 1-3 16,3 4-3-16,7 2-6 0,3 0 1 15,5 2-3-15,2 4 1 0,-2 0 1 16,-2 0-2-16,-1 2 0 0,-7-2 3 15,2 3 5-15,-2 1 9 0,0 0 4 16,-8-2 0-16,-3 1-5 0,-2-1-4 16,-8-1-2-16,0 0-2 0,-6 0-3 15,-1 0-3-15,-6-1 0 0,-5 1-3 16,0 0-10-16,-6-3-15 16,4 2-19-16,-4-1-23 0,4 0-40 15,-1 1-45-15,-5 0-31 0,11-3-56 16,-1-2-96-16</inkml:trace>
  <inkml:trace contextRef="#ctx0" brushRef="#br0" timeOffset="191455.05">19085 14138 233 0,'0'0'55'0,"0"0"-15"0,-3-4 28 0,3 1 3 0,-2-2-29 0,2 2-20 16,0-2-4-16,0 1 7 0,0-3-4 16,2 2 5-16,3-1-6 0,0-1 6 15,1-1 6-15,1 0 3 0,1-2-2 16,2 2-7-16,-2-1-1 0,5 0 1 16,0-1-4-16,-3 0-5 0,3-1-2 15,5 3-2-15,-2 0-3 0,-3 0 0 16,2 3-1-16,3 2-1 0,-2 0-3 15,2 3 1-15,-3 0-1 0,1 4-2 16,2 4-1-16,-5 4 1 0,0 3 0 16,-5 4 2-16,-1 3 0 0,-4 2 2 15,-3 3 2-15,-5 0-4 0,-8 1-2 16,-5 3-2-16,-5-2 2 0,-8 4 2 16,-8 3-4-16,-5 1-1 0,3-6 0 15,7-9 1-15,13-9 3 0,6-2-3 16,-1 0 5-16,1 0 2 0,-1 2 3 15,3-1 6-15,6-4 6 0,4-1 8 16,3 0-6-16,0-1-3 0,5 0 4 16,8-1 2-16,0 1 2 0,8-1 2 15,5 0-2-15,7-1-11 0,8-1-10 16,11-1-4-16,2 3-5 16,-2-5 0-16,0 4-14 0,-8-3-18 15,2 1-15-15,1-2-34 0,-1 1-49 16,3-1-50-16,-13-1-70 0,-2-1-81 15</inkml:trace>
  <inkml:trace contextRef="#ctx0" brushRef="#br0" timeOffset="192003.8">20170 14296 333 0,'0'0'37'0,"0"0"-12"0,0 0 41 0,3-12-7 15,-3 10 11-15,2 0-29 16,-2 0-12-16,5 1 5 0,0-1 1 15,3 1 6-15,0 1-8 0,2 0 10 16,3 0 3-16,0-2 2 0,3 1-10 16,-1 0 1-16,3 0-5 0,0-3-6 15,3 1-7-15,0-1-4 0,-1-1-5 16,1-1-8-16,-3 0-2 0,-2-1 1 16,-4-1 2-16,1 0 2 0,-2-1-1 15,-6 1-1-15,0-2-2 0,-5 0-3 16,-5-1-2-16,-5 2-4 0,-3 0-4 15,0-1 10-15,-11 4-1 0,1 4-2 16,-5 2 3-16,-6 6 0 0,-7 9 0 16,-3 7 0-16,5 2 1 0,8-3 1 15,11-4 2-15,4-1 0 0,0 3-4 16,-2 2 5-16,3 1 0 0,5 3 4 16,2-2 10-16,8-1 10 15,0 1 6-15,8-2 5 0,7 0 3 0,3-4-10 16,5 0-14-16,6-1-9 0,-1-2-9 15,8-4-1-15,11 0 0 0,7-7-33 16,0 0-35-16,-4-6-28 0,-9-4-40 16,3-2-55-16,-16-1-51 0,-4 2-73 15</inkml:trace>
  <inkml:trace contextRef="#ctx0" brushRef="#br0" timeOffset="192738.37">21090 14318 184 0,'0'0'53'0,"0"0"6"0,0 0 35 0,0 0-11 0,-8-22-35 16,5 17-2-16,3 1 1 0,0 1 1 15,-5 0-7-15,5 0-6 0,0 0-1 16,-2 2 0-16,2-3 6 0,-3 2 3 16,1-2-11-16,2-1-1 0,-6 0-4 15,4-1-12-15,-3 1-4 0,-1-3 2 16,-1 3-2-16,-1-2 1 0,3 2 2 16,-6-2-1-16,1 3-10 0,2 0-3 15,1 2 0-15,-6 2-1 16,0 0 1-16,0 1-1 0,-3 6 1 15,1 4-1-15,-3-1-2 0,-3 7 2 16,6 0-5-16,-4 0-1 16,4 1 0-16,2 1 2 0,3 0 3 0,2 0 2 15,5-1 0-15,-2-1 0 0,5 0 0 16,0 0 3-16,5-3 4 0,3-1 2 16,0-3 0-16,5-2 0 0,0-3 6 15,0-2 3-15,2-3-8 0,3-2-2 16,0-3 2-16,0-4-5 0,1-3-3 15,-4 1 1-15,3-2-3 16,-2-1 2-16,-3 2 0 0,-3-1-2 0,0 3 4 16,-2-1 4-16,0 3-1 15,-3 2 1-15,0 1-2 0,-5 2 0 16,3 1-1-16,-3 2-2 0,0 0-3 16,-3 5-2-16,-2 6 1 0,0 1 1 15,-3 5 1-15,3 4-1 0,-3 4 0 16,0 8 0-16,1 10 0 0,-6 10-1 15,0 0 1-15,5-5-10 0,0-6 3 16,3-12 6-16,5-7 1 0,0-4 1 16,0-3 9-16,0 0 0 0,0 3 6 15,5-1-2-15,-2-6 0 0,5-3 4 16,-1-4 3-16,4-3-3 0,2-2 0 16,-3-7-7-16,5-4-7 0,1-7-1 15,-3-4 0-15,2-11-2 0,6-14 0 16,7-12-1-16,-2 0-13 0,0 7-12 15,-5 18-12-15,-6 14-16 0,-2 5-17 16,0 3-31-16,13-7-57 0,-5 1-88 16,-1 3-118-16</inkml:trace>
  <inkml:trace contextRef="#ctx0" brushRef="#br0" timeOffset="193395.44">21630 13950 330 0,'2'0'113'0,"-2"-4"-41"0,6 0 44 0,-4-3-28 16,3-1-30-16,-2 0-21 0,2 1 11 15,0-4 0-15,-2-1-5 0,5 0-11 16,-3-1-9-16,0 2 0 0,0 0 2 15,3 1-3-15,0-1-13 0,-3 4-7 16,0 0-2-16,0 3 0 0,0 3-2 16,0 1 0-16,3 5-4 0,-8 2 0 15,3 6 4-15,-1 1-1 0,1 1 1 16,-3 4 2-16,0 1 0 0,0 0 0 16,0-1 1-16,0-2-1 15,0 0 0-15,0-2 0 0,0 0 0 16,0-6 0-16,0-2 0 0,0-1 1 15,0-5-1-15,5 1 1 0,-2-2 4 16,2-4 5-16,0-4-3 0,3-4 5 16,0-3 10-16,-1-3 1 0,6-4-3 15,-5 0 2-15,5-5-2 0,0 1-4 16,0-1 11-16,0 3-6 0,2 1-7 16,-2 3 2-16,3 3 0 0,-4 3-6 15,1 2-2-15,-5 4 2 0,0 1-7 16,0 4-3-16,-3 2 0 0,0 1-1 15,-2 2-1-15,-1 5-3 0,1 3 0 16,-1 5 4-16,-2 5-1 0,3 5 2 16,-3 4 0-16,0 1 0 0,2 2-10 15,4 0-22-15,-1-1-24 0,-3 4-31 16,6-4-56-16,-3 11-72 0,-2-7-61 16,-1-10-185-16</inkml:trace>
  <inkml:trace contextRef="#ctx0" brushRef="#br0" timeOffset="193692.43">21723 14371 535 0,'0'0'92'0,"0"0"-22"0,0 0 63 0,44-27-64 0,-24 15-19 0,1-2-12 16,5 1-7-16,0 1-17 0,0 1-9 16,2 0-5-16,3 0 0 0,-5 4 0 15,5-2-2-15,0 5-2 0,-3 1-13 16,6 1-24-16,-8 2-21 0,2 0-25 16,-2 1-20-16,-5 3 1 0,2 3-19 15,-5-1-68-15,-5 1-69 16</inkml:trace>
  <inkml:trace contextRef="#ctx0" brushRef="#br0" timeOffset="193834">21875 14648 747 0,'0'0'116'0,"0"0"-73"0,0 0-36 16,0 0-7-16,0 0-74 15,0 0-115-15,0 0-66 0</inkml:trace>
  <inkml:trace contextRef="#ctx0" brushRef="#br0" timeOffset="193990.17">22165 14524 794 0,'0'0'88'0,"0"0"-33"0,0 0 46 15,0 0-81-15,0 0-20 0,0 0-60 16,0 0-48-16,0 0-100 0,-29-35-38 16,27 28-95-16</inkml:trace>
  <inkml:trace contextRef="#ctx0" brushRef="#br0" timeOffset="194380.92">22782 14209 615 0,'0'0'123'0,"0"0"-53"0,0 0 46 15,0 0-57-15,0 0-49 0,0-34-9 16,0 27-1-16,3 0-4 16,-3 0-1-16,2 2 5 0,-2 2 1 15,0 1 5-15,0-1 12 0,-2 1 16 16,-1 1 7-16,-2-1 0 0,2 1-4 16,-2 0-23-16,0 0-3 0,3 0 1 15,-4-2-3-15,4 1-3 0,2 1 6 16,-3-2-1-16,3 1-4 0,0-2-5 15,0 1-2-15,3 1-1 16,-1-2-7-16,4 1-13 0,-4 1-2 16,6-1-9-16,-3-3-26 0,0 1-41 15,3-1-32-15,0-2-76 0,-3 3-21 16,0 0-193-16</inkml:trace>
  <inkml:trace contextRef="#ctx0" brushRef="#br0" timeOffset="194965.44">21857 14599 358 0,'0'0'97'0,"0"0"-20"0,0 0 36 16,3 3-47-16,-3-1-9 0,0-2 20 16,0 0 11-16,-3-2-7 0,3 0-25 15,0-1-9-15,-2-3-6 0,2 0-2 0,0 0-3 0,0 3-4 16,0-1-6-16,0 2-3 0,0 1-12 16,2 1-8-16,1 0-3 0,2 1-3 15,3 3-4-15,2 1-31 0,0 3-35 16,6 0-60-16,15 4-75 0,-5-2-96 15,0-4-194-15</inkml:trace>
  <inkml:trace contextRef="#ctx0" brushRef="#br0" timeOffset="195655.66">22764 14128 360 0,'0'0'90'0,"0"0"-18"0,0 0 33 0,0 0-16 0,31-7-12 16,-23 3 7-16,0 2-21 0,-3 1-41 16,-3-1-17-16,4 2-4 0,-6 0 3 15,0 0-2-15,-6 0-2 0,-1 2-3 16,-1 1 2-16,-10 5 1 16,2 0-1-16,-2 0-2 0,0 1 1 15,3 1 0-15,4 0 2 0,-2 0-3 16,6 0 3-16,-1 1-1 0,5 0 0 15,3 0 1-15,-2 1-1 0,9-2 1 16,1 0 0-16,5-1 0 0,0 1 2 16,3-3 0-16,2 1-2 0,2-1 4 15,-2 0 1-15,6 0 1 0,-4 0 0 16,6 2-3-16,-5 2 2 0,0-3 14 16,-6 3 6-16,3-1 4 0,-10 1-2 15,0-2 0-15,-8 1 0 0,0 1 1 16,-8-2 9-16,-5 0-7 0,-8 0-7 15,-2-1-3-15,-11 2-7 0,-7-3-7 16,-13-1-4-16,-6 0-2 0,6-4-1 16,0-2-17-16,7-2-14 15,-2-3-4-15,3 0-8 0,4-1-20 16,6 3-18-16,10 0-21 0,8 1-23 16,8-4-33-16,2 2-87 0</inkml:trace>
  <inkml:trace contextRef="#ctx0" brushRef="#br0" timeOffset="196132.52">24609 14127 651 0,'0'0'111'0,"0"0"-26"0,0 0 9 0,8-15-37 15,-8 14-31-15,0 0-7 0,-3 1 0 16,-5 3-7-16,-2 4-4 0,2 6 5 16,-5 2 9-16,1 5 1 0,1 2 4 15,-2 2-1-15,0 2-7 0,6-1-6 16,-1 1-10-16,3-1 1 0,0-2-4 15,2 0-12-15,-2-4-26 0,5 0-39 16,0-2-46-16,8-2-66 0,-3-5-60 16,2-3-116-16</inkml:trace>
  <inkml:trace contextRef="#ctx0" brushRef="#br0" timeOffset="196257.45">24609 13807 834 0,'0'0'29'16,"0"0"13"-16,0 0-1 0,0 0-41 16,0 0-75-16,0 0-57 0,0 0-35 15,0 0-180-15</inkml:trace>
  <inkml:trace contextRef="#ctx0" brushRef="#br0" timeOffset="196836.86">24875 14199 630 0,'0'0'55'0,"0"0"-33"15,0 0 140-15,-20-36-84 0,17 22-55 16,3 0-16-16,0 0-5 0,8 0 0 15,-1 1-2-15,6 0 2 16,0 2 19-16,0 0 2 0,3 1 2 16,-1 2-3-16,-2 2-12 0,5 3-5 15,-5 1 1-15,-3 2-1 0,1 0-2 16,-1 0-2-16,0 2-1 0,-7 4-1 16,2 1-1-16,-5 4 0 0,0 2 2 15,0 2 0-15,0 4 1 0,-5 1-1 16,2 4 0-16,-2-1 1 0,0 2-1 15,3 0 1-15,2-2 1 0,-6-1-2 16,6-1 0-16,0-2 1 0,0-1 3 16,0-2-3-16,0-3 0 15,6-5 5-15,-4-2 7 0,3-3 6 16,0-3 2-16,3-3 17 0,-3-5-2 16,6-5 5-16,2-6-6 0,5-9-17 15,2-14-4-15,9-12-11 0,4-1-1 16,-4 10 0-16,-3 16-2 0,-11 12 0 15,-2 10 0-15,0-1-2 0,0 4 1 16,2-1 0-16,4 5 1 0,-9 0 2 16,0 6 2-16,-2 4 3 0,0 4 5 15,-3 4 4-15,-5 7 4 0,0 8 3 16,0 10-1-16,-5 6-6 0,0 3-8 16,2-6-5-16,-2-8-2 0,5-9-1 15,0-5 0-15,0-6-26 0,5 0-36 16,-5 3-45-16,3 12-69 0,-1-6-113 15,-2-5-206-15</inkml:trace>
  <inkml:trace contextRef="#ctx0" brushRef="#br0" timeOffset="197962.21">10168 15622 414 0,'0'0'26'0,"0"0"-3"0,0 0 56 0,0 0-1 0,0 0-28 16,0 0 5-16,-6-33 25 0,1 30-20 15,3-1-15-15,-3 1 2 16,2 0 8-16,0-1-11 0,1-2 9 16,2 0-18-16,0-2-14 0,5-1-6 15,3-2-5-15,-1-3-3 0,6 1 1 16,5 1-2-16,-2 2 4 0,5 0 0 15,2 3-2-15,0 2-3 0,0 4 1 16,1 1 1-16,-1 2 2 0,0 6 0 16,0 4-3-16,3 7-4 0,-5 4-2 15,-3 5 0-15,-2 7 0 0,-6 11 1 16,-10 7 0-16,-8 3 0 0,-10-4 0 16,-8-8-2-16,0-4 1 0,-7-5-7 15,7-5-1-15,3-8-1 0,2-5 3 16,3-3 1-16,-3 2 4 0,1 1-2 15,-1 0 3-15,3-4 1 0,2-2 1 16,9-4 5-16,-1-4 8 0,5-1 3 16,3-2-1-16,3 0 7 0,7-2 8 15,6-1-2-15,7-4-1 0,11 0-3 16,9-2-6-16,12 2-5 0,2-3-11 16,-6 3-3-16,-2 4-1 0,-2 0-12 15,-1 1-30-15,1 2-26 0,5 0-59 16,-1 0-78-16,-9 0-117 0,-4 0-165 15</inkml:trace>
  <inkml:trace contextRef="#ctx0" brushRef="#br0" timeOffset="198479.64">12188 15687 499 0,'0'0'97'0,"0"0"-49"0,0 0 34 0,16-21 19 0,-11 15-29 15,-2-2-28-15,2 3-6 0,-5-3 5 16,2 2-10-16,-2 1 0 0,0 1-3 16,0 3-12-16,-2 1-7 0,-3 3-11 15,-3 5-1-15,0 5 1 0,0 5 0 16,-2 6 0-16,2 1 0 16,0 10-2-16,1 5 1 0,2-2 0 15,5-6 1-15,2-3 0 0,6-6 0 16,5 0 3-16,2 4 16 0,9-5 17 15,1-3 8-15,1-5 5 0,5-3 6 16,-2-5 7-16,2-3-3 0,-3-3-12 16,-2-4 2-1,2-6-2-15,-7-4-6 0,0-3-5 0,-3-7-6 16,-8-10-4-16,0-17-14 0,-4-13-9 16,-4-3-3-16,-2 7-21 0,-5 16-18 15,2 19-11-15,3 11 1 0,0 5-20 16,0 3-21-16,-2 0-49 0,2 3-39 15,2 6-28-15,-2 6-92 0,3 1-69 0</inkml:trace>
  <inkml:trace contextRef="#ctx0" brushRef="#br0" timeOffset="199105.45">12764 15963 94 0,'0'0'230'0,"0"0"-128"0,0 0 39 0,0 0-29 0,-7-36-29 16,9 25-8-16,1-2-6 0,5 2-25 16,-1-2-7-16,4 0 2 0,-1-1-8 15,3 1-10-15,0 2-12 0,0 1-3 16,0 0-4-16,-3 3 0 0,3 2-2 15,0 0 1-15,-5 1-1 0,-1 4-1 16,-1 0 0-16,-1 6-2 0,-3 0 0 16,4 5 2-16,-6 4 0 0,0 0 1 15,0 4 0-15,-3 2 0 16,0 1 0-16,3 0 1 0,0-3 0 16,0 1 0-16,0-3 4 0,0-2 9 15,3-3 4-15,0-3 0 0,-1-1 0 16,1-4 7-16,-1-3 11 0,-2-1 4 15,3-1 18-15,-1-5 1 0,1-2-19 16,5-5-2-16,-3-1-10 0,3 1-10 16,2-5-1-16,0 3-5 0,1-4-1 15,2-1-3-15,-6 1-1 0,6 2-3 16,0 0-1-16,-2 1-3 0,1 1 0 16,1 4 1-16,-2 0 0 0,-1 1-1 31,3-1 0-31,0 1 0 0,-3 0 1 0,1 0-1 0,1 3-3 15,-4 2 2-15,0-2 1 0,0 4-5 16,-1 2 2-16,-4 1-1 0,2 0 2 16,-2 2-2-16,-1 4 0 0,1 2 1 15,2 1-1-15,-2 3 0 0,2 4-5 16,0 3-11-16,3 2 1 0,-3 2-1 16,3 0-7-16,-3 6-5 0,3-2-7 15,-3 2-17 1,0 0-15-16,0 1-8 0,0-5 12 15,0 3-7-15,3-4-23 0,-3-2-51 0,8 0-6 0,-5-7-76 16,2-5-120-16</inkml:trace>
  <inkml:trace contextRef="#ctx0" brushRef="#br0" timeOffset="199355.91">13602 15508 708 0,'0'0'106'0,"0"0"39"0,0 0-22 0,7-26-88 0,-7 21-17 0,0 4 10 16,-2 1-20-16,-3 6-7 0,2 4 3 16,-5 9 14-16,1 4 4 0,-1 11-5 15,-3 16-7-15,1 10-5 0,2 4-2 16,-2-2-3-16,0-7-18 0,2-7-21 15,0-1-21-15,3-5-36 0,0 0-40 16,0-5-70-16,2-11-68 0,3-6-60 16</inkml:trace>
  <inkml:trace contextRef="#ctx0" brushRef="#br0" timeOffset="199815.3">13772 15770 363 0,'0'0'100'0,"0"0"-38"16,0 0 57-16,0 0-55 0,0 0-18 15,0 0 2-15,26-37-14 0,-23 30 9 16,2 4-11-16,-3 0 2 0,1-2-11 15,0 3-8-15,-3 1-1 0,5 0 4 16,-5 1 0-16,0 0-9 0,-5 0-9 16,-3 1-2-16,-3 3 0 0,-7 2 2 15,-2-2-9-15,-1 4-23 0,-5 2-15 16,-2 1-9-16,2 1 8 16,3 1 19-16,-1 2 6 0,6-2 2 0,5 1 21 15,3 0 3-15,5-2 25 16,2-1 27-16,3 1 12 0,8-1 1 15,2 0-10-15,3 2-4 0,5-3 2 16,0-2-15-16,3 2-7 0,0-2-10 16,0-1-8-16,4 0-5 0,-1 1-5 15,-1-2-6-15,0-1-2 0,0 0-22 16,1-1-16-16,-1-1-20 0,-2 0-27 16,-1 1-40-16,3-2-50 0,-4-2-59 15,-4 1-141-15</inkml:trace>
  <inkml:trace contextRef="#ctx0" brushRef="#br0" timeOffset="200248.37">14025 15900 596 0,'0'0'112'0,"0"0"-89"16,0 0 106-16,44-42-98 0,-31 28-25 15,0-1 4-15,3 4 4 0,-3 1-3 16,0 1-7-16,-3 5 3 0,0 0 8 15,-2 4 9-15,2 5-2 0,-5 3-6 16,3 6-1-16,-3 4-2 0,-2 1-4 16,0 4-5-16,-1-1-3 0,-2 1 2 15,-2 0-3-15,2 1 1 16,-6-4 0-16,6-1-1 16,-2 0 0-16,-1-6 3 15,3 0 0-15,0-6 9 0,0-2-4 16,3-5-5-16,-1-2 13 0,4-4 21 15,-1-6-13-15,0-5-6 0,5-3-1 16,3-2-8-16,0-2-6 0,3-5-1 16,-1 2 2-16,6 2-3 0,-1 2 2 15,1 7 13-15,0 1 0 0,-1 4 3 16,4 2 6-16,-4 5 3 0,-2-2-4 16,1 5-5-16,-7 1-9 0,1 8-3 15,0 2-3-15,-5 4-3 0,0 7-1 16,-6 8 1-16,1-1 0 0,-3 3-1 15,-3 1 1-15,1-6-1 0,-3 4-29 16,2-3-41-16,-2-1-38 0,5 6-73 16,-3-9-96-16,3-3-83 15</inkml:trace>
  <inkml:trace contextRef="#ctx0" brushRef="#br0" timeOffset="200623.9">14904 15911 411 0,'0'0'102'0,"0"0"-47"0,0 0 83 0,0 0-71 0,10-39-32 16,-10 31-1-16,-5-3-7 0,3 1-9 16,-4 0-3-16,1 3-2 0,0-1-2 15,0 0 5-15,0 3-2 16,0 2 7-16,-1 3 6 0,-1 2 4 15,-4 5-5-15,-2 4-3 0,0 5-10 16,-5 3-8-16,3 0-4 0,-1 6 1 16,1 1-2-16,2 1 0 0,3-3 4 15,4 3 24-15,6-4 10 0,0-2-4 16,11-3-6-16,4-4 5 0,3-3-10 16,6-2-5-16,1-6-3 0,4-3 1 15,-1-3 0-15,1-6 0 0,-1-2 1 16,-2-1-1-16,-3-7-1 0,0 1-8 15,-4-5-7-15,-4 0-13 0,-5-2-29 16,-2 2-12-16,-5 5-8 16,-3 2-21-16,0 5-65 0,-11 3-83 15,1 2-50-15,-3 2-174 0</inkml:trace>
  <inkml:trace contextRef="#ctx0" brushRef="#br0" timeOffset="201250.16">15152 15934 415 0,'0'0'94'16,"0"0"-18"-16,0 0 64 0,10-33-25 15,-10 23-50-15,5-2-13 0,-5 2-6 16,0 0-20-16,3-2-5 0,0 1-1 15,-3 2-3-15,0 1 3 0,0 4 5 16,0-1-8-16,0 3-10 0,0 2-7 16,0 0-4-16,-6 4 4 0,4 2 0 15,-3 4 1-15,0 1-1 0,2 3-6 16,-2 1 3-16,2 0 2 0,1 3 1 16,2 1 0-16,0 2 0 0,5-1 0 15,0 1 1-15,0 0 0 0,0-2 0 16,3-2 2-16,2 0 5 0,-2-3 1 15,3-4 6-15,-1-1 1 0,3-5 1 16,0-1 2-16,-6-3 1 16,6-5 2-16,-5-3 6 0,2-1-12 15,-2-4-10-15,0 1 6 0,0-4 8 16,-1-2-3-16,-1-2-5 0,-1 0-5 16,0-3-5-16,0 3 0 0,0 1 0 15,-2 6-2-15,2 3 0 0,-5 2-1 16,5 6-2-16,-5 2-2 0,3 2-8 15,-3 7-9-15,2 1 4 0,1 7 9 16,0 0 2-16,-1 2 3 0,1 2 2 16,4-1-9-16,-1-1 3 0,1-4 5 15,4 1 3-15,-1-2 1 0,3-3 1 16,-3-4 5-16,1-2 16 16,-1-3 6-16,0-2-1 0,3-3 6 15,-5-3-1-15,2-3-7 0,1-4 5 16,-4-2 4-16,1-4-18 0,0-4-17 15,0 1-8-15,-1-5-28 0,-1 2-7 16,1 3-8-16,-4 2-7 0,5 6-26 16,-3 1-27-16,3 5-66 0,5 1-78 15,-3 1-39-15,0 3-147 0</inkml:trace>
  <inkml:trace contextRef="#ctx0" brushRef="#br0" timeOffset="201783.37">15643 15936 602 0,'0'0'62'0,"0"0"24"0,23-24-15 0,-12 12-71 0,-4 2 1 0,1 0-1 15,0 2 2-15,0 5 2 0,-3 0 7 16,0 1 18-16,-3 0 0 0,4 2-5 15,-4 0-12-15,1 4-9 0,-1 1-3 16,-2 4-7-16,0 4-1 0,0 6 4 16,0 2 4-16,0 1 1 0,-2 5 1 15,-1-2 3-15,1 3 7 0,2-4-4 16,0 0-4-16,0-2 3 0,0-2 6 16,2-3 7-16,1-5 9 0,-1-1 0 15,4-4 2-15,-1-6 5 0,2-1 3 16,-4-8-6-16,5-3-19 0,2-3-8 15,0-4 2-15,1-4 3 0,-3-4-1 16,7-10 0-16,-2-8 1 0,5-9-1 16,0 4 6-16,-2 14 9 0,-6 11 20 15,3 10 1-15,-3-1-9 0,6-1-12 16,-1 2-12-16,1 0-7 0,-1 5-3 16,1 2 0-16,-3 4-3 15,0 3 1-15,-3 0-1 0,-2 6 4 16,-1 7-3-16,1 4 5 0,-3 7 3 15,1 3 0-15,1 4-6 0,-2 0 2 16,3 0-4-16,3 2-1 16,-1-3-8-16,0-3-15 0,3 0-12 0,-3-2-14 15,3-3-33-15,0-1-35 0,3 3-61 16,-3-6-85-16,-3-5-91 0</inkml:trace>
  <inkml:trace contextRef="#ctx0" brushRef="#br0" timeOffset="202220.79">16532 15833 541 0,'0'0'41'0,"0"0"36"0,0 0 18 0,26-36-49 0,-21 24-44 16,-5-1 2-16,0-2 3 0,-3 5-7 16,-2-1-3-16,-5 5-11 0,-1 0 2 15,1 5 6-15,-5 1 5 16,-4 1 2-16,-1 7 1 0,2 1 9 0,-6 2 3 16,6 1 8-16,0 1-3 0,5-1-9 15,0 3-4-15,3-4-4 16,5 0 4-16,2 1 1 0,3-1 4 15,3-1 10-15,2 1 9 0,5-1-1 16,1 1-15-16,4-1-6 0,1 0-2 16,-1-1 1-16,3 3 8 0,3-2 5 15,-3 2 3-15,-2-1 10 0,-3-1-5 16,-1 1 4-16,-4-1 1 0,-3 1-7 16,-2-2-5-16,-3 0-5 0,-5-1-2 15,-3 0 1-15,-2 1-6 0,-3-1-3 16,-3-3-4-16,-2 2-2 0,0-3-28 15,0 0-12-15,0-2-23 0,-3 1-29 16,3-1-29-16,-5-2-37 0,5 0-70 16,2 0-182-16</inkml:trace>
  <inkml:trace contextRef="#ctx0" brushRef="#br0" timeOffset="202721.34">17777 15970 403 0,'0'0'128'0,"0"0"-98"0,29 0 82 15,-6-2 11-15,13-1-23 0,13 1-3 16,24-2 5-16,4 1-22 16,3 3-8-16,-5 0-14 0,-8 0-25 0,3 1-12 15,-8 2-10-15,3 0-8 0,-9-1-3 16,-1 2-5-16,-1 1-30 0,-5-4-23 15,-2 2-20-15,-3 1-35 0,-8-2-25 16,-8-1-14-16,-7-1-20 0,-6 0-54 16,-10 0-128-16</inkml:trace>
  <inkml:trace contextRef="#ctx0" brushRef="#br0" timeOffset="203142.92">18656 15781 239 0,'0'0'236'0,"0"0"-177"16,0 0 43-16,0 0 43 0,0 0-78 16,0 0-32-16,0 0 24 0,-8-28-11 15,5 25 13-15,1 0-9 0,2 3-8 16,0-1-1-16,0 1-4 0,0 0-6 15,5 0-8-15,3 0-7 0,5 0 3 16,0 4 1-16,5 1 2 0,2 3-7 16,1-1-4-16,2 4-5 0,-2 2 4 15,2 0 6-15,0 2-1 0,1 2-5 16,-4 3-4-16,1 2 1 0,-3 0-7 16,-5 2-2-16,0 0 0 0,-8 0 0 15,-2-3 1-15,-3 1-1 0,-5-1 1 16,-6-1 4-16,-4-1 4 0,-3-4-2 15,-6 2-1-15,-7-4-6 16,-7 2 0-16,-11-1-16 0,-1-2-16 16,4-3-11-16,5 1-12 0,4-1-15 15,4-1-18-15,4 1-38 0,1 3-53 16,10-3-73-16,2 0-155 16</inkml:trace>
  <inkml:trace contextRef="#ctx0" brushRef="#br0" timeOffset="205905.43">19547 15459 381 0,'0'0'100'0,"0"0"-29"0,0 0 40 0,0 0-11 16,0 0-30-16,0 0-1 0,21-30-10 15,-19 28-1-15,1-1-1 0,0 0-4 16,-3 2-14-16,2 1-5 0,1-1-14 16,-3 1-8-16,0 1-5 15,2 3-1-15,-2 1 3 0,6 5-1 16,-6 1 2-16,0 8-4 0,0 3-2 16,-6 5-2-16,4 7 0 0,-3 8-2 15,-3 7 4-15,0 0-3 0,0-5-1 16,3-6 2-16,5-14-2 0,-2 6 0 15,2-5 0-15,0 0 0 0,0-1 0 16,0-5 0-16,2 2-1 0,3 0 1 16,3-1 1-16,0-6-1 0,0-2 0 15,5-2 5-15,-3-2 20 16,3-6 14-16,2-2-11 0,1 0-7 16,4-3-5-16,-1-6-1 0,4-2-3 15,-3-7 4-15,1-2-1 0,0-5-8 16,-3-4-3-16,-5 0-3 0,-5-4 1 15,-6 1-2-15,-2 3 0 0,-10 5-2 16,-6 4-3-16,-7 7-7 0,-11 5-4 16,-15 6-8-16,-10 4-1 0,0 4 1 15,2 3-9-15,13-3-25 0,10 1-15 16,14-1-31-16,7-1-48 0,-3 3-66 16,6-4-13-16,-1 3-107 0</inkml:trace>
  <inkml:trace contextRef="#ctx0" brushRef="#br0" timeOffset="206505.65">20126 15855 391 0,'0'0'127'0,"0"0"-37"0,0 0 27 0,3-8-37 0,-3 5-31 0,0-1-15 16,-3 2-10-16,0 0 3 16,1 0 6-16,-1 0 11 0,-2 1-7 15,0 0-6-15,0 0-13 0,0 1-8 16,-6 0-7-16,3 0-3 0,1 3 2 16,-6 3-2-16,2 0 0 0,-1 2 0 15,-1 1 0-15,2 2-1 0,-2 3 1 16,3 1 1-16,2-2 0 0,1 4-1 15,1-3 0-15,4 2 1 0,2-2 1 16,2 1 11-16,6-2 21 0,5-1 7 16,0-3 3-16,2-1-3 0,4-3 1 15,1-2 0-15,-2-2-4 0,3-1-4 16,0-3-8-16,-3-3-1 16,-5-2-5-16,0-4-4 0,0-3 0 15,-8 0 5-15,-3-3-12 0,-2-4-4 16,0 1-5-16,-2 0-4 0,-6 3-11 15,0 4-5-15,-2 5-6 0,-3 0-13 16,3 5-15-16,-1 1-12 0,1 1-15 16,2 2-22-16,6 0-52 0,2 4-65 15,2-2-44-15,3 0-140 0</inkml:trace>
  <inkml:trace contextRef="#ctx0" brushRef="#br0" timeOffset="207816.29">21366 15943 424 0,'0'0'67'0,"0"-9"-3"0,0 6 51 0,0-3-23 0,0 2-32 0,0-1 17 15,0 1-5-15,0-1-14 0,-5 1-12 16,5 1 1-16,-2-1-4 0,-1 0-6 16,0-2-1-16,1 1-8 0,-3 2-8 15,-3-4-6-15,0 3-4 0,-5-1-3 16,3 2-3-16,-6 3-1 15,3-1-2-15,-2 1-1 0,-3 2-1 16,-3 7-4-16,3 2-12 0,-5 2 4 16,2 6-2-16,0 2 6 0,1 0 6 15,4 0 1-15,3 2 1 0,6 1 1 16,1-1 0-16,6-2 0 0,6-3 0 16,1-1 4-16,6-4 8 0,-2-1 4 15,2-4 5-15,2-2 10 0,1-4 10 16,-1-2-1-16,6-7-8 0,-8-3-4 15,2-3-8-15,1 0-8 0,-1-4-4 16,-4 1-2-16,-1-1-2 0,0-2 2 0,-2 4-2 16,2-4-2-16,-5 3-2 0,1 1 3 15,-4 3-2-15,6 1-1 0,-8 2-1 16,3 3 0-16,-3 1-3 0,2 5-7 16,-2 0-5-16,0 2-5 0,-2 7 8 15,-1 0 8-15,3 3 3 0,-5 3 1 16,5 2 0-16,0 1-1 15,0 0 1-15,0-2 1 0,5 3 1 16,3-4-1-16,-1 3 1 0,4-4-1 16,-3-1 5-16,-1-3-4 0,1-2 3 15,2-3 2-15,-4-2-1 16,-1-3 4-16,2-3-1 0,-1-5-2 0,1-2 3 16,-1-1 0-16,1-1 0 0,1-2-7 15,2 0-1-15,-2 1 1 0,0 0-2 16,0-3 0-16,2 3 0 0,-2 0 0 15,-1-2 1-15,-1 4-1 16,1 1-4-16,1 0 3 0,0 2 0 0,0 2-1 16,-3-1-6-16,0 5-3 0,-2 1 0 15,2 0 3-15,-5 1 1 0,0 0 1 16,2 2 1-16,1 5 0 0,-3-1 2 16,0 3 1-16,2 3-3 0,-2 1-4 15,0 2 2-15,3 0 2 0,-3 2-67 16,3 0 60-16,-3-1 12 0,0 1 1 15,0-3 0-15,0 2 1 0,0-2 0 16,0-3 0-16,0-1 1 0,2-1 1 16,-2-5-1-16,0 0 3 0,5-4 1 15,-5 0 9-15,6-6 12 16,-4-3-10-16,6-1-4 0,2-3-4 16,-2-1-1-16,2-4-5 0,1 0-2 15,2 2 0-15,0-2-2 0,-1 2 2 16,4 1-2-16,-3-1 1 0,0 1-1 15,2 4 0-15,-2 0 0 0,0 2-1 16,-3 5-1-16,-2-2 2 0,-3 6-1 16,1 0-3-16,-1 6-1 0,-5 1 0 15,2 4 2-15,-2 4 2 0,0-1 1 16,-2 5-1-16,2 0 0 0,0-2-15 16,-3 2-21-16,3 0-17 0,3 1-34 15,2-2-58-15,5 4-70 16,-2-4-81-16,0-5-158 0</inkml:trace>
  <inkml:trace contextRef="#ctx0" brushRef="#br0" timeOffset="208347.58">22175 15999 332 0,'0'0'175'0,"0"0"-123"0,0-2 64 0,0 1-36 0,0 0-40 0,0-1-13 0,-3-1 4 16,1 1 5-16,-3 1-1 0,2 0 5 15,3 1 12-15,-8-2-12 0,3 0-11 16,-3 1-15-16,1-2-10 0,-4 2-2 15,-2 0-2-15,3 0 1 0,-3 1-2 16,-5 0 0-16,3 5-6 0,-1-1-3 16,1 3-3-16,-1 1-1 15,3 4-9-15,3 3 2 0,-1-1 7 16,4 3 8-16,4 1 6 0,3 0 9 16,3 1 6-16,4 0 4 0,4-3-5 15,4 1-1-15,1-6-4 0,2 0 0 16,-3-2 4-16,1-5 6 0,-1-3 13 15,1-1-6-15,-1-7 9 0,-2-2 4 16,0-4 1-16,-5-5 13 0,2-4-7 16,-2-13-13-16,-5-15-6 0,2-23-3 15,-3-12-9-15,1 1-9 0,0 9-4 16,-3 18-2-16,5 15 0 0,-5 12 1 16,0 9-1-16,0 8 5 15,0 2-3-15,0 1 1 0,0-2-2 16,0 1-1-16,0 0-5 0,2 3-27 15,4 0-38-15,-1 4-44 0,2 3-33 16,9 1-101-16,2 0-91 0,-5 1-211 16</inkml:trace>
  <inkml:trace contextRef="#ctx0" brushRef="#br0" timeOffset="209004.65">23402 15500 467 0,'0'0'81'0,"0"0"-6"0,8-10 66 0,-3 4-54 0,-5 5-25 0,0 0 0 15,3 1-12-15,-3 0-31 0,0 6 3 16,0 3 18-16,0 2-4 0,0 6-13 16,-3 3-1-16,-4 7-11 0,-4 9 2 15,-2 13 1-15,-2 7 0 0,-1 4 0 16,3-5 0-16,6-7 4 0,-4-7 0 16,9-4 0-16,2-6 3 15,-5-8 0-15,5-3 3 0,5-5 2 16,-3 4-9-16,6 0 2 15,5 2 2-15,0-4 8 0,5-5 6 0,3-5-5 16,-1-2-2 0,1-4-5-16,5-1-8 0,2-3-9 0,-5-6-4 0,1-3 3 15,-4-4 1-15,-4-3 4 0,-1 0-1 16,-7-2-3-16,-3 2-5 0,-5 1 0 16,-5 5-1-16,-5 0-3 0,-8 6-4 15,-13 0 4-15,-8 7-1 0,-13 1 0 16,1 5-1-16,-1 2-13 15,16-1-21-15,-3 0-29 0,16 1-37 16,0-4-21-16,7 3-24 0,3-1-64 16,3 0-61-16,-1 2-22 0,4-4-60 15</inkml:trace>
  <inkml:trace contextRef="#ctx0" brushRef="#br0" timeOffset="209317.04">23803 16172 739 0,'0'0'85'0,"0"0"-85"0,0 0 136 0,0 0-80 0,8 1-42 0,-8 1-6 16,0 2-3-16,-8 2 3 0,3 3 9 15,-3 3 9-15,0 3 3 0,3 4-5 16,-3 2-17-16,1 2-7 0,1 2-1 16,6-2-23-16,-5-1-23 0,5-1-21 15,0-1-29-15,5 3-57 0,3-3-95 16,0-7-224-16</inkml:trace>
  <inkml:trace contextRef="#ctx0" brushRef="#br0" timeOffset="209887.95">24439 16185 692 0,'0'0'188'0,"0"0"-58"0,0 0 5 0,0 0-89 0,18 0-32 16,-18-1-5-16,0-4-9 0,-6 1-4 15,1 0 4-15,3-3 2 0,-6 2 2 16,3-1 12-16,0 3 15 0,2-2 6 15,3 1-4-15,0 0-9 16,0 0-14-16,0 2-9 0,3 0-1 16,2-1-32-16,-5 1-59 0,8-2-101 15,-1 1-191-15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1-13T15:16:39.082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20570 5410 89 0,'0'0'39'0,"6"0"-18"0,-6-1 14 0,0 0-2 15,0 1-17-15,0-1-2 0,2 0 10 16,1-1 11-16,-3 1 1 0,2-2 1 15,1 2 12-15,0-1-1 0,-3 1-4 16,0 0-8-16,0 0-5 0,2 0-5 16,-2-2-11-16,5 1-5 0,-5 1-4 15,0-1-5-15,3 0 2 0,-1 1-2 16,-2-2 3-16,3 0 5 16,-3 3 4-16,3-1 8 0,-1-1 4 15,-2 1 1-15,0-2-1 0,3 2-5 16,-3 1-3-16,0 0-7 0,0-2-2 15,0 2-2-15,0 0-2 0,0 0 4 16,0 0 1-16,0 0 3 0,0 0 2 16,0 0-3-16,5 0 3 15,-5 0 3-15,0 0-4 0,0 0-2 16,0 0-7-16,0 0 2 0,0 2-3 0,0 2 0 0,0-1 4 16,0 4 4-16,-5-2-1 0,2 4 4 15,1 3-3-15,-4 0 2 0,1 4-7 16,0 0 3-16,-3 4-4 0,3 1-1 15,3 2-1-15,-6 1-2 16,5 0 3-16,1-2-2 0,2 1 5 16,2-1 3-16,3-2 1 0,3 0 3 15,0-2-1-15,2 0-3 0,3-3-6 16,0-2 1-16,3-2-1 0,-1-1 0 16,3-3-1-16,3-1 0 0,-6-3 0 15,6-2-1-15,-3-1 1 0,3-4 1 16,-6-3-2-16,3-5-1 0,-7-2 1 15,4-2-1-15,-4-2 1 0,-1-2 0 16,-2-1-1-16,-6-3 0 0,3 1 1 16,-2-1-2-16,0 3 1 0,-1-2-1 15,-2 2 1-15,0 2-1 16,0 1-1-16,0 2 0 0,0 1 1 16,-2 3 0-16,-1 1 0 0,0 0 0 15,3 3 0-15,-5 1 0 0,5 2-1 16,0 2 1-16,-2 0-1 0,2 2-2 15,0 1-4-15,0 1-1 0,0 7 2 16,-6 1 3-16,6 1 2 0,-2 4-1 16,2 1-3-16,-5 4 5 0,5 0 1 15,0 5-1-15,-5 2 0 0,5 2 0 16,0 9 0-16,0 5 0 0,0 11-7 16,0 2-1-16,5-3 4 15,-5-1-1-15,2-8-2 0,1-1-2 16,-3-4 6-16,0-3-1 0,0-2 0 15,0-6 4-15,0-5-2 0,-3-6 2 16,1 0 0-16,-3 1 0 0,2 1 2 16,-5 2-2-16,-2-5 0 0,0-2 0 15,-6-3 2-15,-2-6 2 0,-8-3-2 16,-5-3 1-16,-8-8-1 0,-7-5-2 16,2 0 0-16,10 3-1 0,9 3-13 15,6 4-14-15,-4-2-26 0,-3 2-32 16,-2 0-36-16,2 2-19 0,-13 3-8 15,11 0-96-15</inkml:trace>
  <inkml:trace contextRef="#ctx0" brushRef="#br0" timeOffset="863.84">21209 6091 82 0,'0'-3'36'0,"0"0"-16"0,2 0-2 16,-2 1 5-16,0-2-9 0,0 0-3 15,5 2 22-15,-5 0 18 0,0-1-6 16,0 0-4-16,3 1 7 0,-3-1 5 16,0 2 0-16,0-1-8 0,0-1-3 15,0 2-5-15,0 1-1 0,3-1-8 16,-3 1-6-16,0 0 0 0,2 0-3 15,-2 0-2-15,5 0-2 0,-2 0-4 16,-1 1 0-16,1 4 1 0,0 0-1 16,-1 1 2-16,-2 4 1 0,0 1 3 15,0 3-6-15,-5 0 0 16,2 4 2-16,-2 1-2 0,-2-1 5 16,-4-1 3-16,3 2-2 0,1-3 10 15,2-1 1-15,-3-2-1 0,5-2-7 16,-2 0-5-16,0-3-2 0,5-2-7 15,-3-2 0-15,3 0-2 0,3-1 1 16,2 1 2-16,0-3 7 0,3-1 1 16,2 1 4-16,3-1-6 0,5 0-3 15,-2 0-3-15,2-2-5 0,3 1-1 16,-1-3-1-16,-4 2 0 0,4 0-1 16,1 0-24-16,0 2-24 0,-1-3-24 15,-1-1-45-15,1 0-56 0,-7-2-70 16,0-1-174-16</inkml:trace>
  <inkml:trace contextRef="#ctx0" brushRef="#br0" timeOffset="1332.72">21291 5841 232 0,'0'0'70'0,"0"0"-3"0,13 0 38 0,-8 0-17 0,1 0-34 16,-4 3-17-16,6-2-8 16,-8 3-7-16,3-2-9 0,-3-1-4 15,0 1 1-15,0-1 8 0,-3 0 12 16,3-1 5-16,-8 0-2 0,3 0-1 15,0-1-1-15,2-2 4 0,-4-2 1 16,1-1-10-16,1 1-13 0,3 0-11 16,-1 0 2-16,0 2-4 0,3-1-13 15,0 3-28-15,0-1-25 0,6 2-33 16,4 0-39-16,0 2-64 0,1-2-161 16</inkml:trace>
  <inkml:trace contextRef="#ctx0" brushRef="#br0" timeOffset="1895.87">22268 5781 288 0,'0'0'93'0,"0"0"-18"0,0 0 4 0,0 0-6 0,3 0-30 0,7-2 5 16,3 1 28-16,8 0-1 0,4 0-5 15,9-3-4-15,13 2-2 0,7 0-10 16,8 1-1-16,-8 1-10 0,-5 0-11 16,-8 0-17-16,6 0-2 0,-6 0-12 15,-2 0 1-15,-3 1-2 0,-10 1-12 16,-3-1-21-16,-5 0-21 15,-5 0-31-15,3 2-49 0,10-2-56 16,-6-1-40-16,-4 1-125 0</inkml:trace>
  <inkml:trace contextRef="#ctx0" brushRef="#br0" timeOffset="2880.64">23888 5451 292 0,'0'0'64'0,"0"0"20"0,0 0-8 0,0 0-32 0,5-9-16 16,0 6 1-16,-5 3-3 0,0-1-10 16,3 1-2-16,-3-1 6 0,0 0 5 15,0 1 11-15,0 0 7 0,0 0-1 16,0 0 3-16,0 0 1 15,0 0-14-15,0 0-8 0,0-1-7 16,0 1-8-16,0 0-4 0,0 0-3 16,0 0-2-16,0 1-2 0,-3 2 0 15,3 7-1-15,-5 0 1 0,5 5 1 16,-5 2 0-16,3 3 1 0,-4 2 0 16,4-1 0-16,-1 3 1 0,3-2-1 15,0-1 0-15,5 2 0 0,3-5 1 16,2 2-1-16,3-4 5 0,3-1 7 15,5-5 8-15,-6-1 1 0,6-3-3 16,2-3-2-16,-2-3-6 0,-1 0-3 16,1-6 5-16,0-4 1 0,-1-2 6 15,-4-4-1-15,2-3-4 0,-5-2-2 16,-3-2-3-16,3-1-3 16,-3 0 1-16,-2 1 0 0,0 3 0 15,-3 0 6-15,-2 3 1 0,-3 2 7 16,5 4-3-16,-5 0-3 0,0 2-7 15,-5 2-4-15,5 2 1 0,-3 2-3 16,3 1-2-16,0 1 1 0,0 1-1 16,0 0-9-16,0 6 0 0,0 3 5 15,0 4 4-15,3 6 2 0,2 3 0 16,-5 5 0-16,8 9-1 0,-6 10 0 16,9 9 0-16,-4 2-1 0,6-3 1 15,0-3-1-15,-3-9 2 16,1 2 0-16,-3-2-1 0,-1-3-1 15,-1 0 2-15,1-1 5 0,-2-1-1 16,-2-9 11-16,2-4 7 0,-10-8-1 16,5-1-3-16,-3 2 6 0,-7-1-8 15,0 0-6-15,-8-2 4 0,-8-7-3 16,-8-1 2-16,-10-6-7 0,-7-2-5 16,-4-7-3-16,6-1-8 0,8 1-28 15,7-3-18-15,11 4-19 0,2-1-4 16,8 4-8-16,3 0-15 0,0 0-25 15,5-3-56-15,-3-1-33 0,8-1-130 16</inkml:trace>
  <inkml:trace contextRef="#ctx0" brushRef="#br0" timeOffset="3397.27">24733 5897 333 0,'3'-4'70'0,"-1"-2"1"0,3 0 49 0,3 3-47 0,-8-2-21 0,5 3 2 15,-2 0-2-15,-3 2-4 0,5 0-22 16,-5 2-7-16,0 5 8 0,0 2 7 16,0 4 3-16,0 1-5 15,0 6-10-15,-5 0-5 0,2 1-2 0,-2 0-2 16,0 1 2-16,2-1 2 15,-2 0 6-15,3 0-3 0,-1-1-2 16,1-2-1-16,2-1 0 0,-6 0 0 16,6-4-5-16,-2 0 1 0,2-2 0 15,0-3 5-15,2-2 2 0,4-2-1 16,-1-1-2 0,2-2 1-16,1-1-7 0,0 0 0 0,5 0-6 0,2-4-3 15,3 2-1-15,-2-2-1 0,2-1-16 16,3 0-11-16,-1-2-11 0,1-2-13 15,-5 2-15-15,4-2-36 0,-2 0-42 16,3-8-61-16,-8 5-60 0,-5-4-208 16</inkml:trace>
  <inkml:trace contextRef="#ctx0" brushRef="#br0" timeOffset="3588.13">24937 5724 760 0,'0'0'68'16,"0"0"5"-16,0 0 46 0,0 0-80 31,0 0-39-31,0 0-12 0,-8-16-38 0,8 12-35 16,-2 1-54-16,2-1-4 0,0 0-37 15,-5-1-140-15</inkml:trace>
  <inkml:trace contextRef="#ctx0" brushRef="#br0" timeOffset="4230.16">24211 4739 235 0,'0'0'74'0,"0"0"0"0,0 0 45 0,0 0-41 0,16-34-30 16,-14 28-11-16,1-1-5 0,-3 1 2 15,0 3 3-15,0 0 16 0,0 3-4 16,-5 0-12-16,-1 0-6 0,-1 4-3 15,-6 5 19-15,0 3-1 0,-8 5-15 16,1 3-6-16,-4 3-11 16,-2 0-7-16,-2 4-4 0,-3-1-2 15,0 3 2-15,-8 3-2 0,-2 5-1 16,-6 1 0-16,6-1 1 0,7-11-1 16,14-7 0-16,4-7-12 0,-2 6-11 15,3-4-22-15,-6 5-29 0,8-4-31 16,0-1-50-16,11 0-3 0,-1-4-66 15,3-3-47-15</inkml:trace>
  <inkml:trace contextRef="#ctx0" brushRef="#br0" timeOffset="4655.29">24105 4673 502 0,'0'0'59'0,"0"0"54"0,0 0 40 0,0 0-64 0,0 0-41 15,0 0-10-15,0-26 0 0,0 26-21 16,0 0-17-16,5 3-3 0,1 4 3 16,4 2 12-16,8 5 15 0,-3 0 2 15,6 7-4-15,5 1-6 0,2 5-12 16,1 0-5-16,-3 0 0 0,0 1-1 16,2-2 1-16,-2 2 0 0,-3-1 7 15,8 1 9-15,-8-3-2 0,3 2-3 16,0-4-6-16,-3 1-4 0,3 1 1 15,-5-2-4-15,-1-1 1 0,6-2-1 16,-10 0-18-16,2 0-33 0,-3-1-37 16,11 7-56-16,-10-5-89 0,-3-5-96 15</inkml:trace>
  <inkml:trace contextRef="#ctx0" brushRef="#br0" timeOffset="55092.57">17720 9203 81 0,'0'0'38'0,"0"0"-25"0,0 0 6 16,-2 0 6-16,2-2-13 0,-3 0-5 15,3 1 16-15,0-1 9 0,0 0 4 16,-2 2 4-16,2-2 3 0,0 2-3 16,0-1-7-16,0 0-5 0,0 0 0 15,2 1-4-15,-2 0-4 0,0-1-1 16,0 1-1-16,0-1 0 0,0 0 8 15,0 1 0-15,0 0-1 0,0-1-2 16,0 1 2-16,0 0 0 16,0-1 5-16,0-1 4 0,0 1 0 15,0-1 7-15,0 1-7 0,-2 1 2 16,-1 0-6-16,3-1 2 0,0 0-5 16,0 0-6-16,5 1-14 0,0-2-1 15,8 0 3-15,8-1 9 0,10 0 3 16,13 1 7-16,13-3 7 0,5 2-5 15,0 0 1-15,-8-2-14 0,-5 2-2 16,-2-1-7-16,-3 0-4 0,-3 0 0 16,0 1-2-16,-7 0-2 0,-6 1 0 15,-7 1-1-15,-6 0-17 16,-2 1-25-16,3-3-30 0,-1 3-39 16,-4 0-62-16,2 0-67 0,-6 0-68 15</inkml:trace>
  <inkml:trace contextRef="#ctx0" brushRef="#br0" timeOffset="56423.78">17700 9195 134 0,'0'0'27'0,"0"-3"7"0,0 2 28 0,0-1 7 15,2 1-26-15,3-2-17 0,-2 0-4 16,-3 2-4-16,5-1-7 0,-5 1-5 16,0 1-3-16,0 0 4 0,-2 0-7 15,-4 0 1-15,1 1-1 0,0 4 0 16,-3-3 2-16,1 1 0 0,-1 2 1 16,0 0 3-16,0-3 1 0,1 3 5 15,1-1 8-15,-1-2 6 0,2 1-1 16,-1-1 3-16,4-1 6 0,2 0 5 15,-3-1-3-15,1 0 2 0,2 0 4 16,0 0-3-16,0 0-4 0,0 0-4 16,0 0-6-16,0 0-5 0,2 0-3 15,-2 0-7-15,0 0-1 16,0 0-1-16,0 0-2 0,0 0 2 16,0 0 5-16,3 0-2 0,-3 0 1 15,0 0 2-15,0 0 3 0,0 0 0 16,0 0-1-16,0 0-1 0,2 0-1 15,-2 0-1-15,3 0 2 0,0-1 1 16,-3 0 1-16,0 1 0 0,0 0 0 16,0 0-3-16,0 0 1 0,2-1 1 15,-2 0-1-15,3 1 1 0,-1 0 0 16,1 0-3-16,-1 0 0 0,4 0-5 16,-1 2-2-16,0 0 0 0,3-1-2 15,2 4-2-15,0 0 2 16,3 0-2-16,3 3 0 0,-1 1 1 15,3 1-1-15,0 1-1 0,6 0-1 16,-4 2 3-16,4 0-2 0,-1 1 7 16,0-1 1-16,0 3 2 0,3-2-1 15,-5 1 0-15,5 0 0 0,-6-2-1 16,1 5 0-16,0-4-2 0,-3 2 2 16,-3-2 0-16,1-1-2 0,-1 1-2 15,-4-1-1-15,2-2 0 0,-6 0-4 16,1-1 2-16,-3-1 1 0,-2 1-2 15,2-3 1-15,-5 1 0 0,3 0-1 16,-3 0 1-16,0-1 1 0,0 1-2 16,-3 1-1-16,0 1 3 0,1-1-3 15,-3 2 0-15,-3-1 2 0,3 1-1 16,0 1-1-16,-6-1 2 0,4 2-2 16,-1 0 0-16,-5 0 1 0,3 0 0 15,-1 1-1 1,-4-1-1-16,2 2 0 0,-3-1-1 0,1 4-1 0,-3-3 3 15,0 4-4-15,0-2 0 0,-3 3-1 16,0-1 3-16,1 1 0 0,-1 0 1 16,0 0 0-16,0-1 1 0,1 0 0 15,2-1 0-15,0 0 0 0,0-1 0 16,-1 2 0-16,1-4 1 16,0 3-1-16,3-3 0 0,2 1 0 15,-5 0 0-15,7-2 1 0,1 1-2 16,0-2 2-16,-1-2-1 0,6 0 0 15,3 0 0-15,2-2-2 0,0-1 1 16,5-1 0-16,3-2-1 0,7-1 2 16,3-2 2-16,8-2-1 0,8 0-1 15,15-5 1-15,8 1 2 0,10-2-1 16,0-1 1-16,-2 1 7 0,-6 1-4 16,3-1-2-16,0 2-1 15,-5-1-3-15,-3 1 0 0,-2 1 0 16,-3-1 0-16,-5 3-1 0,2-1 1 15,-4 0-4-15,-9 2-8 0,-2 0-15 16,-7 0-27-16,-9 1-32 0,1 2-19 16,2-1-53-16,2 4-79 0,-2-1-62 15,-2 1-172-15</inkml:trace>
  <inkml:trace contextRef="#ctx0" brushRef="#br0" timeOffset="57534.46">17953 10817 181 0,'3'-3'95'0,"-3"-1"-35"15,5 2 25-15,-5-3-11 0,5 0-34 16,-3 2 7-16,4-1 1 0,-1 0-12 16,0 2-2-16,-2-2 5 0,-1 1 11 15,1 2 0-15,-1 0-8 0,-2 1-11 16,3 0-12-16,-1 1-2 0,-2 4 1 16,0 0-3-16,0 5-1 0,0 1-3 15,0 1-2-15,0 2 0 0,0 1-3 16,-5 0-1-16,5 2 1 0,-2-1 1 15,-1 0 10-15,1 0 7 0,-4-1 4 16,4-2 0-16,-1-2 1 0,1-1 1 16,-4-1-5-16,6-2-3 0,-2-2-5 15,2-2-2-15,0 0-4 0,0-2-1 16,0-1 0-16,2 0-2 0,4 0 5 16,1 0 5-16,4-3-1 0,4-1-3 15,1 1-2-15,2-1-5 0,0-1-4 16,0 3-3-16,0 2-1 0,-2-3-21 15,2 2-21-15,-3 2-9 0,1-3-28 16,-3 2-49-16,5-4-68 0,-5 1-82 16,-3-2-135-16</inkml:trace>
  <inkml:trace contextRef="#ctx0" brushRef="#br0" timeOffset="58130.84">17961 10515 170 0,'0'0'94'0,"0"0"-21"0,2-5 14 0,-2 3 4 0,3-1-31 16,-3 0-8-16,2 3 5 0,-2-1 5 16,3-1 2-16,0 2-8 0,-1-1-7 15,1 1-5-15,-3 0-9 0,2 0-7 16,-2 1-9-16,0 1-8 0,-2 1-3 15,-3 1-3-15,-1 1-3 16,1-4 0-16,3 0 0 0,-3 2 0 16,2-3 6-16,0 0 12 0,1 0 10 15,2 0 4-15,-3-3-2 0,3 1-4 16,0-3-5-16,0 0-1 0,0 1-7 16,0-1-5-16,3 0-1 0,-3 3-6 15,2-2-1-15,1 4-2 0,-3 0-23 16,3 0-64-16,2 5-67 0,-3-1-151 15,1-2-244-15</inkml:trace>
  <inkml:trace contextRef="#ctx0" brushRef="#br0" timeOffset="61824.87">19467 9056 169 0,'0'0'42'0,"0"0"-9"16,10-5 27-16,-7 3-11 0,2 2-30 16,3-1 4-16,-3-1 9 0,-2 1 13 15,2 1-9-15,3-2 4 0,-8 2 1 16,5 0-6-16,-3 0 0 0,4 0 3 16,-6 0 4-16,2 0-6 0,1 0-5 15,-3 0-3-15,0 0-1 0,2 0 1 16,-2-1 0-16,0 1 4 0,0 0 8 15,0 0 1-15,3 0-4 16,-3 0-4-16,2 0-5 0,-2 0-9 16,0 0-5-16,0 0-7 0,-5 0-1 15,0 7 2-15,-5 3-1 0,-1 3-2 16,-4 6-2-16,-3 13-2 0,-8 13-1 16,-5 20 1-16,3 10-1 0,2-1 1 15,8-4 1-15,5-5-1 0,0-2 3 16,2-2 10-16,-1 1 8 0,-1-1-4 15,2-5-1-15,6-2 3 0,0-4 2 16,5 0-1-16,0-6-1 0,5 0-4 16,0-7-2-16,0-6-5 0,1-8-2 15,-1-5-5-15,3-2-2 0,2 1 0 16,-2 0-31-16,5 2-36 0,-3-6-36 16,8-4-71-16,-2-4-133 0,-1-5-204 15</inkml:trace>
  <inkml:trace contextRef="#ctx0" brushRef="#br0" timeOffset="62684.88">20028 9420 206 0,'0'0'145'0,"0"0"-82"0,-3-11-2 15,3 6 47-15,-2 0-53 0,-1 1-23 16,0-3 12-16,3 0 10 0,-5 2-4 16,3-2 3-16,-3 3 5 0,5-1-10 15,-3 1-12-15,3 1-3 0,0-1-11 16,-3 2-7-16,1 2-10 0,2 6-5 15,0 4 0-15,-5 3 0 0,2 7 0 16,-2 2 0-16,2 4 1 16,3 2 0-16,0 3-1 0,0-1 3 0,3-3 3 15,2 0 1-15,5-1 7 16,1-2 9-16,4-3 5 0,6-3 6 16,0-4-5-16,4-2-10 0,-4-4-3 15,5-6 1-15,-3-2 4 0,3-2-2 16,-5-9-6-16,-3-2 7 0,2-3-6 15,-7-4 5-15,3-2 5 0,-6-1-1 16,1-4 0-16,-4 1-6 0,1-1-6 16,2-1-5-16,-4 3-2 0,-1 0-1 15,0 2-3-15,0 2 3 0,-2 4-3 16,2 1 1-16,-5 4 0 0,0 3 2 16,0 4 1-16,0 3 1 0,0 0-5 15,0 2-5-15,-5 6 3 0,2 3 2 16,-2 3 0-16,2 7 1 0,1 4 0 15,-1 8 1-15,3 11-1 0,3 9 0 16,4 3 1-16,4 0 0 0,2-3 3 16,2-5-1-16,-2 1 2 0,0-1 2 15,0-2 5-15,0 0 6 0,-5-4 2 16,-1-3-3-16,-4-2-5 0,0-8-3 16,-1-7-2-16,-2-5-4 0,0-3-1 15,-2 0-1-15,-9-2 0 0,-2 0 5 16,-7-4-1-16,-4-6-1 0,-9-2-5 15,-14-9-23-15,-10-3-26 0,-2 2-9 16,2 0-9-16,8 5-1 0,10 2-1 16,8 2-17-16,11 0-18 15,4 2-57-15,1 0-51 0,4 1-61 16,4-1-156-16</inkml:trace>
  <inkml:trace contextRef="#ctx0" brushRef="#br0" timeOffset="63106.7">20697 9884 381 0,'0'0'99'0,"0"0"18"0,8-13 9 0,-6 9-48 0,4-2-20 16,1 3 11-16,-2-2-19 15,1 5-11-15,1 0-5 0,-4 0 1 0,2 7 0 16,-5 0 0-16,0 5-9 0,0 2-3 16,0 3-10-16,0 1-1 0,-5-1-4 15,0 2-6-15,0 0 3 0,-1-2 3 16,-4 0 0-16,2-3 5 15,3-1 9-15,0 1 2 0,0-5-5 16,5-1 0-16,0 0-4 0,0-1-2 16,0-3 4-16,5 0 0 0,3-2-3 15,0-1 3-15,7-1-3 0,-2 0-7 16,5-1-2-16,0-1-3 0,0-2-2 16,3 2-4-16,-3 0-26 0,3-3-33 15,-6 3-24-15,3-2-14 0,-2-1-43 16,2-4-52-16,-8 0-84 0,1-2-184 0</inkml:trace>
  <inkml:trace contextRef="#ctx0" brushRef="#br0" timeOffset="63263.81">20816 9612 732 0,'0'0'1'16,"0"0"-1"-16,0 0 5 0,0 0-5 15,0 0-72-15,0 0-134 0,5-3-86 16</inkml:trace>
  <inkml:trace contextRef="#ctx0" brushRef="#br0" timeOffset="63571.84">21707 9748 452 0,'0'0'110'0,"0"0"16"0,0 0-1 16,0 0-25-16,0 0-11 0,0 0 8 15,42-6-3-15,-16 2-15 16,10 0-4-16,13-1-11 0,8 0-22 16,-1 2-20-16,4-1-11 0,-6 3-7 15,0 1-4-15,1 1-5 0,-1 3-41 0,8-1-60 0,-5 1-58 16,7-4-93-16,-20 0-108 0,-5 0-181 0</inkml:trace>
  <inkml:trace contextRef="#ctx0" brushRef="#br0" timeOffset="64306.87">22997 9520 295 0,'0'0'52'0,"0"0"60"16,0 0 2-16,0 0-44 0,0 0-24 15,0 0 17-15,13-28-2 0,-13 25-10 16,2-1-9-16,1 2-5 0,2-2-5 16,-2 0 2-16,2 1-1 0,-3-2-10 15,3 0-5-15,1 2-4 16,-4 1-7-16,3-1-1 0,-5 3-6 15,0 0 0-15,3 0-4 0,0 4-1 16,-3 3 3-16,0 4 2 0,0 3 0 16,-3 0 1-16,0 4 0 0,3 0 3 15,0 1-2-15,3 0 2 0,0 1-2 16,4 0-2-16,1-2 4 0,0 0 9 16,5-1 9-16,0 1 7 0,0-4 1 15,2 0-4-15,6-2-4 0,-3-4-4 16,3-1-7-16,-1-6-1 0,1-1-1 15,-6-2 1-15,3-7 2 16,-2-1 0-16,-3-5 4 0,0-4-2 16,-5-2-4-16,-3-2-4 0,2-1-1 15,-4-3-1-15,0 2 2 0,-3 1 3 16,0 1-6-16,0 2 2 0,0 2-3 16,0 4 2-16,-3 4 0 0,0 1 2 15,-2 2 1-15,3 5-1 0,2 0 0 16,-5 3 0-16,5 6-6 0,0 4 1 15,0 6-1-15,0 5 3 0,5 12 0 16,-3 11-2-16,16 13 2 0,-2 5 2 16,2 1-3-16,3-4 0 0,-1-9 1 15,-4-1-1-15,-1-1 0 0,-4-6 1 16,-4-3-1-16,1-3 8 0,-3-9 11 16,-5-6-4-16,0-5-2 0,0-5-4 15,-5 2 0-15,-3-2-2 0,-7-3-5 16,-6-4 2-16,-5-4-3 0,-12-2-2 15,-6-8-1-15,-16-1-11 0,3 1-19 16,3-1-17-16,8 3-15 0,12 1-24 16,0 1-28-16,9 1-35 0,1-3-80 15,11 1-66-15,1 0-134 0</inkml:trace>
  <inkml:trace contextRef="#ctx0" brushRef="#br0" timeOffset="64761.28">23800 9877 521 0,'0'0'46'0,"5"-5"53"0,3 5-3 0,-3 0-44 16,3 0-23-16,-3 0 6 0,0 6 8 16,-2-2-2-16,2 6 3 15,-5-1 4-15,0 4-13 0,0 1-5 16,-5 1 1-16,2 3-5 0,-2-3 1 15,0 4 1-15,3-3 1 0,-4 2-8 16,4-2-4-16,-1-1-1 0,1-1-2 16,2 0-3-16,-6-3 9 0,6-1 1 15,0-3-2-15,0-1-6 0,6-2-2 16,-1-3-2-16,3 1 3 0,2-2 2 16,3 0-2-16,0-3-3 0,5 2-6 15,2-4-2-15,-4 4 1 0,5-2-2 16,5 1-1-16,-6 2-7 0,1-3-31 15,2 0-24-15,0-1-22 0,-2-4-30 16,7-5-62-16,-7-1-82 16,-3-2-129-16</inkml:trace>
  <inkml:trace contextRef="#ctx0" brushRef="#br0" timeOffset="64917.94">23994 9787 900 0,'0'0'18'16,"0"0"49"-16,0 0-15 0,0 0-51 16,0 0-1-16,0 0-130 0,0 0-71 15,13-17-106-15</inkml:trace>
  <inkml:trace contextRef="#ctx0" brushRef="#br0" timeOffset="65571.67">23041 8843 218 0,'0'0'82'0,"0"0"22"0,0 0 14 0,0 0-30 0,23-12-35 16,-18 10-14-16,0-2 9 0,-2 1-4 15,2 2 7-15,-5-1 2 0,3 0-13 16,-3 2-9-16,0 0-3 16,-3 0-11-16,-7 2-1 0,-1 4 0 0,-2 5 12 15,-7 4-1-15,-6 3 1 0,-8 6-8 16,6-1-7-16,-6 1-3 0,6 3 1 15,-3-4-5-15,0 5-2 16,2-1-2-16,4 2-2 0,4-2 0 16,-2-2-8-16,5 2-15 0,5-3-9 15,5-3-10-15,3-4-24 0,5-4-17 16,0-1-18-16,13-7-40 0,-6-1-36 16,6-4-110-16</inkml:trace>
  <inkml:trace contextRef="#ctx0" brushRef="#br0" timeOffset="65904.5">22935 8872 368 0,'0'0'42'0,"0"0"66"15,0 0 4-15,18-34-36 0,-18 25-26 16,5 0 12-16,-2 1 8 0,-3 2-26 15,0 0-6-15,0 3 5 0,5 0-1 16,-5 3-8-16,0 0-6 0,7 5 13 16,-4 4 3-16,2 2-7 0,8 2-10 15,0 5-7-15,0-3-3 0,8 5 2 16,-1 1 1-16,14 5 4 0,2 1 3 16,11 5 0-16,-3 2-7 0,-1-5-10 15,-1-2-4-15,-9-5-4 16,-7-3-2-16,-3-3 0 0,-2-2-8 15,-5 0-41-15,2 1-46 0,8 3-47 16,2 3-90-16,-2-3-91 0,-3-5-168 16</inkml:trace>
  <inkml:trace contextRef="#ctx0" brushRef="#br0" timeOffset="66483.31">24159 8869 403 0,'0'0'51'0,"0"0"82"0,0 0-23 16,0 0-42-16,26-16-38 0,-13 16 11 16,0 0 17-16,-3 0-16 0,9 6-10 15,-4 4 1-15,3 1-3 0,-2 5 4 16,2 5-10-16,2 8-7 0,1 7-5 16,2 13 0-16,8 15 4 0,3 6 2 15,-6-2-1-15,-4 0 0 0,-6-6 1 16,-3 0-5-16,-4-1 0 0,-9 1 3 15,-2-1 11-15,-2 1 2 0,-11-2 4 16,0-1-5-16,-8-1-2 0,-5-3-2 16,3-1-3-16,-3-3-7 0,-2-5-10 15,-3-2 1-15,2-7-4 0,-4-4-1 16,4-7 0-16,9-4 0 0,-1-7 0 16,0 0-7-16,-2 0-34 0,0-2-27 15,-3 2-38-15,5-7-38 0,8-8-77 16,6 0-79-16,4-7-184 0</inkml:trace>
  <inkml:trace contextRef="#ctx0" brushRef="#br0" timeOffset="67390.2">24493 8479 254 0,'0'0'39'0,"0"0"26"0,5-4 9 0,-5 4-14 15,0-1-19-15,0 1-12 0,0 0 15 16,0-1-8-16,0 1-6 0,0 0 8 16,0 0-6-16,0-1 2 0,0 0 8 15,3 1 4-15,-3 0-9 0,0-1-14 16,5 1 0-16,-3-3-6 0,3 1-6 16,3 1 0-16,3 0 4 0,-4 0-1 15,1 0 1-15,5 0 3 0,-5 1 3 16,-1 0-2-16,4 0 2 0,-3 0-3 15,-1 0 0-15,1 1-9 0,-3 0-2 16,3 0-2-16,-3 0-4 0,3 5 0 16,-6-3 1-16,1 1-2 0,0 4 2 15,2 3 1-15,-5-1 4 0,0 3 0 16,-5 2 2-16,-1-1 8 0,4 3 3 16,-6-3-3-16,-2 3-7 0,2-2-2 15,0 1-1-15,-5-2-3 0,6-1 1 16,-6 2 1-16,0-3 2 15,5 1 4-15,-7-2 1 0,4-1 1 16,1-1 5-16,0-2 3 0,-1-1-1 16,6-3 0-16,-3 2-5 0,3-2 0 15,5-2-3-15,0-1-3 0,0 1 9 16,8 1 8-16,2-2 3 0,8 0-5 16,6 0-6-16,-1 2-9 0,5-2-3 15,3 0-5-15,-2 0 0 0,9 0-2 16,4 0 0-16,7 0-18 0,0 2-34 15,-3-1-42-15,-7 0-56 16,-8-1-83-16,-8-3-164 0</inkml:trace>
  <inkml:trace contextRef="#ctx0" brushRef="#br0" timeOffset="96256.14">26792 9458 34 0,'0'0'11'0,"0"0"4"0,0 0 0 0,8-17 9 16,-8 12 3-16,0 0 1 0,3 1-1 15,-3-2-4-15,5 4-10 0,-5-1 0 16,5-3-1-16,-2 5 0 0,2-1 0 16,-3 0 4-16,4 0 2 0,-6-2 1 15,5 2-1-15,-5 1 4 0,2-3 3 16,-2 2 1-16,6 1 0 0,-6 0-2 16,0-1 2-16,0 0 4 0,0 0 1 15,0-1-10-15,-6 0 0 0,4 2-6 16,2-1 1-16,-5-1-4 0,-3 3-2 15,3 0-4-15,-3 0-1 0,0 3-2 16,-5 0 0-16,0 5-2 0,0 0-1 16,1 3 0-16,1 1 0 0,-2 2 0 15,6 1-1-15,-4 1 1 0,3 1-1 16,3-1 0-16,3 3 1 0,2-3 0 16,0 0 0-16,5-3 1 0,3 1 3 15,-1-1 4-15,1-2 6 0,5-2-1 16,0-4-1-16,2 2 10 15,4-5 8 1,-4-2 4-16,3 0-5 0,3-6-7 0,-1-1-7 0,-4-6-5 16,2-2 5-16,-2-2 4 0,-9-3 4 15,-2-1-1-15,-5-4-8 0,0 2-5 16,-7 1-2-16,-4 0-5 16,1 4-2-16,-3 6 0 0,-5 4-2 0,-3 5 0 15,-2 3-3-15,-3 2-22 0,0 4-29 16,3 0-25-16,3 4-16 0,-4 0-2 15,9 7-19-15,7-4-50 0,0-1-39 16</inkml:trace>
  <inkml:trace contextRef="#ctx0" brushRef="#br0" timeOffset="96756.8">27092 9450 280 0,'0'0'78'0,"0"0"-47"0,0 0 17 0,-13-20 7 0,13 13 0 15,0 1-37-15,8 1 2 16,-3-1 9-16,3 0-6 0,5 3 0 15,-3-2-4-15,8 2-1 0,-5 1-4 16,3 1-3-16,2 1-2 0,-3 0 2 16,3 4 7-16,3 3-5 15,-5 4-5-15,4 1-3 0,-2 6 0 0,-2 1 1 16,-1 2-1-16,3 1-4 0,-5 1-1 16,-5-1 1-16,0 0 0 0,-3-1-1 15,-5 0 0-15,-5-1-7 0,-3-2-14 16,-5-3-3-16,-2-5 5 0,-3-1 10 15,2-4 7-15,3-1 2 0,0-4 1 16,-2 0 1-16,4-5 3 0,9-2 4 16,-6-3 1-16,8-3 0 0,0-3-5 15,0-1 2-15,8 0 0 0,0-1-1 16,4 1-3-16,9 3 0 0,-5 1 1 16,4 3 1-16,6 0-3 0,-5 1-1 15,5 2-1-15,2 2-1 0,-2 1-30 16,-3 2-56-16,8 2-28 0,-8 0-62 15,-2 0-72-15</inkml:trace>
  <inkml:trace contextRef="#ctx0" brushRef="#br0" timeOffset="98070.76">21330 11690 103 0,'0'-2'51'0,"3"0"21"0,-3-3-3 16,0 3-11-16,2-2-16 0,-2 2-10 15,3-1 1-15,-3 1 2 0,0 1-4 16,0-1-10-16,0-1 0 0,0 1 7 15,0 1 0-15,0 0-1 0,0 1-3 16,0-1 1-16,-3 1-3 16,3 0 3-16,0-1-3 0,0 1-5 15,3-2-7-15,5 1-1 0,-1-2 4 16,6 0 6-16,5 2 15 0,6-3 0 16,1 1-4-16,4 0 3 0,7-2 4 15,11 0 0-15,7 0 1 0,5-1-6 16,-4 1-12-16,-4 1-9 0,-4 3-7 15,-3-1-2-15,0-1 0 0,-3 2-2 16,-2 1-2-16,-3 0-5 0,-5 1-31 16,-8 1-34-16,-5 0-36 0,-5-1-38 15,3 4-15-15,-1 0-33 0,-2-2-78 16</inkml:trace>
  <inkml:trace contextRef="#ctx0" brushRef="#br0" timeOffset="98981.95">21379 11738 111 0,'0'0'28'0,"0"0"-6"0,0 0 1 0,0 0 17 0,-8-17 0 15,3 15-19-15,0-3 8 0,3 3 8 16,-1-1-3-16,0 1-2 0,1-3 6 15,-3 3 0-15,5-1 5 0,0 0-4 16,-6-2-3-16,4 4-4 0,2-1 2 16,-3-3-2-16,1 4-3 0,-1 0-2 15,3-1 1-15,0 1 0 0,-2 0-1 16,2-1 2-16,-3 2 0 0,3-2-2 16,0 1 0-16,0 1-3 15,-5 0-6-15,5 0-6 0,0 0-4 16,0 0-2-16,0 0 0 0,-3 0-1 0,3 0-1 15,0 0 3-15,-2 0-4 16,2 0-3-16,0 3 2 0,0 1-2 16,2-1 1-16,-2 1 0 0,8 1-1 15,-5 2 0 1,4-1 1-16,4 2-1 0,2 1 0 16,-1 0 0-16,7 3 2 0,-1-1 2 15,7 0-2-15,1 2 1 16,0 1 6-16,5 0-3 0,-2-1 4 15,4 1-2-15,3 2 2 0,-2-4 0 16,0 3 2-16,-3 0-2 0,-6-4-3 16,4 2 0-16,-1 1-1 0,-5-1-2 15,1 1-3-15,-9 0 1 0,3 0-1 16,-5-1 0-16,-2 2 0 0,-1 0-1 16,-5-1 1-16,-2 2 0 0,-3-1-1 15,-6 2 0-15,-1-1 4 0,-1 2-4 16,-5 1 2-16,-8 0-2 0,1 1 2 15,-4 1-2-15,1-2 1 0,-8 2 0 16,0 0 0-16,-2 5 0 16,-9 0 0-16,-4 3-1 0,4-1 1 15,9-8-1-15,12-7 1 0,0-2 0 16,1 0 0-16,-1 5-1 0,-7-2 6 16,7-1 1-16,3-2 2 0,2-1-3 15,6 0 2-15,2-3-4 0,8-3-3 16,0-1-1-16,6 1 2 0,6-2 0 15,4-1 7-15,7-1 3 0,13 0-3 16,13-1 5-16,8-1-3 0,8-3 3 16,2 3-9-16,-5 0-2 0,-5 0-2 15,5 2-1-15,-3-4 0 0,1 4 0 16,2 0-2-16,-5 0-20 0,5 0-17 16,-8 4-12-16,0-1-22 0,-7 1-34 15,-9 3-51-15,-7 1-60 0,-12-3-44 16,-4 0-100-16</inkml:trace>
  <inkml:trace contextRef="#ctx0" brushRef="#br0" timeOffset="99692.16">21619 13075 157 0,'0'-3'76'0,"6"0"-16"0,-6-1 7 0,2 1-11 15,1-1-24-15,-1 1 3 0,-2 0 6 16,3 1-9-16,0-2 0 0,-1 2 3 16,-2 2 1-1,5-1 5-15,-5 0 1 0,0 0-3 16,3 1-6-16,0 0-4 0,-3 0-7 0,2 3-7 0,3 3-1 16,-5-1 2-16,0 5-1 0,0 1 0 15,0 3 2-15,0 1-5 0,-5 3-2 16,5-2-3-16,-2 4 4 0,-1-1 2 15,0-1-3-15,-2-1 2 0,3 0-3 16,-4-2-3-16,-1 1 2 0,1-4 1 16,4 0-1-16,-3-1 1 0,0-4 0 15,2-3-3-15,3 1 0 0,-5-2-2 16,5-2 0-16,0 0-3 0,5-1 5 16,0 0 5-16,5 0-1 15,3-2 2-15,3 0-2 0,2-2-5 16,0 2-2-16,5 0-2 0,-2 0 0 15,5-1-1-15,-5-1 0 0,2 3 0 16,0-2-1-16,0-1-3 0,-2 2-19 16,-3 2-15-16,3-1-7 0,-8 1-18 15,-3 0-30-15,0 0-43 0,-2 0-9 16,-8-1-22-16,0-1-64 0,0-3 8 16</inkml:trace>
  <inkml:trace contextRef="#ctx0" brushRef="#br0" timeOffset="99879.92">21733 12991 635 0,'0'0'13'0,"0"0"-5"0,0 0-4 0,0 0 1 0,0 0-5 16,3-19-52-16,7 13-37 0,-2-1-76 15,-3-2-89-15</inkml:trace>
  <inkml:trace contextRef="#ctx0" brushRef="#br0" timeOffset="100990.58">22793 11226 25 0,'0'0'17'0,"0"0"19"0,0 0 6 0,0 0 7 16,5-4-1-16,-5 2 2 0,0 1 11 15,0 1-1-15,5-2-14 0,-5 2-4 16,0 0 4-16,0 0-3 0,3 0 2 16,-3-1-2-16,2 0-6 15,-2 1 3-15,0-2 0 16,0 1-4-16,0-1-13 0,-5 1-15 0,-3-1-5 16,0 0-1-16,-5-1-2 0,1-2 0 0,-9 2 0 15,0-4 0 1,-2 0 0-16,0 0 1 0,2-2-1 15,0 0 0-15,1 2 0 0,-1 0 0 16,-2-1 0-16,5 0 1 0,0 4-1 16,-3-1-1-16,5 2 1 0,-2 2 0 15,5 1 0-15,3 0 1 16,0 0 1-16,2 0 14 0,5 2 9 16,1 1 1-16,-1 1-6 0,3-3 0 0,0 4 1 15,3-1-3-15,2 0 4 16,0 3-6-16,-2-4-5 0,5 4 0 0,-3-1-4 0,2 0 1 15,1 2 0-15,-3 0-1 0,1 3-3 16,-1 2 1-16,2 1-1 0,1 6-2 16,-3 1-1-16,-2 5-1 0,5 1 2 15,-1 10-2-15,4 9 2 0,-3 11-1 16,4 1 1-16,-6 3-1 0,1-6-1 16,1-2 3-16,0-1-1 0,0 2-1 15,-3-1 2-15,-3-2 1 0,1 1 0 16,0 0-4-16,2-2 2 0,-5 3 0 15,0-4 2-15,0 1 3 0,0 1 1 16,0-3-2-16,0-2 6 0,0-4-3 16,0 0 6-16,-5-3-1 0,2-4-2 15,-2-1-2-15,0-5-1 16,2-8-1-16,-5-2-2 0,3-4 1 16,0 4-3-16,-3 1 1 0,0 1 2 15,1-1 4-15,-4-2 1 0,9-3-3 16,-3-5 0-16,2 1-1 0,3-2-3 15,0-4 0-15,8 1-2 0,0-4 1 16,4 3 4-16,1-4-1 0,8-1-2 16,0 1 2-16,2-1 1 0,8 0-4 15,-3 0 0-15,6-1-4 0,2-3 2 16,8 1-2-16,5-2 0 0,0 0-6 16,-2 0-19-16,-14-1-26 0,-9 6-18 15,-6-2-39-15,10-3-61 16,-2 1-84-16,0 1-65 0</inkml:trace>
  <inkml:trace contextRef="#ctx0" brushRef="#br0" timeOffset="103558.62">23601 11744 139 0,'0'-2'18'0,"0"2"-2"0,0-2 17 0,0 0 10 15,0-1-22-15,0 2 4 0,0-1 14 32,0 0 3-32,6 0-1 0,-6-2 7 0,0 1 6 0,5 2 0 31,-3-2-9-31,3 1-4 0,-5 1 0 16,0 1-4-16,3 0-9 0,-3 0-7 0,0 0-6 0,0 0-7 0,5 1 0 15,-5 5-4-15,0 1 5 0,0 5-2 16,-5 1 6-16,2 6-4 0,3 1 0 15,0 3-3 1,0-1-2-16,0 4-2 16,0-1 2-16,3-3 5 0,7 0 6 15,-2-1-1-15,2-2 5 0,3-4 2 16,0-1-1-16,0-3-5 0,0-5 2 16,3 0 1-16,-3-5 0 0,-1-1 2 15,1-7 4-15,0 0-2 16,-2-7-7-16,-1-2 1 0,0-3-7 15,1-5-2-15,-4-3-4 0,1-3-3 16,0 3 2-16,-3-1-2 0,0 5 1 16,-2 2 3-16,2 1 6 0,-5 7 1 15,0 2 1-15,0 2-3 0,0 1 0 16,-5 5-4-16,5-1-2 0,-3 4-3 16,-2 0 0-16,5 1-2 0,-3 5 1 15,1 4 1-15,2 1 0 0,-3 6 0 16,6 2 0-16,-1 5 2 0,6 0 0 15,0 8 0-15,5 9-2 16,0 8 1-16,2 0 1 0,3 0 0 0,-2-6 1 16,-3-2 1-16,0-3 2 15,-3-1 2-15,0-3-3 0,-2-5-1 16,-3-3-1-16,3-11-2 0,-8 4 0 16,3-4 3-16,-3 4 1 0,0 1 1 15,0-3 5-15,-3-5-6 0,-5-4-1 16,-5-4 1-16,1-3-1 0,-9-1-1 15,-5-3-1-15,3-4-2 0,-3-3-1 16,0 2-5-16,0 1-22 0,3 0-16 16,-3-1-15-16,5 3-24 0,1-1-28 15,4 5-41-15,3-4-42 0,0 0-35 16,8 2-97-16</inkml:trace>
  <inkml:trace contextRef="#ctx0" brushRef="#br0" timeOffset="104029.25">24255 12202 406 0,'5'-4'75'0,"-2"0"-3"0,2 2 11 0,0 1-23 16,3-1-18-16,-3 0-7 0,-2 2 13 16,2 0 0-16,-3 4-15 0,4-1 1 15,-6 7-6-15,0-1-2 0,0 3-3 16,0 7-2-16,0 0-7 0,-6-2 3 15,4 4-4-15,-6 0 6 0,3-2 4 16,-3 2 0-16,3-4-1 0,0-2-5 16,2 0-3-16,-2-3-4 0,2-1-2 15,3-1-1-15,-5-4-3 0,5 1 0 16,0-3-1-16,0 1 2 0,5-2 2 16,-2 0-3-16,5 0 3 0,2-2-3 15,-2-1-2-15,5 0 1 16,2 0 0-16,3 0-3 0,-5-2 0 15,5-2-1-15,1 2 1 0,1-1-3 16,-7-2-17-16,3 2-20 0,2-1-20 16,-5-2-36-16,-6 1-30 0,6-5-62 15,-10 2-26-15,2-1-117 0</inkml:trace>
  <inkml:trace contextRef="#ctx0" brushRef="#br0" timeOffset="104216.45">24252 11907 586 0,'0'0'0'0,"0"0"-12"16,0 0 3-16,0 0-3 0,0 0-33 15,0 0-124-15,-5-18-50 0</inkml:trace>
  <inkml:trace contextRef="#ctx0" brushRef="#br0" timeOffset="104671.06">25056 11936 81 0,'0'0'51'0,"0"0"6"16,0 0 30-16,0 0 7 0,0 0 8 15,0 0-8-15,-34 2-3 0,34-2-3 16,-5 0 3-16,5 0-14 0,5 0-31 16,3-3 3-16,8-1 12 0,4 2-9 15,14-2-6-15,10-1-5 0,18 4-8 16,-5-1-15-16,2 0-9 0,-5 2-5 15,-4 0-4-15,-4 3 3 0,1-1-3 16,2 1-2-16,-8 2 0 0,0-2-33 16,1 1-41-16,-4-1-62 0,-1-3-81 15,-12 1-83-15</inkml:trace>
  <inkml:trace contextRef="#ctx0" brushRef="#br0" timeOffset="108127.9">26555 11367 163 0,'0'0'19'0,"0"0"0"16,0 0 25-16,0 0 1 0,28-14-18 16,-23 13-4-16,-2-2 16 0,2 1 1 15,-2 1-6-15,-3 0 4 0,5-1 0 16,-5 2 3-16,0-1-1 16,0 0 2-16,0 0 1 0,5 0 4 15,-5 0-10-15,0 1-3 0,0-1-1 16,0-1-9-16,0 2-10 0,-5-1 0 15,5 1-5-15,-5-1 3 0,2 1 2 16,-2 0 0-16,2 0-4 0,-2 0-5 16,0 0-3-16,2 2 1 0,-2 4-3 15,-3-2 0-15,3 4 0 0,-2 3 0 16,-1 1 0-16,0 6 0 0,-5 0 0 16,0 3 0-16,0 3 0 0,-2 1 2 15,-3 5-1-15,-3 1-1 0,6 0 1 16,-11 10-1-16,5 4-1 0,-7 14 1 15,-3 2 0-15,7-4-3 0,-1-6 0 16,4-4-4-16,0-1 2 0,6-1 5 16,2-2 0-16,2 2 1 0,4-2 2 15,4-4 12-15,3 0 4 0,3-4 5 16,2 0 3-16,0-9-9 0,3-4-2 16,0-4-7-16,-3-4-7 0,2 4-1 15,6 0-1-15,3 2-2 0,-3-4-24 16,0 1-37-16,0-4-27 0,7-1-51 15,-9-2-55-15,2-4-151 0</inkml:trace>
  <inkml:trace contextRef="#ctx0" brushRef="#br0" timeOffset="108745.96">26718 11529 248 0,'0'0'82'0,"0"0"-21"0,10-10 29 0,-5 7-9 16,0-1-19-16,-2 2-20 0,2 1 6 16,-5 0 7-16,3-1-22 0,2 2-1 15,0 0 2-15,-3 2-11 0,4 1-1 16,-6 5 5-16,0 0-7 15,0 6 6-15,0 2 0 0,-6 4-4 16,-1 6 0-16,-1-1-5 0,-5 12 0 16,0 5-1-16,0 4 1 0,0 4 0 15,3-6 5-15,5-5-3 0,0-13-4 0,5-3 1 0,0-6-6 16,0-2 2-16,5 4-8 0,0 1-1 16,3 0-2-16,-1 0 0 0,6-6 0 15,0 0 5-15,3-6 7 0,2-1 11 31,3-6 3-31,-1-1-3 0,-4-2-6 0,4-8-3 16,1-4-2-16,-3-5-5 0,-5-3-5 0,-3-2 0 0,1-1-2 16,-9 3 0-16,3 1-1 0,-10 4 0 15,3 1 0-15,-11 2-8 16,-5 2-15-16,-3 3-8 0,0 3-7 16,-2 0-2-16,-8 2-4 0,8 4-18 31,-3-1-35-31,5 1-29 0,1 0-55 0,-1 3-6 0,8 2-74 0</inkml:trace>
  <inkml:trace contextRef="#ctx0" brushRef="#br0" timeOffset="109278.4">27170 11960 59 0,'0'0'154'0,"0"0"-77"0,0 0 3 0,0 0-13 0,0-6-23 15,0 4-18-15,0 1-1 0,-3-1 8 16,3-1-4-16,-5 0 1 0,0 1 3 16,-3 1-6-16,5 1-7 0,-9 0-2 15,1 1-11-15,3 6-2 0,1-1 0 16,-6 3-4-16,5 2 1 0,0 5 3 16,1-2 3-16,-4 3 9 0,9-1 20 15,2 2 0-15,0-3 4 0,0 2-2 16,7-3 5-16,6 1 3 0,0-3-2 15,3-3-9-15,-3-2-5 0,7 0-7 16,1-7-6-16,5 0-1 0,-6 0-8 16,1-7-4-16,-5-2-1 0,2-4-1 15,-8-1-1-15,3-5 3 0,-8-1-2 16,0-1-2-16,-5 3-1 0,-5 2 0 16,-3 3-5-16,-2 2-8 0,-5 3-13 15,-6 0-10-15,0 6-6 0,-5 0 1 16,3-1 1-16,2 3-8 0,-4 0-9 15,4 0-22-15,3 0-25 0,8 2-5 16,-3 1-12-16,2-1-59 16,11 0-36-16</inkml:trace>
  <inkml:trace contextRef="#ctx0" brushRef="#br0" timeOffset="109749.29">27811 11721 363 0,'0'0'79'0,"0"0"11"0,0 0 20 15,0-13-53-15,0 7-18 0,0 4-7 16,0 0 2-16,0 0-9 0,0 2-15 15,-3 0 6-15,3 2-12 0,0 2 3 16,-5 8 24-16,5 3 3 0,-3 4-4 16,-2 3-7-16,5 4-1 0,-5 8-3 15,2 7-4-15,3-3-5 0,-5-6-5 16,5-3-3-16,0-6-2 0,-5 2 0 16,5 5-1-16,-3-2-10 0,3-5-21 15,-5-1-25-15,3-2-16 0,2-4-24 16,0-3-7-16,0-6-6 0,0-3-51 15,0-3-96-15</inkml:trace>
  <inkml:trace contextRef="#ctx0" brushRef="#br0" timeOffset="110033.01">27624 11878 540 0,'0'0'89'16,"0"0"3"-16,0 0 46 0,0 0-78 15,0 0-11-15,0 0 10 0,0 0 0 16,47-1-2-16,-26 1-26 0,2-1-2 16,3-2-6-16,0 0-17 0,-3 1-4 15,3 1-2-15,0-1-1 0,2 0 1 16,-2 1-17-16,2-1-26 0,1 0-29 15,-1 1-36-15,3 1-23 0,-3-1-44 16,14-5-11-16,-9 2-48 0,-7-3-13 16</inkml:trace>
  <inkml:trace contextRef="#ctx0" brushRef="#br0" timeOffset="110643.08">28449 11466 355 0,'0'0'56'0,"0"0"21"0,0 0-3 0,0 0-35 0,0 0-29 0,26-18-10 0,-24 17 0 0,3 0 0 16,-5 1 0-16,3 2 2 0,-3 4 10 15,0 2 21-15,-3 6 20 0,-2 1-10 16,-3 8-10-16,1 3-7 0,-6 9-8 16,-5 11-6-16,-6 10-1 0,4 2 3 15,-1-4-3-15,8-6-2 0,5-10 4 16,-2-4 7-16,7-7 1 0,3-3-2 16,3-10 5-16,2 3-2 0,3-1-3 15,5 1 7-15,0-2 1 0,7-3 12 16,1-5-4-16,5-5-7 0,-3-2-15 15,8-5-8-15,3-5 1 0,-6-7-5 16,6-2 1-16,-6-5 0 0,-2-1 0 16,-3-3-2-16,-5 3 2 0,-2-1-2 15,-3 2 2-15,-13 4-1 16,0-1-1-16,-8 1-2 0,-10 6-8 16,-10 1 1-16,-9 3 3 0,-14 3 2 15,2 4 4-15,0 1-1 0,10 2-10 16,3 0-17-16,5 3-19 0,7-1-15 15,6 0-8-15,5 1-19 0,-2 1-40 0,-6 3-30 16,3-1-72-16,8 0-68 0</inkml:trace>
  <inkml:trace contextRef="#ctx0" brushRef="#br0" timeOffset="111117.85">28914 11976 488 0,'0'0'58'0,"0"0"-22"0,0 0 30 0,10-2-36 0,-10 2-15 15,3 0-7-15,-3 4-2 0,5 1 11 16,-5 5 16-16,0 0 26 0,-8 3-2 16,3 6-9-16,0 1-10 0,-3 1-11 15,0 3-9-15,1 3 0 0,-1-2-6 16,3 2-7-16,-3-1-2 0,3 0-3 16,5-3 0-16,0-1-16 0,0-2-42 15,0-2-36-15,0 3-62 0,8-6-27 16,-3-3-111-16</inkml:trace>
  <inkml:trace contextRef="#ctx0" brushRef="#br0" timeOffset="111988.97">29214 11700 141 0,'0'0'114'0,"0"0"-67"0,0 0 29 0,0 0 4 0,25-35-17 0,-17 25-11 16,3 1-23-16,-4 0 7 0,6 0-2 16,-5 5 1-16,5-3-2 0,2 2-6 15,-2 0 0-15,3 2-2 0,2-1-10 16,-5 2-7-16,2 1-6 0,3 1-2 15,-2 0 0-15,-3 3 0 0,0 2-1 16,-6 0-2 0,1 2 1-16,-3 2 0 0,-2 3 0 0,-3 3 2 0,0 1-1 15,0 3 1-15,0 2 0 16,-3 1 1-16,-2 1 0 0,3 5-1 16,-9-4 1-16,4 4-1 0,-1-3 1 15,0 2-1-15,-5-3 1 0,0 1-1 16,5-1 0-16,-4-3 1 0,-1 0-1 15,5-4 1-15,-5 0 4 0,5-4 2 16,3-3-2-16,2-2 0 0,-2-5 1 16,5-2-3-16,0-1 7 0,8-3-1 15,-3-7 6-15,11 0-7 0,-3-4-5 16,0-3-1-16,7-2-2 0,1 2 2 16,0-4-2-16,-1 1 0 0,1 0 0 15,0-1 0-15,-3 1 2 16,2 0-2-16,-4 1 0 0,2 2 0 15,-3-2 2-15,-2 2-1 0,0 4 10 16,-5 1 1-16,5 0-4 0,-10 3-1 16,2 0 1-16,-5 1 6 0,0 5 3 15,0 0-3-15,0 0 3 0,-5 3-7 16,-3 1-3-16,0 5 0 0,0 3 5 16,1 3 8-16,-6 0-5 0,0 5-3 15,0 2-5-15,-3 1 4 0,-2 3 3 16,3 0 10-16,2-1 7 0,0-1-5 15,5 0-7-15,0-2-3 0,3 1-2 16,5-4 2-16,0 2 4 16,0-4-5-16,5 0 0 0,3-3 0 15,0-1 0-15,5-4 3 0,0 0-10 16,2-4-5-16,6-1-3 0,-1-1-5 16,1 0-35-16,5 0-20 0,0 0-20 15,-3-3-36-15,3-2-41 0,10 3-52 16,-5-1-22-16,-10-2-151 0</inkml:trace>
  <inkml:trace contextRef="#ctx0" brushRef="#br0" timeOffset="112514.9">29976 12042 494 0,'5'0'72'0,"0"0"8"0,3-3 14 0,-6 3-61 15,9 0-22-15,-9 0-7 0,4 3-3 16,-4 1-1-16,-2 1 4 0,0 2 20 16,-8 4 10-16,6 0-2 0,-9 2-2 15,4 2 9-15,-1-3-4 0,0 1-5 16,3 1-8-16,-3-3-6 0,1 1 1 15,1-1-2-15,-1-1 3 0,7-2-2 16,-6-2-6-16,6 2-4 16,0-3-3-16,0 0 5 0,0-3 2 15,0 1 3-15,6 1 11 0,1-1 5 16,1-2-3-16,2 0-6 0,1-1-10 16,2 0-4-16,0-2-4 0,2 1-1 15,3-2-1-15,-5-3-2 0,3 4-23 16,2-4-17-16,-8 1-14 15,3-2-29-15,0 0-45 0,0-9-67 0,0 0-62 16,-5 1-208-16</inkml:trace>
  <inkml:trace contextRef="#ctx0" brushRef="#br0" timeOffset="112645.43">30022 11935 643 0,'0'0'3'15,"0"0"-6"-15,0 0-1 0,0 0-4 16,0 0-132-16,0 0-134 0</inkml:trace>
  <inkml:trace contextRef="#ctx0" brushRef="#br0" timeOffset="113192.43">30118 11292 529 0,'0'0'38'0,"0"0"1"0,0 0 58 15,46 20-55-15,-30-6-30 0,5 3-11 16,-3 5-1-16,2 6 0 0,6 7 2 15,3 14 2-15,-1 11-1 0,11 8 5 16,-11-5 8-16,-7 0 5 0,-6-10 2 16,-2 0 3-16,-7-2-4 0,-6-4 14 15,-6-2 13-15,-1-1 3 0,-1 0-1 16,-5-2-19-16,5-1-19 16,-5-2-7-16,0-4-3 0,-2 0-3 15,-3-6 1-15,5-6 1 0,0-5-1 16,3 0 3-16,-3 1 1 0,-8-2-3 15,3 5-2-15,2-4 0 0,3-1-2 16,1-4-33-16,4-3-39 0,0 0-42 16,0-4-58-16,8 2-17 0,0-2-84 15</inkml:trace>
  <inkml:trace contextRef="#ctx0" brushRef="#br0" timeOffset="114514.3">30348 11074 125 0,'-5'0'164'0,"5"0"-111"0,0 0-18 16,0 0 17-16,0 0-16 0,0 0 4 31,5 0-12-31,8 0-3 0,-3 0-7 16,8-1 0-16,3-1 15 0,0 1 9 15,4-1 1-15,-4 0 8 0,8 0-11 16,-4-1-6-16,-1 2-5 0,1-1-1 16,-4-1-3-16,5 1-3 0,-5 0 0 15,-6 0 0-15,-2 1 1 0,0-1 1 16,0 0 5-16,-5 1 5 0,-3-2-16 15,-3 2-3-15,4 1-1 0,-6 0 2 16,0 0-6-16,0 0-4 0,0 0 0 16,0 1-5-16,0 2 0 0,0 2 2 15,0-1-2-15,0 4 2 0,2 2-1 16,-2 0 0-16,5 4-2 16,-5 3 2-16,5 2-2 0,-2 0 1 15,-3 6-1-15,5-1 0 0,-5 5 0 16,3 1 1-16,2-1-1 0,0 2 0 15,-2 5 0-15,-3 6 0 0,5 8 1 16,0 0-1-16,-2-3 1 0,-3-4-1 16,0-2 0-16,0 0 1 0,0-1-1 15,-8 2 0-15,8-1 2 0,-5-3-2 16,2 1 1-16,-2-1-1 0,0-3 0 16,2 0 0-16,-2 2 0 0,5-2 0 15,0-1 1-15,-3 1-1 0,-2-1 1 16,5-5-1-16,0-5 0 0,0-5 1 15,0-2 0-15,0 7 2 16,0 1 0-16,0 3-1 0,0-3 1 16,5 2 0-16,-2-5 1 0,2-1-1 15,-2 0-2-15,2-3 1 0,0-2-1 16,-2-2-1-16,2 1 1 0,0-4 0 16,-5-1 1-16,3-1-2 0,-3-4 0 15,5 3 1-15,-5-5 0 0,2 2-1 16,-2-1 2-16,6-3-2 0,-6 1 2 15,0 1-1-15,0-2-1 0,0-1 0 16,0 1 3-16,0-1 2 0,0 0 4 16,0 0 5-16,-6 0 0 0,-1 0-3 15,-1 0 1-15,-10-1 1 0,2 0 5 16,1-2 2-16,-6 1 1 0,-2 1-4 16,0 0-8-16,2 0-7 0,0 1-2 15,-5 0-3-15,6-1-15 0,-1 0-16 16,0-2-6-16,3 1-10 0,3 0-12 15,-1 0-29-15,6-3-26 0,2 2-37 16,3-5-44-16,3 3-48 0,2-3-151 16</inkml:trace>
  <inkml:trace contextRef="#ctx0" brushRef="#br0" timeOffset="115862.03">30955 10767 114 0,'0'0'42'0,"0"0"10"0,0 0 25 16,0 0-7-16,-5 0 2 0,5-1-8 0,0 0-11 15,0 0-5-15,0-1-4 16,-3 0 4-16,3-1-1 0,0 1-5 15,0 1 6-15,0-3-8 0,3 0-2 16,2 2-4-16,0-2 5 0,-2 0-15 16,5 1-5-16,-3 1-5 0,3-1-2 15,2 0-1-15,-8 1 4 0,6 1-7 16,3-2 2-16,-9 3-5 0,6 0 4 16,2 0-5-1,-2 0-2-15,-3 0 3 0,3 0-4 0,0 0 0 0,-3 0 2 16,3 3-1-16,-1-1 0 0,-2 0-1 15,3 5-1-15,-5-4 0 0,2 5 0 16,0-2 0-16,-2 4 0 16,-3 0-1-16,0 1 0 0,0 1 1 15,-3 1 1-15,-2-1-1 0,-3 0 0 16,3 1 1-16,-3 0-1 0,1 1 1 16,-6-3 1-16,0 2-2 0,0-1 5 15,5-1 0-15,-5-1 9 0,0-1 3 16,3-1 2-16,0 0-3 0,2-2-1 15,8 0 4-15,-5-4-2 0,2 3-5 16,3-2-1-16,3-1 1 0,7 0 7 16,3-2 10-16,-3 0-5 0,8 0-9 15,3 0-6-15,0 0-4 0,-1 0-4 16,6 0-1-16,-3 2 0 16,3-1-1-16,-5 0-6 0,7 2-30 15,-7-3-17-15,5 0-27 0,-5 1-51 16,12-1-71-16,-12 0-66 0,-1-1-130 0</inkml:trace>
  <inkml:trace contextRef="#ctx0" brushRef="#br0" timeOffset="127114.27">3307 14178 261 0,'0'0'41'0,"0"0"-25"0,0 0 22 0,0 0-5 0,0 0-15 0,0 0-4 15,8-17 13 1,-8 13 7-16,0 3-1 0,0 0-3 0,0 0-1 0,0 1-1 16,0-1 1-16,0 1 2 15,-2-1-5-15,2 1-3 0,0 0-4 16,-3 0-2-16,3-2-1 0,0 1-3 15,0-1-6-15,0 1-3 0,0-1 1 16,0 0-3-16,0 0 1 0,0 1 1 16,0 0 1-16,0-1 6 0,0 2-3 15,0-2 6-15,0 1-1 0,0-1 3 16,0-1-2-16,0 1 4 0,-3-1-2 16,-2-1-1-16,0 0 2 0,2 1 1 15,-4-1 3-15,-1 1 6 0,-2 2-10 16,2 0-3-16,-5 1-7 15,0 0-4-15,0 2-1 0,3 5-2 16,-6 1-3-16,1 3 3 0,-1 4-1 16,-2 3 0-16,3 3-6 0,-1 3 3 15,1 0-4-15,4 0 0 0,-2 0 1 16,8-3 5-16,-2 0 1 0,7-2 0 16,0-3-1-16,0-1-1 0,5-5 3 15,2-2 0-15,4-3 1 0,-1-3 4 16,3-2 2-16,3-5 0 0,-4-3 2 15,4-3 3-15,-1-4 8 0,1-1 7 16,-3-3 4-16,0-2-10 0,-3-1-6 16,3-1-3-16,-3 0 0 15,1 0-7-15,-1 1-3 0,-2 5 2 16,0 1-1-16,-1 5 0 0,-4 3-2 16,-1 4 0-16,1 2-1 0,-3 2-3 15,0 2-3-15,0 6 0 0,0 3 2 16,0 3 1-16,0 4 3 0,-3 2 0 15,1-1 0-15,-1 1 1 0,3 0 0 16,0-3-1-16,3 0 4 0,2-2 3 16,0-2 10-16,3-1 4 0,2-3 3 15,-2 2 0-15,0-5-11 0,2-2-5 16,0 1 0-16,3-5-4 0,0 0 0 16,0 0-4-16,0-5-5 0,0 0-33 15,3-2-28-15,-6-2-52 0,8-4-71 16,-2 2-71-16,-4 0-95 0</inkml:trace>
  <inkml:trace contextRef="#ctx0" brushRef="#br0" timeOffset="127646.16">3814 14062 383 0,'0'0'86'0,"5"-6"-24"0,-5 2 37 0,3 1 3 0,-3-1-24 16,0 0-11-16,0 1-9 0,0-3-16 16,-3 2-21-16,-2 0-7 0,2 0-10 15,-4 2-4-15,-1 2-4 0,-3 0-17 16,1 3-18-16,-3 4-4 0,-2 0-3 15,-1 2-8-15,1-1-2 16,-3 2 6-16,2 1 11 0,3-1 7 0,0 1-17 16,3 0 0-16,0 2 23 15,4 0 24-15,4-2 2 0,2 1 3 16,2-3 13-16,4 1 6 0,6-3 6 16,-1 1 7-16,4-4 4 0,1 1-1 15,2-3-2-15,3 1 4 0,-1-2 0 16,3 1 2-16,1 1-12 15,2-2-7-15,-3 2 4 0,-2-1 8 0,-1 2 6 16,-2 0-7-16,0 0 1 16,-7 0 1-16,-4-1 0 0,-1 0-11 0,-6 1-3 15,0-1 1-15,-8 4-4 0,-2-2-4 16,-9 2-2-16,-1-1-6 0,-6 1-3 16,-2 1-2-16,-1 0-2 0,-2 0-1 15,0-1-22-15,3 1-12 16,-1-1-17-16,3 0-18 0,1-1-8 15,6-1-16-15,4 1-27 0,5-4-22 16,7 0-12-16,3-2-115 0</inkml:trace>
  <inkml:trace contextRef="#ctx0" brushRef="#br0" timeOffset="128284.08">5106 13916 454 0,'0'0'65'0,"0"0"-14"0,0 0 57 16,0-29-15-16,0 21-28 0,0-1-7 15,0 2-5-15,0 2-6 0,0 0-10 16,0 3-9-16,0 0-9 0,2 2-9 16,-2 2-7-16,3 3 4 0,0 5 4 15,-3 6 0-15,0 3-4 0,0 5-3 16,-3 2-1-16,-2 11-1 0,-3 5 0 16,-2 7 0-16,-3-2 0 0,5-8-1 15,0-9 1-15,1-11-2 16,-1 0 2-16,0 4-1 0,-2 2 3 15,-1 2 11-15,1-2 4 0,0-2-5 16,2-5 2-16,0-2-1 0,6-6 2 16,2-2 2-16,0-2-8 0,0-4-6 15,7 0 4-15,1-2 4 0,8 0 5 16,2-4-3-16,5 0-4 0,3-2-5 16,2-1-5-16,3 1 1 0,-2 0-2 15,-1 1-1-15,-2-1-4 0,2 2-20 16,-4 0-15-16,-1 0-4 0,-3 0-26 15,-1 1-46-15,-4 0-33 16,-5 0-35-16,-2-1-4 0,-5 3-96 0</inkml:trace>
  <inkml:trace contextRef="#ctx0" brushRef="#br0" timeOffset="128474.62">4977 14189 655 0,'0'0'34'0,"0"0"33"0,0 0 64 0,0 0-51 0,44-13-4 15,-26 6 9-15,5-1-20 0,0 1-32 16,3-3-19-16,-3 0-14 0,3 1-1 16,0-1-29-16,0 0-52 0,2 2-59 15,11-5-59-15,-8 2-40 0,-3 0-144 16</inkml:trace>
  <inkml:trace contextRef="#ctx0" brushRef="#br0" timeOffset="129027.76">5535 13832 546 0,'0'0'62'0,"0"0"0"31,0 0 31-31,0 0-48 0,0 0-29 0,0 0-9 0,0 0-2 0,0 0-5 31,10-13-2-31,-7 19-3 0,-1 4 3 0,-2 4 1 0,3 5 1 0,-3 3 5 16,2 4 12-16,-2 5 3 0,3 10-7 16,-3 5-5-16,3 9-5 0,-3-2-2 15,0-4 0-15,0-6 2 0,0-7-3 16,0-6-3-16,-3-6-3 0,3-6-3 15,0-1 7-15,0 4 2 0,0-1 2 16,3 0 2-16,-1-3 14 0,1-5-9 16,-1-4-4-16,1-5-2 0,2-3 1 15,3-6 6-15,-3-5 0 0,0 1 0 16,0-3 4-16,6 0 4 0,-4-2 10 16,1 2-1-16,2-3 6 15,1 0 4-15,2 0 1 0,0-2 1 16,0 1-12-16,2 0-10 0,1 2-7 15,2 0-2-15,-5 0 0 0,2 1-3 16,1 3-1-16,-1-1-2 0,-5 4 1 16,1 2-3-16,-3 1-1 0,-1 4 1 15,-2 1-3-15,-2 1-1 0,0 4 1 32,-3 5-1-32,0 4 4 0,0 3 1 0,-3 7-1 15,-2 2 1-15,0 1 0 16,0 1 1-16,-1 2 0 0,1-3-2 15,0 0 0-15,2-2-20 0,1-1-47 16,2-3-27-16,0-2-2 0,2-3-28 16,9 0-81-16,-1-7-69 0</inkml:trace>
  <inkml:trace contextRef="#ctx0" brushRef="#br0" timeOffset="129442.43">6103 14360 494 0,'0'0'50'0,"0"0"36"0,0 0-23 0,0 0-41 15,0-11-8-15,0 9 1 0,5-1 30 16,1 1 6-16,4-1 20 0,3 2-4 16,0 0-13-16,7-3-1 0,-2 0 0 15,3 0-18-15,0-3-14 0,-1-1-2 16,1-1 3-16,0-2-5 0,-6-1 1 15,3-1-3-15,-5 1-8 0,-5-2-1 16,0-1 3-16,-8 2-1 0,0-1-5 16,-5 3-3-16,-3 1-2 0,-8 4-8 15,-4 4-6-15,-4 2 3 0,-9 8 5 16,-6 9 7-16,-5 10 1 16,3 0-2-16,12-2 0 0,9-5 2 15,7-1 0-15,0 2 0 0,3 5 6 16,-3 0 22-16,2 0 16 0,9-3 12 15,2-1-4-15,0-4-6 0,10 0-11 16,3-4-9-16,5-3-8 0,5-1-10 16,14-6 0-16,6-4-8 0,14-4-2 15,5-4-39-15,0-2-34 0,0 1-35 16,0 0-37-16,-2 0-62 0,-11 2-97 0,-10 1-103 16</inkml:trace>
  <inkml:trace contextRef="#ctx0" brushRef="#br0" timeOffset="129880.71">7920 13830 532 0,'0'0'4'0,"0"0"41"0,0 0 64 0,0 0-22 0,18-19-20 15,-16 16-30-15,-2 2-7 0,0 1 2 16,0 0-27-16,0 7-4 0,-2 3 4 16,-3 7 18-16,-1 5 19 0,-1 13 4 15,-4 12-8-15,1 11 9 0,0 2-13 16,2 1-13-16,3-10-8 0,2-6-1 16,1-3-9-16,-4-4-3 0,4-1-3 15,-1-4-47-15,1-3-47 0,2-10-50 16,0 2-77-16,5-6-35 0,0-4-133 15</inkml:trace>
  <inkml:trace contextRef="#ctx0" brushRef="#br0" timeOffset="130115.09">8175 14220 613 0,'0'0'106'0,"0"0"25"15,0 0 28-15,0 0-79 0,0 0-48 16,0 0-17-16,0 0 14 0,-18-4 4 16,8 16-7-16,5 3-8 0,-3 2 1 15,0 5-6-15,6 1-3 0,-3 1-6 16,2 0-3-16,3 0-1 0,0-1-2 16,0-3-50-16,5-1-33 0,3-3-45 15,0-2-46-15,7-3-24 16,-2-5-36-16,-5-3-117 0</inkml:trace>
  <inkml:trace contextRef="#ctx0" brushRef="#br0" timeOffset="130286.96">8292 14073 787 0,'0'0'103'0,"0"0"-29"15,0 0 36-15,0 0-85 0,0 0-25 16,-24-41-67-16,19 32-20 0,3 3-63 15,2-1-60-15,0 2-41 0,0 0-66 16</inkml:trace>
  <inkml:trace contextRef="#ctx0" brushRef="#br0" timeOffset="130994.19">8387 14275 369 0,'0'0'131'0,"0"0"-68"15,0 0 58-15,0 0-34 0,0 0-10 16,8-32-4-16,-5 21 3 0,-1 1 2 16,3-1-23-16,1 1-9 0,-1-2-10 15,3 1-16-15,2 0-4 0,0-1-2 16,3 1-6-16,0 1-6 0,3 1-2 15,-4-1-1-15,1 3-1 0,0 1-5 16,-2 2 3-16,-1 0 0 0,-5 3 0 16,0 1 0-16,-2 0-3 0,-1 0-6 15,-2 0-1-15,0 3 5 0,0-1 4 16,-2 3 3-16,-1-1-2 16,1 3 1-16,2 0 0 15,0-1 1-15,0 3-1 0,0 1 3 0,0 0 1 0,0 1-1 16,2 0 0-16,-2 3 0 0,0 1 0 15,3 0 0-15,-3 3 0 0,0 0 0 16,-3 3 0-16,3-1 1 0,-2 1 1 16,-1 0 2-16,1 0-3 0,-1-3 0 15,3 2 1-15,-3-5-1 0,1-1-1 16,4-1 0-16,-2-1-1 0,0-4 1 16,0-1 1-16,0-3 0 0,3-2-1 15,0-2 4-15,-3 0 1 0,5-4-1 16,-3-4 0-16,3-3 10 0,1-1 2 15,1-5-7-15,-1 1-1 0,1-4-1 16,1 1-3-16,2-2 3 16,1 0-2-16,2 0 1 0,0 2-1 15,-1 1-3-15,4 0-2 0,-3 3 1 16,2 3 2-16,1-2 0 0,-3 6 2 16,2 0 1-16,-4 2 5 0,-4 1-1 15,4 1-5-15,-6 1-1 0,-2 3 2 16,-1 0-4-16,1 0-2 0,-3 3 0 15,0 3-1-15,0 1 1 0,0 4 0 16,-3 3 1-16,3 0 0 0,-2 5-1 16,2 2 0-16,-6 0 0 0,6 0 1 15,-2 1 0-15,2 0-1 0,-3-2 1 16,3-1-1-16,0-2 0 16,3-2 0-16,-1-1-8 0,4-2-33 15,-4-3-19-15,3-2-24 0,3-2-58 16,5-5-78-16,-5 0-77 0,5-4-187 15</inkml:trace>
  <inkml:trace contextRef="#ctx0" brushRef="#br0" timeOffset="131401">9026 14347 472 0,'0'0'98'0,"0"0"-39"0,10-8 80 0,-5 6-88 15,3-3-6-15,-6 0-6 0,4 1-1 16,1-1 4-16,-2 1-8 0,3 0 19 16,3-1 0-16,-1 1-7 0,3-1-6 15,0-1-10-15,2-1-9 0,-2-1-4 16,3-1-2-16,-3 1-5 0,-3-3-1 16,0 0-1-16,-2-1-1 0,-3 2-2 15,-2-1-1-15,-3 3-4 0,-3 2-2 16,-5 2-10-16,-4 2-17 0,-4 2 12 15,-2 5 12-15,-5 4 4 0,-1 3 1 16,1 7-1-16,-3 2 1 0,3 2 4 31,2 3 10-31,3 0 20 0,3 0 20 0,4 0 20 0,6-1-11 0,3 0-14 16,2-7-9-16,5 0-12 0,5-4-9 16,1-1 3-16,4-5-6 0,1-1-6 15,4-4-8-15,3-3-2 0,1 0-8 16,7-3-39-16,-3-4-23 0,11 2-22 15,10 2-35-15,8 0-42 0,2 0-84 16,-15 1-88-16,-10 0-161 0</inkml:trace>
  <inkml:trace contextRef="#ctx0" brushRef="#br0" timeOffset="131902.59">10315 14366 482 0,'0'0'76'0,"0"0"1"0,0 0-4 0,0 0-43 0,23-23-11 16,-18 18 5-16,-5-1 21 0,0 0 12 16,0 1 5-16,0 0 9 0,-5 0-14 15,0 0-7-15,-3 1-12 0,1-1-15 16,-1 0-11 0,-3 2-4-16,1-1-5 0,-3 3-2 0,0 0-1 0,0 1 0 15,-2 3 0-15,2 3-1 0,0 4 0 16,0 1 0-16,3 2 1 0,2 4-2 15,5 0 2-15,3 3 1 0,3 0 0 16,5-1-1-16,5-1 4 0,2-3-4 16,6-2 8-16,0-3 9 0,-1-4-3 31,1-3 5-31,0-3 5 0,-3-5-2 0,0-5-5 0,0-4-7 16,-5-3-8-16,0-4-2 0,-6-2-4 31,-1-3-24-31,-4 2-30 0,-2-2-14 15,0 4-15-15,-8 2-13 0,1 5-16 16,-4 4-45-16,-7 0-4 0,3 4-80 0</inkml:trace>
  <inkml:trace contextRef="#ctx0" brushRef="#br0" timeOffset="132371.79">10715 14149 391 0,'0'0'94'0,"0"0"-10"0,3-35 42 0,-3 21-77 15,0-3-7-15,3 0 5 0,-3 2 8 16,0-1 0-16,0 1-11 0,0 2 10 15,0-1 0-15,-3 3-9 0,3 1-8 16,-3 2-15-16,1-1-8 0,-1 1 3 31,1 3-17-31,-1 0 0 0,-2 5-4 16,-5 0-2-16,-1 8 2 0,-2 1 3 16,0 1 1-16,-2 3-1 15,2 3 1-15,0 3-3 0,3 2 2 16,-1 5-2-16,6-1 0 0,0 6 3 15,2 9 0-15,1 4 0 0,2 5 0 0,0-5 1 0,0 1 2 0,0-3 6 16,-3 1 3-16,1 4-3 0,-1 0-2 16,1 0 0-16,-6-2 1 15,0-1-2 1,0-5-6-16,-2-3 0 0,0-4 0 16,4-7-14-16,1-6-10 0,0-1-2 15,0 2-13-15,0 1-20 16,-3 0-11-16,3-6-22 0,2-5-44 0,3-10-39 15,-2-4-129-15</inkml:trace>
  <inkml:trace contextRef="#ctx0" brushRef="#br0" timeOffset="132559.41">10498 14370 685 0,'0'0'180'0,"0"0"-49"0,0 0 37 15,0 0-93-15,0 0-23 0,31-29-11 16,-18 25-14-16,0-4-17 0,3 4-7 16,2 0-3-16,2 1-12 0,4 1-35 15,2 2-11-15,12 0-30 16,6 4-61-16,16 3-53 0,-9 0-89 16,-7-2-172-16</inkml:trace>
  <inkml:trace contextRef="#ctx0" brushRef="#br0" timeOffset="133092.34">11811 13982 142 0,'0'0'240'0,"0"0"-149"15,0 0 38-15,0 0-25 0,0 0-35 16,0 0-20-16,34-8-9 0,-34 8-4 15,0 3-3-15,-6 4 5 0,-1 1 3 16,-1 6-5-16,0 1 0 0,-2 4-10 16,0 3-11-16,-1 2-8 0,1 4-4 15,-1 2 0-15,4 4 1 0,-1-1 2 16,5-1 9-16,-2-1 10 0,5-3 5 16,0 1 0-16,5-2-3 15,1 0 1-15,4-5 1 0,3-1-8 16,0-4-3-16,2-2 4 0,-2-6 8 15,5-3 3-15,-2-5-10 0,-1-1-11 16,3-5-6-16,-7-4 0 0,-1-5-3 16,-5-2 0-16,-2-4-2 0,-3 1-1 15,-5-1-7-15,-6 1-4 0,-2 3-5 16,-5 3-11-16,-2 2-14 0,-1 4-8 16,-2 2-12-16,-1 3-21 0,1 0-47 15,-3 2-64-15,6 0-73 0,4 2-96 16</inkml:trace>
  <inkml:trace contextRef="#ctx0" brushRef="#br0" timeOffset="133507.53">12142 14389 628 0,'0'0'105'0,"0"0"55"0,0 0-36 0,0 0-71 0,33-15-37 16,-22 7-11-16,-4-3-2 0,4 1 0 16,2 0 0-16,-3 1 13 0,3-1 5 15,0 1 16-15,2 0 1 0,-2 1-5 16,0-1-18-16,0-1-8 0,-3 1 0 16,-2 0-3-16,-3-1-3 15,-2 3-1-15,-3 0-20 0,-8 1-18 16,-2 2-6-16,-3 3 5 0,-5 1 18 15,-5 2 14-15,2 8 3 0,-5 1 4 16,0 2 0-16,3 3 0 0,2 3 0 16,1-1 0-16,4 2 3 0,3 0 5 15,5-1 9-15,3 0 12 0,5-2 2 16,3 0-4-16,5-3-7 0,2 0-7 16,8-2-7-16,-2-3-2 0,4-4-2 15,1-2-2-15,0-1 0 0,4-2-31 16,-1-3-27-16,2-3-38 0,-1-1-44 15,14-5-74-15,-8 0-41 0,-2 1-154 16</inkml:trace>
  <inkml:trace contextRef="#ctx0" brushRef="#br0" timeOffset="133918.71">12741 14241 539 0,'0'0'97'0,"0"0"48"0,0 0-16 16,0 0-70-16,0 0-31 0,16-39-18 15,-19 32-10-15,-2 3-2 16,-5 1-9-16,-1 3 3 0,-4 0 3 16,-1 1 4-1,1 3-1-15,-1 4-1 0,-2 0 2 16,5 3-1-16,-2-1-24 0,4 1 5 15,-1-1 4-15,4 1 5 0,0 1 5 16,0-2 5-16,6 2-1 0,2-1-3 16,0 0 2-16,2 3 2 0,3-3 2 15,3 0 2-15,5 0 11 0,0-2 2 16,3 0 2-16,2-1 0 0,0 1 13 16,0-4 6-16,0 0 5 0,3 0-3 15,-6 0-7-15,3 2-12 0,0 0-11 16,-5 0-4-16,0-1-4 0,-8-1 0 15,-2 1-1-15,-6-2 1 0,-5 2 11 16,-4-3 3-16,-9 0-14 16,0-3-3-16,-7 0-46 0,-1-5-48 15,-12-2-62-15,5 0-71 0,7 0-90 0</inkml:trace>
  <inkml:trace contextRef="#ctx0" brushRef="#br0" timeOffset="134372.22">13007 14018 658 0,'0'0'73'0,"0"0"-73"0,0 0 156 0,29-40-76 0,-21 33-39 16,-3 3-9-16,-3 1-7 0,1 3-23 16,-1 1-2-16,-2 8-6 0,0 3 6 15,-2 5 11-15,-3 5 12 0,0 4-3 16,-6 3-9-16,1 8-3 0,-3 7 1 16,-3 4-1-16,1 3 5 0,2-7 3 15,5-11-1-15,3-11 4 0,0-2-4 16,2-2 0-16,-2 2 6 0,3 3 4 15,2 0 4-15,0 0-1 0,2-4-4 16,3-1-4-16,3-5 3 16,2-2 5-16,3-3-2 0,0-5-6 15,3-1 1-15,2-2-5 0,0 0-11 16,-3-3-2-16,4 0-2 0,-1-1-1 16,-3-1-7-16,1-1-18 0,-1 0-17 15,1-1-10-15,-3-1-20 0,-1 0-18 16,1-1-30-16,3-9-87 0,-6 3-102 15,-2-1-175-15</inkml:trace>
  <inkml:trace contextRef="#ctx0" brushRef="#br0" timeOffset="134545.37">13010 14262 937 0,'0'0'127'16,"0"0"14"-16,0 0-28 0,0 0-67 15,44-13-19-15,-21 8-1 0,3 2-7 16,10-2-19-16,11-1-1 0,7 4-37 16,8 0-52-16,0 0-44 0,0 2-61 15,-18 0-103-15,-8 0-121 0</inkml:trace>
  <inkml:trace contextRef="#ctx0" brushRef="#br0" timeOffset="135107.79">14498 14041 525 0,'0'0'137'16,"0"0"-57"-16,0 0 52 0,0 0-77 16,0 0-45-16,0 0 4 0,0 0 16 15,31-22-3-15,-31 16 2 0,0 1 16 16,0-3 6-16,-2 3 5 0,2-2-10 15,-3 1-9-15,1 1-10 0,2-1-13 16,-3 1-9-16,3-1 0 0,0 0-2 16,-5-1-3-16,5 2-3 0,-5-1 2 15,-1 4 1-15,1-1-1 0,-2 3-2 16,-4 0-1-16,1 4 4 0,-3 1 0 16,0 5 5-16,-5 0-2 15,2 5 1-15,-2 1 2 0,-2 5 2 16,2 8-3-16,-3 10-4 0,-2 7 0 15,2 6-1-15,0-4 1 0,6-2 1 16,-3-2-2-16,5 0 3 0,0 3-3 16,0-1 3-16,0 1-1 0,5-4-2 15,1 1 0-15,1-3 0 0,4-3-9 16,-3-3-18-16,5-5-9 0,0-8-13 16,0-6-24-16,5-2-34 15,0-1-34-15,3 0-38 0,7-3-22 0,-4-6-108 16</inkml:trace>
  <inkml:trace contextRef="#ctx0" brushRef="#br0" timeOffset="135296.68">14168 14476 624 0,'0'0'159'0,"0"0"-18"0,0 0 35 0,0 0-91 15,0 0-32-15,31-33 9 0,-16 27-3 16,3 0-15-16,5-2-21 0,-2 2-19 16,5 0-4-16,0 0-24 15,2 1-51-15,1 0-42 0,2 1-70 16,13 2-98-16,-6 0-68 0</inkml:trace>
  <inkml:trace contextRef="#ctx0" brushRef="#br0" timeOffset="135508.47">14801 14445 726 0,'0'0'187'0,"0"0"-132"0,0 0 83 16,-37 26-92-16,19-15-43 0,5 2 0 16,-2 0-3-16,-1 2-5 0,6 3-11 15,-3-2 6-15,5 1-10 0,6 0 0 16,-1-2-22-16,3-1-28 0,3-2-36 15,7-3-53-15,0-5-40 0,3-3-168 16</inkml:trace>
  <inkml:trace contextRef="#ctx0" brushRef="#br0" timeOffset="135659.19">14886 14243 940 0,'0'0'110'0,"0"0"-74"15,0 0 58-15,0 0-94 0,0 0-61 16,-16-34-60-16,14 27-25 0,-1 0-79 16,1 3-18-16,2 1-28 0</inkml:trace>
  <inkml:trace contextRef="#ctx0" brushRef="#br0" timeOffset="136038.44">15201 14080 665 0,'0'0'83'0,"0"0"-12"0,0 0 52 16,0 0-99-16,0 0-24 0,0 0 0 16,0 0-5-16,0 0-11 0,16-14 16 15,-19 27 17-15,-2 4 8 0,-3 7 9 16,0 10-8-16,-5 7-5 0,0 9-14 15,-2 3-3-15,-3-6 0 0,2-5-4 16,3-4 1-16,-5-4 1 0,8-6 1 16,-3-6 8-16,8-5 10 0,-3-2 7 15,3 1 14-15,2 1 1 0,-2 0-13 16,5-4-7-16,0-1-13 0,5-6-8 16,3-3 1-16,5-3 4 15,0 0-3-15,0-4 0 0,2 1-4 0,6-1-1 16,-3 0-2-16,3 0-17 15,2-3-23-15,-2 1-15 0,5-2-24 16,-3 1-27-16,0-1-23 0,6-3-49 16,-9 3-21-16,-4 0-117 0</inkml:trace>
  <inkml:trace contextRef="#ctx0" brushRef="#br0" timeOffset="136241.67">15043 14321 803 0,'0'0'158'0,"0"0"-89"0,0 0 98 15,0 0-95-15,50-20-48 0,-30 14-5 16,9 0 0-16,4 0-9 0,9 0-4 16,9 3-6-16,4-1-22 0,-1 4-40 15,-5 0-51-15,0 1-83 0,-15 2-102 16,-3-3-129-16</inkml:trace>
  <inkml:trace contextRef="#ctx0" brushRef="#br0" timeOffset="136881.94">16705 14380 369 0,'0'0'110'0,"0"0"-49"0,0 0 40 0,0 0-32 0,0 0-16 15,26-21 8-15,-24 17-12 0,1 1 2 16,-3-2 0-16,0 2 9 0,0 0-5 16,0 0-3-16,0 2-10 15,-3-3-19-15,-2 3-11 0,-3 1-2 16,-4 0-5-16,-1 3-2 0,0 1-3 16,-5 5 0-16,-1 1 2 0,1 0-2 15,0 3-2-15,5 3 2 0,0 1 1 16,3 0-1-16,5 2 0 0,2 0 2 15,3 1-2-15,6-3 2 0,6 0 3 16,1-3 16-16,0 0 5 0,3-5 0 16,-1-3 1-16,3-2 5 0,0-4-6 15,1 0-4-15,-1-2-10 0,-3-4-7 16,-2-5-1 0,0-3-3-16,0-2-1 0,-5-4 0 0,-3-2-25 15,-3-2-33-15,-2 4-18 0,-5 2-5 16,-2 5-17-16,-6 3-57 0,2 3-57 15,-9 4 17-15,2 2-52 0,2 1-54 16</inkml:trace>
  <inkml:trace contextRef="#ctx0" brushRef="#br0" timeOffset="137429.79">16870 14331 522 0,'0'0'119'0,"0"0"-48"0,0 0 103 0,0 0-91 15,36-39-50-15,-28 31-4 0,3-1 2 16,-4 2-6-16,1-1-7 0,2 2 0 15,1 2 5-15,2 1-1 0,0 0-3 16,-1 2-3-16,-1 1-4 0,-1 0 1 16,-2 1-5-16,2 2-4 0,1 0-1 15,-4 1-2-15,4 0-1 0,-4 2 0 16,1 1 0-16,3 2 0 0,-4 2-1 16,-2 3 1-16,1 1-1 0,-1 4 1 15,0 1 0-15,-2 5 0 0,-3-2 0 16,5 3 0-16,-5 1 1 0,0-3 0 15,0 1-1-15,-3-2 0 0,1-2 1 16,-4-1-1-16,-1-2 0 0,-1-4 0 16,-5-1 0-16,3-2 0 0,-3-5 3 31,0-2-1-31,2-4 1 0,-2-3-3 0,3-5 2 0,0-2-2 16,5-2 3-16,-1-3 9 0,6 0 9 15,0-4-6-15,6-2-6 0,4-2-1 16,3-1 2-16,2-1 1 0,3 2 1 15,3 2 1-15,2 2 0 0,3 4 4 16,0-1-8-16,3 5-6 0,2-1-2 16,-3 3-1-16,11 0-14 0,5 1-41 15,7 3-28-15,4 2-29 0,-4 2-76 16,-12 0-94-16,-13 1-161 0</inkml:trace>
  <inkml:trace contextRef="#ctx0" brushRef="#br0" timeOffset="142326.68">3966 15441 195 0,'0'0'60'0,"0"0"-3"0,0 0 15 15,0-12 3-15,0 7-33 0,0-1-10 16,0 1-4-16,0 0-1 0,3-3 3 15,-3 3 8-15,2-1 5 0,-2 3-3 16,3-2 6-16,0 1 13 0,-3 2-7 16,0 0-5-16,0 0-7 0,0 1-4 15,0-1-17-15,0 2-10 0,0 0-2 16,0 0-7-16,0 4-2 0,0 1 1 16,-3 5 1-16,0 2 1 0,1 7 0 15,-1 5 0-15,1 11-1 0,-3 13 2 16,-6 9-1-16,3 6 2 0,-4-5 3 15,-1-5 2-15,-3-3 4 0,-2-4 1 16,3 1 1-16,-4-5-4 0,4-3-4 16,2-10-3-16,3-3-2 0,5-10-1 15,-1 0-19-15,6-2-31 16,-2 3-32-16,2-4-29 0,5-2-54 16,5-6-34-16,1-3-135 0</inkml:trace>
  <inkml:trace contextRef="#ctx0" brushRef="#br0" timeOffset="142906.31">4344 15818 436 0,'0'0'32'0,"0"0"15"0,0 0 39 0,0 0-10 16,0 0-27-16,-39 0-11 0,36 0 10 15,1 0 2-15,2 0-18 0,0 1-16 16,2 3 7-16,1 1 10 0,5-2-4 15,-1 4-5-15,4-4-4 0,2 2 0 16,2-2 1-16,3-3-5 0,-2 0-7 16,4-2 5-16,-2-4 0 0,3 1-3 15,-3-3-2-15,0 2-1 16,-5-1 1-16,3-1-2 0,-6-2 6 16,-2 0 0-16,-1 0-2 0,-4-1-7 15,0 0 4-15,-3-2-7 0,-6-1-1 16,-4 0 0-16,0 2-8 0,-6 1-1 15,-2 1-3-15,-2 7 2 0,-4 3-3 16,-2 1-1-16,1 7 3 0,-1 6 7 16,-3 3 3-16,1 3 1 0,2 4 0 15,3 0-1-15,-3 0 1 0,5 2 0 16,3-1 1-16,3 0 0 0,7-1 4 16,0-3 11-16,6 0 4 0,2-3 3 15,10-1 2-15,3-1 3 0,2-4 3 16,6 0-8-16,2-3-10 0,3-6-7 15,0-1-6-15,2-2-6 0,1 0-40 16,-1-3-27-16,3-5-52 0,11-2-72 16,-9-1-91-16,1 3-84 0</inkml:trace>
  <inkml:trace contextRef="#ctx0" brushRef="#br0" timeOffset="143573.68">4899 15860 309 0,'0'0'92'0,"0"0"-1"0,0 0 26 0,0 0-29 0,0 0-25 0,3-34-10 16,-3 26-5-16,0 1-12 0,0 1-1 15,0-2 1-15,0 2-6 0,0 1-4 16,0 2-5-16,0-2 6 0,0 3 4 16,0 0-9-16,0 0-2 0,0 0 5 15,0-1-6-15,0 1 1 0,0 0-1 16,0-4-5-16,-6 4 0 0,4-2-6 16,-3 0-7-16,-3 1-1 15,0 3-1-15,0-1-5 0,-2 1 3 16,0 0-5-16,-1 0-7 0,-1 3-10 15,-1 6 17-15,-3 1 0 0,3 2-11 16,-2 6 2-16,-1-1 0 0,1 4 2 16,2 1 6-16,0 1 6 0,0-2-1 15,3 0 1-15,4-3 0 0,4-2-2 16,2-1 5-16,2-2-1 16,9-1 1-16,-3-4 3 0,7-2 4 0,1 1-3 15,-1-6 3-15,3-1 4 0,-2 0 5 16,-1-1 4-16,1-6 4 0,-3-2 5 15,-1 0-3-15,-1-3-4 16,-1 0-13-16,3-3-8 0,-5-2 5 16,2 3-6-16,-2-5-1 0,0 4-6 15,-1 1 2-15,-1 3 2 0,1 4 3 16,-4 2-2-16,-1 5-3 0,1 0-5 16,-3 1-5-16,-3 8 14 0,1 1 1 15,-3 1 2-15,0 4 3 0,-1 2 0 16,6-2 4-16,-2 1 3 0,2 2 5 15,2-3 1-15,1 2 0 0,2-2 3 16,3-1-8-16,2-1-8 0,1-3-2 16,-1-2-3-16,3-2-16 0,0-2-10 15,0-1-17-15,0-3-24 0,0 0-41 0,2 0-62 0,8-7-65 16,-7 2-48-16</inkml:trace>
  <inkml:trace contextRef="#ctx0" brushRef="#br0" timeOffset="144043.24">5359 15857 180 0,'0'0'108'0,"0"0"23"0,0 0 1 0,16-14-40 0,-11 9-2 16,0 0 11-16,0 1 10 0,0 1-1 15,-2-1-9-15,-1 1-30 0,-2 2-24 16,0-2-19-16,0-1-23 0,-5 1-5 16,-3 1-30-16,1 2-5 0,-6 0 11 15,-3 2 5-15,1 7 2 0,-3-1 0 16,0 0 3-16,-3 4 2 16,3 2-5-16,0-3-6 0,2 1 7 15,3-1-1-15,3 0 7 0,5-2 7 16,2 0 2-16,3 0-1 0,0-1 2 15,8 0 10-15,2-1-1 0,6 0-4 16,-1-3 0-16,3 1-3 0,0 0 1 16,3-3 2-16,0 3 12 0,0-1 8 15,-6 3 0-15,3-2 4 0,0 4-4 32,-2-1 0-32,-1 1-1 0,-7 0-5 0,0 1 0 15,-3 1 10-15,-5 1 5 0,-3-1-1 0,-4 1-9 0,-4-3-13 16,-7 1-6-16,0-4-5 0,-5 2-11 15,0-1-22-15,-6-4-19 0,3 0-19 16,-5 0-25-16,3-1-37 0,-1 0-26 16,-2-2-68-16,8 0-67 0</inkml:trace>
  <inkml:trace contextRef="#ctx0" brushRef="#br0" timeOffset="144530.31">5814 15533 682 0,'0'0'114'0,"0"0"23"0,0 0-5 0,0-35-77 15,0 28-27-15,0 0-1 0,0 5 1 16,0 0-5-16,0 2-11 0,-3 0-12 16,1 4-5-16,-4 6 5 0,4 5 13 15,-6 4-3-15,0 4-2 0,-2 4-5 16,2 2-3 0,-5 7 0-16,0-3 0 0,1 2 0 0,-4 3 0 15,6-10 1-15,-3 7 2 0,0 0-1 0,5-10 0 16,-2 6-2-16,2 0 3 15,3-4 6-15,0-1 5 0,2-2 5 16,0-2 2-16,3-4 3 0,0 1 1 31,0-2 3-31,3-4-6 0,0-1 6 0,2-1-7 0,3-2-4 0,2-3-9 32,0-1 1-32,3-3-4 0,3-2 0 15,-1 0-4-15,1 0-1 0,2-3-6 16,2-1-10-16,-1-2-10 0,-1 0-11 15,2-1-15-15,-2-1-27 0,0 0-27 16,1-2-38-16,-4-2-33 0,-2 1-63 16,-3 1-77-16</inkml:trace>
  <inkml:trace contextRef="#ctx0" brushRef="#br0" timeOffset="144733.94">5625 15869 694 0,'0'0'58'0,"0"0"-13"0,0 0 99 16,0 0-61-16,0 0-14 0,13-5-16 15,0 0 0-15,5 3-10 0,5-5-15 16,3 2-12-16,3-2-10 0,7 2-6 16,10 0 0-16,11 0-23 0,3 1-39 15,2 3-46-15,-3 1-56 0,0 0-40 16,-15 1-36-16,-2-1-153 0</inkml:trace>
  <inkml:trace contextRef="#ctx0" brushRef="#br0" timeOffset="145296.49">7656 15834 535 0,'0'0'114'0,"0"0"-25"16,0 0 84-16,0 0-52 0,36-19-38 15,-31 11-41-15,-2-1-17 16,0 0-12-16,-3 3-10 0,-3-2-2 16,-2 1-1-16,-3 4-1 0,-2 1-9 15,-1 1 2-15,-4 1 1 0,-3 1-5 16,0 2-6-16,-3 3-9 0,0-1-2 16,6 3 7-16,-3 0 5 0,5 1 1 15,3 1-1-15,2 3 5 0,5-2-1 16,3 0-5-16,0 1 14 0,8 3 4 15,5 0 0-15,0-1 18 0,5 1 13 16,3-1 4-16,-1-2-8 0,4 0-8 16,-1-1 0-16,-3-1 0 0,4 1 6 15,-4 0-2-15,1-1 2 16,-5 0 6-16,-1 0 11 0,-5-1 4 16,-4 1-6-16,-1-2-7 0,-5-2-2 15,-8 2 0-15,-2 0-8 0,-6-1-5 16,-7-2-2-16,-8 1-8 0,-10-2-3 15,-11-3-2-15,-2 0-3 0,2-1-13 16,5 0-41-16,6 0-36 0,2 0-28 16,6 0-24-16,2 0-51 0,13 0-81 15,2 0-78-15</inkml:trace>
  <inkml:trace contextRef="#ctx0" brushRef="#br0" timeOffset="146580.76">8147 15981 339 0,'0'0'137'0,"0"0"-34"0,0 0 0 0,0 0-46 0,-8-8-7 16,6 2-13-16,-1 1-8 0,1-1-6 16,2 3 4-16,0-2 11 0,0 2 16 15,0 1 4-15,0 2-2 0,0-1-10 16,0 0-7-16,0-2-11 0,-3-1-5 16,0 1-2-16,1-3-4 0,-1 1-1 15,1-2 0-15,-1 1-5 0,-2 0-3 16,-3 0-4-16,3 0-3 0,-3-2-1 15,-2 2-2-15,0 1 1 0,-3 3 0 16,0 0-10-16,-3 2-8 0,1 0 0 16,-3 4-9-16,0 5 2 0,-3 1-3 15,3 2-12-15,-3 4 12 0,3 1 0 16,5 1-6-16,0-2 2 0,5 3 3 16,3-2 11-16,3-2 12 0,2 2 7 15,2-4 0-15,6-3 3 0,0 1 15 16,2-4 5-16,3-2 1 15,0-3-1-15,0-1-8 0,0-1-2 16,2-5-3-16,-2-3 2 0,3 2 15 16,-1-4 8-16,-2 1 6 0,-3-1-8 15,1 1-4-15,-1 0-1 0,-2 2-12 16,-6 2-7-16,1 1-3 0,0 0-1 16,-3 2-1-16,0 2-4 0,0 0-1 15,0 5 0-15,-6 2 1 0,1 6 0 16,0 1 2-16,-5 6-2 0,2 3 0 15,0 3 1-15,-7 9-1 0,-1 6-2 16,-4 6 0-16,-4 4-2 0,6-12 4 16,8-8 0-16,5-15 0 0,0 2 0 15,2-2-1-15,3 1 1 0,0 0-2 16,3-5 2-16,7-8 1 16,-2-2 0-16,5-2 17 0,-1-5-4 15,4-6 7-15,2-6 5 0,0-4 0 16,5-13-3-16,1-9-4 0,4-11-4 15,1-4-2-15,-4 9-4 0,-4 9 0 16,-3 11-1-16,-5 7 1 0,0 3 1 16,-5 0-1-16,5 3-3 0,0-7 0 15,-1 2-4-15,1 0 3 0,-2 5-3 16,-4 0-1-16,1 3-1 0,-3 2-1 16,1 4 1-16,-4 1-2 0,-2 4-1 15,0-2-1-15,0 4-7 0,0 0-4 16,0 5-1-16,-2 5 6 0,-1 2 7 15,0 3 2-15,-2 4-1 0,5 2-1 16,-2 3 2-16,2-1 0 0,0 0 1 16,2-1 1-16,1 0-1 0,5-2 0 15,-3 0-2-15,2-6 1 0,1 2 1 16,0-4 1-16,0-5-1 0,-1-2 4 16,1-3 0-16,3-2 10 0,-4-2 4 15,6-3 2-15,-2-4-5 0,-1-2-5 16,3-4 1-16,-3-1-1 0,1-5-7 15,-4-4 2-15,4-1-5 16,-1-2 1-16,-2-2 1 0,2 4-2 16,-2 4 0-16,0 4 0 0,-1 2 0 15,-2 5 0-15,-2 4-1 0,2 0-1 16,-2 4 0-16,-1 2 1 16,-2 1-5-16,0 3-4 0,0 3-5 0,0 4 7 15,0 3 5-15,3 1 1 0,-3 4-3 16,0-2 1-16,5 3 2 0,-5-1 2 15,5 0 2-15,-5-3-2 0,3 0 3 16,-1 0-2-16,1-4-1 0,0-1 1 16,-3-1-1-16,5-2 0 0,0-1-2 15,-2 0-8-15,4-2-1 0,1-2 1 16,0 1 8-16,0 0 2 0,2-1 0 16,0-1-2-16,-2-1-16 15,0 0-9-15,2 1 5 0,-2-1-4 16,0 0-9-16,-1 0-3 0,1 0 1 15,-3 0-5-15,0 0-1 0,1 0 0 16,-1 0-10-16,0 0-15 0,-3 0-16 16,4-1-14-16,-4 1-15 0,3 0 24 15,-2 0 32-15,2 0 7 0,0 0 4 16,0 0-17-16,3 0-57 0,0 0-77 16,-3 0 16-16</inkml:trace>
  <inkml:trace contextRef="#ctx0" brushRef="#br0" timeOffset="147175.07">8989 15986 213 0,'8'-4'133'0,"-3"-3"1"0,3-2 21 0,0 0-60 0,-3 1-13 15,-2 0-3-15,-1-2-23 16,-2 1-6-16,3 1 1 0,-3 4-5 0,0 0-14 16,-3-1-8-16,1 4-8 0,-6 1-5 15,0 0-3-15,0 0-4 16,-5 1-4-16,0 4 3 0,-2 2-2 0,-3 2-1 16,0 5-8-16,-3 4-10 0,0 2-3 15,1 2 4-15,2 4 7 0,0 1 2 16,5 1 7-16,5-3-2 0,5 3 3 15,3-4 0-15,3-1 0 0,5-3 8 16,-1-2 19-16,6-6 4 0,-2-1 3 16,-1-4-2-16,3-5 10 0,0-2-3 15,0-7-5-15,0-3-7 0,2-3-8 16,-2-5-4-16,-3-2-3 0,1-6-2 16,2-6-6-16,-3-9-3 0,-2 4-1 15,0 5-6-15,-6 9 0 16,3 13 6-16,-5-1-1 0,3 3 1 15,-3 3-3-15,0 2-2 0,0 3-1 16,-5 0-2-16,0 3 7 0,-3 7 1 16,-3 1 0-16,4 5-1 0,-1 1 2 15,-2 3 0-15,2-2 1 0,0 0 13 16,3 0 5-16,2 0 2 0,3-2 0 16,0-1-1-16,0-4-2 0,8 0-5 15,0-2-3-15,7-3-1 0,1-2-3 16,5-2-3-16,-1-2-4 0,1 0-22 15,5-2-24-15,-3-5-22 0,3 3-18 16,-3-3-13-16,3 0-23 16,-5 0-42-16,4-6-74 0,-4 3-55 15</inkml:trace>
  <inkml:trace contextRef="#ctx0" brushRef="#br0" timeOffset="147597.94">9325 15980 441 0,'0'0'59'0,"0"0"34"0,0 0 29 0,0 0-72 0,34-39-2 16,-26 31-5-16,2-1-13 15,-2 5-10-15,2-3-2 0,-2 6-2 16,0 1 3-16,2 0-6 0,-2 5 1 15,-3 5 8-15,3 1 1 0,-3 4-8 16,0 2-6-16,-3 4-5 0,-2 3 1 16,6 0-5-16,-6 3 0 0,0-3 0 15,0 2-19-15,2-2-7 0,-2-1-7 16,0-4 6-16,-2-2-6 0,-4-2 5 16,4-4 10-16,-6-4 10 0,0-4 5 15,1-3 2-15,-4-7-14 0,4-3-16 16,1-2 31-16,-1-2 21 0,4-6 26 15,0 0 3-15,3-2 12 0,3-3-19 16,5 0-20-16,2 1-5 0,3-3 11 16,8 6 6-16,-1 0-5 0,1 4-14 15,5 1-7-15,0 3-9 0,0 0-1 16,-1 5-41-16,1 0-54 0,0 2-37 16,-3 3-51-16,11 1-11 0,-8 2-89 15</inkml:trace>
  <inkml:trace contextRef="#ctx0" brushRef="#br0" timeOffset="147958.91">9896 15987 369 0,'0'0'103'0,"0"0"-31"0,0 0 37 16,0 0-82-16,0 0-10 15,24 4-4-15,-17-4 4 16,4 0 25-16,-1-3 3 0,0 1-2 0,3 0 1 15,0-2 12-15,-2-1 6 0,-1 0-10 16,-2 0-9-16,-3-3-12 0,-3 0-9 16,-2 0-9-16,0-3-3 0,-2 1 0 15,-3-1-6-15,-6 2-4 0,1 1 0 16,-3 2-15-16,-5 3-3 0,0 3 8 16,-3 2 7-16,-2 5 2 0,-3 2 1 15,0 3 5-15,0 3-5 0,1 2-1 16,1 3 0-1,4-1 1-15,2 3 0 0,5 0 12 0,5-1 11 0,3 0-3 16,5-1-2-16,2 1-6 0,6-2-6 16,2-4 3-16,6 1 1 15,-1-3-2-15,6-3-4 0,2-1-4 16,3-4-11-16,3 0-43 0,-1-3-41 16,0-1-36-16,1-1-55 0,7 0-32 15,-10 0-84-15</inkml:trace>
  <inkml:trace contextRef="#ctx0" brushRef="#br0" timeOffset="148460.06">10356 15900 568 0,'0'0'138'0,"0"0"-43"0,0 0 23 0,0 0-96 0,0 0-22 16,16-28 0-16,-21 24-2 0,-3 0-1 16,-2 0 3-16,-6 3 0 0,1 1 0 15,-4 3 0-15,-1 5 9 0,-1 1-1 16,-2 3 0-16,0-2-2 0,4 3-5 15,-1 1-1-15,7-1 0 0,0-2 3 16,5-2 4-16,8-2 4 0,0 1 3 16,3 2 22-16,5-2 13 0,4-3 7 15,7 3-12-15,-1-3-5 0,0 0-8 16,5 0-8-16,0 0-1 0,-2-2-6 16,0 3-7-16,-1-2-8 0,-2 3 0 15,-2 2-1-15,-1-1 0 0,-2 3 1 16,-5 1 3-16,-5-1 21 0,-3 2 16 15,-6-3 4-15,-1 1-5 0,-9-1-8 16,-2 0-4-16,-5-1-7 0,0-2-3 16,-6-1-2-16,3-1-8 0,-2 1-4 15,2-1-1-15,-2 0-3 0,2-2-8 16,0 1-10-16,3-1-18 0,2-2-24 16,3 0-51-16,2-1-98 0,4-2-219 15</inkml:trace>
  <inkml:trace contextRef="#ctx0" brushRef="#br0" timeOffset="150241.07">11493 15654 475 0,'3'-4'46'0,"2"1"26"0,-2-3 23 15,-1 1-25-15,1-1-28 0,-1 3 0 16,3-1-2-16,-2 3-13 0,-3-1-3 15,0 2-1-15,0 2-13 0,3 4-4 16,-3 4 9-16,0 2 13 0,-3 8 0 16,0 3 7-16,-4 7-4 0,-1 10-4 15,-2 9-3-15,-3 9-10 0,-3 0-4 16,3-6-3-16,-2-10-5 0,4-7-2 16,1-5 0-16,2-6-10 0,3-6-31 15,-3-2-54-15,3 3-36 0,0 9-44 16,-3-6-18-16,8-7-141 0</inkml:trace>
  <inkml:trace contextRef="#ctx0" brushRef="#br0" timeOffset="150507.93">11749 15903 692 0,'0'0'94'0,"0"0"-89"0,0 0 69 16,0 0-33-16,0 0-28 0,-36 19 1 16,28-6 5-16,3 5-5 0,0 1-12 15,2-1 1-15,1 1-3 0,2 0 0 16,2-1-22-16,1-3-40 0,2-1-49 15,5 0-22-15,1-5-60 0,-1-6-138 16</inkml:trace>
  <inkml:trace contextRef="#ctx0" brushRef="#br0" timeOffset="150658.04">11783 15608 669 0,'0'0'0'0,"0"0"-16"0,0 0 6 16,-26-33 9-16,23 18-125 0,1 5-129 16</inkml:trace>
  <inkml:trace contextRef="#ctx0" brushRef="#br0" timeOffset="151335.13">11956 15885 369 0,'0'0'123'0,"0"0"-57"0,0 0 63 0,0 0-47 15,0 0-24-15,0 0-17 16,0 0-11-16,36-34-13 0,-28 28-5 16,2-1 4-16,0 0 1 0,-2 2-6 15,2 1-7-15,3 0-2 0,-2 1-2 16,2 0 0-16,-1 1 1 0,-4 2 0 15,3 0-1-15,-4 6-1 0,1 3-4 16,-3 0 2-16,-2 6 3 0,-1 3 3 16,-2 1 5-16,-2 4-2 0,-3-1 10 15,2 1-2-15,-2-2-3 0,0 0 0 16,2-2 5-16,-2-5 12 16,5 0-2-16,-3-6-3 0,3 0-10 15,0-4-7-15,0-1-5 0,0-3 4 16,0 0 12-16,0-5 4 0,3 0 0 15,2-4 15-15,3-3 4 0,0-3-9 16,5 0-20-16,2-3-8 0,3 1-2 16,0-2-1-16,6-1-1 0,-6 1-2 15,5-1 0-15,-2 4 2 0,-1 1 0 16,-2 3 1-16,3 1 0 0,-6 3 0 16,4 1 0-16,-7 2-4 0,4 1-10 15,-6 0 0-15,1 2 3 16,-6 2 5-16,0 0 1 0,-2 4 1 0,-3 3 0 0,0 5 4 0,-3 3 6 15,-2 5-4-15,0 0 1 0,2 5-2 16,-2-2-1-16,2 4 0 0,1-2 1 16,2-3-1-16,-3 0-6 15,3-2-12-15,0 0-26 0,0-3-38 16,3-3-35-16,-1-3-26 0,3-1-65 16,1-3-45-16,-1-5-133 0</inkml:trace>
  <inkml:trace contextRef="#ctx0" brushRef="#br0" timeOffset="151772.53">12602 15961 581 0,'0'0'86'0,"0"0"-30"0,0 0 43 0,18-6-78 16,-10 5-17-16,4 1-1 0,-1-2 1 15,4 2 22-15,-4-1 26 0,4-1 12 16,1 2-6-16,-1 0 4 0,1-1-16 16,-3 0-22-16,5-1-5 0,-5 0 1 15,2 0-6-15,1-5-3 0,-4 0-7 16,1 0-2-16,0-1 0 0,-5-3-2 16,2 1-1-16,-7-2-6 0,-3 1-6 15,0 1-5-15,-8 0 6 0,-5 1-9 16,-5 3 2-16,-2 2 9 0,-4 4 5 15,-4 2 1-15,-1 5 3 16,-2 4 0-16,3 1 1 0,2 5 1 16,3 0 9-16,2 1 24 0,8 1 11 15,0 1 11-15,8-3 18 0,3 1-1 16,2-1-12-16,2-4-20 0,9 2-19 16,2-2-6-16,2-2-2 0,6-3-4 15,-1-1-3-15,9 1-5 0,-1-3-2 16,8 1-29-16,11-1-40 0,10 1-23 15,2 1-34-15,1-4-47 0,-14 0-94 16,-15 1-126-16</inkml:trace>
  <inkml:trace contextRef="#ctx0" brushRef="#br0" timeOffset="152325.97">14609 15973 645 0,'0'0'41'0,"0"0"46"0,0 0 26 0,0 0-75 0,6-40-19 0,-6 29 6 16,-6 2-11-16,-1-1 2 0,-1 0 1 15,0 2 1-15,-2 2-4 0,2-1 9 16,-5 5-7-16,0 2-6 0,0 0-2 15,0 2 5-15,-2 7-2 0,-1 5-7 16,-2 4-3-16,3 4 2 16,2 4 0-16,0 0-3 0,3 3-2 15,4-2 2-15,4-1 0 0,2-4 1 16,2-1 0-16,6-1-1 0,0-5 11 16,5-2 24-16,0-5 8 0,5-2-4 15,0-6-9-15,3 0-9 0,-1-9-8 16,4-1-7-16,-4-2-1 0,-2-5 4 15,-5-3-3-15,0-2-4 0,-3-1-2 16,-7-1-11-16,-3-1-14 0,0 1 0 16,-8 4-6-16,-2 4-8 0,-3-1-27 15,-2 6-52-15,2 4-45 0,-5 0-70 16,-1 3-50-16</inkml:trace>
  <inkml:trace contextRef="#ctx0" brushRef="#br0" timeOffset="152836.6">14780 15946 589 0,'0'0'88'0,"0"0"-8"0,0 0 65 0,39-35-90 0,-24 25-35 16,-2 0-11-16,3 4-8 0,-1 0 1 15,1 5-1-15,-6-2 13 0,3 3 13 16,-3 4 16-16,1-1 9 0,-1 6-11 16,0 1-9-16,-2 2-11 0,-3 6-6 15,0 0-7-15,0 5-6 0,1 1-1 16,-1 2 1-16,-3 2 0 0,1 0-1 15,0-3 3-15,-3 3-4 0,0-6-1 16,0 0-1-16,-3-1 2 0,-2-2 2 16,-3-5-1-16,-2 1 2 0,-1-6 3 15,-2-3 2-15,-2-4-5 0,2-2-3 16,3-3 0-16,-1-5 0 16,4 0 7-16,1-4 24 0,4-1 13 15,2-4-11-15,2-1-11 0,6-1 1 16,5-2-1-16,0 1-7 0,5 1 1 15,3 4 3-15,2-2-6 0,5 4-5 16,1 0-6-16,7-2-1 0,3 2-2 16,7 1 1-16,1-2-25 0,-6 5-26 15,1 2-25-15,-9 0-24 0,6 2-36 16,-3-3-81-16,-8 6-107 0,-4-4-227 16</inkml:trace>
  <inkml:trace contextRef="#ctx0" brushRef="#br0" timeOffset="157321.37">4359 17100 129 0,'0'0'85'0,"0"0"-70"0,10-14 12 0,-7 7 24 15,2 1-3-15,-2 0 10 0,2 2 1 16,0-2-2-16,-2 1-4 0,-3-1-6 16,2 3-3-16,1-2-1 0,-3 4 1 15,0 0 6-15,0-1 0 0,0 1 0 16,0 0-7-16,0 0-11 0,0-2-12 15,0 1-10-15,-3 0-7 0,3-1-3 16,0-2 1-16,0 2 1 16,-2 1-1-16,2-2 3 0,0 3 7 0,-3 1-1 15,3 1 2-15,-3 6-2 0,1 3 1 16,-3 3-2-16,2 6 6 0,-5 3-5 16,3 5-6-16,-3 1 0 15,-2 9-4-15,2 5 3 0,1 4-3 16,-1 4 1-16,3-6 0 0,0-4 0 15,2-5 0-15,-2 3 0 0,2-1 1 16,1-2 1-16,-1-5-3 0,0-7 0 16,3-7-29-16,0 0-18 0,-2 1-29 15,2 0-20-15,0 2-39 0,5 1-34 16,0-7-86-16,-2-3-72 0</inkml:trace>
  <inkml:trace contextRef="#ctx0" brushRef="#br0" timeOffset="157587.41">4679 17412 718 0,'0'0'93'0,"0"0"-93"0,0 0 110 0,0 0-10 15,0 0-57-15,-15 1-24 16,7 6 0-16,-2 3 9 0,0 3-7 0,-3 2-5 0,0 4-8 16,2 3-3-16,1 0-4 0,2 2-1 15,1-3 0-15,1-2-7 0,1-1-21 16,3-1-36-16,-1-3-40 0,3-3-50 16,3-1-36-16,-1-3-31 0,3-5-112 15</inkml:trace>
  <inkml:trace contextRef="#ctx0" brushRef="#br0" timeOffset="157759.31">4615 17190 803 0,'0'0'17'16,"0"0"28"-16,0 0 23 0,0 0-68 15,0 0-1-15,0 0-42 0,-29-33-46 16,29 33-52-16,0 2-35 15,3 0-123-15</inkml:trace>
  <inkml:trace contextRef="#ctx0" brushRef="#br0" timeOffset="158496.06">4912 17479 385 0,'0'0'25'16,"0"0"30"-16,0 0 43 0,0 0-32 15,0 0-11-15,0 0 18 0,18-33 5 16,-13 30-13-16,-2-3-9 0,2 2-15 16,3-1-10-16,0-1-13 0,2-1 0 15,0 3-1-15,1-2-4 0,4 1-6 16,-2-1-4-16,-3 2-1 16,1-1-2-16,-1 3 0 0,-2 1 0 15,-1 1 0-15,1 2-6 0,-3 4 2 16,3 2 3-16,-5-1 1 0,2 3 1 15,-3 7 1-15,1-2 0 0,0 6 1 16,-3 4-1-16,0-1 3 0,0 0-5 16,0 2 2-16,0-3-1 0,-3-2-1 15,0-2 1-15,3-4 1 0,-2 0-2 16,-1-3 1-16,3-5 1 0,-2-1 1 16,4-4 1-16,-2-2 9 0,0-1 20 15,0-7 9-15,3-3-15 0,-1-1-1 16,9-3-5-16,-3-2-6 0,2-3 1 15,3 0-1-15,2-1 0 0,3-2-1 16,0-1-3-16,3-2-4 0,-3 4-4 16,3 0 3-16,-3 1-2 0,0 3-2 15,-2 3 0-15,2 2-2 0,-5-1 1 16,0 6-2-16,-3 0 0 0,0 3 0 16,-2 3-4-16,-5 2 3 0,-1 0-6 31,1 4 2-31,-3 1 6 0,0 3 6 0,-5 1-2 0,5 3-2 0,-3-1 1 15,-2 1-3-15,5 0 0 0,0 4-3 16,0-1 3-16,0 3-1 0,0 1-1 16,0 2-1-16,0 1-8 15,2 1-2-15,1-1-7 0,-3-1 0 16,0-1-5-16,0-2-11 0,3-2-25 16,-1-1-25-16,6-2-36 0,-3-1-28 15,11-5-49-15,-4-2-41 0,-1-4-123 16</inkml:trace>
  <inkml:trace contextRef="#ctx0" brushRef="#br0" timeOffset="158954.22">5612 17493 295 0,'0'0'163'0,"0"0"-147"0,0 0 56 0,13-4-37 16,-8 4-23-16,-2 0 10 0,2 2 11 16,0 0 21-16,-2 0 20 0,5-2 5 15,2 0-13-15,-2 0-15 0,5 0-7 16,0-1-5-16,-1-5-3 0,4 1-12 16,-1-4-7-16,1 0 2 0,-1-2 2 15,-2 2 0-15,0-3 0 16,-2 1 1-16,-6 0 3 0,0-1 4 15,-2-2-8-15,-3 1-6 0,0 0-1 16,-6 2 4-16,-1 1-6 0,-1 2-8 16,0 3-3-16,-2 1-1 0,-3 4-2 15,-3 1 1-15,1 6-2 0,-3 2 2 16,-3 4 0-16,0 3-2 0,-2 1 3 16,2 4 0-16,3 1 0 0,0 2 3 15,5-1 23-15,3 1 25 0,2-3 2 16,8 0-12-16,0-4-10 0,5-3-3 15,6-2-3-15,2-1-2 0,2-2 2 16,6-1-6-16,0-5-5 16,2 1-6-16,5-2-2 0,1 0-6 15,-1-2 0-15,3 2-18 0,0-2-28 16,8 0-27-16,7 0-33 0,9 1-41 16,1 1-64-16,-9-2-96 0,-13 0-106 0</inkml:trace>
  <inkml:trace contextRef="#ctx0" brushRef="#br0" timeOffset="159767">7491 17446 339 0,'0'0'194'0,"0"0"-116"0,13-13 58 0,-11 4-33 0,6 4-52 15,-3-2 5-15,-2-1-10 0,-1 3-10 16,1-2 10-16,-1 4-5 16,1-1-12-16,-3 2-6 0,3 2-8 15,-3 0-11-15,0 0-3 0,-3 5-1 16,3-1 8-16,-5 5-3 0,2 3 0 15,-4 3-3-15,1 4-1 0,-1 6 4 16,1-1-1-16,4 5 1 0,-3-3 0 16,2 1-3-16,1-2 1 0,2-4 2 15,5-1 9-15,0-4 1 16,3-2 4-16,5-2 15 0,-3-4-5 16,0-4-3-16,3-3-3 0,0-1-5 15,-3-6-2-15,3-4 11 0,0-2 1 16,-5-4 3-16,2 2-1 0,-2-3-14 15,0 3-4-15,0-3-2 0,-1 2-2 16,-1-1 1-16,-1 0-4 0,2-1-3 16,-4-2 1-16,5 7-3 0,-3 0 0 15,-2 3 0-15,-1 4-3 0,1 0-7 16,-1 5-2-16,1 0-3 16,-1 7-5-16,1 1 8 0,0 7 5 15,2 4 7-15,-3 5-1 0,6 2 2 16,-3 0-1-16,3 2 0 0,2-3 1 15,1 2 1-15,7-5-1 0,-3-1 0 16,6-2 2-16,-3-4 0 0,3-3 1 16,-1-3 12-16,-4-7 12 0,2-2 10 15,-5-4 0-15,2-5-7 0,-4-3-8 16,-4-5 0-16,1-2-5 0,-5-5-2 16,2-9-12-16,-5-8-4 0,3 6-8 15,-3 3-21-15,2 6-8 0,1 12-11 16,-3 1-24-16,5-2-24 0,0 4-28 15,3 7-24-15,-3 1-39 0,11 3-23 16,-1 4-40-16,-2 0-111 0</inkml:trace>
  <inkml:trace contextRef="#ctx0" brushRef="#br0" timeOffset="160011.84">8261 17582 689 0,'0'0'106'0,"0"0"-39"0,0 0 56 15,15-26-88-15,-12 15-26 0,-1-3-5 16,-2 3-2-16,0 0 13 0,0 6 19 16,0-1 10-16,-2 5-2 0,-1 1-4 15,3 6-13-15,-2 6-2 0,-6 4 11 16,5 5 5-16,-2 5-20 0,0-1-12 16,5 3-4-16,0-2-3 0,0 1-11 15,0-3-32-15,3 0-20 0,2-3-33 16,0-3-65-16,5 3-65 0,1-7-32 15,-4-6-147-15</inkml:trace>
  <inkml:trace contextRef="#ctx0" brushRef="#br0" timeOffset="160168.16">8359 17351 834 0,'0'0'83'15,"0"0"55"-15,0-44 27 0,0 27-119 16,0 5-41-16,0 1-5 0,0 1-21 15,3 5-26-15,-3 0-37 0,2 4-39 16,3 1-21-16,3 7-22 0,-3 3-28 16,3-3-128-16</inkml:trace>
  <inkml:trace contextRef="#ctx0" brushRef="#br0" timeOffset="160546.68">8615 17283 761 0,'0'0'31'0,"0"0"15"16,0 0 94-16,0 0-96 0,0 0-21 16,0 0-8-16,0 0-13 0,0 0-2 15,-16-17 0-15,6 29 5 0,2 7 3 16,3 9-1-16,-3 11-4 0,0 16 1 15,1 3-2-15,2 0 0 0,-1-11 0 16,-1-6-1-16,4-9 1 0,-5-7-1 16,6-4-1-16,-1-5 0 0,3-4 1 31,0 5 3-31,0-4 1 0,0 0-2 16,3-4-1-16,2-1 6 0,3-7 6 15,5-1-5-15,-1-5-5 0,1-2-1 16,3-2-3-16,2 1 3 0,-3 0 5 15,6 1-4-15,-3 1-4 0,3 0-5 16,-6-1-22-16,3 1-15 0,1 2-17 16,-4-2-29-16,-5 1-34 0,3-3-51 15,-5 0-72-15</inkml:trace>
  <inkml:trace contextRef="#ctx0" brushRef="#br0" timeOffset="160750.64">8501 17567 767 0,'0'0'84'0,"0"0"8"0,0 0 63 15,0 0-99-15,49-13-15 0,-31 7 0 16,5-3-5-16,1-1-18 16,2 0-18-16,-3-1-15 0,3 2-36 15,-1 1-48-15,4 2-69 0,10-5-42 16,-8 3-16-16,0-1-151 0</inkml:trace>
  <inkml:trace contextRef="#ctx0" brushRef="#br0" timeOffset="161203.84">8964 17288 695 0,'0'0'108'0,"0"0"-21"16,0 0 24-16,0 0-85 15,0 0-22-15,0 0-4 0,0 0-4 16,0 0-5-16,-8 26 8 0,3-9 1 16,-1 9 18-16,1 9 13 0,5 14-8 15,-5 12 3-15,5 1-5 0,-2-5-13 16,2-12-4-16,-3-5-1 0,0-6-2 16,-2-5 1-16,3-7-2 0,2-7 0 15,0-1-1-15,0-1 1 0,0-2-1 16,0-1 0-16,2-8 1 0,3-2 6 15,-2-1 20-15,5-9 6 0,-1-1-2 16,1-5-2-16,3-3-4 16,1-4-2-16,1-3-1 0,3-5 0 15,2-8-6-15,0 5-5 0,-2 8 0 16,-1 5-2-16,-2 10 3 0,0-2 5 16,2-1-5-16,4 3-4 0,-7 7-2 15,4-1 0-15,-3 4-1 0,-3 1 5 16,1 6 4-16,-4 4 1 0,4 3-3 15,-1 3-3-15,-2 3 2 0,2 6-6 16,-2 0-1-16,0 4-2 0,-3 0 0 16,-3-1 0-16,6 3 1 0,-3-1 0 15,0-4-2-15,3 0-12 0,2-3-43 16,3 1-37-16,-2-2-53 0,9 2-69 16,-2-7-102-16,1-4-164 0</inkml:trace>
  <inkml:trace contextRef="#ctx0" brushRef="#br0" timeOffset="161876.79">11113 17453 614 0,'0'0'52'0,"0"0"-52"0,16-10 129 0,-11 3-32 0,-2 3-42 0,-3-3-15 15,-6 3 1-15,-1 2-22 0,-6-1-11 16,-5 3-1-16,-3 0 1 0,-5 5-7 16,-5 1-1-16,0 1 2 0,0 5-2 15,0-2-1-15,3 1-1 16,2-1-4-16,5 1-4 0,6 0 4 16,4-2 5-16,9 3-2 0,2-1-2 15,2 4 5-15,11-4 4 0,3-1 5 16,4 0 0-16,4 0 2 0,2-3 2 15,2 2-1-15,0 0 7 0,3 1 16 16,0-1 0-16,-2 1-3 0,-3 1 4 16,-3-1-6-16,-5 1 2 0,-8 0 3 15,-4-1-13-15,-6 0 0 0,0 0-2 16,-11 1-7-16,-7-2-2 0,-5 0-1 16,-13 1-6-16,-6-2-1 0,-12-1-3 15,0-4-9-15,5 0-27 0,7-3-14 16,14-2-33-16,7 1-22 0,6 0-39 15,-1-2-54-15,6-3-67 0,2 4-135 0</inkml:trace>
  <inkml:trace contextRef="#ctx0" brushRef="#br0" timeOffset="162690.22">11312 17579 750 0,'0'0'23'0,"0"0"32"0,0 0 59 0,24-36-99 0,-14 24-10 15,0 3 2-15,3 1 9 0,0 2 7 16,-3 4 8-16,1 2 1 0,2 1-7 15,0 2-17-15,-3 7-8 0,0 1 0 16,-2 5 0-16,-3 0-4 0,0 3 2 16,-2 1 2-16,-3 2 0 0,3-1 1 15,-1 6-2-15,-2-4-1 0,0 0-7 16,0-1-5-16,0-3-4 0,0-4 8 16,0-1 8-16,3-2 2 0,-3-4 0 15,2-4 0-15,1-3 0 0,2-1 3 16,-2-2 3-16,2-6 6 15,3 0 22-15,-1-5-4 0,4 1-5 16,-1-1-6-16,0-2-6 0,3 0-1 16,-2-1-2-16,1 0-1 0,1-3 3 15,3 4 8-15,-3-2 6 0,0 2 4 16,2 0-3-16,-2 4-4 0,0-2 2 16,0 3 3-16,0 0-9 0,2 1-13 15,1-2-5-15,-1 2 1 0,1 3-2 16,-3-1 0-16,0 1 0 0,0 3 0 15,-6 3 0-15,4 0-1 0,-6 6 1 16,3-1-1-16,-3 5 1 16,3 1 0-16,-3 4 0 0,-3-1 0 15,1 2 0-15,0 0 1 0,-3 2 0 16,0-2-1-16,0 3-1 0,0 1 1 16,-3-2-1-16,-2-2 0 0,2 1 1 15,-2-3 0-15,0-3 0 0,0-2 1 16,2-1-1-16,1-5 0 0,-1-3 5 15,3 0 4-15,0-3 10 0,0-5-3 16,5-1 2-16,0-2 6 0,3-2-6 16,2-4-12-16,3 0-2 0,3-3-2 15,-1-2 1-15,1 0-2 0,4 1 1 16,-1 2-1-16,1 0 1 0,-2 2 1 16,0 3-3-16,3 1 0 0,-3 2 0 15,-2 3-2-15,-1 5 2 0,1 1 0 16,-6 2 0-16,-2 7 1 0,2 3-1 15,-7 6-2-15,-3 0 2 0,0 5 0 16,0 1 1-16,-3 3-2 0,-2-1-1 16,0 1-18-16,2 0-13 0,-2-2-21 15,2-1-37-15,3-1-58 0,-2 1-82 16,-1-5-82-16,3-4-152 0</inkml:trace>
  <inkml:trace contextRef="#ctx0" brushRef="#br0" timeOffset="163285.74">12483 17678 531 0,'0'0'84'0,"2"-4"19"0,-2-1 63 15,3 1-93-15,0-3-26 0,-3 0-4 0,2 0-5 16,1-1 9-16,-3 3 14 0,2-2-1 16,1 2-12-16,-1-1-12 0,-2 1-11 15,3-2-11-15,-3 3 0 0,0-1-3 16,-5 3-9-16,0 0-2 0,-6-1-1 16,1 3 0-16,0 0-2 0,-3 0-6 15,-3 5-7-15,1-1-10 0,-3 6 0 16,2 3-13-16,-4 1-1 15,4 0 16-15,-2 2-12 0,0-2 5 16,2-1 15-16,3 2 7 0,3-2 5 16,2-1 4-16,6 0 0 0,-1-2 7 15,3 1 1-15,3-2 6 0,5-2 2 16,-1-3-3-16,4-3-6 0,2-1-2 16,2-1-3-16,-2-2 1 0,2-4 7 15,1 2 20-15,-3-2 3 0,0-2-10 16,2 2-12-16,-4-1 2 0,2-1 1 15,-3 2-8-15,-2 0-5 16,-1 1-1-16,1 3-2 0,-5-2-9 0,2 5-12 16,-5-1-6-16,0 1 2 0,0 1 5 15,-3 5 16-15,1-2 5 16,-1 3 1-16,-2 0 12 0,5 1 10 16,0 2 5-16,0-2-3 0,0 1-8 15,8-3-7-15,-1 1-1 0,4-1-3 16,4-1-5-16,1-4-1 0,-1 2-31 15,6-3-25-15,-3-1-26 0,3-2-51 16,2-1-44-16,3-6-50 0,-3 1-87 16</inkml:trace>
  <inkml:trace contextRef="#ctx0" brushRef="#br0" timeOffset="163520.53">12886 17246 704 0,'0'0'113'0,"0"0"-65"0,0 0 84 0,0 0-96 0,15 0-35 0,-15 7 5 15,-5 3 8-15,0 5 1 0,-5 8 7 16,-3 13 10-16,-3 9 14 0,1 18-3 16,-3 2-16-16,2-2-15 0,6-6-9 15,2-13-1-15,3-4-2 0,2-4-12 16,3-6-21-16,0-8-23 0,0-4-38 15,3-3-50 1,5 3-64-16,-1-6-46 0,1-1-146 16</inkml:trace>
  <inkml:trace contextRef="#ctx0" brushRef="#br0" timeOffset="163746.91">13064 17283 662 0,'0'0'83'0,"0"0"38"16,0 0-36-16,0 0-85 0,0 0 3 16,0 0 3-16,-8 34 6 0,1-13-2 15,-1 12 5-15,-5 12 10 16,0 16 0-16,3 2 6 16,-1-4-6-16,9-7 0 0,-1-13-15 0,3-3-10 0,3-7 0 15,-1-6-45-15,4-9-62 0,1 4-57 16,4-4-69-16,-1-3-134 0</inkml:trace>
  <inkml:trace contextRef="#ctx0" brushRef="#br0" timeOffset="164076.24">13284 17669 595 0,'0'0'22'16,"0"0"21"-16,0 0 66 0,41-28-76 15,-28 19 7-15,-3 1 9 0,3-3-15 16,0 2-12-16,-2-1 2 16,2 1 13-16,-1 0 5 0,4-1-11 15,-1 0-12-15,-2 0-5 0,-2 2 1 16,-4-1-9-16,1 2 1 0,-8 3-5 16,0 0-2-16,-8 0-4 0,-4 4-2 15,-4 4 0-15,-10 3-8 0,3 8-1 16,-3-1-3-16,0 7 8 0,0-1 10 15,3 2 0-15,5 4 24 0,5-1 16 16,3-2-1-16,5 2 15 0,2-4-14 16,3-4-16-16,3 0-17 0,4-6-7 15,6-4-17-15,0-2-46 0,5-4-56 16,-2-1-50-16,5-2-55 0,12-6-13 16,-4 1-1-16,-6 0 47 15</inkml:trace>
  <inkml:trace contextRef="#ctx0" brushRef="#br0" timeOffset="164499.79">13863 17529 776 0,'0'0'55'0,"0"0"-51"15,0 0-4-15,0 0-83 0,-29-36-25 16,14 28 16-16,-6 4-28 0,3 1 44 15,-3 3 67-15,1 0 9 16,-1 7 36-16,3 1 28 0,2-2-15 16,1 4-1-16,2 0-12 0,5 0-14 15,0-3-11-15,3-2-10 0,0 2-1 16,5-4 0-16,0 5-5 0,0-3 5 16,5 2 7-16,3 3 22 0,2-1 1 15,-2 0 10-15,5 1 6 0,-3-1-2 16,3 0 2-16,0 0-11 0,-2 0-1 15,-1 1 5-15,3 0-6 0,-3-1-16 16,3 1-11-16,-3 0-1 0,1 1 5 16,-4-1 4-16,-4 0 21 0,0 1 8 15,-3-2 6-15,-6-1-4 0,-1 0-9 16,-6-2-14-16,-3-3-11 0,1-1-8 16,-6-2-3-16,0 0-36 0,-2-3-33 15,-3-3-25-15,0 0-54 0,3-2-32 16,3-1-5-16,1-1-41 0,7 2 11 15</inkml:trace>
  <inkml:trace contextRef="#ctx0" brushRef="#br0" timeOffset="164827.91">13974 17274 603 0,'0'0'18'16,"0"0"103"-16,26-38 64 0,-16 26-91 15,-2 1-48-15,2 1-8 0,-5 2-11 16,-2 4-7-16,-1 2 5 0,-2 2 2 16,0 5-22-16,-5 5 8 15,-3 10 13-15,-2 2-3 0,-3 11-11 16,-8 12-2-16,1 10 3 0,-3 5-2 16,2-3 2-16,3-4 10 0,5-12 1 15,5-9 3-15,3-9 1 0,0-4 1 16,5-4-5-16,-3 4-2 0,3-1-4 15,3 0-4-15,2-3 0 0,5-5-3 16,1-2-1-16,4-4-5 0,1-1-1 16,2-3-2-16,2 0-2 0,1-4-8 15,0 1-13-15,2-3-20 0,-2 4-24 16,-1-2-18-16,-2-1-24 0,1 1-24 16,-4-6-47-16,-2 1-67 15,-8 1-86-15</inkml:trace>
  <inkml:trace contextRef="#ctx0" brushRef="#br0" timeOffset="165031.04">13803 17489 1002 0,'0'0'37'16,"0"0"36"-16,0 0 76 0,49-16-105 15,-25 9-23-15,1-2 4 0,9-1-9 16,7 0-12-16,8 3-4 15,3 0-44-15,-5 4-53 0,-6 2-35 16,0 1-45-16,1-3-38 0,-9 3-32 16,-7-1-133-16</inkml:trace>
  <inkml:trace contextRef="#ctx0" brushRef="#br0" timeOffset="165720.24">16012 17249 771 0,'0'0'85'0,"0"0"-68"0,0 0 100 0,42-13-23 0,-37 9-53 0,-2-2-22 16,-6 3-7-16,-2-3-8 0,-8 4-3 16,-8 1 3-16,-2 0 4 0,-8 1 4 15,-13 4-5-15,-8 6-4 0,3 0-3 16,3 2 0-16,10-2 1 0,15-2 0 15,3 1-1-15,7-2 0 0,1 0 0 16,2 3-2-16,3 1 1 0,5 3-3 16,11 0-5-16,1-1-9 0,7 2-8 15,1-1 7-15,6-3 10 16,2 1 7-16,1-1 2 0,2-1 3 16,-3 1 6-16,3 0 11 0,-2 2 10 15,-3 0 11-15,-6 1-4 0,-4-1-2 16,-6 2 0-16,-5-3 2 0,-5-2-8 15,0 1-6-15,-10-3 3 0,-8-2 4 16,-11 2-8-16,-9-3-13 0,-14-1-5 16,0-2-1-16,1-2-3 15,7 0 0-15,8-1-11 0,7-2-17 0,8-1-21 16,6 1-26-16,5 1-37 0,-1-2-53 16,9-1-67-16,-3-2-49 15,5 4-171-15</inkml:trace>
  <inkml:trace contextRef="#ctx0" brushRef="#br0" timeOffset="166220.25">16387 17253 749 0,'0'0'84'0,"0"0"40"0,0 0-6 0,0 0-91 16,39-38-19-16,-39 27 1 0,-5 6-6 15,-3 0 8-15,-8 3-9 0,-2 2-2 16,-2 0-1-16,-6 3 1 0,0 4 0 16,-2 1 0-16,4 2 0 0,1-3 0 15,2 2-11-15,8 1 3 0,3 0-1 16,2 0 3-16,8 1 4 0,0 2 2 15,8 2 2-15,8 0-1 0,2 2 2 16,2-2-1-16,4 2 1 0,1-3-1 16,4 2-1-16,2-2 0 0,-3 0 3 15,1 1 1-15,2-3 0 0,-3 1 0 16,1 1-1-16,-6-2 2 16,-2-1 7-16,-6-3 12 0,-7 0 14 15,-6 0 0-15,-2-5-9 0,-2 2-11 16,-11-3-3-16,-5-2-6 0,-5-1-3 15,-6-5 3-15,-7 0-3 0,-11-2-6 16,-7 0-1-16,2 7-2 0,6 1-17 16,7 0-9-16,13 7-13 0,3-2-7 15,8 3-4-15,2-1-25 0,2-1-42 16,1 2-51-16,7 3-31 0,3-3-73 16</inkml:trace>
  <inkml:trace contextRef="#ctx0" brushRef="#br0" timeOffset="166485.99">16875 17264 587 0,'0'0'16'0,"0"0"-1"0,0 0 94 0,0 0-86 0,21-7-19 16,-21 15 6-16,0 2 30 0,0 3 13 15,0 5-5-15,-5 6-1 0,0 7-14 16,-6 11-14-16,1 9-10 0,2 3-9 16,3-3-4-16,0-11-26 0,2-14-24 15,3-3-15-15,0-7-38 0,0 4-33 16,0-4-99-16,6-3-130 0</inkml:trace>
  <inkml:trace contextRef="#ctx0" brushRef="#br0" timeOffset="166782.78">16811 17245 662 0,'0'0'31'15,"0"0"40"-15,0 0 111 0,39-32-112 16,-19 21 1-16,1 0 6 0,2 1-25 16,3-1-11-16,2 2-2 0,1-1-12 15,-1 1-15-15,1 2-7 0,-1 1-4 16,-2 3-2-16,-3-2-7 15,3 4-13-15,-5 1-16 0,-3 0-28 16,-3 0-21-16,-2 2-28 0,0 5-13 16,-8 1-44-16,-2 1-62 0,-3-4-128 15</inkml:trace>
  <inkml:trace contextRef="#ctx0" brushRef="#br0" timeOffset="167001.59">16870 17385 856 0,'0'0'68'0,"0"0"-68"0,34 0 167 15,-13-1-98-15,-1-2-53 0,6-4 17 16,2 3-7-16,1-4-18 0,-3 4-8 16,2-2 0-16,1 4-6 0,-1 1-10 15,-2 1-9-15,0 1-17 0,0 2-29 16,-6 5-23-16,-2 2-24 0,-5 0-24 15,0 3-6-15,-8 1-64 0,0-6-97 0</inkml:trace>
  <inkml:trace contextRef="#ctx0" brushRef="#br0" timeOffset="167282.84">16808 17679 632 0,'0'0'148'15,"0"0"-46"-15,0 0 73 0,0 0-75 16,0 0-10-16,0 0-1 0,49-5-4 16,-25 3-1-16,4-1-14 15,3 0-21-15,0 2-22 0,3 1-19 16,7 0-8-16,0 1-16 0,6 6-15 15,-1 2-16-15,-9-1-38 0,-9 0-42 16,-13-2-70-16,16-1-63 0,-7 1-81 16,-1-2-195-16</inkml:trace>
  <inkml:trace contextRef="#ctx0" brushRef="#br0" timeOffset="167814.62">17731 17738 493 0,'0'0'145'0,"0"0"-82"0,0 0 56 0,0 0-43 16,0 0-20-16,15-9 7 15,-12 9-9-15,-3-1-16 0,2 1-10 16,1 0-13-16,-3 0-10 0,-3 0 0 15,-2 1-2-15,0-1-1 0,-3 1 8 16,1 1 8-16,-4-2-6 0,3 0 0 16,3-3 7-16,0 1 2 0,3 1-4 15,-1-1-9-15,3-2 6 0,0 2-1 16,5-1 1-16,0 0-3 0,3-1-4 16,2 3-1-16,1 1 4 0,-1-1 4 15,-2 1-4-15,0 0 9 0,-1 1 4 16,1 3 1-16,-3 0-3 0,3 0-8 15,-5 3-3-15,-1-4 0 0,-2 3 0 16,0-1-5-16,0-2-4 0,0 0 1 16,0-2-2-16,0 1-23 0,0-1-45 15,0-1-46-15,0 0-53 0,0-1-133 16,0-3-197-16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1-13T15:23:00.772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6940 6563 69 0,'0'0'37'0,"0"0"-20"0,0-1 8 0,3-1 13 0,-3-2 14 15,3 2-14-15,-3 0 9 0,2-3-1 16,1 1-9-16,2 0-4 0,-3-1-4 16,1 3-3-16,2 0-5 0,0-1-5 15,-2 3-1-15,0-3-2 0,-1 2-4 16,1 0 0-16,-1 0-1 0,1 0 0 16,-1-1 3-16,1 1 5 15,0-2 2-15,-3 2 3 0,2 0 1 16,-2 0-2-16,0 1-2 0,3-1 4 15,-3 0 0-15,0-1-1 0,0 1 1 16,0-1 3-16,0 1-9 0,0-1-7 16,0 1-2-16,-5 1 2 0,2-1-8 15,-2-2 3-15,-3 3-4 0,0 0-2 16,-5 0 2-16,-2 4 0 0,-1-1-1 16,-2 5 0-16,0 1 0 0,-2-1 1 15,-4 2 0-15,1 4 0 0,0-2 0 16,0 4-1-16,-1 0 0 0,-2 4-1 15,6 0 2-15,-3 0 0 16,4 1-2-16,-1 0 2 0,7 0 0 16,0-2 0-16,5-1 0 0,3-1 4 15,5 0-4-15,0-2 4 0,8-1-1 16,2-2 0-16,8-1 4 0,0 1-1 16,8-4 4-16,3-2-4 0,4 0-4 15,8-3 2-15,-2-1-3 0,-8-2 2 16,-2 1-3-16,-6-1 1 0,3 0 0 15,5 0 3-15,-3-2-1 0,1 0 4 16,-4-1-3-16,1-2-1 0,-5 3 0 16,0-3-1-16,-6 2-2 15,1-1 1-15,-6 0 1 0,-5 1 0 16,0 3 3-16,-2-2-1 0,-3 2 2 16,-5-3 6-16,-3 3-9 0,-5 0-2 15,-2 5 0-15,-6-2-1 0,-2 3 1 16,-1 1-1-16,-4 1 2 0,0 2-2 15,-11 7 0-15,-5 3 0 0,-10 4 0 16,2 3 0-16,3-2 3 0,5 1-2 16,8-2-1-16,2-1 2 0,8-4-1 15,6-4 3-15,7-2 14 0,5-1 7 16,0 1 13-16,0 0 1 0,6 4-10 16,2-3-3-16,2 1-1 0,6-3 2 15,3-1-5-15,4 1-3 0,3-3 2 16,0-2-9-16,5 0-2 0,6 0 1 15,-1-2-2-15,3-3-4 0,5 1 1 16,6-3-5-16,4 0 0 0,6-3-1 16,-3-2 0-16,-5-2-19 0,-3 3-30 15,-2-1-27-15,0 2-67 0,-3-1-74 16,-10 0-92-16,-5 2-188 0</inkml:trace>
  <inkml:trace contextRef="#ctx0" brushRef="#br0" timeOffset="1595.87">7747 7359 37 0,'0'-1'18'0,"0"-1"3"16,0-1 16-16,0 2 10 0,2 0 6 16,-2-1 2-16,0-1 2 0,0 1 0 15,0-1-4-15,0 1-5 0,0 1-3 16,0-5-4-16,0 4-6 0,0 0-2 15,3-1-6-15,-3 1 4 0,0 1 0 16,0 1-4-16,0 0-10 0,0 0-4 16,0 1-8-16,2 4 1 0,1 2 3 15,-3 2 2-15,0 3 3 0,0 4 1 16,0 2 4-16,-5 1 1 0,2 5 1 16,-2-3 2-16,-3 2 0 0,3 0-3 15,-3-2 0-15,3 0-3 0,-3-2-1 16,3 0-3-16,-3-3-1 0,1 0-3 15,-1-2-4-15,3 1 1 0,-3-3-1 16,0-2 1-16,3-2 0 16,3-2 1-16,-1-2 0 0,0 1-2 0,3-4 1 15,0 0-2-15,3-1 3 0,2 1 6 16,5-1 2-16,1 0-3 16,7-1-3-16,-3 0-3 0,6-2-1 15,0-2-3-15,-1 3-1 0,4-1 0 16,-1-2-1-16,0 2 0 0,0-3 0 15,-2 0-2-15,0-1-19 0,-3 3-26 16,0-2-25-16,-5 1-37 0,-3-2-32 16,-2-4-34-16,-5 1-33 0,-3 1-119 15</inkml:trace>
  <inkml:trace contextRef="#ctx0" brushRef="#br0" timeOffset="1819.57">7814 7081 61 0,'0'0'672'0,"0"0"-649"0,0 0 2 0,0 0-5 0,-29-25-20 0,24 19-18 16,-3 2-44-16,1 3-11 0,1-6-63 15,-1 4-80-15,4-4-74 0</inkml:trace>
  <inkml:trace contextRef="#ctx0" brushRef="#br0" timeOffset="2125.21">9222 6874 613 0,'0'0'66'0,"0"0"18"0,0 0 33 16,0 0-4-16,0 0-55 0,0 0-35 16,0 0-16-16,23-16-6 0,-18 13-1 15,1 1-10-15,1-1-49 16,1 2-57-16,2 1-79 0,3 0-49 16,-5 1-151-16</inkml:trace>
  <inkml:trace contextRef="#ctx0" brushRef="#br0" timeOffset="2281.27">9411 7209 873 0,'0'0'45'15,"0"0"46"-15,0 0-30 0,0 0-61 16,0 0-12-16,-3 37-67 0,6-32-71 16,-1-2-147-16,3-2-196 15</inkml:trace>
  <inkml:trace contextRef="#ctx0" brushRef="#br0" timeOffset="6481.25">11403 6922 194 0,'0'0'17'0,"0"0"10"0,0 0 24 0,0 0 3 0,0 0-8 16,0-7-15-16,0 3 11 0,0 1 1 15,0-3-7-15,0 4-4 0,0-3-2 16,0 2-1-16,2 0 2 0,-2 2 3 16,3-2-2-16,-3 1-7 0,0 0-8 15,0 1-5 1,0 1-1-16,0-1-3 0,0 1 0 0,0 0 3 0,0-2 4 15,0-1 3-15,0 0 1 0,3 0-3 16,-1 1-6-16,-2-3-2 0,3 2-3 16,-3-1 4-16,2-1-4 0,1 2-3 15,-3-2 3-15,0 0 2 0,0 2 4 16,0-2 0-16,0 4 2 0,-5-1-2 16,2-1 0-16,1 1 1 0,-1 1-2 31,-2-1-2-31,2 1-2 0,1 0 0 0,-1 1-1 0,0-1-2 0,-2 1 2 15,0 0-4-15,2 0-1 16,-2 0 0-16,0 2 0 0,-3 2-1 16,3 2 1-16,-3 0 0 0,1 2 0 15,-4 2 0-15,1 3-1 0,-3 3 1 16,3 3 1-16,-3 2-1 0,-3 2 0 16,1 0 0-16,5 5 0 0,-6-1 0 15,3 0-2-15,3 3-5 16,2-6-2-16,0 1 1 15,6-2 1-15,-1-4 1 0,3-2 0 0,3 0-5 0,2-4 5 16,0-2 3 0,3-2 0-16,0-3 3 0,4-2-1 0,-1-4 2 0,2-1-1 15,2-7 12-15,1-2 13 0,-1-2 0 16,1-7-2-16,-1 1-8 16,1-5-1-16,-1-1-7 0,-2-4-1 15,0 2-2-15,0-3 0 0,0 5 3 16,-5 0 2-16,-1 4 3 0,-1 4-5 15,1 4-3-15,-7 3-2 0,3 3-2 16,-3 1-2-16,0 5-2 0,-3 5-18 16,1 5 8-16,-6 5 5 0,0 1 7 15,-2 2 1-15,2 3 1 0,3 0 1 16,2 0 1-16,3 0-1 0,0-1 10 16,8-1 4-16,0-3 3 0,2 1 3 15,6-4 3-15,-3 3 3 0,5-5-2 16,0-2-11-16,0-2-8 0,3 0-4 15,-1-6-2-15,1 0-17 16,5-1-30-16,-3-1-48 0,13-9-57 16,-10 0-85-16,0-1-82 0</inkml:trace>
  <inkml:trace contextRef="#ctx0" brushRef="#br0" timeOffset="6985.64">12041 6815 507 0,'0'-5'41'0,"0"0"13"0,0-2 50 0,0 0-55 0,0 0-39 16,-3-1-4-16,-2 2 17 0,0 1-14 15,-3 2-9-15,1 0-6 0,-6 3 6 16,0 0 3-16,0 3 2 0,-3 0 0 16,-2 5-5-16,3 1-1 0,-3 0 1 15,2 3 3-15,1 0-2 0,-1 0-1 16,1 1-4-16,7 1-1 0,0-2 4 16,6-2-1-16,2-1 2 0,5 1 10 15,5-3 19-15,0 1 2 0,3-3 3 16,3 1-7-16,2-5-8 0,-3 4-2 15,3-1 1-15,3 1 2 16,-3-1-1-16,5 0 0 0,-2 1 2 16,2-2-3-16,1 2 3 0,-1 1 9 15,-2-1-4 1,-3 1-9-16,0 2 4 0,-8-1-4 16,0 0-5-16,-7 1-4 0,-3 0-4 15,-3 0 4-15,-4 3 9 0,-6 0 0 16,-8 1-6-16,0-1-7 0,-7 2-4 15,-6 1-2-15,-7 3-21 0,5-5-18 16,2 1-17-16,8-5-8 0,3 1-19 16,3-4-36-16,-1 2-21 15,3-1-8-15,5-3-25 0,8-2-95 16</inkml:trace>
  <inkml:trace contextRef="#ctx0" brushRef="#br0" timeOffset="7482.45">12568 6868 346 0,'0'0'99'0,"0"0"18"0,0 0 11 0,0 0-38 0,18-40-20 16,-13 31-13-16,-2-2-12 0,0 3-14 15,-1-1-16-15,-2 1-5 0,0-1-5 16,-5 3-5-16,0 2 0 0,-6 2-9 16,-1 1-6-16,-1 1-4 15,-8 3-9-15,3 3-2 0,-5 3 9 16,2 5 9-16,-2-2 7 0,-1 3 4 16,4 1 1-16,4 0 0 0,3 0 0 15,6-3 2-15,1 3 4 0,1-3 5 16,5-1 12-16,5 0 2 0,6-2 3 15,-1 0-4-15,8-1-6 0,-2-1-6 16,2-2-5-16,0 1-5 0,2 1 2 16,1-3 1-16,-3 1 8 0,3-2 7 15,-3 2 13-15,0-1 7 0,0 2-1 16,-2-1-6-16,-3 1-6 0,-3 0-5 16,-2-3-9-16,-6 3-2 0,-2 2-8 15,0-2 1-15,-7 2 1 16,-6 2 2-16,-5-1-5 0,-8 3-2 15,-8 3-5-15,-10 2-10 0,-8 3-12 16,1-3-12-16,4 0-32 0,11-4-40 16,13-6-35-16,-3 2-43 0,8-2-5 0,2-3-98 0</inkml:trace>
  <inkml:trace contextRef="#ctx0" brushRef="#br0" timeOffset="7898.57">12987 6975 281 0,'0'0'62'0,"0"0"10"0,0 0 15 0,2-33-65 0,-2 23-8 0,0 1 1 16,0 1 2-16,0 2 9 15,0-1-2-15,0 4 2 0,0 2 2 16,-2 1-10 0,-1 4-13-16,1 7-1 0,-4 5 4 15,1 3 2-15,0 4 5 0,5 2-7 16,-3 3-3-16,3-3 1 0,3 3 1 0,5-5 12 16,0 0 21-16,7-2 15 0,3-2 11 15,3-2-13-15,2-3-12 0,3-4-3 16,-3-4 12-16,0-2 9 0,1-4 0 15,-6-1-6-15,2-8-6 0,-2-2-14 16,-2-8-7-16,-6-1-2 0,1-12 0 16,-4-11-11-16,1-2-13 0,-3 2-18 15,-2 12-35-15,-1 12-10 0,1 7-13 16,0 2-10-16,-1 0-30 0,3 2-44 16,-2 5-56-16,2 0-71 0</inkml:trace>
  <inkml:trace contextRef="#ctx0" brushRef="#br0" timeOffset="8824.4">13547 7042 414 0,'0'0'73'0,"0"0"17"0,0 0 22 16,18-34-72-16,-10 23-22 0,0-1-3 16,5 0 4-16,-3 2-9 15,1-2-6-15,1 2 5 0,-4 0 13 0,-3 2 7 16,1 6 3-16,-1-3 3 0,-3 4-14 15,3 1-10-15,-2 0-11 0,0 3-3 16,2 2 1-16,-5 6 2 0,2 4 0 16,-2 1 1-16,0 4 1 15,0 2 0-15,-2 4 7 0,-3-2 10 0,2 2 25 16,0-2 2-16,1-1-14 0,2-2-13 16,0-3-6-16,0-3 1 15,0-4-3-15,0-2 2 0,0-1 4 16,2-5 2-16,1-3 1 0,0-1 24 15,-1-6 14-15,3-4-23 0,1-1-13 16,-1-1-7-16,3-4-8 0,-3 1-3 16,2-2-2-16,1-2-2 0,0 1-1 15,0 1 1-15,2 0 0 0,-2-3 0 16,0 1 0-16,-1 2 1 0,4 0-1 16,-4 2-1-16,1 0 0 0,-3 2-2 15,3 1-3-15,-3 1-4 0,-2 2-10 16,-1 2-4-16,1 3-5 0,-3 1 3 15,0 4 7-15,0 1-13 0,0 7-3 16,0 1 28-16,0 5 7 0,-3 5 0 16,1 2 1-16,2 1-2 0,-3 5 1 15,1-2 0-15,-1 1 1 0,3 0-1 16,0-2 1-16,0-1 5 0,0-3 3 16,0-3 1-16,5-4 2 0,-2-3-1 15,-1-2-4-15,1-7 2 0,0-1 7 16,4-3 14-16,-2-6-12 0,6-4-12 15,-3-5-3-15,2-1 2 0,0-1-1 16,3 2 1-16,-3-3-2 0,3 3 0 16,0-2-3-16,0 2 0 15,0 3 1-15,0-1-1 0,-3 2 0 16,1-1 0-16,-1 1 0 0,0 3-1 16,-2 0 1-16,2 1-2 0,-2 0-6 15,0 3-7-15,0 2-1 0,-1 0 5 16,-1 1 3-16,-1 2 4 0,-3 2 1 15,1 0-1-15,2 0 0 0,-5 2 0 16,3 6 0-16,-3 1-2 0,0 3 3 16,0 4 2-16,-3 1 1 0,-2 5 1 0,2 0-1 15,3 2 1-15,0 0 0 0,0-1 1 16,0 0 2-16,6 0-3 16,1-1-1-16,1-2 0 0,0-3-1 15,2-1-10-15,1-3-23 0,1-3-32 16,1-6-43-16,-2-4-33 0,4-5-69 15,-2-5-66-15</inkml:trace>
  <inkml:trace contextRef="#ctx0" brushRef="#br0" timeOffset="9183.83">14273 6934 403 0,'0'-3'83'0,"3"1"-2"0,-3-1 33 0,0 0-68 0,3 2-35 0,-1 1-4 15,-2 0-6-15,3-1 0 0,2 1 5 16,3 0 43-16,-1 0 28 0,4-1 0 16,2 0-14-16,0-2-6 0,2 0-23 15,1 0-17-15,4-5-7 0,-2 3-8 16,-2-3 1-16,5 2-1 0,-8 0-1 16,2-2 1-16,-5 0 1 0,1 2 2 15,-6-2 0-15,-3 2-3 0,-2 1-2 16,-5 2 0-16,-8 2-9 0,-5 1-11 15,-2 5-1-15,-6 5 6 0,-3 3-3 16,1 6 6-16,2 0 11 0,0 4 1 16,3 0 18-16,7 1 23 15,4-1 1-15,4-2 10 0,3-2-2 16,5-3-13-16,5 0-13 0,0-2-10 16,8-5-6-16,0-6-3 0,2-1-5 15,3-2-50-15,3-5-66 0,2-3-78 16,13-4-45-16,-2 2-11 0,-5-1-155 0</inkml:trace>
  <inkml:trace contextRef="#ctx0" brushRef="#br0" timeOffset="9699.5">14958 6849 333 0,'0'0'64'15,"0"0"5"-15,0 0 38 0,0 0-60 16,21-42-17-16,-19 32 16 0,-2-1 5 16,3 2 2-16,-3 0-6 0,0 0 15 15,0 1-2-15,0-1-3 0,-3 2-13 16,1 3-9-16,-6-3-14 0,3 4-11 16,-5 1-9-16,-1 1-1 0,-2 1-3 15,-2 2 3-15,-1 3-1 0,-2 4-1 16,0 4 2-16,-2 3-1 0,1 4 1 15,-1 2-1-15,2 0 1 16,2 6 3-16,6-2-1 0,2 3 1 16,8 0 2-16,0-4-4 0,5 2 0 15,8-2 1-15,0-2-1 0,3-2 2 16,2-2-1-16,0-2 8 0,0-5 17 16,0-5 4-16,-3-3-11 0,1-4-5 15,2-5-6-15,-2-4-3 0,-4-7 5 16,1-6 9-16,3-12-1 0,-3-22-12 15,0-16-3-15,0-11-1 0,0 4-2 16,-3 11 7-16,0 16 34 0,-2 13-4 16,0 8 5-16,-6 9-5 15,1 2-16-15,-3 2-10 0,0 0-4 16,0-5-3-16,0 0-3 0,0 2 1 16,2 0-3-16,1 3 0 0,-3-1-5 15,5 1-25-15,0 3-21 0,1 0-22 16,1 3-30-16,1 3-40 0,5-6-72 15,2 3-100-15,-2 3-192 0</inkml:trace>
  <inkml:trace contextRef="#ctx0" brushRef="#br0" timeOffset="11731.53">16576 6449 342 0,'0'-2'75'0,"2"-2"-20"0,-2-1 36 15,0 3-5-15,0-2-46 0,0 2-3 16,0 1 18-16,0 1-16 0,0 1-14 16,0 5-7-16,-2 5 24 0,-3 3 25 15,-3 7 0-15,-3 11-13 0,-1 13-14 16,-4 6-9-16,1 8-8 0,4-6-8 16,1-2-4-16,5-6-5 0,0-3 1 15,2 0-3-15,-2-4-3 0,2-4 2 16,1-5-3-16,2-8-2 0,0-7-21 15,0 0-25-15,0 1-19 0,0-4-26 16,2 1-48-16,3-9-52 0,1-3-66 16,-1-4-148-16</inkml:trace>
  <inkml:trace contextRef="#ctx0" brushRef="#br0" timeOffset="12158.72">16578 6459 509 0,'0'0'64'0,"0"0"-9"0,0 0 44 0,8-33-29 16,-3 24-54-16,0 0-13 0,-2 4 6 15,5-1 6-15,-3 3-3 0,0 3-5 16,3 0-3-16,0 6-1 0,-1 5-3 15,-2 3 2-15,3 4 0 0,0 10 2 16,2 10 0-16,3 9-1 0,3 4-2 16,-1 0 0-16,1-4 0 0,-1-5 3 15,1-3-4-15,2 0 0 0,-3-5 1 16,1-5 2-16,-6-8-3 16,1-4 1-16,-4-1 12 0,4-1 19 15,2 1 4-15,-1 0 7 0,1-6 5 16,0-5-2-16,-2-5-3 0,2-1-1 15,-3-9 2-15,0-9-5 0,-2-11-7 16,0-19-13-16,-1-19-8 0,-4-14-2 16,-3-4-6-16,3 8-3 0,-1 18 0 15,3 8-2-15,1 12-17 0,-1 12 3 16,-3 9-5-16,-2 4-21 0,3 6-9 16,-3 1-34-16,2 0-53 0,4 2-46 15,-4 4-45-15,3 2-119 0</inkml:trace>
  <inkml:trace contextRef="#ctx0" brushRef="#br0" timeOffset="12596.84">17361 6828 352 0,'0'0'143'0,"0"0"-14"0,0 0 15 0,0 0-55 0,-5-39-52 15,5 27-10-15,-3-1-8 0,3 1-8 16,-2-2 6-16,-1 2 0 0,1 1 5 16,-1 1 4-16,-2 3-2 15,2 0-12-15,-4 6-2 0,-1 1-8 16,0 0-2-16,-5 7-1 0,3 5 1 15,-6 2 0-15,3 5 0 0,3 3-1 16,0 0 1-16,7 4 1 0,3-3 2 16,0-1 13-16,8-1 8 0,2-2 3 15,6-3-11-15,7 0 2 0,5-5 1 16,1-5 6-16,-1-5 4 0,3-1 4 16,-7-11 3-16,1-3-2 0,1-3-15 15,-5-5-9-15,-3-6-7 0,-8-11 0 16,-4-5-3-16,-4 3-36 0,-2 11-32 15,-2 13-19-15,-6 9-33 0,-10 1-63 16,0 1-86-16,-3 2-93 0</inkml:trace>
  <inkml:trace contextRef="#ctx0" brushRef="#br0" timeOffset="13084.88">17516 6690 309 0,'0'0'59'0,"0"0"18"0,0 0 40 0,0 0-33 0,29-34-30 0,-19 27 2 15,0 1-11-15,3 0-27 16,0 2-7-16,-2 0-1 0,-1 3 0 16,-2 0 9-16,2 1 8 0,-2 0-6 15,2 4-11-15,-2 4-7 0,2 3 3 16,-2 6 1-16,2 2 3 0,1 5 3 16,1 1 0-16,4 3 3 0,-3-1 6 15,5 0-8-15,-8-2-8 0,1-4-3 16,-4-1-1-1,-4-3 0-15,-3-4-2 0,0-3 0 0,-3-3 2 0,-4-6 2 16,-4-1 5-16,1-8-3 0,-6-3-3 16,4-4 2-16,-4-5 17 0,6-5 5 15,-1-1-5-15,4-5 0 16,1 1 5-16,6 5 6 0,3 0-2 16,5 1-3-16,7 6-4 0,6 0 4 15,5 1 1-15,10 2-3 0,8 1-6 16,8 1-13-16,2 4-6 0,-2 2-2 15,-9 2-26-15,-4 4-40 0,3 0-22 16,-1 1-52-16,0-2-76 0,-10 2-73 16,-5-1-189-16</inkml:trace>
  <inkml:trace contextRef="#ctx0" brushRef="#br0" timeOffset="14088.6">18253 6715 107 0,'0'0'183'0,"0"0"-58"0,0 0-6 0,0-10-26 0,2 6-49 16,3-1-1-16,3-1 6 0,3-2-9 15,-1 0-13-15,3-1 5 0,0 0-12 16,2 1 5-16,-2-1 0 16,3 3-5-16,-3 0-1 0,-1 1-5 0,-1 0-9 15,-1 3-4-15,0 2-1 0,-4 0-8 16,-1 0-1-16,-3 3 6 0,1 6-4 16,-3 2 4-16,0 4 3 0,0 2 2 15,-5 4 13-15,-3 3 5 0,3 2 7 16,0-2 0-16,2 4-8 0,1-4-6 15,-1-1 5-15,0-2 12 16,3-4 3-16,0-5-1 0,0 0-3 16,0-4-4-16,0-3-11 0,0-5-2 15,0-3 22-15,3-4 25 0,2-7-26 16,0 1-20-16,3-4-5 0,0-2 0 16,2 1-3-16,-2-1-3 0,5-2-2 15,0 1 0-15,0-1 0 0,2 2 0 16,-2 0 0-16,3 4-1 0,-1 0 1 15,1 1 0-15,-6 3 0 0,8-1 0 16,-5 3-2-16,-3-1 1 0,3 3 0 16,-2 1-5-16,-4 2-3 0,1 3 0 15,-3 1 4-15,-2 3-7 16,2 4 0-16,-5 4 5 0,0 5 3 16,0 4 1-16,0 3 1 0,0 2-3 0,0 1-6 15,0 3-11-15,-3-4-1 0,3 1 3 16,0-3 10-16,0-4 7 0,0-3 3 15,0-3 0-15,0-4 1 16,0-3-1-16,-2-4 2 0,2-2 7 16,0-3 17-16,0-5 7 0,2-2-2 15,4-1-4-15,1-5-15 0,1 0-9 16,5-1 0-16,0-1-2 16,2 1 1-16,1-2-2 15,2-1 0-15,0 1 0 0,0-2 0 0,-2 4 2 0,-1-1-2 16,-2 6-2-16,0 1 1 0,-3 1 1 15,-2 4-1-15,-3 2 1 0,0 0 0 16,-2 2 0-16,0 0-1 0,-3 2-1 16,0 0-8-16,0 0-14 0,2 2 4 15,1 4 6-15,-3 0 7 0,0 4 3 16,2 5 2-16,1 0 2 0,-3 2 0 16,2 4 0-16,-2-1-2 0,0 1 1 15,0 0 1-15,0 0 0 16,-2-1 0-16,2 0-6 0,-3-1-52 15,3-2-34-15,0 1-39 0,0-4-30 16,0-1-42-16,0-6-25 0,3-3-118 0</inkml:trace>
  <inkml:trace contextRef="#ctx0" brushRef="#br0" timeOffset="14730.06">19309 6640 448 0,'3'0'114'0,"0"-3"-51"0,-1-1 26 0,3-1-43 0,1 0-39 0,-4 1-5 15,-2 0 1-15,3 0 19 0,-3 1 35 16,0 0 20-16,0 0-8 0,0 1 7 16,-3-2-18-16,1 3-19 0,-1-3-17 15,-2 0-16-15,0 1-2 0,-1 0-4 16,1 1-13-16,-2 0-6 0,-1 2 1 16,-8 4 9-16,3 3 2 0,-5 3 1 15,0 7-2-15,0 0-1 16,-3 5-5-1,1 2-7-15,2 2-5 0,0 2 6 0,7 3 1 0,-2-3 3 16,6-2 12-16,1-1 4 0,4-4 1 16,2-4 10-16,2-2 8 0,4-4 3 15,1-7 3-15,1-4 3 0,2-2 5 16,1-9-13-16,2-5 4 0,0 1 5 16,0-4-9-16,-1-2-7 0,1 0 0 15,-2 0-5-15,2 2 1 0,-3 3-7 16,0 1-2-16,1 4 0 15,-6 1-1-15,0 6-2 0,0 0-5 16,-5 4-4-16,0 0-3 0,0 6 4 16,-5 5 11-16,0 2 1 0,0 4 8 15,2 0 2-15,0 1 4 0,1 1 12 16,2-1 10-16,0-2 0 0,5-2 0 16,0-1-6-16,3-4-6 0,5-4-3 15,0 2-3-15,5-6-5 0,0-1-5 16,0 0-2-16,5-8-7 0,-2 4-3 15,2-5-25-15,1 0-30 0,-4-3-33 16,3 1-43-16,3-13-49 0,-5 3-96 16,-3-2-119-16</inkml:trace>
  <inkml:trace contextRef="#ctx0" brushRef="#br0" timeOffset="14980.9">19692 6254 1001 0,'0'0'5'0,"0"0"106"16,0 0 52-16,0 0-91 0,13-27-55 15,-11 27-17-15,-2 5-5 0,0 6-11 0,-2 8 1 0,-6 15 15 16,3 13 0-16,-3 16 2 0,6 4 14 16,-1-5 5-16,3-6-8 0,0-10 5 15,0-4 0-15,-3 0-3 0,1-4-9 16,-3-1-3-16,2-5-3 0,0-6-11 15,3-10-25-15,0 1-25 0,0-2-35 16,0 5-57-16,6 0-101 0,-4-9-188 16</inkml:trace>
  <inkml:trace contextRef="#ctx0" brushRef="#br0" timeOffset="18288.66">21007 6633 139 0,'0'0'65'0,"0"0"4"0,0 0 14 0,0 0 19 15,0 0-29-15,0 0-7 0,3-2 9 16,-3 0 0-16,0 2-9 0,2-2-5 16,-2 0-5-16,3-1 0 0,-1-3 2 15,-2 2-5-15,3 0-2 16,2 0-19-16,-5-2-7 0,0 4-11 16,3 1-4-16,-3 1-6 0,0 0-4 15,0 1-7-15,0 7-1 0,-3 3-3 16,-2 3 3-16,-3 6 5 0,1 4-1 15,1 2 4-15,-1 2 1 0,1 1-1 16,4 1 2-16,-1-1-2 0,1-2 0 16,2-1 0-16,2-5 0 0,3 0 1 15,3-4 0-15,-3-2 0 0,3-5 4 16,2-4-4-16,1-1 6 0,-1-5 3 16,-2-5 10-16,5-4 0 0,0-4-8 15,0-7-6-15,2-1-3 0,1 0-3 16,-3-4 0-16,5 2 0 15,-5 2-1-15,2 1-2 0,-7 3 0 16,5 3 1-16,-8 5-3 0,0 2-2 16,-2 4 0-16,-1 2-9 0,-2 1-13 15,5 6-2-15,-5 3 13 0,0 4 9 16,3 2 4-16,2 4 4 0,0 1 1 16,3 1 0-16,5 0 0 0,0-2 2 15,2-1 1-15,6-2 12 0,0-1 11 16,-1-4-13-16,1-2 17 0,2-4-5 15,-2-5 10-15,-3-2 11 0,0-5 4 16,0-4-7-16,-2-2-13 0,-3-4-8 16,-3-3-6-16,0 0-5 0,-2-4-9 15,0-1-2-15,0-2-14 0,-3 1-19 16,0 2-5-16,3 5-5 0,-3 4-23 16,-3 4-21-16,4 5-48 0,1 3-69 15,-1 2-65-15,1 1-80 0</inkml:trace>
  <inkml:trace contextRef="#ctx0" brushRef="#br0" timeOffset="18569.91">21818 6743 434 0,'0'0'40'0,"0"0"42"0,16-32 17 0,-13 20-48 0,4-1-30 15,-2 4-11-15,-2 1 8 0,0 2 8 16,-3 2 20-16,2 3 21 0,-2 1-23 16,0 7-31-16,0 5 9 0,0 5 13 15,-2 6 12-15,-4 9-7 0,1 10-4 16,3-2-11-16,2-3-10 0,0-3-14 16,0 4 2-16,2-5-3 0,3 0-8 15,1-6-32-15,-1-8-39 0,0 2-69 16,5-1-68-16,-2-7-68 15,0-9-67-15</inkml:trace>
  <inkml:trace contextRef="#ctx0" brushRef="#br0" timeOffset="18736.95">22041 6417 834 0,'0'0'93'0,"0"0"34"0,0 0 7 16,0 0-71-16,0 0-53 0,0 0-10 15,0 0-6-15,0 0-58 0,-13-20-39 16,13 20-45-16,-3 1-37 0,1 4 3 16,-1-1-26-16,3 0-62 0</inkml:trace>
  <inkml:trace contextRef="#ctx0" brushRef="#br0" timeOffset="19133.4">22250 6319 577 0,'0'0'45'0,"0"0"47"0,0 0 50 0,0 0-71 15,0 0-49-15,0 0-5 0,0 0 2 16,0 0 1-16,23 36-1 0,-25-6-9 15,-9 14 3-15,1 11 1 0,0 3 5 16,-1-5 15-16,-2-1 8 0,0-9 1 16,3-2-12-16,-5-2-9 0,7-9-3 15,0-8 0-15,3-6 0 0,2-4 0 16,1 1-5-16,-1 0 0 0,3-2-3 16,0-4-2-16,0-3 0 0,5-4 1 15,3 0 3-15,0-4-2 0,5-1-3 16,-3-3-2-16,6 4-4 0,-1-2-1 15,1 3-1-15,2-2-2 0,2 2-5 16,-4 1-20-16,2 2-15 0,3 0-14 16,-6 0-9-16,1 0-16 0,-1 0-48 15,-5 1-41-15,3-1-58 16,-5 0-45-16,0 0-82 0</inkml:trace>
  <inkml:trace contextRef="#ctx0" brushRef="#br0" timeOffset="19320.9">22175 6780 744 0,'0'0'74'0,"0"0"66"0,0 0-39 16,49-12-55-16,-28 7-17 0,5 0 10 16,2-1-13-16,-2-3-17 15,2 1-9-15,-2 3-16 0,3-4-58 16,-6 0-61-16,10-3-44 0,-4 0-59 15,-6 0-143-15</inkml:trace>
  <inkml:trace contextRef="#ctx0" brushRef="#br0" timeOffset="19867.8">22661 6391 355 0,'0'0'107'16,"0"0"-27"-16,0 0 64 0,0 0-30 15,5-41-64-15,-5 34-23 0,0 0-11 16,0 3-8-16,0 1-7 0,0 1 2 16,0 2-1-16,-5 0 1 0,5 0-2 15,-3 5 0-15,3 6 2 0,-2 4 9 16,-1 6 7-16,3 6-2 0,0 9-8 15,0 8-3-15,0 10-2 0,0 0-1 16,-5-6-1-16,2-5 1 0,3-7 1 16,-5-3 9-16,5-3 9 0,-2-8 4 15,-1-6-16-15,3-2-7 0,0-3-2 16,0 1 1-16,0-3-1 0,0-6 3 16,0-3 36-16,0-3 36 0,5-7-28 15,0-7-8-15,3-3-9 0,5-5-20 16,-3-1-6-16,3-3-3 0,5-1-1 15,3 3 0-15,0-1-1 0,-1 1 0 16,6 4 0-16,-5 4 1 0,0 5-1 16,-1 2 1-16,-4 4 1 0,2 2-1 15,-3 4 0-15,-2 2-1 0,-5 4 1 16,5 6 7-16,-5 4 9 16,-3 5 3-16,3 5 15 0,-3 3-1 15,-5 3-12-15,2 0-8 0,3 1-10 16,1 0 0-16,1-2-2 0,1-2-2 15,5-1-2-15,-3-5-12 0,6-1-18 16,-6-4-20-16,8-4-26 0,-7-3-32 16,12-3-76-16,-8-3-91 0,3-1-107 15</inkml:trace>
  <inkml:trace contextRef="#ctx0" brushRef="#br0" timeOffset="20978.37">24082 6659 336 0,'0'0'133'0,"0"-1"-60"0,0-3 36 0,8-1-31 0,-6-1-18 15,3 0-4-15,3 0 14 0,3 1-17 16,-1-3-11-16,0 2 4 0,6 0 0 15,-3-3-18-15,0 3-7 0,2 0-7 16,1 1-6-16,-4 0-4 0,1 0 1 16,0 1-4-16,0 2-1 0,0 2-1 15,-5 0-4-15,-6 1 5 0,4 5 0 16,-1 3 9-16,-5 2-7 0,0 4 2 16,0 5 9-16,0 2 4 0,-5 1-1 15,-1 2-7-15,4 0-3 0,-3-3 0 16,2-1-3-16,3-1-2 0,0-4 1 15,0-3 0-15,0-4-1 0,0-3 2 16,0-1 1-16,3-4 1 0,2-1 6 16,0-5 17-16,3 0 18 0,0-7-6 15,-1 0-9-15,1-4-5 16,2-2-6-16,1 1-6 0,2-1-7 16,0-2-5-16,0 0 0 0,2 3-2 15,3 0-1-15,-5 2 1 0,8 0-4 16,-8 3-7-16,2-1-4 0,1 3 1 15,-3 2 8-15,-1 0-3 0,-4 5-3 16,0-2 1-16,-3 3-3 0,0 2-1 16,-2 0-6-16,2 4 0 0,-5 2 10 15,0 5 6-15,0 0-16 0,5 4 21 16,-5 0 0-16,0 3 0 0,0 0-1 16,3 2 1-16,2 1 0 0,-5 0 0 15,3-2 0-15,2 1 0 16,-5 0 1-16,5 0-1 0,-5-6 0 15,0 0 1-15,0-5-1 0,0-3 1 16,0-2 1-16,0-2 4 0,0-2 15 16,0 0 16-16,0-7 6 0,0-2-14 15,2-3-15-15,6-6-9 0,3 1-4 16,-4-2 0-16,6-1-1 0,3-1-2 16,2 1 2-16,-3 1-2 0,3 2 2 15,-2 0-2-15,2 2 1 0,0 1 1 16,0 2-1-16,-5 1 0 0,3 2 1 15,-6 1 0-15,5 2 0 0,-9 0-1 16,1 3-2-16,-4 3-3 16,2 0-7-16,-5 0-7 0,0 6 10 15,-5 3 5-15,2 4 4 0,-2 1 0 16,0 4 1-16,2 2 0 0,-2 2 0 16,5 2-1-16,0 0 1 0,0 1-1 15,0-1 0 1,5 1 1-16,1-3-2 0,1-2-16 0,-4-2-19 0,2-2 0 15,0-3-5-15,-2-3-18 0,2-2-30 16,-2-3-39-16,2-2-32 0,0-1-16 16,3-4 28-16,-1-2-81 0,1 0 7 0</inkml:trace>
  <inkml:trace contextRef="#ctx0" brushRef="#br0" timeOffset="21449.16">25087 6679 459 0,'5'-1'43'0,"0"-3"43"0,-2 0 5 0,2-1-58 16,3 1-1-16,0-1-18 15,2-1 12-15,0 3-2 0,1-2 6 0,-1 1 28 0,0 2-6 0,1-3 13 16,2 1-12-16,-3-1-23 16,5-2-13-16,-2-2-11 0,0 0-5 15,0-1 1-15,3 0 1 0,-9 0-2 16,1-1-1-16,-3 2 0 16,-5 1-1-16,0 0-2 0,-7-1-2 0,-6 4-9 15,-3 1-3-15,-4 2 2 0,-4 2 1 16,1 2 5-16,-8 6 0 0,8 5 1 15,-6 2 2-15,4 4 3 0,-4 2 1 16,6 2 2-16,0 1 17 0,7-1 15 16,3 2 12-16,3-2 12 0,7 1 7 15,3-4-11-15,0-3-10 0,8-1-10 16,0-5-9-16,10-1-5 0,-3-5-4 16,6-3-6-16,5-2-8 15,-3-6-34-15,3-2-31 0,0-1-12 16,0-1-11-16,2 3-26 0,-5-4-40 15,16-8-56-15,-13 4-56 16</inkml:trace>
  <inkml:trace contextRef="#ctx0" brushRef="#br0" timeOffset="22015.85">25609 6537 534 0,'0'0'136'0,"0"0"-21"0,0 0 28 0,0 0-77 16,0 0-16-16,5-6-27 0,-5 6-5 15,-2 0-14-15,-1 0-4 0,-5 1 0 16,-5 5 2-16,0 1 5 0,-2 2-1 15,2 6-4-15,-5 0-1 0,2 2-1 16,-4 1 2-16,2 2-1 0,2 2-1 16,1-2 0-16,4 1 1 0,-2-2-1 15,11 0 1-15,-3-3 0 0,5 0 7 16,0-4 16-16,0-3 3 0,5-5 1 16,-3-1 8-16,9-3 3 0,-4-6-3 15,6-4-12-15,-5-4-15 0,5-4-5 16,0-3-4-16,3-3 0 0,-9-1-2 31,6 1-10-31,-5-1 2 0,2 2 3 16,-2 2 6-16,0 5-1 0,-3 2 1 15,3 3 0-15,-8 5 1 0,0 2-3 16,0 1-1-16,0 3-1 0,0 3-11 16,-5 4 6-16,2 2 8 0,-2 7 2 15,0 0 6-15,2 4 10 0,-2 1 2 16,5-1 2-16,-3-2 1 0,3 1 5 15,0-1 0-15,8-1-5 0,-5-3-5 16,7-2-8-16,0-2-4 0,3-3-4 16,0-5-17-16,3-2-25 0,2 0-24 15,2-1-17-15,-7-6 0 0,3 3-18 16,2-5-31-16,-3-3-51 0,-2 0-61 16,-5-1-233-16</inkml:trace>
  <inkml:trace contextRef="#ctx0" brushRef="#br0" timeOffset="22517.19">25785 6594 561 0,'0'0'54'0,"0"0"61"0,0 0-59 16,0 0-39-16,36-21-4 0,-31 16-5 15,3 3 13-15,-8 0-2 0,2 1 5 16,-2 1 17-16,3 0-6 0,0 0 3 15,2 5-14-15,-3 1-8 0,4 4 8 16,-6 1-2-16,5 5-3 0,-3 2-11 16,3 2-5-16,-5 1-1 0,3 3 1 15,-3-3 4-15,0-2 8 0,0-1-4 16,0-4 1-16,0-1-4 0,0-5-3 16,0-2-1-16,5-5-1 0,-5-1 11 15,5-7-5-15,-2-1-4 0,2-7 0 16,3-2 2-16,0-4-2 0,2-5-4 15,-2-4-1-15,5 0 0 16,2 1 1-16,-2 2 1 0,3 2-2 16,2 1 0-16,-3 3-1 0,3 7 1 15,-2-1 0-15,2 4-1 0,-10 5 1 16,4 2 2-16,-4 3 2 0,0 1 3 16,0 5 8-16,-3 5 0 0,0 4 1 15,-2 5 7-15,-3 3-2 0,0 4-4 16,0-1-6-16,-3 3 0 0,0-1-1 15,1 3-1-15,2-3-5 0,0-1-1 16,0 1 0-16,0-4-3 0,2-2 0 16,-2-3-19-16,6-3-26 0,-1-5-22 15,-5-3-28-15,2-1-32 16,4 0-1-16,-1-2-34 0,5 3-15 16,0-4-111-16</inkml:trace>
  <inkml:trace contextRef="#ctx0" brushRef="#br0" timeOffset="23460.48">27136 6499 263 0,'0'0'89'0,"0"0"-17"0,-2 0 7 16,2 0-24-16,0 1-12 0,2 0 8 15,3 1 26-15,3 2 6 0,0 0-12 16,10-2-12-16,-5 3 3 0,2-2-4 16,6 1-6-16,-3 1-15 15,3-3-14-15,-1 0-16 0,1 2-7 16,0 0 0-16,2-2-17 0,0 1-32 15,-2 2-28-15,-6-3-18 0,6 3-32 16,-8-2-23-16,0 0 25 0,-5 0-53 16,-1 2-55-16</inkml:trace>
  <inkml:trace contextRef="#ctx0" brushRef="#br0" timeOffset="23679.25">27154 6699 709 0,'0'0'36'0,"0"0"-3"16,0 0 90-16,0 0-17 0,0 0-35 15,0 0-31-15,42 6 6 0,-27-6 0 16,11 0-25-16,-5 0-14 0,7 0-4 16,-2 0-3-16,2-1 0 0,3 0-24 15,-2-1-30-15,-1 1-34 0,11 1-34 16,10-2-53-16,-13 1-56 0,-2-2-155 15</inkml:trace>
  <inkml:trace contextRef="#ctx0" brushRef="#br0" timeOffset="24587.56">28252 6363 462 0,'0'0'33'16,"0"0"-6"-16,0 0 53 0,0 0-47 15,0 0-23-15,0 0 7 0,13-36 17 16,-13 31 7-16,0 0-13 0,-7 1 1 16,-1 2-7-16,-5 1 7 0,0 1-1 15,-5 2-11-15,-3 5-10 0,-2 3-1 16,2 4-1-16,-5 2 3 0,1 5 3 15,4 2-1-15,0 3-5 0,1 4 0 16,7-1-1-16,0-1 13 0,2 0 17 16,6 1 15-16,5-6-1 0,0 3-3 15,5-5-7-15,-2 0-7 16,10-3-6-16,0 0 0 0,0-3 0 16,7-3-1-16,1-1-2 0,0-2-3 15,5-3-7-15,2-1-7 0,0-2-1 16,1-3 0-16,-3 0 5 0,0-6 5 15,-3 3 5-15,3-2 2 0,-8 0-1 16,2 0-1-16,-4-1-5 0,-3-3-2 16,0 2-6-16,0-2 6 0,-6 1-4 15,1-4-3-15,0 1-3 0,0-1-1 16,2-1 1-16,-7 0-2 0,7-1 0 16,-8 1 1-16,-2 0-1 0,6 0-1 15,-6 0 1-15,0-2-1 0,0 2 1 16,-6-2 0-16,-1 1-3 0,2 1 2 15,-3 0 1-15,3-1 0 0,-3 1-1 16,5 2 1-16,-2-1 1 0,-3 3-1 16,3-1 0-16,3 3 0 0,-4 0 0 15,6-1 1-15,-5 2-1 0,5 1-2 16,-2 3 0-16,2-1 1 0,-5 1-3 16,5 0-2-16,-3 2-4 0,3 0 2 15,-5 0 0-15,5 0 1 0,-5 0 5 16,5 0-1-16,-3-1 3 0,3 1 0 15,0 0 1-15,0-1 0 0,0 1-1 16,-5 0 0-16,5-1 0 16,0 0 2-16,0-2-2 0,-5 2-1 15,2-3 0-15,-2 2 1 0,-3-2-2 16,3 0 0-16,-3 3 1 0,6-3-1 16,-9 3-1-16,9 0-3 0,-3-2-5 15,-3 3-17-15,8 0-4 0,-8 0-12 16,8 0-19-16,-5 0-30 0,0 4-37 15,2 1-60-15,-5 0-68 0,3-3-145 16</inkml:trace>
  <inkml:trace contextRef="#ctx0" brushRef="#br0" timeOffset="26432.59">13139 8340 178 0,'0'0'33'0,"0"0"14"0,0 0 12 15,0 0 2-15,0 0 4 0,0 0 0 16,0 0 9-16,0 0-4 0,10-26 4 16,-10 22-2-16,0 0 8 0,0 3-9 15,0-2-4-15,0-1-7 16,0 2-15-16,0-2-4 0,0-1-9 15,0 3-6-15,-5-2-2 0,0-1-4 16,-3 2-7-16,1-2-7 0,-4 2-3 16,-4 3 0-16,-1 0-2 0,-4 0-1 15,-6 3-2-15,0 6 2 0,3 3-1 16,-6 7 1-16,3 4-1 0,-2 12 0 16,0 6 0-16,2 6-1 0,0 2-16 15,10-12-4-15,9-8 6 0,4-11 11 16,0-3 4-16,3 3 1 0,3 0 1 15,2-2 7-15,3-4 7 0,5-3 6 16,-3-1 2-16,6-7 5 0,2-1 8 16,-3-7 7-16,3 0 0 15,3-4-13-15,-3-3-7 0,3 0-9 16,-3-4-5-16,3-2-5 0,-3-1-1 16,2 0 1-16,-2-1-4 0,3 1 0 15,-3 1 0-15,-2 3 1 0,-1 2-1 16,-2 4 0-16,-3 5 0 0,-2 1 0 15,-5 4-2-15,2 1-2 0,-5 5-1 16,0 2 3-16,0 8 1 0,0 1 1 16,-5 3 1-16,5 1-1 0,-3-1 0 15,3-2 0-15,0 0 1 0,3-3 0 16,2 1 1-16,3-5 5 0,-3-3-2 16,3-1 4-16,-1-4 4 0,1-2 1 15,2-1 2-15,1-7 2 0,-1-4 0 16,3 0-2-16,-3-5-1 0,6-5-6 15,-1-2-6-15,4-4-2 0,-1 0 0 16,0-2-1-16,2 2 0 0,-4 4 0 16,2 2-1-16,-5 3 0 0,2 3 1 15,-2 4-1-15,-5 3 0 0,0 5-4 16,-3 1-1-16,0 2 0 0,-2 1-3 16,2 4-9-16,-5 5 9 0,0 4 5 15,0 4 1-15,0 3 2 0,0-2-1 16,2 6-1-16,1-2-3 15,0-2-4-15,2 1-7 0,0-4 3 16,0 0 7-16,0-4 4 0,3-3 3 16,-3-1 0-16,-2-7 0 0,2-2 4 15,0 0 0-15,-2-1 1 0,2-7 6 16,-3-2 0-16,4-3 0 0,1-1-5 16,1-5-4-1,2-2-2-15,3-2 0 0,0-2 0 0,3 2-1 0,-1 1 1 16,3-1 1-16,0 2-1 0,1 3-1 15,-1 5 1-15,-3 1 0 0,-2 3-1 16,0 2-2-16,-5 5 3 0,0 2-2 16,-1 4-2-16,-2 6 2 0,-2 7 1 15,0 4 1-15,-1 2 2 16,-2 7-1-16,0 0 0 0,0-1 2 16,3 2-3-16,-3-4-3 0,2 1-29 15,-2-5-38-15,0 0-32 0,0-3-48 16,0 1-57-16,0-8-101 0,0-4-199 15</inkml:trace>
  <inkml:trace contextRef="#ctx0" brushRef="#br0" timeOffset="26983.53">14302 8341 366 0,'0'-2'115'0,"2"-2"-3"0,1-2 13 0,0 3-55 16,-3-3-42-16,2 2-2 0,-2-2 4 15,0 2 10-15,0 0 6 0,-2-1 3 16,-1 2 2-16,0 1-5 0,-2-3-6 15,0 4-15-15,0-2-17 0,-3 1-5 16,-2 2-3-16,0 0-2 0,-6 2-2 16,1 2 1-16,-1 6-6 0,-2 3-7 15,0 3-9-15,2 3-12 0,-2 3-8 16,3 2-8-16,-1 0-13 0,6 3 6 16,5-2 30-16,0 2 26 0,5-5 4 15,7-2 1-15,4-2 22 0,4-3 18 16,3-4 1-16,0-3 4 0,3-5 17 31,0-3-2-31,2-3 10 0,-2-6-11 16,-1-1-8-16,1-3 0 0,-3-5-10 15,0-2-7-15,-5-2-3 0,0-13 0 0,0-13 14 0,-5-13-3 0,2-5-7 16,-2-2-1-16,-1 6-7 0,-1 12-12 16,-4 6-6-16,3 12-5 0,-2 8-1 15,0 8-2-15,-1 3-2 0,1-2 0 31,2 1 0-31,-3-3-1 0,4 3-15 16,-1 3-23-16,-3 2-25 0,4 0-41 0,-1 4-59 0,3-1-73 0,-1 3-138 16,4-1-193-16</inkml:trace>
  <inkml:trace contextRef="#ctx0" brushRef="#br0" timeOffset="27836.71">16229 8167 132 0,'0'-2'86'0,"0"-2"11"0,0 2 14 0,3 0-22 15,-3 0-23-15,3-3-3 0,-1 4 3 16,1 0-4-16,-1-1-6 0,1 1-1 16,2 0-3-16,0-2-9 0,0 1-11 15,-2 2 2-15,0 0-5 0,2 0-16 16,0 1-11-16,0 7-2 0,0 1 0 16,0 5-1-16,3 7 1 0,-3 7 1 15,1 6-1-15,1 8 1 0,6 8 5 16,0-4 9-16,-2-9 4 0,-1-11 4 15,-2-8 8-15,-1-5 3 0,4 5 6 16,2-4 6-16,0 4 19 0,-1-7-1 16,4-4-10-16,-1-4 0 0,1-3-6 15,2-7-5-15,0-5-4 0,0-2-7 16,-2-6-8-16,2-7-10 0,0-8-7 0,0-10-6 16,3-8-1-16,-1 1-9 15,-2 12-23-15,-7 13-7 0,-6 14 5 16,3 3-10-16,-3-1-21 0,3 1-33 15,2 0-29-15,0 4-23 0,1 1-40 16,9 5-54-16,-4 5-16 0,2 0-179 0</inkml:trace>
  <inkml:trace contextRef="#ctx0" brushRef="#br0" timeOffset="28458.9">17124 8296 352 0,'0'0'115'0,"0"0"-9"0,0 0-4 0,0 0-43 0,12-36-13 0,-9 27-4 15,0 0-18-15,-1-2-2 0,-2 2-2 16,3-1 4-16,-3 2 10 0,2 1 11 15,-2-1 15-15,0 0-12 0,0-2-11 16,0 2-10 0,-5 2-9-16,3-2-12 0,-4 4-5 0,-1-2-1 0,-1 2-1 15,-2 0-2-15,-1 4-1 0,-2-1-3 16,-2 10 1-16,-3 1-5 0,0 6-2 16,-3 2-10-16,3 8-7 0,-5 6 0 15,-1 6 11-15,4 0-5 16,2-6-1-16,7-3 8 15,9-8 11-15,-1 2 3 0,1 5 3 0,2-5 6 16,0-3 7-16,2-5 24 0,1-2-4 16,4-6 9-16,4-5-5 0,-1-2 1 15,3-6 5-15,3-8-23 0,-1-2-3 16,6-4 9-16,-6-4-12 0,3-3-10 16,0 1-1-16,-2-3-1 0,-1 1 0 15,-2 3 1-15,0-1-3 0,-2 9 1 16,-4-1 1-16,-1 7-2 0,-1 1 0 15,-5 7 0-15,0 3 0 0,0 0-9 16,-5 9 3-16,2 4 4 16,-2 6 2-16,0 3 1 0,2 3 7 15,0 4 8-15,3-1 8 0,0-2 15 16,3 1 7-16,5-5-3 0,0-1-8 16,2-5-6-16,0 0-10 0,3-4-7 15,0-8-6-15,3 1-1 0,-4-5-5 16,1-7-10-16,3 0-36 0,-1-1-23 15,1-4-25-15,-3-2-41 0,7-8-62 16,-7 0-109-16,0 1-82 0</inkml:trace>
  <inkml:trace contextRef="#ctx0" brushRef="#br0" timeOffset="28923.05">17390 8211 520 0,'0'0'68'0,"0"0"31"0,0 0 26 0,38-43-57 0,-25 30-32 15,-2-1-3-15,-1 2-10 0,-2 3-11 16,0 3 12-16,-1 0 11 0,4 2 1 16,-4 2 6-16,1 2-6 0,0 0-7 15,2 6-13-15,-2 2-7 0,-3 5-5 16,3 7 2-16,-3 3 0 0,0 6-2 15,-2 1-4-15,2 1 1 0,0 0-1 16,-2 0 0-16,-1-4 1 0,-2 2-2 16,0-2 1-16,0-4-7 0,-2-1-7 15,-3-4 0 1,-1-3 9-16,-1-4 3 16,-1-5 2-16,0-4-6 0,0-2 6 15,1-2 5-15,-1-6 0 0,0-2 14 16,3-4 2-16,5-5 0 0,-3-3-3 15,3 1 0-15,0-5 3 0,6 4 6 16,1 1 16-16,6 1 12 0,3 4 0 16,2-1 1-16,5-1-5 0,3 4 0 15,-3 2-4-15,3 0-15 0,0-1-22 16,-3 3-8-16,-2 1-2 0,-3 1-23 16,-5 1-24-16,2 2-28 0,-2 3-33 15,0-1-41-15,0 3-47 0,8 5-95 16,-6-1-69-16</inkml:trace>
  <inkml:trace contextRef="#ctx0" brushRef="#br0" timeOffset="29063.85">17935 8470 1019 0,'0'0'48'0,"0"0"105"0,0 0-21 0,0 0-63 0,0 0-69 15,8 13-16-15,-8-13-66 0,-3 0-57 16,0 0-42-16,3-2-44 0,0-3-38 15,3 4-105-15</inkml:trace>
  <inkml:trace contextRef="#ctx0" brushRef="#br0" timeOffset="29501.71">19105 8183 539 0,'0'0'107'0,"0"0"-12"0,39-7 66 15,-18 1-61-15,2 1-45 0,3-1 7 16,2 3-10-16,3-2-18 0,0 3-15 15,-2 1-9-15,2 0-5 16,-5 0-2-16,-3 1-2 0,3 0-1 0,-6 2-3 16,-2 0-25-16,-2 4-32 15,-1-2-36-15,-2 3-49 0,0 2-57 16,-5-2-68-16,-5 0-168 0</inkml:trace>
  <inkml:trace contextRef="#ctx0" brushRef="#br0" timeOffset="29704.81">19173 8431 863 0,'0'0'128'16,"0"0"-22"-16,0 0 41 0,0 0-62 16,41 12-56-16,-15-10 10 0,7 2-7 15,9-4-24-15,7 0-5 0,5-3-3 16,-5 0-7-16,3 3-20 0,-3 0-19 15,0 0-24-15,5 6-49 0,6-5-80 16,-16 2-91-16,-6-3-184 0</inkml:trace>
  <inkml:trace contextRef="#ctx0" brushRef="#br0" timeOffset="33581.11">20790 8097 30 0,'0'0'33'0,"0"0"-1"0,0 0 28 16,0 0-28-16,0 0-6 0,0-2-3 16,0-1 10-16,-3-2 7 0,3 2 7 15,0-2 13-15,-2 2 7 0,-1 2-3 16,3 0-9-16,-2-1-4 0,-1-2-12 15,3 3-7-15,-2 1-14 0,2-1-2 16,0 0 1-16,0 1-5 0,0-1 3 16,0-1 2-16,2-2 2 0,1 1 3 15,-1 2 4-15,1-3 8 0,2-2 3 16,0 2-1-16,3-2-3 16,0 2-2-16,2-2-17 0,-2 2-5 15,5-1-2-15,0 3 3 0,-3-2-4 16,0 1-2-16,3 0 3 0,0 2 2 15,-2 0 4-15,-1 1 4 0,3 0 2 16,2 0-1-16,-4 3-4 0,-1 2-2 16,3 1-4-16,0 4-3 0,0-1-2 15,-3 4 0-15,0 2-2 0,1-1-1 16,-1 5 2-16,-5-4-2 0,0 4 2 16,1 1 1-16,-4 1 0 0,1-1-1 15,-3-1 1-15,0-2-1 0,0 2-2 16,0 1 0-16,0 0 0 0,-3-2-1 15,1-1 0-15,-4-1-8 0,4-1 0 16,-6 1 3-16,3-2-2 0,-8-1 2 16,5 1 4-16,-5-2 1 0,0-2-1 15,-2 1 2-15,2-3 0 0,-3-2-1 16,4 2 1-16,-1-4-1 0,0 0-2 16,-3-2-3-16,3-2 3 0,0 0 0 15,0-1-2-15,0-4 1 0,1 1-5 16,-1-5 3-16,0-2 5 0,2 1 1 15,-4-2 0-15,5-2 2 0,-3-2-1 16,5 0 3-16,0-2 3 0,3-1-2 16,2-2 0-16,1-2 1 15,2-3 1-15,0 1 0 0,2-3 2 16,6 2 2-16,0-4 2 0,0 0 3 16,7-1 0-16,3 0 5 0,0 0 3 15,3 3 0-15,2 0-7 0,3 0-2 16,0 5 1-16,2 0-2 0,1 2 2 15,10 0 6-15,2 0-1 0,8 0-1 16,5 1 2-16,-2 9 2 0,-3 1-4 16,-5 3-2-16,-5 4-5 0,-6 1-2 15,-7 0-9-15,-10-1-1 0,-1 3 1 16,1 0 0-16,2 0-2 16,0 0 1-16,-5 3-2 0,-3-1 0 15,0 0-15-15,-4-1-18 0,-1 4-26 16,0-1-24-16,0 0-33 0,-5 3-22 15,3 4-60-15,-3-1-62 0,2-1-57 16</inkml:trace>
  <inkml:trace contextRef="#ctx0" brushRef="#br0" timeOffset="34849.18">21433 8708 129 0,'0'-2'53'0,"0"2"28"0,0-1 2 0,0-1-10 15,0 2-18-15,0-2-11 0,0 2 1 16,0 0-5-16,0 0-1 0,0 0-4 16,0 0 0-16,0 0-2 0,0 0-1 15,0 2 9-15,0 0 5 16,0 0 8-16,3 3-4 0,2-2-10 15,0-1-5-15,6 3-4 0,-1-1 0 16,3-3-4-16,-3 1-4 0,8-2-3 16,-5 0 0-16,3 0 0 0,-3-2 3 15,2-1-2-15,-2-3-1 0,0 3-3 16,0-4-3-16,-5 3-4 0,-1-2 3 16,1 2-4-16,-3-3 1 0,1 2-3 15,-4-3-4-15,3 0 1 0,-5 2-2 16,0-2 0-16,0-1 0 0,-5 1 0 15,-3 2-1-15,3-3-1 16,-3 1 1-16,3-1-1 0,-2 3 1 16,-4 0-1-16,3-3 0 0,3 5 0 15,-5-2 0-15,2 4 0 0,3-1 0 16,0 1 0-16,0-1 0 0,-3 2 0 16,0-1 0-16,3 2 0 0,-3 0 1 15,3 0-1-15,-3 0 3 0,1 0 5 16,1 0-1-16,-4 6 1 0,2-3-6 15,1 1-1-15,-1 3 0 0,0 2 0 16,0 2-1-16,-2 0 0 0,2 0 0 16,1 2 0-16,-1 3 0 0,3-1 0 15,-3 1 0-15,0-1 1 0,0 4-1 16,3-3 1-16,-3 1-1 0,3 0 3 16,5-2 1-16,-5 2-1 0,5-4 4 15,0 2-3-15,0-1 0 0,5-2 4 16,3-2 3-16,0 0 2 0,0-5 3 15,2 3 2-15,0-4-2 0,1 0 4 16,1-2-2-16,-1-1-5 0,-1 0 2 16,3 2-3-16,0-3-2 0,-3 0 0 15,3 0-2-15,0 0-5 0,0 0 1 16,3 0-1-16,-4 0-3 0,7-2 1 16,-4 1-1-16,1 0-2 15,2-1-11-15,-5 1-7 0,7-1-9 16,-7-2-5-16,5 3-14 0,0-2-9 15,-2-1-11-15,-3 1-27 0,5 0-27 16,-3 0-71-16,-2-2-77 0,0 1-100 16</inkml:trace>
  <inkml:trace contextRef="#ctx0" brushRef="#br0" timeOffset="36321.18">21749 7398 78 0,'0'-3'36'0,"5"1"24"16,-5 1 1-16,0 0-3 0,0 1-4 15,0 0 13-15,0 0 1 0,0 0-10 16,0 0-8-16,0 0 5 0,0 0-3 16,0-1-9-16,0-2 2 0,0 2-12 15,0-1-1-15,0 1 14 0,0-1 0 16,2 0-20-16,1 0-7 0,0-2 1 15,-1 3-2-15,1-2-2 0,-1-2 0 16,4 3-1-16,-1 0-1 0,-3-1 1 16,3 0 3-16,3 1-3 15,-3 1-6-15,-2-2-4 0,5-1 0 16,-3 2-3-16,3 1 0 0,-3 0 2 16,0 0-2-16,3 1-1 0,-1 0 3 15,-1 0 0-15,-4 0 0 0,3 1 3 16,3 1-1-16,-8 1-3 0,5 2 0 15,-2-2-1-15,2 4-1 0,-5-2-1 16,0 2 2-16,0 1-2 0,0 0 2 16,0 0 0-16,0 1-1 0,-5 0-1 15,2 1 2-15,1 0-1 0,-1 2 0 16,-5-3 0-16,3 3 2 0,-3-3-1 16,3 1 2-16,-2 0 1 0,-1 1-1 15,0-4 2-15,-2 1 2 16,2 0-2-16,0 0 1 0,0-3-4 0,1 1-1 15,-4-4 0-15,6 3 2 0,0-2 1 16,0 0 5-16,-3-1 2 0,3 3 2 16,0-3 6-16,2-1 0 0,3 0 1 15,-5 0-2-15,5 0-3 0,0 1-2 16,0-2-3-16,0 1 1 0,0 0 1 16,8-1 0-16,2 0-1 0,0 0-4 15,9 0-4-15,-4-1-4 0,6 0 2 16,2-2-1-1,0 2-1-15,3 0 2 0,-3 0 0 0,1 0 4 0,4 0 3 16,-5 0 2-16,0-1 0 0,-2 0-4 16,0 1-1-16,0 1-3 0,-6-2-2 15,1 2-1-15,-4-1 0 0,-1-1-7 16,-1 2-14-16,-5-2-11 16,0-1-10-16,-2 3-11 0,2-2-19 15,-5 1-20-15,0 1-39 0,0-1-52 16,0 0-71-16,0-2-152 15</inkml:trace>
  <inkml:trace contextRef="#ctx0" brushRef="#br0" timeOffset="163447.5">11873 11374 268 0,'0'0'17'0,"0"0"4"0,0 0-2 0,0 0 19 16,0 0-20-16,23-18-7 0,-20 15 30 15,2-3 7-15,0 2-3 0,0-1-2 16,-2 0-1-16,0 3 3 15,-1-2-1-15,1 1-11 0,-3 1-1 0,0 2 0 16,2-1-3-16,-2 0-1 0,0 0-3 16,0-1-7-16,0 1-2 0,3-3 0 15,-3 4 0-15,2-3 2 0,-2-1 4 16,0 0-3-16,0 1-2 16,0-2 2-16,0 2 1 0,0-2 2 15,-5 0-5-15,3 1-2 0,-3-1 1 16,-1 3-2-16,-1-2-5 0,-4 0-7 15,-2 3-2-15,0 1 0 0,1 0-2 16,-4 4 2-16,-2 4-1 0,2 5 0 16,-4 2 1-16,-1 5 1 0,0 3-1 15,-2 3-2-15,0 2-2 0,2 2 2 16,3 0 0-16,3 0-1 0,4-5 1 16,4 0 2-16,1-2-2 0,6-4 0 15,0-2 2-15,3-1-1 0,5-2-3 16,-1-5 4-16,6-2 0 15,0-2 1-15,0-4 1 0,0-1 1 0,0-2 5 16,3-7 2-16,-1-2 0 0,3-2-3 16,-2-5-2-16,2-1-4 15,-3-4 1-15,3 0 2 0,-2-4-2 16,-3 1-1-16,2 1-1 0,-4 2 0 16,-1 5 0-16,0 2-1 0,-5 6 1 15,1 0-1-15,-1 7-1 0,-3 1-3 16,1 2-10-16,-3 5-18 0,0 7 20 15,-5 4 11-15,0 5 2 0,-1 2 0 16,1 0 0-16,-2 5 0 0,1-3 1 16,6 3 13-16,0-4 4 0,0 0 3 15,3 1 4-15,0-4 3 0,4 0 1 16,1-3-6-16,0-1-10 16,2-1-11-16,0-2-2 0,3-3-3 15,3-2-25-15,-1-1-24 0,3-5-35 16,3-2-43-16,10-2-70 0,-8-6-62 15,-2 1-187-15</inkml:trace>
  <inkml:trace contextRef="#ctx0" brushRef="#br0" timeOffset="163950.79">12537 11218 416 0,'0'0'29'0,"3"-12"21"0,-3 3 44 0,0 2-41 0,-3 1-43 16,-5 1-9-16,-2 2-1 0,0 2-4 15,-3 1-22-15,-8 5 13 0,0 4 4 16,-2 3-2-16,0 4 7 0,-6 3 4 15,4-4 1-15,-4 5-1 0,6 0 0 16,2-4 0-16,3 0 0 0,5 1 5 16,3-4 2-16,7-2 3 0,3 0 9 15,6-1 6-15,4-4 7 0,5 1 5 16,3 0 11-16,3-2-4 16,0 1-1-16,2-3-1 0,0 2-8 0,3-2-6 15,0-2-7-15,0 4-7 0,5-1 3 16,-3 1-2-16,-2 1 7 0,0 1 2 15,0-1 5-15,-6 2 5 0,-1 0 2 16,-7 2-12-16,-4-1-8 0,-3 0-5 16,-5 4-1-16,-7-1 0 15,-9 0-1-15,-5 0 0 0,-12 3-4 16,-11 1-4-16,-13 2-1 16,-8-2-7-16,11-3-18 0,5-3-16 0,8-5-16 15,2-2-20-15,8 1-28 0,3-4-34 16,4-1-30-16,9-3-30 0,7 0-114 15</inkml:trace>
  <inkml:trace contextRef="#ctx0" brushRef="#br0" timeOffset="164483.04">12982 11258 342 0,'0'0'66'0,"0"0"20"0,0 0 9 0,0 0-28 0,0 0-27 16,38-35 1-16,-35 29 3 0,-1 1-19 16,1-1-10-16,-3 2 1 0,0 0-3 15,-3 2-11-15,-2 1-2 0,-2 0 0 16,-4 1-6-16,-2 3-11 15,-5 6-6-15,0 2-3 0,-3-1 8 16,1 3 9-16,2 1 6 0,-3 0 3 16,8-2 2-16,0 0 4 0,3-1 13 15,2-1 2-15,5 1-1 0,1-2-2 16,2-1 1-16,2-1 0 0,4-1 0 16,1 2 0-16,4-3-1 0,-1 1 0 15,3-3-5-15,2 3-4 0,-2-3-2 16,6 3 1-16,-4-1-1 0,3 2 6 15,-2-2-2-15,2 3-2 0,-3-2 1 16,3 3 3-16,0 0 6 0,0-1 1 16,-2 3 9-16,-3-1-1 0,-3 1 1 15,-2 0 4-15,-3 0-8 0,-2 0 0 16,-3 0 3-16,-8 0-3 0,-5 4 5 16,-2-4 2-16,-9 0-7 0,1 0-8 15,-11 0-3-15,-9 0-6 0,-7-2-5 16,1-2-3-16,3 0-1 0,7-2-25 15,11-1-23-15,4-2-18 16,9 0-11 0,5-1-29-16,-1 1-35 0,6-2-62 0,2 0-48 0,3 0-176 0</inkml:trace>
  <inkml:trace contextRef="#ctx0" brushRef="#br0" timeOffset="164920.46">13560 11331 245 0,'0'0'32'0,"0"0"38"0,0 0 22 0,0 0-25 0,18-42-19 0,-15 33-7 15,2 0-7-15,-2 3-7 0,-1 1-11 16,-2 3 7-16,0 2 3 0,0 0-24 16,-2 6-1-16,-6 2 2 0,-2 5 3 15,-1 3 1-15,-2 5-1 0,0 1-3 16,3 3-2-16,5 1 4 16,-3 3 2-16,8-1 1 0,0-1 9 15,8-1 5-15,0-1 9 0,7-4 17 16,3-1 10-16,3-5-6 0,2 1 14 15,3-5 3-15,2-4-2 0,1-1-1 16,2-6 7 0,-3-2-15-16,3-5-20 0,-2-5-17 0,-3-3-11 0,-3-4-3 15,0-8-5-15,-2-5-2 0,-3 1-38 16,-5-1-36-16,0 4-6 0,-3 8 4 16,-2-1-27-16,0 5-40 0,-1 5-39 15,-2 4-8-15,-2 4-104 0</inkml:trace>
  <inkml:trace contextRef="#ctx0" brushRef="#br0" timeOffset="165780.04">14005 11363 475 0,'0'0'97'0,"0"0"8"0,0 0 20 0,0 0-61 0,31-41-24 0,-24 31-18 15,4-1-14-15,-3 2-8 0,-1-1 3 16,1 3 0-16,0 0 4 0,0 0 4 16,2 4-7-16,-2-2-2 0,-1 3-1 15,1 2-1-15,0 0-1 0,-3 7-3 16,3 0 2-16,-3 6 2 0,-2 1 0 15,-1 4 2-15,1 0 2 0,-1 6 4 16,1-2 4-16,-3 2 7 0,0 2 7 16,0-2-2-16,0-2-1 0,3-1-11 15,-1-2-3-15,1 0 2 16,2-5 8-16,-3-4 13 0,4 0-2 16,-4-5-9-16,3-2 0 0,1-3-1 15,-1-2 4-15,0-6-1 0,3-3-1 16,-3-5-5-16,3 1 4 0,2-4-8 15,-2 0-8-15,2 0-2 0,0 0 0 16,-2 0-3-16,2 1 1 0,1-1-1 16,2 2 2-16,-6 0 0 0,4 3-2 15,-1-2-3-15,0 3 3 0,-2 0-6 16,0 1 3-16,-3 2 1 0,3 0-3 16,-3 3 2-16,-2 0-1 0,2 3-6 15,-3 1-5-15,-2 2 13 16,0 1-1-16,0 0-10 0,0 5 0 15,0 4 6-15,0-1 2 0,-2 5 4 16,2 0 1-16,-3 1 0 0,1 2 0 16,2 1 0-16,0-1 0 0,0 3 0 15,0-1-1-15,0 1 1 0,0-2 1 16,2 2 0-16,1-4 1 0,-1 1 2 16,-2-4-1-16,5-1 3 0,-5-5-2 15,6-2-1-15,-4-3 3 0,3-1 5 16,1-5 6-16,1-3-6 0,1-2-4 15,5-4 0-15,-5-1 3 0,5-1 0 16,0 0-3-16,0-3-1 0,-1 2-1 16,4 0-5-16,-6 2 1 15,3-1-1-15,0 1-1 0,0-1 1 16,-3 4-4-16,1 1 0 0,2 0 1 16,-6 2 1-16,1 2-2 0,2 4 2 15,-4 2-2-15,-1 1-2 0,-3 0-1 16,1 6 2-16,-3 1-1 0,0 4 2 15,0 0 2-15,0 6 2 0,-3-1-1 16,1 2 1-16,2 2-2 0,-3 1-10 16,3 1 4-16,0-1 8 0,0 0-2 15,3-1-13-15,5 0-29 0,-3-3-19 16,2-1-26-16,4-3-52 0,7-4-76 16,-3-2-26-16,1-7-156 0</inkml:trace>
  <inkml:trace contextRef="#ctx0" brushRef="#br0" timeOffset="166124.56">14894 11323 465 0,'0'0'68'0,"5"-9"-5"0,-3 6 19 0,1-3-45 0,2 2-12 0,0-1 8 15,-2 0 10-15,2 0 18 0,3 0 2 16,0 2 1-16,7-4-4 15,1 3-14-15,-1-2-18 0,6 2-8 16,-1-4-10-16,1 0 4 0,0 3-2 16,-3-4-3-16,0 1-8 0,-3 2 1 15,-4 1-1-15,-6 2 0 0,0 0-1 16,-5 2-3-16,-10 1-24 0,-1 5-2 16,-9 6 15-16,-14 9 10 0,-7 7 1 15,-6 7 2-15,3 1 1 0,13-9 0 16,11-6 5-16,9-4 20 0,1 1 14 15,2 3 7-15,3 1-14 0,5-3-14 16,0-1-11-16,8-5-6 0,2-2-1 16,6-8-4-16,2-2-41 0,5-1-57 15,13-10-96-15,-2 0-108 16,-1-2-106-16</inkml:trace>
  <inkml:trace contextRef="#ctx0" brushRef="#br0" timeOffset="166562.07">15521 11301 357 0,'0'0'75'0,"0"0"-6"16,0 0 15-16,0-40-39 0,-2 27-10 16,-1-2 7-16,1 0-7 0,-3 3 2 15,-1 0-7-15,4 0 0 16,-3 4 2-16,-3-1 3 0,-2 6-8 15,-1 0 0-15,-4 3-2 0,-3 3-5 16,-3 5-5-16,0 6-4 0,-5 5-5 16,6 3-4-16,-3 3 0 0,4 4 14 15,4-1 20-15,5-1-1 0,2 2 5 16,8-5-8-16,0 1-12 0,10-2-2 16,3-3-9-16,3-4-3 0,4-2-3 15,1-4 1-15,2-7-1 0,3-3 2 16,0-9 4-16,0-4 5 0,-3-6 1 15,0-7 16-15,0-11 16 0,6-22-19 16,-3-19-13-16,2-15-9 0,-2-1-6 16,-3 9 1-16,-2 21 0 0,-6 13 0 15,1 11 7-15,-8 13 16 0,-3 5-7 16,-3 6-9-16,4 1-4 0,-4-2-4 16,1-3-2-16,-1-1-33 0,4 0-34 15,-6 1-36-15,2 2-36 0,3-10-95 16,0 6-103-16</inkml:trace>
  <inkml:trace contextRef="#ctx0" brushRef="#br0" timeOffset="167839.76">17049 11104 420 0,'0'0'114'0,"0"0"-61"0,0 0 44 15,0 0-31-15,0-3-32 16,0 3 18-16,0-2-1 0,0-1-11 15,0 2-5-15,0 0-1 0,0 1 5 16,0 0 5-16,0 0-6 0,0 0-6 16,0 0-14-16,0 0-13 0,2 0-3 15,-2 0 0-15,0 1-1 0,0 1 2 16,0 0 1-16,0 0 1 0,0-2 1 16,0 1 4-16,0 0-1 0,0 2-3 15,0-1 0-15,0 0-1 0,-2 0-1 16,2 3-1-16,-3 0 0 0,-2 4-1 15,2 2 1-15,-2 2 1 0,-3 1-2 16,1 2 0-16,-1 3 1 0,3-1 1 16,-6 0 4-16,6 0 1 0,3-1-2 15,-4-1-1-15,6-5 2 0,0 0-2 16,3-1 4-16,5-2-1 0,-3-4 4 16,5 1 5-16,3-5 1 0,0 0-1 15,0-7-4-15,2-4-7 0,6-2-3 16,-3-5-3-16,3-2 0 0,2 0 0 15,-2-2 0-15,2-1-1 0,0 1 0 16,-2 2-3-16,2-1-20 0,-2 6 7 16,-3 1 3-16,0 2 0 0,-5 5 4 15,0 3-4-15,-3 2 0 0,-2 1-4 16,0 1 4-16,-6 2-5 0,1 4 3 16,0 1 1-16,-3 7-1 0,0 2 3 15,0 2 1-15,-3 3-1 0,3 2 9 16,-3-1 2-16,3 4-1 0,0-1 0 15,0-2 2-15,0-2 0 0,0 0 1 16,0-5 0-16,3-1 9 16,-3-2 8-16,5-4 0 0,-2-2-2 15,-1-5 3-15,3-2 1 0,1-4 14 16,1-4 4-16,1-6-21 0,2-2-6 16,1-3-2-16,4-3-5 0,1-1-3 15,2-6-1-15,-3-1 2 0,6 3 0 16,-3-1-2-16,0 4-1 15,3 1 1-15,-3 7-1 0,-2 1 1 0,-1 5 2 16,1 3-2-16,-4 5 0 0,-1 0 0 16,-1 2-2-16,-2 4-1 0,-3 3 1 15,-2 5-3-15,2 3 5 16,-5 5-1-16,2 4-1 0,-2 3 2 0,0 1 0 0,0 2-2 16,0-2 2-16,0 2-1 0,0-3 0 15,0-1-10-15,0-1-10 0,0-3-10 16,0-1-5-16,0-3-17 0,0-2-29 15,0-6-39-15,0-9-63 16,3-1-95-16,-3-9-182 0</inkml:trace>
  <inkml:trace contextRef="#ctx0" brushRef="#br0" timeOffset="167980.37">17415 10887 1059 0,'0'0'20'0,"3"-4"-19"0,2 2 17 0,0 0-18 0,8-5-124 16,0 4-57-16,-2-4-142 15</inkml:trace>
  <inkml:trace contextRef="#ctx0" brushRef="#br0" timeOffset="168558.21">18255 11180 485 0,'0'0'121'16,"0"0"-35"-16,0 0 32 0,0 0-38 15,0 0-55-15,0 0 17 16,21-39-6-16,-21 29-1 0,0-1 6 0,0-1 3 0,-3-1-2 16,-2-1 1-16,3 2-8 0,-4 0-7 15,1-2-7-15,-2 1-8 0,-1 2-6 16,-3 2-2-16,1 1-3 15,-3 2-2-15,0-1-2 0,-2 4-1 16,-3 2-4-16,2 1-9 0,-2 7 0 16,-3 3 7-16,3 5-3 0,0 6 2 15,3 2 5-15,4 6 1 0,4 2-3 16,-1 7 0-16,8-3-1 0,0-2 2 16,2-1 5-16,9-6-3 0,4 1 3 15,1-1 2-15,2-3-1 0,5-5 1 16,-2-3 16-16,-1-5 9 0,1-6 7 15,-3-4 3-15,0-7 13 0,0-9-6 16,-2-5-7-16,-1-6-5 0,1-17-7 16,-1-17-5-16,1-26-8 15,2-13-3-15,-2-2-8 0,2 8-2 16,-3 23-10-16,-5 16-15 0,1 10 15 16,-3 7 9-16,-3 10-5 0,0 6-23 15,-3 6-8-15,1 2-27 0,2 0-28 16,0 2-17-16,1-1-30 0,1 5-44 15,4 4-40-15,-4 3-114 0</inkml:trace>
  <inkml:trace contextRef="#ctx0" brushRef="#br0" timeOffset="168996.84">18570 11024 634 0,'0'0'35'0,"0"0"64"0,11 40 51 0,-6-24-96 0,3-4-40 16,0-1 26-16,4-2-2 0,-4-1-5 15,8-4 0-15,-1 0 3 0,-2-4 8 16,3 0-10-16,2-4-6 0,0-3 3 16,-3-3-1-16,1-3-3 0,-1-2-5 15,-2-4-10-15,0-2-4 0,-5 0-6 16,0 0 0-16,-3 2 1 0,-5 2-3 15,-3 1-6-15,-7 5-34 0,-3 1-30 16,-8 4 6-16,-2 2 10 0,-3 4 23 16,0 1 17-16,-2 7 13 0,2 2-1 15,0 6 2-15,6 2 2 0,-1 4 4 16,0 2 6 0,6 2-2-16,2 1 1 0,5 0 3 0,0 1 11 0,8-1 11 15,0 1-4-15,3-1-14 0,5-3-4 16,7-1 2-16,3-3 4 0,3-1-4 15,0-5-9-15,7-3-7 0,-2-3-2 16,5-2-31-16,5-4-31 0,-2-2-21 16,-3-4-33-16,13-10-62 0,-13-1-89 15,0-2-114-15</inkml:trace>
  <inkml:trace contextRef="#ctx0" brushRef="#br0" timeOffset="169231.23">19227 10913 726 0,'0'0'162'0,"0"0"-69"0,0 0-13 0,0 0-43 16,0 39-33-16,-5-9 0 16,-3 14-1-16,0 11 3 0,-2 7-5 15,2-2 2-15,3-5 1 0,0-7 1 16,-6 0 6-16,1 1-11 0,0-4-1 15,2 0-3-15,-5-3-19 0,5-6-29 16,1-12-27-16,1-4-38 0,4-4-42 16,-3-1-19-16,-1-3-110 0</inkml:trace>
  <inkml:trace contextRef="#ctx0" brushRef="#br0" timeOffset="169575">19126 11055 435 0,'0'0'73'0,"0"0"18"0,8-49 34 16,-3 27-28-16,3-3-44 0,2 3-16 16,0 0 25-16,3 1-26 0,0 3-11 15,3-2 6-15,2 3-5 0,0 0-2 16,5 1-1-16,-2 2 1 0,2 2-5 15,0 3-4-15,1 5-1 0,-1 3 0 16,-2 2-2-16,-1 7-3 0,-2 2 0 16,-2 2-5-16,-1 7 1 0,-4 0 12 15,-1 6 8-15,-5 2 3 0,-2-1 0 16,-1 4-9-16,-2-2-3 0,-2-1-8 16,-3-1-5-16,-6-1 1 0,-2-3-3 15,-7-2 1-15,-6 0-2 0,-5-3-12 16,-8 0-20-16,3-4-20 0,5-4-7 15,10-3-50-15,0-9-98 0,6-3-144 16</inkml:trace>
  <inkml:trace contextRef="#ctx0" brushRef="#br0" timeOffset="169731.25">19932 11196 1126 0,'0'0'70'0,"0"0"-39"0,0 0-16 16,0 0-15-16,0 0-133 0,0 0-108 16,34-24-138-16</inkml:trace>
  <inkml:trace contextRef="#ctx0" brushRef="#br0" timeOffset="170451.31">21315 10911 472 0,'0'0'20'0,"0"0"9"0,0 0 73 0,0 0-43 0,13-19-39 15,-11 14 31-15,-2-1 18 0,0-2-4 16,0 4-11-16,-5-4-1 0,5 2-8 16,-8 1-14-16,3 3-12 0,0-2-8 15,-3 2-9-15,-5 2-2 0,3 3 0 16,-8 4 0-16,2 3 1 0,-4 5 2 16,-1 4 4-16,0 0 1 0,1 4 3 15,1 0 3-15,7-2 7 0,4 2-1 16,3-4 7-16,5-2 7 0,5-1 4 15,5-3 1-15,6-3 2 0,-1-4 5 16,6-4-6-16,-1-3-13 16,-1-6-9-16,1-5-7 0,-4-5-3 0,-3-3 2 15,-3-5-5-15,0-8-4 0,-7-9-1 16,0-6-24-16,-3 9-16 16,-6 11-2-16,1 11 6 0,0 11-4 15,-3 0-9-15,-2 1-12 0,-3 1-3 16,-3 2-31-16,4 2-48 0,-1 1-45 15,2 4-23-15,4 0-68 0,4-3 20 16</inkml:trace>
  <inkml:trace contextRef="#ctx0" brushRef="#br0" timeOffset="170907.39">21700 10756 217 0,'0'0'89'0,"0"0"6"0,0 0 19 0,0 0-29 16,13-41-11-16,-11 32-4 0,3-1 10 16,0-2-5-16,-2-1-10 0,2 2-5 15,-2-3-3-15,-1 1-4 0,1-1 2 16,-3 0-8-1,0 1-4-15,0 0-9 0,0 0-8 0,-3 0-2 0,-2 0-8 16,0 0-3-16,0 1-1 0,-3 1-6 16,3 1 0-16,-5 4-3 0,2 1 1 15,-5 3 0-15,3 2 0 16,-1 2 0-16,-7 7 3 0,5 2 5 16,-2 9-4-16,2 3 2 0,-3 14 5 15,-2 11 0-15,3 15-8 0,-1 7-2 16,1-3-2-16,4 3-2 0,-2-7 0 15,3 0 3-15,0 2-4 0,-3-2 1 16,0-2-1-16,5-6-13 0,6-2-17 16,-1-4-13-16,3-5-11 0,0-2-12 15,5-5-10-15,-2-10-16 0,2-7-29 16,0-6-49-16,0-7-43 0,-2-6-128 0</inkml:trace>
  <inkml:trace contextRef="#ctx0" brushRef="#br0" timeOffset="171123.11">21400 11106 753 0,'0'0'138'0,"0"0"-4"0,0 0 36 16,15-38-56-16,-2 27-47 0,8 1-41 0,0 0 0 0,7 0-16 0,-2 1-8 15,7 0-2-15,4 2-14 16,14 0-19-16,4-1-29 0,9 6-25 16,1-1-40-16,-3 2-70 0,-16 1-64 15,-12 0-97-15</inkml:trace>
  <inkml:trace contextRef="#ctx0" brushRef="#br0" timeOffset="171671.49">23232 10893 526 0,'0'0'36'0,"0"0"77"0,36 0 10 15,-18 0-35-15,3-1-37 0,2 0 9 16,3-1 9-16,0 0-12 0,-6-2 2 15,6 2-6-15,-3-3-10 0,3-1-11 16,-5 2-2-16,2-2 1 0,-5-2-3 16,0 4-10-16,-2-5-9 15,-3 1-6-15,-5 2-2 0,-3-1 1 0,-5-1-2 16,-3 1-5-16,-7-1 0 0,-3 0 3 16,-13 2 0-16,-8 3 2 0,-9 3-2 15,-12 9-8-15,-7 4 2 0,3 6-6 16,10 5-2-16,2 2 4 0,6 1 4 15,2 4 3-15,8-4 1 0,8-5 4 16,7-2 0-16,3-4 0 0,1 5 11 16,4 1 6-16,0 3 6 0,8-4-4 15,8-1-11-15,7-6-4 0,6-1-4 16,2-6-17-16,11-4-41 0,7-5-33 16,11-8-36-16,0-3-45 0,2-6-39 15,-21 5-1-15,-7-1-116 0</inkml:trace>
  <inkml:trace contextRef="#ctx0" brushRef="#br0" timeOffset="172316.7">23803 10891 363 0,'0'0'69'0,"0"0"58"0,0 0-41 0,0 0-7 16,0 0-15-16,0 0 19 0,8-24 4 15,-8 18-23-15,0 1-14 0,2 0-18 0,-2 2-7 0,5-2 7 0,-5 1-10 16,6-1-8-16,-6 0-4 16,0 0-8-16,0 1-1 0,0 1 2 15,0 0 4-15,0-1-1 0,0 2-6 16,0 0 0-16,0-2-1 0,0 1-3 15,0 1-10-15,0 1 6 0,-6 0-1 16,1 1-7-16,-3 0-2 0,1 1 7 16,-1 3 6-16,-5 4 5 0,-2-2-1 15,-4 4 1-15,-1 1 0 16,4 3 0-16,-4 1-1 16,2 2-1-16,2 0 0 0,-2 2-3 0,10 0 1 0,-5 0 1 15,8 1 3-15,3-3 1 0,2 0 3 16,0 0 9-16,7-4 7 0,1 0 5 15,5-5-2-15,0-2 3 16,0-4 8-16,2-2-9 0,3-4-5 16,-2-5-11-16,2-3-4 0,-3-2-4 15,4-3 4-15,-4 0-3 0,-2-3 0 16,0-1-1-16,-3 1 1 0,1 5-1 16,-9 4 0-16,3 4 6 15,-5 2-3-15,0 2-4 16,0 3-6-16,-5 0 0 15,3 7 6-15,-9 2-1 0,9 3 1 16,-6 0 0-16,3 5 2 0,0-3 7 16,2 4 10-16,3-1 9 0,0 0 1 15,8-4 0-15,-3 1 2 0,3-2-11 16,5-2-9-16,-6-4-6 0,6-2-1 16,0-4-4-16,3 0-29 0,-3-5-20 15,2-1-24-15,3-3-13 0,-2-1-15 16,2-1-31-16,-3 0-52 0,6-9-46 15,-3 3-58-15,0 2-57 0</inkml:trace>
  <inkml:trace contextRef="#ctx0" brushRef="#br0" timeOffset="172582.34">24211 10846 422 0,'0'0'93'0,"0"0"6"0,0 0-1 0,10-16-45 16,-10 14-20-16,0-2-31 0,-2 3-2 15,-3 0 0-15,-3 1-5 0,-10 5 4 16,2-1 1-16,-4 5 4 0,-6 2 9 16,5 4-4-16,-2 0-2 0,-3 4 5 15,8-2 2-15,3 2 7 0,-1 0 12 16,11 1 5-16,0-4 3 0,5-1 0 16,0 1-8-16,7-2-10 0,4-3-11 15,2-1-4-15,2-3 0 0,6-1-5 16,5-2-3-16,0-2-15 0,2 0-31 15,3-2-36-15,0-3-20 0,3-1-21 16,7-8-28-16,-5-2-66 0,-5-1-101 16</inkml:trace>
  <inkml:trace contextRef="#ctx0" brushRef="#br0" timeOffset="173052.75">24490 10589 560 0,'0'0'63'0,"0"0"79"16,0 0-27-16,0 0-63 0,0 0-38 15,0 0-14-15,21-16-4 0,-21 24-3 16,2 4 5-16,-2 5 2 0,0 7 26 16,0 8 9-16,-2 7 2 0,-3 10-13 15,5-1-3-15,-8-1 4 0,8-7-4 16,-5-6-1-16,5-1-9 0,0-5-4 15,0-7-4-15,0-8 4 0,0 0 6 16,0-1 3-16,5-1 7 0,-2-1-3 16,2-4 1-16,0-5 12 0,3-1 6 15,-1-5-5-15,6-6-8 0,0-5-16 16,8-4-8-16,0-5-1 0,2-6 0 16,0 0 0-16,5 1 0 0,1 4-1 15,-8 10 0-15,4-1-1 16,-4 5-1-16,0 8 2 0,-1 2-1 15,-7 2 2-15,0 3 0 0,-2 7 13 16,-1 1 4-16,-2 2 1 0,-6 2-2 16,3 4-1-16,1 0-11 0,-4 1-3 15,3 0 1-15,1 1-2 0,-4-1-1 16,6-1-7-16,2-1-11 0,-2 0-6 16,0 0-11-16,-1-2-13 0,6-2-36 15,3-1-31-15,7-3-64 0,-2-2-93 16,-1-4-66-16</inkml:trace>
  <inkml:trace contextRef="#ctx0" brushRef="#br0" timeOffset="173584.14">26379 10919 613 0,'0'0'35'0,"0"0"26"0,0 0 74 0,5-39-105 0,-2 26-18 0,2 0-8 15,-5-2-1-15,3 3 0 0,2-3-3 16,-5 1 0-16,0 3 0 0,0-1 10 16,0 2 19-16,-5 0-6 0,-3 4-13 15,-5 2-5-15,-3 3 3 0,-2 1 0 16,-5 8-6-16,-3 2 0 0,0 6 7 16,3 5 6-16,2 4-2 15,1 0 9-15,7 3 6 0,5-1 8 16,3 0 8-16,10-4-7 0,3-1-3 15,5-2-6-15,7-4-2 0,4-4-8 16,2-3-6-16,2-6-6 0,3-3 4 16,-3-7-5-16,-2-4 0 0,3-5 1 15,-9-5 3-15,-4-10-3 0,2-10-6 16,-10-6-1-16,-3 7-22 0,-5 12-13 16,-5 12 8-16,-8 8 13 0,0 2-3 15,-3-1-2-15,-4 2 9 0,-6 3 0 16,5 2-16-16,0 1-20 15,6 4-23-15,2 4-28 0,0-1-20 16,8 4 12-16,5 0-21 0,0-1-49 16,5 1-104-16</inkml:trace>
  <inkml:trace contextRef="#ctx0" brushRef="#br0" timeOffset="174039.75">27183 10192 672 0,'0'0'25'0,"0"0"-8"0,0 0 94 0,0 0-83 15,38-25-24-15,-30 25-4 0,-5 5-6 16,2 5-8-16,-5 6-5 16,0 5 14-16,-5 11 5 0,-3 14 5 15,-8 12 13-15,4 3 15 0,-7-3 6 16,4-6 10-16,-1-7-3 0,-2-3-11 16,3-3-7-16,-6 0-11 0,8-10-11 15,0-5 10-15,0-7 15 0,6 0 6 16,-1 0 1-16,-2 1-1 0,7-1 1 15,-2-1-21-15,5-4-7 0,5-3-2 16,3-3-3-16,5 2 4 0,0-1 4 16,7-2-5-16,4 3-1 0,1-3-2 15,1 0-5-15,3-3-1 0,-4 2-39 16,9-4-33-16,-6 0-35 0,1-2-55 16,-1-1-11-16,11-8-29 0,-10 1-85 15</inkml:trace>
  <inkml:trace contextRef="#ctx0" brushRef="#br0" timeOffset="174227.25">26958 10576 781 0,'0'0'91'0,"0"0"-4"0,33-10 71 16,-4 6-118-16,17 2-32 0,11-1-8 15,3 1-14-15,-1-2-48 0,-10 1-92 16,-2 0-29-16,-14-1-44 0,-2 0-153 16</inkml:trace>
  <inkml:trace contextRef="#ctx0" brushRef="#br0" timeOffset="174821.08">27761 10377 520 0,'0'0'65'0,"0"0"24"15,0 0 31-15,0 0-95 0,0 0-25 16,0 0-7-16,0 0-9 0,0 0 14 16,13 2-6-16,-13 7 6 0,0 5 2 15,-5-1 7-15,5 4 7 0,0 2-3 16,0 2 20-16,0 0 11 0,0 1-23 15,0 0-2-15,0 1 6 0,0-1-15 16,0-2 9-16,-2 1 11 16,-4-4-14-16,1 2-8 0,3-2-2 0,-6-1-2 15,3 0 1-15,0-1-2 16,2-4 1-16,3 2 3 0,-5 0 4 16,5-3-1-16,0-1 2 0,0-1 3 15,0 1-3-15,5-4-1 0,-5 0-1 16,0-3 0-16,0-2-2 0,0 1 5 15,0-1 15-15,0-1 16 0,3-1-20 16,2-5-15-16,-5 1-5 0,8-5 0 16,-3-1 0-16,8-3-1 0,-6-3-1 15,6-1 0-15,3-2-1 0,-3 1-5 16,2 2 4-16,3 1 2 0,-2 4 0 16,-3 2 2-16,5 2 5 0,-8 3 2 15,3 0 1-15,0 3-2 0,-5 0-5 16,5 1-3-16,-6 2 0 0,4 0 0 15,-4 1-1-15,-4 5 0 0,2 1-3 16,0 3 3-16,-5 1 1 0,3 3 7 16,-3 2 6-16,0 1 1 0,-3 3 0 15,3-2 3-15,-5 2-5 0,5-2-4 16,0 2-2-16,0 0-4 0,0-3-2 16,0 0-9-16,5-3-25 0,3 0-14 15,0-3-18-15,5-2-27 0,-5-5-45 16,10 0-55-16,-3-2-30 0,1-2-134 15</inkml:trace>
  <inkml:trace contextRef="#ctx0" brushRef="#br0" timeOffset="175211.69">28291 10739 529 0,'0'0'59'0,"0"0"69"0,0 0-2 0,23 0-82 0,-10 0-27 16,0-3-15-16,0 2 0 0,0-1-1 16,3 0 9-16,-4 0 41 0,4-1 7 15,2 0 10-15,-2-1-10 0,4-2-24 16,-2 1-18-16,3-2-6 16,-5-2-8-16,2-2-1 0,2-2-1 15,-7 0 3-15,-5 0-3 0,0 1-4 16,-8 2 1-16,-5 5-10 0,-6 0-6 15,-7 4 11-15,-10 2 8 0,-11 13 1 16,-5 7-1-16,-3 5 8 0,1 2-5 16,18-5-1-16,7-6 3 0,3-3 10 15,10-2 7-15,0 4 8 0,3 1-2 16,3 3-4-16,2-3-7 16,7-2-1-16,6-1-1 0,3-2-8 0,10-1-6 15,2-4-1-15,18 0-31 0,4-4-12 16,4 1 1-16,-2-1-19 15,-3-2-17-15,-13-1-28 0,3 0-37 16,-3-6-42-16,-10 2-23 0,-6-2-136 0</inkml:trace>
  <inkml:trace contextRef="#ctx0" brushRef="#br0" timeOffset="175774.2">28743 10591 328 0,'0'0'79'0,"0"0"27"0,0 0 2 0,0 0-60 0,0 0-15 15,39-29-8-15,-31 23 5 0,-3 3 0 16,3-1 3-16,-1 1 13 0,1-1 4 15,5 3-16-15,-5-3-5 0,5 2 0 16,0 1 0-16,5 1-7 0,-8 0-9 16,3 0-2-16,5 1 0 0,-10 3-3 15,5-1 2-15,-5 1 4 0,-1 2-2 16,6 0 1-16,-5 2-3 16,-3 2 0-16,3 1 0 0,-3 1 2 15,-2 5-5-15,2 3 1 0,-3 1-5 16,4 3-1-16,1 0-2 0,-1 0 1 15,-1-1 1-15,-3 0-1 0,3-3 0 16,-5-2 0-16,3-3 2 0,-3-1-3 16,0-4 0-16,-3-1 0 0,-2-3 0 15,-2-3 2-15,-1-3-2 0,-5 0 0 16,0-4-9-16,-3-2-7 0,-2-4 1 16,3 0 9-16,2-2 6 0,-5-3 0 15,10-2 5-15,0-3-1 0,3 1 7 16,5-1 8-16,11 1 2 15,-1 0 2-15,8 2 7 0,3 3 1 16,7 1 1-16,6-1-6 0,7 2-10 16,13-1-5-16,6 1-3 0,-6 4-5 15,-5 3-2-15,-2 2-1 0,-4 2-11 16,4-3-48-16,-6 2-50 0,1-3-49 16,-9 2-104-16,-7 0-122 0</inkml:trace>
  <inkml:trace contextRef="#ctx0" brushRef="#br0" timeOffset="195732.11">3499 12881 192 0,'0'0'52'0,"0"0"-21"0,0 0 3 16,0 0 12-1,0 0 0-15,0-17-2 0,0 11 9 16,2 2-3-16,-2-3-3 0,0 3-5 0,0-3-1 15,0 3 6-15,0-2 6 0,-2 2 5 16,-1-3-5-16,0 4-11 0,1-4-13 16,-3 5-7-16,5 1-7 0,-3 0-3 15,3 1-4-15,0 0-8 0,3 0-3 16,4 3-1-16,6 5 4 0,3 4 6 16,7 3 2-16,0 1-4 0,3 5 2 15,3 1 0-15,-4 3-1 16,1 0-4-16,-2-3-1 0,-4 1 0 15,-2-1-5-15,-2-2-30 0,-3 0-20 16,0-4-13-16,0-1-32 0,-3-3-27 16,8 2-23-16,-10-7-81 0</inkml:trace>
  <inkml:trace contextRef="#ctx0" brushRef="#br0" timeOffset="196030.22">3866 12902 358 0,'0'0'25'0,"0"0"33"0,0 0 47 15,0 0-26-15,0 0-35 0,5-38-10 16,0 30 23-16,0 3-8 0,3 0-4 16,-3 3 3-16,-2 2-9 0,2 1-28 15,-5 7-9-15,0 5 4 0,0 8 6 16,-5 10 2-16,-3 9 1 0,-5 5-3 15,-3 3-4-15,3-3-2 0,1-7-2 16,1-4-4-16,1-1 1 0,2-5 0 16,0-3-1-16,3-7-8 0,-3 2-25 15,3 1-19-15,-3 3-61 0,1 3-2 16,-1 0-5-16,3-6-72 0,5-6-77 16</inkml:trace>
  <inkml:trace contextRef="#ctx0" brushRef="#br0" timeOffset="197065.47">4307 12232 417 0,'0'0'59'0,"0"0"-2"0,0-7 30 0,0 7-28 0,0-1-27 0,3 0-1 15,-3 1 2-15,0 0-13 0,0 0-13 16,0 0-7-16,0 2 2 0,3 4 10 15,-3 0 1-15,2 3 2 0,-2 3 3 16,0 4-3-16,3 0-3 0,-1 5-4 16,1 0 1-16,-1 5-6 0,4-2 1 15,-4 0 1-15,3 5 6 0,1 0 5 16,-4 1-2-16,6 6 1 0,-3 7 0 16,5 8-6-16,-4 3-2 0,-1-2 0 15,0 0 6-15,0-2-1 0,0-1-1 16,0 1-4-16,1 1-1 0,-1 1 4 15,-3 0-5-15,3 1 3 0,1 5-3 16,-1-2 4-16,0 4-3 0,-2-2-3 16,-1 4 0-16,3 1-3 0,-5-1 1 15,0 1 0-15,3 0-1 0,-3 1 1 16,2 2-2-16,1 2 3 16,0 0-1-16,2 3 3 0,0 2 2 15,0 0 0-15,0-2-1 0,3-1 1 16,0 2-4-16,0 1 0 0,2 2-2 15,0 1 2 1,-2 3-1-16,0-3-1 0,2 0 4 16,-2-1-1-16,0 0 4 0,-1 2-6 15,-4 4 4-15,2-2-5 0,0 2 3 0,0-2-3 0,-2 1 1 0,2 1-1 16,-2 0 1-16,-3 3-1 0,0 2 1 16,0 0 0-16,2-1 1 0,1 0 4 15,0 2 4-15,2 1 3 16,-3-2 4-16,3 2-6 0,3 0 5 15,-3-3-3-15,6-1 0 0,-1-2 0 16,-2 2-2-16,2 1-2 0,0-2-1 31,1-6-1-31,-3-4-6 0,4-2 5 0,-1-6-4 0,-1-6-1 0,0-2-1 16,1-3-21-16,-3-2-20 0,2-8-8 16,-2-8-23-16,-1-11-23 0,1-8-24 15,-5-4-36-15,10-1-24 0,0-5-69 16,-3-4-107-16</inkml:trace>
  <inkml:trace contextRef="#ctx0" brushRef="#br0" timeOffset="197801.37">5558 12883 211 0,'-3'0'27'0,"1"0"16"0,-1 0 44 0,-2-1-23 0,2 0-23 16,-2-3-13-16,3 2 20 0,-1-1 5 16,1-3-14-16,2 4 8 0,-3-5 7 15,3 3 8-15,0-2-6 0,0 3-9 16,0-2-18-16,3 0-12 0,2 1-8 16,0-1-5-16,5 5-2 0,-2 0-2 15,5 0 3-15,0 7 5 0,2 0 4 16,3 5 0-16,-2 3 5 0,5 4 1 15,-1 2-3-15,1 1-3 16,0 0-4-16,2 1-2 0,-2 1-5 16,-1-5 0-16,-2 1-1 0,3-2-1 15,0-1-13-15,-3-4-6 0,2 0-2 16,-4 1-5-16,-1-6 0 0,1 2-7 16,-3-1-15-16,-3-3-13 0,0-1-21 15,-2-4-15-15,-3-2-34 0,-2-2-85 16,0-5-72-16</inkml:trace>
  <inkml:trace contextRef="#ctx0" brushRef="#br0" timeOffset="198184.78">5938 12805 426 0,'0'0'56'0,"0"0"1"16,0 0 24-16,0 0 7 0,0 0-17 15,0 0-20-15,10-33 10 16,-10 32-5-16,0 1-31 0,-2 0-11 16,-6 0 3-16,3 2-4 0,-6 7-8 15,-4 3 1-15,-3 5 0 0,-3 4 1 16,0 0-1-16,-2 2-2 0,0 3-1 15,-3-1 1-15,5-2-4 0,1 3 1 16,-1-1 0-16,6-3-1 0,-6 0-3 16,5-1-6-16,1-1-9 0,2-2-6 15,0-3-9-15,3 1-20 0,-1-3-30 16,6-2-36-16,0 0-17 0,0-2-86 16,5-6-99-16</inkml:trace>
  <inkml:trace contextRef="#ctx0" brushRef="#br0" timeOffset="198991.61">6480 12183 538 0,'0'0'63'0,"0"0"2"0,0 0 36 0,0 0-32 0,3-31-45 15,-3 30-11-15,0-1 16 16,0 2-9-16,0 0-10 0,0 0-7 16,0 2-3-16,0 3 0 0,0 3 12 15,0 7 4-15,0 0-1 0,3 4-2 16,-1 2-2-16,-2 1-5 0,0 5-2 15,0 0-1-15,3 10 1 0,-3 7-1 16,0 8 1-16,0 3-1 0,0 0 0 16,0-3-1-16,0-1 2 0,0 3 0 15,0 4 6-15,0-1 6 0,0 5-6 16,0 0 3-16,0 2 5 0,0 1-2 16,2 2-1-16,1 1-7 15,-3 2 1-15,3 4 1 0,2 1-1 16,-3 0 2-16,3 1 0 0,-2 0 4 15,0-1 1-15,2 1-7 0,-3 3-3 16,-2 3-2-16,0-1 5 0,3 1-2 16,0 0 0-16,-3-2 2 0,5 3-3 15,-3 0-3-15,6 3 1 0,-3 1-2 16,3-2-2-16,0 0 2 0,2-1-2 16,0 0 0-16,1 0 0 0,-1 2 2 15,0-1-2-15,-2-1 0 0,2-4 1 16,1 0 0-16,-1 2 2 0,3-2-2 15,-3 4 0-15,1 2 2 0,-1-5 0 16,0-1 1-16,1 1-2 0,2-3 0 16,-6 1-2-16,4-1 0 0,-6 0 8 15,3-4 4-15,-3-2 2 0,0-3 0 16,0 0-3-16,0-4 0 0,0-1-6 16,1 0 5-16,-1 0 2 0,0-2 1 15,-2-1-4-15,2-6 1 0,2-5-2 16,-4-4-2-16,2-4-1 0,3-2-4 15,-3-6-1-15,0-6 0 0,-2-6-15 16,2-5-32-16,-2-5-34 0,4 1-18 16,-1-1-45-16,9-3-66 0,-2-7-80 15,3-3-169-15</inkml:trace>
  <inkml:trace contextRef="#ctx0" brushRef="#br0" timeOffset="200119.08">7790 12396 261 0,'0'0'76'0,"0"0"-28"0,0 0 12 15,0 0-17-15,0 0-15 0,16-16-11 16,-16 15 15-16,5 0 14 0,-5 1-9 16,0 0-3-16,3 0 0 0,-3 0 2 15,0 0 1-15,0 0-4 0,0 0-8 16,0 0-3-16,0 0-7 0,0 0-3 16,0 1-2-16,0 1 0 0,0-1 0 15,0 0 1-15,-3 1 0 0,-2 2-3 16,0-4-2-16,-3 1 2 0,0 1-5 15,-5-1-1-15,-2 4-2 0,2-1-1 16,-5 0 1-16,-3 5-4 0,1 0-6 16,-1 4 3-16,3 1 3 0,-5 1 4 15,7 2-2-15,3-1 2 0,0 3 0 16,3 0 0-16,5-3 2 0,-1 3 6 16,6-2 3-16,0-3 0 15,6-1 4-15,4-2 11 0,0-2 10 16,6-2 8-16,-1-2-2 0,3-2-8 15,3-1-5-15,0-2-7 0,2 0-2 16,-2-3 7-16,-1-2 8 0,1 0-4 16,-3-3-6-16,0 0-7 0,0-1-3 15,-2 2-2-15,-1-1-5 0,-4 1-1 16,-1 2-4-16,-5-1 2 0,0 4-3 16,-2 1-2-16,-3 0 0 0,0 1-3 15,-8 1-1-15,0 2-2 0,-7 5 0 16,-3 1 2-16,-3 3 4 0,-5 1-5 15,3 4 3-15,0-1-5 16,0 2 4-16,2 2 3 0,3-1-1 16,2-2 1-16,3 2 1 0,6-3 0 15,1-2 5-15,4-2 11 0,4 0-2 16,4 0-2-16,4-2 3 0,5 0 2 16,1-1-2-16,2-3-2 0,3-2-3 15,2-2-6-15,0-1-4 0,3-1-1 16,0-2-4-16,2 0-21 0,-2-1-14 15,0-1-6-15,2 3-7 0,-4 1-19 16,-1 0-19-16,-2 5-52 0,-1-1-42 16,6 3-48-16,-8-3-3 15,-5 3-108-15</inkml:trace>
  <inkml:trace contextRef="#ctx0" brushRef="#br0" timeOffset="201135.12">2948 13759 434 0,'0'0'94'0,"5"-1"-2"0,1-1 17 0,-1-1-46 0,2-2-30 0,1 3-10 15,3-3-2-15,-1 1 0 0,0-2-6 16,3 0-1-16,0 0-2 0,0 1 0 15,3 0-1-15,2 0 2 0,-3-1-5 16,6 1 1-16,5-1-3 0,2 1 1 16,8-3 0-16,8 3-4 0,13-4-2 15,5 0 0-15,5 1 3 16,-5 0 7-16,3 2 3 0,-1-2 2 16,6-2 2-16,5 2-5 0,5 1-2 15,5 0-2-15,6-2 7 0,4-1-10 16,1 2-5-16,5-2-1 0,0 3 0 15,5-1-2-15,7-2-2 0,4 4 2 16,1-1 2-16,4 2 1 0,4 3-1 16,6-2 1-16,0 1 12 0,2-1-4 15,3 2 0-15,3-1-2 0,2-3-1 16,0 2 8-16,3-2 2 0,-1 4 1 16,4-3 0-16,2 1-4 0,-3-1 1 15,0-1-6-15,0 3-5 16,3-3 8-16,-2 2-4 0,-1 0-6 0,-2 1 2 15,-3 2-3-15,-5-2 0 0,-3 1 0 16,-5-2-4-16,-5 2-1 0,-5 1-16 16,-8-1-17-16,-5 1-26 0,-10-3-24 15,-6 3-42-15,-12-2-65 0,-24-1-65 16,-18-1-215-16</inkml:trace>
  <inkml:trace contextRef="#ctx0" brushRef="#br0" timeOffset="203870.28">2491 14266 10 0,'0'-2'70'0,"2"-2"-37"0,-2 0 14 16,3 1 3-16,0 0 0 16,-3-2 3-16,2 3 3 0,-2 0 3 0,0 0-1 15,0 0-3-15,3 0-1 0,-3 1-6 16,0 0-5-16,0 1 2 0,0-3-4 16,0 3-2-16,0 0-8 0,2-1-4 15,-2-1-3-15,0-1 2 0,0 2-10 16,0-2-6-16,0 1-3 0,0 2-5 15,0-1-2-15,0 1-11 0,0 3-3 16,0 5 11-16,3 4 1 0,0 5 2 16,2 3 0-16,-3 3 1 0,3 2-1 15,-2-1 0-15,2 1 0 0,0 1 0 16,1-5 2-16,-1-1 2 0,0-3 7 16,3-2 0-16,-1-4 3 0,1-3-3 15,2-5 1-15,-2-3 6 16,3 0 1-16,-1-8 1 0,0-4 8 15,1-1-9-15,-4-5-11 0,4 1-3 16,-1-2 6-16,-2 0 6 0,0 3-1 16,-1 1-3-16,1 0-4 0,-3 3 6 15,3-1-4-15,-5 3-4 0,2 4 0 16,-3 0 0-16,-2 3-5 0,0 2 0 16,3 1 2-16,-3 3-4 0,0 3-6 15,2 4 6-15,4 2 0 0,-4 3 2 16,1 0-1-16,5 2-1 15,-3-1 1-15,0 0-1 0,5 0 1 16,-2-1-1-16,0-3 0 0,2 0 10 16,-2-4 5-16,0 0 0 0,-1-5 5 15,-2 0-1-15,3-3 5 0,-3-3 10 16,3-3-1-16,-3-4-10 0,0-5-4 16,1-2-2-16,-1-4-1 0,0-2-1 15,0-5-9-15,-5-1-6 0,5 0-1 16,-2 1-6-16,-1 6-7 0,4 4-9 15,-4 5-5-15,1 5-27 0,-1 4-38 16,1 2-19-16,2 2-47 0,0 6-22 16,6 7-2-16,-4 0-9 0,1 1-115 15</inkml:trace>
  <inkml:trace contextRef="#ctx0" brushRef="#br0" timeOffset="204479.67">3142 14306 239 0,'0'0'86'0,"0"0"-9"0,0 0 22 0,3-8-25 16,-3 6-15-16,0 1-7 0,0-2-6 15,0 2-9-15,0-3-3 0,0 2-8 16,0 0 1-16,0 0-3 0,0-1-3 15,0 1-1-15,0 0 1 0,0 2 5 16,0-3 14-16,0 1-1 0,0-1 2 16,0 1-9-16,-3-1-7 0,3-2-9 15,-3 2-2-15,1-3 1 0,-3 0-2 16,0 0-5-16,2 1-8 0,-5-2 0 16,3 4 0-16,-3 1-12 0,3 0-13 15,-3 2 5-15,-2 2 3 0,0 6 7 16,-1 2 1-16,-2 4 3 0,3 1-1 15,2 4 5-15,-2 0-1 0,5 0 3 16,2-2 0-16,1 2 0 0,2-4 2 16,2-1 11-16,3-1 6 0,3-1 5 15,0-2 5-15,2-1-3 16,1-1-4-16,-1-3-4 0,0-1 0 16,1-4 1-16,-1 0 0 0,-2 0-1 15,-1-7-5-15,1 0 2 0,0-4-6 16,-3 0-4-16,3-3-4 0,-6 0 1 15,4-2 0-15,1 1-1 0,-1 1-1 16,-4 2 0-16,3 2-2 0,-2 3-4 16,-1 2-1-16,1 2-4 0,-3 3 5 15,0 0 1-15,3 2-3 0,-3 4 8 16,2 2 14-16,-2 0 1 0,3 1 1 16,-3 0 8-16,5-1 9 0,-2-1 5 15,2-1-4-15,-3-3-15 0,1 0-12 16,-1-1-3-16,4-1-4 15,-1-1-8-15,-3 0-38 0,6-1-32 16,-3-2-35-16,6-1-42 0,4-3-58 16,-2 1-56-16,-3 0-82 0</inkml:trace>
  <inkml:trace contextRef="#ctx0" brushRef="#br0" timeOffset="205104.97">3548 14269 226 0,'0'0'80'0,"0"0"21"0,0 0-13 0,-8 5-27 15,3-5 4-15,2 0 2 0,-2 0 12 16,2 0 1-16,1 0-3 0,2-2-11 16,-3 0 0-16,3 1-16 0,0-3-2 15,-2 3-8-15,-1-3-6 0,3 0-5 16,-2 1-8-16,-1-2-3 0,0 0-4 15,-2-1-5-15,0-1-7 0,0 5-2 16,0 0-4-16,-3-1-45 0,0 3 24 16,0 4-2-16,-2 1-6 0,0 3 20 15,-3 2-9-15,3 4-4 0,-1 0-1 16,1 1-6-16,2 2 18 0,3-1 13 16,2-3 0-16,1 1-8 0,2-3-9 15,0-2-10-15,5-2 22 0,3-1 7 16,2-2 5-16,3-3 13 0,0-1-1 15,2-2 2-15,-2-3 6 0,0-2-12 16,-2 0-8-16,-1 2 1 0,-2-1 2 16,-3 2-1-16,-3 1 1 0,1 3-1 15,0-2 2-15,-3 2-8 0,0 2-1 16,0 4 0-16,0 4 0 0,0 2 11 16,-3 8-6-16,3 0-5 0,-3 8 2 15,3 8 0-15,0 8 5 16,0 7 1-16,-7 2-2 0,1-7-4 15,-1-11 0-15,-1-12-1 0,3-5-1 16,0-4 1-16,-3 3 0 0,3-3 0 16,-3-2 7-16,0-3 22 0,3-6-1 15,-3-4 11-15,3-6 4 0,-3-6-5 16,1-4-11-16,-1-5-12 0,0-5-12 16,3-8-2-16,2-7-2 0,3-1 3 15,0 4 1-15,3 9-3 0,2 12-1 16,3 5-9-16,2-3-26 0,6 0-24 15,-1-3-34-15,3 6-40 0,3-1-42 16,7-3-33-16,-4 4 6 0,-1 3-99 16</inkml:trace>
  <inkml:trace contextRef="#ctx0" brushRef="#br0" timeOffset="205511.86">3695 14337 469 0,'0'0'124'0,"0"0"-50"0,0 0 32 0,-8 0-46 0,6 0-22 16,-1 2-10-16,0-2-7 0,1 3-9 16,2-2 3-16,0 0 6 0,0-1 13 15,5 0 7-15,-2 0-1 0,2 0 0 16,3-2-8-16,2-2-13 0,0-2-3 16,1 0 1-16,-1-2 5 0,-5 1-1 15,3-2-5-15,-3-2 5 16,-2 0-9-16,-3-1-8 0,0 0-4 15,0-1-1-15,-6 3-9 0,-1 3-3 16,-1 1-6-16,-5 4-2 0,0 2 0 16,-2 2 11-16,-6 6 0 0,3 3 6 15,-3 6-1-15,3 2-1 0,-3 2 4 16,6 4-1-16,2-1 3 0,3-1 0 16,4 0 30-16,4-2 15 0,2-1 7 15,2-3 8-15,4-3-7 0,1-1-13 16,6-2-14-16,0-3-11 0,0-3-8 15,3-3-6-15,-1-2-1 0,3 0-44 16,0-1-42-16,3-3-46 0,2 1-24 16,3-2-37-16,10 0-30 0,-5 2-44 15</inkml:trace>
  <inkml:trace contextRef="#ctx0" brushRef="#br0" timeOffset="205809.29">4044 14412 674 0,'0'0'139'0,"0"0"-13"0,0 0 7 0,0 0-79 0,0-2-26 0,0 4-18 16,-3 4-3-16,1 3 6 0,-1 5-4 16,-2 3 4-16,2 1-3 0,1 6 8 15,-1-1 4-15,3 1-6 0,-2-1-8 16,2 0-8-16,0-4 0 0,2 1-25 16,1-2-26-16,-1-2-41 0,1-1-58 15,5 1-45-15,-1-3-44 16,-1-3-151-16</inkml:trace>
  <inkml:trace contextRef="#ctx0" brushRef="#br0" timeOffset="207112.66">2641 15566 315 0,'0'-3'48'0,"0"-3"-4"0,0 1 42 16,0-2-27-16,2 0-25 0,-2 1 4 16,3-1 11-16,-1 0-1 0,-2 2 1 15,0 3 5-15,0-2 8 16,0 1-2-16,0 2-1 0,0-1-7 15,0-1-20-15,0 3-15 0,0 0-14 16,0 0 3-16,0 3 6 0,0 0-9 16,3 4 5-16,0 1 6 0,-3 5-4 15,2 2-5-15,-2 4 3 0,3 4-2 16,-1 5-1-16,-2-2 4 0,6 2 0 16,-6 0 2-16,2-4 2 15,6 0-4-15,-3-3 0 0,0-3 0 0,3-3 2 16,0-4 3-16,0-1 2 0,-1-5 4 15,-2-3-2 1,3-2-1-16,-3-3 10 0,3-5 8 16,-3-3-2-16,0-5-12 0,3 1-9 15,-3-6-1-15,1 0-4 0,4-1-3 0,-5-1 2 0,0-1-2 0,6 0-4 16,-4 1 1-16,1 2 0 0,0 3-1 16,-3 5-1-16,3 2 1 0,-3 3 0 15,-3 6-1-15,-2 2 0 16,6 4-9-1,-4 5 4-15,3 6 5 0,1 1-3 16,1 5-3-16,-2 2-8 0,3-2-3 0,0 3 3 0,5-5 10 16,0 1 5-16,0-3 0 0,-3-1 2 15,3-3-1-15,0-6 9 0,0-1 7 16,-3-5 3-16,-2-1-3 0,0-1-2 16,-1-5 2-16,-4-2-2 0,2-8-2 15,0 0-3-15,-2-7-3 0,-1-9-6 16,-2-13-1-16,0-3-1 0,3 3-13 31,-3 12-12-31,0 13-11 0,3 10 0 0,-1-1-17 0,-2 5-30 0,3-1-42 16,-1 0-63-16,4 5-56 0,-1 2-49 15,0 0-137-15</inkml:trace>
  <inkml:trace contextRef="#ctx0" brushRef="#br0" timeOffset="207861.16">3341 15618 481 0,'0'0'82'0,"0"0"-1"0,3-1 8 0,-3-1-64 0,2 0-7 16,-2-3 6-16,0 4-13 0,0-4-8 15,0 1 5-15,0 2 4 0,0-2 17 16,0 1 7-16,0 1 4 0,-2 1-7 16,2-1 5-16,0-1-6 0,-3 0-14 15,3 1-8-15,-3-2 0 0,1-2 1 16,-1 4 2-16,1-3 4 0,-1 1-10 31,0 1-3-31,1-2-2 0,-1 3 1 16,1-3 5-16,-1 1 3 0,1 2 3 15,-1 0 2-15,3-2 3 0,-3 1-4 16,1 2-4-16,-1 1-1 16,-2-2 0-16,5 2-2 0,-3-1-3 15,1 1 0-15,-1 0-5 0,1 0 0 0,-3 0 0 16,-1 1-2-16,1 1 2 16,-3 3-2-16,1 0 1 0,-4 6-4 15,1 0-4-15,0 7-4 0,-1 2-7 16,-2 4 6-16,6 2 10 0,-1 2 2 15,5 1 1-15,1-2 0 0,2-1 1 16,2-3 0-16,6-2 3 0,0-1 4 16,0-5-1-16,-1-1 5 0,6-7 3 15,-2-2-2-15,-1-5 1 0,0 0-2 16,-2-6 12-16,0-3 21 0,0-6 7 16,-1 0-13-16,-2-4-10 15,-2-6-11-15,2 0-14 0,-2 0-1 16,-1-2-2-16,1 4 0 0,-3 2 2 15,3 5-2-15,-1 1 0 0,-2 4-2 16,3 2-5-16,-1 3 0 0,-2 1-5 16,3 4 4-16,-3 1-1 0,2 1 1 15,1 8 0-15,0 1 8 0,-1 3 0 16,1 2 10-16,-1 2 0 0,1 2 4 16,0 0-1-16,2-3 4 0,2 1 2 15,1-3 2-15,0 0-3 0,2-5-10 16,3-1-3-16,-2-2-5 0,-1-4-13 15,5-2-26-15,-2-2-32 0,3-6-43 16,2-2-27-16,0-1-42 0,5-5-34 16,-2 1-25-16,-3 4-144 0</inkml:trace>
  <inkml:trace contextRef="#ctx0" brushRef="#br0" timeOffset="208525.37">3716 15596 345 0,'0'0'142'0,"0"0"-70"0,0 0 15 0,-3-3-59 16,0 2-13-16,-2 0 8 0,3-1 14 15,-1 0 14-15,1 1 4 0,-4 1 12 16,4-1 0-16,-1-2 6 0,1 1-14 16,-1 0-7-16,3-1-10 0,-5-2-7 0,5 0-6 15,0-3-7-15,-3 1-3 0,1 0 5 16,2 0-5-16,-3 0-8 0,3 2-1 15,-2-1-7-15,-1 1 0 16,0 1 0-16,-2 0-3 0,-3 3-1 0,1 1-4 16,-4 1-11-16,1 5-6 15,-3 1 4-15,0 3 5 0,-5 2-1 0,5 2-15 16,0 0 0-16,0 2-7 0,3-3 2 16,2 3 13-16,1-2 17 15,1-3 3-15,6-2 1 0,0-2 1 16,3 0 5-16,2-2 6 0,5-1 2 15,1-4-1-15,2 0 3 0,0-1-2 16,2-4-6-16,-2-1-1 0,3-2-2 16,-1 1-1-16,-5 1-1 0,1-2-1 15,-1 5 0-15,-5-3 1 0,0 4 7 16,1 1 5-16,-4 1-1 0,-2 0-2 16,3 0-10-16,-3 2 0 0,2 5-3 15,-2 1 2-15,0 7 0 0,0 2-1 16,3 6 0-16,-1 5 2 0,1 10 10 15,0 11 7-15,2 6 4 0,-5 3-5 16,0-7-5-16,0-7-10 16,-8-8-2-16,0-9-1 0,1-4-12 15,1-9 9-15,1-2 3 0,-3-2 0 16,1 0 2-16,-4-3 0 0,4-6 1 16,-4-6 4-16,1-7 1 0,2-2 15 15,0-7-6-15,-2-8-13 0,0-6-4 16,2-11 0-16,3-2 0 0,2 5 0 15,3 10 0-15,3 13 0 0,2 6-5 16,3-1-21-16,2-4-25 0,3-2-35 16,5 6-11-16,-2-3-40 0,2 3-45 15,5-3-28-15,0 3-1 0,-2 2-83 16</inkml:trace>
  <inkml:trace contextRef="#ctx0" brushRef="#br0" timeOffset="208951.34">3785 15628 394 0,'0'0'67'0,"0"0"10"0,0 10 44 15,0-7-54-15,3 3-14 0,0-3-4 16,-1 1-8-16,3 1 0 0,-2-3-6 16,2 3-10-16,3-2 1 0,0-1-4 15,-1-1-8-15,1 0 4 0,2-1-1 16,-2 0 5-16,3-1 6 0,-4-1-6 15,1-3 1-15,0 0-9 0,0 2 0 16,-3-3-7-16,2 2 0 0,-1-2-4 16,-1-1-2-16,-3 1 1 0,4 0-1 15,-4-1 0-15,1-1 2 0,-3 2 4 16,0 0-1-16,-3-1 4 0,1 5 3 16,-6-2-6-16,0 3 0 0,-2 0-5 15,-3 1-1-15,-3 2 2 0,3 2-3 16,-2 4 0-16,-3 3 0 0,2 0-1 15,3 1 1-15,-2 3 0 0,4 1 2 16,-1-3 5-16,6 3 14 0,-1-2 18 16,4-1 4-16,3-2-4 0,0 2-11 15,3-1-10-15,2-3-6 0,3-1-4 16,2 0-5-16,0-3-1 16,1-2-2-16,4-2 0 0,1-1-16 0,-1 0-21 15,3-1-15-15,3-5-29 0,2 4-23 16,0-2-36-16,16-3-49 0,-10 2-64 15,-1 0-100-15</inkml:trace>
  <inkml:trace contextRef="#ctx0" brushRef="#br0" timeOffset="209655.26">4209 15776 210 0,'0'0'167'0,"0"0"-90"0,-5-3 34 0,2 0-28 16,1-2-14-16,-1 0 12 0,3-1-2 16,0-1-23-16,0 3-15 0,0-3 4 15,0 2 3-15,5-3-4 0,1 2-6 16,-1 0 0-16,0-1-9 0,0 4-6 16,3-3-4-16,0 3-2 0,-3 1 0 15,3 1-3-15,-3 1-6 0,0 0-6 16,-3 3 1-16,4 6-2 0,-4 2 0 15,-2 1-1-15,0 6 0 16,0 0-1-16,0 3 1 0,-5 2 0 0,-3 0 2 16,-2 1 0-16,-3-1-2 0,-2 0 0 15,2-3-6-15,0-3 4 0,2-3 2 16,4-3 3-16,1-4 2 0,4 0 9 16,2-5 4-16,0-1 4 0,0-1 4 15,5 0 12-15,3-1 1 0,0-1-10 16,2-3-6-16,3 0-7 15,2-2-1-15,-2 5-6 0,3-3-4 16,-1 1-5-16,3 2 0 0,-2 1-1 16,2 0-16-16,0-2-11 0,0 1-10 15,3 1-11-15,-3 1-16 0,2 0-20 16,-1 0-27-16,6 0-68 0,-7 4-79 16,-2-1-84-16</inkml:trace>
  <inkml:trace contextRef="#ctx0" brushRef="#br0" timeOffset="211110.51">4871 14112 410 0,'0'0'78'0,"0"0"-55"0,0 0 31 15,0 0 4-15,10 0-17 0,-7 0-8 31,2 0 20-31,2 0 2 0,1 0-6 0,3 0 5 16,-1 0-14-16,3-2-2 0,0 2 3 0,0-3 5 16,0 1-5-16,0 0-4 0,-3-1-8 0,3 0 0 15,0-1-7-15,-3-3-6 0,0 0-3 16,-2-3 5-16,2-1-3 0,-7-2-7 16,2 0-3-16,-5-1 0 0,0 2-5 15,0-1 1-15,-8 3-1 0,1 3-3 16,-6 0-3-16,-3 5 1 0,-2 2-8 15,-2 4 6-15,-6 3-1 0,-3 8 3 16,1 3 4-16,2 3 1 0,0 2 0 16,3 2 0-16,5-1-1 0,0 0 0 15,10 0 1-15,0-3 0 16,6-2 19-16,2-2 5 0,2 1 6 16,6-4 9-16,0 0-1 0,5-1-1 15,2-3-4-15,1-2-9 0,-1-2-10 16,3-2-11-16,3-2 2 0,0-2-5 15,-1 0-30-15,1 0-34 0,2-3-30 16,-2-1-29-16,5-1-61 0,2-1-68 16,-2 1-34-16,-3 1-110 0</inkml:trace>
  <inkml:trace contextRef="#ctx0" brushRef="#br0" timeOffset="211548.31">5447 14144 188 0,'0'0'62'0,"0"0"21"0,0 0 49 0,0 0-38 0,0 0-15 16,-5-21-20-16,2 15 8 15,-2 0-3-15,0-1-17 0,-3 1-20 0,0 1-9 16,1 2-8-16,-4-1-3 0,1 4-2 15,0 0-5-15,-3 0 0 16,-3 7-5-16,3 0-1 0,-2 7 2 16,-3 0-1-16,2 5-1 0,1 1-2 15,-1 0 1-15,3 0-3 0,3-1 6 16,5-2 1-16,2 1 2 0,3-3 1 16,0 0 10-16,8-5 17 0,0-1-4 15,2-5 20-15,0-1 24 0,3-3-5 16,0-1-7-16,0-8 3 0,-3-2-2 15,3-4-1-15,-2-2-12 0,-4-4-7 16,1-4 4-16,-3-7-7 0,-2-12-12 16,-3-9-8-16,0-3-8 15,0 5-5-15,0 6-10 0,0 19-10 0,0 5-4 16,0 8-18-16,0 5-14 0,0 0-16 16,0 0-45-16,0 4-64 0,2 4-44 15,1 0-89-15,2 0-154 0</inkml:trace>
  <inkml:trace contextRef="#ctx0" brushRef="#br0" timeOffset="211942.14">5563 14126 374 0,'0'0'159'0,"0"0"-48"0,0 0 28 0,0 0-74 16,0 0-32-16,-5-7-4 0,2 3 4 16,3 0-2-16,-2-2-13 0,-1 3 11 15,3 1-2-15,0 0-8 0,-2 2-8 16,2 2-11-16,-3 2-6 0,3 6 3 16,-3 2-5-16,3 3-2 0,0 4 4 15,0 1 3-15,0 2 3 0,3-1 0 16,5-1 3-16,-3-1 7 0,3-2 5 15,2-4 10-15,-2-2 12 0,2-3 8 16,0-2 0-16,1-5-5 0,-3-1 3 16,-1-5 15-16,1-3-1 0,-3-5-23 31,3-1-18-31,-3-4-7 0,0-3-8 16,-2-5-1-16,-1-1-25 0,-2-2-26 15,3 0-11-15,0 4-10 0,-1 4-6 16,3 5-16-16,-2 5-35 0,2 3-47 15,-2 3-50-15,2 2-96 0</inkml:trace>
  <inkml:trace contextRef="#ctx0" brushRef="#br0" timeOffset="212365.31">5873 14100 247 0,'0'0'116'0,"0"0"17"0,0 0 19 15,0 0-39-15,0 0-10 0,21-40-31 16,-19 31-17-16,-2 0-13 0,0 0-9 16,0 3-3-16,-5-1-7 0,3 4 0 15,-3-3-9-15,-1 4 2 0,1 1-5 16,0 0-6-16,-3 1 1 15,1 2-4-15,-1 3-2 0,0 2 1 16,-5 3-1-16,5 0 0 0,-5 1-1 16,6 2 1-16,-4 1-1 0,1 0 1 15,2 0 0-15,1 2-3 0,1-1 3 16,1 1 1-16,5-2 2 0,0-2 16 16,0 1 16-16,0-3 7 0,3-1-1 15,-1-1-5-15,4-1-9 0,-1-1-8 16,2-2-4-16,1-1-7 0,0 0-4 15,0-3 0-15,2 0-4 0,3 0-13 16,0 0-14-16,2-2-20 0,-2 0-22 16,3 1-19-16,2 1-35 0,5 0-58 15,-7 0-60-15,-1 0-73 0</inkml:trace>
  <inkml:trace contextRef="#ctx0" brushRef="#br0" timeOffset="212845.9">6129 14240 333 0,'0'0'97'0,"0"0"-5"0,0 0 48 0,10-4-35 0,-7 3-7 16,-3 0-14-16,0 0-16 16,0 1-7-16,0 0-16 0,3 4-5 0,-1 2 4 15,-2 1-8-15,0 5-7 16,3 2-3-16,-3 1-1 0,2 2-5 16,-2 1-3-16,0-1 2 0,0 0-5 0,0 0-5 15,0-2-8-15,0-1 0 0,0-2-1 16,0-1 0-16,0-1-13 15,0-2-20-15,0-2-27 0,0 0-28 16,0-2-46-16,0 1-76 0,-2-2-76 16,2-1-164-16</inkml:trace>
  <inkml:trace contextRef="#ctx0" brushRef="#br0" timeOffset="213825.14">4845 15636 351 0,'0'0'116'0,"0"-8"-34"0,0 4 20 16,0 0-34-16,0 2-24 0,-3 1-7 15,3 1-2-15,0 0 7 0,0 0-21 16,5 0-7-16,-2 2 11 0,7 3 10 16,1-1 7-16,-1 2-3 0,5-1-2 15,-2 0-1-15,3-2 4 0,-1-3-3 16,1 0-5-16,2 0-5 15,0-4-10-15,3-3-8 0,-1-2-5 16,-1-2-1-16,1-2 3 0,-2-3 11 16,-2 4 2-16,-1-4-3 0,-4 2-4 15,-4-1-4-15,-1 1-1 0,-6 2 2 16,-3 0-4-16,-2 2-5 0,-6 1 0 16,-4 3-4-16,-3 2-6 0,0 3-5 15,-5 1 5-15,-3 5 5 0,0 4-2 16,3 2-6-16,-3 4 2 0,0 1 9 15,3 2-9-15,5 3 5 0,2 0 2 16,3-1 4-16,5 0 0 0,1 0 3 16,7-1 9-16,0-3 9 15,2 0 1-15,3-2-4 0,6 0-3 16,-1-1 2-16,3-2 7 0,2-2 6 16,1-3-4-16,-1 1-12 0,4-5-9 0,-1-1-5 15,2-1-11-15,1 0-32 0,0-3-30 16,5-4-34-16,-1 3-43 15,14-5-76-15,-8 1-61 0,-2 2-131 0</inkml:trace>
  <inkml:trace contextRef="#ctx0" brushRef="#br0" timeOffset="214425.13">5604 15616 241 0,'0'0'220'0,"0"0"-140"0,0 0 10 0,-2 0-20 0,-1-1-30 0,1-1-3 15,-1-3 6-15,1 2 8 0,-1-3 5 16,-2 1-1-16,0-2 3 0,2 5-9 16,-2-3-5-16,2 1-8 0,-2 1-11 15,0-2-6-15,0 3-6 0,-3 0-5 16,0-2-7-16,-2 3-1 0,0 1 0 15,-3 2-3-15,2 3-4 0,-7 3-5 16,5 3-6-16,0 1-4 0,1 4-1 16,1 0 1-16,1 4 2 0,2-1 2 15,6 0 7-15,2-1 2 0,0 0 3 16,5 0 5-16,2-4 1 0,6-3 0 16,3-1 3-16,-3-2 6 0,2-6 14 15,3-1 4-15,-5-1 7 0,3-6 10 16,-3-5 7-16,-3-3-2 0,0-6-12 15,1-3-4-15,-4-4 7 0,1-9-6 16,0-11-9-16,-5-11-2 0,-1-7-13 16,-2 0-6-16,0 5-4 0,0 18-2 15,0 7-12-15,0 14 4 0,0 9 3 16,0 3-11-16,0 2-19 0,-2-2-20 16,2 4-26-16,-3 3-17 0,3 2-37 15,0 5-89-15,0 5-40 16,3-2-77-16</inkml:trace>
  <inkml:trace contextRef="#ctx0" brushRef="#br0" timeOffset="-214602.83">5731 15620 416 0,'0'0'73'0,"0"0"7"0,0 0 16 0,0 0-42 0,8-26-36 15,-8 18-13-15,0 2-3 0,-5 0 4 16,0-1-3-16,2 5 6 0,-5 0 14 15,3 2-6-15,-3 1-3 0,3 3 0 16,-3 6-11-16,3 0-3 0,0 4-2 16,2 2 0-16,1 0 2 15,2 2-2-15,2 1-6 0,6-1-7 16,3 0 5-16,-4-3 10 0,6-1 7 16,0-3 16-16,3-2 24 0,-1 0 32 15,-2-6 8-15,5-3-12 0,-5 0-12 16,3-5-10-16,-4-4-8 0,1-2 0 15,-2-2-10-15,-4-2-9 0,-1 0 0 16,-1-5-15-16,0-2-8 0,-2-5-3 16,-3 2-24-16,0-3-27 0,0 2-12 15,0 6-8-15,0 1-21 0,0 7-43 16,0 3-54-16,2 7-29 0,1-1-65 16</inkml:trace>
  <inkml:trace contextRef="#ctx0" brushRef="#br0" timeOffset="-214070.75">6062 15515 189 0,'0'0'187'0,"0"0"-90"0,0 0 2 0,0 0-8 0,0 0-8 0,10-23-13 0,-10 22-13 32,0-3-9-32,0 1-12 0,0 3 0 15,0-1-2-15,0 1-14 16,0 0-7-16,0 0-3 0,0 0 0 16,0 0-3-16,0 0-1 0,0 1-3 15,0-1-2-15,-2 3 3 0,-1 0 0 16,0-2 1-16,1 0-4 0,-1 1 1 15,-2 1-1-15,5-2 0 0,-5 2 0 16,5-1-1-16,-3-1 0 0,3 0 0 16,-2 3 0-16,-1-1 0 0,1 3 3 15,-4 0-3-15,1-1 0 0,3 4-1 16,-6 0 1-16,3 3 0 16,0 0 0-16,-3 2 0 0,5-2 0 15,-2 4-1-15,0-2 1 0,5 0 0 16,-3 2 1-16,3-3 7 0,0-1 5 15,0 2 11-15,3-2 7 0,-1-4 3 16,1-1-1-16,2 0 6 0,0-3 3 16,1-2-4-16,-1 1-4 0,2-3-8 15,1 0-8-15,3-1-9 0,-4-2-6 16,6-1-3-16,-2 1-8 0,-1-1-12 16,5 2-18-16,-2 2-23 0,0-1-28 15,3 1-23-15,-3 0-29 0,13 2-43 16,-8 1-54-16,-3 3-105 0</inkml:trace>
  <inkml:trace contextRef="#ctx0" brushRef="#br0" timeOffset="-213570.47">6258 15757 325 0,'0'0'123'0,"0"0"-60"0,0 0 16 0,-2-10-38 0,2 7-8 15,0 2-2-15,0-4 1 0,2 1 12 16,-2-1 10-16,5-1 26 0,-2 3-4 15,2-4-7-15,3 3-14 0,0-2-11 16,2 2-13-16,0-1-5 0,1 2-5 16,-1 1-11-16,0 0-7 0,-2 2 3 15,-3 0 3-15,3 2-3 0,-5 3-6 16,2 4 2-16,-3 5-2 16,1 3 2-16,-3 1 0 0,-5 0 1 15,0 1 5-15,-3 0-1 0,0 0-1 16,0-3-4-16,-2 0 2 0,2-5 6 15,0-2 10-15,3-3 9 0,5-2-1 16,0-2 0-16,0-2-4 0,0 1 11 16,5-1-6-16,1 0 1 0,1-1-10 15,1-4-9-15,2 2-4 0,3 0-5 16,0 1-2-16,0-1 0 0,5 0-1 16,-2 3-17-16,2 0-23 0,-3 0-28 15,4 0-25-15,-1 0-44 0,5 6-78 16,-2-4-118-16,-6 1-215 0</inkml:trace>
  <inkml:trace contextRef="#ctx0" brushRef="#br0" timeOffset="-211623.39">7548 13965 155 0,'0'0'87'0,"0"0"10"0,0 0 11 15,10-11-13-15,-8 7-17 0,-2 1-12 16,0 1-4-16,0 0-16 0,0-4-18 16,0 4-7-16,0-2-3 0,0 2 3 15,0-1-4-15,0 1-5 0,-2 0 5 16,2 1 4-16,0-1 7 0,0-1 0 16,0 3 2-16,-3 0 4 0,3 0-2 15,-2-2-1-15,2 1 3 0,-3-1-5 16,1-1-8-16,-1-2-3 0,-2 0-1 15,-3 2-4-15,3 0-2 0,-3 1 2 16,0 1-2-16,-2 1-4 0,-3 5-1 16,-2 3-5-16,-3 4-1 0,-1 4-1 15,-1 2 0-15,-3 6-1 0,4 2-10 16,-1 2 1-16,2 1-1 0,7 0 0 16,4 1 1-16,1-4 2 0,6-3 5 15,0-2 2-15,8-6 2 0,0-2 0 16,2-3 3-16,1-3 2 0,2-6 7 15,2-1-2-15,-2 0-2 0,2-3 4 16,1-6 1-16,-3 0 2 0,2-3 1 16,-2-1-2-16,3-3 1 0,-3-3-4 15,0-2-2-15,0-2-1 16,-3-2 0-16,3-3-5 0,-3 4-2 16,0 1-1-16,-2 4 0 0,3 2 0 15,-9 5 0-15,3 2 0 0,-2 6-2 16,-1-2 1-16,-2 5-1 0,0 1-8 15,0 4-5-15,-2 4 9 0,-1 4-1 16,-2 5 4-16,3 2 3 0,-1 2 0 16,0 1 0-16,3 2 1 15,0-1-1-15,3 2 2 0,2-2 3 16,0-1 6-16,3-2 3 0,-3-1 4 16,3-3-1-16,0-1 6 0,0-4 2 15,-3-1 3-15,2-3 2 16,-1-1-3-16,1-2 0 0,1-4 3 15,5 0-8-15,0 0-7 0,2-5-11 16,4-3-4-16,-1 0-2 0,0-2-23 0,2-1-26 0,-2-2-15 0,3-1-33 16,-3-1-31-16,0 0-39 0,6-7-64 15,-6 5-63-15,-5-1-140 0</inkml:trace>
  <inkml:trace contextRef="#ctx0" brushRef="#br0" timeOffset="-211154.62">7927 13733 555 0,'0'0'95'0,"0"0"5"0,13-9-2 0,-8 5-50 0,1 1-29 15,-4 1-3-15,-2 0 12 0,0 2-8 16,0 0-5-16,0 2 0 0,0 5 4 16,0 3 21-16,-5 6 3 0,2 3-14 15,-2 6-7-15,3 2-10 0,-3 7-5 16,-1 9-1-16,4 5-2 0,-1-4 1 16,3-9 5-16,0-3 6 0,3-8 4 15,-1-3 5-15,6 1-2 0,-3-8-9 16,3-1-4-16,2 2 2 0,1-5 0 15,2-6 3-15,0-2 7 16,0-2 3-16,-1-4 1 0,4-5 5 16,-3-4-9-16,0-3-13 0,-3-2-3 15,-2-2-1-15,-3 0-2 0,0 0-1 16,-5 0-1-16,-2 1 0 0,-4 2-1 16,-4 1-3-16,0 4-10 0,-6 3-7 15,1 3-3-15,-6 3-6 0,-2 3-9 16,2 3-7-16,-5 3 3 0,6 2-8 15,-4 1-17-15,6 4-28 0,0-2-48 16,5 4-43-16,6-3-31 0,1 0-127 0</inkml:trace>
  <inkml:trace contextRef="#ctx0" brushRef="#br0" timeOffset="-210730.31">8253 14007 206 0,'0'0'204'0,"0"0"-94"0,0 0 20 16,0 0-33-16,8-9-9 0,-6 7-32 15,-2-3-12-15,0 2 19 0,0 0 5 16,0 0-9-16,0 3-15 0,0 0-10 16,0 0-18-16,-2 6-6 0,-3 3-6 15,2 1 7-15,-2 4 7 0,2 6-1 16,-5 1-4-16,6 3-4 0,-1 3-5 15,1-2-2-15,2 1-2 16,0-2 0-16,2-3-13 0,1 0-19 16,-1-3-16-16,1-2-10 0,2-5-9 0,-2-2-38 15,-1-2-25-15,1-7-53 0,0 0-62 16,2-7-178-16</inkml:trace>
  <inkml:trace contextRef="#ctx0" brushRef="#br0" timeOffset="-210605.41">8248 13862 773 0,'0'0'55'15,"0"0"-38"-15,0 0 48 0,0 0-65 16,0 0-70-16,0 0-93 0,8-33-22 16,-8 27-70-16</inkml:trace>
  <inkml:trace contextRef="#ctx0" brushRef="#br0" timeOffset="-210245.93">8452 13745 519 0,'0'0'88'16,"0"0"12"-16,0 0 71 0,0 0-74 16,0 0-10-16,0 0-33 0,0 0-14 15,0 0-18-15,0 0-11 0,8 11 8 16,-11 6 7-16,1 3-9 0,-4 14 1 16,1 5-2-16,3 10-9 0,2 0 1 15,0-5 2-15,0-11-4 0,0-11-4 16,2-3 2-16,1-1-4 0,-1 1-1 15,1 2 1-15,2 2-11 0,-2-2-12 16,2-4-16-16,0-2-16 0,-2-1-28 16,2-5-48-16,3-1-51 0,-3-5-91 15,0 0-226-15</inkml:trace>
  <inkml:trace contextRef="#ctx0" brushRef="#br0" timeOffset="-208792.78">8801 14251 131 0,'0'0'104'0,"2"0"-30"0,-2 0 17 0,0-1-31 16,0 0-20-16,0 0-7 15,0-2 10-15,0 2 13 0,0 0-6 0,0 1 8 0,0-2 10 16,0 1-3-16,0 0-5 0,0 1-12 16,0 0-19-16,3 0-4 0,-3 0-9 15,0 1-8-15,0 2 1 0,3 4 4 16,-3 1 2-16,0 3 0 0,0 2-3 15,-3 2 2-15,0 4-2 0,1-1 4 16,-3 3 5-16,2-1-2 0,-5 0-6 16,6-3-1-16,-3 0-4 0,2-2-6 15,-2 0 0-15,2-1-2 16,1-3 0-16,-1 0-3 0,0-2-4 16,1-2-6-16,2 0-7 0,0-1-8 15,0 0-10-15,0-1-14 0,2-3-25 16,1 0-19-16,2 0-33 0,0-4-29 15,1-1-36-15,-1-3-139 0</inkml:trace>
  <inkml:trace contextRef="#ctx0" brushRef="#br0" timeOffset="-207460.84">7607 15618 345 0,'3'-5'59'0,"-1"-1"-11"0,1 0 41 0,2-1-14 0,-2-2-45 16,2 0-12-16,-3 1-3 0,1 3 5 16,-1-3 18-16,-2 3 11 0,3 0 10 15,0-2-3-15,-3 2-8 0,5 0-6 16,-5 1-9-16,2-1-11 0,-2 1-4 15,3 1-7-15,0-1-2 0,-1-1 2 16,-2 2 3-16,3-3 11 0,-1 4 4 16,-2 0-4-16,0-1 1 0,0 0-2 15,0 2-1-15,0 0-4 0,0-2 4 16,0 0 0-16,-2-2-1 0,-1 1-4 16,1-1-5-16,-1 1-6 0,-2-2-3 15,0 4-4-15,-3 1-1 0,0 1-3 16,-5 0-1-16,0 3-1 15,0 8-7-15,-5 3 2 0,0 3-1 16,0 4 5-16,0 2 7 0,2 3-1 16,1-3 0-16,2 5 1 0,5-2 0 15,3-1-6-15,5-1-15 0,0-4 4 16,3-1 4-16,2-4 11 0,5-3 2 16,1-2 0-16,1-3 2 0,4-5 3 15,-1-4 1-15,1-7 2 0,-1-3 0 31,4-4-1-31,-4-2 4 0,1-1 9 0,-1-5 6 0,1 0-15 0,-3 0-8 16,2 2-3-16,1-1 1 0,-4 6-1 16,1 2 1-16,-2 2 1 0,-6 5-1 31,0 3 1-31,-2 3 1 0,-3 2 4 16,0 2 3-16,-3 4-7 0,0 4-2 15,-4 5 1-15,-1 3 2 0,3 1 0 16,-3 2 1-16,3 0 2 0,0-3 15 15,2 1 11-15,3-1 5 0,0-4 1 16,0 0-4-16,3-2-9 0,4-5-12 16,-1 0-2-16,1-3-3 0,4-1-4 15,-1-2-1-15,3-1-4 0,0-2-16 16,0-3-16-16,2 0-18 0,1-1-10 16,-1-4-22-16,3 0-32 0,0-1-36 15,6-11-70-15,-4 1-65 0,-4 1-102 16</inkml:trace>
  <inkml:trace contextRef="#ctx0" brushRef="#br0" timeOffset="-207023.17">7995 15184 560 0,'0'0'120'0,"0"0"-9"0,5 0 15 0,-3 0-90 0,1 4-18 0,0 3 0 16,-3 3 6-16,0 5-2 0,0 5 11 15,0 3 5-15,0 6 2 0,-6 4-5 16,4 8-5-16,-1-7-6 0,1-3-3 16,2-3 6-16,0-7-6 0,2 2 2 15,3 2 2-15,1-2 2 0,1-3-6 16,1-4 3-16,2-2 2 15,1-6 4-15,4 0-4 0,-2-7-4 16,0-1-3-16,3-8-5 0,-1-1-5 16,1-5-7-16,-1 0 1 0,-5-5-2 15,1-1 3-15,-6-1-4 0,-3 2 1 16,-2 2 0-16,-5 2-2 0,-5 5-2 16,-3 3-5-16,-2 4-3 0,-6 2-4 15,0 1-2-15,-5 3-5 0,3 3-6 16,0-1-13-16,0 0-15 0,2 4-18 15,3-5-38-15,2 4-40 0,3-2-61 16,6 1-23-16,1 0-78 0</inkml:trace>
  <inkml:trace contextRef="#ctx0" brushRef="#br0" timeOffset="-206740.28">8336 15438 519 0,'0'0'160'0,"0"0"-103"0,0 0 61 0,0 0-56 0,0 0-27 0,7-17-5 16,-7 16-2-16,-2 1 13 0,-3 2-20 15,2 5-3-15,-2 5 21 0,-3 4 4 16,0 3-10-16,3 3-18 0,-3 4-9 15,6-1-4-15,-1 2-2 0,3-1-10 16,0 0-13-16,3-3-17 0,2-1-11 16,-2-2-11-16,2-1-25 0,0-7-37 15,3-4-39-15,-1-6-68 0,-1-2-204 16</inkml:trace>
  <inkml:trace contextRef="#ctx0" brushRef="#br0" timeOffset="-206599.6">8364 15304 879 0,'0'0'20'16,"0"0"-20"-16,0 0 88 0,0 0-88 15,3-32-12-15,-1 24-77 0,-2 1-70 16,0 1 20-16,0 0-91 16,3 2 3-16</inkml:trace>
  <inkml:trace contextRef="#ctx0" brushRef="#br0" timeOffset="-206312.1">8553 15169 678 0,'0'0'63'0,"0"0"-63"0,0 0 150 15,0 0-80-15,0 0-45 0,0 0 5 16,0 0 11-16,0 0-2 16,0-19-33-16,-3 29-4 0,1 7 13 15,-1 10 12-15,3 12 2 0,-3 13-6 16,3 5-10-16,-2-1-5 0,2-9-1 16,0-8-1-16,0-1-3 0,0-4 0 15,2-1-3-15,1-5-1 0,-3-7-28 16,3-7-27-16,-1-1-38 0,1 2-75 15,2-3-68-15,0-2-141 0</inkml:trace>
  <inkml:trace contextRef="#ctx0" brushRef="#br0" timeOffset="-205605.41">8881 15660 238 0,'0'0'150'0,"0"0"-60"0,0 0 39 0,8-15-50 0,-6 9-4 0,3-2-12 15,-2 4 1-15,2-3 8 16,0 2-6-16,0-1-1 16,1 3-9-16,-4-2-21 0,6 1-14 0,-3 1-6 0,0 2 0 15,0 0-1-15,-2 0-3 0,5 1-5 16,-6 0-1-16,1 2-2 0,0 2 2 15,-3 6-3-15,0 0 1 16,0 4 6-16,0 4 1 0,-6 3 0 16,-1 1 0-16,-1 3-3 0,0 0-3 15,-5-1-2-15,0-1 0 0,3-1-1 16,-3-3 1-16,3-2 0 0,5-3 11 16,-1-3 12-16,4-3 1 0,2-2-3 15,0-3 0-15,2-3 6 0,1 0 16 16,5-1-6-16,5-5-12 0,0 3-11 15,-1-2-8-15,4 1-3 0,2 1-2 16,3 0 0-16,-3-1-3 0,0 3-1 16,3-1-1-16,2 0-22 0,-3 1-23 15,1 1-32-15,2 0-31 0,-2 0-46 16,13 3-98 0,-8-1-107-16,-1-2-230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1-13T15:28:15.599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</inkml:brush>
  </inkml:definitions>
  <inkml:trace contextRef="#ctx0" brushRef="#br0">1729 5545 12 0,'0'0'47'0,"5"-2"-22"0,-5 0 10 0,2 0 13 15,-2 0-10-15,0 0-2 0,0 0 5 16,0 2-2-16,0-1-10 0,0 1-10 16,0 0-3-16,0 0 6 0,0 0 1 15,0-1 1-15,0 0-4 0,3-2-1 16,0-1-5-16,-1 2-2 0,3-1-4 16,-2-1-1-16,5 2-1 0,-3-1 3 15,0 0 2-15,-2 1-1 16,-1 0 1-16,1 1 0 0,-1-1-2 15,1 1 1-15,-3-1 2 0,0 1 4 16,0-1 1-16,0 0-2 0,0 1-5 16,0-1-2-16,-5 1-2 0,2 0 0 15,-5-1-4-15,3 2-2 0,-5 0 11 16,-3 0-11-16,-3 4 0 0,-2 1-4 16,0 2 4-16,-5 2-1 0,2 2 1 15,1 1-5-15,-4 1-5 0,4 3 2 16,-1-2-1-16,0 1 4 0,3 1 2 15,0-3-3-15,5 0 5 0,6-1-1 16,-1-1-1-16,8-1-2 0,0-2 5 16,5-1 7-16,5-1 1 0,1-3 2 15,4 1-2-15,3 0-1 0,0-1 0 16,6 0 3-16,-4 2 3 0,1 0 2 16,2 0 1-16,-2-1 7 0,2 0 2 15,3 1-6-15,-3 0-5 0,-2 3 0 16,2 0 2-16,-2 0 3 0,-6-1-2 15,1-1-2-15,-8 2 6 0,-1-3 10 16,-4 3 4-16,-3 0 1 0,-3-1-3 16,-7 2-10-16,-6 1-2 0,-2 0-5 15,-5 1-2-15,-8-2-7 0,-2 1-7 16,-9 1 0-16,-4-1-6 0,-1-1-14 16,3-5-18-16,11 1-12 0,7-5-16 15,8 0-19-15,0 1-32 16,0-1-7-16,-6 0 5 0,4-1-59 15,4-4-84-15</inkml:trace>
  <inkml:trace contextRef="#ctx0" brushRef="#br0" timeOffset="329.46">2015 5395 424 0,'0'0'65'0,"0"0"6"0,8-8 28 0,-5 6-22 15,-1 2-41-15,-2 0-8 0,6 0-16 16,-6 5-12-16,0 7 24 0,0 4 37 15,0 5 3-15,-3 12-7 0,-5 9-10 16,3 5-6-16,0-3-3 0,0-9-10 16,0-10-10-16,5-3-11 0,-3 1 0 15,3 3-6-15,0 4 2 0,0-2-3 16,0-4-23-16,3 0-36 0,2-1-41 16,2-4-48-16,4 2-56 0,2-5-43 15,-3-3-139-15</inkml:trace>
  <inkml:trace contextRef="#ctx0" brushRef="#br0" timeOffset="798.23">2372 5702 375 0,'0'0'78'0,"0"0"24"16,0 0-6-16,10-35-55 0,-7 23-24 15,-6 2 4-15,3 0-4 0,0 2-8 16,-2 1-2-16,-1 4 8 0,-2 1 9 16,0 2-12-16,0 4-9 0,-3 3-3 15,-2 4 2-15,-1 3 6 0,1 3 2 16,0 3-3-16,-1-1-1 0,6-1 0 15,0 2-3-15,2 0 7 0,3-2 14 16,0-3 24-16,3 2 13 0,5-6-4 16,-1 1-11-16,4-3-1 0,4-4-2 15,-2 1-8-15,3-4-6 0,2-2-1 16,0 0 2-16,0-5-2 0,-3-3 3 16,-2-3 9-16,0-1-1 15,-5-3-12-15,0-2-15 0,-8 1-10 16,0-5-2-16,0 1-17 0,-8 1-9 15,0 3 0-15,-2 2-15 0,-6 2-12 16,4 5 4-16,-4 2-34 0,1 5-23 16,-4 3-26-16,7 3-40 0,-4 3-36 15,3-1-62-15,5-4-40 0</inkml:trace>
  <inkml:trace contextRef="#ctx0" brushRef="#br0" timeOffset="1126.54">2718 5617 401 0,'0'0'46'0,"0"0"18"0,0 0 27 0,0 0-59 0,0 0-3 0,5-29 20 0,-5 27 4 0,0 2 4 0,0 7-36 16,-2 2-13-16,-3 8 42 0,0 5 34 16,-1 11-31-16,-1 9-15 0,-1 9-13 15,3 5-12-15,0-6-6 16,2-4-2-16,3-9-3 0,0 2-1 16,0-3 0-16,-3 1-1 0,3-1-14 15,-2-2-11-15,2-6-32 0,0-7-21 16,0-5-31-16,2 1-41 0,-2-3-28 15,0-3-134-15</inkml:trace>
  <inkml:trace contextRef="#ctx0" brushRef="#br0" timeOffset="1470.5">2711 5707 392 0,'0'0'62'0,"0"0"25"16,18-48 76-16,-11 29-83 0,1-1-31 15,0 2 1-15,2 2-12 0,-2 2-11 16,0 0-5-16,2 2 0 0,0 3 0 16,1 1 8-16,-1 2 6 0,3 4-6 15,-3 2-6-15,3 2-13 16,0 7-7-16,-3 2 3 0,3 2 6 15,-5 3 2-15,2 0-4 0,-4 3 0 16,-6-2 2-16,0 0 7 0,0-1-3 16,-8-1 0-16,-2-1-6 0,-3-3-6 15,-5 1-1-15,-3-3 0 0,0 1-4 16,-2-4-6-16,0 1-28 0,-3-4-32 16,3-1-34-16,-3 0-37 0,0-2-47 15,5 0-37-15,6-2-105 0</inkml:trace>
  <inkml:trace contextRef="#ctx0" brushRef="#br0" timeOffset="1939.34">2990 5661 285 0,'0'0'61'15,"0"0"40"-15,0 0-17 0,0 0-45 16,0 0 5-16,0 0-8 0,33-19 0 16,-23 17-3-16,1-1 3 0,2-2 3 15,0 0-4-15,2 2 0 0,-2-1-6 16,0 1-7-16,0 1-5 0,-3 0 4 16,1-1 6-16,-1 0-11 15,-2-1 1-15,-1-3 12 0,-4 3 7 16,2-2-13-16,-5-1-4 0,0 2-2 15,0-1-4-15,0 0-5 0,-8 2-8 16,-2 2 0-16,-3 2-3 0,-2 0 2 16,-1 6 0-16,-4 5 1 0,-4 1 1 15,4 5 7-15,-1 1 3 0,0 2 6 16,1-1 12-16,4 1-2 0,6-2 1 16,2 1 10-16,3-1 20 0,2-2-2 15,3-3-12-15,0 1-14 0,5-2 3 16,3-2-14-16,0-1-2 0,2-2 2 15,1-3-3-15,1 0-5 0,4-3-4 16,2-1-1-16,-2 0-2 0,2 0-4 16,0 0-3-16,-3-3-24 0,1 0-25 15,2 1-21-15,-3-3-34 0,1 1-33 16,7 0-42-16,-7-1-98 0,-1 2-101 16</inkml:trace>
  <inkml:trace contextRef="#ctx0" brushRef="#br0" timeOffset="2382.25">3940 5557 825 0,'0'0'123'0,"0"0"2"0,0 0-25 0,6-1-59 0,-4-1-23 16,-2 1-8-16,0-1 2 0,0-1-12 15,0 0-3-15,0 1-15 0,0-2-30 16,-2 2-43-16,2-2-70 0,2 2-108 16,1-2-128-16</inkml:trace>
  <inkml:trace contextRef="#ctx0" brushRef="#br0" timeOffset="2554.34">3982 5797 865 0,'0'0'112'0,"0"0"30"0,0 0-40 16,0 0-85-16,0 0-17 0,8 33-2 16,-8-30-42-16,2 0-12 0,1-2-25 15,-3 0-14-15,2-1-17 0,3 0-32 16,3 0-54-16,-3-2-135 0</inkml:trace>
  <inkml:trace contextRef="#ctx0" brushRef="#br0" timeOffset="3943.39">6121 5207 169 0,'0'0'80'0,"3"-8"11"0,-3 4-5 0,2 0-14 15,1 0-12-15,-3 1-12 16,0-3 12-16,0 2 5 0,0 0 1 15,3 0 1-15,-3 1-7 0,0 1-12 16,0-2-6-16,0 3-9 0,0 0-5 16,0 0-4-16,0 0-7 0,0 1 2 15,0 0-4-15,0 0-5 0,0 0-8 16,0 0-2-16,0 0-1 0,2 2 0 16,-2 2 2-16,0 2-1 0,3 3 2 15,-3 2 1-15,2 1 1 0,-2 2 4 16,0 5 4-16,0 1 2 0,0 1-1 15,-2 2 3-15,-3 2-2 16,-1-3 5-16,1 3-1 0,0-1-6 16,3 2 3-16,-4-3-5 0,1 1-2 15,3 3-1-15,-1-3 0 0,0 1 0 16,3 1 6-16,-2-2 6 0,2 2 5 16,0-3 1-16,0 1-1 0,2 0-4 15,1-3-2-15,0-2-3 0,2 0 0 16,3-2-1-16,-1-2 4 0,-2-1 1 15,6-2 0-15,-1-3 0 0,0-3-3 16,3 1 1-16,3-6-1 0,-1 1 2 16,3-2-2-16,1-5 2 0,4-3-4 15,0-4-8-15,0-3 1 0,-2-2-3 16,0 1-1-16,-1-4 1 0,-4 1 1 16,-6 0 0-16,-5 0 2 0,-2 0 2 15,-3 2-3-15,-8 2-6 0,-5 1-4 16,-7 3-7-16,-11 2 1 0,-13 2-15 15,-5 4-10-15,-1 1-1 0,9 2-7 16,13 0-9-16,10 2-13 0,5 0-8 16,-5 1-24-16,2 2-17 0,-2 0-24 31,2 3-34-31,6 2-34 0,5-1 9 0,0-2-102 0</inkml:trace>
  <inkml:trace contextRef="#ctx0" brushRef="#br0" timeOffset="4303.34">6607 5732 614 0,'0'0'164'0,"0"0"-58"0,5-3 28 0,-5 2-62 0,0-1-23 16,3 2-16-16,-3 0-12 0,0 3-14 15,-3 4 4-15,3 4 8 0,-5 5 19 16,2 4 1-16,3 4-7 0,-2 2-6 16,-1 2-5-16,3 3 0 0,0-3-5 15,0 0-6-15,0-2-8 0,3-2 4 16,-1 0 7-16,1-1 0 15,2-2-6-15,-5-2-6 0,3-1 2 16,-1-2 0-16,-2-2-3 0,3-3-32 16,-3-2-53-16,0-3-36 0,5-1-52 15,-2-3-84-15,-3-2-95 0</inkml:trace>
  <inkml:trace contextRef="#ctx0" brushRef="#br0" timeOffset="9810.2">7548 5578 59 0,'0'0'90'0,"0"0"-34"16,0 0 26-16,2 0-14 0,1 0 1 0,-3-1-15 16,2 1-1-16,1 0-2 0,-3 0-3 15,2-2-3-15,-2 2 4 16,0 0-3-16,0 0-5 0,0 0-2 0,0 0-6 16,0 0-6-16,3 0-1 15,0 0-5-15,-1 0-4 0,1 0 6 16,5 0 13-16,-1 0-10 0,4 0-6 15,4 0-4-15,1 0-6 0,4 0-4 16,-2-1-3-16,3 1 0 0,2 0-2 16,-2-1 1-16,0 1-2 0,-1 0-2 15,-2 0-20-15,1 0-32 0,-4 0-43 16,1 2-43-16,-9 2-54 0,4 0-100 16</inkml:trace>
  <inkml:trace contextRef="#ctx0" brushRef="#br0" timeOffset="10138.32">7607 5756 347 0,'0'0'70'0,"0"0"51"0,0 0-13 16,0 0-17-16,0 0-10 0,0 0-34 15,-13-1-15-15,18 1 6 16,3 0 1-16,0 0 5 0,5-2-11 16,5 1 12-16,0-1-7 0,5 0-15 15,-2 0-14-15,5 0-5 0,-1 1-3 16,-1-1-1-16,2 2-18 0,2 0-30 15,0 0-36-15,6 2-28 0,7 2-45 16,6 4-32-16,-6-1-94 0</inkml:trace>
  <inkml:trace contextRef="#ctx0" brushRef="#br0" timeOffset="12335.6">10051 6381 64 0,'0'-1'52'0,"3"1"-13"0,2-1 12 0,-5-1-6 0,3 2 2 15,-1 0-20-15,-2 0 7 0,3 0 4 16,-1 0-5-16,1 0 4 0,-3 2-3 16,3-1 0-16,-3 1-1 0,2 0-5 15,1-1-7-15,2 1-1 0,-2 1-5 16,-1-2 0-16,3 3 2 16,0-2-4-16,3-1 4 0,3 3-5 15,-1-2 0-15,0 0-3 0,6-1-3 16,-3 0-1-16,5 2 0 0,0-3 4 15,2 1 2-15,1-1 1 0,2 0 1 16,1 0-3-16,2 0 2 0,-1 1 0 16,-1 1-3-16,4-1-3 0,0 0-3 15,1 0-2-15,2-1 0 0,0 1-1 16,2 1 0-16,9-1 1 0,4 0-1 16,1 0 1-16,-3-1 0 0,-3 1 4 15,-5 0-3-15,3 0 0 0,-3-1 5 16,3 0-6-16,-3 1 0 0,8 0 0 15,-5-1-1-15,2 1 0 16,-2 0 2-16,2 0-2 0,3 0 0 16,-2 2 1-16,-1-2-1 0,0 0 0 15,1 0 0-15,-1 0 6 0,0 1 3 16,6-1 2-16,-3-1 2 0,0 1-3 16,2 0-1-16,-2-1-3 0,3 0-4 15,-1 0 2-15,-2 0-2 0,0 0 0 16,0 0 1-16,0 0 4 0,0 0-1 15,-3 0-1-15,6 0 4 0,-6 0-2 16,5 0 1-16,-2 0-4 0,3 0 2 16,-1-1-4-16,1 1 0 15,-3-1-2-15,2 0 1 0,1-2 0 16,-6 2 2-16,3 1-1 0,0-1 5 16,-3 0 1-16,6-1 2 0,-3 0-2 15,2 1 1-15,1-1-4 0,-3 0-1 16,0 1 2-16,-3-1-2 0,3 0 2 15,-3-1-4-15,3 2 0 0,-5 0 2 16,0-1-3-16,2-2 0 0,0-1 6 16,1 2-3-16,2-2 1 0,-3 2 5 15,0-2 0-15,3 0 0 0,-2 2-4 16,-1 0-2-16,3 0-1 0,-3 0-1 16,1 0 0-16,-1-3 1 0,0 3 0 15,3-2 5-15,-2 2-3 0,1-1 1 16,1-1-1-16,0 3-2 0,3-2-3 15,-6 2 3-15,6-2-3 0,-3 1 1 16,0-2-1-16,-1 0 1 0,4-1 0 16,-1 1-1-16,-2 0 0 0,0 3 0 15,5-2 0-15,-2 1 0 0,-1 1 0 16,4 0 0-16,-7-1 0 0,7 1 0 16,-4-2 0-16,1 2 0 0,-3-1 0 15,2 2-1-15,1-1 0 0,-1 0 0 16,3 2 0-16,3-2-1 0,-3 2 1 15,5 0 1-15,-2-1 0 16,2-1 0-16,0 2 0 0,1-2 0 16,-1 2 1-16,0 0-1 0,0 0 0 15,-2 0 0-15,2 0 0 0,3 0 0 16,-3 0 2-16,1 0-2 0,-1 0 0 16,3 0 0-16,0 0 0 0,-6 0 0 15,6 0 0-15,-5 0 0 0,2 0 0 16,3 0 0-16,-3 1 0 0,1 0 0 15,-1 0 0-15,0 0 1 0,0-1-1 16,1 1-1-16,-4-1 1 16,-2 1 0-16,0 0-2 0,3 1 2 15,0 0 2-15,-1 0-2 0,4 1 1 16,-4-2-1-16,1 3 0 0,0-2 0 16,-3 0 0-16,3-1 1 0,-1-1 2 15,1 2 4-15,-3-2-2 0,5 0 4 16,-2 2-1-16,-3-2-3 0,3 2 4 15,-1-1-2-15,-2-1-1 16,3 1-2-16,-3-1 0 0,0 2-3 16,3-1 1-16,-5-1 1 0,4 1-2 15,1-1 6-15,0 0 2 0,-1 0 0 0,1 0 2 0,0-1 0 0,-1 1-2 16,-2-1 1-16,3-1 0 0,-3 0-4 16,0 2 1-16,0-2-3 15,3 3 0-15,2-1 1 0,1-1-3 16,-1-1 2-1,0 1-1-15,0 0 0 0,3 1 0 16,-3-2-3-16,1 1 0 16,-1-3 1-16,3 2-1 0,2 1 0 15,-5-2 2-15,6 1-2 0,-1 0 1 16,-2 1 2-16,0-2 1 0,2 2 1 16,-4 0 0-16,-1-2 2 0,-5-1 2 15,3 2-2-15,-1-2 0 0,-1 0 1 16,-1 2-1-16,0 1 1 0,-5 1-3 15,0 0 0-15,-1-1 1 0,-4 0 0 16,0-1 1-16,-3 2 0 0,-7-2-3 16,-4 2-4-16,-9 0 2 15,2 0-2-15,3 0 0 0,-1 0-1 16,4 0-17-16,-4 0-22 0,-2 0-25 16,-2 0-40-16,-3 0-38 0,-5 0-94 15,-3 2-124-15</inkml:trace>
  <inkml:trace contextRef="#ctx0" brushRef="#br0" timeOffset="84287.23">11359 4652 112 0,'-3'0'58'0,"1"0"0"0,-1-1 40 0,3-1-20 0,-5 0-7 15,5-2-12-15,-5 2-1 0,5 2-7 16,-3-2-5-16,1 2-1 0,-1-1 0 15,3 0-7-15,0 1 2 0,0 0 2 16,0 0-9-16,0 0-12 0,5-1-4 16,5 1-1-16,6 0 8 15,5 0 1-15,12-2-2 0,11 0-2 16,10 1 6-16,3 0 1 0,-2-4 0 16,-1-1-3-16,-10 3-5 0,0-3-8 15,-6 2-3-15,1-2-7 0,-5 2-2 16,-8-4 2-16,-3 2-2 0,-8 1-15 15,1 1-32-15,-3-1-37 0,5 2-39 16,-3 1-38-16,-2-4-27 0,-5 6-28 16,-3-2-93-16</inkml:trace>
  <inkml:trace contextRef="#ctx0" brushRef="#br0" timeOffset="85395.74">11299 4673 111 0,'0'0'12'0,"0"0"8"0,0 0 24 16,0 0 2-16,0-10-23 0,-2 7 0 16,2 2 10-16,0-5-5 0,0 5 0 15,0 0-4-15,0-1 3 0,-3 0-5 16,1 0 0-16,2-1 3 0,0 2-4 15,-3 1 2-15,0 0-4 0,1 0 0 16,2 0-3-16,-5-1-2 0,2 1-1 16,3-1 6-16,-5 1 8 0,2-1 2 15,1 1 7-15,-1-2 2 16,-2-2-4-16,2 3 3 0,1 1-4 16,-1-3 3-16,1 1-2 0,-1 1 2 15,1-2-3-15,2 2-3 0,0 0-4 16,0 0-6-16,-3 0-1 0,3 1-7 15,0 0-6-15,0 0-1 0,0 0-2 16,0 0 0-16,3 0-2 0,-1 2 2 16,6 2 0-16,0 2-1 0,5 0-1 15,-1 0-1-15,7 4 1 0,-4 4 1 16,8 0-1-16,1-1-1 0,1 1 0 16,1 1 1-16,3-1-1 0,2 2 0 15,0-1 1-15,5 2-1 0,-5-3 1 16,0 1-1-16,0 1 0 15,-8-5 1-15,6 6 0 0,-4-4-1 16,-1 2 0-16,-1 0 5 0,-5-1-3 16,-2 3-2-16,-1-3 3 0,-2 2-1 15,0-2-1-15,-5 1-1 0,-1 0 0 16,-1-1 1-16,-6 1 0 0,0 1 1 16,0-1 0-16,-6 2 2 0,1 0 0 15,-5 0-1-15,-3 1 2 0,0 0-3 16,-2 2 2-16,-6-1-1 0,0 1 0 15,-2 1 0-15,-3-2 2 0,-2 2-1 16,-1 0 0-16,-2-1 2 0,0 1-1 16,-2-1 1-16,2 0-2 0,-3 1 2 15,0-2-2-15,3-2 0 0,3 2 1 16,2-4-3-16,0 1-1 0,0-2 0 16,6 1 0-16,2-3 2 0,5-2-2 15,5-1 0-15,3-3-2 0,5 1 1 16,2-2 0-16,9 0 2 0,7-2 8 15,13 2 5-15,13-5 0 0,13 0-8 16,5-7-5-16,2 3-1 0,-7-1 2 16,-5 1 0-16,-1 3-2 0,4 0 2 31,-1 1-2-31,-2 0 3 0,-6 0 0 0,-2 1 2 0,-5 0 1 16,-11 1-2-16,-2 1 3 0,-10 0-5 15,-1 1-2-15,3-1-1 0,-2 3 0 16,2-2-1-16,-3 2-9 0,-7-1-34 15,2 3-35-15,-4 0-64 0,-1 3-85 16,-3-1-102-16</inkml:trace>
  <inkml:trace contextRef="#ctx0" brushRef="#br0" timeOffset="88610.28">12485 4997 118 0,'0'0'68'0,"0"0"-25"0,0 0 13 0,3 1-13 0,-3-1-16 0,0 0-1 16,0 0 6-16,0 0 13 0,0 0-2 15,0 0-3-15,0 0-4 16,0 0 7-16,0 0 4 0,0 0 13 16,0 0 8-16,0-2-17 0,3-1-15 15,-1-3-6-15,1 1-3 0,2-3-7 16,3 0-6-16,-1 1 2 0,4-1-2 16,2-1-4-16,5 0 1 0,-3 1-1 15,6 0 1-15,0 1 5 0,-1-1 1 16,1 2-5-16,0 1-2 15,2 0 2-15,-8 2-5 0,3 3-3 0,-2-1 2 16,-3 1-5-16,0 2 0 0,-3 5 0 16,-2 1 0-16,-3 4 0 0,0 2 1 15,-2 6 8-15,-3 1 1 0,-3 1 2 16,-5 5-3-16,-2-2-4 16,-5 3-3-16,-3-1-1 0,-1 0 0 15,1-2 0-15,-2 2-1 0,-1-4-1 16,3-2 0-16,2 0-1 0,1-2 0 15,2-4-2-15,3-1 1 0,5-1-2 16,2-6-1-16,0-1-1 16,3-2-2-16,0-1-1 0,3-3 9 0,5-1 1 15,-1-5 3-15,6-4 0 0,0-1 0 16,5-2 0-16,-2-5-2 0,2 3-2 16,3-2 0-16,-1-1 1 0,1-1-1 15,0-1 0-15,-1-1 0 0,1 0 0 16,0 2 0-16,-1-2 0 15,-2 2 1-15,-2 2 1 0,-3 0-2 0,0 1 0 16,-3 3 1-16,-2 0-1 0,-3 4 0 16,-2 0 1-16,-1 1-1 0,-2 4 0 15,-5 1-5-15,-3 2-7 16,1 1-2-16,-9 5 5 0,-2 5 4 16,0 5 4-16,-5 2 0 0,2 5-3 15,0 2 4-15,1 2 2 0,-1-1-2 16,5 0 2-16,3 1 0 0,6-2 3 15,2 0 6-15,5-3 11 0,0 0 10 16,2-1 7-16,6-4 7 0,2 2-3 16,1-5 0-16,1-2-6 0,7-1-6 15,-1-1-6-15,5-4-7 0,-2 0-8 16,4-4-5-16,4-1-2 0,-3-3-2 16,2-5-1-16,1-1-18 0,-1-3-31 15,0 1-27-15,-4 0-24 0,-1-1-29 16,3 1-64-16,-6 3-80 0,-2-1-117 15</inkml:trace>
  <inkml:trace contextRef="#ctx0" brushRef="#br0" timeOffset="89222.86">13292 5317 206 0,'0'-1'103'0,"2"-1"-41"0,-2 1 30 0,3-1-23 0,-1-2-24 0,1 2-2 15,0-1-4-15,-1 1 5 0,1 0-8 16,-3 0 0-16,5 2-6 0,-3 0-5 16,1 4-2-16,-3 1-1 0,0 3-3 15,0 1 0-15,0 3-8 16,-3 2-4-16,-2 2-2 16,0-1-3-16,0 1 1 0,0-1 1 0,0 1 2 15,-1-3 4-15,1-1 9 0,3 0 4 16,-1-2-2-16,0-2 0 0,3 1-1 15,0-1-4-15,3-4-6 0,2 0 3 16,3-1 3-16,2-1 2 0,1-1-2 16,4-1-4-16,3 0-6 0,-2 0-3 15,-1-1-2-15,3-1 0 0,0-3 0 16,1 0-1-16,-4-1-7 0,1 1-21 16,-4-2-24-16,1 0-21 0,-2 1-37 15,-1-6-54-15,-2 1-27 0,-6 1-111 16</inkml:trace>
  <inkml:trace contextRef="#ctx0" brushRef="#br0" timeOffset="89394.75">13359 5128 636 0,'0'0'8'0,"0"0"18"16,0 0 3-16,0 0-29 0,0 0-29 15,0 0-72-15,5-32-81 0,0 26-76 0</inkml:trace>
  <inkml:trace contextRef="#ctx0" brushRef="#br0" timeOffset="90255.34">13811 4987 150 0,'0'0'56'0,"0"0"-20"0,0 0 39 16,0 0-21-16,0 0-17 0,0 0 5 15,8-1 3-15,-8 0 2 16,2 0 0-16,1-1 0 0,-1-2-6 16,1 1-11-16,0-2-6 0,-3 1 5 15,2 1-2-15,-2-1 2 0,0 2-6 16,0 1-6-16,0 1-17 0,-2 3-1 16,-1 3-1-16,0 3 1 0,-2 4 0 15,0 2 1-15,0 4 2 0,2 2-1 16,3 1-1-16,0 2 0 0,0-1 0 15,6 0 0-15,-1-2 2 0,8-1-2 16,-3-2 5-16,3-4 0 0,2-3 2 16,1 0 7-16,-1-5 1 0,3-2 1 15,1-4 8-15,-1 0 8 0,0-7 2 16,-5 0 3-16,2-4 2 16,-2-3 5-16,3-2-10 0,-6-4-15 15,0-2-6-15,-2-4-3 0,2 2-7 16,1 0 2-16,-6-1-2 0,3 3 2 15,-3 1 4-15,0 4 5 0,-2 0 3 16,-3 4 1-16,2 2-7 0,-2 2-3 16,0 1-2-1,3 4-2-15,-3 2-2 0,0 0-2 0,0 2 0 0,0 0-8 16,0 4 3-16,0 3 2 0,0 7 3 16,0 3-1-16,0 7 1 0,2 2 0 15,1 5 1-15,2 3 0 0,0 6-1 16,6 9 0-16,-1 2 0 0,5 0 1 15,-4-11-1-15,-1-11 3 0,-2-9-2 16,0 0 0-16,-1 1 2 0,1 2 0 16,-3 3 4-16,-2-3 5 0,-3-3 1 15,0-3 5-15,-8-2 3 0,-2-3 4 16,-6-5-5-16,-4-2-1 0,-4-3-5 16,-4-2-10-16,-3 0-4 0,0-1-1 15,0-3-45-15,2-3-35 0,1 3-23 16,5-3-26-16,2 0-43 0,6-4-49 15,7 3-32-15,0 0-162 0</inkml:trace>
  <inkml:trace contextRef="#ctx0" brushRef="#br0" timeOffset="90959.2">14488 5323 330 0,'3'0'65'0,"-1"-3"12"0,3 2 36 0,0-2-52 16,1 2-19-16,-4 1 4 0,3 0-3 15,-2 0-26-15,0 4-9 0,-3-1 1 16,0 4 7-16,0 1 16 0,0 5 3 15,0-1-11-15,-3 1-6 0,0 2-5 16,-2 1-1-16,0-1-1 0,0 0-4 16,0 0-4-16,0 1 0 0,-1-3-2 15,1 0-1-15,3-2 0 0,-1 0 4 16,0-3 10-16,3 1 4 0,-2-4 6 16,2-1-6-16,0-1-7 0,2-2 2 15,1 0 5-15,2-1 8 0,3 0-4 16,2 0-6-16,3 0-4 0,0-2-6 15,5-1-3-15,0-1-1 0,0 0-2 16,3-2 1-16,2 2-1 0,-2 0 0 16,0-1-2-16,-3 1-6 0,2-2-15 15,-2 0-16-15,-2-2-18 0,-1-1-24 16,-2 0-13-16,-2-1-43 0,-1-6-22 16,-2 0-88-16</inkml:trace>
  <inkml:trace contextRef="#ctx0" brushRef="#br0" timeOffset="91131.01">14671 5035 804 0,'0'0'33'0,"0"0"-24"15,0 0-9-15,0 0-9 0,0 0-116 16,-7-16-51-16,1 11-98 0</inkml:trace>
  <inkml:trace contextRef="#ctx0" brushRef="#br0" timeOffset="92940.56">9992 5121 175 0,'0'0'80'0,"3"-5"-18"0,-1 2 12 16,1 2-13-16,-3-1-24 15,2 1 2-15,1 1 7 0,-3 0-4 16,0-2-15-16,0 2-5 0,2-1 1 16,1 0 6-16,0-2 2 0,-1 1-2 15,1 0-4-15,2-3-7 0,3 2 0 16,-3-3 1-16,3 3-1 0,-1-3 3 16,1 0 4-16,0 0-4 0,0 1-5 15,2-2-6-15,-2 4-7 0,-1-3-1 16,1 1-2-16,3-2 1 0,-4 4-1 15,1 2-1-15,-3 1 1 0,0 0-2 16,-2 4-2-16,0 6 0 0,2 3 1 16,-5 5 3-16,0 3 1 0,2 4 2 15,-2 3 0-15,0 3 0 0,3 2 1 16,-1-2-3-16,4 1 2 0,-4-3-1 16,1-6-1-16,-1 4 0 0,4-5 3 15,-4-1 6-15,1-5 7 0,-3 1-8 16,2-5 0-16,-2 0 5 0,0-3 2 15,0-4-9-15,0-2-3 0,0-3-1 16,0-2 9-16,5-7 3 0,-2-3-5 16,0-4-7-16,2-5-1 0,-3-3-1 15,6-2-1-15,-5 0 0 0,4 0 1 16,-1 0 3-16,4 3 6 0,0-2 2 16,1 2-2-16,2 1-7 0,2 0 1 15,-2 1-4-15,3 1 0 0,-1 1 0 16,3 3 4-16,-2-2-2 0,2 4-2 15,0 0 1-15,-3 4 1 16,1 4-2-16,-3-1 1 0,0 5 2 16,0 2-2-16,-3 0 0 0,3 5-1 15,-5 2-2-15,2 6 2 0,-2 2-1 16,-3 2 0-16,0 4 2 0,-2 3-1 16,-1 1 1-16,1 3 6 0,-3 0 7 15,2 1 2-15,1 0-1 0,-1 0-3 16,-2-2-3-16,3-1 0 0,0-1-3 15,-1-1-3-15,-2 0 0 0,3-3-1 16,-1 0 0-16,1-3-1 16,-3-1 0-16,3 1-1 0,-3-4-9 0,2-1-50 15,-2-3-25-15,3 0-62 16,4-6-74-16,4-2-57 0,-3-2-192 0</inkml:trace>
  <inkml:trace contextRef="#ctx0" brushRef="#br0" timeOffset="93722.78">11377 4148 191 0,'2'-3'28'0,"4"-2"38"0,-4 2 32 0,3 0-34 0,-2-2-23 0,2 3 4 16,-5 1 7-16,0 1-8 16,0 0 5-16,0 0-6 0,0 0-14 15,-2 0-9-15,-1 0 3 16,-2 1 0-16,0 0-4 0,-1 5-2 0,-1-2 1 16,-1 6-6-16,0 0-3 0,-5 6-1 15,0-1-4-15,-2 6 1 0,-3 3-4 16,-5 11 5-16,-6 8-4 0,-4 12 1 15,-1 9 1-15,0 2-1 0,6 1 1 16,2-1 1-16,0 3 0 0,3 0 7 16,0 2 2-16,2 1-3 0,3 3 5 15,5 0 2-15,5 0 13 0,3 2 2 16,3-3-12-16,4-3-6 0,8-2-7 16,3-5 1-16,3-1-6 0,5-4 3 15,2-1 1-15,0-1 4 0,3-4 2 16,-3-3 1-16,3-2 2 0,-5-6 1 15,-1-2 4-15,-4-9 7 0,-3-6 1 16,-3-6 1-16,0-5 6 0,1 4-16 16,2 0-8-16,-3 0-4 0,0-2-6 15,1-3-2-15,-4-2 0 0,4-3 0 16,-6-1-25-16,0-1-22 0,0-5-22 16,0 2-28-16,-2-3-52 0,2-4-69 15,3-2-51-15,-3-1-211 0</inkml:trace>
  <inkml:trace contextRef="#ctx0" brushRef="#br0" timeOffset="94646.72">14852 3970 305 0,'0'-1'73'0,"0"1"-24"0,3 0 6 0,-3 0-29 0,5 2-16 15,-2 4 5-15,4 2 4 0,-1-1-1 16,1 4 0-16,4 4 1 0,-1-1 1 15,0 4 1-15,1 2 4 0,-1 3-2 16,3 1-7-16,-3 4-2 0,3 6-6 16,5 8 0-16,-2 10-3 0,4 5 0 15,-2-1 15-15,1-1 2 0,-1-2-6 16,0 5-1-16,-3 1 6 0,1 3 21 16,-3 0-3-16,0 0-2 0,-1 4-10 15,-4 2-10-15,0 1-13 0,-3 2-2 16,3 1 0-16,-3-2 0 15,-2-3 0-15,-3-3 12 0,0 0 25 16,-3-4 5-16,-10-2 1 0,0 0-1 16,-5-4 0-16,-5 0-9 0,-3-5-4 15,-2-3 4-15,-3-3 1 0,0-4-5 16,0-4-1-16,2-5 2 0,6-9-9 16,2-5-6-16,3-3-9 0,-5-1 2 15,2 1-5-15,-5 0 1 0,1-2-6 16,4-5-2-16,3-3-24 0,2-2-22 15,3-1-26-15,6-1-44 0,-1-7-59 16,0-1-97-16,6 1-128 0</inkml:trace>
  <inkml:trace contextRef="#ctx0" brushRef="#br0" timeOffset="99436.76">15912 4925 149 0,'0'0'61'0,"0"0"-29"0,0 0 27 0,0-1-11 15,0 0-25-15,0 1-7 0,0-1 4 16,0 0 4-16,2-1 5 0,1 1 6 15,-3 0 11-15,0-1 11 0,0 1 4 16,0 1-9-16,0 0-4 0,0 0-12 16,0 0-8-16,0 0-2 0,0 0-6 15,0 0 3-15,0 0-5 0,0 0-2 16,5 0 9-16,5-1 18 0,8-1 12 16,3 1-16-16,13-4-10 0,7 2-1 15,6 0-2-15,4 1-6 0,-4 1-7 16,-1 1-4-16,-4 0 4 0,-4 0 2 15,-9 0-3-15,-6 0-8 0,-7 1-3 16,-6 0-1-16,3 0 0 0,0 0-2 16,0-1-18-16,0 1-24 0,-6 0-24 15,-2-1-23-15,1 1-27 0,-1 0-29 16,-5-1-21-16,0 0-65 16,2 0-94-16</inkml:trace>
  <inkml:trace contextRef="#ctx0" brushRef="#br0" timeOffset="100311.93">17713 3964 141 0,'0'0'34'0,"2"-5"2"0,1 4 23 0,-1 1-24 0,-2-1-6 0,0 1 20 16,0 0 20-16,0 0-12 0,0 0-3 16,0 0-3-16,0 0-12 0,0 0-10 15,0 0-3-15,0 0-5 0,0 0-6 16,0 0-5-16,0 0-2 0,0 0-2 15,0 1 4-15,0 0 6 0,-2 4 6 16,-1-2 4-16,-2 0-4 0,0 4-6 16,0 0-6-16,-6 1-3 0,1 6-3 15,-3-2 0-15,0 3-4 0,-2 4 3 16,-3 0-2-16,2 3 3 0,-5 0 2 16,3 6-4-16,-2-1 1 0,-1 5-1 15,-2 8-1-15,-3 8 2 0,-5 8-1 16,2 5 4-16,4-2 1 0,1-2 8 15,4-3 7-15,2 3 4 0,0 0 1 16,2-1 3-16,3 1 1 0,3-1-1 16,-1 2-4-16,6-1-6 0,3 1 2 15,2-1-9-15,2 1-5 0,6-2 1 16,2-2 2-16,1-4 8 16,4-4 1-16,-2-1 4 0,3-3 1 15,4-3 2-15,-2 0-3 0,3-4 1 16,-5-6-5-16,-4-6-7 0,1-8-5 15,-2 0-4-15,2 1-3 0,0 1-1 16,5 1-8-16,-3-6-32 0,-2-3-20 16,0-4-15-16,0-2-32 0,2-3-34 15,6-9-44-15,2-3-48 0,-2-1-119 16</inkml:trace>
  <inkml:trace contextRef="#ctx0" brushRef="#br0" timeOffset="100921.71">18121 4161 252 0,'-3'0'74'0,"3"0"-25"0,-2-2 30 0,-1 2-14 0,3-1-32 15,0 1 7-15,0 0 2 0,3 0-19 16,4-1 5-16,6 1 19 0,3-1 21 16,10 1 0-16,2 0 2 0,11-1-4 15,7 1-12-15,6 0-12 0,5 0-11 16,-5 0-17-16,-6 0-6 0,-5 0-4 15,3 0-4-15,-2 0 0 16,-3 0-6-16,-3 0-38 0,-8 0-21 16,-7 0-32-16,-6 0-37 0,-2 0-24 15,-2 2-25-15,-4-1-114 0</inkml:trace>
  <inkml:trace contextRef="#ctx0" brushRef="#br0" timeOffset="101891.54">18129 4184 100 0,'0'0'42'0,"0"0"-3"0,0 0 23 16,0 0-19-16,0 0-4 0,-6-2-1 15,6 1 7-15,0 0-5 0,-2 0-1 16,-1 1-7-16,3-1 2 0,-2 0 5 16,2 1-4-16,-3-1-10 0,1 0 0 15,2 1 2-15,-3 0 7 0,0-1 5 16,3 1 4-16,0 0-3 0,-2-3-8 16,2 2-4-16,0 0 1 0,0 0-4 15,-3 1 2-15,3 0-6 0,0 0-2 16,-2-1-2-16,2 0 4 0,0 1-2 15,0-1-1-15,0 0-1 0,-3 1-2 16,3 0-1-16,0 0 2 0,0 0-1 16,0 0-5-16,0 0-3 0,0 0-7 15,0 0 0-15,5 0-1 0,0 0 1 16,3 2 1-16,2 0-1 0,6 1 0 16,-1 4 1-16,4 0 0 0,4-1-1 15,0 4 1-15,3 1-1 0,0 0 1 16,2 5 1-16,-2-1-1 0,2 2 1 15,-2 3-2-15,0 0 0 0,-3 1 2 16,-2 0 1-16,-3 1-2 0,0 1 1 16,-5-1 0-16,3-1 1 0,-6 1 0 15,-2-1-1-15,-1 1 2 0,-1 1-2 16,-4-3 3-16,-2 1 1 0,0 0-2 16,0-1 3-16,-5 5 0 15,-3-2 0-15,1-2-1 0,-1 1-4 16,-5 0 0-16,0-1 0 0,-3-1-1 15,-2-1 0-15,0-1 0 0,0-1 0 16,-2 1 0-16,-4-3-1 0,1 2 5 16,0-3-4-16,0-1 0 0,2 1 0 15,0-3 1-15,1 0-1 0,-1-1 1 16,0 0 0-16,3-3-1 0,3 1 0 16,2 1-1-16,2-2 0 0,1-3 0 15,5-1-1-15,2 0 0 16,1-2-3-16,2 0 1 0,0 1-1 15,7-1 4-15,4-1 6 0,7 0 13 16,2 1 2-16,14 0 2 0,7-1-2 16,9 0-1-16,4 2-5 0,-3 2-4 15,-1-2-5-15,-4 2 2 0,-5 0-3 16,3-1 0-16,-5-2 2 0,-5 1-7 16,-1 1 1-16,-7-1-1 0,-3 0 0 15,-5-1-6-15,-2 4-18 0,2-1-20 16,0 0-29-16,0 1-20 0,3-3-39 15,-3 2-62-15,-3-2-69 0,-2-2-64 16</inkml:trace>
  <inkml:trace contextRef="#ctx0" brushRef="#br0" timeOffset="102946.32">19185 4595 157 0,'0'-4'49'0,"0"1"-11"0,-2-1 37 15,-1-2-24 1,3 4-26-16,0-1 7 0,-2-2 8 0,2 4 1 0,0-1 6 16,-3 1 8-16,1-2-3 0,2 0 4 15,0 2-1-15,0-1-7 0,0-4-8 16,0 2-9-16,5-3-6 0,0 2-3 16,5-2 0-16,-2 2-3 0,5-2 5 15,-5-1-2-15,7 2 2 0,1-2-12 16,-1-1-3-16,1 2 0 0,-1 2 0 15,1 2 2-15,-3-2 0 0,-3 4 0 16,3 1-3-16,0 0 0 0,-8 1-4 16,3 4-1-16,-1 2-2 0,-1 1-1 15,-1 4 3-15,-3 1 0 0,4 1 3 32,-4 0 1-32,1 5-4 0,-1 0-2 0,1 2 2 0,-3 0-1 0,0 0 0 15,-3 1 4-15,-2 0 0 0,-3 0 1 16,-5 0 1-16,1-1-2 0,-4-1-4 15,3 0 0-15,-8-2 3 0,6-2-2 16,-3 1 2-16,2-3 1 0,3 0-4 16,0 0-2-16,6-3 0 0,2-2 1 15,2-2 0-15,-2-2-1 0,5-2 2 16,0-3-2-16,2 0 1 0,4 0 5 16,1-4 2-16,6-2-1 0,0-5 0 15,8 1-6-15,-1-3-1 16,1-3 0-16,5 0-1 0,0-3-1 15,0-1-4-15,0 2 3 0,-1-2 0 16,1 1 3-16,-3 0 0 0,1 0 0 31,-1 4 2-31,-5-1-2 0,0 0 0 16,-2 0 2-16,-3 2-2 0,-3-3 1 16,3 5 0-16,-8-1 1 0,-2 1-1 15,2 3 2-15,-5 1 1 0,0-1-1 16,-3 5 4-16,1-1 0 0,-4 3-3 15,-1 2-1-15,-1 4-2 0,-5 2 2 16,3 2-3-16,-3 2 1 0,-5 3 0 16,2 1 0-16,1 3 2 0,-3 2-3 15,-1 1 3-15,4 1 4 0,-1 1 3 16,1 0 6-16,5-1 9 0,-1 0 1 16,4-2-7-16,4-3 3 15,0 2 5-15,3-5-2 0,3 3 1 16,5-4 3-16,-3-1-3 0,8 0-3 15,-3-3-3-15,8-2-1 0,-2-1-3 16,4-3-3-16,1-1-7 0,0-1-2 16,5 0-4-16,-3-1-2 0,0-1-29 15,0-2-27-15,3 1-32 0,0-1-41 16,-3 1-36-16,8 0-67 0,-2 3-91 16,-11-1-140-16</inkml:trace>
  <inkml:trace contextRef="#ctx0" brushRef="#br0" timeOffset="103496.48">20036 4893 372 0,'2'0'100'0,"-2"-1"-7"0,0 0-2 0,5-1-43 0,-5-1-3 0,3 2-8 16,-1 0-15-16,1 1-16 0,0 0 0 16,-1 2 2-16,-2 3 3 0,0 3 18 15,0 3 11-15,0 2-6 0,-5 4-4 16,0 2-4-16,0 1 2 0,-3 2-6 16,3 0-1-16,0-1 1 15,-1-1 4-15,1-2 0 0,3 1 1 16,-1-4 0-16,1-1-7 0,2-3-1 15,0-3-3-15,0 0-3 0,5-1-4 16,-3-2 0-16,6 0 3 0,2-2 4 16,1-3 0-16,2 0 3 0,0 0-8 15,5-4 0-15,-3-1-6 0,3 1-4 16,-2 1 0-16,2-2-1 0,0 2-6 16,0-3-21-16,-2 0-12 0,-4-2-14 15,4-1-19-15,-1-1-27 16,-4 1-44-16,-1-14-83 0,-2 6-54 15,-3-1-124-15</inkml:trace>
  <inkml:trace contextRef="#ctx0" brushRef="#br0" timeOffset="103646.98">20139 4714 748 0,'0'0'39'16,"0"0"-10"-16,0 0 27 0,0 0-38 15,0 0-18-15,0 0-73 0,13-22-38 16,-5 14-33-16,-6 4-109 0,6-5-27 16</inkml:trace>
  <inkml:trace contextRef="#ctx0" brushRef="#br0" timeOffset="104274.36">20237 3966 409 0,'0'0'80'0,"0"0"-25"0,0 0 12 15,0 0-37-15,0 0-21 0,31 0 3 16,-23 4 8-16,0 3-1 15,-1 3-3-15,1 1 11 0,2 2 1 0,1 3 16 0,-1 0 4 0,3 5 0 16,0 2-8-16,-3 5-6 0,8 5-6 16,-2 8-16-16,5 10-6 0,-3 0-3 15,0 3 0-15,0-5-2 16,-3-2 3-16,1 3-4 16,-1 2 1-16,1 3 1 0,-6 2-2 15,1 2 1-15,-6-2 7 0,-3 2 4 0,1 1 9 16,-6-2-4-16,-4 2-2 0,-4 0-6 15,-2-4-4-15,-5 4 0 0,3-5 6 16,-11 4 5-16,3-4 3 0,-3-4 7 16,-3 0-8-16,-2-2 7 0,3-2 3 15,-1-4 16-15,1 0-5 0,0-5-11 16,4-8-6-16,9-4-2 0,-1-9-11 16,3-2-4-16,1 0-1 0,-4 4-3 15,6-4-1-15,-3-2-4 0,10-4-30 16,-2-4-33-16,5 0-21 15,0-4-17-15,5-1-25 0,6-1-52 16,14-12-44-16,1 1-86 0</inkml:trace>
  <inkml:trace contextRef="#ctx0" brushRef="#br0" timeOffset="105041.3">21266 3807 301 0,'0'0'48'0,"18"-7"4"0,-8 4 53 0,0-3-43 0,1 4-28 0,-1-1 9 0,-5-1 12 0,-2 3-8 16,2 0-17-16,-5 1-5 0,0 0-1 15,0 1 0-15,0 5-4 0,0-1 3 16,-3 4 1-16,-2 4-6 16,0 4-5-16,-5 2-3 0,-1 4-1 15,-2 5-2-15,-7 7 1 0,-1 7 8 32,-7 11 4-32,-3 1-6 0,2-1-2 15,3-2-6-15,0-9-3 0,1 7-1 0,-1-3 1 0,0 6 0 0,0 3 0 31,5 5-2-31,-2-1 0 0,3 4 0 16,1-2 0-16,4-1 2 0,5 2 4 0,-1-3 22 0,3-3 2 16,6-2-9-16,-1 2 1 0,3-5-4 0,3 1-6 15,2-3 0-15,8-3 6 0,-5 0 6 16,5-2 6-16,2-5 4 0,3-3 0 16,-2-6-5-16,2-8-6 15,-8-4-6-15,3-4-2 0,0 4-5 31,5-1-5-31,3 3-2 0,-1-3-4 16,-4-3-1-16,2-1-22 0,-2-3-31 16,-4-1-29-16,1-1-24 0,-2-4-48 15,4-4-70-15,-4 0-55 0,-4-6-171 0</inkml:trace>
  <inkml:trace contextRef="#ctx0" brushRef="#br0" timeOffset="105587.93">21565 4002 384 0,'0'0'98'0,"0"0"-47"0,18 0 51 0,-5 0-12 0,8 0-2 0,10-1 7 16,13-2-1-16,13-4-20 15,5 0-8-15,2 0-10 0,-7 1-8 16,-8 2-10-16,3 1-21 0,-8-3-15 16,0 1 0-16,0 0-1 0,0 1-1 15,-8 4-9-15,-3 0-20 0,-12 3-18 16,-5-2-20-16,-4 1-25 0,-4 1-28 16,3-1-25-16,-9 1-29 0,-2 0-48 15,-2 1-59-15</inkml:trace>
  <inkml:trace contextRef="#ctx0" brushRef="#br0" timeOffset="106478.54">21710 3998 92 0,'0'0'83'0,"0"0"-19"15,0 0 28-15,0 0-17 0,0 0-9 16,0 0-5-16,-3-3-8 0,3 3-2 15,0 0-11-15,0 0-2 0,0 0-9 16,0 0-4-16,0 0-7 0,0 0 9 16,-2 0 10-16,2 0 3 0,-3 0-3 15,1 1-2-15,2 0-7 0,-6-1 2 16,4 1-8-16,-1-1-8 0,1 1 0 16,2 0-2-16,-3 0-6 0,3 0 2 15,0 0 0-15,-2 0-2 0,2 1 1 16,0-1 0-16,0 0 0 15,0-1 4-15,0 1-2 0,0 0 4 16,0-1 0-16,2 1 2 0,1-1-2 16,4 0 0-16,4 1 1 0,-3 5-6 15,4-3-1-15,4 3-2 0,5-1 0 16,-1 2 2-16,6 0-3 0,-5 2 1 16,7 2 3-16,-2 3-2 0,0-1 0 15,2 1-3-15,-4 2 0 0,1-1 4 16,-4 2 2-16,0-1-3 0,-1 2 1 15,-1-1 0-15,1-2-3 0,-4 1 2 16,-3-1 0-16,0 0-1 16,-6 1 0-16,6-3 2 0,-10 3-3 15,-1-2 3-15,1 2 0 0,-3-1 2 16,0 0-1-16,-5 1-3 0,-3 1-3 16,0-1 0-16,-5 1 3 0,0 0-3 15,3 1-1-15,-8 0 0 0,5-1 0 16,-2-2-1-16,-3 2 2 0,2-1 0 15,-5-3-1-15,1 2-1 0,2-3 2 16,-3 1-2-16,0-3 3 0,6 2-3 16,-6-2 1-16,3 0-1 0,2-1 0 15,-2 1 0-15,3-2 1 16,-1-3-1-16,3 1-1 0,1-2 1 16,1 3 1-16,3-3 0 0,1 1-1 15,4-2 0-15,1-1-1 0,2-2-1 16,2 0-1-16,6 0 3 0,5 0 3 15,10 0 4-15,11-1 4 0,15-3-2 16,10-1 1-16,8 2 1 0,-5 2 2 16,-2 0 1-16,-9 1-3 0,1 0 6 15,-3 0-1-15,-2 0-5 0,-6 0-7 16,-2 0-1-16,-6 0-3 0,-4 1 0 16,-8-1-3-16,-6 2-25 0,3 0-27 15,-2-1-21-15,2 4-34 0,2-3-26 16,4 1-70-16,-6 2-62 0,-3-4-95 15</inkml:trace>
  <inkml:trace contextRef="#ctx0" brushRef="#br0" timeOffset="107305.35">22852 4273 302 0,'5'-2'130'0,"-5"0"-63"0,3-3 43 0,-3 2-46 0,5-4-43 0,-5 3-1 16,0-3 10-16,0 4 4 0,0-1-3 16,0-1-4-16,0 4-9 15,0 1 2-15,0 0-4 0,-3 0-12 16,1 1-4-16,-1 8-3 0,-2 1 3 15,0 4 0-15,-3 4 2 0,6 2-2 16,-6 2 1-16,3 1 2 0,-1 3-2 16,6 1 8-16,-2 0 6 0,2-2 13 15,2 1 12-15,6-4 0 0,3-3 2 16,1-1-7-16,4-2-4 0,2-5 0 16,3-5-5-16,-1-1-5 0,4-5-8 15,-4-2 3-15,1-5 2 0,0-3-7 16,-3-3 6-16,2-7 10 0,-7-1-1 15,-2-3-1-15,-1-3-7 16,3 0-8-16,-11 1-2 0,6 4-1 16,-3 2-3-16,1 1-2 0,-4 6 0 15,-2 1-1-15,0 2 3 0,0 1 2 0,0 2 5 0,0 4-3 0,0 0-3 16,0 0-5-16,0 3 0 0,0 3-6 16,0 1-3-16,0 6 3 0,0 3 6 15,-2 7-2-15,2 5 2 0,0 2 0 16,0 11 0-16,0 6 0 0,7 11 0 15,-2 6 1-15,6-1-1 0,-1-8 0 16,-2-8 3-16,0-6-3 0,-3-7 0 31,-3-5 0-31,-2-6 1 0,0-3 0 0,0 4 3 0,0 2 3 0,-2-1 2 16,-3-7 2-16,0 0-2 0,-3-4-5 16,0-6 5-16,-5-3 6 0,-2-2 15 15,-6-2-8-15,0-5-7 0,-2-1-11 16,0-1-4-16,2 0-4 0,0 0-15 15,-4-1-7-15,1 3-15 16,1 0-14-16,2-1-18 0,6 1-16 16,-3 2-23-16,7-1-1 0,1 2-12 15,2-2-15-15,14 1-25 0,1-2-98 16,1 3-72-16</inkml:trace>
  <inkml:trace contextRef="#ctx0" brushRef="#br0" timeOffset="107837.72">23532 4695 222 0,'0'0'68'0,"0"0"-5"0,2 0 38 0,-2 2-40 15,3 1-34-15,-3 1-4 0,0 2 2 16,0 0 8-16,-3 5 0 0,1 3 3 15,-6 0 3-15,3 4-7 0,-1 0-4 16,4 3-1-16,2 1-9 0,-5 2 1 16,5 0-4-16,5-1-5 0,-5 0-3 15,8-2-3-15,-3 0-2 0,3-4-2 16,-6 1 0-16,3-4-5 0,3-4-24 16,-3 1-30-16,0-5-42 0,3-6-37 15,0-4-135-15</inkml:trace>
  <inkml:trace contextRef="#ctx0" brushRef="#br0" timeOffset="108761.85">23576 4725 160 0,'0'0'64'0,"0"0"43"16,2-12-14-16,1 5-41 0,2 1-22 15,-5 0-10-15,2 3 9 0,1-2-12 16,0 2-3-16,-3 0 11 0,0 1 19 16,0-2 10-16,0 3 1 0,0 1-3 15,0-1-14-15,0 1-12 0,0 0-14 16,0 0-12-16,0 2 0 0,-6 6 2 15,4 3 0-15,2 0-1 0,-8 6 1 16,6 3 0-16,-1 0 6 0,-2 3 2 16,2 1 0-16,-2-1 6 0,2 4 0 15,1-2 2-15,-1 1 6 0,-2-3 3 16,2 1 1-16,3-1-2 0,-5 0-6 16,5-3-6-16,-2-1-2 0,2-1-3 15,0-2 0-15,0-2 0 0,0-3 2 16,0-4-2-16,2-2 3 0,-2-3 5 15,0 0 9-15,5-2 4 0,-5 1 3 16,3-1 1-16,2 0 0 0,0-1-5 16,3-1-6-16,-5 1-9 0,7-1-2 15,0-2-3-15,3-1-3 0,-2-1 0 16,4 0 2-16,-2-2-5 0,0 1-3 16,-3 0 0-16,3-1-3 0,0 1-26 15,0 1-16-15,0-2-24 0,-5 1-11 16,5-2-11-16,-8 2-32 15,3-1-31-15,-6-4-23 0,3 2-16 16,-5 0-171-16</inkml:trace>
  <inkml:trace contextRef="#ctx0" brushRef="#br0" timeOffset="108951.06">23581 4490 748 0,'0'0'1'0,"0"0"6"0,0 0 7 0,0 0-14 0,7-17-92 16,-1 12-54-16,-1-1-28 0,-3 3-109 16</inkml:trace>
  <inkml:trace contextRef="#ctx0" brushRef="#br0" timeOffset="109670.14">23736 3644 225 0,'0'0'37'0,"0"0"24"0,0 0 40 0,0 0-24 0,0 0-27 16,2-12-12-16,-2 12-7 0,3 0-2 16,5 0-1-16,-8 0 7 15,7 4 10-15,-1 3-8 0,1 2-4 0,1 3-6 16,5 5-7-16,-5 0-2 0,5 4 3 16,0 6-6-16,7 7-6 0,1 7 0 15,2 13-5-15,8 8-2 0,-2 1 2 16,-4 0 1-16,-4-1-3 15,2 2 2-15,3 2-3 0,-5 6 3 16,-3 7-4-16,-3-1 6 0,-7 5-1 16,-3-1 4-16,-5-3 3 0,-7-5 1 15,-6-4 12-15,0-4 13 0,-8-6-2 16,0-2 6-16,-4-5 0 0,1-5 3 16,-1-4 7-16,-4-6-7 0,8-8-12 15,-2-7-12-15,8-5-12 0,-1-2-4 16,-2 1-2-16,-3 2 1 0,1 1-4 15,4-6-3-15,3-1-18 0,0-1-18 16,8-3-32-16,-3 0-27 0,8 0-61 16,0-1-69-16,0-4-36 15,0 1-181-15</inkml:trace>
  <inkml:trace contextRef="#ctx0" brushRef="#br0" timeOffset="111345.57">20276 6248 142 0,'0'0'87'0,"0"-1"-8"0,0 0-19 16,0 0-1-16,0 1-19 0,0 0-8 15,0-1 11-15,0 1-4 0,0-1-12 16,2 1 0-16,1-2 0 0,-3 2 0 15,3 0-1-15,-1 0 7 0,1-1 3 16,-1 0 1-16,4 1-7 0,-1-1-10 16,2 1 3-16,1-3-5 0,0 3-9 15,5-1-4-15,0-1-4 0,-3-1 1 16,3 1-2-16,0 2 1 0,2-3 4 16,1 0 2-16,-3 1 4 0,2 0-1 15,1 1-1-15,-1-1 6 0,1 1 4 16,5-1-7-16,-3-1 0 0,5 1-3 15,0 2-2-15,3-3 3 0,2 1-1 16,3 0-3-16,6-1 2 0,4-1-1 16,-2-1-3-16,-6 3 5 0,1-3-1 15,2 3 0-15,11-1-3 16,4-1-2-16,-4-1 0 0,-3 1-2 16,-3-1 1-16,0 2-1 0,1-1-1 15,-1 0 3-15,0 3 1 0,1 0-1 16,-1 0 5-16,3-2-2 0,-3 2 0 15,1 0-3-15,2-2 5 0,0 1-4 16,5 1 4-16,-3-2 1 0,3 1 2 16,0-1-1-16,3 1-3 0,-3-2 2 15,5 4-3-15,1-3 0 0,-6 1 0 16,2 2 0-16,4-1-5 0,-6 1 1 16,0-2-2-16,3 2 1 15,-3-1-1-15,-3 0 0 16,3 0 1-16,-2-2 0 0,-3 1 3 0,5-1 7 15,-3 0 3-15,6-2 0 0,-3 1 4 16,5 0-6-16,3 1-2 0,3 0-4 16,-1-1-3-16,3 2-1 0,0-1 0 15,0 0 0-15,5-1-1 0,-5 0 0 16,0 1 0-16,11-1 2 0,-9 1 5 16,3 1 7-16,3 0-1 0,-3 0-2 15,6 2-2-15,-6-2-1 16,3 2 1-16,-1-1-1 0,4 1 5 0,-3 0-5 15,-3 0 1-15,0 0-3 0,-5 0 0 16,-5 0-1-16,-3 0-3 0,-2 0-2 16,-8 0 0-16,0 1 0 15,-3-1-1-15,-5 1 2 0,-10 0-2 16,-5-1-1-16,-6 1-7 0,-2 0-29 16,0 1-29-16,0 2-40 0,-5-3-52 15,-3 4-80-15,-5-3-99 0,-8 0-222 0</inkml:trace>
  <inkml:trace contextRef="#ctx0" brushRef="#br0" timeOffset="120753.31">11640 5849 117 0,'0'0'40'0,"0"0"10"0,-2 0 23 0,2 0-16 0,0 0-25 16,0-2-1-16,0 0 6 0,0 1-12 15,0-2-1-15,0 2-1 0,0 0 9 16,0 0 1-16,0 1 1 0,0 0 0 16,0 0-9-16,0 0-2 0,0 0-2 15,0 0-6 1,0 0 1-16,2 0 0 0,-2 0-1 0,0 2-7 0,0 2-5 15,3-1-2-15,0 1-1 16,-3 3 1-16,0 1 4 0,0 2 1 16,0 3-2-16,0 0 8 0,0 0 2 15,-6 1 1-15,1-2 2 0,0 1 2 16,3-2-1-16,-4-1-7 0,1-1-2 16,3-1-3-16,-1-1-1 0,-2 1-4 15,5-5 0-15,-3 3 0 0,3-3 0 16,0-1-1-16,0 0 1 0,0-1 0 15,0-1 7-15,0 0 1 0,0 0 8 16,3 0-2-16,-1-2 1 0,6-1-1 16,0 0 2-16,5-1-3 0,0-1-4 15,2 1-6-15,1-2 3 0,2 1-2 16,0 0-2-16,0-1-2 16,0 0-1-16,3-2 0 0,-6 2-6 15,3-3-15-15,-2 2-12 0,-3 0-17 16,-3 0-17-16,1-1-33 0,-4 0-26 15,-2 0-31-15,-2 1-112 0</inkml:trace>
  <inkml:trace contextRef="#ctx0" brushRef="#br0" timeOffset="121018.83">11682 5702 795 0,'0'0'25'0,"0"0"74"0,0 0 19 0,0-16-58 15,0 10-37-15,0 1-23 0,5-2-49 0,-2 0-43 0,2-4-100 16,-3 1-86-16,1 0-224 0</inkml:trace>
  <inkml:trace contextRef="#ctx0" brushRef="#br0" timeOffset="125269.07">18410 5418 89 0,'0'-2'43'0,"0"0"-1"0,0-1 32 0,0 0-7 0,0 1-24 16,0 0 2-16,0-1 5 0,3-1-7 15,-3 2 0-15,2 0-9 0,-2-1-4 16,0 0 2-16,3 1-3 0,-3 0-1 16,3 1-3-16,-1 1-5 0,-2 0-10 15,0 0-10-15,0 2-5 0,0 4 5 16,0 3 4-16,0 2-1 0,-5 4 0 16,2-1-1-16,-2 3 5 0,-2-3 12 15,1 4 14-15,4-4 5 0,-3 0 0 16,-1 0-2-16,4-3-5 0,-3 0-7 15,2-2-7-15,3-2-1 0,0 0-4 16,0-3-2-16,0 1 1 16,3-3 0-16,4 1 4 0,-1 0 4 15,1-3 0-15,6 0-9 0,-5-2-1 16,5-2-6-16,0 1 1 16,0-1-2-16,0 0-2 0,0 1-6 0,-3-4-10 15,3 3-11-15,-5-1-8 0,5 1-18 16,-1 0-16-16,-4 0-2 0,0 0-9 15,0-1-7-15,-1 0-5 16,1-4-28-16,0 2-86 0,-5-2-69 0</inkml:trace>
  <inkml:trace contextRef="#ctx0" brushRef="#br0" timeOffset="125426.48">18503 5252 572 0,'0'0'0'0,"0"0"2"0,0 0-6 0,0 0-73 0,0 0-130 16,13-34-65-16</inkml:trace>
  <inkml:trace contextRef="#ctx0" brushRef="#br0" timeOffset="126569.9">22012 5239 73 0,'0'0'71'0,"0"0"-36"0,0 0 29 15,8-4-7-15,-3-1-13 0,-2 4 0 0,2-3 10 0,-2 1-2 16,-1-1-2-16,1 2-5 0,-3-1-4 16,0-1-4-16,5 1-2 0,-5 1-3 15,0 2-2-15,0-1-3 0,2 1-7 16,-2 0-7-16,0 0-13 0,0 1 0 16,6 4 1-16,-6 4 18 0,0 2-9 15,0 2-2-15,-6 3-4 16,4-2 2-1,-1 3 1-15,-2-1-2 0,3-1 3 0,-1-1 3 0,-5 2-1 0,6-4 1 16,-1 0-3-16,-2-3 2 0,2 1 1 16,3-4 6-16,-5 0-1 0,5-3-1 15,0 0-6-15,0 0-2 0,5-3 2 16,-5 0-3-16,8 0 16 0,0-5-1 16,2 2-7-16,0-3-6 0,3 1-3 15,0-1-2-15,0 2-3 0,-2 1 1 31,1-3-1-31,1 3-3 0,0-2-10 0,0 2-12 0,0 0-20 0,-5-2-6 16,5 2-9-16,-8 0-25 16,3-1-18-16,-1 1-10 0,-1-4-17 15,-4 2-56-15,3 0-28 0</inkml:trace>
  <inkml:trace contextRef="#ctx0" brushRef="#br0" timeOffset="126836.51">22079 4993 623 0,'0'0'86'0,"0"0"0"0,0 0 0 0,0 0-55 0,16-9-31 15,-13 8-11-15,2 0-30 0,0 1-58 16,-3 0-17-16,4 0-42 0,-4 2-119 16</inkml:trace>
  <inkml:trace contextRef="#ctx0" brushRef="#br0" timeOffset="148440.21">13242 7057 128 0,'0'0'57'15,"0"0"-14"-15,-2 0 6 0,2 0-2 0,-3 0-14 16,1 0-15-16,-1 0 10 0,1-1 17 16,-1 1-12-16,3 0 1 0,-3 0 2 15,3 0-2-15,0 0-8 0,0 0-6 16,3 0 0-16,5 0 17 0,2 1 16 16,8 1 0-16,5-1-7 0,14 2-2 15,9-3-1-15,14 0-8 16,4-3-7-16,-4 0-4 15,-6-2-7-15,-5-1-7 0,-5 1-6 0,-3 1-2 16,-5 0-2-16,-2-2 0 0,-8 4-1 16,-3 1-23-16,-10 1-27 0,0 0-24 15,0 1-30-15,-3 2-31 0,-5 5-17 16,-5-2-105-16</inkml:trace>
  <inkml:trace contextRef="#ctx0" brushRef="#br0" timeOffset="149430.17">13170 7086 166 0,'0'0'31'0,"0"0"8"0,0 0 15 0,0-7-11 16,0 5-21-16,3 0 2 0,-3 0 19 15,0 0 8-15,0 1-9 0,0-1-4 16,0 1 4-16,0-1-1 0,0 0-8 15,-3 1-3-15,3-1-4 0,-2 1-3 16,2 1-1-16,-3 0-1 16,3 0-8-16,0 0 0 0,0-1 0 15,0 0 7-15,0 1 7 0,0 0 2 16,0 0-8-16,0 0-1 0,0 0-1 0,0 0-2 16,0 0-4-16,0 0-4 0,0 0-5 15,3 0-1-15,-1 0-1 0,6 2 0 16,0 1 1-16,2 1-2 0,3 0 0 15,2 3 0-15,3-3 1 0,6 6 0 16,-1-1 0-16,3 2 0 16,2 3 1-16,3 0 4 0,-2-1 3 15,-1 0 1-15,1 3 2 0,-4-3-4 16,-1 0 1-16,-4 2-3 16,1-1-2-16,-3-3 0 0,0 2 1 15,-2 2-2-15,-3-3 4 0,-3-1-1 0,-2 2 4 16,-1 0-4-16,-1 1-2 0,-4 0 0 15,-2 0-3-15,0 1 2 0,-5-1-3 16,-3 4 2-16,0-4-1 0,1 5 0 16,-9-1 1-16,3-3-1 0,-2 4 0 15,-6-3 0-15,3 1 0 0,-3 2-2 16,-2-1 2-16,0-2-1 0,-3 4 1 16,0-2 1-16,3-1 3 15,0 0 3-15,-3 3 0 0,3-4 1 16,2 0 1-16,0 1 0 0,3-3-2 15,3-3 0-15,2 0-2 0,2-1-2 16,6-1 1-16,0-4-2 0,5 1-2 16,5-4 1-16,6 0 0 0,7 1 1 15,2-3 2-15,14 0-4 0,7-3-1 16,11 0 0-16,0 0 0 0,-3-1-1 16,-5 2 1-16,0 2 1 0,2 0-1 15,-2 0 5-15,0 0 4 0,2 1 2 16,-4 3-10-16,-3-2 0 0,-3 0-2 15,0 1 0-15,-8 2-5 0,-4-3-18 16,-9-1-17-16,1 2-23 0,-1 3-27 16,6-2-49-16,2 7-71 0,-5-2-69 15,-2 0-192-15</inkml:trace>
  <inkml:trace contextRef="#ctx0" brushRef="#br0" timeOffset="153383.03">14328 7314 197 0,'0'-2'60'0,"0"1"-8"0,0 0 15 0,0-1-8 16,0 0-29-16,-3-2-12 0,3 1 8 15,0 1 5-15,0-1-5 0,-2-1 2 16,2 3 6-16,0 0 2 0,0-1 1 15,0-1-4-15,0-1-2 0,2 2-1 16,1-5-6-16,-1 4-1 0,1-2-9 16,2-1 0-16,0 1-1 0,0 0-2 15,3 0 0-15,2-1-3 0,1-1-1 16,-3 3-1-16,2-1 1 0,0 1 7 16,1 3 1-16,-4-1 3 0,4-1 0 15,-1 3 0-15,-2 0-4 0,0 0-5 16,-1 0-4-16,4 3-2 0,-1 0 0 15,3 4-1-15,0 1-2 0,0 4 2 16,-3 0 3-16,0 1 3 0,3 3 5 16,-5-1 3-16,0 5 3 0,0-2-1 15,-6 2-2-15,1 3-2 16,-3-2-5-16,-3 1 0 0,-2 2-5 0,-5-3 0 0,-3 2 1 16,-3 2-3-16,1-2-1 0,-3 0 1 15,0-2-1-15,2-2 1 16,-2-2-1-16,2-1-1 0,1-4 1 15,2 2-1-15,5-5 1 0,-2-1 0 16,2-2 0-16,3-3 1 0,0-2-1 16,5 0 2-16,0-1 5 0,0-2 6 15,2-6-7-15,4-3-1 0,6-2-6 16,4-5-1-16,2-1 1 0,5-3 1 16,1 0-1-16,4 0 0 0,-2 0 0 15,2-2 0-15,1 1 2 0,-3 0-1 16,2 2-1-16,-2 2 0 0,-3 0 0 15,0 2 0-15,1 1 0 0,-4 2 1 16,-2 2 0-16,-2 1-1 0,-3 0 0 16,-3 2 0-16,-5 1 1 0,0 3-1 15,-2 1 0-15,-3 1 2 0,0 2-2 16,-3 1-3-16,-4 0 0 0,-1 1-1 16,-5 5 0-16,0-1 1 15,-5 5 0-15,2 1 1 16,-4 5 1-16,2-1 0 0,0 4 1 0,0 2-2 0,-1 0 2 15,1 2 0-15,3 1 0 0,2-3 0 16,0 0 0-16,5-2 4 0,1 0 7 16,4-1 9-16,3-5 12 0,0 2 4 15,8-2 0-15,-1-2 4 0,9-1-1 16,2-4-6-16,3 1-3 0,-1-4-8 16,6 1-7-16,0-3-10 0,2-1-3 15,-2-3-2-15,0-2-8 0,0-3-30 16,0 0-26-16,-5 1-30 0,-1 0-48 15,6-3-86-15,-8 6-101 0,-2-3-170 16</inkml:trace>
  <inkml:trace contextRef="#ctx0" brushRef="#br0" timeOffset="154064.68">15085 7645 276 0,'0'-2'107'0,"2"-2"-17"0,-2 2 3 0,6 0-28 0,-6 0-30 16,5 1-7-16,-3 0-1 0,-2 1-6 16,3 0-7-16,-3 0-8 0,0 3 4 15,0 2 12-15,0 2 9 0,-3 3 7 16,-2 1-3-16,0 3 0 0,2-2 2 15,-2 1-3-15,0 0-9 0,0-2-2 16,2 0 4-16,1 1-1 0,-1-3 0 16,3 0-3-16,0 0-1 0,0-4-3 31,0 2-4-31,0-1 1 0,0-2-2 0,3-1 3 16,2 1-1-16,0-2-1 0,3-1 1 15,0 0-3-15,4-1-6 0,1 0-4 16,0 0 1-16,3 0-4 15,-3 0 0-15,2 0 0 0,1-2-3 16,-3 0-13-16,2-2-9 0,1 1-15 16,-3 1-17-16,-3-3-28 0,0 2-17 15,1-4-19-15,-1 3-32 0,-5-6-11 16,-2 0-81-16,2 2-55 0</inkml:trace>
  <inkml:trace contextRef="#ctx0" brushRef="#br0" timeOffset="154232.17">15098 7485 662 0,'0'0'40'16,"0"0"-26"-16,0 0 6 0,0 0-20 16,0 0-63-16,0 0-51 0,20-39-42 15,-17 27-141-15</inkml:trace>
  <inkml:trace contextRef="#ctx0" brushRef="#br0" timeOffset="155060.81">15062 6859 167 0,'0'0'96'0,"0"0"-12"0,0 0 10 15,0 0-34-15,0-9-22 0,0 6-5 16,0-3 9-16,0 1 4 0,0-2 4 16,2 2-8-16,-2-2 3 0,3 2-4 15,-3-1-1-15,2 0-12 0,1 0-6 16,-1 2-4-16,1-1-3 0,0 2 2 15,-1-3-8-15,1 3 1 0,-1 0 0 16,1 1-4-16,0 0-1 0,-1 2-4 16,3 0-1-16,0 2 0 0,-2 2 1 15,2 0-1-15,0 3 1 0,3-1-1 16,-5 1 1-16,2 2-1 0,0 1 0 16,-2 2 0-16,-1 1 2 0,-2 0-1 15,0 1 1-15,-2-2 1 0,-1 0 2 16,-2 2 1-16,-3 0 3 0,3-2-4 15,-3-1 1-15,0-1 0 0,1 1-1 16,-1-3 1-16,0 0 0 0,0-1-2 16,1 0-1-16,2-3 2 0,2-1 0 15,0 0 1-15,1-2-1 0,2-1 0 16,5 0 8-16,0 0 10 0,5 0 4 16,3 0-4-16,3 0-4 0,2 0 0 15,0-1 1-15,3-2 4 16,2 0 3-16,0 2 0 0,1-2-10 15,-4 1-11-15,1 0-3 0,0-1-2 16,-3 1-1-16,-3 2 0 0,1 0-12 16,-3-2-23-16,-1 1-19 0,-1-1-29 15,-1 1-44-15,0 1-56 0,-4 0-68 16,-1 0-106-16</inkml:trace>
  <inkml:trace contextRef="#ctx0" brushRef="#br0" timeOffset="156214.53">13348 8219 139 0,'0'-6'78'0,"0"4"24"0,0-2-2 15,0-1-27-15,0 2-17 0,0 1-10 16,0-3 5-16,0 3-3 0,0 1-12 16,3-1 0-16,0 1 8 15,-3-2 0-15,2 3-3 0,-2 0-5 16,3 0-2-16,-1 0-5 0,-2 4-1 16,0 0 4-16,3 2-6 0,-3 1-7 15,0 4 0-15,0 3-2 0,0 0-2 16,0-1-1-16,0 3-6 0,0-1-1 15,-3 2 2-15,3-3-1 0,-5 1 0 16,3-1 1-16,-1-1 1 0,-2-2-1 16,2-1-2-16,-2 1-2 0,0-2 2 15,2 0-4-15,1-2 0 0,-3-2-1 16,2-3 0-16,3 3-1 16,-3-3 1-16,3 0-1 0,0-2 2 15,3 0 1-15,5 0 8 0,0 0 12 16,4 0 4-16,1-2-9 0,5 0-4 15,1-5-3-15,-1 4-3 0,2-3-5 16,-2 2-3-16,0-2 0 0,3 4-1 16,0-3 0-16,-3 0-7 0,0 1-17 15,0-2-22-15,-2 3-15 0,-1-3-15 16,-5 2-28-16,1 1-36 0,-6-2-40 16,-3-1-10-16,-2-1-104 0</inkml:trace>
  <inkml:trace contextRef="#ctx0" brushRef="#br0" timeOffset="156424.75">13382 8051 756 0,'0'0'15'0,"0"0"7"0,0 0 11 0,0 0-33 0,3-28-43 15,-1 18-106-15,3 1-57 0,-2-1-158 16</inkml:trace>
  <inkml:trace contextRef="#ctx0" brushRef="#br0" timeOffset="164926.76">11651 7434 161 0,'0'0'40'0,"0"0"10"0,0 0-5 0,0 0-2 16,0 0-11-16,0-11-5 0,0 10 22 15,2 0 2-15,-2-1-9 0,0 0 0 16,3 1 6-16,0-1 1 0,-1 1-1 16,-2 0-2-16,5-5-8 0,-2 4-11 15,2-2-4-15,0-2-7 0,3 3-6 16,-3-2-3-16,3 2-1 0,-3 1 4 15,3-1 1-15,-3-1-2 0,3 2-1 16,-6 2-1-16,6 0-2 0,-5 0 1 16,2 7-1-16,0-1 5 15,0 2 1-15,-2 5 0 0,2 4-6 16,-3 0 1-16,1 4-2 0,0-1 1 16,2 1-1-16,-3 3-1 0,4-1-1 15,-4-1 1-15,1 1-2 0,-3 1 1 16,0 0 0-16,0-3 6 0,0 0 1 15,-3-6 2-15,1 1 4 0,-1-3-4 16,0-3-5-16,3-2 3 0,0-4-5 16,0-2-1-16,0-2 0 0,6-2 4 15,-1-5 3-15,3-4 2 0,4-3-5 16,-1-7-1-16,2-3-1 0,0-4-1 16,0 1-1-16,5-1-1 0,-3-2 0 15,1 0 6-15,2 3 1 0,-3 2 2 16,1 2-2-16,2 2-3 0,-3 2 0 15,3 4-3-15,-2 1 0 0,-1 2 0 16,1 3-1-16,-3 3 0 0,0 0 0 16,0 5 2-16,-6 1-2 0,1 8-1 15,0 3 2-15,-3 2 1 0,-2 7 3 16,-3 1-5-16,2 1 2 0,-2 3-2 16,3 0 0-16,-3-1-1 0,0 3-1 15,2-4 1-15,1 1-1 0,0 2 0 16,2-2 1-16,-3-3-1 0,4 0-7 15,-1-1-17-15,2-1-19 0,1-5-26 16,0 3-31-16,10-2-54 0,-5-2-59 16,2-3-176-16</inkml:trace>
  <inkml:trace contextRef="#ctx0" brushRef="#br0" timeOffset="165646.6">12963 6770 233 0,'3'-5'47'0,"0"3"29"0,-3-2 30 0,5 1-42 15,-3 1-25-15,-2 0 2 0,0 2 13 16,3-1-2-16,-3-1-11 0,0 2-8 16,0 0-6-16,0 0-7 0,0 0-3 15,-3 3 2-15,1-2 3 0,-3 5-1 16,-3-1-6-16,0 4-5 0,0 2-4 15,-2 1-1-15,0 5 0 0,-6 1 2 16,1 3 0-16,2 3 1 0,-8 9 1 16,0 9 1-16,-2 11 3 0,-3 6-1 15,0-2-3-15,6-4-5 0,-1-7-1 16,6 3-1-16,-1 0 1 0,3 0 2 16,0 6 3-16,3 0-2 0,0 6 5 15,-1-2 0-15,4 3-3 0,-1 3-3 16,0 0-4-16,0 2 1 0,3-1-2 15,5 5 0-15,0-2 7 0,3-2 7 16,7-3 3-16,0-2 5 0,3-3 1 16,5-2-6-16,3-3 0 0,0-2 1 15,2-1 5-15,0 1 7 0,0-7 3 16,3 0 0-16,-2-3-2 0,-1-5 4 16,-8-6-5-16,3-6-7 0,-7-8-6 15,-1-2-3-15,0 0-9 0,3 3-4 31,3-2-1-31,-3-4-12 0,-3-2-27 0,3-1-15 0,-5-1-19 16,2-4-25-16,0 1-51 0,1-5-76 16,-1-3-108-16</inkml:trace>
  <inkml:trace contextRef="#ctx0" brushRef="#br0" timeOffset="166444.04">15578 6637 313 0,'0'-1'46'0,"0"-3"14"0,3 1 33 16,0 2-25-16,-1 0-31 0,1 1-6 15,-1 0 13-15,1 0-9 0,2 0 1 16,0 2-3-16,0 3 0 0,1 3 0 16,1 2 7-16,1 5-7 0,2 2-7 15,1 4-4-15,4 11-8 0,3 8-2 16,3 11-2-16,2 5-1 0,0 0 1 15,-2-2-4-15,0-3 1 0,-1 1-4 16,4-1 2-16,-4 3-2 0,1 3 2 16,-3 3-1-16,-5 6 5 0,0 3-1 15,-3-1 1-15,1 2-1 0,-6-2 4 16,0-3 5-16,-2-5 12 16,-3 0 3-16,-8-7-2 0,-3 1-8 15,1-2 0-15,-5-2-1 0,-1-2 0 16,-2-4 1-16,-3-2-1 0,-2-5-5 15,-5-1-2-15,4-9-3 0,1-6-8 16,5-4 0-16,3-4-1 0,-6 2-2 16,-5-1-14-16,0 0-23 0,3-3-31 15,2-3-32-15,6-2-45 0,7-10-77 16,3 2-84-16,5-8-204 0</inkml:trace>
  <inkml:trace contextRef="#ctx0" brushRef="#br0" timeOffset="167024.51">16901 7508 181 0,'0'0'106'0,"0"0"-31"0,0 0 22 0,0 0-20 0,0 1-30 16,0-1-6-16,0 0 7 0,0 0-6 16,3 0-9-16,5 0 11 0,5 0 5 15,5 0 17-15,2-1-1 0,9 1-9 16,7 0-13-16,10 0-13 0,6 0-8 16,2 0-10-16,-5 0-7 0,-5 1-1 15,-2-1-2-15,-4 2-1 0,1 1-1 16,0 1 0-16,-3-2-15 0,0 2-30 15,-2 2-44-15,2 1-48 0,-13-3-78 16,-5 2-118-16</inkml:trace>
  <inkml:trace contextRef="#ctx0" brushRef="#br0" timeOffset="169500.66">19255 6664 226 0,'0'0'15'0,"0"0"-12"0,0 0 36 0,0 0 11 15,39-26-39-15,-36 21-2 0,2 1 14 16,-5 1 11-16,0 0 9 0,0 2-2 16,0-3-3-16,0 2-5 0,0 1 4 15,0-1 3-15,0 1-4 0,0 0-2 16,0 0-6-16,0 1-7 0,0 0-9 15,0 0-6-15,0 0-6 0,0 0 0 16,0 0 0-16,0 2 1 0,-3 1 4 16,1 3 6-16,-1 0 1 0,-2 3 2 15,-3 3 2-15,0 3-3 0,-2 1-1 16,-3 5-5-16,-2 3-6 0,-1 10 0 16,-5 8 0-16,-7 13 0 0,2 3-1 15,0 3 5-15,3 1 10 0,2-5 15 16,1 3 7-16,-4 2-1 0,6 1 0 15,-5 3-7-15,0 3-7 0,2 2-8 16,3-2 0-16,0 2 3 16,8-3 7-16,-3-4 12 0,2 0 6 15,6-5-5-15,3-1-3 0,2-3 1 16,0 0-5-16,5-4-5 0,3 0-7 16,4-6-4-16,-1-4-8 0,4-4-2 15,-2-7-4-15,3-8-2 0,-3-7-22 16,0-2-21-16,2 3-43 0,6-2-30 15,12 5-71-15,-4-8-84 0,-3-4-117 16</inkml:trace>
  <inkml:trace contextRef="#ctx0" brushRef="#br0" timeOffset="170094.83">19842 6939 264 0,'-3'0'107'0,"3"0"-15"0,0 0 1 0,0 1-27 0,0 0-29 15,3 0 12-15,7 0 27 0,6 0 5 16,4-1-7-16,14 0-1 0,7-2-4 15,13 0-20-15,1-2-21 0,-9 2-9 16,-2 0-8-16,-5 1-7 0,-3 1-2 16,-2 0-2-16,-3 0 0 15,-11 0-18-15,-2 0-20 0,-2 0-18 0,-1 0-20 16,1 0-12-16,2 1-29 0,-8 3-49 16,-4-3-59-16,-6 3-87 15</inkml:trace>
  <inkml:trace contextRef="#ctx0" brushRef="#br0" timeOffset="170909.81">19813 6983 75 0,'0'0'44'0,"0"0"-6"0,0 0 11 0,0 0 2 0,0 0-12 0,0 0 4 16,-10 0-1-16,7 0 1 0,3 0-1 16,0 0 1-16,0 0 7 0,0 0 0 15,0 0 1-15,0 0 0 0,0 0 1 16,0 0 2-16,0-1-2 0,0 1-6 16,0 0-8-16,-2 0-4 0,2-1-3 15,0-1-8-15,0 2-7 0,0-2 1 16,0 2 2-16,0 0-8 0,0 0-3 15,0 0-6-15,0 0-2 16,2 4 0-16,4-1 1 0,4 2 3 16,3 1 6-16,5 3-1 0,-3 1 2 15,6 1-2-15,2 3 0 0,3 4-5 16,0 0 1-16,0 0 3 0,0 1 2 16,-3 0 3-16,0 2 7 0,0-2-1 15,-2-2 4-15,0 1-5 0,-3 1-4 16,0-1-5-16,-2-2-1 0,-1 2-4 15,-5 1 1-15,1-1 3 0,-6 0-1 16,-3 3 3-16,4 0-2 0,-6 3 1 16,-6-1 0-16,1 0 0 0,0 0-1 15,-5 0-2-15,-3 3-5 0,-3-2 2 16,1-1 0-16,-3 1-3 0,-3 0 1 16,-5-1-1-16,3-1 3 0,-5 1-2 15,2-3-1-15,-3 1 2 0,-2-1 0 16,5-1-1-16,1-5 3 0,-1 1-3 15,5-1 0-15,0-4 0 0,3-1-1 16,5-1 1-16,6-3-1 0,2-3-1 16,5 2 0-16,0-2 1 0,10-2 3 15,5 0 1-15,6 0 5 0,7 0 5 16,16-2-3-16,8-3 0 16,7 3-4-16,-4-1 0 0,-1-2 0 0,-5 3-1 15,3 1-2-15,-3-1-4 16,3 1 0-16,-3 1-3 0,2-3-17 15,-4 2-23-15,-1 1-16 0,-4 0-31 16,-4 0-31-16,-4-1-72 0,-8 0-78 16,-5-1-110-16</inkml:trace>
  <inkml:trace contextRef="#ctx0" brushRef="#br0" timeOffset="171834.34">20930 7285 237 0,'0'0'89'0,"0"0"-9"0,0 0 3 0,0 0-10 16,0-2-25-16,0 0-1 16,2-1 11-16,1 1 0 0,2-4-4 15,0 0-3-15,0-2-7 0,6 1 1 16,-1 2 5-16,3-3-5 0,0-1-10 16,-3 3-7-16,8-1-8 0,-5 0-7 15,0 2 0-15,3-2-6 0,-4 5 1 16,1 0-1-16,0 1-4 15,-2 1 0-15,2 1 0 0,-6 2-3 0,4 5 0 16,-4-3 0-16,-1 3 0 0,-4 3 1 16,1 2 0-16,-3 4-1 0,0 0 2 15,-3 1 1-15,1 5 3 0,-4 1 3 16,-4 0-1-16,2 0-2 0,-2 2-3 16,0-3-3-16,-3 1 3 0,0-2-3 15,-3-1 1-15,3-4 0 0,0 1 1 16,-2-4 7-16,2-1 6 0,0 0 0 15,5-5-7-15,1-1-5 0,1-5-1 16,4-1 1-16,2-1 3 0,0-3 2 16,0-6-3-16,8-2-1 0,-1-1 4 15,6-3 4-15,3-1-4 0,2-2 0 16,3 0-4-16,4-1-1 0,-1-1-2 16,1 1-1-16,4-1 1 0,-3 3-1 15,0 0 1-15,-3 1-1 0,3 2 0 16,-6-1 3-16,-7 1-1 0,3 2 3 15,-3 1 0 1,-6 2-1-16,4 2-4 0,-9 1 1 0,-2 1-1 16,0 3-3-16,-7 2-7 0,-6 2 1 15,-3 5 7-15,-2 4 2 0,-5 5 1 16,2-1 1-16,-5 5 3 0,6 1 3 16,-1 0 6-16,0 2-2 0,8 0 1 15,0 1-1-15,3-3 2 0,5 0 5 16,0-2 12-16,5-2 8 15,0 1-2-15,2-4-1 0,4 0 0 16,1-2-3-16,4-6-5 0,2 1-6 16,2-5-6-16,1-2-8 0,-1 0-3 15,8-2-5-15,-7-5-6 0,5 2-31 16,4-3-25-16,-7-1-24 0,3 0-32 16,2 3-33-16,-5-2-46 0,11 0-86 15,-14 2-58-15</inkml:trace>
  <inkml:trace contextRef="#ctx0" brushRef="#br0" timeOffset="172370.39">21689 7604 427 0,'3'1'89'0,"-3"0"10"0,2 3-10 0,4-1-37 0,-6 1-25 31,0 3 7-31,0 3 2 0,0 1-10 16,-8 1-2-16,3 3 9 0,-3 0 5 0,0 0 10 0,-2 2 12 0,2-3 0 15,0 1-8-15,3-2-9 0,-3 3-9 16,6-5-7-16,-1 2-5 0,1-4-8 15,2 0-5-15,0-3 0 0,5 3-2 16,3-3 0-16,5-4 1 0,2 1-1 31,3-3 1-31,3 0 1 0,2 0-3 0,3 0-3 0,-5 0-2 0,4-2-1 16,-4 1-7-16,2-4-21 0,-5 3-14 31,3-1-10-31,-5-2-8 0,-4 1-29 16,1 0-54-16,-5-4-48 0,0 0-43 15,-8 0-158-15</inkml:trace>
  <inkml:trace contextRef="#ctx0" brushRef="#br0" timeOffset="172527.57">21816 7361 677 0,'0'0'1'0,"0"0"5"0,0 0-6 16,0 0-63-16,0 0-149 0,0 0-181 16</inkml:trace>
  <inkml:trace contextRef="#ctx0" brushRef="#br0" timeOffset="173462.96">20157 8158 9 0,'0'0'36'0,"0"0"11"0,0 0 17 0,5-9-3 15,0 8 1-15,-5-1-1 0,3 1 2 16,-3 0-3-16,3-1-5 0,-3 2-4 16,2 0-2-16,-2 0 2 0,3 0 4 15,-1 0 2-15,-2 0-3 0,3 0-5 16,-1 2-9-16,1 2-7 0,-3 0-10 15,3 4-6-15,-3 2-2 0,0 1 0 16,-3 5-2-16,-2-2 0 0,0-1 4 16,0 6 1-16,-1-5-1 0,1 2 3 15,0-3-7-15,2 0-3 16,1 1-5-16,-3-3-1 0,5-1 2 16,0-4-2-16,0 1 0 0,0-3 0 15,0 1-2-15,2-2 2 0,3-2 2 16,1-1 1-16,1 0 6 0,-1 0 1 15,4 0-4-15,0-2-7 0,3-1 1 16,3-2-4-16,-3 3 0 0,-1-1-4 16,4-2-14-16,-1 3-11 0,-2-1-8 15,5-1-10-15,-5 0-16 0,3 1-16 16,-3-2-11-16,-3 2-44 0,0-5-17 16,-2 6-41-16,-3-5-86 0</inkml:trace>
  <inkml:trace contextRef="#ctx0" brushRef="#br0" timeOffset="173681.73">20170 8013 694 0,'0'0'9'0,"0"0"0"0,0 0 25 0,0 0-32 0,0 0-2 16,-13-21-60-16,13 18-11 0,0-3-55 16,0 3-83-16,0 2-68 0</inkml:trace>
  <inkml:trace contextRef="#ctx0" brushRef="#br0" timeOffset="174637.5">21924 6566 299 0,'0'0'75'0,"0"0"7"0,0 0-6 0,0-3-19 16,0 3-23-16,3-1-13 0,0 1 2 15,-1 0-3-15,3 1 1 0,3 0 9 16,-5 3 12-16,2 2 3 0,0 1-4 15,0 3-4-15,3 3-2 0,0 2-5 16,-3 4-11-16,5 3 0 0,0 2-7 16,-2 3 1-16,5 9-1 15,3 8-1-15,2 7 1 0,2 6 5 16,1-4 3-16,2 0-1 0,-2-2 3 16,0-2-10-16,2-1-4 0,-2 1 0 15,-3 0-2-15,0 4-1 0,-5 2 2 16,0 0-1-16,0 3 5 0,-6 0 0 15,1 2 2-15,-8-5-1 0,0 2 1 16,-5-1-3-16,0-3 2 0,-6 0 0 16,1-2 5-16,-5 1 3 0,-1 1-4 15,-7-2 5-15,2-4-5 0,-2 0-4 16,2-5-1-16,-7-5 5 16,2 1-4-16,5-10-3 0,1-4 1 15,7-8-5-15,0 1-2 0,0-2-3 16,-3 4 2-16,3 1-2 0,0-6-19 15,8 0-35-15,0-4-33 0,3-5-27 16,2-3-53-16,10-4-44 0,3-1-35 16,-3-4-168-16</inkml:trace>
  <inkml:trace contextRef="#ctx0" brushRef="#br0" timeOffset="175747.23">22457 6401 92 0,'0'0'57'0,"0"1"-14"0,0-1 8 16,0 0 1-16,0 0 8 0,0 0-28 15,0 0 11-15,-3 0 0 0,3 0-8 16,-5 0-1-16,5 0 5 0,0 0 15 16,0 0 5-16,0 0-5 0,0-1 1 15,0-2-4-15,0 1-7 0,0 1-22 16,0-3-14-16,5 1 0 0,3 0 1 15,0 2 0-15,-3-2 0 0,3 1 0 16,-3 0 5-16,2 0 4 16,1 2-4-16,0-2 3 0,0 0-2 15,-1 1 1-15,4 0-1 0,-3 1 4 16,-3 0-4-16,-3 0-1 0,3 0 0 16,-2 0-5-16,0 1-3 0,-1 3 2 15,-2-1 1-15,3 4 4 0,-3 0-2 16,0 3 0-16,0 0-4 0,-3 2 0 15,3 1-1-15,-5-1-5 0,2 1 2 16,-2 1-1-16,3 1 0 0,-3-2-2 16,-3 1 5-16,-3 1-4 0,1-3 3 15,0 3 0-15,-1-3 3 0,-1 1-4 16,-1-1 5-16,-3 0 1 0,1-1 1 16,4-1 3-16,-2-1 6 0,6-1 3 15,-4-2-1-15,9-1-3 0,2-2-2 16,0 0-1-16,2-3 16 0,9 1 5 15,2-1-1-15,7 0-8 0,3 0-11 16,3 0-3-16,3 0-7 0,-3 1 1 16,2-1-1-16,3 2-2 0,-8-1 4 15,3 0-4-15,-3-1 1 0,1 1-3 16,-6-1-1-16,5 0 1 0,-8 0-2 16,3 0-7-16,1 0-16 0,-1 0-11 15,-3 0-19-15,3 0-19 0,-5-1-27 16,3 0-23-16,2-2-52 0,-3 1-88 15,-2-2-98-15</inkml:trace>
  <inkml:trace contextRef="#ctx0" brushRef="#br0" timeOffset="-209824.39">1413 10754 94 0,'0'0'20'0,"0"-3"7"0,0-1 13 0,0 1 1 15,0 0-8-15,0-2 0 0,0 2-10 16,3-2 4-16,-3 0-5 0,5 0 0 16,-5 0 4-16,3 2 14 0,-3-1-1 15,0 0-7-15,0 3-2 0,0-1 1 16,0 0-2-16,0 1-3 0,0-1-10 15,0 0-4-15,0 2-6 0,0 0-3 16,0-1 0-16,2-1 2 16,1 0 1-16,2 1-2 0,-2 0 0 15,2 1 2-15,0 0-3 0,3 4 0 16,5 4 0-16,-3 3 0 0,3 4 4 16,2 1-3-16,1 1-1 0,-3 2 3 15,0 0 0-15,-3-3 0 0,3 2-1 16,-5-3 0-16,0 0-4 0,-1-3 0 15,1 1-1-15,-3 0-1 0,3-1-15 16,-5-3-17-16,-1 1-17 0,1-3-11 16,-1-1-25-16,-2-2-22 0,0-3-44 15,0-1-43-15</inkml:trace>
  <inkml:trace contextRef="#ctx0" brushRef="#br0" timeOffset="-209511.7">1721 10687 225 0,'0'0'31'0,"0"0"-2"0,0 0 26 0,0 0-16 0,0 0-7 0,2-5-8 15,-2 7-11-15,0 5 5 0,0 3 22 16,-2 2 2-16,-3 9-3 0,0 3-8 16,-3 5-7-16,0 5-9 0,0 7-6 15,-2 5 5-15,0 0 5 0,2-4-2 16,-2-9 3-16,4-9-2 0,1-4-7 16,0-1-5-16,0 3-4 0,-3 3-2 15,3 2-10-15,0-2-35 0,-3-1-25 16,8 0-36-16,0-4-59 0,-3-5-82 15</inkml:trace>
  <inkml:trace contextRef="#ctx0" brushRef="#br0" timeOffset="-209120.93">1920 11015 394 0,'0'0'53'0,"0"0"-1"0,0 0-6 0,0 0 25 0,0 0-16 0,21 0-15 16,-9 0 19-16,7-3 5 16,1 3-14-16,3-2-10 0,-2 1-35 0,0 0-5 15,-1 1-1-15,-1 0-3 0,-1 0-29 16,0-1-14-16,2 0-35 15,11 0-49-15,-7-3-103 0,-1 0-119 0</inkml:trace>
  <inkml:trace contextRef="#ctx0" brushRef="#br0" timeOffset="-208777.18">2517 10932 257 0,'0'0'38'0,"0"0"10"16,0 0 39-16,0 0-10 0,0 0-16 15,0 0-12-15,0 0-1 0,13-9-19 16,-13 13-26-16,2 3 6 0,-2 3 14 16,0 6 11-16,0 4 6 0,0 2-5 15,0 3-11-15,-2 1-11 0,-1 1-5 16,0 1-2-16,1-2-5 16,-1 0-1-16,3-1-18 0,3-2-32 15,-1-2-30-15,-2-2-11 0,6-2-33 16,-1-3-35-16,-3-7-73 0</inkml:trace>
  <inkml:trace contextRef="#ctx0" brushRef="#br0" timeOffset="-208589.16">2496 10733 649 0,'0'0'3'0,"0"0"-3"0,0 0 15 16,0 0-15-16,0 0-38 0,0 0-83 16,0 0-59-16,-3-29-85 0</inkml:trace>
  <inkml:trace contextRef="#ctx0" brushRef="#br0" timeOffset="-207917.22">2749 11043 258 0,'0'0'152'0,"0"0"-104"0,0 0 2 16,0 0 17-16,0 0-33 0,0-34-18 16,3 24 0-16,7-2-5 0,-2 1-7 15,5-1-3-15,-3 2 1 0,3 0 3 16,5 0 5-16,-5 3 4 0,0-1 6 16,0 3-14-16,-3 2 2 0,3 0-8 15,-5 3-1-15,0 0-2 16,2 2 0-16,-2 1-2 0,-3 3 3 15,3 2-2-15,-3-1 1 0,0 3-5 16,5 2-4-16,-7 3 12 0,2-1 0 16,0 4 5-16,-2-1 1 0,-1 2 1 15,4 1 1-15,-4-1-1 0,3-2-3 16,1 0-3-16,-1-1 3 0,-3-1-1 16,3-2 8-16,1 0 0 0,-1-5 11 15,0 0 10-15,-2-2-4 0,-1-2-1 16,1-3-9-16,-1-1 3 0,1-4 21 15,-3-3-1-15,5-3-22 0,-2-3-10 16,2-6-1-16,3 3-8 16,-1-4-3-16,4 0 3 0,2-2 1 15,0 2-1-15,-3 1-1 0,0-1 1 16,1 3 0-16,-1 4 0 0,-2 1 0 16,-1 3 0-16,-1 3 0 0,-1 1-3 15,0 4 1-15,-3 0-2 0,1 1 2 16,0 0-5-16,-1 2-2 0,1 2-3 15,2 2-10-15,0 4 2 0,-2 1 15 16,-1 1 3-16,1 4 2 16,-1 0 2-16,-2 4 1 0,6 0 3 0,-6-1-6 15,2-2 2-15,1 1-2 16,-1 0-16-16,4-4-45 0,-4 3-36 16,8-3-18-16,-4-3-88 0,-1-2-110 0</inkml:trace>
  <inkml:trace contextRef="#ctx0" brushRef="#br0" timeOffset="-207525.97">3403 10596 586 0,'0'0'38'0,"0"0"28"0,0 0 70 0,10-22-71 16,-7 19-38-16,-3 2-18 0,0 1-9 16,0 3-20-16,0 7 5 0,0 3 15 15,0 8 18-15,0 2-2 0,-3 12-6 16,-4 8-6-16,-1 7-1 0,0 3 2 16,0-3 9-16,-2-4 4 0,5-9 5 15,2 0-2-15,1-2-13 0,-1-2 1 16,3-4 1-16,0-6 0 0,0-6-2 15,0-2-4-15,3 4-2 0,4-1-1 16,1 2 3-16,0-3 0 0,5-4-1 16,0-3 10-16,0-2 4 0,2-2-6 15,3-3-4-15,-2-3-4 16,-1 0-3-16,1-3-16 0,-1-3-15 16,-2-1-18-16,3 0-24 0,-6-1-32 15,0-2-42-15,1-8-14 0,-4 5-100 16</inkml:trace>
  <inkml:trace contextRef="#ctx0" brushRef="#br0" timeOffset="-207298.03">3344 10973 746 0,'0'0'40'0,"0"0"28"31,0 0 52-31,0 0-74 0,0 0-26 16,0 0-13-16,31-29-7 0,-16 21 0 0,-2-1-9 0,3 0-1 0,2 0-21 16,0 2-26-16,2-2-38 0,1 3-48 15,7-1-41-15,-2 0-85 0</inkml:trace>
  <inkml:trace contextRef="#ctx0" brushRef="#br0" timeOffset="-206922.83">3690 10968 448 0,'0'0'33'0,"0"0"-15"0,0 0 80 15,0 0-68-15,0 0-26 0,0 0-3 16,0 0 3-16,0 0-1 16,33 9 4-16,-25-15 36 0,2-1 14 15,1 0 23-15,2-1-17 0,0-3-15 16,0 2-12-16,-3-1-12 0,3-1-6 15,-5 0-11-15,2 2-4 0,-2-2-2 16,-3 4 0-16,-3-3-1 0,-2 4 0 16,0 1-3-16,0-1-4 0,-7 2-8 15,2 0-6-15,-8 0 0 0,2 4-11 16,-2 0 2-16,-2 3 11 0,-3 4-1 16,0 3 1-16,-3 5 3 15,-2 2 4-15,2 2 11 0,0 2 1 16,3 1-2-16,5 1 1 0,3 1-2 15,5-4 3-15,0 1-3 0,5-2-3 16,5-1 3-16,3-1 3 0,2-3 3 16,3-1 2-16,2-2 0 0,1-2 0 15,5-1-2-15,-3-5 0 0,2-2-3 16,1-1-21-16,0-4-74 0,7-10-78 16,-5 4-100-16</inkml:trace>
  <inkml:trace contextRef="#ctx0" brushRef="#br0" timeOffset="-206415.25">4010 10956 493 0,'0'0'53'0,"0"0"24"0,0 0 49 0,0 0-92 0,26-43-25 0,-18 32-6 16,0 0-2-16,-3 1 3 0,2 0 1 15,-1 5 26-15,-1-1-1 0,0 2 3 16,0 3-6-16,0 1-4 0,0 1-15 15,1 7-6-15,-1 0 1 0,-3 5-2 16,1 2 0-16,0 0 2 0,-1 3-2 16,1 2-1-16,-1-2 2 0,-2 0-2 15,0 0 0-15,0 1-16 0,3-6-9 16,-3 2-2-16,-3-3 9 0,1-3 15 0,-3-4 3 16,-1 0 3-16,4-3 3 0,-3-2 0 15,-1-2 1-15,1-3 3 0,0-4 8 16,3-2-4-16,-1 0-7 15,3-1 5-15,0-1 11 0,5-1 14 16,0 2-1-16,6 0 2 0,2 1-5 16,-1 0-12-16,7 1-11 0,-1 0-10 15,2 0-5-15,1 1-45 0,0 2-54 16,-3 1-47-16,10-3-58 0,-10 4-47 16,3-2-130-16</inkml:trace>
  <inkml:trace contextRef="#ctx0" brushRef="#br0" timeOffset="-205663.09">4540 10860 374 0,'0'0'74'0,"0"0"22"0,0 0 6 0,0 0-62 0,0 0-18 15,5-20-12-15,-8 15-1 0,-2 1-5 16,0 1 1-16,-5 2-4 0,2 1 2 16,-2 1-1-16,-6 5 0 0,1 3 0 15,-3 6 0-15,0 0 2 0,-1 5 2 16,-1 1 4-16,2 1 5 0,2 1 2 16,3 3 5-16,0-5 12 15,6 2 13-15,1-2-4 0,4-1-14 16,2-1-7-16,0-5-5 15,2 0-2-15,4-1 2 0,1-4-1 0,1-2 0 16,5-1-10-16,3-4-6 0,-1-2-14 16,3 0-37-16,0-6-37 0,3-3-13 15,0-2 5-15,2-3 25 0,0 1 22 16,0 1-11-16,1-4-32 0,-4 2-18 16,1-1 1-16,-3-2 14 0,-2 3 45 15,-6-1 50-15,0 2 13 0,-2 1 50 16,-5 0 13-16,-3 3-14 0,0 1-27 15,0 2-1-15,-6 2 9 16,1 3 16-16,0 0-4 0,0 1 1 16,0 0-1-16,0 1-16 0,-1 0-15 15,6 2-6-15,-2 0 0 0,2 1 1 16,0 0 0-16,2 0 7 0,4 0 5 16,-1 0-5-16,5 0-5 0,0 0 1 15,3-1 8-15,0 0 7 0,0-2-6 16,3-1 9-16,-3 0-3 0,-1 0-4 15,-1-2-3-15,-1-4-8 0,-2 3-4 16,0-6-3-16,-1 2-4 16,-1-1-5-16,-4-1-1 0,1-3-5 0,-3 3 0 15,-3 0-3-15,-2-1-5 0,-5 4-16 16,-1 0 0-16,-4 3-4 0,-1 3 5 16,-2 0 17-16,-2 5 5 0,1 5 0 15,-1 1-1-15,2 0 2 16,0 5 4-16,5-1 4 0,0 2 7 15,5 0 7-15,3 1 2 0,2-2-4 16,3-1-1-16,3 1-3 0,2 0-6 16,3-5-4-16,5 1-2 0,0-1-1 15,2-3-3-15,1 1-8 0,2-5-25 16,2 2-35-16,1-5-41 0,5-1-49 16,7-8-78-16,-7 1-60 15</inkml:trace>
  <inkml:trace contextRef="#ctx0" brushRef="#br0" timeOffset="-205428.87">5033 10896 315 0,'0'0'101'0,"0"0"-39"0,0 4 9 0,-5 2-34 0,0 2-13 16,0 5-9-16,-3 3 3 0,-2 1 10 15,2 5 0-15,0 2-1 0,1 9 0 16,-4 8-15-16,4 7-8 0,4 0-4 16,3-2-12-16,0-9-36 0,0-5-38 15,3-10-54-15,-3-2-121 0</inkml:trace>
  <inkml:trace contextRef="#ctx0" brushRef="#br0" timeOffset="-205094.79">4979 10968 436 0,'0'0'59'16,"0"0"26"-16,0 0 49 0,18-44-63 15,-10 31-17-15,2-1-21 0,1 2 7 16,2-2 7-16,0 5-8 0,-3 2 8 15,3 1-10-15,0 2-15 0,-3 4-5 16,0 0-1-16,3 4-7 0,-5 2-5 16,2 3 2-16,-2 0-4 0,-5 4 1 15,2 1 4-15,-5-2 0 16,0 3 1-16,-3-2-3 0,-2 1 1 16,-5-1-1-16,-3 0 0 0,-3-1-3 15,-2-3-2-15,0-1-15 0,-2 0-46 16,-6-3-39-16,5-1-36 0,-7-4-57 15,2 0-30-15,5-2-143 0</inkml:trace>
  <inkml:trace contextRef="#ctx0" brushRef="#br0" timeOffset="-204672.11">5269 10468 479 0,'0'0'90'16,"0"0"8"-16,0 0 28 0,0 0-68 16,0 0-34-16,0 0-17 0,23-28-7 15,-18 33-3-15,-2 7-3 0,2 3 6 16,-3 7 6-16,-2 5 3 15,-2 8 5-15,-3 8 4 16,-1 9-3 0,1 1 0-16,-5-3 1 0,2-5 0 0,3-5 8 15,2-6-8-15,-2-4 2 16,3-5 2-16,-1-8 7 0,0 2 12 16,3 1-5-16,-5 1-7 0,5 0-4 15,0-2-4-15,3-4-9 0,2-2-5 16,0-5 2-16,6 0-1 0,-1-5-1 15,3-1 1-15,2-2-1 0,1 0-1 16,2-4 0-16,0-1-4 0,0-2-10 16,0-1-7-16,3-1-17 0,-3 0-22 15,3-2-26-15,-1 3-22 0,1-3-22 16,5-5-57-16,-6 4-57 0,-1-2-153 0</inkml:trace>
  <inkml:trace contextRef="#ctx0" brushRef="#br0" timeOffset="-204452.85">5292 10733 656 0,'0'0'81'0,"0"0"27"0,33-7-15 0,-12 4-57 15,0-1-19-15,2-2-12 0,0 1-5 16,3 0-9-16,-5 1-46 0,2-3-34 16,13-2-65-16,-7 1-66 15,-4 0-176-15</inkml:trace>
  <inkml:trace contextRef="#ctx0" brushRef="#br0" timeOffset="-204265.33">5948 10680 708 0,'0'0'41'15,"0"0"-26"-15,0 0-15 0,0 0-38 16,0 0-195-16</inkml:trace>
  <inkml:trace contextRef="#ctx0" brushRef="#br0" timeOffset="-204140.34">5953 10881 758 0,'0'0'17'0,"0"0"78"0,0 0 42 15,0 0-112-15,29 32-25 0,-22-27-122 16,9-1-86-16,-3-4-80 0</inkml:trace>
  <inkml:trace contextRef="#ctx0" brushRef="#br0" timeOffset="-202873.86">7852 10376 287 0,'0'-5'44'0,"0"3"47"0,0 0 20 0,0-1-29 0,0 0-32 15,0 0-14-15,0 1 12 0,3 1 1 16,-3-2-2-16,0 3 11 0,0-1-7 16,0 1-8-16,0 0-7 0,0 0-10 15,0 0-13-15,0 4-6 0,0-1 1 16,3 7 3-16,-3 1-4 0,0 7 1 15,-3 3-4-15,0 1 4 16,-2 6-4-16,3 8 0 0,-1 8 0 16,-2 7 7-16,0 1 5 0,0-5 3 15,2-6 2-15,-2-7 2 0,2 1 3 16,3-8-4-16,-2-3-8 0,2-7-4 16,0-2-6-16,0 4 3 0,2-1 1 15,6 0 2-15,-3 0 2 0,6-7 2 16,-4-1 7-16,6-3 10 0,0-4-1 15,5-3-6-15,0-1-4 0,6-7-4 16,-4-2-6-16,4-5-6 0,1-2 0 16,-4-4-2-16,0 0 3 0,-3-4-2 15,-8 2-2-15,0-1 4 0,-10 2-1 16,0 5 0-16,-7 0-4 16,-6 3-3-16,-5 1-14 0,-6 5-13 15,-9 0-5-15,-9 3-8 0,6 2-6 16,3 2-22-16,4 1-22 0,6 0-51 15,-16 1-74-15,6 2-65 0,4 0-138 16</inkml:trace>
  <inkml:trace contextRef="#ctx0" brushRef="#br0" timeOffset="-201905.4">8374 11138 181 0,'0'0'96'0,"3"0"17"0,-3 0-9 0,0-1-32 0,0-1-7 16,0 2-26-16,-3-1 7 0,-2 1-17 15,-2 0-10-15,-4 0 2 0,3 0-1 16,-5 1-1-16,3 6 0 0,0-1 1 16,2 1 8-16,-2 3 3 0,-1 1-4 15,6 1-9-15,-3 3-7 0,3-1-4 16,3-2-1-16,2 2 0 0,0 0 6 16,0-2 5-16,2-1 3 15,3 0 8-15,3-2 5 0,5 1 3 16,-3-3 5-16,1 0-14 0,4 0-19 15,1-3 12-15,-6 2-4 0,8-3-4 16,-5-1 0-16,0-1-3 0,-3-1 2 16,1 0 10-16,-1 0 2 0,0-2-1 15,-4 0-5-15,1-1-1 0,1-2-3 16,-3 3-8-16,0-4 1 0,1 1-4 16,-1-1-1-16,0 0 2 0,-2-2-3 15,2-1 1-15,-3 1-2 16,-2-1 2-16,3 0-2 0,-1-1 2 15,-2-3-1-15,0 3 0 0,0-1 4 16,0 0-2-16,0 1-1 0,-2 0 2 16,-1 1 0-16,3 1-1 0,-2-2 1 15,2 3-1-15,-3 0-1 0,1-2 4 16,2 2-3-16,-3 0-1 0,0 1 2 16,1-2-1-16,-1 4-2 0,1-3 0 15,-1 3 1-15,-2-3-1 0,5 4-2 16,-5-3-1-16,2 3-1 0,-2 1 1 15,5-2 0-15,-3 1 1 0,-2 2 1 16,3 1-1-16,-4 0 2 0,1 0-4 16,0 0 4-16,3 0-1 0,-6 2 0 15,3 1 1-15,-3 2 0 0,0-3-2 16,0 4 2-16,3-2-2 0,-3 4-21 16,3-1-15-16,0 0-16 0,3 3-21 15,-1 1-37-15,0 7-67 0,3-7-108 16,0 1-212-16</inkml:trace>
  <inkml:trace contextRef="#ctx0" brushRef="#br0" timeOffset="-196054.79">9222 10670 231 0,'0'0'68'0,"0"0"12"0,0 0-10 0,0 0 2 16,0 0-25-16,0 0-13 16,0 0 17-16,5 0-1 0,0 0-1 0,3 1 2 15,-3-1-3-15,6 0-7 0,-4 2-9 16,6 2-11-16,-2-3-12 0,4 2-3 15,-2-1-3-15,2 0 0 0,1 0-3 16,-1 0 0-16,1 0-7 0,-1-1-11 16,4-1-13-16,-4 0-13 0,-2 1-20 15,2 0-36-15,1 1-32 0,-6-1-101 16,1-1-103-16</inkml:trace>
  <inkml:trace contextRef="#ctx0" brushRef="#br0" timeOffset="-195836.14">9201 10883 460 0,'0'0'25'15,"0"0"12"-15,0 0 35 0,0 0-21 16,0 0-37-16,44 8-6 0,-28-8-2 15,4 0-4-15,-2 0-2 0,3 0-9 16,2 0-23-16,-2 0-22 0,15 0-28 16,-7 0-50-16,-4 0-72 0</inkml:trace>
  <inkml:trace contextRef="#ctx0" brushRef="#br0" timeOffset="-194707.88">10395 10578 32 0,'0'0'34'0,"0"0"25"0,0 0 10 0,3-11 8 15,-3 10-17-15,0-3-2 0,0 2 8 16,0-1-14-16,0 1-8 0,0 2-3 15,0 0-2-15,0 0-1 0,0 0-1 16,0-2-5-16,0 2-3 0,0 0 1 16,0 0-6-16,0 0-2 0,0 0-3 15,-3 0-2-15,3 0-14 16,-3 0 1-16,3 0 2 0,-2 3-1 16,-1 4-5-16,1 3 0 0,2 4 0 15,-5 2 0-15,5 4 0 0,0 1 0 16,0 3 0-16,5 0 1 0,0-2 0 15,3 0 9-15,2-1 12 0,0-2 9 16,3-1 0-16,3-4 1 0,-1-4 2 16,3 0 10-16,-2-5 2 0,2-3-3 15,-3-2-3-15,1 0-2 0,-1-7 2 16,1-3-6-16,-1-2-4 0,-2-6-4 16,0 1-13-16,0-4-6 0,-5 0-4 15,2 0 0-15,-2 1-3 0,0 3 0 16,-6 2 7-16,1 3 4 15,0 3-1-15,-3 3-1 0,0 1-2 16,0 1-2-16,0 2 0 0,0 2-3 16,0 0-2-16,0 0 0 0,0 0-2 15,0 5-2-15,0 1 1 0,0 3 3 16,0 3-1-16,2 3 0 0,1 1 1 16,-1 5-1-16,6 3 1 0,-3 2 0 15,0 2 3-15,3 2 0 0,0 1 0 16,0-2 0-16,-1 2-1 0,-1-3-2 15,-1 0 2-15,0-3-1 0,-3-1 2 16,-2 0 1-16,0-2 5 0,3-2 4 16,-6-2-3-16,1-5-2 0,-3-2-1 15,-3-2-2-15,-2-1 1 0,-1-5-4 16,-2-2 1-16,-2-1 1 0,-3-1-3 16,-3-3-1-16,-2-3-7 0,-3 1-8 15,3 1-1-15,-1-1-3 0,-1 1-11 16,-1 0-12-16,3 3-13 0,-1 0-17 15,4 2-8-15,-1 0-15 0,3 0-34 16,0 0-43-16,5 0-59 0,3 2-123 16</inkml:trace>
  <inkml:trace contextRef="#ctx0" brushRef="#br0" timeOffset="-194145.62">10139 10303 365 0,'0'0'82'0,"3"0"12"0,2-2-6 0,-2 0-32 16,7-1-11-16,3 0 11 0,0 0 6 15,2 1-14-15,6-2-6 0,2 2 5 16,0-2 1-16,6 2 9 0,-3-1-8 15,2 1-6-15,1 0-13 0,-1 1-10 16,3 0-11-16,-3-2-2 0,1 3-5 16,-6-1-2-16,0 0 3 0,-2 1-3 15,-6 0 1-15,-2-1-1 0,0 1-1 16,-5 0-13 0,2 0-14-16,-4 1-14 0,-4 0-21 0,1 2-24 0,2 0-20 15,-2 0-41-15,2 5-15 0,-3-3-47 16,3 2-124-16</inkml:trace>
  <inkml:trace contextRef="#ctx0" brushRef="#br0" timeOffset="-193504.11">11232 10702 22 0,'0'0'46'0,"0"0"6"0,0 0 1 0,0 0 10 0,0 0 3 16,0 0 3-16,-2 0 1 0,2 0-6 15,0 0-3-15,0 0 2 0,0 0 0 16,0 0 1-16,2 0-7 0,3-1-5 15,3-2 5-15,5-1-6 0,3 2 0 16,2-1-2-16,2-1-4 0,4 2-13 16,-1 0-10-16,3 1-13 0,0 1-3 15,-1 0-2-15,1 0-2 0,0 1 0 16,-3 0-2-16,-2 2-4 0,0 0-18 16,-3 1-20-16,-5-2-29 0,2 3-19 15,-2-2-26-15,0 3-52 0,0-2-22 16,-5-1-115-16</inkml:trace>
  <inkml:trace contextRef="#ctx0" brushRef="#br0" timeOffset="-192706.55">12103 10237 247 0,'0'0'34'0,"0"0"38"0,0 0 12 15,0 0-20-15,15-15-17 0,-12 14 7 16,0-1 11-16,-1-1-6 0,1 2-1 16,-1 1 4-16,-2-1-9 0,3 1-16 15,-3 0-9-15,3 0-6 0,-3 2 4 16,2 1-5-16,1 3-1 0,-1-1 1 16,1 5 1-16,0 0-2 0,-1 3 0 15,1 4 0-15,-1 2-1 16,1 2 0-16,-3 3 3 0,2 1 2 15,-2 3-1-15,0-2 0 0,-5 1 2 16,3 1-5-16,-1-3-3 0,1 1-6 16,-4 0-1-16,4-5-4 0,-1 2 0 15,3-2-1-15,0-2 1 0,0-1 3 16,3-2 2-16,-1 0 1 0,4-2 2 16,1-2 1-16,1-1-4 0,5-1 1 15,-3-2-3-15,3 0 0 0,3-5 1 16,-1 2-4-16,3-5 2 0,3 0-1 15,0 0 1-15,-1-4 1 0,4 0-3 16,-4-4-1-16,3 0-3 0,1-2 0 16,-6-1 0-16,0-2-1 0,-8 0 1 15,-2-4-1-15,-3 3-1 0,-5-2 0 16,-10 3-5-16,-1 0-6 0,-12 1-2 16,-5 3-7-16,-14 2-2 0,-7 2-3 15,0 3 5-15,5-1-2 0,13 3-4 16,8 0-6-16,8 0-14 0,-1 1-15 15,1 1-11-15,-1 0-25 0,3-1-34 16,5 2-45-16,11 0-32 0,2-1-85 16</inkml:trace>
  <inkml:trace contextRef="#ctx0" brushRef="#br0" timeOffset="-192218.91">12602 10676 323 0,'0'0'67'0,"0"0"32"0,5-5 4 0,-5 0-47 15,2 4-34-15,4-2-3 0,-6 3 14 16,5 0-2-16,-3 1-5 0,1 4 17 16,0 4 10-16,-1 2 2 15,1 3 4-15,-3 3-1 0,0 3-10 16,0 2-15-16,0 2-10 0,0-1-7 16,2 0-5-16,-2 1-3 0,0 0-2 15,3-3-2-15,-3 0-4 0,2-4 0 16,-2 0-3-16,0-1-19 0,0-2-20 15,3-3-1-15,0-1-29 0,-3-3-36 16,5-2-51-16,0-1-30 0,0-4-149 16</inkml:trace>
  <inkml:trace contextRef="#ctx0" brushRef="#br0" timeOffset="-191200.45">13010 10497 84 0,'0'0'52'0,"0"0"25"0,0 0 33 0,-8 0-30 16,6 0-9-16,2-2-13 0,-3 1 5 16,0 1-12-16,3-2-8 0,0-3 4 15,0 1-13-15,0 0-20 0,6-1-1 16,1-1 2-16,1-1 1 0,0 0-2 15,0-1 9-15,2 1 1 0,0-2 0 16,1 3 3-16,2 0-10 0,-3-1-8 16,0 3-3-16,1 1-5 0,-1-1 0 15,-2 3 3-15,-1 0-3 0,4 1 6 16,-4 0 10-16,-4 4-5 0,5 1-3 16,-3 3-3-16,-2 2 2 15,-1 1 0-15,-2 3 1 0,0 3 2 16,0 0-4-16,0 2 3 0,-2 1-3 15,-1 2-1-15,-2-1-3 0,0-1 0 16,-3 1-2-16,-2-2-1 0,-1 1 4 16,1-1-1-16,0-3 4 0,-1 0-2 15,-2-3 0-15,3 0-5 0,0-3 2 16,-1 1-1-16,1-3 1 0,2-3-1 16,3-1 1-16,2-1-2 0,3-3 3 15,0 0 6-15,6-3 1 0,1-3 7 16,4-3 0-16,2-1-5 0,2-1-4 15,3-2-8-15,0 0 0 0,0-3 0 16,6-1 4-16,-4 1-3 0,4-1-1 16,-1 1 0-16,0-2 0 0,-2 2 0 15,2 0 0-15,-2 1 1 0,-1 0-1 16,-4 2 0-16,-1 2 0 0,-4-1 1 16,-6 3-1-16,0 0 0 0,-5 2 0 15,0 2 2-15,0-2-2 16,-5 4-1-16,-3 2 0 0,-2 1 1 15,-1 0 0-15,-4 7 2 0,-1 0 4 16,1 4 1-16,-1 1-2 0,-4 3 0 16,2 0 2-16,0 2 3 0,-1 1 4 15,4 1 4-15,-1-1 4 0,6 0 5 16,0-1 0-16,5 0 3 0,-1-3 1 16,6-1-2-16,0-2 0 0,0-1-1 15,6-3-2-15,1-1-2 0,4 0-2 16,2-5-8-16,2 0-4 0,6-1-8 15,-3 0 1-15,3 0-3 0,-1-2-5 16,6-2-22-16,-3 2-29 0,6-3-22 16,-3 0-21-16,2-1-23 0,-2-1-51 15,7-2-58-15,-4 0-83 0,-6 1-175 16</inkml:trace>
  <inkml:trace contextRef="#ctx0" brushRef="#br0" timeOffset="-190605.15">12876 10202 256 0,'0'-1'104'0,"0"0"-2"0,0-1 3 16,2 2-38-16,-2-3-16 0,3 2-2 15,2 1 2-15,5 0 11 0,3-1 8 16,3 1-1-16,7 0 6 0,3 0 8 16,0 0-16-16,7 0-13 0,-2 0-7 15,3 0-13-15,-3 1-17 0,-3 0-6 16,1 0 5-16,2 1-9 0,-3-1-3 16,0 0 1-16,-2 1-2 0,-2-1-2 15,-4 0 1-15,1 0-2 16,-3 0 0-16,-5-1-8 0,0 0-21 15,-3 1-22-15,1 0-28 0,-1 0-44 16,3 0-78-16,-5-1-103 0,2 0-208 0</inkml:trace>
  <inkml:trace contextRef="#ctx0" brushRef="#br1" timeOffset="-174213.33">16645 9578 100 0,'0'0'69'0,"0"0"-1"16,6-2-15-16,-4 0 14 0,1-2-15 16,2 1-11-16,0 1-3 0,-2 0-5 15,-1-1-6-15,1 0-3 0,2 2-1 16,-5-1 3-16,3 1-3 0,-3 1-2 16,0 0 2-16,0 0 3 0,0 0-7 15,0 0-10-15,0 0-3 0,0 0-4 16,0 2 2-16,2 2 0 0,-2 0 3 15,0 2 1-15,3 2 3 0,-1 2-2 16,1 1 1-16,0 0-2 0,-1 6 1 16,1-2 0-16,2 4-1 0,-5 0-2 15,3 2-1-15,-3 2 2 0,0-1-1 16,0 5 1-16,0-1-3 0,0 2 5 16,0-1-4-16,0 4-2 0,0-1-2 15,0 1 1-15,0 0-2 0,0 7 1 16,0 2 0-16,-3-2 1 0,3-5-1 15,0-5 5-15,0 0 7 0,0 1 3 16,0 6 2-16,0 3-6 0,0 3-3 16,3 7-1-16,-3 0 0 0,0-4-2 15,2-4 2-15,-2-5-5 0,0 0-1 16,0-1-1-16,0-5 0 0,-2-4-1 16,2-5 0-16,0 0 2 15,0 3-2-15,0 5 2 0,-3 4 0 16,3-3-1-16,0 3 0 0,-3-1 2 15,1 0-2-15,2 1 1 0,0-1 2 16,0 1-1-16,0 4-3 0,0-4 4 16,5 1 0-16,-2 5 6 0,-1-10 3 15,1 5 0-15,2-2-2 0,3-4 2 16,-3 4 0-16,3-1-5 0,-1-1 0 16,1-1-2-16,0 0-3 0,0 1 0 15,-1 1-1-15,-2-4 0 0,3 4-2 16,-3-1 1-16,1-2-1 0,-1 0 1 15,0 2 0-15,-3-3-1 0,1 3 0 16,0-4 0-16,-1 3 0 16,1-4 0-16,2 2 1 0,-2-2-1 15,2 3 2-15,-5-3-2 0,5 0 2 16,-3-1 0-16,1 2 6 0,0-1-1 16,-3 1-2-16,2 1-1 0,-2-1-2 15,3 1-2-15,-3-2 2 0,0 3-1 16,0-2-1-16,0 0 1 0,0 1-1 15,0-2 1-15,0 4-1 16,0-5 0-16,0 4 0 0,0-3 0 16,-3-1 1-16,3 0 1 0,0 2-1 0,0-2-1 15,-2 0 5-15,2 0-2 16,-6 2 4-16,4-3-5 0,-1 0 3 16,-2 1-1-16,3-2 1 0,-4 1 5 15,4-1-6-15,-1-1-1 0,1 1-3 16,2-2 1-16,0-1-2 0,0-1 2 15,0 0-2-15,0-2 1 0,0 1-3 16,2-1 1-16,-2 2 1 0,0-3 1 16,0 2 1-16,0-3-1 0,0 0 0 15,-2-1 1-15,2 3 0 0,-3-4-1 16,3 2 1-16,0-2-1 0,0 0 0 16,0-1 0-16,0 1 0 0,0 0 0 15,0-1 1-15,0 0-1 0,0 0-2 16,0-1 1-16,0-1-4 0,0-2-13 15,0 1-19-15,0-3-28 0,0 2-36 16,0-3-44-16,5-3-55 0,-2 0-14 16,-3 0-104-16</inkml:trace>
  <inkml:trace contextRef="#ctx0" brushRef="#br1" timeOffset="-173400.51">16374 12501 113 0,'5'0'60'0,"-2"0"-17"0,5 0 35 0,-1 0-20 0,4 0-22 0,-3 3-1 15,2-2 1-15,-2 0 0 0,5 1 1 16,-3-2 0-16,5 1-4 0,1 1-6 16,-1-1-6-16,6 2-6 0,-3-1-2 15,5 0-7-15,1-1-3 16,1 4 0-16,9-3-3 0,5 1 2 15,10-1 12-15,3 3-2 0,-3-2 3 16,0-2 2-16,0 0 5 0,0 0-1 16,3-1-6-16,-1 0-4 0,4 0-4 15,1 0 0-15,-1 0-5 0,4 0 0 16,-2 0-2-16,2 0 0 0,3 0 3 16,3-1 1-16,0 0-1 0,4 0 2 15,-1 1-3-15,-1 0-2 0,0-1 0 16,-2 1 0-16,7 0 0 0,-5 0 5 15,3 0-5-15,0 1 1 0,-1 0-1 16,1 1 1-16,-5 1 0 0,2-1 10 16,0 0 6-16,3-1 10 0,0-1 3 15,-1 1-6-15,6-1-4 16,-5 0-3-16,0 0-7 0,5 0-2 0,-3 0-3 16,3 0-4-16,5-1 7 0,-2 1-7 15,2-2 0-15,0 0 0 0,-3 1-1 16,1-2-1-16,2 2 1 15,-5 0 0-15,2 0 0 0,-2 0 2 0,-2-1-1 16,-3-3 0-16,-1 3-1 0,-2 1 4 16,-2-3-1-16,0 1 10 0,-1 1-8 15,-2 1-2-15,-5 1-1 0,3-1-2 16,-11-1-1-16,-3 0-13 16,-5-1-19-16,-2 1-26 0,-8 1-30 15,-2-1-59-15,-11 1-40 0,-5-3-145 16</inkml:trace>
  <inkml:trace contextRef="#ctx0" brushRef="#br1" timeOffset="-172665.27">17775 12005 307 0,'2'-3'101'0,"3"0"-10"0,1-2 24 0,1 3-4 0,1-3-36 0,0 2-29 15,-3 2-9-15,3 1-10 0,-3 0-16 16,0 0-6-16,0 4-2 0,-2 3 8 16,-1 3 3-16,-2 0-1 0,3 3-6 15,-3-1 1-15,0 3 0 0,-3-4-3 16,-2 0 3-16,0-3-5 0,0-2-2 16,0 1 1-16,0-5 1 0,-1-1 0 15,4-1 1-15,-3-3 6 0,2-5 13 16,3-1 8-16,0-2-7 0,3-2 2 15,2-4 7-15,0 3-8 16,0 1-5-16,3-3-5 0,-3 6-4 16,0 4-3-16,3-1-6 0,-3 6-2 15,-2 1-2-15,2 0-22 0,-2 1-32 16,-1 6-40-16,3-1-45 0,-5 2-66 16,0-1-52-16,0-4-171 0</inkml:trace>
  <inkml:trace contextRef="#ctx0" brushRef="#br1" timeOffset="-172219.4">17679 11162 277 0,'0'0'86'0,"0"0"-16"0,0 0 10 15,0 0 20-15,0 0-49 0,16 32-22 16,-11-28 9-16,-3 3-8 0,-2-3-12 16,0 2-9-16,0-4-1 0,0 1 20 15,-2 0 10-15,-3-3 11 0,2 0 15 16,0-3 3-16,1 0 2 0,-3-5-10 16,2 0-10-16,0-4-12 0,1-1-11 15,2 0-14-15,0-2-6 0,0 0-4 16,5 3-2-16,-5 3 0 0,3 4-6 15,2 2-13-15,-3 3-31 0,4 4-59 16,1 2-53-16,14 8-61 0,-6 0-60 16</inkml:trace>
  <inkml:trace contextRef="#ctx0" brushRef="#br1" timeOffset="-171735.27">19196 11227 242 0,'0'0'117'0,"0"0"-1"0,0 0 11 0,0 0-18 0,23-10-9 16,-18 10-8-16,3 0-10 0,-5 0-11 15,2 0-20-15,-3 0-18 0,3 0-24 16,-5 0-7-16,0-1-2 0,0 1-1 16,0-1-4-16,-5-2-7 0,3 0 8 15,-3 0 4-15,-1-2 2 0,1 0 7 16,3-2 6-16,-1 0-2 0,3 0-1 16,-3 1-9-16,3 1-1 0,0 3-2 15,0-1-3-15,0 3-24 0,3 0-54 16,-3 5-55-16,3 7-49 0,-3 1-49 15,0 0-198-15</inkml:trace>
  <inkml:trace contextRef="#ctx0" brushRef="#br1" timeOffset="-171293.28">18707 11604 187 0,'0'0'126'0,"0"0"-35"0,0 0 17 0,0 0-25 16,0 0-22-16,0 0 15 0,24-11 13 16,-17 10-3-16,-1-2-3 0,1 3-1 15,-1-2-15-15,1 2-25 0,-7 0-26 16,3 0-10-16,-3 2-6 0,-3-1 7 15,-2 1-5-15,-3-1-2 0,1 1-3 16,-4-2-1-16,1 0 4 0,2-1-1 16,0-1-7-16,3-3-2 0,0 2-9 15,3-2-20-15,-4 0-22 0,6-1-38 16,-5 2-50-16,10-6-59 0,-5 4-71 16</inkml:trace>
  <inkml:trace contextRef="#ctx0" brushRef="#br1" timeOffset="-170888.99">18715 10531 249 0,'0'0'114'0,"0"0"-49"0,0 0 25 0,0 0-18 0,8 5-3 15,-5 0 12-15,-1-1 7 0,1-1-7 16,2 2-13-16,-3-1-14 0,-2 1-15 16,0-1-18-16,0-1-15 0,0-1 1 15,-2-1 2-15,-6-1 0 16,-2 0-1-16,2-2 2 0,-5-2-3 16,5-4 0-16,-5 1-7 0,1-2-3 15,4 1-26-15,0-3-29 0,0 2-52 16,3-4-46-16,0 1-55 0,5 3-126 15</inkml:trace>
  <inkml:trace contextRef="#ctx0" brushRef="#br1" timeOffset="-170404.67">19679 10111 74 0,'0'0'67'0,"0"0"-19"0,0 0 21 0,0 0-9 0,0 0 3 0,-3 0 3 0,3 0 0 0,0 0-3 16,3 0 5-16,0 0-4 0,-3 0-2 15,0-2-1-15,0 2 8 0,0-3 2 16,0 1-8-16,0-1-4 0,0-2-4 16,0 0-5-16,0-3-13 0,2-1-16 15,-2-1-15-15,5-1-4 0,-2 2-2 16,2 1-11-16,3 1-30 16,-3 4-44-16,3 3-63 0,-1 12-54 15,1 2-36-15,0 1-146 0</inkml:trace>
  <inkml:trace contextRef="#ctx0" brushRef="#br1" timeOffset="-170014.06">20010 10562 541 0,'0'0'165'0,"0"0"-45"0,0 0 26 0,0 0-50 0,26-11-58 0,-19 6-16 16,-4-1-16-16,2 0-6 0,-5-3-23 15,3 2-51-15,-3-1-47 0,-8-2-73 16,0 2-50-16,-2 1-152 0</inkml:trace>
  <inkml:trace contextRef="#ctx0" brushRef="#br1" timeOffset="-169717.16">19227 9909 808 0,'0'0'90'0,"0"0"-89"0,0 0-1 16,0 0-10-16,0 0-167 0,0 0-34 16,0 0-165-16</inkml:trace>
  <inkml:trace contextRef="#ctx0" brushRef="#br1" timeOffset="-168542.69">21175 12546 317 0,'0'0'47'0,"0"0"6"0,0 0 9 0,0 0 3 16,0 0-33-16,16-21-13 0,-11 15 18 15,0-2 12-15,0 1-11 0,5-2 7 16,-4 0 3-16,1 0-3 15,1-1-4-15,0 1-8 0,0 2-6 16,2 0-6-16,-2 0-7 0,5 4-2 16,-3-1-5-16,0 1-7 0,3 3 4 15,-2 3-2-15,-1 2 0 0,-2 3 4 16,5 2 1-16,-6 3 3 0,1 5 9 16,-3-1 1-16,0 4-3 0,-2 4-3 15,2-1-1-15,-5-1-1 0,0 4-4 16,0-5-4-16,0 1-2 0,-5-1-2 15,-3-1 2-15,0-1-2 0,-2-2-2 16,2-3 1-16,-5 1 1 0,1-3 0 16,-1-3 1-16,2-2-1 15,-2-2 2-15,0 1 0 0,6-5 2 16,-1-2 1-16,3 0 7 0,2-5 9 16,3-9-2-16,5 2-5 0,6-3-4 15,4-6-5-15,6 0-4 0,2-6-1 16,6 5-1-16,-4-2-2 0,6 2 2 15,-2 2-3-15,2-1 1 0,-8 3 3 16,0 3 0-16,-2 1 1 0,-6 1 3 16,1 3-2-16,-6-1 0 0,-5 4 2 15,-2 1-4-15,-3 1-1 0,0 2-1 16,-5 3-1-16,-5 0 0 0,-6 7 1 16,1-1 1-16,-6 5 2 0,0 6 0 15,1-3 2-15,-1 4 3 16,5-1 7-16,3-1 6 0,3 1 7 15,2-4 2-15,6 0 2 0,2 1-2 16,2-6-10-16,4 1-10 0,6 0-1 16,-4-3-5-16,10-2-2 0,0-2 0 15,0-2-25-15,6 0-38 0,-1-2-33 16,0-6-34-16,16-5-57 0,-11 1-63 16,1-1-93-16</inkml:trace>
  <inkml:trace contextRef="#ctx0" brushRef="#br1" timeOffset="-167250.65">15966 9158 189 0,'0'0'94'0,"0"0"-32"0,0 0 12 16,0 0-7-16,0 0-31 0,18 0-4 15,-13 0 3-15,-2 0-8 0,-1 0-14 16,1 0-5-16,-3 0 1 0,0 0 5 15,0 0 6-15,0 0 8 0,0 0 13 16,0 0 6-16,0 0-10 0,0 0 1 16,-3 0-8-16,3 0-9 0,0 0-4 15,-2 3-2-15,2 1 2 0,0 2 3 16,0 1-3-16,0 4-5 0,-3 0-1 16,3 4 0-16,0-1-5 0,0 0-3 15,3 3-3-15,-1-3 2 0,4 1-2 16,-1-2 1-16,2-1 0 0,-1-1 1 15,1-1-2-15,1-2 3 0,0-2 1 16,2 0 2-16,-2-4 7 16,0-2 9-16,-1 0 3 0,1 0-4 15,3-3-2-15,-4-5 6 0,4-2-1 16,-1-1-2-16,-2-3-2 16,2-3-6-16,-2-3-2 0,0 1-4 0,-1 1-3 15,-2-1-1-15,1 1 2 0,-4 3-1 16,3 2-1-16,-2-1-2 0,-3 4 1 15,3 1 1-15,-3 3 3 16,0-1 1-16,0 5 4 0,0 0 2 16,0 1-7-16,-3 1-3 15,0 0-4-15,1 1 0 0,-1 3-2 0,1 5 1 0,-1 2 2 0,0 6-1 16,3-1 0-16,-2 8 1 0,2 1-1 16,2 7 1-16,1-3-1 0,2 3 1 15,0-1 0-15,-2-4 1 0,2 4-2 16,0 0 1-16,-2 0-1 0,-1-2 1 15,1-2-1-15,-3-1 0 0,0-2 3 16,0-1 0-16,-5-2 2 0,2-2 4 16,-2-3 10-16,-3-2 6 0,-2-2-13 31,-3-5-5-31,3-1-3 0,-8-3-2 0,0-2-1 0,-6-1 2 0,-1-4-2 16,1-2-1-16,-2-1-1 0,1 1-12 15,-1 0-28-15,2-1-47 0,-4 0-56 16,5 1-110-16,5 2-139 0</inkml:trace>
  <inkml:trace contextRef="#ctx0" brushRef="#br1" timeOffset="-165881.68">17421 11912 14 0,'0'0'3'0,"0"0"-1"0,0 0-2 0,0 0 0 16,0 0 0-16,-31 6 3 15,25-6-1-15,1 0-1 0,0 0 4 16,3 0 2-16,-1 0-6 0,0-1-1 16,1 1-2-16,-1-3 2 0,-2 1 0 15,5 2 0-15,-3-1 0 0,1 0-1 16,-1 1-5-16,3 0-22 0</inkml:trace>
  <inkml:trace contextRef="#ctx0" brushRef="#br1" timeOffset="-165361.22">17341 11914 19 0,'0'0'32'0,"0"0"10"15,0 0 14-15,0 0-2 0,0 0 5 16,0 0-10-16,0 0-9 0,-8 16-4 16,8-15-6-16,0-1 6 15,0 0 4-15,0 1-6 0,0-1-3 16,0 0-4-16,0 0-4 0,0 0 0 15,2 0 1-15,1 0 5 0,0 0 3 16,2-1 2-16,2-1-4 0,1-4-7 16,0 2-7-16,2-3-5 0,3 0 1 15,3-2-3-15,-1-1-3 0,6-3 2 16,0-1 2-16,2 1 2 0,5-1-1 16,-2-2 6-16,3-3 4 0,7-3 3 15,10-2 2-15,8-8-3 0,3-3-14 16,-2 1-5-16,-1 3-1 15,-8 4-2-15,3-5 3 0,6 1-1 16,-1-2-1-16,3 0 2 0,0 1-1 16,5-3 0-16,-5 2 0 0,5-2 4 0,-3 0 2 15,3 0-1-15,0-1-5 0,3-4-2 16,4 1 3-16,-4-3-4 0,7 1 1 16,-2-2 1-16,2-3-2 0,1 3 0 15,-1-2 0-15,3 1 0 0,-3 1 5 16,6-1-4-16,2 1 1 0,-5-1 2 15,2 0 0-15,1-1-4 16,-6 1 3-16,6 0-1 0,-3 0 6 0,2 0 0 16,-2 1 2-16,0-1 2 0,-5 2-2 15,-3 1 0-15,-2 4-5 0,-1 0-5 16,-2 1 11-16,-2 0-7 0,-3 2-2 16,-6 0-1-16,-2 1-1 15,-2 4 0-15,-8-2-1 0,-3 3-13 16,-10 7-23-16,-3 0-25 0,-5 8-38 15,5-11-73-15,-5 3-83 0,3 0-198 0</inkml:trace>
  <inkml:trace contextRef="#ctx0" brushRef="#br1" timeOffset="-158273.62">18299 10973 128 0,'0'0'52'0,"0"0"19"0,0 0-11 0,0 0-9 0,0 0-16 15,0-3 1-15,3-1 1 0,-1 2 5 16,1-3 4-16,0 0 5 0,2 2-3 15,-3 0 10-15,1-1 16 16,2 2 8-16,-2-2-21 0,-1 2-12 16,-2 2-16-16,0 0-16 0,0 0-17 15,0 0 3-15,-5 0 4 0,0 2-7 16,-5 2-3-16,-1-3-6 0,1 0-4 16,2-1-20-16,-5 0-37 0,5-6-55 15,1 1-63-15,-1-4-151 0</inkml:trace>
  <inkml:trace contextRef="#ctx0" brushRef="#br1" timeOffset="-157742.36">18803 10008 422 0,'0'0'122'0,"0"0"-10"0,0 0 44 16,0 0-6-16,-13-28-70 0,8 20-32 16,2 0-10-16,-2 2-22 0,5 1-14 15,0 1-2-15,0 0-18 0,3 3-44 16,2 1-50-16,3 0-50 0,12 7-33 15,-2-1-45-15,-2 3-110 0</inkml:trace>
  <inkml:trace contextRef="#ctx0" brushRef="#br1" timeOffset="-157203.16">18372 11836 644 0,'0'0'195'0,"0"0"-108"0,0 0 55 0,0-10-50 16,0 6-64-16,0-2-8 0,-3-2-12 15,0 3-8-15,1-1 0 0,2 5-18 16,0 1-32-16,0 0-69 0,10 1-83 16,0 5-55-16,3-4-138 0</inkml:trace>
  <inkml:trace contextRef="#ctx0" brushRef="#br1" timeOffset="-156826.21">20048 11141 589 0,'0'0'172'16,"0"0"-34"-16,0 0 27 0,0 0-74 15,0 0-59-15,0 0-25 0,-10-27-7 16,10 21-51-16,0-1-66 16,5-2-65-1,-5-1-75-15,3 2-185 0</inkml:trace>
  <inkml:trace contextRef="#ctx0" brushRef="#br1" timeOffset="-156317.4">18193 10161 772 0,'0'0'181'0,"0"0"-86"0,0 0 28 0,0 0-78 0,3-15-45 16,-3 10-4-16,2 1-38 0,1 2-45 16,0-2-57-16,2 0-86 0,0 3-76 15</inkml:trace>
  <inkml:trace contextRef="#ctx0" brushRef="#br1" timeOffset="-155878.97">18989 11624 951 0,'0'0'99'0,"0"0"-99"0,0 0 5 0,0 0-5 15,0 0-65 1,-23-7-1-16,18 0-61 0,2-1-60 15,0 0-124-15</inkml:trace>
  <inkml:trace contextRef="#ctx0" brushRef="#br1" timeOffset="-149835.49">18948 10996 16 0,'0'0'16'0,"0"0"-6"0,0 0-1 15,0 0-3-15,0 0 0 0,0 0-2 16,0 0-4-16,0 1-1 0,0-1-6 16,0 1 4-16,0 0 3 0,0-1 7 15,0 2 10-15,0 0 8 0,-3 0 2 16,1-1 1-16,-1 0 5 0,-2 0 18 15,2 1 3-15,1 0-5 0,-1-1-5 16,3 1-1-16,0-2-16 0,0 0-6 16,0 0 9-16,5 0 10 0,0 0-4 15,1-2 0-15,1 1-7 0,1-1 2 16,-3 1 4-16,3 0 1 0,-3 1-2 16,0 0 2-16,-2 0-7 0,2 4-11 15,-2 0-3-15,-1-1-10 0,-2 4-3 16,0-3 0-16,0 4 2 0,-5-2-2 15,5-1 1-15,-8 1 0 0,1-1-2 16,-1-1 1-16,0 0-1 0,3-2 7 16,-3-2 0-16,3 0-1 0,0-1 1 15,0-4 8-15,2 0 7 0,-2-3-1 16,5 0-4-16,-3-2-3 16,3-1-2-16,0-1-4 0,0 1 5 15,0 0 0-15,3 1 1 0,-1 5-2 16,1-2-2-16,2 4-6 0,-2 0 0 15,2 2 1-15,-2 1-4 0,2 0-2 16,2 2 0-16,-1 1 0 0,-4 4-1 16,3-1 1-16,1 2 0 0,-4-1 0 15,3 0 3-15,-5 2-3 0,0 0 2 16,0 0 1-16,-5-2-3 16,3 3 2-16,-4-4 2 0,1 2-4 0,0-4 3 15,0 1 0-15,0-1-3 0,0-3 2 16,-1 0-1-16,4-1 0 15,-1 0 1-15,-2-1 1 0,0-3-1 16,5-3-2-16,-3-1 1 0,3-1 0 16,-2-4 0-16,2 1-1 0,-3 0 4 15,3 0 1-15,0 3 7 0,3-1-1 16,-1 2 1-16,1 4 0 0,2 0-4 16,-5 2 3-16,5 0 0 0,-2 2-3 15,2 0-7-15,-2 3 1 0,2 2 1 16,-3-2 2-16,1 4-3 0,-1-3 0 15,-2 1-1-15,0 0-1 0,0 2 0 16,0-2-16-16,0 2-39 0,-7 5-73 16,2-2-110-16,-3 1-156 0</inkml:trace>
  <inkml:trace contextRef="#ctx0" brushRef="#br1" timeOffset="-147265.16">18963 11162 16 0,'5'0'12'0,"1"-2"20"0,-1 1 8 0,-3 0-18 0,1-1-16 16,2 2-4-16,-5 0 0 16,0 0-2-16,0 0 3 0,0 0 10 15,0 0-4-15,0 2 10 0,-5-1 6 0,2-1-2 0,3 0 5 0,0 3 20 16,-2-3 7-16,-1 1-3 0,3 0 10 16,0 0-5-16,0 1 0 0,0 1 2 15,0 0 1-15,0 0 3 0,0 1-7 16,3 0-14-1,-3 2-7-15,0 0-14 0,0 0-3 16,0 0-7-16,0 1-3 0,0-2-7 0,0 2 1 16,0 0-2-16,0-1-1 0,-3 1-12 15,3-3-12-15,0 3-15 0,0-1-21 16,-2 0-21-16,2 2-25 0,-3 2-24 31,0-2-50-31,3 0-32 0</inkml:trace>
  <inkml:trace contextRef="#ctx0" brushRef="#br1" timeOffset="-146952.41">19002 11688 289 0,'0'0'135'0,"0"0"-28"0,0 0 20 0,0 0-30 15,10 33-36-15,-10-24-3 0,0-3-15 16,0 0-23-16,0 2-17 0,0-3-3 15,0 3-4-15,0 0-30 0,0-3-38 16,-2 3-21-16,2 1-10 0,-3 2-24 16,3-1-55-16,0-2-44 0</inkml:trace>
  <inkml:trace contextRef="#ctx0" brushRef="#br1" timeOffset="-146826.3">19023 12018 332 0,'0'0'109'0,"0"0"-29"0,0 0 19 16,0 40-50-16,0-29-44 0,-3-1-5 16,1 0-3-16,-1 0-58 0,0 0-55 15,1-2-80-15,-3-3-92 0</inkml:trace>
  <inkml:trace contextRef="#ctx0" brushRef="#br1" timeOffset="-146685.68">19018 12331 360 0,'0'0'87'0,"0"0"-43"16,0 0 17-16,0 37-61 0,0-27-11 15,0-4-89-15,0 0-148 0</inkml:trace>
  <inkml:trace contextRef="#ctx0" brushRef="#br1" timeOffset="-146552.95">19030 12541 602 0,'0'0'87'16,"0"0"-14"-16,0 0-2 0,0 0-71 15,0 0-15-15,0 0-56 0,0 0-68 16,11 32-91-16,-9-32-98 0</inkml:trace>
  <inkml:trace contextRef="#ctx0" brushRef="#br1" timeOffset="-145376.89">18826 13303 132 0,'0'0'85'0,"0"0"-9"0,0 0 15 0,0 0-9 16,0 0-24-16,-2-11-10 16,2 5 1-16,7-1-18 0,1 1-4 15,0-2 6-15,2 3 10 0,-2-3 8 0,2 1-3 16,3 3 5-16,-2-4-4 0,-1 3-9 15,0-1-8-15,1 3-5 0,-1-3-4 16,-2 4-4-16,2-1-2 0,-5 1 2 16,3-1 2-16,-3 2 6 0,0 1-3 15,-2 0-5-15,2 1-12 0,-5 6-1 16,0-3 2-16,0 5-3 0,0 2-2 16,0-2-2-16,0 3 1 0,0 3-1 15,0-1-1-15,0-1 2 0,0 5-2 16,0-4 2-16,-5 3-2 0,0 0 0 15,0-1 0-15,-6-1 0 0,3 1 0 16,-4-2 1 0,1 1 1-16,-2-2-3 0,0-1 2 0,3-2-1 0,0 1 0 15,2-3 1-15,-2-2 0 0,4-1-1 16,1-2 1-16,3-1 0 0,-1-1 0 16,3-1 3-16,0-3 7 0,0 0-2 15,8-5-1-15,0 0 1 0,2-2-4 16,0-4 1-16,6 3-2 0,-1-2 1 15,1 0-1-15,2-2-4 0,-3 3 0 16,1 0 0-16,2-1 0 16,-2-3 0-16,2 4 2 0,-3-2-2 15,1-1 0-15,-3 3 0 0,-1-1 0 16,1 1 0-16,0-3-3 0,-5 3 2 16,5 0-5-16,-5 1 5 0,2 1 0 15,-2 0 0-15,-3 0 1 0,0 2 0 16,-2 4 1-16,-1-3-1 0,-2 4 0 15,0 0 0-15,0 0 2 0,0 1 2 16,-2 2-4-16,-3 0 1 0,-3 0 0 16,0 4-1-16,0 1 0 15,-2 1-1-15,-3 0 1 0,0 2 0 0,0 3 0 16,-2 0-1-16,-1 1 1 0,3 4 1 16,0-2 1-16,0 3 1 0,1-2 0 15,1 4 4-15,-2-3 2 0,8 2 5 16,-3-1 6-16,3-3-2 0,3 3-1 15,2-3-6-15,0-3-5 0,2 3 3 16,6-4 6-16,2 1 4 16,3-4 2-16,-2 2-1 0,7-2-5 15,-3-2-3-15,6-1-7 0,-3 0-3 16,3-3-2 0,-1-1-3-16,1 0-19 0,0 0-19 0,-1-1-8 0,-4 1-15 15,2-1-23-15,-3 0-17 0,-2-1-67 16,0-2-86-16,-3 2-64 0</inkml:trace>
  <inkml:trace contextRef="#ctx0" brushRef="#br1" timeOffset="-144735.53">18852 12960 125 0,'-2'0'35'0,"-1"0"-4"0,3 0 26 0,-3 0 7 15,3 0-14-15,-2 0-3 0,-1 0 22 16,3 0-11-16,0 0-4 15,0 0-3-15,5 0 8 0,3 0 19 0,2 1-3 16,6 0-2-16,-1-1-6 0,6 0-7 16,5 0-16-16,0 0-3 0,2 0 1 15,3 0-10-15,0 0 0 0,-2 0-9 16,4 0-4-16,-4 0-4 0,-3-1-5 16,-1 0-7-16,-4 1-1 0,0 0-2 15,-8 0-1-15,2 0-2 0,-7 0-31 16,-3 0-44-16,3 2-67 15,-8 3-101-15,0-4-122 0</inkml:trace>
  <inkml:trace contextRef="#ctx0" brushRef="#br1" timeOffset="-139940.33">16617 11007 53 0,'0'0'34'0,"0"0"-2"0,0 1 4 16,0-1-9-16,0 0 4 0,0 0 19 15,0 0 11 1,0 0-6-16,0 0 0 0,0 0-4 0,0 0-10 0,0 0-2 16,0 0-3-16,0 0 6 0,0 0 3 15,0 0 0-15,0 0-5 0,0 0 1 16,3-2 1-16,-1 1 1 0,1-1-7 16,-3 1 4-16,2 0-3 0,1-1-5 15,-3 2-3-15,3 0-6 0,-3 0-3 16,0 0-6-16,2 0-7 0,-2-1-2 15,3 0-2-15,-3 1-3 16,2 0 0-16,1-1-2 0,-1 1-13 16,4 0-24-16,-1-2-29 0,0 2-33 15,3-2-42-15,5 2-41 0,-3-1-63 16,0-1-55-16</inkml:trace>
  <inkml:trace contextRef="#ctx0" brushRef="#br1" timeOffset="-139768.46">17036 11033 417 0,'0'0'57'0,"0"0"-49"16,0 0 39-16,0 0-11 0,0 0-36 16,0 0-32-16,0 0-36 0,31-2-83 15,-31 1-52-15</inkml:trace>
  <inkml:trace contextRef="#ctx0" brushRef="#br1" timeOffset="-139659.21">17312 11082 325 0,'0'0'43'0,"0"0"-42"0,0 0-1 0,0 0-92 15,36-12-94-15</inkml:trace>
  <inkml:trace contextRef="#ctx0" brushRef="#br1" timeOffset="-139518">17552 11057 324 0,'0'0'60'16,"0"0"-52"-16,0 0 6 0,0 0-14 15,0 0-98-15,34-18-57 0</inkml:trace>
  <inkml:trace contextRef="#ctx0" brushRef="#br1" timeOffset="-139377.49">17782 11033 270 0,'0'0'120'16,"0"0"-34"-16,0 0-11 0,0 0-22 16,0 0-46-16,0 0-7 0,0 0-15 15,0 0-28-15,42 5-68 0,-35-7-68 16,1-1-14-16</inkml:trace>
  <inkml:trace contextRef="#ctx0" brushRef="#br1" timeOffset="-139251.5">18090 11080 334 0,'0'0'58'15,"0"0"-9"-15,0 0 10 0,0 0-28 0,0 0-31 0,0 0-37 0,0 0-56 16,0 0-97-16</inkml:trace>
  <inkml:trace contextRef="#ctx0" brushRef="#br1" timeOffset="-139125.25">18328 11091 319 0,'0'0'97'0,"0"0"-27"0,0 0-14 15,0 0-47-15,0 0-9 0,0 0-20 16,0 0-52-16,0 0-85 0,0 0-58 15</inkml:trace>
  <inkml:trace contextRef="#ctx0" brushRef="#br1" timeOffset="-139000.33">18470 11068 301 0,'0'0'88'0,"0"0"-28"15,0 0-40-15,0 0-20 0,0 0-17 16,0 0-99-16,0 0-103 0</inkml:trace>
  <inkml:trace contextRef="#ctx0" brushRef="#br1" timeOffset="-138828.34">18651 11054 382 0,'0'0'120'0,"0"0"-30"15,0 0-2-15,0 0-47 0,0 0-28 16,0 0-5-16,0 0-4 15,33 3-4-15,-28-3 0 0,-5-2-16 16,0 2-17-16,6-1-32 0,-4 1-92 16,1-2-165-16</inkml:trace>
  <inkml:trace contextRef="#ctx0" brushRef="#br1" timeOffset="-137218.18">15764 11002 72 0,'0'0'62'0,"0"0"-7"0,0 0 43 0,3-6-17 16,-3 5-17-16,0 0-2 0,0-1-3 16,3 2-3-16,-3-3-9 0,0 1-10 15,2 1-12-15,-2 0-10 0,3 0-2 16,-1-2-1-16,1 2 7 0,-1-1 4 16,-2 0 1-16,3 2-1 0,-3-1 0 15,0 1-3-15,0 0-1 0,0 0-6 16,0 0-13-16,0 3 0 0,-3 4 0 15,1 0 0-15,-3 6 2 0,2-1-2 16,1 2 2-16,2 2 0 0,0-3-1 16,0 5 0-16,5-5 0 15,2 0 0-15,1 0-1 0,0-2-2 16,2-1 2-16,1-3 2 0,-1 0-2 16,0-4 4-16,1-2-3 0,2-1 5 15,-6 0 19-15,6-1 13 0,-2-5-4 16,-1 0-3-16,3-3-5 0,-3 0-9 15,0 0-6-15,-2 0-1 16,-3-2-2-16,3 1-1 0,-3-1-5 0,3 0 1 16,-3-1-1-16,0 1-1 15,1 3-1-15,-4 2 9 0,3-1 2 0,-2 5 10 0,0 1-2 0,-3-1-5 16,2 2-6-16,1 0-7 0,-3 1 0 16,2 2 0-16,3 4-1 0,-5 3 0 15,6 2 3-15,-6 4-2 0,2 0 0 16,-2 5 3-16,0 2 0 0,3 5-1 15,-3-3-1-15,0 2-1 0,0-1 1 16,0 1-1-16,0-5 3 0,0 0 9 16,-3-1 3-16,1-1 10 0,-4-3 1 31,-1-2 4-31,2-2-4 0,-3-2-4 0,-5-2-8 0,3-2-8 0,-3-5-2 16,-3-2-3-16,-2 0-2 0,0-4-12 15,2-2-14-15,-4-2-13 0,4 3-5 16,1-3-12-16,4 3-24 0,1-1-30 15,2-1-46-15,3 0-66 0,0 0-57 16</inkml:trace>
  <inkml:trace contextRef="#ctx0" brushRef="#br1" timeOffset="-136553.78">15643 10839 285 0,'0'0'144'0,"0"0"-46"0,0 0 5 0,0 0-40 0,0 0-33 16,3 0-11-16,-1 0 0 0,3 0-4 16,6-1 9-16,-1-2 7 0,5 2 10 15,4-2 5-15,1 1-2 0,3 1-4 16,6-3-4-16,-6 2-7 0,8 0-6 16,-8 0 9-16,6 2 6 0,-3 0-12 15,-3 0-4-15,0 0 0 0,-2 0-6 16,-3 0-3-16,-3 1-5 0,1 1-4 15,-6 0-2-15,1 0-1 0,-6 1-1 32,0-1 0-32,3 2-12 0,-6 1-31 15,3 1-59-15,-5 4-73 0,3 0-103 16,-3-3-162-16</inkml:trace>
  <inkml:trace contextRef="#ctx0" brushRef="#br0" timeOffset="-99176.49">2023 14111 93 0,'0'-4'60'0,"0"2"-20"0,0 1 25 16,0-1-11-16,0 1-17 0,0 0-1 16,0-1 9-16,3 1-8 0,-3 0-3 15,0-1 7-15,2 2 0 0,-2-1-6 16,0-1-1-16,3 0-9 0,-3 0-6 16,3 1 0-16,-3-1-4 0,0 1 2 15,2 0-3-15,-2 0-3 0,0 0 4 16,0-2 2-16,0 1-3 0,0-1-5 15,-2 0-5-15,-1-1-4 0,-2 1-3 32,0 2-3-32,-6 1-2 0,1 0 6 0,0 2 2 0,-3 6 1 0,0-2 4 15,-3 3-5-15,1-1 0 0,-1 2-5 16,1 1-14-16,-1-1 2 16,3 0-5-16,3 1 4 0,0-2 6 15,2 1 5-15,3 0 6 0,2-3 1 16,1 0-3-16,2 1 3 0,2-3 8 15,3 0 4-15,3-3 1 0,0 3 1 16,5 0-7-16,0-1-3 0,2 2 0 16,-2-2-2-16,3 0-1 0,-3 2 1 15,5-1 1-15,-5 1 1 0,2 1 8 16,-2 1 4-16,-3-1 3 0,-2 1 7 16,-3-1-4-16,0 0 5 15,-5-1 2-15,0 1 5 0,-2 0 0 16,-9 0 3-16,-1 0-11 0,-4-1-11 15,-5 1-9-15,-2 0 1 0,-3-1-7 16,-2-4-4-16,-1 1-10 0,-4-1-23 16,4-2-29-16,1 0-17 0,0 0-25 15,4-1-25-15,-2-4-22 0,6 2-95 16</inkml:trace>
  <inkml:trace contextRef="#ctx0" brushRef="#br0" timeOffset="-97737.24">2315 14222 138 0,'0'0'42'0,"3"-6"8"0,-1 2 39 0,-2 0-34 0,0-1-8 0,0 1 4 16,0 0 4-16,0-1 3 0,3 2-4 15,-3-1 0-15,0 1 0 0,0 0-7 16,0 1-13-16,0 0-10 0,0-1-10 16,0 1-5-16,0 1-6 0,0 1-3 15,0 0-4-15,0 0-2 16,0 0-11-16,0 2-12 0,0 4 3 15,-3 0 18-15,1 4 8 0,-1 1 3 16,3 5-1-16,0 0 1 0,0 0-2 16,0 3 3-16,5-2 0 0,-2 1 13 15,5-1 12-15,-3-1-1 0,3-3-4 16,2 0 1-16,0-2-1 0,1-1-1 16,2-4-3-16,-6-1 6 0,6-3-1 15,-2-2 3-15,-1-1-2 0,0-4 4 16,1-3 3-16,-4-4-4 0,6 0-10 15,-5-3-9-15,2-2-4 0,1 1-4 16,-4 0-2-16,1-2 4 0,2 3 1 16,-2-2-1-16,-3 2 0 15,3 3 0-15,0 1-2 0,-3 0 0 16,3 2-2-16,-3 0 0 0,-2 5 0 16,2-2-1-16,-3 5-1 0,-2-1-2 15,0 2-5-15,0 0-5 0,0 0-4 16,0 0-6-16,0 4 22 15,0 2 2-15,0 3 4 0,-2 0 1 0,2 3 0 16,0-1-3-16,0 3 0 16,0-3 3-16,0 2-1 0,0-1 2 0,5-1 3 15,-3 1-1-15,4-2 3 0,-4-2-1 16,3 1-5-16,-2-2 0 0,2-3 0 16,-2 1 1-16,-1-3 2 0,1-1-2 15,2-1 1-15,-2 0 10 0,2-2-4 16,0-3 2-1,0-2-9-15,5-2-1 0,-4-1-5 0,4-1 0 0,0-1 0 16,-2 1 0-16,2-1-1 16,1 3 1-16,-1-3-5 0,0 3 0 15,1 0 1-15,-3 1-6 0,-1 0 7 16,1 0-4-16,0 3-1 0,-3 1 3 16,-2 2-6-16,-1 1 1 0,1 1-9 15,-3 1-3-15,0 4 0 0,0 3 16 16,-3 2 6-16,1 1 1 0,-1 2-1 15,-2 1 1-15,2 1-1 0,1 1 1 16,-1 0 0-16,3-3-1 0,0 0 0 16,0-2 0-16,0-1 0 0,3-2 0 15,-1-1 2-15,1-3-2 0,-3-1 7 16,5-3 0-16,-5 0 6 0,3-1 3 16,2-7 1-16,0 0-10 0,-3-2 0 15,6-4-2-15,0 3-1 0,0-1-4 16,-1 0 10-16,4-1-7 0,-1-1 0 15,0 1-3-15,1 0 1 0,-1 0 0 16,0 2-1-16,-2 0 0 0,3 2 0 16,-1 1-1-16,-2 3 0 0,-3-1 0 15,3 2 1-15,-3 1-1 0,-3 0-3 16,1 3-1-16,-1 0-9 0,1 0-8 16,-3 4-7-16,3 3 6 0,-1 2 8 15,-2 2 9-15,0 3 6 16,0 0 4-16,0 0-4 0,3-1 2 15,-1 0-1-15,1-1-1 0,2-1-1 16,3 0-2-16,-3-3 2 0,-2-1-3 16,2-1 4-16,0-3-1 0,-2 0 2 15,2-3 1-15,-5 0 5 0,2-5 16 16,3-2-3-16,-2 0-3 0,0-4 2 16,4 0-9-16,-1-3-5 0,1 1 0 15,1-3-1-15,2 1-1 0,-2 2-1 16,3 1 2-16,-4 1 3 0,4 2-1 15,-6 1-3-15,3 0-1 16,-3 3-2-16,0 0 0 0,3 0-1 16,-3 4-1-16,0 1-2 0,-2 0-1 15,2 5 3-15,-3 4 2 0,1 2 4 16,-1 3 1-16,1 3-1 0,0 2 0 16,-1 1-2-16,-2 0 0 0,5 1-2 15,-5-2-12-15,6 1-25 0,-4-2-37 16,3 0-77-16,3 0-91 0,0-2-76 15</inkml:trace>
  <inkml:trace contextRef="#ctx0" brushRef="#br0" timeOffset="-97231.46">3672 14216 203 0,'2'-4'53'0,"1"1"27"0,-3-1 12 0,2-2-41 0,1-1-5 16,-3 1 2-16,0 0 0 0,0 0 6 15,0-1 1-15,0 0-9 0,-5 2-12 16,5-1-13-16,-5 3-5 0,2-1-8 16,-5 3-8-16,3 0 0 0,-3 1 0 15,3 4 4-15,-2 2-1 0,-4 4 0 16,1 3 2-16,2 1 4 0,-2 1-4 15,5 3 7-15,2-1 2 0,0 1 9 16,3-1 12-16,0 0 4 0,6-4-7 16,-1-1-10-16,5-1 0 0,-2-4-5 15,2-2 5-15,1-3 8 0,-1 0 6 16,-2-2 0-16,2-6-3 0,-2-3-8 16,-3-1-15-16,3-4-6 0,-3-4-4 15,-3-1 0-15,1-3-19 0,-3 1-14 16,0-2-5-16,-5 2 0 0,2 5-7 15,1 2-35-15,-1 6-39 0,-2 2-30 16,0 3-22-16,0 0-24 0,-1 3-110 16</inkml:trace>
  <inkml:trace contextRef="#ctx0" brushRef="#br0" timeOffset="-96807.27">3933 13995 462 0,'0'0'69'0,"0"0"35"0,0 0-10 0,13-48-61 0,-13 34-8 0,0-3 14 16,0 4 6-16,0 0-5 0,-3 2 11 15,0 0-6-15,1-1-10 0,-3 4-5 16,0 1-11-16,-1 0-6 0,4 4-13 16,-3 1-1-16,-3 2 1 0,3 2 3 15,-3 4 4-15,0 2 2 0,-2 5-6 16,2 3-1-16,0 4-2 16,-2 5 3-16,0 9-2 0,2 11 2 15,-2 12 0-15,2 7 3 0,3-2-5 16,0-4 4-16,2-8 1 0,-2-2 0 15,2-1-3-15,1 0 1 0,-1-3-2 16,3-3-2-16,0-10-2 0,0-4-18 16,3-8-18-16,-1-2-7 0,3 2-3 15,3 0-7-15,0-1-11 0,0-5-34 16,5-11-22-16,-3-2-36 0,-2-8-174 16</inkml:trace>
  <inkml:trace contextRef="#ctx0" brushRef="#br0" timeOffset="-96604.14">3791 14230 671 0,'0'0'109'0,"0"0"-2"16,0 0 38-16,0 0-76 0,0 0-17 15,0 0-1-15,41 0-9 0,-26-1-20 16,1-1-15-16,2-1-7 0,0 1-7 15,5 0-35-15,3 0-40 0,8-2-54 16,12 1-52-16,-4 1-64 0,-6 0-124 0</inkml:trace>
  <inkml:trace contextRef="#ctx0" brushRef="#br0" timeOffset="-96001.77">4791 14115 243 0,'0'0'88'16,"0"0"-9"-16,0 0 53 0,0 0-31 16,0 0-14-16,0 0 0 0,28-15-8 15,-25 12-11-15,-3-1-13 16,0-2-13-16,0 0-14 0,0-2-15 16,-3 3-9-16,-2-2 0 0,-3 1-4 15,-2 1-4-15,-1 0-23 16,-2 1-26-16,1 3-9 0,-4 1 7 0,-2 1 2 15,2 5 21-15,-2-1 28 0,5 5 4 16,1 0 2-16,-1 2 7 0,2 2 17 16,4 0 17-16,1-1-2 0,4-2-11 15,2 2-6-15,0-3 6 0,5-1-11 16,3-1-2-16,2 0 1 0,3-2-4 16,2 1-8-16,1-2-1 0,2 2-3 15,3-3-1-15,-1 1 1 0,1 0 1 16,-3 2 3-16,-2-2 12 0,-3 0 6 15,-3 0 6-15,-2 1 2 0,-6 0 2 16,-2 1-5-16,0-1 5 0,-8-1-13 16,-2 3-10-16,-8-1-4 0,-3-1-2 15,-2 2-5-15,-5-2 0 0,-8 0-6 16,7-1-16-16,-4 0-18 0,2-2-21 16,2 0-19-16,1-1-29 0,2 1-27 15,0-2-44-15,3 0 0 0,5 2-46 16,5-3-37-16</inkml:trace>
  <inkml:trace contextRef="#ctx0" brushRef="#br0" timeOffset="-94963.53">5033 14239 356 0,'0'0'32'0,"0"0"12"0,0 0 4 0,0 0-32 0,21-21 19 16,-13 15 19-16,-6 3 10 16,4-1-4-16,-4 0 18 0,1 2-8 15,-1 0-8-15,1 0-1 0,-3 0-7 16,0 0-3-16,0 1-17 0,0 0-13 15,0-1 4-15,-3-1-7 0,1 1-9 16,2-2 2-16,-3 1-6 0,-2-2-4 16,2 1-1-16,-2-1-1 0,0 1 0 15,-3 1-2-15,-5 2-7 0,1 1-1 16,-1 1 4-16,-5 4 1 0,2 3 1 16,-2 1-3-16,2 3 2 0,1-1-5 15,5-1-11-15,-1 3 3 16,3-3 15-16,6 1 2 0,-3-3 2 15,5 2 2-15,5-1-2 0,0-2 5 16,0 0 2-16,6 0 3 0,-1-3 3 16,0-2 2-16,-2 0 0 0,5-2-2 15,-3 0-2 1,1-3-6-16,-4-1-1 0,1 2 6 16,0-2-4-16,-3 2-1 0,0 2 0 15,-5 0-5-15,3 0-6 0,-3 5 6 16,0 2-1-16,0 4 0 0,-3 3 1 15,-2 4 1-15,-3 2-1 0,3 2 1 16,-3 4-1-16,1 1 0 0,-1 1 1 16,3-1-1-16,-3 0 1 0,3-1-1 15,0-4 0-15,5-1 1 16,0-2 0-16,0-6 0 0,5-3-1 0,0-5 4 16,0-4 0-16,3-2 2 0,0-8 3 15,5-4 4-15,-3-7 8 0,3-4 1 16,2-7-2-16,3-9-9 0,0 4-1 15,-5 4 0-15,3 6-2 0,-6 9 3 16,3-3-2-16,0-1-4 0,0 2-3 16,0 2-1-16,0 2 0 15,-3 2 0-15,-2 2 0 0,0-1-1 16,-1 1-2-16,-4 3 2 0,2 1 2 16,-2 0-2-16,-1 4-3 0,-2 0 2 15,0 2-4-15,0 1-4 0,0 0-1 16,-2 2 3-16,-1 3 1 0,-2 2 4 15,2 6 2-15,-2-1 2 0,5 2-2 16,0 0 1-16,0 0-1 0,0 0 1 16,5-2-1-16,1 2 1 0,1-4-1 15,1 1 3-15,-3-3 0 0,3-3 6 16,0 0 2-16,-1-2 5 0,-1-3 9 16,-1-4 25-16,3-3-14 0,-1-2-17 15,-2-2-3-15,3-3-2 0,0-2-3 16,0-2-8-16,-1-2 0 0,1 2-3 15,-3-1 0-15,3 4-1 0,-3 3-1 16,1 4 2-16,-4 2-4 0,1 1-1 16,-3 4-1-16,0 1-1 0,0 1-13 15,-3 4 7-15,1 2 8 0,-4 4 5 16,1 3 0-16,3 2 3 0,-4 2 2 16,6 0 0-16,0 1 2 0,0-1-5 15,0-2 3-15,8-2-4 0,-3-1 1 16,6-2 4-16,-4-2-4 15,4-5-2-15,-3-3-2 0,4-1-26 16,1-6-53-16,0-5-55 0,0-3-47 16,5-7-53-16,-5 3-58 0,-2 1-182 15</inkml:trace>
  <inkml:trace contextRef="#ctx0" brushRef="#br0" timeOffset="-94384.55">5643 14175 198 0,'3'0'138'0,"-3"0"-44"0,0 0-5 16,2-1-29-16,-2-2-14 0,3 2-13 15,0-1-3-15,-1 1 11 0,1 0 18 16,2 0 5-16,-3-2-4 0,1 0-10 15,0 0-11-15,-1 1-3 0,1-3-9 16,-3 2-11-16,0-1-7 0,0 1-9 16,-3 0-2-16,1 0-1 0,-4-2-3 15,-1 3-3-15,-1 1-7 16,-5 1 2-16,3 1 5 0,-6 6 0 16,3 2 5-16,-2 4 1 0,-1 0 1 15,1 4 0-15,-1 1 2 0,6 2 0 16,2 0 3-16,3 1 4 0,2-3 6 15,3 0-1-15,3-2-1 0,2-1 5 16,0-4-2-16,6-1-5 0,-6-4 0 16,0-4 7-16,5-2 10 0,-2-4 3 15,0-5-2-15,0-5-18 0,-1-2-5 16,1-3-3-16,-3 0-1 0,3-2 0 16,0 2 0-16,0 2 0 0,-1 4 0 15,-2 1-1-15,1 4-1 0,-4 5-1 16,1 2-1-16,-1 1-5 0,-2 3-3 15,0 4 12-15,0 0 18 0,-2 3 3 16,2 1 3-16,0 1-2 0,0 0-5 16,0 0-1-16,0-1-4 0,5 2-4 15,3-4-5-15,-1 1 1 0,6-1-2 16,0 0-2-16,0-3-2 0,5 0-17 16,0-4-21-16,1-2-19 0,-1 0-56 15,0-5-55-15,5-3-53 0,-5 0-61 16</inkml:trace>
  <inkml:trace contextRef="#ctx0" brushRef="#br0" timeOffset="-94008.66">5902 14195 569 0,'0'0'23'0,"0"0"60"0,0 0 54 0,15-25-75 0,-10 16-44 15,3 0-10-15,-5 1 19 0,2-2-1 16,3 3-25-16,-3 1 5 0,0 0 6 16,3 3 6-16,-1 1-14 0,1 2 7 15,0 1-1-15,-3 5 0 0,3 3-7 16,-3 5-2-16,3 2 0 0,-3 3-2 16,-3 1 0-16,4-1-11 0,-4 2-7 15,-2-3-1-15,0-1-5 0,0-3-7 16,0-2-17-16,0-2 0 0,-5-3 45 15,0-3 4-15,0-3 13 16,2-1 30-16,1-2-8 0,-1-7 3 16,0 0 5-16,1-4 5 0,2-2-2 15,0-2-18-15,5-1-14 0,3 0-6 16,-1 0 1-16,4 1-4 0,2 0-3 16,2 1-2-16,-2 1-5 0,3 1-20 15,-1 1-25-15,3 2-36 0,-2 1-43 16,10-1-60-16,-8 4-25 0,0 0-110 15</inkml:trace>
  <inkml:trace contextRef="#ctx0" brushRef="#br0" timeOffset="-93696.26">6217 14126 331 0,'0'0'101'0,"0"0"13"0,0 0-25 15,0 0-42-15,0 0-12 0,0 0-14 16,23 18-2-16,-15-17-4 0,2-1 10 15,3 0 21-15,0 0-1 0,3-3-7 16,-4 0-13-16,4-1-12 0,-3 0-5 16,0-3 3-16,-5 1 1 0,-1 1-3 15,-2-1-8-15,-5 1-1 0,0 1-11 16,0 0-13-16,-7 3 2 0,-6 1 7 16,-3 1 11-16,-2 5-4 0,-2 1-4 15,-4 3 2-15,4 4 7 0,2 0 3 16,-1 2 13-16,7 1 18 0,-1-2 13 15,7 1 10-15,1-2 1 0,3 0-21 16,2-3-19-16,0-2-8 0,7-2-4 16,1-1-3-16,3-2-17 0,-1-3-39 15,5-1-56-15,3 0-46 0,11-5-41 16,-3-1-67-16</inkml:trace>
  <inkml:trace contextRef="#ctx0" brushRef="#br0" timeOffset="-93241.69">6692 14185 452 0,'0'0'102'0,"0"0"-25"0,0 0 21 15,0 0-69-15,0 0-20 0,-20-39-3 16,12 31 9-16,0 2 11 0,-2 0 5 15,2 0 10-15,-2 1-2 0,-1 3-10 16,-2 2 1-16,-2 1-8 0,-1 3-16 16,1 4-6-16,-3 2 0 0,2 3 0 15,1 4-2-15,-1 0 0 16,6 1 0-16,2 1 1 0,3-1 0 16,3 0 2-16,2 0-2 0,5-2 2 15,5-1-2-15,0-3 0 16,6-2 1-16,-1-3 2 0,-2-3 13 0,3-4 8 15,-1-4 25-15,-2-5 10 0,3-3-15 16,-6-3-8-16,0-5 3 0,1-4 7 16,-1-11 1-16,-2-14-16 0,-3-16-9 15,0 1-3-15,-2 4-6 0,-1 14-3 16,-2 17 0-16,0 10 6 0,3 6-5 16,-3 1-6-16,0 1-4 0,0-1 0 15,-3-3-3-15,3 2-17 16,0 2-28-16,-2 1-33 0,2 0-26 0,0 1-50 15,2-3-71-15,6 3-79 0,0-1-223 16</inkml:trace>
  <inkml:trace contextRef="#ctx0" brushRef="#br0" timeOffset="-92552.42">7126 14226 413 0,'0'0'76'0,"8"10"4"0,0-3 4 0,-3-1-44 0,3-2-7 0,0 1 32 16,2-2 34-16,0 0-25 0,-2-3-12 15,2 1 6-15,1-1-5 16,2-1-15 0,0-2-9-16,-1-2-4 0,4-1-8 0,-3-1-10 0,2-3-8 15,-2 0-4-15,0 1-2 0,-5 0 0 16,0-1-3-16,-3 1 1 0,0 0 1 15,-5 0-4-15,-5 2 2 0,0 0-9 16,-8 0-8-16,-3 2-5 0,1 3 3 16,-8 2 7-16,-1 2 8 0,-2 5 1 15,1 3-1-15,-4 4 2 0,6 2 1 16,-3 4 1-16,3-1 4 0,5 2 9 16,5-2 4-16,2 0 5 0,6 0 1 15,5 0-2-15,0-5 3 16,3 2-2-16,2-3-2 0,8-1 2 15,0-2-2-15,2-3-3 0,6-2-6 16,0-2-7-16,-1-3-4 0,6-1-22 16,0-5-29-16,3-2-13 0,-1-1-25 15,6-2-19-15,4-1-59 0,6-7-56 16,-10 6-38-16,-8 3-109 0</inkml:trace>
  <inkml:trace contextRef="#ctx0" brushRef="#br0" timeOffset="-92139.39">7462 14243 528 0,'0'0'94'0,"0"0"-1"0,0 0 54 0,0 0-100 0,0 0-28 16,36-31-6-16,-25 22 7 0,-1 2 0 15,3 0 0-15,3 4 5 0,-4-1-3 16,1 2-2-16,0 2 6 15,0 2-6 1,3 4-12-16,-3 4 0 0,0 1-6 0,-3 6-1 0,0 0-1 16,-2 1-1-16,0 0-12 0,-3 1 1 15,-5-3 6 1,0 1-1-16,-5-4 2 0,-3-2 1 0,0-2 2 0,-2-4 1 16,0-1 0-16,-3-4 0 0,2-2 1 15,1-4 0-15,2-4 3 0,3-3 10 16,-3-3 12-16,8-2-6 0,0-1-7 15,0-4-9-15,5 1-1 0,3 1-1 16,5 3 12-16,0 2 6 0,5 3 1 16,3 2-9-16,0 1-10 15,2 2-1-15,0 3-25 0,3-1-52 16,-3 2-59-16,8-2-48 0,-5 3-46 16,-5-1-88-1</inkml:trace>
  <inkml:trace contextRef="#ctx0" brushRef="#br0" timeOffset="-91763.92">7798 14189 596 0,'0'0'105'15,"0"0"10"-15,0 0-20 0,0 0-69 16,0 0-21-16,39-42-4 0,-29 35 4 15,1 1 1-15,-1 0 13 0,0 4 18 16,-2 1-5-16,2 1 9 0,-2 0 6 16,0 3-23-16,2 3-16 0,1 4-6 15,-1 1-2-15,0 7-1 0,1-2-6 16,-4 6-10-16,-1-1 3 0,-1 1-5 16,-3-1 6-16,-2 0 3 0,-2-1 1 15,-6-4 3-15,-5-1-9 0,0-4-7 16,0-3 10-16,0-4 11 0,3-3 1 15,-3-1 3-15,5-5 1 0,0-2 18 16,3-4 18-16,0 0 0 0,5-8-9 16,0 2-8-16,3-3-12 0,2 1-3 15,5 0-2-15,1 2-4 16,7 0-2-16,-3 3-2 0,6-1-15 16,0 3-25-16,2 0-34 0,0 3-23 15,0 3-59-15,13-1-74 0,-10 2-82 16</inkml:trace>
  <inkml:trace contextRef="#ctx0" brushRef="#br0" timeOffset="-91418.55">8263 14180 273 0,'0'0'123'0,"0"0"-13"0,0 0-24 15,0 0-37-15,0 0-8 16,0 0 10-16,-10-21 16 0,5 17-21 15,2-2-10-15,-5 4-7 0,3 1-13 16,-5 1-1-16,0 0 13 0,-3 3-3 16,-3 5 1-16,1 2-7 0,-6 3-7 15,3 2-6-15,0 2-5 0,2 1-1 16,-2 1-1-16,8-2 1 0,2 1 2 16,3 0 0-16,2-3 11 0,3 0 9 15,8-2 7-15,3-2 3 0,4-1 5 16,1-3-5-16,2-6-8 0,2-1-10 15,-2-3 7-15,0-5 5 0,1-3-8 16,-4-3-7-16,1-1-6 0,-6-4-5 16,0-1-2-16,-5 0-33 0,1 0-14 15,-6 4-7-15,0 0-30 0,0 6-46 16,-3 0-44-16,-2 5-42 0,2 2-103 16</inkml:trace>
  <inkml:trace contextRef="#ctx0" brushRef="#br0" timeOffset="-91277.51">8263 14180 506 0</inkml:trace>
  <inkml:trace contextRef="#ctx0" brushRef="#br0" timeOffset="-90980.54">8263 14180 506 0,'31'19'100'0,"-26"-23"20"0,1-3-32 0,1-3-39 0,1 1-24 0,2-1-15 0,1-2 5 0,-3 3-4 16,2-1 2-16,0 3 9 0,3 1-7 16,-5 3 1-16,0 1 1 0,-1 2-5 15,-1 4-9-15,1 3-1 0,-1 4-2 16,-4 3 0-16,1 2-2 0,-1 2 2 16,3 1-13-16,-2 2-16 0,2-1 0 15,-2-1-1-15,-1 0 3 0,-2-2 16 16,-5-1 7-16,0-2-1 0,0-4 4 15,-3-2 1-15,0-4 5 0,1-3 13 16,-1-1 3-16,0-4-8 0,0-3-7 16,3-2 16-16,0-2 10 15,2-1 8-15,1-1 11 0,2-2-6 16,0-1-9-16,2-1-11 0,1 2 2 16,7 0 3-16,1 2 6 0,2 0-1 15,0 1-17-15,5 1-18 0,-3 1 0 16,3 2-49-16,0 0-39 0,0 3-46 15,3-1-31-15,2 3-30 0,1 1-16 16,-4 1-76-16</inkml:trace>
  <inkml:trace contextRef="#ctx0" brushRef="#br0" timeOffset="-90574.38">8726 14131 448 0,'0'0'100'0,"0"0"-18"16,18-14-17-16,-10 7-37 0,-3-1-17 16,-3-1 3-16,4 0 7 0,-6 2-4 15,-3 1-9-15,-2 1-5 0,-3 1-3 16,-5 4-1-16,-2 0-1 0,-1 1 2 16,1 6 2-16,-1-1-2 0,-2 2 0 15,5 1 0-15,0 1-1 0,5-1 1 16,1 0 0-16,-1 1 0 15,3-2 9-15,5 0 17 0,0 0 5 16,0 0-1-16,0-1-2 0,5 1-1 16,0-1-3-16,3-1-2 0,0 1-7 15,2 0-3-15,3-1 2 0,0 1-3 16,0 2-1-16,5-1 1 0,-5 1 12 16,2 3 16-16,-4 2 2 0,-1 0-7 15,-5-1-6-15,-2 1-1 0,-3-1-3 16,0-2-6-16,-8-1-4 0,-2 0-4 15,-3-2 0-15,-3-2-3 0,-2-1-7 16,0 0-4-16,-3-4-38 0,1 3-12 16,-1-2-19-16,0-1-26 0,3 1-11 15,0-2-17-15,0 0-41 0,3-2-28 16,4-1-152-16</inkml:trace>
  <inkml:trace contextRef="#ctx0" brushRef="#br0" timeOffset="-90073">9426 13790 440 0,'0'0'43'0,"0"0"5"0,8 0 22 0,-6-1-27 0,1 0-16 16,-3 1 2-16,0 0 25 0,0 0-19 16,-3 2-16-16,-2 4 3 0,-3 0 5 15,-2 5-4-15,-3 5-10 16,-2 4-8-16,-6 5-2 0,-7 10 1 16,-6 14 9-16,-7 16-3 0,2 5-6 15,5-2 4-15,9-7 13 0,6-9 32 16,7-2 33-16,4-3 1 0,3-2-7 15,5-3 3-15,0-5-32 0,7-2-34 16,1-8-17-16,2-6-1 0,-2-6-47 16,3-4-40-16,1-1-2 0,9-1-47 15,13-7-67-15,-3-2-146 0</inkml:trace>
  <inkml:trace contextRef="#ctx0" brushRef="#br0" timeOffset="-89494.88">9744 14119 370 0,'0'0'103'0,"0"0"-11"0,0 0 46 0,0 0-62 0,0 0-47 16,2-30-25-16,-4 23-4 0,-3 0-3 15,-3 3-2-15,0-1-6 0,-5 5 4 16,0 0 1-16,-2 0-1 0,2 7-5 15,-5 0 4-15,2 2 7 0,1 0 1 16,-1 1 0-16,6 3 9 0,-3-2 3 16,5 0 0-16,1 1-3 0,4-1-7 15,3-1 5-15,0 0 15 16,5 1 1-16,3-1 8 0,5-1 1 16,-3-2-1-16,6 2 5 0,-1 0 1 15,1 0 4-15,-1-1-9 0,3 2 5 16,0-1-6-16,-2 0-1 0,2 2-1 15,-3-1 0-15,4 1-6 0,-7-1 2 16,-1 0 5-16,-1 1 0 0,-7 0-4 16,2 0 1-16,-5-1-2 0,-5 1-5 15,-8-1-1-15,-3-1-1 0,-2 0-10 16,-5-2-4-16,-8-1-4 0,3-1-5 16,-1-2-29-16,-2-2-9 0,0-1-30 15,0 0-18-15,3 0-17 16,2 0-33-16,0-4-39 0,8-2-44 15,2 1-100-15</inkml:trace>
  <inkml:trace contextRef="#ctx0" brushRef="#br0" timeOffset="-89010.43">10075 14188 353 0,'0'0'143'0,"0"0"-46"0,0 0 21 0,0 0-32 16,33-27-2-16,-28 21-23 0,-2-2-24 16,-3 2-8-16,0 1-17 0,-5 0-6 15,0 0-5-15,-1 3-1 0,-4 2 0 16,0 0-9-16,-3 2-3 0,-3 3-1 15,1 2 6-15,-1 1 7 0,1 1 0 16,-1 2 0-16,3-1-2 0,1 1-1 16,-1-1-14-16,2 0 12 0,6-1 5 15,-3-2 0-15,6 2 0 0,2-1 2 16,0-1 5-16,10 0-2 0,-2 1 4 16,7 0 3-16,3-1 4 0,3 0 5 15,2 1 8-15,1 1-2 0,-1 0 3 16,3-1 5-16,-3 1 5 0,-5 1-3 15,3 0-5-15,-6 1-5 0,-2 0-6 16,-3 0-1-16,-2 2-5 0,-5-1-1 16,-1-2-10-16,-2 1-2 0,-7-2-2 15,-6-2 4-15,-5 1-4 0,-3-3-3 16,-7-1-12-16,-3-1-33 0,-6-2-21 16,-7-1-34-16,-2-2-57 0,2-4-62 15,13 1-28-15,13 0-113 16</inkml:trace>
  <inkml:trace contextRef="#ctx0" brushRef="#br0" timeOffset="-88713.55">10380 14164 649 0,'0'0'104'0,"0"0"-78"0,0 0 35 0,0 0-47 15,18-16 4-15,-16 15-2 0,-2 1-8 16,0 6-5-16,0 2 9 0,-2 4 30 16,-4 3 10-16,1 3-6 0,0 2-4 15,3 3-26-15,-4 0-12 0,4 3-2 16,2 0-2-16,-3 0-20 0,1-1-15 15,2 0-16-15,-3-2-36 0,3-2-46 16,3 3-31-16,2-7-40 0,0-5-107 16</inkml:trace>
  <inkml:trace contextRef="#ctx0" brushRef="#br0" timeOffset="-88462.9">10351 14084 674 0,'0'0'79'0,"0"0"-79"0,0 0 160 16,0 0-81-16,0 0-40 0,0 0-12 16,39-26-1-16,-24 19 6 0,-2 1-13 15,3-1-12-15,-1-1-5 0,3 2-2 16,-2 1 1-16,2 0-1 0,-3 2-16 15,-2 2-30-15,0 0-27 0,0 1-28 16,0 0-29-16,3 0-35 0,-6 2-64 16,0-1-103-16</inkml:trace>
  <inkml:trace contextRef="#ctx0" brushRef="#br0" timeOffset="-88274.98">10392 14184 814 0,'0'0'75'0,"0"0"37"16,0 0-30-16,0 0-46 0,37 3-13 16,-22-7-7-16,1-2 1 0,4-1-12 15,1 0 0-15,-3-1 0 0,3 3-5 16,-1 2-3-16,-2 1-19 0,1 2-31 16,-1 0-32-16,-3 1-30 15,-2 2-53-15,0 7 7 0,-3-2-57 16,-4 0-122-16</inkml:trace>
  <inkml:trace contextRef="#ctx0" brushRef="#br0" timeOffset="-88071.75">10364 14412 744 0,'0'0'144'0,"0"0"-69"0,0 0 58 16,0 0-68-16,0 0-13 0,41-2-9 15,-20-3-1-15,0-3 3 0,2 0-19 16,3 2-9-16,0-1-9 0,2-1-8 16,0 3-9-16,-2 0-41 0,3-1-42 15,-1 2-38-15,8 0-68 0,-5-1-64 16,-5 3-66-16</inkml:trace>
  <inkml:trace contextRef="#ctx0" brushRef="#br0" timeOffset="-87712.01">10726 13748 746 0,'0'0'68'15,"0"0"44"-15,0 0-5 0,0 0-45 16,41-1-27-16,-28 6-1 0,3 4-2 16,2 4-20-16,-3 5-6 0,6 4 5 15,-1 6 0-15,6 11 8 0,3 9-4 16,4 13-10-16,-4 1 0 0,-6-2-3 16,-5-7 3-16,-8-9 0 0,-2 0-1 15,-3-6 1-15,-5-2 0 0,0 2-4 16,-5-3 3-16,-3 0-2 0,-2-7-2 15,2-5-34-15,1-4-29 0,-1-4-37 16,-5 2-26-16,0 1-5 0,-3 5-29 16,1-7-10-16,5-5-133 0</inkml:trace>
  <inkml:trace contextRef="#ctx0" brushRef="#br0" timeOffset="-87279.94">11723 14157 1015 0,'0'0'75'0,"0"0"-75"0,0 0 68 0,0 0-40 0,8 2-28 15,-6-2-49-15,-2-2-54 0,0 0-31 16,0 0-97-16,0-1-15 0,3 1-138 16</inkml:trace>
  <inkml:trace contextRef="#ctx0" brushRef="#br0" timeOffset="-87170.52">11695 14435 844 0,'0'0'80'15,"0"0"-42"-15,0 0 12 0,0 0-50 16,0 0-223-16,0 0-133 16</inkml:trace>
  <inkml:trace contextRef="#ctx0" brushRef="#br0" timeOffset="-83588.43">12821 13830 87 0,'0'0'29'0,"0"0"-4"0,0 0 7 15,0 0-13-15,0 0-14 0,0 0-5 16,-26-30-2-16,21 27 1 0,3-1 0 16,-1 3-1-16,1-1 0 15,-1 2 2-15,0-1 6 0,3 1 3 16,-2 0-2-16,2 0 4 0,0 0 9 16,-3 0 17-16,1 0 9 0,2 0 5 15,-3 1 3-15,0-1 3 0,3 0-6 16,0 0 5-16,0 0 0 0,0 0-2 15,0 0-2-15,0 0-10 0,6 0-1 16,-1 0 7-16,5-2-5 0,6 0 1 16,4 1-4-16,4-2-7 0,9 1-8 15,9-1 3-15,7 0 2 0,5 0 1 16,-2 1 1-16,-9 2 0 0,-4 0-2 16,-3 0-8-16,-2 0-5 0,-8 0-11 15,-3 0-5-15,-7 0-1 0,-3 0-6 16,-1 0-22-16,1 0-27 0,0 2-34 15,-2-1-47-15,-9 0-26 0,3 1-33 16,-5 0-27-16,0-1-82 0</inkml:trace>
  <inkml:trace contextRef="#ctx0" brushRef="#br0" timeOffset="-82618.16">12728 13799 229 0,'0'0'98'0,"0"0"-33"0,3 0 11 0,-1-1-17 0,-2 1-10 16,3 0-7-16,-3 0 0 0,0 0-2 16,0 0-1-16,0 0-1 0,0 0 2 15,0 0 4-15,0 0 4 0,0 0-1 16,-3 0-1-16,3 0-2 15,-2 0-5-15,2 0-5 0,0 0-1 16,0 0-1-16,0 0-2 0,0-1 1 16,0 1-1-16,-3 0 6 0,3 0-8 15,0 0-6-15,0-1-3 0,0 1-10 16,0 0-5-16,0 0-3 0,3 1-1 16,2 2 2-16,3 0-1 0,2 4 0 15,3 0 1-15,3 1-2 0,-1 2 0 16,3 3 1-16,3 0-1 0,-1 0 1 15,4 3 0-15,-1-1-1 0,0 3 1 16,1 2 1-16,-4-5-2 0,1 5 2 16,0-1-2-16,-3 0 0 0,0-1 0 15,0 2 0-15,-3 1 0 0,-4 0-1 16,-1 1 2-16,-2 0 2 0,-3 0-3 16,-3 0 1-16,-2 0 1 0,0 0-2 15,0-1 1-15,-5 1 0 0,-2-1 1 16,-4 0 0-16,-2-1-1 0,0-1-1 15,-5-1 3-15,0 1-2 0,0-1 0 16,-3-2 1-16,3 2-1 16,-2-1 0-16,-1-2 1 0,0 1 1 0,1-3 0 15,-1 1 3-15,3-1-3 16,0 0 3-16,-3-1 1 16,6-2-2-16,-1 0-1 0,3 0-1 0,3-3 0 15,0 1 3-15,2-2-4 0,5-1 3 16,-2-1-2-16,5 0 0 0,5-1-1 15,3 1 7-15,5-1 13 0,8 0 4 16,2-3-4-16,16 0-8 0,4 0-4 16,9-2-5-16,5-1 0 15,-3 0-2-15,-7 2 6 0,-1 0 7 0,1 1 7 16,-3 0-5-16,2-1-3 0,-2-1-8 16,-5 1-4-16,0-1-3 0,-3 1 0 15,-8 1-4-15,-4 0-18 0,-9 0-22 16,-2 0-21-16,0 0-26 0,2 0-44 15,1 0-31-15,-3 6-78 0,-3-1-81 16,-7-1-177-16</inkml:trace>
  <inkml:trace contextRef="#ctx0" brushRef="#br0" timeOffset="-81857.53">12938 15073 267 0,'2'0'157'0,"-2"0"-49"0,0 0 10 0,3 0-29 16,-1 0-19-16,-2 0-6 0,3 0-17 15,-3 0-9-15,0 0 6 0,3 2 2 16,-1 4 0-16,-2-2-10 0,0 4-4 16,0 3-8-16,-2 1-5 0,-1 3-4 15,0 0-3-15,3 2-3 0,-5-2 3 32,3 4-4-32,-1-5-1 0,0 1 5 0,1-1-2 0,-1-1-4 0,-2 0-3 31,3 0 0-31,-4-3-2 15,1 0 0-15,3-3 1 0,-1 0-2 16,0-2 3-16,3-3-2 0,0 0-1 16,0 0 4-16,6-2 10 0,1 0 2 15,1 0 2-15,2 0-5 0,3 0-7 16,3-1-3-16,-1 0 0 0,3-1-3 16,3 2-1-16,-3 0 1 0,3-2-2 15,0 0-6-15,-1 0-8 0,1 1-12 16,-3 0-8-16,-3-3-16 0,1 2-19 15,-3-1-34-15,0 0-37 0,-5-4-62 16,-1 2-45-16,-2 0-162 0</inkml:trace>
  <inkml:trace contextRef="#ctx0" brushRef="#br0" timeOffset="-81654.38">12945 14937 579 0,'0'0'0'0,"0"0"-5"0,0 0-1 0,0 0-69 0,0 0-104 0,11-15-19 15</inkml:trace>
  <inkml:trace contextRef="#ctx0" brushRef="#br0" timeOffset="-80902.21">14064 13860 260 0,'0'0'109'0,"0"0"-48"0,0 0 25 0,0 0-42 0,13-7-28 0,-13 5-5 16,3 0 2-16,-1 1 8 0,1-2 13 15,-1 0 17-15,1 2 10 0,-3 0 7 16,0-1-3-16,0 2-7 0,0 0-13 16,0 0-13-16,0 0-12 0,0 0-17 15,-3 2-3-15,-2 3 0 0,0 3-4 16,-3 2 1-16,-2 4 2 0,0 4-4 16,-3 3 2-16,-5 11 2 0,-6 11 1 15,-1 13 0-15,-4 7 0 0,3 0-3 16,0-6-1-16,8-3-1 0,0-1 2 15,5-3 3-15,0 2 0 0,3-4 3 16,5 1 16-16,0-4 8 0,5-1 0 16,0-6 7-16,8-1-7 0,-3-7-9 15,2-7-8-15,4-7-7 0,-1-2-3 16,0 2-18-16,6 1-52 0,10 0-74 16,-6-3-85-16,1-5-94 15</inkml:trace>
  <inkml:trace contextRef="#ctx0" brushRef="#br0" timeOffset="-80116.7">14377 14379 300 0,'0'0'110'0,"0"0"-24"0,0 0 5 0,0 0-53 16,0-13-20-16,0 7 12 0,0 4 6 16,-5-2 3-16,2 2-9 0,-2 0 2 0,0 2-3 15,2 0-7-15,1 5-12 0,-4 2-3 16,4 2-4-16,-1 4-2 0,1 0-1 15,-1 3 1-15,3 2 7 0,3-1 9 16,4 3 8-16,1-3-5 16,0 2-2-16,5-3 3 0,2-2-1 15,1-1 2-15,-1-4 6 0,3-5-2 16,1-1 9-16,-1-3 0 0,-3-3 0 16,1-5 0-16,-1-3-1 0,1-4-11 15,-1-3 3-15,-2-1-3 0,0-2-6 16,-5 0-6-16,2 0 1 0,-5 0 4 15,3 2-4-15,-3-1 2 0,0 4-2 16,-2 3 4-16,-1-1-6 0,-2 2-4 16,0 5-1-16,3 0-4 0,-3 3-1 15,0 2 0-15,0 2 0 0,0 0-2 16,0 6 2-16,0 3 1 0,-3 6 3 16,3 3 1-16,0 6-2 0,0 10 2 15,0 9 3-15,8 9 1 0,5 3-1 16,-3-5-4-16,3-8 0 0,-2-4-3 15,2-4 0-15,-3 1 2 0,-5-9 7 16,-2-5 5-16,2-5-5 0,-5-4 2 16,0 2-3-16,0-2 1 0,-5 0 2 15,-3-4-5-15,-2-3-3 0,-6-3 2 16,-2-2-4-16,-5 0-1 0,-11-3-1 16,6-4-1-16,-6 2-11 0,1-1-29 15,9 1-17-15,-4-1-11 0,2-1-22 16,5 1-20-16,1 0-45 0,2-1-44 15,10 0-65-15,0 2-110 16</inkml:trace>
  <inkml:trace contextRef="#ctx0" brushRef="#br0" timeOffset="-79554.19">14904 14653 260 0,'0'0'168'0,"0"-5"-76"0,3 1 27 0,-1 1-25 0,1 0-25 16,-1 0-7-16,1 0-7 0,-3 3-11 15,0 0-11-15,2 0-7 0,1 7 6 16,-3 0 11-16,0 5-8 0,0 3-14 15,0 0-5-15,0 4-7 0,0-1 4 16,-3 0-6-16,1 0 4 16,-1-1 4-16,3 0-1 0,-2-3 1 15,-1-2-4-15,3-1-1 0,0-2 1 16,0-2 3-16,3-2-3 0,-1-1-7 16,3-2-1-16,1 0 4 0,1-2-1 15,-1 0 8-15,4-2 2 0,-2 0-6 16,2-2-4-16,0 2-1 0,3-1 0 15,0 0-2-15,-3 0-1 0,6 2-2 16,-1-3-2-16,1 3-14 0,-3-2-15 16,2 1-16-16,-4 1-8 0,-1 0-14 15,3-1-31-15,-5 1-17 0,-1 0-32 16,1-3-33-16,0 0-34 0,-5 2-50 16</inkml:trace>
  <inkml:trace contextRef="#ctx0" brushRef="#br0" timeOffset="-79350.95">14992 14450 657 0,'0'0'17'0,"0"0"-17"0,0 0 27 0,0 0-27 15,0 0-1-15,-16-34-96 0,16 25-37 16,3 2-102-16</inkml:trace>
  <inkml:trace contextRef="#ctx0" brushRef="#br0" timeOffset="-78801.69">15607 14407 296 0,'0'0'141'0,"0"0"-64"0,0 0 30 16,0 0-36-16,0 0-17 0,-3 0 10 16,3 0-9-16,0 0-9 0,3 0 7 15,-1 0 5-15,6 0 7 0,2 1-1 16,3 1-10-16,3-2-13 0,5 1-3 15,-1 0-12-15,1-1-11 0,2 1-7 16,3 0-8-16,2-1 0 0,-2 2-3 16,3-1-35-16,2 0-29 0,0 0-42 15,13 0-75-15,-11 0-105 0,-2-1-143 0</inkml:trace>
  <inkml:trace contextRef="#ctx0" brushRef="#br0" timeOffset="-77986.24">16457 14310 173 0,'0'0'142'0,"0"0"-69"0,0 0 27 0,0 0-32 0,0 0-35 15,5-13-14-15,-5 9 2 0,0 1 6 16,0-1 12-16,0 1 0 0,0 1 8 16,0 0 3-16,-3 0-3 15,1 0-6-15,2 2-4 0,0-1-15 16,-3 1-16-16,1 0-6 0,-1 5-2 16,1 2 0-16,-4 3 0 0,4 5 2 15,-1 1-1-15,1 2-1 16,2 5 1-16,0-2 1 0,0 4 0 0,2-1 0 15,6 0 6-15,0-2 5 0,2-2 11 16,3-1 9-16,2-5 10 16,4 0-7-16,-4-5-4 0,6-4-5 0,-3-2-3 15,0-3-1-15,0-3 0 16,0-3 2-16,-2-4-2 0,2-2-6 16,-5-2 13-16,-3-5-2 0,0-2-3 0,-2-3-6 15,0-1-6-15,-3-2-4 16,-2 1 1-16,-1 3-2 0,1 2 5 0,-3 2 3 15,0 6-4-15,-3 3 0 16,1 0-1-16,-1 5 0 0,-2 0 0 0,2 4-4 16,1-1-4-16,2 2-1 0,-3 2-5 15,3 5 0-15,-3 4 2 16,1 8 2-16,2 4 0 0,0 9 1 16,5 12 2-16,-2 9 1 0,4 5-2 15,1-5 2-15,-3-7-1 0,0-7 5 16,3-3-1-1,-3-1 1-15,1-7 2 0,-4-5 1 0,1-5-4 0,-3-1-1 16,0-1-2-16,0 3 4 0,-3-3 0 16,-5-4 5-16,3-3-2 0,-3-5-1 15,-4-3-2-15,-7-1 0 0,-4-1 2 16,-3-3-3-16,0-1-5 0,-2-3-1 16,0 2-17-16,4-1-19 0,-1-1-4 15,4 2-7-15,3-1-9 0,2 2-20 16,3-1-35-16,6 2-48 0,1-3-65 15,6 0-72-15,6 1-203 0</inkml:trace>
  <inkml:trace contextRef="#ctx0" brushRef="#br0" timeOffset="-77451.25">17131 14714 390 0,'0'0'141'0,"3"-2"-52"0,-1 1 30 0,-2 0-45 16,3 0-35-16,0 1 0 0,-3 0-14 16,0 2-3-16,0 3 4 0,0 2 5 15,0 4 3-15,0 2-3 0,-3 3-5 16,0 1 5-16,1 2 0 0,-1-1-5 15,1 1-2-15,-3-3 0 16,2 0 2-16,-2-2-3 0,2-3-1 16,1-1-2-16,2-2 2 0,0-2-1 15,0-1-5-15,2-2-2 0,6-1 5 16,0 0-2-16,-1-2 3 0,6 0-5 16,0 0-4-16,3 0-1 0,-3-2-4 15,2 0-1-15,1 2-4 0,-1-3-1 16,-2 1-1-16,3-1-13 0,-3 1-20 15,-1 0-9-15,4 0-18 0,-3-3-15 16,-3 3-13-16,1-1-32 0,-6 0-27 16,0-3-63-16,-3-2-64 0</inkml:trace>
  <inkml:trace contextRef="#ctx0" brushRef="#br0" timeOffset="-77279.42">17260 14564 717 0,'0'0'59'0,"0"0"-59"15,0 0 52-15,0 0-20 16,0 0-32-16,0 0-79 0,-7-25-38 16,4 20-79-16,-2-1-147 0</inkml:trace>
  <inkml:trace contextRef="#ctx0" brushRef="#br0" timeOffset="-76553.2">16542 13814 312 0,'0'0'73'0,"0"0"-19"0,0 0 59 0,26-17-17 16,-18 13-32-16,-3 1 11 16,0 0-1-16,0 1-9 0,0-1-6 15,-2 1-1-15,-3 1 3 0,0-2-3 16,0 2-12-16,0 1-10 0,0 0-15 16,-3 1-9-16,-2 3-10 0,-3 4-1 15,-4 2 2-15,-1 3-2 0,-3 4 1 16,-5 1-1-16,1 2 1 0,-1-2-2 15,-5 4-4-15,6-2-4 0,-6 0-4 16,3-2-11-16,-1-3-12 0,4 3-18 16,-1-5-23-16,5-2-36 15,6 1-29-15,2-3-10 0,6-2 3 16,2-4-64-16,0-1-65 0</inkml:trace>
  <inkml:trace contextRef="#ctx0" brushRef="#br0" timeOffset="-76224.43">16542 13764 541 0,'0'0'5'16,"0"0"90"-16,0 0 14 0,0 0 0 15,0 0-55-15,0 0-22 0,16-10 0 16,-11 11-12-16,3 3 16 0,-1 3 14 16,4 2-6-16,2 2-4 15,-3 3-3-15,3 3 1 0,2 0-3 16,3 1-6-16,-2 1-1 0,2 0-5 16,0 0-7-16,0-2-10 0,3 0-2 15,0-3-4-15,-1 1-6 0,1-1-25 16,0-2-32-16,-1 1-27 0,1-3-55 15,7 6-52-15,-4-6-86 0,-6-1-185 0</inkml:trace>
  <inkml:trace contextRef="#ctx0" brushRef="#br0" timeOffset="-75596.73">17379 13807 355 0,'0'0'91'0,"0"0"-8"0,0 0 58 0,44 17-40 16,-31-7-50-16,5 2-2 0,-2 3-14 15,-1 6-23-15,3 2-6 0,3 9-1 16,0 9-4-16,-1 11 1 0,1 1 2 15,-3-1-3-15,-5-2 12 0,-3-5 22 16,-2-1 4-16,-3 0-1 0,0-3-1 16,-5 0-1-16,0 0-6 0,-5-3-6 15,-2-1-9-15,-1-9-7 0,-3-3-3 16,1-7 0-16,0 0 0 0,-3 2-2 16,-5 2-2-16,0 2 1 0,-3-5 0 15,0 0 0-15,1-3-2 16,-1-4-3-16,0-1-15 0,3-1-20 15,0-1-31-15,3-7-18 0,-1 3-45 16,3-5-66-16,3 0-72 0</inkml:trace>
  <inkml:trace contextRef="#ctx0" brushRef="#br0" timeOffset="-74625.83">17645 13609 223 0,'0'0'95'0,"0"0"-26"0,0-6 27 15,0 4-20-15,0-1-35 0,0 1-5 16,0-1-6-16,3 0-7 0,0 1-1 16,2-1 3-16,0 0-1 0,0 1 4 15,3 2 1-15,-3 0 5 0,3 0 6 16,-3-1 4-16,3 1-12 0,-3 0-9 15,0 0-4-15,5 1-4 0,-4 0-6 16,-1 3 1-16,0-2-3 0,0 0-3 16,0 2-4-16,-2 1 0 15,2 3-1-15,-2 0 2 0,-1 3 3 16,-2 0 4-16,0 2-1 0,0-2 0 16,0 1 1-16,-2 0 1 0,-1-1 4 15,-2 0-2-15,2 0 1 0,1 1-1 16,-4-3-1-16,1 1 0 0,0-1-2 15,0-1 2-15,-3-2 0 0,0 1 4 16,3-3-2-16,-2 2-3 16,1-2 1-16,1 0 5 0,0 0-2 0,0-2 0 15,-3 2 1-15,6-2-1 0,-4 1 1 16,4-1-5-16,-1 1-1 16,1-2-4-16,-1 1 5 0,3 0-3 15,0-2 4-15,0 4 0 0,0-1-2 16,0-1 5-16,0 0 1 0,5 0 4 15,3-2 0-15,0 1-3 0,2-1-5 16,6 0-1-16,-1 0-1 0,6 0-1 16,2 2 1-16,0 0-2 0,3 0 5 15,0 0-1-15,-3 3 0 0,3-3 1 16,0 0-5-16,-3-1-6 0,0 2 2 16,1 1-2-16,-4-2-4 0,1 2-18 15,0 0-30-15,-1 0-34 0,-2 1-36 16,11 0-45-16,-6 2-87 0,-5-2-142 15</inkml:trace>
  <inkml:trace contextRef="#ctx0" brushRef="#br0" timeOffset="-62808.48">2468 16699 167 0,'0'0'75'0,"0"0"-19"0,2-8 15 0,1 7-1 16,-3 0-16-16,0 1-1 0,2 0 5 15,-2 0-3-15,0 0 7 0,0 0 3 16,0 0-7-16,0 0-5 0,0 0-7 16,0 0-20-16,0 0-16 0,-2 0-8 15,2 0 2-15,0 6 2 0,0-1-4 16,-3 7 0-16,3 7 9 0,0 2-8 16,0 13-3-16,5 12 0 0,3 6 0 15,0 3 0-15,-6-8 0 0,4-2 0 16,-1-11 1-16,-5-2-1 0,0-4-7 15,0-7-25 1,-3-6 17-16,1-4-16 0,2 1-8 0,-6 3-30 0,4-1-26 16,2-5-6-16,-3-4-21 15,3 0-60-15,0-5-40 0</inkml:trace>
  <inkml:trace contextRef="#ctx0" brushRef="#br0" timeOffset="-62214.82">2504 16712 415 0,'0'0'21'0,"0"0"-1"16,0 0 46-16,0 0 11 0,0 0-32 16,0-16-15-16,0 12 11 0,0 2 9 15,0 1-7-15,0 1 0 0,0 0-2 16,0 0 8-16,0 0-32 0,0 0-17 16,0 1 0-16,0 7 0 0,0 4 0 15,0 4-1-15,2 5-3 0,4 2-4 16,1 1-1-16,1 2 6 0,2 0 3 15,-2-3 0-15,5 3 0 0,0-5-1 16,2-1 1-16,-2-5 4 16,3-3-3-16,2-2 9 0,-3-4 3 15,4-5 5-15,-4-1 5 0,1-7 2 16,-1-3-6-16,3-3-6 0,-2-1 10 16,-1-2 9-16,-2-5-6 0,-3 1-2 15,3-2-4-15,-5-1-8 0,-3 1 8 16,3-1-6-16,-3-1-2 0,0 6 0 15,1 2-7-15,-1 3-1 0,0 4 0 16,-5 2-4-16,2 4-3 0,-2 3 1 16,0 0-3-16,0 1-7 0,0 8 12 15,0 3 16-15,0 4-7 0,0 2 0 16,0 6-5-16,0 1 1 0,3 2-2 16,0 1 0-16,-1 2 2 0,3 2 0 15,-2-1 5-15,0 0-5 0,-1-1 5 16,3-5-3-16,-2 2-2 0,-1-4-3 15,-2-2-2-15,3-1 0 0,-3-2-12 16,0-4-25-16,0-3-13 0,0-2-48 16,3-2-54-16,-1-7-76 0,6 0-90 15</inkml:trace>
  <inkml:trace contextRef="#ctx0" brushRef="#br0" timeOffset="-61574.01">3245 16975 377 0,'0'0'73'0,"0"0"-37"0,0 0 52 0,-2 0-9 15,-1 0-51-15,3 1-10 0,0 1-5 16,0 0-4-16,0 1 4 0,0-3 20 15,5 3 1-15,3 0 4 0,2-2 12 16,3-1-9-16,5 0-11 0,3 0-3 16,2-5-4-16,1 0-14 0,-1-4-6 15,-2 1 4-15,-1-2 7 0,-2 0 3 16,-2 1-6-16,2-3 4 0,-5 5 2 16,-3-6-2-16,1 0 0 0,-4 2-3 15,-4-2 4-15,-3 1-3 0,0 0-2 16,-8-2-2-16,0 7 0 15,-7-1-6-15,-1 1-3 0,-4 6-1 16,-4 1-2-16,-4 3-1 0,0 7 4 16,-1 5-2-16,-2 0 2 0,3 5-1 15,-1 1 0-15,3 0 1 0,3 0 0 16,0 0 0-16,7-1 5 0,4-1 6 16,1-3 7-16,3 2 9 0,8-1 4 15,0-2 1-15,3-2-7 0,7 1-3 16,3-3 2-16,0-1-3 0,8-5-10 15,0 2-10-15,2-3-1 0,0-4-14 16,3 0-35-16,0 0-33 0,0-4-31 16,2-3-62-16,6-4-80 0,-3 0-66 15</inkml:trace>
  <inkml:trace contextRef="#ctx0" brushRef="#br0" timeOffset="-60303.97">3948 16962 22 0,'0'0'153'0,"0"0"-128"0,11-10 8 0,-9 7 35 0,3-2-11 15,0 3 0-15,-5-1 7 0,3-2-8 16,-3 1-5-16,0 3 9 16,0-2-7-16,0-1-10 0,-3 3-6 15,1 0-3-15,-1 0-4 0,1 0-1 16,-3 1-4-16,2 0 3 0,-2 0-3 15,0 0 3-15,-1-1 1 0,-1 0 1 16,2 1 2-16,-6-1-5 0,1 1-5 16,0-3-8-16,-3 2-1 0,0-1-3 15,0 1-4-15,0 1-5 0,-5 0-1 16,5 1-1-16,-5 8-4 0,2 1 1 16,-2 3 4-16,3 4-3 0,-1 1 3 15,1 2 0-15,2 2-2 16,5-2 1-16,0 0 0 0,6 0 0 15,2-1 1-15,0-5 5 0,5 2 6 16,0-5 4-16,5-2 6 0,3-4-1 16,0 0-2-16,3-4-5 0,-1-1 6 15,3-5-3-15,-2-1-9 0,2-4-2 16,0-1 1-16,-5-1-1 0,2-1 9 16,-2 0 5-16,-2 1-1 0,-1 0-5 15,3-3-2-15,-5 2-1 0,2 1 0 16,-2 1-7-16,-1 2-2 0,1-2 2 15,-3 1-3-15,1 5 0 0,-4 0-1 16,-4 2 2-16,2 3 5 0,0 0 5 16,-3 3-11-16,0 6 0 0,-2 1 0 15,0 2 1-15,2 2-1 0,-2 1-8 16,3 0-4-16,2 3 5 0,-3 0 2 16,3-3 4-16,0 3 0 0,5-5 1 15,0 3 0-15,-2-6 0 0,2-4 2 16,-2 2-2-16,5-6 0 0,-3-1 0 15,2-1 3-15,4-4-1 0,-3-5 3 16,-1-3-3-16,6-4 0 0,-2 0 4 16,1-1-1-16,1-3-4 0,0 4 2 15,0-2-2-15,-2 0-1 0,-1 4 2 16,3-2-1-16,-5 2-1 16,-1 3 0-16,4 2 0 0,-6-1-1 15,3 6 0-15,-6-4-6 0,3 4-6 16,-2 0-2-16,2 3-2 0,-2 1 4 15,-1 4-7-15,1 3 7 0,-3 5 9 16,2 4 1-16,1 3 3 0,-3 1 1 16,0-3-1-16,0 4 1 0,0-2-1 15,3 2 0-15,-1-3-4 0,1-4-1 16,-1 2 0-16,1-5 5 0,0-2 0 16,-3-4 2-16,2-3-2 0,1-2 0 15,-3 0 1-15,2-4 8 0,6-5 2 16,0-2-3-16,2-7 6 0,0 2 0 15,3-3-3-15,3-3-3 0,-1 0 10 16,3 1-5-16,-2 2 0 0,-1 0 3 16,4 5-5-16,-4 0-4 0,-2 3-6 15,2 4 2-15,-4 1-2 0,-3 5 0 16,-1 1 3-16,-2 8 4 0,-2 2 12 16,-3 3-2-16,3 2 4 15,-3 3 0-15,0 2-6 0,0 2-8 16,0-1-1-16,2 0-2 0,-2 0 2 15,5-2-6-15,-5 0 2 0,3-3-2 16,2 0-1-16,0-3-18 0,-2-2-26 16,2-3-32-16,3-4-33 0,-3 0-38 15,5-4-84-15,1-4-111 0,-1 1-190 16</inkml:trace>
  <inkml:trace contextRef="#ctx0" brushRef="#br0" timeOffset="-59382.09">5305 16862 112 0,'0'-2'267'0,"2"1"-183"0,1-1 5 0,-1 1 2 16,4-1-37-16,-4 0-12 0,-2-3-5 15,3 1 4-15,-3-1 5 0,-3 2 6 16,3 1-8-16,0 0-8 16,-2-2-2-16,-4 4-9 0,-1 0-8 15,-1 0-6-15,0 0-3 0,-2 0 1 16,-6 4-7-16,3-2-2 0,-5 1 0 16,3 2-4-16,-3 0-12 0,2 1-3 15,1-1 3-15,-3 3 5 0,2-4 9 16,3 5 2-16,6 0 0 0,-4-1-1 15,3-3 1-15,6 3 0 0,2-1-4 16,0-1 4-16,0 2 1 0,8-1 4 16,2-1 7-16,3 2 3 0,2-1 5 15,3-1 2-15,1 2 4 0,1-1-2 16,1-2 5-16,0 4-3 16,-1-4-2-16,1 2-11 0,-3 1 1 15,-3 0-7-15,1-3-2 0,-6 5 4 16,1-3 3-16,-6-1 10 0,0 3 2 15,-5 0-4-15,0-1-4 0,-8-2-3 16,1 2-3-16,-6 1 0 0,-6-1-3 16,-1-4-3-16,-6 3-2 0,-5-3 2 15,-10 4-3-15,-8 1-1 0,-1 1-2 16,9-5-27-16,15 1-22 0,8-3 9 16,5-1-5-16,-5 2-18 0,5 0-30 15,3-1-33-15,2-2-45 0,11-1-7 16,2 0-71-16,8 0-87 0</inkml:trace>
  <inkml:trace contextRef="#ctx0" brushRef="#br0" timeOffset="-58162.86">5698 16993 181 0,'0'0'76'0,"0"0"5"0,0 0-6 0,12-10-35 0,-9 8 3 0,-3-3 13 16,0 2 21-16,0 1 3 0,-3 1 4 16,1-1-5-16,2-2-14 0,-3 3-9 15,1 0-7-15,-1-1-6 16,3 0-10-16,-2-3 0 0,2 2-9 16,-3-3-10-16,0 1-8 0,3-3 1 15,-2 3 2-15,-1-1 10 0,1 1 2 16,-4 0-6-16,1 3-2 0,3-2-2 15,-6 0-2-15,0 1-3 0,-2 1 0 16,2 2 0-16,-5-1-3 0,3 1-2 16,-1 0-1-16,-1 3 0 0,1-1-1 15,1 4-2-15,-3-3-5 0,5 4 4 16,-2-2 3-16,2 1-4 0,0 0-1 16,1 3-1-16,4-3-18 15,-2-1 15-15,0-2 9 0,5 2-2 16,-3-2 1-16,3 2 1 0,0-1 0 15,0-1 0-15,0 2-1 0,3-2 2 16,-1-3 2-16,1 2 0 0,2 2 2 16,-2-3 3-16,-1-1-3 0,1 2 3 15,-1-2-2-15,4 0 1 0,-1 0-3 16,2 0-2-16,-1 0 2 0,1-2-1 16,1 2-1-16,-3 0 1 0,3 0 1 15,-5 0 1-15,2 0 4 0,3 3 2 16,-3 1-1-16,-3 3-4 0,3 0-3 15,-2 4-1-15,-3 0-1 0,0 2 0 16,0 4 0-16,0 0 0 0,-5 3 0 16,0 5 2-16,-3-2-2 0,0 1 1 15,3-2-1-15,0-1 2 0,0 0-1 16,2-2 0-16,-2-2 0 0,5-2 0 16,0-4 3-16,0 0 5 0,5-4-2 15,0-4 2-15,3-3 0 0,0 0 7 16,5-3 8-16,2-5-3 0,3-3-7 15,0-6-6-15,0 2-2 0,3-4-3 16,-3-1 1-16,3 3 1 0,-6-2-5 16,4 1 3-16,-4 3 3 15,-2-1 2-15,0 4-3 0,-3 0-2 16,1 1-2-16,-1-1 3 0,-2 2-4 16,-1 0 0-16,1 1 0 0,0-1 0 15,-3 1 0-15,-2 4-1 0,-1 0 1 16,1 3-1-16,-3 0-2 0,0 2 0 15,0 0-5-15,-5 4 7 0,2 2 1 16,-2 0 0-16,0 4 0 0,5-1 0 16,0 2-1-16,0-2-1 0,5 1 2 15,0-1 2-15,3 1 4 16,2-4-2-16,0 2 3 0,1-1 2 16,-1-3 3-16,3-2 2 0,-5 2 3 15,2-4-2-15,-2-5 6 0,0 0 4 16,-1-3-3-16,1-2-4 0,0-3-8 15,-3-2-2-15,3-1-4 0,-3-2-2 16,0-5-2-16,0 1-2 0,-2 0-4 16,-1 2 2-16,4 2 0 0,-6 5 0 15,2 3-3-15,-2 3 0 0,0 5-3 16,0 2-5-16,0 0-3 0,0 6-3 16,0 1 13-16,-2 7 6 0,-4 2 2 15,4 4-2-15,-1 1 2 0,3 0 0 16,0 1 2-16,0 0 1 0,3-3 13 15,2 1 2-15,0-6-5 0,6 1-4 16,-4-5-3-16,4-4-3 16,-1 0-3-16,3-5-10 0,0-1-30 15,-3-2-22-15,3-5-29 0,3-3-16 16,-1 0-38-16,3-5-82 0,-2-1-69 16,-1 3-89-16</inkml:trace>
  <inkml:trace contextRef="#ctx0" brushRef="#br0" timeOffset="-57568.86">6421 16968 302 0,'0'0'111'0,"3"0"-45"0,-3 0 24 0,0 0-24 0,0-3-19 15,0 1 4-15,2 2 4 0,1-2 8 16,-3 0-2-16,5 0-4 0,-5 0-10 16,2 0-7-16,1 1 3 0,-3 1 4 15,3-2-16-15,-3 1-3 0,0-4-3 16,0 2-10-16,0-2-5 0,-6-2-7 16,4 3-2-16,-3-1-1 0,-3 1-1 15,0 3-11-15,-2-2-4 0,0 3-8 16,-6 6-4-16,1 3 12 0,-4 5 3 15,1 4 13-15,0 2 1 16,3 3 11-16,2 0-1 0,3 0 2 16,4 1-4-16,4 0 1 0,2-4 4 15,2 0 3-15,6-5 0 0,0-3 1 16,5-1 3-16,0-4 6 0,-3-4 8 16,3-3 3-16,-3-2-8 0,1-6 3 15,-1-3-5-15,0-1-11 0,-2-4-9 16,0-3-3-16,0-2-2 0,-6 0-3 15,3 2 0-15,0 0 0 0,1 6 0 16,-4 1-2-16,1 5-2 0,-3 3-3 16,0 1-2-16,0 3-2 0,0 3 0 15,0 1 5-15,-3 7 4 16,-2 0 1-16,0 6 2 0,2-2 0 16,1 4-1-16,-1-1 8 0,3-2 6 15,0 0 0-15,5-3 0 0,3-1-8 16,0-2 0-16,2 0-4 0,0-3-2 15,6-4-10-15,0-2-21 0,-4-1-21 16,4 0-36-16,-1-3-39 0,4-4-52 16,1-5-46-16,-4 2-51 0,-1-1-143 15</inkml:trace>
  <inkml:trace contextRef="#ctx0" brushRef="#br0" timeOffset="-57185.21">6672 16982 594 0,'0'0'54'0,"0"0"37"0,0 0-21 0,0 0-46 0,20-25-7 0,-15 21-4 16,-2 3-7-16,5 1 0 0,-6 0 28 16,4 3 18-16,-1 5 5 0,0 7-16 15,3 1-7-15,-6 5-12 0,3 0-6 31,1 1-5-31,-4 3-7 0,-2-3-3 0,3-1-1 16,-3-4-11-16,-3 1-14 0,1-1-12 0,-6-5-2 0,3-2 11 16,-6-6 0-16,1-2 2 15,0-2 0-15,2-4 4 0,0-5 22 32,3-3 11-32,2-5 10 0,-2 0-1 0,5-4-5 0,0-4 8 0,0 2 9 15,5 1 8-15,3 2 6 0,5 0-2 16,3 5-5-16,2-1-2 0,-3 4-16 31,6 2-13-31,-3 0-8 0,0 0-7 0,-3 4-28 0,4-1-35 0,-1-1-41 16,-3 5-34-16,8-5-64 0,-4 5-41 15,-7-3-149-15</inkml:trace>
  <inkml:trace contextRef="#ctx0" brushRef="#br0" timeOffset="-56824.69">6961 16994 511 0,'0'0'68'0,"0"0"23"0,0 0-34 0,0 0-50 0,34 5-3 16,-24-5-2-16,0 0 0 0,1 0 4 16,-1 0 23-16,5 0 8 0,1-4 9 31,-1 2-8-31,1-2-9 0,-3-3-6 15,2-2 8-15,1 0 2 0,-6 0-16 16,-2 1-11-16,0-5-3 0,-3 1-3 16,-5 1-1-16,0 0-6 0,-8 6-1 15,-5-2-18-15,-2 7-3 0,-6 1 12 0,-2 7 13 0,-3 3 3 0,0 3 1 16,0 3 3-16,3 1 5 0,-3 1 3 16,6 1 10-16,4 1 9 0,6-1 16 15,2 0 16-15,3 0 14 0,5-4-23 16,0-2-18-16,8-3-18 0,-1-2-9 15,4-4-2-15,2 0-6 0,2-4-4 16,6-1-32-16,-1-3-42 0,1-2-61 31,7 1-37-31,9-3-64 0,-4 0-59 16</inkml:trace>
  <inkml:trace contextRef="#ctx0" brushRef="#br0" timeOffset="-56244.11">7641 16981 458 0,'0'0'90'0,"0"0"-38"0,0 0 32 0,0 0-31 0,0 0-18 15,7-26 1-15,-7 23 1 0,-5 0 12 16,-3-3-11-16,1 4-1 0,-1 2-8 0,-2 0-2 0,-1 1-8 16,-2 4-4-16,-2 0-2 0,-1 1-7 15,1 0-4-15,-1 4-2 0,-2 5-1 16,3-2-8-16,-1 3 1 0,3 3 6 15,3 2 1-15,2 0 1 0,6 1 1 16,2-1-1-16,0 0 1 0,5-2 0 16,5 0 3-16,-2-6-2 0,5-2-1 15,2-1 1-15,-2-2-1 0,5-4 2 16,-2-1 3-16,-1-3-1 0,1-5 7 16,-3-3 26-16,0-3 14 15,-3-2-8-15,0-6-8 0,1-4-9 16,-4-12-5-16,-1-15 11 15,-1-19 0-15,-5-9 7 0,2-4 7 0,1 7-9 16,0 12-4-16,-1 11-22 0,-2 17-8 16,0 10 1-16,0 11 5 0,0 1 4 15,0-2 0-15,0 2 1 0,0-1-3 16,0 2-7-16,0 2-4 0,-2 0-1 16,2 2-21-16,0-1-33 0,0 4-36 15,2 0-33 1,3 2-32-16,3 1-76 0,2 2-109 0,1-1-185 0</inkml:trace>
  <inkml:trace contextRef="#ctx0" brushRef="#br0" timeOffset="-55261.86">8261 16910 222 0,'0'0'86'0,"0"1"-41"0,2 0 60 0,1 2-25 0,-1-2-31 15,4 1 17 1,-1 0 6-16,3-2 4 0,2 1-6 16,0 0 1-16,3-1-12 0,0 0-9 15,0-1 3-15,3-2-13 0,-1-4-11 16,3 2 5-16,0-6 0 0,-2 2-6 15,2-3 1-15,-5 0 0 0,0-2-3 16,0 2 0-16,-6-1 1 16,-2-3-5-16,-2 3-4 0,-3-1-9 15,0-1-6-15,-5 2-3 0,-5 2 0 16,-6 1-2-16,1 3-2 0,-4 4-2 16,-6 3-1-16,-1 0 1 0,0 9 0 15,-3 1-5-15,-2 5 1 0,0 6-2 16,3 4 3-16,2 1-3 0,6 4-8 15,4 1 7-15,3 0 9 0,5-2 4 16,8-3 0-16,0 0 12 0,11-2 11 16,2-4 3-16,5 0-4 0,2-5-6 15,6-1-4-15,3-1-6 16,7-5-2-16,5-3-4 0,8-4-3 16,3-1-30-16,-6-6-33 0,1-3-25 15,-11-1-30-15,3-1-47 0,-6-6-35 16,-4 7-38-16,-11-2-141 0</inkml:trace>
  <inkml:trace contextRef="#ctx0" brushRef="#br0" timeOffset="-54839.33">8790 16773 415 0,'0'0'55'0,"0"0"-16"0,0 0 75 0,50-14-56 16,-35 8-16-16,3 5 5 0,3 1 13 15,-6 0 7-15,3 2-24 0,-2 7 9 16,-1 3-5-16,-2 7-6 0,-2 2-15 16,-1 6-2-16,-2 0-5 0,-1 4-3 15,-1-1-11-15,-1 0-4 0,0-4-1 16,-5-1-4-16,0-3-13 0,0-3-4 15,-5-5 9-15,-3-3 7 0,0-3 5 16,1-6 1-16,-4-2 0 0,3-1 4 16,1-7-2-16,-1-4 2 0,3-6 13 15,0 1 3-15,2-8 1 0,0 0-1 16,3-12-8-16,6 8-1 0,4-2 6 16,3 4 10-16,2 7 7 0,3 0 3 15,6 5-5-15,2 2-5 0,-3-1-13 16,3 4-12-16,0 4-3 0,-3-2-18 15,3 1-39-15,-6 4-19 0,1 1 9 16,0 2-28-16,-3 0-46 0,2 3-46 16,-2 2-60-16,-5-1-181 0</inkml:trace>
  <inkml:trace contextRef="#ctx0" brushRef="#br0" timeOffset="-54416.56">9294 16796 569 0,'0'0'59'0,"0"0"22"0,0 0 65 0,0 0-94 0,0 0-28 16,36-34 1-16,-28 25-7 0,5 5-8 15,-3-1-7-15,1 3 11 0,-1 2 13 16,0 3 7-16,3 5-14 0,-5 7 0 15,2 3-3-15,1 7 0 0,-1 8-6 16,-2 9-2-16,0-6-1 0,-3-3-4 16,-5-7 0-16,2-6-4 0,-2 1-3 15,0 1-5-15,-2-3-7 16,-6-5-6-16,0-4-5 0,-2-2 2 16,2-6 22-16,-2-3 0 0,0-7-10 15,2-2 12-15,3-4 1 0,-1-5 22 16,4-3 10-16,-1-9-4 0,3 2-7 15,3-2-6-15,-1 4-4 0,6 5 4 16,5-2 8-16,0 4-1 0,5 4-4 16,3-1-2-16,-1 4-7 0,1 1-10 15,2 3 0-15,-2 0-7 0,2 1-22 16,1 5-33-16,-1 0-58 0,0 1-40 16,11 2-45-16,-11 2-8 0,3 1-110 15</inkml:trace>
  <inkml:trace contextRef="#ctx0" brushRef="#br0" timeOffset="-53994.67">9904 16821 466 0,'0'0'72'0,"0"0"17"0,0 0 2 0,0 0-31 0,0 0-5 0,10-28 15 15,-10 19-3-15,0 4-6 0,0-2-6 16,0 0-15-16,0 2-13 0,-2 0 0 16,-1 3-13-16,-4 1-4 0,1 1-5 15,-1-1 1-15,-4 3-2 0,-2 7-4 16,-2 1 0-16,-1 4 0 0,1 5 0 16,-3 2 0-16,2 1-1 0,3 4-4 15,3 0 4-15,5 0 1 0,2-1 0 16,6-3 3-16,5-1 7 0,2-4 4 15,5-4 6-15,3-2-4 0,3-4-1 16,2-4 0-16,1-3 0 0,-4-1 6 16,1-7 4-16,0-3-9 0,-3-2-1 15,-3-4-3-15,-4-2-3 0,-1-5-8 16,-5-2-1-16,-2-1-17 16,2 1-19-16,-5 1-12 0,-3 9 0 15,-2 1-15-15,-3 8-33 0,1 1-33 16,-4 3-31-16,1 3-18 0,0 0 3 15,2 1-108-15</inkml:trace>
  <inkml:trace contextRef="#ctx0" brushRef="#br0" timeOffset="-53415.62">10082 16793 343 0,'0'0'144'0,"0"0"-68"0,0 0 67 15,0 0-37-15,37-34-54 0,-27 25-8 16,0 0 0-16,1 0-2 0,-1 5-3 16,0-3-5-16,1 3-8 0,-4-2-6 15,4 4-2-15,-4 1 3 0,1 1 0 16,-3 0-1-16,0 3-6 0,1 3-8 15,-4-2-3-15,1 5-2 0,-3 1 1 16,0 1-1-16,0 0-1 0,0 1 1 16,0 5-1-16,-3-3 3 0,1 2-3 15,-1 0 0-15,0 1 10 16,1-1 1-16,2 2-2 0,-3 2-2 16,1-2-3-16,2-1-3 0,0 0 4 15,0-2-1-15,0 1 1 0,0-3-5 16,0 1 1-16,0 0 1 0,0-1-1 15,0-2 0-15,-3-1 0 0,1-2-1 16,-1-4 0-16,-2-2 3 0,2-2-1 16,-5 0 1-16,3-2-1 0,-2-4-2 15,-1-1 2-15,0-6 2 0,3-2 0 16,-3 0 1-16,3-5-3 0,5-1 1 16,-3-3-3-16,3-1 4 0,3 2 13 15,5 2 17-15,5-1-2 0,0 1-6 16,-1 1-1-16,7 0 2 0,4 1-3 15,-2 4 3-15,2-2-1 0,-3 5 0 16,4 0-11-16,-4 1-8 0,1 3-6 16,-3-1-1-16,0 3-15 0,-5-1-16 15,3 0-21-15,-3 3-27 0,-6 1-25 16,4-2-6-16,-4 3-33 0,-1 2-37 16,-1-3-47-16,0 1-65 0</inkml:trace>
  <inkml:trace contextRef="#ctx0" brushRef="#br0" timeOffset="-50207.95">11279 16314 169 0,'0'0'73'0,"0"0"-21"0,10-3 29 0,-5 1-14 0,0 1-14 16,1-4-1-16,-1 3 4 0,0 1 8 16,-3-2-2-16,1 2-4 0,-3-2-5 15,0 3-3-15,3-2-9 0,-3 2-3 16,0-1-14-16,0-1 4 0,0 1-12 16,-3 1-8-1,3 0-2-15,-3 0-3 0,-2 0-3 0,0 2 0 0,0 2 1 16,-5 3 0-16,2 0 0 15,-5 1 0-15,-5 6-1 0,2 4 0 16,-4 3 0-16,-1 6 1 0,-5 5 0 16,-2 13-1-16,-1 11 0 0,-2 3 0 15,8 1 1-15,5-5 3 0,5-4 16 0,3 1 23 16,5-2 5-16,5-3 1 16,0 0-11-16,0-6-16 0,5-6-6 15,3-5 0-15,-3-7-8 0,0-6-2 16,0-3-3-16,5 3-2 15,1-3-1-15,2 2-4 0,5-2-27 0,-3-3-34 16,3-2-54-16,11-5-64 0,-6-2-66 16,-2-2-117-16</inkml:trace>
  <inkml:trace contextRef="#ctx0" brushRef="#br0" timeOffset="-49159.45">11752 16657 398 0,'0'0'108'0,"0"0"-39"0,0 0 51 0,2-19-38 0,1 16-24 15,-3-4 7-15,0 3 3 0,0-2-5 16,0 3-4-16,0 0-7 0,0-2-16 16,0 3-3-16,0 0-11 15,-3 1-5-15,3 1-10 0,0 0-7 0,0 3-2 16,-2 3 2-16,-1 1-1 16,3 8 0-16,-3 1 0 0,-2 5 0 15,3 6 0-15,-4 7-1 0,-4 8 2 16,2 10-1-16,1-1 0 0,-1-6-4 15,5-8-2-15,1-14 4 0,2-7 2 16,-3-2 1-16,3 0 1 0,0 4-1 16,0-4 2-16,0-4-2 0,0-1 0 15,3-6 2-15,-3-3 0 0,0 0 7 16,2-4 13-16,1-6 0 0,-1-7 2 16,1-4 1-16,0-3-8 0,-3-15-9 15,2-9-4-15,1-11-1 0,-3 4-1 16,2 8 2-16,-2 16 10 15,6 12 2-15,-6 4-1 0,0 3 0 16,2-3-7-16,-2-2-3 0,3-1-1 16,-3 3-4-16,0-1 3 0,0 3-3 15,0 3 5-15,0 4-1 0,0 0-2 16,0 1 2-16,0 2-4 0,0 2 0 16,0 0-1-16,0 0 0 0,0 1-3 15,0 2-2-15,2 5 0 0,-2 1 0 16,5 4 3-16,-2 2-2 0,2 1 2 15,0 4 3-15,3 4 0 0,0 1 1 16,0 0-2-16,5-1 1 16,0 2 0-16,2-2 0 0,3-4 1 15,-2-2 0-15,2-1-1 0,-3-4 1 16,3-4 0-16,-7-3 7 0,4-5 3 16,-5 0 0-16,1-5 14 0,-1-4 5 15,-2-6-8-15,0-1-3 0,-3-3-1 16,3-2-10-16,-1-2-5 0,1 0-3 15,0-3 2-15,0 6-2 0,-1-1 0 16,-2 5 1-16,3-2-1 0,-3 6 0 16,1 0-1-16,-1 2 1 0,-3 1 0 15,1 0 0-15,-1 6-1 0,1-3 0 16,0 5-1 0,-3 1-3-16,0 0-2 0,0 4-3 0,0 4 5 0,2 5 5 15,-2 4 0-15,3 2 4 0,-3 3-3 16,2 6 1-16,4-1 0 0,1 11-2 15,4 4 0 1,-1 4 2-16,3 2-1 0,-5-11 0 16,-3-9 0-16,-3-8 0 0,-2-2-1 0,3 3 0 0,0 0-12 15,2 0-26-15,-3-6-44 16,4-2-40-16,-1-3-44 0,2-3-84 0,-1-5-41 16,1-2-87-16</inkml:trace>
  <inkml:trace contextRef="#ctx0" brushRef="#br0" timeOffset="-48675.1">12503 16647 533 0,'3'-8'127'0,"5"2"-25"0,-3-4 65 0,3 1-116 0,0-1-23 0,-3 1-11 16,2 0-12-16,-1 4-5 0,-4-1 10 16,-2 5 4-16,0 1-14 0,-5 0 0 15,-8 0-1-15,0 8 1 0,-5 1-1 16,-3 2 1-16,1 1 2 0,-1-1-2 16,0 0-27-16,3 2-8 15,3-2 10-15,2-1 8 0,5 0 9 16,3-1 7-16,2 1 1 0,3 0 1 15,0-1 4-15,0-1 14 0,6-1 7 16,1 2 7-16,-2 0-1 0,6-5 7 16,-1 4 5-16,3-1-8 0,3-3-9 15,-1 3-9-15,3-2-8 0,-2 3-4 16,4 1-1-16,-2 1-2 0,1 1 8 16,-4 2 12-16,1 3 13 15,-4-1-2-15,-4 3-9 0,-3-3-3 16,-5 2-6-16,0-5-1 0,-10 1 5 15,0-2-3-15,-8-1-4 0,0-1-5 16,-6-3-8-16,-2-2-18 0,1-4-47 16,-4 0-26-16,1 0-7 0,-1-2-9 15,3-3-22-15,6 2-37 0,2-6-11 16,7 5-34-16,4-4-142 0</inkml:trace>
  <inkml:trace contextRef="#ctx0" brushRef="#br0" timeOffset="-48362.24">12855 16626 592 0,'0'0'51'0,"0"0"51"0,0 0 8 0,0 0-52 15,15-13-10-15,-15 13-2 0,0 0-22 16,-2 3-12-16,-1 7 20 0,-2 3 10 16,2 5-4-16,-2 4-9 0,3 6-21 15,-1 5-4-15,3 6-4 0,0 8 3 16,0-3-3-16,3-6-3 0,-3-10 1 16,2-12 0-16,-2 2-5 15,0-3-27-15,3 4-24 16,-1-3-31-16,-2-5-27 0,3-5-45 0,2-5-14 15,0-1-69-15,1-3 22 0</inkml:trace>
  <inkml:trace contextRef="#ctx0" brushRef="#br0" timeOffset="-48110.4">12829 16595 495 0,'0'0'81'0,"0"0"50"15,0 0-9-15,0 0-68 0,0 0-10 16,0 0-2-16,23-34-13 0,-15 26 7 16,2 2 8-16,3 0-9 0,0-1-12 15,3 5-8-15,-3-2-6 16,2 0-3-16,1 2 0 0,2 1-5 16,-3 1-1-16,1 0 0 0,-1 2-9 15,1 2-25-15,-3-1-38 16,0 0-34-16,0 3-34 15,-3 3-38-15,0-3-21 0,-5 3-95 0</inkml:trace>
  <inkml:trace contextRef="#ctx0" brushRef="#br0" timeOffset="-47907.28">12824 16738 729 0,'0'0'87'0,"0"0"-44"16,0 0 100-16,0 0-81 0,36 7-42 15,-18-11-2-15,0-4-7 16,0 2-7-16,6-2-4 0,-4 0 0 16,4 2-4-16,-4 1 2 0,1 3 2 15,0 1-1-15,-3 1-23 0,2 1-34 16,-4 2-20-16,-1 4-33 0,-2 1-31 16,0 2-1-16,-5-3-74 0,-3 2-91 0</inkml:trace>
  <inkml:trace contextRef="#ctx0" brushRef="#br0" timeOffset="-47672.3">12863 17013 900 0,'0'0'7'0,"0"0"52"0,0 0 92 15,0 0-75-15,0 0-27 0,49 0-1 16,-29-7-7-16,4 2-10 0,-1-2-22 15,3-1-7-15,0 3 3 0,-1-1-1 16,4 4-4-16,-3 1 0 0,0 1-2 16,-3 1-8-16,3 2-23 0,-1 4-19 15,1-4-20-15,0 3-40 0,-3-3-50 16,6 2-63-16,-8-3-60 0</inkml:trace>
  <inkml:trace contextRef="#ctx0" brushRef="#br0" timeOffset="-47304.66">13348 16312 672 0,'0'0'70'0,"0"0"28"0,0 0 58 16,37-7-70-16,-22 7-28 0,3 6 9 16,5 5-27-16,3 6-16 0,-2 7-17 31,4 14-3-31,-2 15-4 0,0 14-2 16,-3 7-8-16,-5 0 9 0,-3-5 1 15,-2-10 5-15,-5 3 25 0,0-3 22 16,-6-6-7-16,-2-3-20 0,0-5-18 15,-5-4-2-15,0-5-4 0,-3-7 0 16,3-7-1-16,3-7 1 0,-4-3-1 16,1 0 0-16,-2 0 0 0,-1-1-1 15,-3-3-10-15,1-3-31 16,0 0-28-16,-6-5-64 0,6-4-125 16,0 0-133-16</inkml:trace>
  <inkml:trace contextRef="#ctx0" brushRef="#br0" timeOffset="-41730.7">19209 16132 172 0,'0'0'39'0,"0"0"-7"15,0 0 46-15,0 0-10 0,0 0-3 16,0 0 13-16,0 0-1 0,0 0-7 15,0 0-13-15,0-2 0 0,0-2 3 16,0 1 8-16,5 0-3 0,-3 0-16 16,4-2-6-16,-1 4-4 0,3-2-3 15,4 0 0-15,4-1-5 0,2 1-6 16,3-2-6-16,-1 2-8 0,6 2-5 16,-5-4-3-16,2 3-1 0,3 0-1 15,-5 2 0-15,-1-1-1 16,1 0-14-16,-3 1-16 0,0 0-29 15,-5 0-36-15,-3 1-48 0,-2 1-57 16,-3 1-15-16,-5 0-119 0</inkml:trace>
  <inkml:trace contextRef="#ctx0" brushRef="#br0" timeOffset="-41448.19">19247 16242 489 0,'0'0'74'0,"0"0"-2"0,0 0 18 16,0 0 55-16,0 0-42 0,0 0-35 15,47 17 13-15,-26-17-20 0,-1 0-23 16,4 0-17-16,1-1-11 0,1 1-9 15,-2 0-1-15,1 0-3 0,-1 3-16 16,-1 1-20-16,3-1-37 0,-3 0-54 16,11 5-62-16,-14-3-44 0,1 0-122 15</inkml:trace>
  <inkml:trace contextRef="#ctx0" brushRef="#br0" timeOffset="-40650.65">20604 15776 244 0,'0'0'51'0,"0"0"-29"0,0 0 48 0,0 0-31 0,0 0-17 16,16 0 13-16,-14 0 13 0,3 0 2 15,0 0-6-15,-2 0 2 16,2 0 2-16,0 0-2 0,1 0-7 15,-6 0-7-15,2 0-5 0,1 0-4 16,-3 0-7-16,0 0-2 0,0 0 0 16,0 1 7-16,-5-1 2 0,5 0-4 15,-8 0-4-15,0 0-6 0,-2 3 1 16,-3 0 1-16,-3 0-6 0,-2 5-1 16,-2 0-3-16,-6 2-1 0,0 3 2 15,-5-1-2-15,2 0-2 0,-4 0-5 16,4 2-13-16,1 0-6 0,2-2 2 15,8 0-7-15,3-1 3 0,7-1 15 16,5-1 4-16,6 2 3 0,5-4 6 16,12 0 6-16,-2 0 10 0,8 3 4 15,5-1 3-15,-2-2-3 0,2 0 0 16,0 2-3-16,0 2-1 0,0-1-1 16,0 1-5-16,-6 0-3 0,4 3-3 15,-3 1 13-15,-3-3 11 0,-2 4 3 16,-6-1 4-16,-2-2 0 0,-8 3 1 15,-2-3 1-15,-3-2 2 0,-11 0-5 16,-1-1-9-16,-4 0-7 0,-7-2-12 16,0-3-3-16,-8 2-1 0,2-3-2 15,1-2-12-15,-6 0-25 16,6-2-24-16,-3 0-9 0,2 0-10 16,3-4-22-16,3 1-18 0,8 0-31 15,2-7-23-15,2 2-66 0,9-2-97 16</inkml:trace>
  <inkml:trace contextRef="#ctx0" brushRef="#br0" timeOffset="-40084.36">21090 15826 430 0,'0'0'124'0,"0"0"-79"0,10-7 23 0,-5 6-18 16,-2-2-28-16,-1-1-3 0,-2 1 17 15,0 0 8-15,0 0-3 0,-2 0-10 16,-6 1-16-16,-2 2-8 15,-1 0-2-15,-7 4-3 0,3 1 4 16,-6-1 1-16,1 3 1 0,-1-2-2 16,0 1-6-16,3 2 1 0,3 1-1 15,2-2 0-15,0 2 0 0,8 0 0 16,2 0-1-16,3 2-1 0,5-1 2 16,3 0 4-16,5 0 0 0,2 1-1 15,3-1 3-15,3-2-3 0,2 3 0 16,3 1 1-16,0-1-3 0,2 1 0 15,-2 0 1-15,0 0 5 0,3 2 18 16,-6 0 10-16,0-1 4 0,0 2-3 16,-2 0 5-16,-8 0 6 15,-5-1-8-15,-1-1-1 0,-7-2 0 16,0 0-9-16,-7-1-4 0,-6 0-8 16,-3-2-6-16,-4-2-4 0,-1-1-1 15,-10-1-6-15,-3-2-4 0,3-1-30 16,0-1-6-16,-2 0-8 0,7-2-6 15,-3-1-19-15,4 1-34 0,1 1-39 16,9-5-44-16,2 3 6 0,8-1-91 16</inkml:trace>
  <inkml:trace contextRef="#ctx0" brushRef="#br0" timeOffset="-39755.69">21529 15825 529 0,'0'0'53'0,"0"0"-32"0,0 0 49 0,0 0-20 0,31-14-25 15,-28 14 8-15,-3 6 22 16,0 2 2-16,0 4 2 0,-3 3 7 0,-2 5-2 16,0 4-25-16,-3 3-9 0,3 4-9 15,2 1-6-15,-2-1-3 0,5 1-2 16,0-2-5-16,0-1-3 0,3-4-2 16,-1 1-32-16,1-4-24 0,-3-3-16 15,5-2-18-15,-2-5-26 0,2-2-48 16,0-4-4-16,3-4-114 0</inkml:trace>
  <inkml:trace contextRef="#ctx0" brushRef="#br0" timeOffset="-39457.96">21480 15783 465 0,'0'0'67'16,"0"0"8"-16,0 0 64 0,0 0-63 15,49-40-25-15,-33 31 6 0,9 1-2 16,-4 2-3-16,7-2-3 0,-2 1-12 16,3 3-14-16,-3-1-19 0,-1 3-2 15,-4 1-2-15,0 1-2 16,-1 1-14-16,-7 5-19 0,0-2-30 15,-2 4-17-15,2 0-23 0,-1 4-43 16,-4-3-18-16,-3 0-112 0</inkml:trace>
  <inkml:trace contextRef="#ctx0" brushRef="#br0" timeOffset="-39238.97">21570 16007 628 0,'0'0'80'0,"0"0"15"16,0 0 66-16,34 1-87 0,-19-2-30 15,6-3-8-15,0-1-14 0,2 2-8 16,-2 1-8-16,-1-3-2 0,1 4 0 16,0 0 1-16,-1 1-4 0,-4 0 0 15,2 4-1-15,-2 1-18 0,-4 1-35 16,1 1-33-16,0 0-24 0,-2 2-46 15,-1 4-33-15,-7-1-80 0,2-2-24 16</inkml:trace>
  <inkml:trace contextRef="#ctx0" brushRef="#br0" timeOffset="-38989.18">21591 16330 846 0,'0'0'145'0,"0"0"-45"0,0 0 46 16,0 0-72-16,49 12-11 0,-31-12-12 15,6 0-21-15,-1-2-15 0,0-2-8 16,3 3-4-16,-5 0-2 0,-1 1 0 16,6 0 3-16,-3 2-4 0,3 4 0 15,-5 2-7-15,2-1-35 0,0 4-36 16,-2-1-49-16,7 3-79 0,-7-2-128 15,-3-3-249-15</inkml:trace>
  <inkml:trace contextRef="#ctx0" brushRef="#br0" timeOffset="-32933.44">20131 16825 199 0,'0'0'52'0,"0"0"-14"0,0 0 17 0,0-2-11 16,0 2-5-16,0-2 7 0,0 2 0 16,0-1-3-16,0 1-2 0,0-2 2 15,0 2-4-15,-2 0-6 0,2 0 3 16,0 0-2-16,0-1-2 0,0 0-1 15,0 1-7-15,2-1-3 0,3-1 2 16,6 0 4-16,2-3-10 16,7 3-5-16,11-2-1 0,13-2 1 15,23-4 3-15,8 0 4 0,11 1-8 16,1 4-1-16,4-2 10 0,7 3 12 16,5-1-5-16,6 3-2 0,5 2-4 15,-3 0-3-15,2 5 1 0,-1-3-3 16,-9 0 6-16,-8-1 4 0,-1-1 2 15,-12 0-8-15,-7 0-7 0,-8 0-5 16,-5 0-5-16,-13 0-3 0,-2 0 0 16,-6 0-17-16,-5 0-14 0,-10 0-11 15,-5 0-13-15,-3-1-25 16,-8 0-34-16,3 0-42 0,0 1-54 16,0 0-36-16,-5 0-137 0</inkml:trace>
  <inkml:trace contextRef="#ctx0" brushRef="#br0" timeOffset="-31840.16">20392 17222 109 0,'0'-1'5'0,"0"-4"-2"0,3 4 10 0,-1 0 13 16,1 0-1-16,-1-1 10 0,1 2 12 15,0 0-1-15,2 0 4 0,-3 0-6 16,-2 2-11-16,0-1-8 0,3 0 14 16,-3-1 1-16,0 2-4 0,0 2 1 15,0-3-4-15,-3-1-1 0,3 1-6 16,-2 0-12-16,2-1-8 0,-3 1-1 15,1-1-2-15,-1 2 2 0,-2 2-1 16,0 1 0-16,-3 1 6 0,-2 0 3 16,-3 5 2-16,0 5-4 0,-3 2-1 15,-2 5-3-15,-2 9 0 0,-9 10 0 16,3 12-1-16,6 6 10 0,2-3 3 16,7-3 3-16,6-6 10 0,5-4 4 15,0-1 4-15,3-4-1 0,2-9-6 16,3-7-21-16,-3-4-10 0,2-4-2 15,4 3-1-15,4 2-13 0,-2-3-19 16,3-1-17-16,4-3-47 0,-2-5-46 16,6-7-28-16,-1-1-106 0</inkml:trace>
  <inkml:trace contextRef="#ctx0" brushRef="#br0" timeOffset="-31118.84">20542 17573 385 0,'0'0'65'0,"0"0"18"0,0 0 28 0,8-21-44 0,-3 12-17 0,-2 2-3 0,2-4-8 15,0 3 2-15,3 0-10 16,-6 5-5-16,3 0 1 0,1 2-3 15,-4 1-5-15,3 4-7 0,-2 5-2 16,2 3 5-16,-2 2 4 0,-1 6 1 16,-2 1 3-16,3 1-9 0,-3 4 1 15,0-2-6-15,0 2-4 0,0 0 3 16,-3 0-2-16,3-3 0 0,0-2 2 16,0-2-5-16,0-2-1 0,0-5-1 15,3-1 0-15,-3-3 0 0,5-3 0 16,-5-2-1-16,5-3 2 15,-5-1 2-15,5-7 3 0,0-1-5 16,1-3 4-16,1-4 3 0,4-1 8 16,-1-3 12-16,3-1 7 0,0 1-8 15,2-1-8-15,3 1-8 0,-5-1-3 16,8 1-3-16,-5 0 0 0,4 4-2 16,-2-1-4-16,3 3 1 0,-6-2-1 15,4 4 0-15,-1 2 1 0,-3 0-1 16,-4 6 0-16,1 0 1 0,-6 4 11 15,-1 5 7-15,-3 4-4 0,-2 3-1 16,-2 2-4-16,-3 6-4 0,-1 0 0 16,1 2-3-16,-2 5 2 0,4-2 0 15,0 5-5-15,1-4 2 0,2 1 1 16,2-4-2-16,4 1-1 0,-1-4 0 16,0-2 0-16,3 0-16 0,-3-4-19 15,3-3-24-15,-1-1-24 0,1-3-19 16,0-4-50-16,5-3-53 0,0 0-51 15,0 0-87-15</inkml:trace>
  <inkml:trace contextRef="#ctx0" brushRef="#br0" timeOffset="-30759.56">21201 17730 369 0,'0'0'98'0,"0"0"23"0,0 0 15 0,0 0-41 16,0 0 5-16,2 0 11 0,4 0-19 16,1 0-12-16,6 0-20 0,-5 0-15 15,5 0-22-15,3-1-13 0,2 0-3 16,2-1-2-16,-4 1-5 0,2-2-14 16,3 3-38-16,-6 0-18 0,6 0-25 15,-3 0-32-15,2 0-23 0,4 0-55 16,-6 0-70-16</inkml:trace>
  <inkml:trace contextRef="#ctx0" brushRef="#br0" timeOffset="-30163.22">21674 17558 210 0,'0'0'134'15,"0"0"-93"-15,0 0 59 0,0 0-16 16,0 0-14-16,0 0 14 0,0 0 6 15,13-27-22-15,-8 22-16 0,3-2-5 16,-6 3 1-16,3-3-10 0,3 3-2 16,0-2-11-16,2 3-3 0,-2-4-4 15,5 4-7-15,-5-1-3 0,5 0-4 16,-6 2 0-16,6 1 7 0,-5 1 4 16,2 0-1-16,-2 0 3 0,0 4-2 15,0 3 1-15,-1 1-6 0,-2 3-5 16,1 4-2-16,-4 5 3 0,-2 2 4 15,0 4 2-15,-2 0 7 0,-9 0-6 16,4 0-8-16,-6 0-2 0,-3 0-1 16,3-3-1-16,-7-2 0 0,4-1 1 15,-2 0 0-15,5-6 2 0,0 0 3 16,5-4 6-16,3-4 3 0,3 0 4 16,2-3-6-16,0-3-1 0,0 0 18 15,10-4 4-15,3-1-15 0,2 0-12 16,6-1-5-16,2 1 0 15,3 0-1-15,3 3-1 0,-1 0 0 16,0 0-1-16,-2 0 0 0,5 1 0 16,-8 1-6-16,3 0-16 0,3 0-11 15,-3 0-15-15,-1 0-11 0,4 1-25 16,-8-1-19-16,2 2-51 0,-3-2-51 16,4 0-47-16,-9-4-53 0</inkml:trace>
  <inkml:trace contextRef="#ctx0" brushRef="#br0" timeOffset="-29803.93">22172 17236 684 0,'0'0'78'0,"0"0"13"0,0 0 53 0,44 8-57 0,-28 2-46 15,5 3-4-15,-1 8-7 0,6 10-12 16,0 14-12-16,2 21-5 0,-7 6-1 16,-6-1-2-16,-4 1 2 15,-3-16 1-15,-6-3-1 0,-2-4 3 16,-8-2 11-16,-5-3 17 0,-2-7-2 15,-1 0 2-15,-2-10-14 0,5-3-7 16,6-10-8-16,-6 0-2 0,-3 1-11 16,-2-2-15-16,-2 1-27 0,4-2-25 15,-2-5-25-15,2 0-30 0,-2 0-55 16,5-2-25-16,3-3-128 0</inkml:trace>
  <inkml:trace contextRef="#ctx0" brushRef="#br0" timeOffset="3616.55">14330 16487 24 0,'0'0'30'0,"0"0"-28"0,0 0 4 0,5-8 13 16,-5 8-7-16,3 0-5 16,0 0 10-16,-1 0 10 0,-2 0 10 15,5 0 13-15,-5 0 0 0,3 0-11 16,-3 1 1-16,3 0-8 0,-1 4-7 16,-2-5 0-16,0 1 0 0,3-1 1 15,-3 1 8-15,0-1 2 0,0 0 3 16,2 0-2-16,1-1-1 0,-3 0-1 15,2 0-4-15,-2-4 0 0,0 4-5 16,3 1-7-16,-3-2-7 0,0-3-7 16,-3 2-1-16,1-1-2 0,-3-2 4 15,5 1 9-15,-3-2 4 0,3 3-1 16,0-4-4-16,0-1-7 0,0 3-6 16,0 2-1-16,3 0 0 0,-3 3-24 15,2 1-53-15,1 11-70 0,-1-3-67 16,1 7-115-16</inkml:trace>
  <inkml:trace contextRef="#ctx0" brushRef="#br0" timeOffset="4099.5">14395 16836 254 0,'0'0'105'0,"0"0"-68"0,0 0 45 0,0 0 23 0,2 0-23 16,4 0-8-16,-4 0 3 0,1 0-9 15,-1 0-21-15,1 0 3 0,-3 0 4 16,3 0-6-16,-1-2-3 0,-2 1 1 16,0 0-5-16,3 0-13 0,-3-3-7 15,0 2-10-15,2-2-2 16,-2-1-4-16,0 2-5 0,0 2-2 16,3 1-7-16,-3 0-61 0,8 0-121 15,-3 0-171-15</inkml:trace>
  <inkml:trace contextRef="#ctx0" brushRef="#br0" timeOffset="6973.79">16798 16152 10 0,'0'0'28'0,"0"0"-7"0,5 0 30 0,-2 0-12 0,-1 0-14 16,1 0-1-16,-1-1 3 0,1 0 6 16,2-1 4-16,-2 1-4 0,-1-1-10 15,1 2 0-15,0-2-1 0,2 2-4 16,-5-1 0-16,5-1 2 0,-5 2 1 16,0 0-5-16,0 0-6 0,0 0-4 15,0 0 0-15,0 0 1 0,0 0 2 16,0 0-1-16,0 0-2 0,0 0-2 15,0 0 3-15,0 0 6 0,0 0-1 16,0 0 6-16,0 0 4 0,0 0 6 16,0-2 0-16,0 1 0 0,0-1 0 15,-3 0-8-15,1 1 0 0,-1 0 0 16,1 1-1-16,-1-2-2 0,0 0-8 16,1 1-5-16,-1 1-2 15,-2 0 1-15,0 0-3 0,2 0 0 16,-4 1 1-16,-1 2 2 0,-3-1 5 15,4 0 1-15,-6 3-3 0,0 1-5 16,-3 1-1-16,-2 2 0 0,3 1 0 16,-3-2 1-16,2 3 0 0,1-1-1 15,2 1 0-15,-3-1 0 0,3-1 1 16,3 1 0-16,5-1 2 0,0 0-1 16,2-1 0-16,3-4-2 0,0 4 2 15,5-5 4-15,3 4 9 0,0-2 9 16,5 0 6-16,0-2 4 0,-1-2-2 15,1 5 0-15,3-5-6 16,-1 1-5-16,1 0-3 0,-1 2-1 16,-2-2-1-16,0 1-2 0,3 1-1 15,-3 0-1-15,0 1-4 0,0 3 0 16,-3 2-1-16,0 0-2 0,1 0 2 16,1 1-3-16,1 1-3 0,-2 2 1 15,-4 0 3-15,1 0 2 0,-5 1 4 16,-3-1 1-16,0-2 4 15,-3 2-1-15,-7-2 1 0,-3 1-7 0,-3-2 0 16,-4 0-2-16,-1-3-1 0,0-2-2 16,-4 1 0-16,4-5-1 15,-5 0-2-15,3 1 1 0,2-1-2 16,3-2-2-16,0 2-8 0,0-1-25 16,2 0-20-16,3-1-20 0,1 2-43 15,4 3-41-15,3-3-65 0,2-1-82 16</inkml:trace>
  <inkml:trace contextRef="#ctx0" brushRef="#br0" timeOffset="7866.65">17033 16672 247 0,'0'3'41'0,"3"-1"23"0,-3-1 36 0,2 2-43 0,1 1-5 0,2-2 18 16,0 0-4-16,3-1 1 0,0 1-13 16,2 2 0-16,0-3-11 0,-2 2-13 15,5-2-2-15,-3 0 0 0,3 0-8 16,0-1-1-16,-2 0-2 16,1 0 2-16,1-3-6 0,-2 1 0 15,2-1-6-15,-6-3-1 0,1 3 2 16,0-5 2-16,-6 4 1 0,4-2-2 15,-4 0 0-15,-2 0-6 16,3-1 3-16,-3 2-3 0,0-2 3 16,-3 2-5-16,3-1 0 0,-5 0 1 15,2 1-2-15,1-1 6 0,-3 1-4 0,2 2 3 0,1-2 0 0,-4 4 0 16,4-2 0-16,-3 2-1 0,-1 0-2 16,-1-1 0-16,-1 2 0 0,0 0 0 15,-2 0 1-15,0 3 0 0,-1-1-1 16,1 0 1-16,0 2 0 0,2 1 0 15,-3-1-2-15,4 2 4 0,-4 0 1 16,4 0 1-16,-4 3 7 0,3-1-2 31,1 0-2-31,-1 3-3 0,-2-1-1 16,-1 0-2-16,1 4 1 0,2-3 1 16,0 0 1-16,3 2 3 0,3-2 1 15,-3 1 1-15,5-1 5 0,0 3 7 16,2-2 4-16,1-3 0 0,2 2-2 15,3-4-2-15,-3 2-3 0,0 0-1 16,5 0-4-16,1-1-2 0,-1-4-2 16,0 3 0-16,1-3-3 0,2 2-4 15,-3-2-2-15,3-2-1 0,0 2-2 16,2-1 0-16,-2-2-1 0,0 5-10 16,0-2-13-16,3 2-19 0,-4-1-21 15,-4 3-26-15,3 0-44 16,1-1-51-16,-4 1-113 0,0-5-124 15</inkml:trace>
  <inkml:trace contextRef="#ctx0" brushRef="#br0" timeOffset="9099.71">17157 15841 149 0,'0'-1'46'0,"0"-1"11"0,0 0 31 0,0-3-26 15,0 2-6-15,3 1 7 0,-3-1-15 16,2-1-7-16,-2 3-3 16,3 0 1-16,-3-2 5 0,5-1-2 15,-2 1 1-15,-1 0-5 0,1-3 5 16,-3 4 0-16,5-3-10 0,-2 1-1 15,-1 2-6-15,3 1-6 0,0 0-7 16,-2-1-4-16,2 2-1 0,0 0-3 16,1 0-2-16,1 0-2 0,-2 0 4 15,1 0-1-15,-1 3-2 0,0 1 2 16,0 3-3-16,0-1 3 0,-2 1-1 16,-1 0 3-16,1-3 2 0,0 3 0 15,-3-2 0-15,0 2-4 0,0 2-3 16,0-2 1-16,0 1-1 0,-3 1 0 15,-2 0 0-15,0 0 1 16,-3 1-2-16,3-2 0 0,-3-1 1 16,3 2-1-16,-3 1 5 0,3-2-4 15,0-3-1-15,0 3 0 0,-1-3 1 16,1 1-1-16,0 1 1 0,0-4 1 16,0 3 0-16,2-1 3 0,3-3 2 15,-5 4 0-15,2-4-1 0,1 1 3 16,-1 1 1-16,1-2-1 0,-1 0 5 15,1-1-4-15,-4 0-1 0,6 2 1 16,-2 0-3-16,-1-3 0 0,3 1-3 16,0 0 1-16,0 0-3 0,0 0 3 15,0 0-1-15,0 1 0 0,0-2 4 16,0 2 2-16,3-2 5 16,2 0 4-16,3 0-1 0,2 0-3 15,3 0-1-15,5 0-3 0,-2 0 2 16,4-2-2-16,-2 2-2 0,6-3 0 15,-4 3-4-15,3-1 5 0,1 0-1 16,-6 1-1-16,0 0-2 0,3-1-2 16,-6 1-2-16,1 0 0 0,-1 0-1 15,-5 0-1-15,1 1 1 0,-1-1-2 16,-5 1 1-16,0 0 0 0,1 2-20 16,-4 1-58-16,-2-1-48 0,0-2-77 15,0 2-174-15,0-3-288 0</inkml:trace>
  <inkml:trace contextRef="#ctx0" brushRef="#br0" timeOffset="56602.75">23710 15283 101 0,'5'-3'13'0,"-2"1"18"0,2-3 19 0,3 4 13 0,-3-5-19 15,-3 2-6-15,3 1-3 0,1-1-7 16,-4 0-8-16,3 2 2 0,-5-2 1 16,6 2 2-16,-6 1 2 0,2 0 4 15,-2 0 4-15,5 1 0 16,-5 0-3-16,0 0-1 0,0 0-9 16,0 0-5-16,0 0-4 0,0 0-1 15,0 0-2-15,3 0 4 0,-3 0 8 16,0 0 2-16,0 0-4 0,0 0-1 15,0 0-4-15,-3 0-4 0,3 0-3 16,-5 0-6-16,-3 3 1 0,1 4-1 16,-4 0-2-16,1 2 1 0,-3 3-1 15,-5 3 0-15,2 5-2 0,-4 12 2 16,-6 11 0-16,-2 8 0 0,2 7 11 16,5-5 9-16,5-6-2 0,4-1 0 15,-1-2 11-15,5 1 4 16,-2-1 0-16,2-2-7 0,5-1-4 15,3 0 0-15,0-6-3 0,3 0-2 16,2-7-1-16,0-4-3 0,-2-8 3 16,2 0-2-16,0 0-3 0,3 4-2 15,2 1-7-15,0 0-1 0,-2-3-1 16,5-4-4-16,-5 1-32 0,0-2-56 16,7-2-88-16,-4-5-106 0,1 0-126 0</inkml:trace>
  <inkml:trace contextRef="#ctx0" brushRef="#br0" timeOffset="57380.96">24092 15524 302 0,'0'0'36'0,"-2"0"-9"0,2 0 24 0,2 0 1 0,3 0-12 16,-5 2-12-16,8 5 21 0,-3-2-4 15,8 2-3-15,-5 2 4 0,5 0 6 16,0-1 2-16,-3 1 3 16,8-2-3-16,3 2-8 0,0-2-3 15,-1-3-1-15,6-2-5 0,-5-2-5 16,2 0-4-16,0-2-3 0,-2-2-4 15,2-2-10-15,-2-2 0 0,-3 1 1 16,-2 0 4-16,-4-2-3 0,1-2 6 16,-5 1 2-16,-3-2-2 0,-5 1-3 15,0 0-14-15,0-3 0 0,-5 1-2 16,-8 0-1-16,5 4-8 0,-7 2-4 16,-3 2-3-16,2 1-6 0,-7 3 0 15,0 1 7-15,2 5 5 0,-7 4 4 16,2 2-2-16,-3 2 0 0,4 4 8 15,-4 2 1-15,3 1-1 16,1 2 0-16,4 2 0 0,5-2 2 16,-2 0 2-16,11 1 5 0,-1 0 0 15,8-3 8-15,0 0 5 0,5-1-2 16,10-3-4-16,-2-2-5 0,8-2-6 16,0-2-3-16,-1 0-2 0,6-2-17 15,3-5-23-15,-1 0-27 0,0-3-58 16,-2 0-64-16,13-6-64 0,-10-2-31 15</inkml:trace>
  <inkml:trace contextRef="#ctx0" brushRef="#br0" timeOffset="57864.32">24710 15498 483 0,'0'0'65'0,"0"0"7"0,0 0 46 0,0 0-46 16,8-15-44-16,-8 12-18 0,0-4-4 16,-6 4-4-16,-1-1-2 0,4 1-2 15,-10 3 0-15,5 0 0 0,-2 3 2 16,0 2 0-16,-3 1 0 0,2 1 1 15,1 1-2-15,-3 3 1 0,0-2 0 16,0 1 0-16,6 0 0 0,-1-2 1 16,8 2 1-16,-5-1-2 15,5-2-1-15,7 3 1 16,4-1-1-16,4-2 2 0,-2 0-1 16,8 0 3-16,0-1 23 0,4 0 22 0,-1-1-4 15,2 1-1-15,-6 2 1 0,1-2-10 16,0 1 1-16,-3 2-1 0,-3-2 0 15,-2 0-13-15,-5 1-9 0,-3 0 4 16,-5-1-1-16,0 0-5 0,-5 2-2 16,-3-1-4-16,-10-2-2 0,2 1-2 15,-9-2-8-15,-4 0-11 0,-4-3-9 16,-9 2-20-16,-7-4-49 0,5 0-42 31,13-2-22-31,0-2-15 0,16-1-30 16,2 0-69-16</inkml:trace>
  <inkml:trace contextRef="#ctx0" brushRef="#br0" timeOffset="58241.17">24940 15314 567 0,'0'0'54'0,"0"0"27"0,0 0 20 0,0 0-61 0,20-27-17 0,-12 27 4 16,-8 1-4-16,3 6-4 0,-3 6 2 16,0 4 12-16,0 3-3 0,0 5-4 15,-3 2-2-15,-5 3-3 0,3 1 1 16,-2 3 2-16,-1-2 5 0,3-2 4 15,-3 0-5-15,0-8-17 0,3 1-4 16,0-2 3-16,2 0 1 0,-2-3-1 16,5-2 0-16,0-1-7 0,5-4 1 15,3-3-4-15,0-2 3 0,5 0-3 16,2-3 0-16,3-3 0 0,5 0 0 16,-2-2-5-16,5-3-17 0,0 1-16 15,-3-5-24-15,0 1-19 0,-2-1-17 16,0 0-28-16,2-6-58 0,-5 3-40 15,-10 2-108-15</inkml:trace>
  <inkml:trace contextRef="#ctx0" brushRef="#br0" timeOffset="58445.36">24883 15526 723 0,'0'0'74'16,"0"0"20"0,39-1 4-16,-13-1-67 0,-3-2-17 0,8 0-11 0,-8 1-3 15,3 0-48-15,0 1-24 0,2 0-24 16,8 2-53-16,-5 3-37 0,-2 0-105 16</inkml:trace>
  <inkml:trace contextRef="#ctx0" brushRef="#br0" timeOffset="58695.36">25343 15552 248 0,'0'0'19'0,"0"0"13"16,0 0 40-16,0 0-34 0,0 0 0 15,0 0 13-15,0 0 39 0,0 0 6 16,0 27-18-16,-5-12-18 0,2 3-25 16,1 0-21-16,-1 4-10 0,3 1-4 15,0-1-12-15,3 1-60 0,-1 2-49 16,1-5-38-16,2-2-92 0</inkml:trace>
  <inkml:trace contextRef="#ctx0" brushRef="#br0" timeOffset="58867.24">25356 15389 783 0,'0'0'0'0,"0"0"0"0,0 0 47 15,0 0-47-15,15-37-36 0,-10 30-69 16,-2-1-42-16,2 4-76 0</inkml:trace>
  <inkml:trace contextRef="#ctx0" brushRef="#br0" timeOffset="59666.16">25506 15613 430 0,'0'0'112'0,"0"0"-66"0,0 0 62 16,0 0-56-16,0 0-5 0,23-39 10 16,-18 31-11-16,3 1-6 0,0 2-20 15,2-3 3-15,-2 4 5 0,-1-3-6 16,-1 4-1-16,4-3-11 0,0 4-6 15,-2 0-2-15,-5-1-1 0,7 2 0 16,-7 1 0-16,7 0-1 0,-8 0 0 16,4 0 0-16,-4 1-1 0,3 4-2 15,-5 1 0-15,0 1-1 0,0 2 3 16,0 4-1-16,0 2 2 0,0-1 7 16,0 5 11-16,-5-4 6 15,5 2 9-15,-2-2-8 0,2-1-8 16,0-1-9-16,0-2-4 0,0-1 1 15,0 0 0-15,0-5 2 0,0 0 7 16,0-4 0-16,0-1 3 0,0-1 18 16,0-6-11-16,2 0-10 0,3-2 0 15,1-3 0-15,1 0-6 0,-2 1-5 16,6-1-3-16,-1 0 0 0,6 0-1 16,-3 1-3-16,-1 0-3 0,-1 1-18 15,2 0 22-15,0 2 2 0,0 2 1 16,-6 0-1-16,6 4 1 0,-5-3 0 15,0 3 0-15,-3 0-1 16,3 2 0-16,-3 0-3 0,-3 3 1 16,-2 5-4-16,0 1 0 0,0 3 7 15,0 3-1-15,0 0 1 0,0 1 3 16,0-1 2-16,0-2 3 0,0 2 2 16,3-2 1-16,0-1-2 0,2-3 1 15,-5-3-2-15,2-2-2 0,4-2 5 16,-1-2 3-16,-3-7-3 0,3-3-2 15,3-1-4-15,-3-2 6 0,6-2 6 16,-1-2-8-16,3-3-4 0,2-1-2 16,1 2-3-16,2 2 0 0,-5 0 0 15,2 5-1-15,-2 1-1 0,0 3 1 16,0 3-1-16,-2 2-1 0,1 2 2 16,-1 1-2-16,-3 3-3 0,-6 4 0 15,8 4 6-15,-10 4-2 0,3 0 0 16,2 5 0-16,-5 1 1 0,0 0 1 15,0 0-15-15,0 2-33 0,3-1-38 16,2-1-25-16,0 0-74 0,-2 2-67 16,2-6-72-16</inkml:trace>
  <inkml:trace contextRef="#ctx0" brushRef="#br0" timeOffset="60228.75">26351 15659 375 0,'0'0'73'0,"2"-9"17"0,3 4 4 0,1-1-54 0,-4 1-8 16,3-1 28-16,-5 1 5 0,0 0 3 15,3-1-6-15,-3 0-11 0,5-1-6 16,-5 2 1-16,5-1-15 0,-5 2-11 15,3-3-7-15,-3 3-4 0,0-3 0 16,0 5-1-16,0-3-7 0,-3 2 4 16,-2 2-5-16,-3 1-1 0,1 0-1 15,-6 4 2-15,-5 7 0 0,2 1 0 16,-5 3 0-16,1 5 0 16,2-1 2-16,2 0-2 0,3 1 1 15,5-1-1-15,1 0 0 0,2-1 0 16,5-3 0-16,0 1 0 0,5-5 0 15,2-4 0-15,-4-3 5 0,7-4 10 16,1-7 4-16,2-4 0 0,0-3-1 16,-1-4-2-16,1-3-9 0,3-1-4 15,-3-1-3-15,0 0 0 0,2 5-1 16,-4-2 1-16,-1 5-3 0,0 3-3 16,-2 3 0-16,0 4 3 0,-8 2 1 15,0 3-5-15,0 0-12 0,0 4 17 16,-5 6 2-16,-3 4 3 15,0 2 11-15,0 5 3 0,3-1-2 16,-3 2-1-16,3-1 4 0,3-1 7 16,-4-3 1-16,6-1-3 0,6-4-14 15,1 2-8-15,-1-4-1 0,9-4-1 16,-2-3-14-16,0-3-12 0,8-3-35 16,-6-5-26-16,6-3-19 0,-3-1-11 15,2-5-2-15,1-18-60 0,-5 5-82 16,-3-2-172-16</inkml:trace>
  <inkml:trace contextRef="#ctx0" brushRef="#br0" timeOffset="60525.53">26653 15198 520 0,'0'0'76'0,"0"0"-14"0,0 0 91 0,0 0-100 15,26-8-40-15,-26 8-13 0,0 7-3 16,-5 0 3-16,-3 7 3 0,0 5-1 15,0 3 2-15,-5 4 0 0,1 2 3 16,-1 4 18-16,0 4 22 0,2-4 28 16,1-1 11-16,2-1-16 0,0-3-11 15,1 2-8-15,2-3-10 0,-1 0-17 16,6-2-12-16,0-4-9 16,0-5-1-16,6 1-2 0,6-5-6 15,-4-1-18-15,5-7-16 0,3-2-13 16,2 0-15-16,2-3-29 0,-4-6-25 15,2 3 5-15,3-4-23 0,-1-3 3 16,1 1-50-16,-8 1-82 0</inkml:trace>
  <inkml:trace contextRef="#ctx0" brushRef="#br0" timeOffset="60728.71">26625 15528 643 0,'0'0'124'0,"0"0"5"16,0 0 0-16,0 0-74 0,0 0-12 16,0 0-11-16,38 1-17 0,-27-1-10 15,2-1-5-15,-1-1 0 0,1 2-2 16,3-1-15-16,2 1-24 0,-3 0-27 16,6 0-6-16,0-1-12 0,-1 1-68 15,14 0-16-15,-8 0-88 0</inkml:trace>
  <inkml:trace contextRef="#ctx0" brushRef="#br0" timeOffset="61165.92">26971 15576 359 0,'0'0'104'0,"0"0"-1"16,0 0 5-16,0 0-50 0,36-4-11 16,-26 0-7-16,-2 2-8 0,5-3-10 15,-3 1-1-15,1-1 6 0,-4-2-5 16,1 0-6-16,0 2-3 15,-3-3-4-15,0 2 2 0,-5 0 2 0,0-2-8 16,0 4-5-16,-5-3-2 0,-3 5-1 16,-5 2 3-16,-5 0 1 0,3 2-1 15,-6 6 1-15,-5 2-1 0,6 2 13 16,-1 0 37-16,5 5 12 0,3-3-11 16,6 4-5-16,2-4-2 15,5 2 8-15,0-3-6 0,5-1-14 16,2-2-13-16,6 1-9 0,0-2-8 15,8-1-2-15,0-4-12 0,-1 0-59 16,4-3-39-16,1-1-24 0,1-1-23 16,16-5-31-16,-9-1-27 0,1 0-94 15</inkml:trace>
  <inkml:trace contextRef="#ctx0" brushRef="#br0" timeOffset="61572.68">27475 15571 345 0,'0'0'105'0,"0"0"19"0,0 0-16 16,0 0-50-16,0 0-18 0,0 0 7 16,20-38-12-16,-25 30-18 0,3 5-5 15,-9-4 7-15,3 4-2 0,-4-1 4 16,1 4-5-16,-7 0-6 0,-3 3-3 16,6 1-2-16,-6 5-2 0,-2 0-2 15,2 3 2-15,1 2-2 0,4 3 0 16,-2 2 11-16,8 1 28 0,5-1 8 15,-3 1-9-15,8 1-13 0,0-2-9 16,8 0-9-16,-1-1-7 0,6-3 4 16,5-1-4-16,-2-4 3 0,4-3-3 15,1-1 4-15,0-6-2 16,0-7 5-16,-1-3 0 0,-2-4-1 16,3-6-6-16,-6-10 2 0,4-17 5 15,-9-19 3-15,3-10 8 0,-3-2 15 16,-2 9 4-16,-8 12-7 0,2 9-21 15,-2 9 1-15,0 9 1 0,0 6-6 16,-2 7-5-16,2 2 0 0,-5-2-1 16,2-3 0-16,-2-1-17 0,-3 3-48 15,3-8-60-15,0 5-111 0,2 3-166 0</inkml:trace>
  <inkml:trace contextRef="#ctx0" brushRef="#br0" timeOffset="65261.11">24131 16269 213 0,'0'0'48'0,"0"0"-24"0,13-10 27 15,-13 7-2-15,3 0-21 0,2-1-2 16,-5 3 20-16,0 1 2 0,0-1-5 16,0 1-8-16,0 0-1 15,0 0 2-15,0 0 2 0,0 0 0 16,0 0 0-16,2 0 0 0,1-1-6 16,-1 0 0-16,-2 0-2 0,6-1 5 15,-6 0 4-15,2 1-9 0,-2 0-4 16,0 0 0-16,5-1-3 0,-5 1-4 15,0-3-8-15,0 2 4 0,3 1-6 16,0 1-1-16,-3 0-1 0,2 0-4 16,3 1-3-16,-2 7 0 0,-1 3 2 15,1 1-2-15,2 4 1 0,3 4-1 16,-5 2 1-16,2 1 0 0,0 0 1 16,3-2-2-16,-1 1 1 0,1-2-1 15,2 0 3-15,-2-5 1 0,5 0 3 16,-5-5 4-16,-3-1 8 0,3-5 2 15,-6-3 6-15,9-1 6 0,-9 0 0 16,6-4 9-16,-3-7-2 0,0-4 0 16,3-4-8-16,-5-4-7 0,7-9-7 15,-2-10-8-15,5-4-6 0,0 4-1 16,-6 10-3-16,1 12 0 0,-3 11-1 16,3-1-1-16,0 1-18 0,-3 2-30 15,3 3-32-15,-3 4-35 0,3 0-25 16,-1 9-81-16,1-1-74 15,0-2-114-15</inkml:trace>
  <inkml:trace contextRef="#ctx0" brushRef="#br0" timeOffset="65901.73">24777 16272 191 0,'0'0'105'0,"0"0"-45"0,0 0 39 0,0-11-9 0,0 8-40 15,0 1-7-15,0-1 4 0,0-1 9 16,0 2 5-16,3 0 0 0,2-3 9 15,-3 1-10-15,-2-3 0 0,3 4-11 16,0-4-15-16,-3 3-12 16,0 0-8-16,0-1-4 0,0 1-7 0,0-2 1 15,-6 3-3-15,4-2-1 0,-6 3 0 16,0 2-1-16,-2 4 1 0,2 3-3 16,-7 4-2-16,2 5 2 0,-5 0-1 15,2 3 3-15,3 2-1 16,0 0-1-16,0 0 2 0,11-1-1 15,-3-1 2-15,5-2 0 0,0 1 0 16,5-1 0-16,3-4 0 0,-1-1 4 16,1-2 4-16,5-2 7 0,0-5 7 15,2-3-2-15,-2 0-4 0,5-4 0 16,-2-5-3-16,2-2 0 0,-8-2 0 16,1-3 5-16,2 1 0 0,-6-2-8 15,1-2-5-15,0 2-3 0,-3 1-2 16,0 2 0-16,3 1-1 0,-8 5 0 15,3 2-1-15,2 4 1 0,-5 2-3 16,0 1-5-16,0 6 9 0,-5 2 0 16,2 3 2-16,3-1 8 0,0 2 5 15,0-1 1-15,0 0 11 16,3 2 3-16,4-4 1 0,4 1-6 16,2-3-7-16,2-1-5 0,1 0 0 15,2-3-7-15,-3-3-3 0,3 3-3 16,-2-3-8-16,2 0-33 0,-5 0-27 15,2 0-24-15,-7-1-29 0,5 0-46 16,-5 0-92-16,-3 0-113 0</inkml:trace>
  <inkml:trace contextRef="#ctx0" brushRef="#br0" timeOffset="66354.97">25134 16318 476 0,'0'0'40'0,"0"0"24"0,0 0 44 0,0 0-70 15,20-40-6-15,-15 31 5 0,-5 3-3 16,3 2 9-16,0 0 15 0,-1 2-9 16,-2 0-21-16,5 2-10 0,-2 3 10 15,2 2 6-15,0 2-7 0,3-1-5 16,0 3-5-16,0 3-4 0,-1 3-3 15,4-1-2-15,-4 4-5 0,1 2 0 16,0 1 1-16,-3 1-2 0,3 0 0 16,-3 0 4-16,3-1-5 15,-8-2 0-15,5-1-1 0,-5-3-1 16,-5-3 1-16,-3-2-2 0,3-1 1 16,-3-6 1-16,0-3 0 0,-2 0 5 15,7-7-1-15,-4-4 0 0,1-4-1 16,1-1 7-16,3-3-2 0,2-2-4 15,0-1 1-15,0 2 9 0,2 0 13 16,9 3 11-16,-1 5-1 0,3-1-3 16,5 4-2-16,3 1-12 0,-6 5-15 15,3 0-5-15,-2 3-1 0,2 0-40 16,-3 0-43-16,1 0-30 16,7 1-42-16,5 4-64 0,-4 2-90 15,-1-2-186-15</inkml:trace>
  <inkml:trace contextRef="#ctx0" brushRef="#br0" timeOffset="66495.55">25635 16544 918 0,'0'0'27'0,"0"0"38"0,0 0 12 0,0 0-37 0,0 0-40 0,0-6-57 15,0-2-103-15,-5-1-72 0,0 1-139 16</inkml:trace>
  <inkml:trace contextRef="#ctx0" brushRef="#br0" timeOffset="67043.36">26126 16454 204 0,'0'0'57'0,"0"0"22"16,0 0 18-16,0 0-12 0,0 0-3 15,0 0-4-15,0 0-13 0,23-17-11 16,-23 13-12-16,0-1-10 0,0 1-8 16,0-2-7-16,-3 2-7 0,-2-3-1 15,5 2-3-15,-2-2 3 0,-3-2-2 16,-1 4-1-16,-1-2 2 0,1 3-7 16,-1-1-1-16,-1 3 0 15,-5 2-2-15,5 0 1 0,-7 7 1 16,2 1 0-16,3 5 0 0,-1 1 1 15,-2 5 8-15,6 1 21 0,-4 1 15 16,9 0-5-16,2-1-2 0,2 0 5 16,9-4-4-16,-4 3-8 0,6-6-8 15,3-3-5-15,2 1 1 0,-3-5 1 16,-2-4-1-16,0-2-5 0,-3-4-4 16,1-4-1-16,-3-2-5 0,-3-6-3 15,-3-2-1-15,-2-2-18 0,0-5-43 16,-2 2-4-16,-3 3 11 0,-1 6-2 15,-1 2-37-15,-1 3-52 16,0 1-58-16,-2 4-15 0,7-3-90 16</inkml:trace>
  <inkml:trace contextRef="#ctx0" brushRef="#br0" timeOffset="67465.9">26500 16288 417 0,'0'0'63'0,"0"0"42"0,0 0 4 0,0 0-53 0,21-40-5 16,-18 30 16-16,2-1-2 0,-5 1-6 15,5-1-10-15,-5 0-2 0,0 1-13 16,0-1-4-16,0 0-1 0,0 1 1 16,0 0 1-16,0 0-2 0,0 4-5 15,0 1-8-15,-5 2-8 0,0 1-6 16,2-1-1-16,-5 3 0 0,3 0-1 16,-3 6 0-16,1 3 1 0,2 2 0 15,-8 3 1-15,5 6 3 0,0 1 0 16,-5 3-3-16,5 5-1 0,-2 2 1 15,2 1-1-15,-5 8-1 0,6 5 3 16,-1 7-3-16,0 1 2 0,3-5-2 16,0-6 0-16,2-8-2 0,3-5-12 15,0-5-15-15,0-5-17 0,0 1 3 16,3 0-11-16,7 2-15 0,-2-2-30 16,0-4-37-16,5-6-76 0,0-4-66 15</inkml:trace>
  <inkml:trace contextRef="#ctx0" brushRef="#br0" timeOffset="67664.18">26400 16529 635 0,'0'0'118'16,"0"0"-33"-16,0 0 110 0,0 0-107 16,41-31-42-16,-23 23-16 0,-2 3-21 15,2-3-6-15,-8 0-3 0,8 3-10 16,-2 0-27-16,2 2-19 0,2 1-34 15,1 1-35-15,8 1-60 0,-4 2-34 16,-1 1-119-16</inkml:trace>
  <inkml:trace contextRef="#ctx0" brushRef="#br0" timeOffset="68395.68">24606 17041 449 0,'0'0'50'0,"0"0"31"0,0 0 49 0,0 0-56 0,24 5-13 16,-14-5 11-16,0 0-5 0,3 1 2 15,0-1-6-15,3 0 2 0,2-1-14 16,-3-1-4-16,3-1 2 0,-2-3-8 16,2-2-9-16,-5 2-8 0,2-2-1 15,-7-1 1-15,5-1-1 0,-8-1-7 16,-2 1-4-16,-3 0 1 0,0-1-7 16,0 0-6-16,-8 1 0 0,0 5-1 15,-10-1-1-15,3 4-7 16,-6 2 5-16,-5 1-2 0,0 6 6 15,-2 1-1-15,5 6 0 0,-3 1 0 16,0 1 0-16,5 2 1 0,6 0-1 16,2 1 0-16,5 0 1 0,3-2 0 15,5 1 0-15,5 0 9 0,6-4 5 16,-1 2 3-16,5-2 0 0,1-3-5 16,2-3-6-16,0-3-2 0,3-1-4 15,-1-3-9-15,1-1-33 0,2-5-28 16,3 0-28-16,-5-3-37 0,5-3-44 15,7-9-75-15,-4 0-72 0,-6 3-142 0</inkml:trace>
  <inkml:trace contextRef="#ctx0" brushRef="#br0" timeOffset="68788.33">24968 16934 600 0,'0'0'43'0,"0"0"43"0,0 0 14 0,0 0-72 16,36-25-11-16,-28 23 1 0,5-3 2 15,0 4 4-15,0 1 15 0,2 4 14 16,-2 1-11-16,5 6-12 0,-5 5-3 16,-2 5-7-16,2 3-10 0,0 1 1 15,-1 4 1-15,-4-2-9 0,-3-2-3 16,-2-4 3-16,2 0-3 15,-5-3 0-15,-8-4 0 0,3-2-9 16,-3-4-4-16,1-5-2 0,-6-3-16 16,5-3-8-16,-5-5 28 0,5-5 11 15,-2-5 6-15,7-3 14 0,-4-2-2 16,7-2-8-16,0-2 4 0,2 4 11 16,6 3 2-16,5-1 9 0,5 6 3 15,3-1 9-15,2 2-3 0,8 3-12 16,-3 1-25-16,1 2-8 0,-1 5 0 15,3-1-27-15,-8 4-43 0,8 0-25 16,-7 0-43-16,7 6-51 0,-8-2-48 16,-5 1-104-16</inkml:trace>
  <inkml:trace contextRef="#ctx0" brushRef="#br0" timeOffset="69194.59">25459 16958 627 0,'0'0'47'0,"0"0"32"0,0 0 48 0,0 0-91 0,0 0-21 16,21-31 3-16,-16 30 0 0,-5-3 4 15,3 4 8-15,4 0 7 0,-1 7-3 16,1 2-13-16,-2 4-11 0,3 6-2 15,0 2-3-15,0 4-3 0,-3 3 2 16,0 0-1-16,-2-1-2 0,-3-1 1 16,0-2-2-16,0-2-4 0,-3-3-16 15,-2-5-12-15,0-3-3 0,-3-3 6 16,0-6-5-16,3-2-10 0,-3-5 26 16,6-5 18-16,-3-5 17 0,-1-5 27 15,4-1-7-15,2-4-11 0,0 1-10 16,8-2 1-16,-3 5 12 15,8 1 2-15,2 6-2 0,6 1-3 0,-1-1-16 16,1 6-8-16,5-1-2 16,-3 2-10-16,3 4-33 0,0 2-31 15,-3 0-31-15,-2 1-12 0,10 0-45 16,-11 2-15-16,-4-1-116 0</inkml:trace>
  <inkml:trace contextRef="#ctx0" brushRef="#br0" timeOffset="69524.95">25880 16973 454 0,'0'0'85'16,"0"0"-49"-16,0 0 42 0,0 0-27 15,0 0-38-15,8-37 0 0,-13 30 9 16,2-1 11-16,-2 4 6 16,0-2-7-16,2 3-14 0,-4 1-2 15,-4 2-4-15,4 0 4 0,-1 3 5 16,0 6 6-16,-5 2-4 0,0 7 1 15,-2 3-2-15,2 2 4 0,2 4-6 16,4 0-5-16,4 2-1 0,3-4 6 16,0-2 14-16,0-2-1 0,8-2-1 15,0-2-4-15,-1-5-2 0,6-3-3 16,0-5-1-16,0-4-6 0,0-1-6 16,-3-8-3-16,1-3-1 0,2-1-5 15,-11-4-1-15,3-2-6 0,-2-3-38 16,-3-1-15-16,0 0-1 0,0 4-16 15,-3 5-26-15,-2 5-42 0,-2 1-69 16,1 5-35-16,4 1-94 0</inkml:trace>
  <inkml:trace contextRef="#ctx0" brushRef="#br0" timeOffset="69992.3">26033 16984 224 0,'0'0'204'15,"0"0"-158"-15,0 0 53 0,0 0-40 16,0 0-38-16,18-32 14 0,-16 27 0 16,4-1 10-16,-1 2-3 0,-3 1 8 15,6 3-8-15,-3 0-6 0,3 5 0 16,0-1-5-16,-3 6-6 0,3 0-7 15,-1 3-4-15,-1 5-2 0,1 2-2 16,-1 3-3-16,-1 4 2 0,-3-1-3 16,3 4 0-16,-2-3-2 0,-3-2-1 15,5-3 0-15,-5-1-3 0,0-4 1 16,0-3-1-16,0-3-5 0,0-2-7 16,0-6-6-16,-5-2 6 0,2-3 2 15,-2-4 9-15,3-8 1 0,2 0 13 16,-5-5 8-16,5-4-5 0,0-2-4 15,0-3 6-15,0-1 8 0,7 5 17 16,1 1 5-16,5 3 8 16,5 1 2-16,3 5 0 0,-1-1-4 15,4 3-3-15,2 2-14 0,-1 5-20 16,-1 0-9-16,-1 0-8 0,0 1-11 16,-2 2-24-16,-1-1-19 0,1 3-23 15,-3 0-29-15,3 1-27 0,5 4-60 16,-3 1-83-16,-2-4-88 0</inkml:trace>
  <inkml:trace contextRef="#ctx0" brushRef="#br0" timeOffset="70797.23">26529 17400 218 0,'0'1'71'0,"0"-1"-5"0,5 2 31 16,-5-1-43-16,3 3-14 0,2-2 10 16,-3 0 2-16,1-1-3 0,0 2 2 15,2 2-2-15,-5-1-12 0,2 4 6 16,-2-1-1-16,5 2 1 0,-5 4 1 16,0-1-12-16,-5 3-9 15,3 4 1-15,-9-2-5 0,4 0-2 0,-1 1-4 16,0-5-4-16,-5 2-1 15,5-3-4-15,-4-1-3 16,-1 0-1-16,0-2-12 0,5 1-42 0,-5-3-50 16,10-4-54-16,-2-3-85 0,5-1-125 15</inkml:trace>
  <inkml:trace contextRef="#ctx0" brushRef="#br0" timeOffset="71448.69">26842 17130 379 0,'0'0'82'0,"0"0"-38"0,0 0 73 0,0 0-33 0,41-31-45 15,-28 22-1-15,0 2 3 0,-3 0-17 16,3-2-9-16,0 7 4 0,0-4 8 15,0 6 4-15,-5 4-4 0,-3 2-20 16,2 4-2-16,-4 8 3 0,0 1 3 16,-1 4-3-16,-2 0-6 0,5 5 2 15,-5-3-1-15,0 3-1 0,0-4-2 16,0-3 0-16,-5 1 0 0,3-3-5 16,-4-2-12-16,-1-2-4 0,2-4 9 15,-3-4 6-15,0-4 3 0,-5-2 1 16,0-1-2-16,0-3 4 0,-2-5 0 15,2-3 1-15,-5-1 2 0,2-6-1 16,1 1-1-16,2-7 2 0,0-1-1 16,5-4 2-16,-2 2 14 0,7-1 5 15,3 1 2-15,0 2 8 0,3 3 8 16,7 2 1-16,-2 5 6 16,0 0-8-16,7 3-1 0,3 1 0 15,3-1 9-15,0 0 2 0,7-2-2 16,-2 2-11-16,2 2-18 0,-2-1-12 15,3 1-3-15,-4 0-4 0,-4 1 0 16,0 3-19-16,-1 0-29 0,-2 2-38 16,-2 1-47-16,-1-3-46 0,6 2-63 15,-3-2-57-15,-5 3-166 0</inkml:trace>
  <inkml:trace contextRef="#ctx0" brushRef="#br0" timeOffset="72232.98">27237 17367 337 0,'0'0'76'0,"13"1"-20"0,-11-1 67 0,4 0-43 16,1 0-43-16,-2 0 6 15,3 0 7-15,-3-2-2 0,3-1-4 0,-3 1-5 16,3 1-4-16,5-1-9 0,-5-4-2 16,-1 4 2-16,1-3 1 0,0-1-2 15,2-1-9-15,-7 4-2 0,2-4-3 16,0 2 2-16,-5-1 6 0,0 0 1 16,0-1-3-16,0 2-6 0,0-1-6 15,-5-1 2-15,-3 3-3 0,3-3-4 16,-3 3 1-16,-5 1 0 0,6-2 0 15,-6 4 2-15,0 0 2 0,-3 1-2 16,-2 0 4-16,3 1-6 0,-6 6 1 16,3-1 3-16,-3 4 3 0,6 1 4 15,-3 3 3-15,7-1 8 0,-1 0 7 16,6 0 5-16,1 2 4 0,3-2 4 16,4-2-8-16,3 1-1 0,3-1-5 15,2-1-2-15,1 0-6 16,7-1-2-16,-5-1-3 0,2-3-1 15,3 2-4-15,-2-4-7 16,5 1 0-16,-6-2-4 0,3 1 0 0,3-2-7 16,-6 4-25-16,6-2-19 0,2 0-5 15,-2 2-11-15,-6-1-6 0,1-2 0 16,2 5-12-16,-5-3-41 0,0 2-61 16,2-2-71-16,-7 0-51 0</inkml:trace>
  <inkml:trace contextRef="#ctx0" brushRef="#br0" timeOffset="73132.12">27433 16745 147 0,'0'0'132'0,"3"0"-104"0,2-1 52 16,-5-1 5-16,5 1-30 0,-5-2 4 16,3-1-18-16,-3 1-4 0,5 2-4 15,-5-2 9-15,3-1-1 0,2 1 5 16,0 1 5-16,-3 0-10 0,4-1-11 15,-4 2 1-15,9 1-7 0,-9 0 0 16,3 1 0-16,-2 4-5 0,2-2-4 16,0 2 3-16,3 0-3 0,-8 2-5 15,5-1-7-15,-5 3-2 0,3 3 1 16,-3-1 0-16,0 4 0 0,-3-2-1 16,-2-1 3-16,-3 3-2 0,-2-4 1 15,0 1 1-15,4-2 4 0,-1-4 3 16,-1 2-1-16,3-1 2 0,0-4 3 15,5 0-1-15,-3 1 1 0,3-3 3 16,3-1 5-16,2 0 1 0,0 0 7 16,5-2 0-16,1-4 1 0,4 4-6 15,3 0-8-15,-2-1 3 0,4 3-4 16,1 0-4-16,0 0-6 0,-1 3-6 16,1 1-1-16,0-3-11 0,-1 4-30 15,1-2-31-15,-3 0-17 0,3 2-15 16,-6-2-47-16,6-1-61 0,-3 0-54 15,-5-2-164-15</inkml:trace>
  <inkml:trace contextRef="#ctx0" brushRef="#br0" timeOffset="73603.75">27790 16586 509 0,'0'0'43'0,"0"0"12"0,0 0 124 0,26-2-46 16,-13 9-55-16,2 1-25 0,-2 7-23 16,8 3-14-16,-8 6-3 15,7 9-7-15,1 11-2 0,5 17-1 16,2 9 5-16,-2 0 6 0,-3 0 9 16,-5-7 1-16,-2 0-1 0,-8-3 1 15,-3-4-14-15,-10-5-4 0,-3-8-3 16,-5-4 0-16,-3-5 0 0,1-7 4 15,-3-5 2-15,5-8-4 0,0-2 2 16,-2-2-2-16,2 0 0 0,-8-1-3 16,5-2-1-16,-2-2 2 0,5-3-1 15,3 4-1-15,-3-2-1 0,3 3-1 16,2-3-11-16,6 3-29 0,-4 0-39 16,1-2-64-16,3 6-70 0,2-3-118 15</inkml:trace>
  <inkml:trace contextRef="#ctx0" brushRef="#br0" timeOffset="80966.42">28728 15759 290 0,'0'0'76'0,"0"0"-39"16,0 0 27-16,0-4 18 0,0 3-25 15,0 1-13-15,0 0 0 0,0-1 10 16,2-1-10-16,4-2-1 0,-6 2 6 16,5 0 3-16,2 0-7 0,1-1 0 15,-3 1-6-15,3 1-10 0,5 0-3 16,0 1-7-16,2 0-2 0,4 0-3 15,1 0-3-15,4 0-4 0,1 0-3 16,1 0-4-16,3 2 0 16,-4 0 0-16,-4 1-5 0,2-1-16 15,-5-1-9-15,-2 2-17 0,-3 2-28 16,0-3-24-16,-5 0-48 0,-8 6-27 16,0-2-56-16,0-1-78 0</inkml:trace>
  <inkml:trace contextRef="#ctx0" brushRef="#br0" timeOffset="81185.18">28829 15920 562 0,'0'0'66'0,"0"0"-32"15,0 0 62-15,0 0-12 0,0 0-45 16,0 0-2-16,28-3 1 0,-12-1-11 15,2 3-9-15,5-4-4 0,3 2-5 16,0 1-9-16,-6 1-2 0,3 1-16 16,3 0-27-16,0 0-36 0,10 1-53 15,-2 0-34-15,-8-1-116 0</inkml:trace>
  <inkml:trace contextRef="#ctx0" brushRef="#br0" timeOffset="81748.62">30015 15408 167 0,'0'0'182'0,"0"0"-124"0,0 0 4 15,0 0 43-15,25 1-20 0,-4-1-4 16,8 0 9-16,17-1-5 0,8 0-21 16,8-2-3-16,-5 2-11 0,3 1-6 15,-11 0-15-15,5 1-14 0,0 3-6 16,0-2-5-16,1 5-3 0,-6-2-1 16,-3 0-6-16,-4-1-16 0,-9 1-15 15,-7-1-21-15,-10 0-31 0,-3 2-13 16,-1-1-51-16,4 2-14 0,-8 1-59 15,-3-2-20-15</inkml:trace>
  <inkml:trace contextRef="#ctx0" brushRef="#br0" timeOffset="82770.19">30077 15479 9 0,'0'0'78'0,"0"0"-51"0,0 0 22 0,-6-5 24 0,6 4-13 0,0 0 0 15,0 0-8-15,0 0 3 16,0 1-4-16,0-1-5 0,6-2 1 16,-6 0 1-16,5 2-7 0,-5-1 7 15,2 1-1-15,-2 0-4 0,0 0 2 16,0-1-3-16,0 0-1 0,0 1-7 16,0-1 0-16,0 2-5 0,0-1 5 15,0 0-2-15,0-1-5 0,0 1-7 16,0 1-6-16,0 0-5 0,6 0-1 15,-4 0-1-15,3 0-4 0,8 3 2 16,-5-1-1-16,5 4-1 0,0 0 3 16,2 3 6-16,-2 4-2 0,8 1-4 15,0 6-1-15,-1-1 0 0,6 3 5 16,0 3-1-16,-3-2 0 0,8 3 6 16,-2 0-1-16,-6-3-6 0,3 0-3 15,0 1-1-15,-6-1 1 0,1 0-2 16,-8-2 3-16,2 1 1 0,-7-2-4 15,-3 1 2 1,-5-1 1-16,0 1-1 0,-5-3 1 16,-3 2 2-16,-7-2-2 0,2 2-4 15,-8-1 2-15,-5 1-3 0,3-3 1 0,-8 1 0 0,8 0-1 16,-8-3 1-16,2 1-2 0,1-3 2 16,2 1 0-16,-2-2-2 0,2 0 0 15,5-3 0-15,1 0 2 0,-1-2-1 16,5 0-1-16,3-3 3 0,3 3 0 15,8-5 0-15,-4 0 1 0,6 0-2 16,6 1 5-16,6-2 10 0,1 0 3 31,8-1-5-31,2 0-3 0,11 0-1 0,7 0-3 0,6 0-3 0,7 0-3 16,-7 0-1-16,-4 0-1 0,1 2 0 16,-2-1-1-16,-6 1-8 0,3 2-17 15,-3-1-16-15,3-2-19 0,-6 2-26 16,-2-2-26-16,3 1-64 0,-8-2-97 15,-6 0-113-15</inkml:trace>
  <inkml:trace contextRef="#ctx0" brushRef="#br0" timeOffset="83489.53">31560 15956 428 0,'0'-1'53'0,"0"0"5"0,0 1 81 0,0 0-55 15,2 0-40-15,-2 0 14 0,6 0 5 16,-1 0-5-16,2 6-3 0,1-1-6 15,5 2-3-15,3-4-5 0,2 3-7 16,-3-3 2-16,6-1 1 0,0-2-9 16,-1 0 1-16,6 0-9 0,-5 0-4 15,5-4 2-15,-6-2-4 0,1 2 1 16,0-2-4-16,-6 1 0 0,-2-1-4 16,0 4-3-16,-5-4 0 0,-3 2 2 15,-3-1-1-15,-2 0 2 0,0-1-6 16,0-1-1-16,-7 0 0 0,-1 0 0 15,0 1 1-15,-5-1 0 0,-2 3-1 16,-3-2 0-16,-3 3 0 0,5 2 0 16,-9 1-2-16,4 1 2 0,-5 5 0 15,3 0 0-15,-8 3 0 16,8 3-1-16,-3-1 1 0,5 3 1 16,0 1 2-16,3-1 4 0,3 3 3 15,7-3 4-15,3 3 11 0,0-3 0 16,5 3 1-16,0-4 3 0,5 2-4 15,0-1 1-15,3-1-2 0,0-2-3 16,-1 0-3-16,6-1-3 0,0 0-7 16,0 0-3-16,3-2-1 0,4-1-2 15,-2-1-1-15,-2-1-1 0,5 0-2 16,-1-3-12-16,-2 4-16 0,3-3-16 16,5 0-16-16,-6 2-11 0,4-1-32 15,-4 3-36-15,1-2-35 0,10 3-77 16,-2 0-53-16,-4-3-98 0</inkml:trace>
  <inkml:trace contextRef="#ctx0" brushRef="#br0" timeOffset="84162.96">32288 16260 281 0,'0'0'82'0,"0"0"3"0,3-1 27 0,2 1-34 0,0-1-7 16,-2 1 0-16,2-1-9 16,-2 1-15-16,2 0-15 0,-5 0-6 0,5 2-6 15,-5 2-4-15,3 2 5 0,-3 2 5 16,0 1 3-16,-3 1-6 16,-2 2-2-16,-3 0-1 0,3 1 1 15,-3 3 1-15,3-3 1 0,-3 0-3 16,6-2-2-16,-3 0-2 0,-1-2 0 15,6 0 6-15,-2-4-3 0,2 0 3 16,0-3-2-16,0 0-1 0,0-1-5 16,0 1 0-16,0-2 3 0,2 0 2 15,4 0 2-15,1-3-6 0,6 0-4 16,0 2-5-16,3 0-2 0,-3-1-4 16,7-2 1-16,1 4-1 0,-3-1-2 15,-3 0-4-15,6 1-11 0,-3 0-20 16,-2 0-10-16,-1-1-11 0,3 0-12 15,-5-1-9-15,0 0-28 0,-5-2-45 16,0 2-29-16,-3-7 22 0,-5 3-78 16,0 1-56-16</inkml:trace>
  <inkml:trace contextRef="#ctx0" brushRef="#br0" timeOffset="84381.6">32412 15986 906 0,'0'0'0'0,"0"0"-92"0,0 0 80 0,0 0-123 0,0 0-115 0</inkml:trace>
  <inkml:trace contextRef="#ctx0" brushRef="#br0" timeOffset="93303.68">32247 15318 364 0,'0'0'45'0,"0"0"-13"0,0-3 22 16,0 1 11-16,0 2-31 0,0-3-5 16,0-1 3-16,0 1 3 0,0-1 6 15,3-1 4-15,-3 3 12 0,5-1 2 16,-5 1-13-16,2-2 0 0,4 3-1 16,-6-2-3-16,5 0-8 0,-3-1-5 15,4 0-11-15,1 0-3 0,-2 0-7 16,3-1 0-16,0 1-2 0,0 3-1 15,5-2 1-15,-6 1 3 0,4 2-2 16,-4 0-1-16,1 0 1 0,-3 0-1 16,-2 0 2-16,2 2 4 0,3 2-2 15,-8-2 0-15,5 4-3 16,-5 1-5-16,0 0 1 0,0 3-1 16,0 0-1-16,0 1 0 0,0 0 2 15,-5 3-1-15,5-2 4 0,-8 2-2 16,3-1 6-16,2 0 0 0,-2-2-1 15,-3 0 0-15,1 1 2 0,-4-3-2 16,4 1 2-16,-1-1 1 0,3-2-2 16,-3 0 0-16,5-3 9 0,-2-2-6 15,5 2-3-15,0-1 0 0,0-3 4 16,8 1 3-16,0-1 7 0,2 0-2 16,-2 0-6-16,7 0-6 0,3-1-5 15,-5 1-2-15,3 0-1 0,-1-1-2 16,3 1 0-16,-2 0 0 15,-3 0-1-15,5 0-11 0,-3 1-15 0,3 1-25 16,-7 3-32-16,7 0-34 0,-3 0-63 16,-2-1-123-16,0-1-138 15</inkml:trace>
  <inkml:trace contextRef="#ctx0" brushRef="#br0" timeOffset="94394.63">30234 16708 251 0,'0'-3'38'0,"0"-2"-6"0,0 2 37 0,5-2-36 16,-5 1-9-16,0 0 4 0,3-2 6 31,2 3 8-31,-5-2-1 0,0 3-5 0,0-2 5 0,5 0-1 0,-5 1-2 16,0 0 3-16,0 0 1 0,0 1-6 15,0 0-2-15,0 1-1 0,0 0-3 32,0 0-2-32,0 1-3 0,0 0-6 0,3 0-3 0,-3 0-6 0,5 2-3 15,-5 1 1-15,0 6 3 0,0 1 2 16,0 1-8-16,0 5 5 0,-5-1 2 16,2-1 7-16,-2 1 3 0,0-1 2 15,2 1 2-15,-2-4-1 0,3 0 0 16,-4-4 2-16,6 0-5 0,-5-1 0 15,5-3-2-15,0 0-3 0,0 1-1 16,0-3 1-16,0 1-1 0,5 0 3 16,1-2-1-16,1 0-6 0,1 0-2 15,0-2 2-15,5 0-8 0,0-1 0 16,0 1-4-16,2 1 0 16,-2 1 0-16,0 0-16 0,2 0-9 15,-2 0-16-15,6-1-15 0,-9 1-14 16,8 0-13-16,-5-1-57 0,-5 0-60 15,-1-1-50-15,-1-3-72 0</inkml:trace>
  <inkml:trace contextRef="#ctx0" brushRef="#br0" timeOffset="94711.75">30252 16479 696 0,'0'0'16'0,"0"0"-6"0,0 0 53 0,0-11-35 15,0 8-28-15,0-1-1 0,0 2-17 16,0 2-38-16,-5-1-36 16,5 1-59-16,0 0-76 0,0 0-40 15</inkml:trace>
  <inkml:trace contextRef="#ctx0" brushRef="#br0" timeOffset="95635.98">29663 17042 78 0,'0'0'196'0,"0"0"-140"0,0 0 3 0,0 0 31 0,0-4-33 16,0 3-20-16,0 1-7 0,0 0 9 15,0-1-6-15,0 1-1 0,0 0-6 16,0 0-1-16,0 0 1 16,0-1-5-16,0 1 5 0,0 0 4 15,0 0 5-15,5 0-1 0,1 0-4 16,-4 0-7-16,8 0-2 0,-2 0-8 16,5 0 0-16,-3 0-3 0,3-1-2 15,5-1-2-15,3 1-3 0,0 1 0 16,2 0-2-16,8-3-1 0,16 2 3 15,2-1-3-15,13 1 1 0,0 1 1 16,-3-1-2-16,-2 1 0 0,5 0-1 16,5-2 1-16,0 2 0 0,3-3 0 15,2 3-1-15,6-2 1 16,2 1-3-16,-5 1 2 0,8 0-2 16,-3 0 0-16,2 0 0 0,6 0 3 15,0 1-1-15,0 1 1 0,0 4 0 16,-3-3 1-16,3 4-1 0,0-3 1 15,5 2 0-15,-3-4 1 0,-2 4 3 16,3-1 4-16,-4 3 4 16,1 0 6-16,3-2-6 0,2 3 6 0,-3 1-4 15,3 0-3-15,-10 2-2 0,5 0-1 16,-6 3-6-16,1-1-2 0,-3-1 0 16,0 3-1-16,-10-2-12 0,5 2-25 15,-13-2-25-15,0-3-30 0,0 0-29 16,-10-1-56-16,-16-4-78 0,-10-3-167 15</inkml:trace>
  <inkml:trace contextRef="#ctx0" brushRef="#br0" timeOffset="99117.09">29927 17760 10 0,'0'0'248'0,"5"0"-208"0,-5 0 2 0,0-1 38 0,0 0-20 15,0 0-21-15,0 0 1 16,2-1 5-16,4 1 0 0,-4-2-8 16,3 2 2-16,3-1 7 0,2-2-1 15,-2 1 3-15,0-1 1 0,0 0-5 16,5 1-7-16,-6 0 0 0,1-1-7 16,3 1-3-16,1 0-5 0,-1 0-9 15,2 2-3-15,0 0 1 0,-6 1-5 16,6 0 0-16,-5 3 0 0,5 2-5 15,-8 5 0-15,3 3 1 0,-3 5 0 16,-2 2 0-16,2 2 0 0,-3 0-1 16,4 4 2-16,-6-1-2 0,5-2-1 15,-3 3 0-15,-2-3 0 16,0-2 3-16,0 0-3 0,0-3 0 16,-7-2 3-16,1-2-2 0,4-4-1 15,2-3 3-15,-5 0-1 0,5-4 0 16,0-1 2-16,-3-2-1 0,3-1 2 15,0-4 7-15,0-5 4 0,3-7-6 16,2 0 2-16,3-2-4 0,-1-5 4 16,6 1-2-16,0 2 1 0,3-1 0 15,2 2 1-15,2 2 0 0,1 0-2 16,-5 1 2-16,4 3 2 0,1 2 0 16,-3-1 1-16,3 0-7 0,-8 5-1 15,7 1-1-15,-7-1-1 16,3 3 0-16,-3 1-1 0,-6 2-1 15,6 1-1-15,-5 1 0 0,2 3 1 16,-7 4-1-16,2 3-1 0,3 1 5 16,-8 3-3-16,5 4 2 0,-2 1 1 15,-3 0 2-15,0 0-6 0,0 2 1 16,0-1 2-16,0 1-5 0,0 0 1 16,5-1 0-16,-5-1-1 0,0-1-17 15,0-1-28-15,0-1-34 0,-5-2-23 16,5 0-25-16,-3-1-49 0,3-5-60 15,0-1-62-15</inkml:trace>
  <inkml:trace contextRef="#ctx0" brushRef="#br0" timeOffset="99541.19">30723 17939 544 0,'0'0'100'0,"0"-1"-23"0,2 1 75 0,3-2-41 0,8-2-26 0,-5 2-2 15,10 0-17-15,-8 0-19 0,9 0-22 16,-4 2-12-16,3 0-12 0,-2 0-1 15,-3 0-3-15,2 1-9 0,3 2-19 16,-2-1-35-16,2 2-57 0,2-3-49 16,9-1-69-16,-3-3-88 0</inkml:trace>
  <inkml:trace contextRef="#ctx0" brushRef="#br0" timeOffset="100245.4">31283 17837 342 0,'0'0'60'0,"0"0"8"0,0 0 43 16,0 0-32-16,0 0-12 0,0 0 16 15,-2-34 6-15,4 28-18 0,-2-3-8 16,5 1-11-16,1-1-8 0,-4-1-8 15,3 4-3-15,3-3 0 0,0 1-3 16,5-1-2-16,-5 1-5 0,4 2 1 16,-4-1 2-16,3 5 2 0,-4-3-9 15,1 2-1-15,-3 1-7 0,3 0-4 16,-5 2-2-16,2 0-4 0,0 0-1 16,-3 4 0-16,-2 1-1 0,6 0-1 15,-6 4-4-15,0 1 6 0,0 5 2 16,0 3-1-16,-6 2 3 0,-1 1-3 15,2 0 3-15,-3 0-2 0,0 1-1 16,0-1-1-16,-5 0 1 0,6 0 5 16,-11 0-4-16,5-3 0 0,-3 0-2 15,1-3 2-15,2-2 0 0,0 2 0 16,5-3-1-16,-2-3-1 0,7-3 0 16,-2 2 5-16,5-4 9 0,0 0-1 15,8-2 15-15,2-2 2 16,3 0 5-16,2 0-10 15,1 0-8-15,10 0 0 0,-6 0-1 0,6 0 1 16,3 0-6-16,-3 1-9 0,2 0 3 16,0 2-3-16,-2 0-2 0,0-1-1 15,-3 1-11-15,3-1-17 0,-5 4-12 16,5-4-6-16,-6 3-12 0,4 0-22 16,-1-1-30-16,-2 1-34 0,2-4-66 15,-3 0-72-15,1-1-105 0</inkml:trace>
  <inkml:trace contextRef="#ctx0" brushRef="#br0" timeOffset="173688.14">25152 12725 170 0,'0'0'30'0,"0"0"-7"16,0 0 16-16,0-1 18 0,0 1-12 16,0-2-21-16,0 2 10 0,0 0 14 15,0 0-18-15,0 0 2 0,0 2 6 16,0 1 1-16,0-1-4 0,2 1-5 15,3 2 2-15,3-1 7 0,0 1-3 16,2-1-4-16,6 2-6 0,-3-3-2 16,2 0 0-16,3-1 1 0,3 1-2 15,2-2-9-15,3-1-2 0,0-2 1 16,0-3 2-16,2 0-3 0,1-3-5 16,-1-1 1-16,-2 0-5 0,0 0 4 15,-3 2-4-15,-5-3 5 0,3 1-4 16,-8 0 2-16,-3-1-1 0,0 2-4 15,-2-2 2-15,-8 3-2 0,3-2 1 16,-3 1 0-16,0-2 2 0,-3 0-3 16,-5 0 2-16,1 0-1 0,1 1 0 15,-7 1 1-15,1-1-3 16,-1 1 0-16,-3 1 0 0,3 2 0 0,-2 0 0 16,-6 2 2-16,3 2-2 0,2 1 3 15,-4 0 4-15,-1 0-1 0,-2 3-1 16,0 5-2-16,2 3 0 0,-5 1-1 15,0 5 0-15,3 2-2 0,2 2 1 16,-5 4 0-16,11-2 4 0,-6 4 9 16,8-2 10-16,0 2 6 0,6-4 6 15,7 1 1-15,0-3 1 0,0 4 3 16,7-3-8-16,1-5-2 0,5 2-6 16,3 0 0-16,2-5-4 0,2 3-4 15,4-5-4-15,1 1-5 0,4 1-6 16,10-2 0-16,-3-2-2 0,3-2-2 15,-6-2-15-15,-4-4-15 0,-4-1-21 16,1 0-28-16,10 1-30 0,6-2-55 16,4 2-68-16,-10 0-72 0,-5-2-152 15</inkml:trace>
  <inkml:trace contextRef="#ctx0" brushRef="#br0" timeOffset="174219.64">25958 13011 293 0,'0'-2'88'0,"0"-3"-3"0,5 2 3 0,-5 0-15 16,3-1-25-16,2 2-5 0,-5 1-4 15,5 1-21-15,-5 0-7 0,0 3 0 16,0 4 18-16,0 1 7 0,0 1 1 16,0 3-9-16,0 1 3 0,-8-1 1 15,3 2-5-15,0 1-4 0,-3-3-5 16,3 0-2-16,-3-1-3 0,6 0-4 16,-4-1-5-16,-1-1 0 0,7 1-2 15,-5-3 5-15,5-1-4 0,0 2 1 16,5-5-2-16,2 3 7 15,1-3 5-15,10 1 2 0,-5-2-6 16,8-2-3-16,0 0-7 0,2-5 2 16,3 1-2-16,-6-3-6 0,6 3-2 15,-5-2-29-15,-1 2-11 0,1-3-9 16,-5 4-9-16,2-2-30 0,-5-2-55 16,-3 0-31-16,0 0-148 0</inkml:trace>
  <inkml:trace contextRef="#ctx0" brushRef="#br0" timeOffset="174391.52">26025 12564 547 0,'0'0'0'16,"0"0"-45"-16,0 0 30 0,0 0-50 15,0 0-124-15</inkml:trace>
  <inkml:trace contextRef="#ctx0" brushRef="#br0" timeOffset="174784.76">26488 12725 226 0,'0'0'198'0,"0"0"-107"0,0 0 9 15,0 0 7-15,0 0-16 0,41-19-40 16,-28 12-7-16,2 3-6 0,3-4-25 16,-2 3-10-16,2-1-3 0,3 2 0 15,-6-1 1-15,3 2-1 16,3 1-10-16,0 1-10 0,-1 1-27 15,1 0-45-15,0 5-42 0,-1 1-32 16,-7-1-108-16</inkml:trace>
  <inkml:trace contextRef="#ctx0" brushRef="#br0" timeOffset="174972.36">26697 12887 502 0,'0'0'74'0,"0"0"-5"16,0 0 47-16,44 0-18 0,-24-2-64 16,6 0-27-16,0 0-7 15,-3-1-20-15,3 3-52 0,0 0-26 16,2 0-27-16,9 5-23 0,-4-3-76 16</inkml:trace>
  <inkml:trace contextRef="#ctx0" brushRef="#br0" timeOffset="175880.83">27596 12646 306 0,'0'0'9'0,"0"0"16"0,0 0 37 0,0 0-1 0,0 0-25 0,21-14-16 15,-19 11 14-15,3 0 13 0,-2 1-2 16,2 1 6-16,0-1 1 0,-2 0-8 15,2-3-10-15,3 5-7 0,-8-2-10 16,5 1-1-16,-5 1-1 16,3 0 2-16,-3 0-2 0,0 0-11 15,0 3-4-15,0 7-1 0,0 0 1 16,-3 9 2-16,3 1 0 0,0 2-1 16,0 0 0-16,0 1 0 0,0-1 2 15,8 0 3-15,0 3 10 0,-1-5 10 16,6-2 1-16,0 1-1 0,5-2-3 15,-2-5-6-15,4-2 5 0,1-5-4 16,0-1 5-16,-1-4 9 0,-1 0-11 16,-4-7-9-16,3-3 2 0,-10-1 1 15,5-8 3-15,-5-1-5 0,-6-3 0 16,3-2-9-16,0-3 0 0,-5-2-3 16,3 3-1-16,-3 0 0 15,5 2 1-15,-5 4-1 0,0 4 0 16,0 6 0-16,0 1 0 0,0 5-2 15,0 0 2-15,0 4-1 0,0 1 0 16,0 1-3-16,0 4-2 0,-5 1 5 16,2 5 1-16,3 4 0 0,0 1 0 15,-5 4 0-15,5 1 1 0,0 1-1 16,0 6 0 0,0 6 0-16,5 6 1 0,3 4 2 0,0 5 1 0,-3-5 3 15,-2-9-5-15,2-5-1 0,-5-9-1 16,0-4 1-16,0-2 0 0,0 3 0 15,0 0 8 1,0-1 6-16,-5 2 6 0,-3-6-6 0,0 1-3 16,-5-7 4-16,-2 1 2 0,-3-8 0 0,-8 0-2 15,-5 0-6-15,-8-9-8 16,-10-3-2-16,8 1-2 16,10 2-28-16,7 2-22 0,4 2-18 0,-1-1 1 0,-5 2-26 15,6-2-39-15,-6 2-29 0,5 4-49 16,6 0-33-16,2 0-80 0</inkml:trace>
  <inkml:trace contextRef="#ctx0" brushRef="#br0" timeOffset="176428.05">28250 13054 197 0,'2'0'187'0,"-2"0"-97"0,6-1 25 0,-6 0-22 0,2 1-25 15,3 0-10-15,0 0-12 0,-5 2-13 16,3 5-14-16,-3-2 2 0,0 5-3 15,0 1 4-15,-3 5-2 0,-2-1 1 16,-2 1 4-16,-1 0 7 0,3 2-3 16,-3-3-5-16,3 1 2 15,2-3 1-15,-2-1-3 0,5-2 0 0,-5-1-6 16,5 0-5-16,0-3-2 0,5-1 1 16,-5-3-2-16,8 0-1 0,-3-2-1 15,8 0-5-15,-5 0 1 16,4-3-1-16,-1-1-3 0,7-3 0 15,-5-3-4-15,0 2-8 0,2 1-12 16,1-2-14-16,2-1-12 0,-5 0-28 16,0 0-29-16,2-8-38 0,-2 6-85 15,-5-1-96-15</inkml:trace>
  <inkml:trace contextRef="#ctx0" brushRef="#br0" timeOffset="176568.68">28260 12778 604 0,'0'0'0'16,"0"0"-12"-16,0 0 8 0,0 0-49 15,0 0-123-15,-23-37-95 0</inkml:trace>
  <inkml:trace contextRef="#ctx0" brushRef="#br0" timeOffset="176929.87">28756 12773 447 0,'0'0'74'0,"0"0"40"16,0 0 7-16,0 0-7 0,0 0-11 15,0 0-28-15,0 0-1 0,26-7-11 16,-5 2-10-16,-1 1-5 0,14-1-16 15,7 2-21-15,6-4-5 0,2 2-6 16,-3-1-24-16,-2 4-29 0,0 0-38 16,-2 0-62-16,7 1-69 0,-10-2-50 15,-11 0-145-15</inkml:trace>
  <inkml:trace contextRef="#ctx0" brushRef="#br0" timeOffset="177599.95">29764 12553 450 0,'0'0'39'0,"0"0"27"15,0 0-4-15,0 0-47 0,0 0-9 16,0 0 2-16,21-18 10 0,-21 15 0 16,0 1 2-16,0 2 2 0,0 0-7 15,-3 2-13-15,-2 5-1 0,0 3 7 16,2 2 10-16,-2 4 0 0,5-1 1 15,0 2 2-15,0-1 1 0,5 2 8 16,3 0 9-16,5-3 11 0,0 2-2 16,7-2-6-16,1-3-10 0,0-2 1 15,5-1-4-15,-3-5-8 0,3-1-1 16,-6-3 10-16,1-5 1 0,0-1 4 16,-6-7 5-16,-2 0-1 0,0-3-15 15,0-3-14-15,-5-4-8 0,5-1-2 16,-6 2 0-16,-1 1-1 0,-4 4-1 15,3 0 2-15,0 4 0 0,-5 1 0 16,3 5 3-16,-3 0-2 0,0 4-1 16,0 3-1-16,0 0-7 0,0 6-9 15,0 6 7-15,0 5 9 0,0 13 1 16,5 18 0-16,3 8 0 0,5 6 0 16,0 0 1-16,2-8 0 0,-2-5 0 15,0-4 0-15,0-3-1 0,0 0 0 16,-3-6 0-16,1-5 0 15,-9-6 1-15,3-10 3 0,-5 1 4 16,3-1 2-16,2 0-4 0,-5-1-2 16,0-6-4-16,-8-4 1 15,-5-4-2-15,-7-2 1 0,-1-7-17 0,-5-3-22 0,-2-1-30 0,-6-2-16 16,1 3-15-16,4 0-43 0,-10-7-44 16,8 8-44-16,6 0-152 0</inkml:trace>
  <inkml:trace contextRef="#ctx0" brushRef="#br0" timeOffset="178055.24">30423 12927 492 0,'0'0'94'0,"0"0"-11"0,0 0 35 0,21 4-65 15,-21 1-40-15,2 0 4 0,3 3 2 16,-5 0 4-16,0 3 2 0,-5 1 2 15,3-1-2-15,-4 1-2 0,-1 3-5 16,-1-2 4-16,3 0-1 0,-3 0 4 16,0-1 6-16,3 0-4 0,0-3 6 15,2-2-8-15,-2 1-4 0,5-2-3 16,0-1-1-16,0-2-1 0,5 3-3 16,-5-3 4-16,8-1 4 0,5 1 3 15,-5-2-14-15,10-1-2 0,-3 0-4 16,3 0-3-16,-2-2-1 0,5-2-7 15,-1 2-2-15,-2 1-10 0,3-1-18 16,-6-2-20-16,6 3-23 0,-3 0-22 16,-2 0-31-16,-1-4-47 0,-2 1-40 15,-5-1-122-15</inkml:trace>
  <inkml:trace contextRef="#ctx0" brushRef="#br0" timeOffset="178180.25">30568 12804 721 0,'0'0'28'0,"0"0"28"0,0 0-55 15,0 0-1-15,0 0-132 0,0 0-82 16,5-24-111-16</inkml:trace>
  <inkml:trace contextRef="#ctx0" brushRef="#br0" timeOffset="178759.28">29826 11930 137 0,'0'0'69'0,"0"0"17"32,0 0-4-32,34-20-20 0,-22 15 5 0,-4-1 6 0,3 3-8 0,-4-4 1 0,1 2 0 15,0-1 1-15,-3 3-14 0,-2-2-14 16,2 3-2-16,-5-1-8 0,0 2-2 15,0 1-4-15,0 0-6 0,0 2-11 16,-5 4 6-16,-3 5 1 0,-5 2 3 16,-3 3-1-16,-4 4-9 0,-1 1-6 15,-5 2 3-15,0 3-1 0,3-2-2 16,-3 3-1-16,-2-4-10 0,2 0-14 16,5-1-21-16,-4-1-17 0,9-1 1 15,1-3 5-15,2-3-5 0,0-1-17 16,5-2-18-16,3-1-26 0,5-2-45 15,0-2-57-15</inkml:trace>
  <inkml:trace contextRef="#ctx0" brushRef="#br0" timeOffset="179087.41">29831 11806 527 0,'0'0'63'16,"0"0"19"-16,0 0 51 0,0 0-63 16,0 0-35-16,0 0-3 0,26-7 6 15,-16 12 14-15,3 3-12 0,5 3-9 16,-2 0-13-16,4 2-2 15,1 2 5-15,0 1 8 0,5 2-2 16,-6-3-5-16,6 2-7 0,-3-2-8 16,3 2-4-16,3-4-2 0,-3 4-1 15,2-3-1-15,3-1-16 0,-3 3-28 16,1-2-49-16,17 6-75 0,-12-7-123 16,-6-3-210-16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1-18T15:17:14.33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4407 5467 94 0,'0'0'9'0,"0"0"17"0,4-5 17 0,-1 3 8 0,-3 1-5 16,1 0 5-16,-1 0-1 0,0 1 4 15,1-1 0-15,0 0-8 0,-1-1-8 16,3 1-4-16,-3-1-1 15,5 0 3-15,1-3 8 0,3 0 14 16,5-3 2-16,3-2-3 0,7-2-3 16,5-2-12-16,11-6-3 0,13-4-5 15,11-5-13-15,5-1-6 0,-3 3-8 16,-5 4-5-16,-7 2-1 0,0 4 0 16,-1 0-2-16,-6 3-10 0,-6 5-27 15,-10 2-31-15,-9 2-30 0,-2 4-52 16,-11 1-33-16,-1 0-132 0</inkml:trace>
  <inkml:trace contextRef="#ctx0" brushRef="#br0" timeOffset="345.11">4745 5374 377 0,'0'0'117'0,"0"0"-112"0,0 0 23 15,0 0 41-15,0 0-17 0,0 0-44 16,0-15-8-16,0 23 0 15,-4 7 21-15,0 6 18 0,-4 12 5 16,-6 10-11-16,-3 12-8 0,-5 2-12 16,3-3-6-16,3-6-3 0,1-6-3 15,4-3-1-15,2 1-30 0,1-4-28 16,4-1-27-16,4-7-27 0,0-5-39 16,1-5-37-16,4-9-30 0</inkml:trace>
  <inkml:trace contextRef="#ctx0" brushRef="#br0" timeOffset="784.88">5063 5726 376 0,'0'0'38'0,"0"0"-2"0,0 0 67 15,10-35-40-15,-7 25-35 0,0-1 16 16,-1 1 14-16,1-1-9 0,0 3-15 15,-2-2-3-15,1 0-4 0,0 1-1 16,-1 0 4-16,0-2-6 0,0 2-14 16,-1-1-5-16,0 1-4 0,-3 2-1 15,-1 0-1-15,0 4-4 0,-1 0-21 16,0 3-5-16,-1 2 5 0,-2 6 6 16,0 2 12-16,-1 5 8 0,-1 5 0 15,1 2 2-15,1 2-1 0,1 1 0 16,0 0 0-16,4-1 6 0,2-1 5 15,1-2 10-15,4-3 9 0,5-3-1 16,-1-2 3-16,3-2-4 0,3-4 6 16,2-5 6-16,1 0-1 0,0-2-1 15,0-3 4-15,-1-5-10 0,-1-3-6 16,-4-2-2-16,-2-3-6 0,-4-4-2 16,-3-4-17-16,-2-4-7 15,-7-6-26-15,-2 3-10 0,0 5 3 16,-3 1-7-16,0 11-19 0,-3 2-2 15,-1 4-24-15,-1 6-24 0,-3 2-46 16,-2 6 13-16,-6 7-29 0,6 0-24 16</inkml:trace>
  <inkml:trace contextRef="#ctx0" brushRef="#br0" timeOffset="1287.92">5530 5248 491 0,'0'0'60'0,"0"0"20"0,6-47 15 0,-4 30-56 16,1 0-28-16,-1 3 11 0,0 4 8 16,0 3 4-16,-1 2 4 15,-1 5 18-15,0 0-50 0,0 9 4 16,-2 5-10-16,-1 7 37 0,-4 12-3 16,-3 13-16-16,-3 10-10 0,0 2-4 15,-1-2-2-15,3-6 1 0,-1-5-1 16,1-3 2-16,0-3 9 0,1 0 5 15,2-7 5-15,3-7-4 0,1-5-3 16,0-4 0-16,1 3-1 0,0-2-4 16,3 3-1-16,0-6 0 0,3-5 3 15,3-2 3-15,2-3 10 0,4-4 1 16,3 0-3-16,2-5-8 0,4-2-11 16,3 0-3-16,0-1 0 0,4-1-2 15,-1-2-2-15,3 3-14 0,1-2-18 16,-1 0-15-16,-1 1-10 0,-2 0-16 15,-2-2-30-15,-4 3-23 0,0-6-66 16,-5 2-81-16</inkml:trace>
  <inkml:trace contextRef="#ctx0" brushRef="#br0" timeOffset="1484.2">5437 5586 833 0,'0'0'41'16,"0"0"20"-16,0 0 2 0,0 0-27 16,0 0-10-16,41-4-8 0,-17-1-1 15,3 0-8-15,4 0-7 0,0-1-2 16,6-1-4-16,6 1-20 0,8 0-20 16,2 1-48-16,-2 2-46 0,-4-3-44 15,-15 4-77-15</inkml:trace>
  <inkml:trace contextRef="#ctx0" brushRef="#br0" timeOffset="2157.04">6381 5558 237 0,'0'0'90'0,"0"0"-13"15,0 0 30-15,0 0-41 0,0 0 0 16,0 0-2-16,0 0-4 0,0 0-5 16,7-16 5-16,-6 10-3 0,2 3-3 15,-2-3-2-15,-1 1-13 0,0 0-8 16,0 1-9-16,-1 0-6 0,-2-2 0 16,0 1 1-16,-1 0-9 0,-1-2-2 15,-2 2-2-15,0 2-3 0,-3-2-1 16,0 2 2-16,-2 0-2 0,-1 2 0 15,-1 1-1-15,-3 1-6 0,0 4-9 16,-2 2-5-16,-1 3-9 0,-1 3-5 16,2 3 2-16,1 1 13 0,3 4 13 15,3 0 5-15,2 0-1 0,3 1 2 16,3 0 1-16,2-1 0 0,3-1 19 16,-1-1 7-16,5-4 1 0,3-1-2 15,1-1-5-15,1-4 0 0,0-2 6 16,3-2 2-16,-1-5 7 0,-1-1 8 15,2-9-1-15,-2 1-13 16,3-6-11-16,-3-2-6 0,2-1-7 16,-1-2-3-16,-1-1-2 0,-1 2 1 15,1 0-1-15,-2 0-1 0,-1 0-1 16,-2 2-4-16,-1 2-4 0,-1 2 2 16,-1 2-1-16,0 4 1 0,-2 2-1 15,0 2-1-15,-1 2-1 0,0 1-2 16,0 0-17-16,0 3-2 0,0 6 20 15,-1 3 11-15,1 5 1 0,0 0 5 16,0 4-1-16,0 0 5 0,4 0-1 16,0 0 3-16,5-1-2 0,1 1-2 15,1-4 0-15,3 0 9 0,0-3 3 16,4-1-2-16,-1-3-8 16,2-2-6-16,3-3-2 0,-1-5-1 15,1-5-31-15,1-3-26 0,0-2-16 16,-2-3-42-16,0-3-50 0,5-16-67 15,-7 4-46-15,-2 1-142 0</inkml:trace>
  <inkml:trace contextRef="#ctx0" brushRef="#br0" timeOffset="2361.79">6857 5106 795 0,'0'0'122'0,"0"0"28"0,0 0-75 0,10-4-75 0,-8 11-3 16,-1 8-5-16,-1 7 0 0,-1 7 8 16,-5 12 0-16,-3 10 22 0,-3 7 15 15,1 2 10-15,0-6-5 0,5-6-10 16,1-5-14-16,0-2-13 16,3-1-5-16,1-4-4 0,1-7-55 15,3-5-43-15,1-7-72 0,11 3-81 16,-2-5-42-16</inkml:trace>
  <inkml:trace contextRef="#ctx0" brushRef="#br0" timeOffset="2969.18">8091 5248 337 0,'0'0'63'0,"0"0"13"0,0 0-17 0,0 0-40 16,0 0 0-16,23-14 0 0,-17 12-2 15,-1-1 8-15,-1 2-3 0,1 1 2 16,0 0-8-16,-2 6-2 15,2 3 1-15,-1 4-8 0,-1 8 0 16,0 2 0-16,-1 11-1 0,1 7-5 16,1 9 3-16,2 1 10 0,2-6 16 15,3-5 4-15,-1-12 3 16,1-5-2-16,-2-7 3 0,2 1 4 0,3-3 5 16,1 0 13-1,3-4 4-15,1-4-6 0,1-6-8 16,1-5 5-16,0-6-15 0,0-10-16 15,-1-11-3-15,1-16-6 0,0-17-3 16,-1-10-12-16,-1 4-12 0,-3 12-11 16,-3 19-7-16,-1 13 1 0,-6 9 17 15,-1 9-23-15,0 3-30 0,0 2-33 16,4-2-49-16,4 6-51 0,-1 0-45 16,0 0-147-16</inkml:trace>
  <inkml:trace contextRef="#ctx0" brushRef="#br0" timeOffset="3550.26">8922 5392 392 0,'0'0'82'16,"0"0"4"-16,0 0 26 0,0 0-81 15,0 0-2-15,37-26 6 0,-33 20 20 16,1-2 6-16,-1 1-2 0,-1 0-9 15,3-2-12-15,-3-1-12 0,-1 2 1 16,0-3-12-16,0 2 1 0,-2-2-3 16,0 1-9-16,0 1-4 0,-3-2-2 15,-3 3-6-15,-3 1 1 0,-3 1-8 16,-4 3-9-16,-2 0 4 0,-4 3 3 16,-2 1 4-16,0 6-4 0,-1 4-18 15,1 3-11-15,1 5-25 0,2 1 3 16,0 1 9-16,4 2 25 0,3-1 34 15,1 2 2-15,4 1 1 0,2 0-2 16,1 0 1-16,3-1 19 0,1-1 22 16,2-2 11-16,0-4 9 15,3 1-9-15,3-4-9 0,1-3-3 16,3-3-5-16,1-5-4 0,1-3-6 16,1 0 2-16,0-7-7 0,0-3-10 15,1-2 8-15,-2-1 4 0,0-1-8 16,-1 0-3-16,-2 0-3 0,-1 1-6 15,-2 3-4-15,-1 0 1 0,-2 5-1 16,-1 1-2-16,0 2 2 0,-1 1-2 16,-1 1-2-16,1 0-4 0,-1 3-7 15,1 3 10-15,0 2 5 0,-1 4 1 16,2 0 11-16,1 2 7 0,1 0 5 16,1 1 0-16,1-1-3 0,2-3-4 15,1 2-9-15,3-2 1 0,0-4-3 16,3-3 0-16,0 0 0 0,4-3-6 15,-1-1-14-15,3-5-32 0,0-2-26 16,0 0-20-16,0-2-40 16,0-3-51-16,5-3-25 0,-8 2-34 15,-1 1-108-15</inkml:trace>
  <inkml:trace contextRef="#ctx0" brushRef="#br0" timeOffset="3927.48">9177 5391 548 0,'0'0'88'0,"0"0"15"0,0 0 41 16,23-36-112-16,-12 26-32 0,1-1-3 0,1 2-2 15,-1 2 5-15,0 2 2 16,-1 3-1-16,-1 1-1 0,1 1 0 0,-1 5 5 16,-1 5-1-16,2 6-4 0,1 5 3 15,-1 5-1-15,4 7-2 16,1 5 0-16,0-2 0 0,-3-3-21 15,-3-5-26-15,-5-5-28 0,-1 3-20 16,-4 1-16-16,-2-5-24 0,-7-2-30 16,-4-6 60-16,-1-7 84 0,-2-6 21 15,0-1 1-15,0-8 13 0,2-6 61 16,1-5 12-16,4-2-15 0,2-6-7 16,6 3 7-16,1-3 28 0,6 1 22 15,7 2-14-15,5-1-26 0,3 4-14 16,3 2-15-16,4 2-30 15,1 2-20-15,6 1-3 0,7 0-14 0,4 1-41 16,1 5-44-16,-9 1-52 0,-3 4-34 16,-11-1-85-16</inkml:trace>
  <inkml:trace contextRef="#ctx0" brushRef="#br0" timeOffset="4194.91">9889 5317 126 0,'0'0'40'0,"0"0"38"0,0 0 22 0,0 0-44 16,-12 43 22-16,8-24 10 0,-2 4 18 15,3 2-10-15,0 3-7 0,0 3-28 16,0 4-27-16,0 6-18 0,1 6-10 15,1-3-1-15,0-8-1 0,1-11-4 16,1-11-6-16,3-1-52 0,2-1-66 16,10-4-50-1,-3-3-81-15</inkml:trace>
  <inkml:trace contextRef="#ctx0" brushRef="#br0" timeOffset="4321.52">10146 5184 883 0,'0'0'16'0,"0"0"39"0,0 0-43 16,0 0-12-16,15-34-165 0,-13 29-140 15,0 2-96-15</inkml:trace>
  <inkml:trace contextRef="#ctx0" brushRef="#br0" timeOffset="4899.06">10551 5402 406 0,'0'0'85'0,"0"0"28"0,0 0-42 15,0 0-62-15,21-36-3 0,-18 26-3 16,-1 0-1-16,-1 0-2 0,-1 1 1 16,-1 0 6-16,-4 2-4 0,-2 1 14 15,-4 2-9-15,-1 1-8 0,-4 3-4 16,-3 0 2-16,-3 6 0 16,0 6-4-16,-3 3-12 0,1 6 3 15,0 2 3-15,3 4-18 0,3 0-12 16,2 2 1-16,2-1 22 0,4 1 19 15,3-2 12-15,1 0 30 0,5-4 21 16,1-2-6-16,3-3 2 0,7-4 8 16,1-6 10-16,3-5-15 0,2-4-9 15,3-7-15-15,0-7-23 0,3-4-5 16,1-4-7-16,0-4-1 0,3-8-1 16,-2 6 0-16,-2-1-1 0,0 5 0 15,-7 9 8-15,-1 2 3 0,-3 4-7 16,-6 7-4-16,-2 3-9 0,-3 1-11 15,-2 7 20-15,-3 6 24 0,-3 1-1 16,-1 6 5-16,1 4 6 0,0 2 3 16,2-2 8-16,2 1 4 0,0 0-1 15,4-4 2-15,1-2 2 0,6-2-2 16,1-3-6-16,5-2-7 0,4-5-9 16,5-4-8-16,2-4-16 0,5-7-4 15,8-5-43-15,6-4-33 0,6-4-18 16,0 0-28-16,-4 1-35 0,-7-1-72 15,-12 4-78-15,-6 2-164 0</inkml:trace>
  <inkml:trace contextRef="#ctx0" brushRef="#br0" timeOffset="5353.31">10966 5003 611 0,'0'0'66'0,"0"0"18"0,0 0 47 16,31-37-118-16,-23 32-11 0,0 0-2 15,-2 4-4-15,-1 1-7 0,-2 4 1 16,-3 5 6-16,0 5 4 0,-4 5 40 16,-3 6-1-16,-4 12-10 0,-4 11 0 15,-6 13-17-15,1 5-6 0,0-2-5 16,1-7 2 0,5-7-3-16,0-5 1 0,2 1 3 0,3-3 29 0,0-2 21 15,5-2-8-15,3-10-7 0,1-7 0 16,1-7 4-1,5-2-6-15,3 0-8 0,3-2-8 0,5-1 0 0,3-6-3 16,4-4-7-16,4-1-5 16,2-7-3-16,7-2-3 0,8-4-2 15,2-4-24-15,-3 2-27 0,-11 2-23 16,-10 3-21-16,-7 2-57 0,7-9-40 16,-5 3-66-16,-1-2-172 0</inkml:trace>
  <inkml:trace contextRef="#ctx0" brushRef="#br0" timeOffset="5525.63">10994 5399 977 0,'0'0'108'0,"0"0"14"16,40-6-10-16,-14 2-97 0,8-1-11 15,7-2-4-15,7-2-22 0,3 1-56 16,-4 0-22-16,-3 1-58 0,-9 1-53 15,-10 1-2-15,-7 2-108 0</inkml:trace>
  <inkml:trace contextRef="#ctx0" brushRef="#br0" timeOffset="5683.44">11487 5458 797 0,'0'0'115'0,"-10"34"39"16,2-10 15-1,2 3-145-15,1 0-15 0,0 1-8 0,1-3-1 0,0-1-18 0,3-3-9 16,1-1-4-16,1-5-34 0,3-2-24 16,4-8-40-16,-2-3-81 0,0-3-71 15</inkml:trace>
  <inkml:trace contextRef="#ctx0" brushRef="#br0" timeOffset="5825.65">11637 5135 873 0,'0'0'18'16,"0"0"69"-16,0 0-87 15,4-33-28-15,-4 25-172 16,0 1-194-16</inkml:trace>
  <inkml:trace contextRef="#ctx0" brushRef="#br0" timeOffset="6626.1">11969 5378 195 0,'0'0'279'16,"0"0"-227"-16,0 0 56 0,0 0-91 15,0 0-17-15,15-38-10 16,-15 30-6-16,0 0 16 0,0 1 7 16,0 0 40-16,-1 0 20 0,-1-1-9 15,0 1-24-15,-2 1-22 0,-1 1-12 16,-3 1-7-16,0 2-16 0,-3 1-14 16,-3 1-14-16,-3 1 14 0,-3 6 26 15,1 5-3-15,-1 4 1 0,1 3 6 16,5 4 3-16,1 3 0 0,1 0-4 15,5 1-2-15,2-1 10 0,3 0 1 16,0 1 23-16,2-4 21 0,5 1 9 16,1-4 9-16,2-3 4 0,3-4 7 15,1-5 0-15,1-6-11 0,1-2-17 16,-1-6-19-16,1-3-17 16,0-5 3-16,-2 0 0 0,2-6 0 15,-2 3-6-15,1-4-4 0,0-3 1 16,1 2-3-16,-1-1 0 0,0 0-1 15,0 2 0-15,0 2 0 0,1 0-1 16,-2 4 1-16,2 1-2 0,0 0-14 16,-2 2 3-16,0 0 5 0,-2 3 3 15,-3 3 3-15,1 3-7 0,-3 2-15 16,0 1 4-16,-2 0 3 0,0 1 2 16,-2 5-4-16,0 2 14 0,0 5 5 15,0 2 4-15,-1 3-4 0,1 0 8 16,0 2-4-16,1 1 0 0,3-1-1 15,-4 1-3-15,2-2 1 0,1 0 0 16,-1 0 0-16,2-5 1 0,-3-1 10 16,0-4 11-16,-1-4 0 0,1-3 1 15,-1-2 25-15,1-2-1 0,3-7-12 16,2-3-21-16,1-5-11 0,1-4-2 16,5-3-2-16,2-3-8 0,2-1 6 15,3 1 1-15,-2 4-3 0,3 4 2 16,-2 7-11-16,-1 5 7 0,0 3 2 15,-3 4 0-15,-2 0 2 0,-1 6 2 16,0 2 6-16,-3 6 6 0,0 3 18 16,-1 3 4-16,-2 4-21 0,1 1-5 15,-2 3-2-15,3 2-3 0,-2-2-3 16,1 0 0-16,3-2-7 0,3 0-19 16,0-1-28-16,5-1-30 0,11 2-65 15,-5-8-126-15,2-4-136 16</inkml:trace>
  <inkml:trace contextRef="#ctx0" brushRef="#br0" timeOffset="7036.06">13887 5375 614 0,'4'-4'94'0,"0"0"9"0,1-2 13 16,3 2-107-16,-2 0-9 0,1 1-3 0,-4 1 1 15,2 2 2-15,-2 0 0 16,-3 2 7-16,1 5 21 0,-1 3 24 0,-1 4 5 16,-4 6-20-16,-1 2-16 0,1 3-4 15,-3 2-10-15,0 3-7 0,2-1-2 16,-2-2-37-16,3-2-36 0,-4 0-29 15,4-2-7-15,0-3-16 0,1-4 9 16,2-4-36-16,0-7-132 0</inkml:trace>
  <inkml:trace contextRef="#ctx0" brushRef="#br0" timeOffset="7177.28">13951 5220 950 0,'0'0'77'0,"0"0"-14"16,0 0-62-16,13-35-1 0,-4 21-160 16,-1 4-100-16,0 0-61 0</inkml:trace>
  <inkml:trace contextRef="#ctx0" brushRef="#br0" timeOffset="7771.86">14172 5475 594 0,'0'0'184'16,"0"0"-76"-16,0 0 22 0,0 0-107 16,0 0-23-16,35-34-12 0,-23 22-2 15,1-1 5-15,1-3 9 0,-1 0 3 16,4-1 7-16,-1 0-1 0,1 1-2 15,-2 1-1-15,2 1-1 0,-4 1-3 16,4 3-2-16,-6 1-9 0,2 0-19 16,-4 4 13-16,-1 1-9 0,-3 3 18 15,0 1-1-15,-5 2-15 0,3 4 4 16,-3 2 11-16,0 1 7 0,0 4 0 16,-3 5 2-16,3 1 3 15,-3 5 3-15,1-2 5 0,0 5 1 16,1 0-7-16,1 1-4 0,0 1-1 15,1 1-2-15,2 1 2 0,1-1-1 16,1-2 0 0,2-1 0-16,-4-5 2 0,2-2 11 0,0-6-2 0,0-6 5 15,4-2 2-15,-1-6 8 0,0-2 13 16,6-6 4-16,-1-3-12 0,0-8-9 16,8-9-12-16,5-13-8 0,7-10-1 15,-2-2 0-15,-2 12 0 0,-10 11 7 16,-6 15 25-16,-2 6 3 15,6-3-14-15,-4 3-13 0,4-2-6 16,-4 6-4-16,-1 1-1 0,-4 4 1 16,0 1-1-16,-1 5 1 0,0 7 8 15,0 2 25-15,-1 6 2 0,-1 4-2 16,0 1-6-16,2 2-10 0,0 3-10 16,-1-1-3-16,4 0-2 0,0 1-2 15,2-3-11-15,3-2-14 0,-2-1-16 16,4-3-23-16,1-2-39 0,7 0-53 15,-3-7-99-15,-4-5-149 0</inkml:trace>
  <inkml:trace contextRef="#ctx0" brushRef="#br0" timeOffset="10893.54">16597 5156 166 0,'0'0'51'0,"0"0"-17"15,0 0 29-15,0 0-24 0,0-9-15 16,0 7 13-16,0 0 22 0,0 1-4 16,0-3-7-16,0 2-11 0,2-2-1 15,1 1-11-15,0-2 2 0,-1 3-1 16,3-1 3-16,-1 0 2 0,-1 1-5 16,0-1-2-16,-1 1 7 0,1 1 6 15,-3-1 0-15,2 0 7 0,0 1 0 16,-1 0-13-16,-1 1-4 0,0-2 0 15,0-2-3-15,0 3 2 0,0-1-4 16,0-2-5-16,0 3-3 0,0 0-2 16,-3 0-3-16,1 1 0 0,2 0 0 15,-5 1-8-15,-1 7-1 0,-1 2-3 16,-3 6 3-16,0 3 0 16,0 2 0-16,0 4 0 0,5 2 0 0,0 0 0 15,5-1 0-15,0-1 0 0,8-1 0 16,2-1 1-16,4-5 2 0,4 0 9 15,2-4 7-15,5-3 9 0,-1-4 2 16,1-3 4-16,2-3-3 0,0-2-7 16,-2-5 7-16,0-3-3 0,-2-5-10 15,-1-1 1-15,-2-5-5 0,-4-3-1 16,-2-1 0-16,-3-1-5 0,0 0-3 16,-3 3 3-16,-3-1-2 0,-2 1 1 15,2 1 2-15,-3 3-4 16,-1-2 1-16,1 6 2 0,-2 0-1 15,0 3-2-15,0 2 1 0,0 2 2 16,0 4-2-16,0 1-6 0,0 2-2 16,0 4-8-16,-3 9 3 0,-1 3 5 15,1 14 1-15,0 14-1 0,3 13 2 16,2 6-1-16,6-1 1 0,4-4 0 16,-1-4 1-16,-1-3-1 0,-1 1 1 15,-4-2-1-15,-2-1 0 0,0-6 0 16,-1-2 1-16,1-5-1 0,-1-9 1 15,-1-6-1-15,-1-7 0 0,-1-3 0 16,-1 1 1-16,-3 0 0 0,-1-3-1 16,-5-2 0-16,-2-3 0 0,-4-3 3 15,-4-1-3-15,-1-2-3 0,0-1-11 16,-2-3-7-16,-1 1-4 16,-2 1-8-16,0-2-17 0,-1 3-16 0,3 0-12 15,2 2-10-15,0 0-5 16,2-1-40-16,5-1-43 0,2 2-52 15,6-3-83-15</inkml:trace>
  <inkml:trace contextRef="#ctx0" brushRef="#br0" timeOffset="13031.42">18674 5154 173 0,'0'0'32'0,"0"0"-9"0,0 0 28 0,23-36 12 15,-15 27-27-15,2 0 8 0,-3 0 26 16,0 0 4-16,-1 1 5 0,0 0-1 15,-1 2 1-15,0 2-10 0,-2 1-10 16,-1 2-18-16,-1 0-11 0,-1 1-13 16,0 0-14-16,0 7-2 0,0 3-1 15,-4 8 17-15,-3 5 10 0,-1 3-2 16,-4 7-1-16,-1 8-7 0,0-3-5 16,5-7-8-16,1-3-3 0,5-8-1 15,0 1-7-15,2 3-22 0,0-5-23 16,4-2-19-16,0-4-27 0,1-3-41 15,6-6-10-15,-2-3-54 0,-1-2-135 16</inkml:trace>
  <inkml:trace contextRef="#ctx0" brushRef="#br0" timeOffset="13172.16">18783 4863 954 0,'0'0'33'0,"0"0"-24"0,0 0 66 16,-18-36-75-16,18 27-69 0,0 0-49 16,10-3-73-16,-3 2-92 0,2 2-38 15</inkml:trace>
  <inkml:trace contextRef="#ctx0" brushRef="#br0" timeOffset="13626.5">19177 4979 575 0,'0'0'120'0,"0"0"-48"15,0 0 52-15,0 0-57 0,0 0-47 0,0 0-15 16,0 0-5-16,-20-33-11 0,4 32-9 15,-6 1-4-15,-1 0 11 0,-3 3 3 16,0 3-7-16,0 1-19 0,1 3-5 16,2 1-2-16,2 0 9 0,6 2 22 15,5-1 11-15,6 1-2 0,3 0 3 16,8-1 4-16,7 0-1 16,4 0 3-16,3-3 3 0,4 3-3 15,2-4-2-15,3 0 6 0,5 4 6 16,6-2 0-16,-4 1-3 0,-2-2 4 15,-8 0-2-15,-6 1 8 0,2 1 10 16,2 0 6-16,-8 2 0 0,-3-1-7 16,-7-1-14-16,-6 2-5 0,-5-1 11 15,-8 0 13-15,-7 0-10 0,-13 1-12 16,-11 0-8-16,-10 2-5 0,-3-2-2 16,1 0-9-16,6-4-19 0,5 0-16 15,4-1-8-15,10 0-26 0,8-2-29 16,5-2-41-16,7 1-58 0,4-4-120 0</inkml:trace>
  <inkml:trace contextRef="#ctx0" brushRef="#br0" timeOffset="14503.57">21053 5101 359 0,'0'0'133'0,"0"0"4"0,0 0-33 0,8-24-48 0,-6 17-18 16,0 1 4-16,-2 1 2 0,0 0 5 16,0 3 1-16,0 0-3 0,0-1-3 15,-2 1-5-15,2-1 5 0,-2 0-5 16,1 1-10-16,1-1-2 0,-2 0-4 16,1 0 3-16,-1-1-3 0,0-2-2 15,-2-1-6-15,0-1-6 0,-2-1-6 16,-3-1-1-16,-1 0-2 15,-3-1 0-15,-3 2-5 0,-3-1-19 16,-4 3-14-16,-3 3 17 0,-3 2-3 16,-1 2-7-16,3 4-1 0,-1 3 9 15,5 4 5-15,3 0-11 0,6 2 3 16,3 0 0-16,5 0 8 0,4 1 11 16,2-3 7-16,3-1 1 0,2 1 0 15,4-1 4-15,-1-1 12 0,2-2 13 16,2-1-4-16,-3-2-4 15,1-3-9-15,1-1 4 0,-3-1 6 16,0-4 3-16,1-2-4 0,-2 0-4 16,-1 0-4-16,1 0-3 0,-1-3 0 15,1 3-1-15,-1 0 0 0,1 1 1 16,-2 1 0-16,0-1 0 0,2 2-1 16,-2 0-4-16,1 1-5 0,0 2-1 15,0 1-2-15,1 2 0 0,0 4-5 16,-1 4-1-16,1 4 2 0,1 8 1 15,3 10 4-15,0 11 1 0,4 14 0 16,0 6 0-16,-2-3 1 0,0-2-1 16,-6-9 0-16,-4 0 0 0,-2-2 0 15,-1-1 0-15,-2 1 1 0,-1-5 0 16,-1-7 0-16,1-7-2 0,-2-11 1 16,-2 0-1-16,0-3-2 0,-2 0-8 15,-3-1 6-15,-2-5 5 0,2-5 1 16,-2-2 3-16,1-3 2 0,-1-7 3 15,2-6-4-15,3-3 1 0,2-3-1 16,2-1 9-16,5 0 3 0,2-2-2 16,8 2 2-16,4-1 4 0,5 1-4 15,7 0 4-15,9-3 2 0,10 2-4 16,10-5-11-16,1 2-8 0,-6 2-30 16,-7 4-56-16,-5 2-39 0,-3 0-37 15,-7 4-70-15,-2-4-38 0,-8 5-19 16,-7 2-84-16</inkml:trace>
  <inkml:trace contextRef="#ctx0" brushRef="#br0" timeOffset="14753.9">21561 5112 561 0,'0'0'63'0,"0"0"-2"0,11-2-1 0,-5 2-52 15,-1 0-8-15,-2 0-1 0,0 4 1 16,-2 1 24-16,-1 5 25 0,-2 4-1 16,-3 4 27-16,-3 5 5 0,-1 3-14 15,-1 2-17-15,0 2-27 0,1 0-18 16,0-3-4-16,0-2-12 0,3-1-30 16,0-4-35-16,1-4-24 0,2-2-45 15,2-7-50-15,1-4-85 16</inkml:trace>
  <inkml:trace contextRef="#ctx0" brushRef="#br0" timeOffset="14864.55">21629 4913 690 0,'0'0'7'15,"0"0"32"-15,0 0-39 0,9-38-105 0,-4 27-144 16</inkml:trace>
  <inkml:trace contextRef="#ctx0" brushRef="#br0" timeOffset="15288.39">21841 4999 375 0,'0'0'103'0,"0"0"-43"0,0 0 45 16,0 0-81-16,25-39-14 0,-21 29 14 15,0 1 1-15,-1-1-10 0,0 2-2 16,0-1-9-16,-2 2-4 0,-1 3 6 16,1 1 7-16,-1 3 7 0,-1 3-20 15,1 6-1-15,0 5 1 16,0 3 0-16,0 6 1 0,0 2-1 0,3 4 3 15,2 2-3-15,2-1 0 16,1 0 0-16,4-1 6 0,1-3 34 0,1-3 21 16,1-4 5-16,1-5 0 0,1-3-5 15,1-8-15-15,0-1-7 0,2-4 1 16,1-5-13-16,-1-5-11 0,1-5-2 16,-1-5-10-16,0-4 1 0,-1-2-5 15,1 0-8-15,-3 2-6 0,1 2-4 16,-2 2-18-16,-1 5-33 15,-2 1-42-15,0 5-40 0,0-1-61 0,-2 5-21 16,-2 2-125 0</inkml:trace>
  <inkml:trace contextRef="#ctx0" brushRef="#br0" timeOffset="16102.87">22421 5052 522 0,'0'0'87'0,"0"0"101"15,0 0-89-15,0 0-63 0,0 0-16 0,34 7-15 16,-24-7-3-16,2-3 1 0,-1 0 3 16,4 1 16-16,-1-3 12 0,2 0-14 15,-1-1-2-15,1 2 5 0,-2-2 7 16,0 4-2-16,-1-2-13 0,-2 1-8 16,1-2-4-16,-3 0-1 0,-1-1 1 15,-1 2 6-15,-2-2 7 0,-2 1 2 16,-1-1-18-1,-2-1 2-15,0-1-4 0,-6 1-2 0,-3 0-2 0,-1 0-19 16,-2-1-18-16,-3 3 5 0,-1 1 5 16,-3 1-18-16,-1 3 7 0,0 0 17 15,-3 4 8-15,1 4 9 0,1 4 4 16,2 2-17-16,3 1 13 16,4 3 10-16,4 2 25 0,3 0 2 15,5 2 3-15,0 1 12 0,6 0 11 16,4-2 2-16,2-1-12 0,1-4-11 15,2 0-4-15,2-6-3 0,-1-3-2 16,0-3 0-16,2-2 7 0,-1-2 1 16,0 0-9-16,0-6-10 0,-1 0 1 15,-2-1-6-15,2-1-3 0,-3-3-2 16,2 0-1-16,-1-2 0 0,2 0 0 16,-3-1 1-16,1 0-1 0,-1-2 0 15,0 0-1-15,1 1 2 16,-2-2-2-16,1 3 0 0,-2 1 0 0,-3 2 0 15,1 0 0-15,-1 4-2 16,-2-1 1-16,-1 2-9 0,-2 4-6 16,0-1 3-16,-1 3 3 0,1 1-14 15,-1 5-11-15,-1 4 21 0,2 3 12 16,0 2 0-16,0 3 0 16,1 2 2-16,0 0 0 0,0 0 0 0,1 1 0 15,1-3 0-15,0 2 1 0,1-2 1 16,0-3 1-16,1-1 1 0,-1-5-4 15,-1-3 3-15,0-3 4 0,-1-3 10 16,3-2 13-16,0-5-18 0,0-2-7 16,2-5-2-16,0-3 5 0,1-2-7 15,2-5-1-15,0 1 0 0,0 1-6 16,0 1-20-16,1 0 0 0,0 3 4 16,-1 2 2-16,0 3-4 0,-3 3 10 15,-1 4 8-15,-1 1 5 0,1 4 1 16,0 1 0-16,-2 0 3 0,1 4 2 15,-3 5 5-15,0 4 19 0,-1 2 5 16,0 2 7-16,1 2-1 0,-1 2-29 16,2 1-6-16,-1 1-3 0,1-2-1 15,2 2-1-15,2-2-14 0,-1-2-22 16,4-1-24-16,1-2-20 16,13-1-71-16,-5-5-98 0,2-5-151 15</inkml:trace>
  <inkml:trace contextRef="#ctx0" brushRef="#br0" timeOffset="16715">24523 4527 237 0,'6'0'58'0,"1"0"74"0,-1 1-61 15,0 3-61-15,-1 2 7 0,-2 3 10 16,-1 3 17-16,-2 4 29 0,-4 6 0 16,-5 8-1-16,-4 11-3 0,-3 12-12 15,-3 1-8-15,4-3-1 16,0-6-3-16,6-4-8 0,3-2 5 15,1-1-5-15,5-6-7 0,0-7 2 16,1-5-1-16,4-5-9 0,2 2-3 16,5-2 9-1,5 0 9-15,3-5 6 0,5-3 0 16,0-4-10-16,4-3-10 0,1-5-7 0,0-7-9 16,-1-2-2-16,-1-5-1 0,-4 0-3 0,-4 0 0 15,-6 4-1-15,-6 2 3 0,-5 4-2 16,-4 0-1-16,-9 1-7 0,-9 1-18 15,-5 1-7-15,-5 2-2 0,-7 0-8 16,4 3-15-16,-2-1-33 0,5 2-19 16,9 0-15-16,0 1-9 0,4 1-18 15,7 0 0-15,9 1-13 0,3 1-50 16,8-2-5-16</inkml:trace>
  <inkml:trace contextRef="#ctx0" brushRef="#br0" timeOffset="17312.02">25039 4919 287 0,'0'0'122'0,"0"0"23"0,0 0-13 0,0 0-43 0,23-37 9 16,-18 29-15-16,0 0-13 0,-1-1-13 15,0 2-15 1,1 1-10-16,-3 0-6 16,0 1-9-16,-1 0-3 0,-1 2-9 0,0 1 4 0,0 1-9 0,-3 1 0 15,-1 2-3-15,0 5-3 0,0 3 5 16,-1 1 1-16,1 4 0 16,1 2 1-16,3 1 5 0,0 0 0 15,5 2-1-15,3-1 1 0,3-1 5 16,2-1 5-16,3-1 12 0,2-3 8 15,4-4-5-15,2 0-14 0,1-4-2 16,2-1 3-16,2-3 0 0,-1-1-5 16,0-5-9-16,-1-2 0 0,-1-3-1 15,-3-2 0-15,-2-1-2 0,-3 0 2 16,-3 1 9-16,-1 2 14 0,-4 2 10 16,-2-1-3-16,0 2-4 0,-2 0-10 15,-1 3-9-15,-1 1-7 16,-1 2-3-16,0 1-1 0,0 1-2 15,2 7 1-15,0 4 0 0,0 5 0 16,0 6 2-16,1 10 0 0,1 9-1 16,2 11 2-16,-1 5 1 15,0-2-2-15,1-4 0 0,-3-8 0 16,1-2 0-16,-1-3 1 0,-3-1 0 0,-1-5 1 16,-2-6 8-16,0-7 0 0,-2-6-3 31,-1-2-4-31,-3-2 0 0,-2 0-3 15,-5-2 0-15,-3-1-2 0,-4-4 2 16,-2-3-11-16,-4 0-23 0,-3 0-14 16,-9-4-28-16,-8-5-42 0,-8 0-54 15,-1-2-48-15,15 1-59 0,10 2-165 16</inkml:trace>
  <inkml:trace contextRef="#ctx0" brushRef="#br0" timeOffset="20517.46">4437 7077 162 0,'0'0'152'0,"0"0"-110"0,0 0 24 0,0 0-12 0,0 0-18 15,36-10-12-15,-30 13 7 0,1 2-6 16,-4 4 1-16,-1 1 9 0,-1 5 12 16,-1 5 5-16,-4 3-6 0,-1 5 0 15,-5 7-10-15,0 8-3 0,-4 10-8 16,1 1-6-16,0-4-9 0,1-4-2 16,0-9 2-16,0-2-1 0,1 0 4 15,-1-2 4-15,2-8 2 0,1-4-2 16,2-7-2-16,2-1-2 0,-3 1-2 15,0 0-4-15,2 1 2 16,0-4-1-16,1-4-2 0,5 0-2 16,-1-4-3-16,1-2 3 0,1 0 1 0,3-1 8 15,3 0 8-15,3-1 1 0,4-3 1 16,2-2-6-16,3 1-6 0,1-1-5 16,4-1-5-16,1 0 0 0,3-1-1 15,0-1 0-15,0 1-18 16,2 0-15-16,-3 1-26 0,0-1-33 15,-3 0-26-15,2-1-44 0,-6 3-34 16,-7-1-104-16</inkml:trace>
  <inkml:trace contextRef="#ctx0" brushRef="#br0" timeOffset="20757.53">4278 7424 838 0,'0'0'68'0,"0"0"-8"0,38-17 68 0,-7 6-71 0,10-4-44 0,10-4-8 16,1-1-3-16,-4 0-2 16,-3 3-25-16,-8 3-23 0,4-2-41 15,1 1-39-15,-2 0-60 0,-9 2-58 16,-7 5-120-16</inkml:trace>
  <inkml:trace contextRef="#ctx0" brushRef="#br0" timeOffset="21271.35">4942 7072 582 0,'0'0'15'0,"0"0"34"15,0 0 58-15,0 0-65 0,0 0-36 16,0 0-5-16,0 0 13 16,0 0 14-16,9 18 16 0,-6-5-1 0,0 6 6 15,0 3-9-15,-1 4 1 0,1 10-9 16,-1 8-19-16,1 8-3 0,-2 3-6 16,-1-5-1-16,1-3 2 0,-3-9-2 15,-1-2 0-15,-1-4 0 0,2-7 0 16,0-7 2-16,0-6 4 0,2-4 6 15,0 0-1-15,0-2-7 16,0-1-3-16,2-5 7 0,2-3 39 0,3-5-17 16,2-5-17-16,1-2-4 0,1-3-1 15,3 0-4-15,-1-3-6 0,2 0-1 16,0-1 0-16,1 0 0 0,-1 2 0 16,2-1 1-16,-1 2-1 0,1 1 0 15,-1 1 0-15,0 2-1 0,0 1 2 16,0 3 0-16,-3 0 1 0,-1 4 0 15,-2 3-2-15,-2 1 0 16,0 3-1-16,-4 1 1 0,0 6 0 16,-1 3 2-16,-2 3 3 0,0 3-3 15,0 4 0-15,0 1 1 0,0 3-2 16,0 3 1-16,-1 1 1 0,2-1 1 16,-1 1-2-16,2-1-1 0,-1-1-1 15,1-4 0-15,2-2-2 0,0-5-25 16,1-3-24-16,2-5-24 0,2-1-52 15,2-5-64-15,10-2-55 0,-3-2-81 16</inkml:trace>
  <inkml:trace contextRef="#ctx0" brushRef="#br0" timeOffset="21692.57">5706 7547 614 0,'0'0'120'0,"0"0"61"0,0 0-111 0,0 0-50 0,0 0-15 0,0-22-5 0,4 19-1 0,3-1-7 0,1 0 5 16,1 0 3-16,4 0 14 0,1 0 32 15,3-2 14-15,2-1-20 16,2 0-15-16,0-3-14 0,0 2-1 16,0-1-8-16,0-1 1 0,-3-1-3 15,1 0 0-15,-3-1 0 16,-1-2 4-16,-3-1 0 0,-2-2-4 15,-4 0-2-15,-4-1-13 0,-2 3-7 0,-4 3-5 16,-8 1-1-16,-3 5 2 0,-6 3 5 16,-3 3 16-16,-1 7 4 0,-4 7 0 15,1 4 0-15,-1 7 0 0,2 2 1 16,3 2 0-16,4 2 8 0,6 0 23 16,3-1 15-16,6-3 8 0,7-3-3 15,0-3-5-15,7-2 1 0,5-5 0 16,5-4-2-16,5-5 2 0,1-3-11 15,10-4-18-15,9-7-10 0,11-2-7 16,5-3-1-16,0 1-24 16,0 3-41-16,-1 1-46 0,2-3-55 15,3 1-111-15,-15 2-112 0</inkml:trace>
  <inkml:trace contextRef="#ctx0" brushRef="#br0" timeOffset="22231.38">7657 6984 545 0,'0'0'40'0,"0"0"45"0,16-44 66 0,-7 25-113 0,1 5-15 0,0 0 4 15,-3 5 6-15,1 2-4 0,-3 2-2 16,-1 5 4-16,-2 1-16 0,0 6 12 15,-2 6 21-15,0 7-6 0,-5 5-16 16,-2 11-9-16,-5 11-9 0,-2 11-3 16,-3 1-2-16,3-2 2 0,2-6-4 15,1-7-1-15,3-1 2 0,-1-1 0 16,3-4 3-16,1 1 3 0,0-8 9 16,3-4-2-16,1-6-3 0,-1-10 0 15,2 0 3-15,1 2 3 16,0-2-1-16,2-2-5 0,3-3-2 15,4-2 2-15,3-2 2 0,2-2-3 16,6-1-4-16,2-3-5 16,2-2-2-16,4-1 0 15,-2-1-3-15,3 0-8 0,0-2-13 0,2 2-17 0,-2-1 1 16,0 0-23-16,-2-1-17 0,-3 2-40 16,3-6-50-16,-7 0-81 0,-8 3-84 15</inkml:trace>
  <inkml:trace contextRef="#ctx0" brushRef="#br0" timeOffset="22418.89">7624 7320 801 0,'0'0'68'0,"0"0"30"15,0 0-22-15,55-11-43 0,-16 4-18 16,8-2-9-16,4 2-6 0,-2 0-10 15,-3 1-39-15,-2 0 9 0,1 2-27 16,-1-1-12-16,3 2-61 0,-13 1-50 16,-4 1-108-16</inkml:trace>
  <inkml:trace contextRef="#ctx0" brushRef="#br0" timeOffset="22810.29">8395 7245 421 0,'0'0'114'0,"0"0"-59"0,0 0 88 0,0 0-121 16,0 0-10-16,0 0-9 0,0 0-1 15,0 0 9-15,-8-27 6 0,4 27 13 16,-2 0 9-16,-1 0-5 0,-3 2-4 16,-3 2-13-16,-1 3-6 0,-3 4-3 15,-2 0-4-15,1 6 0 0,0 1-2 16,2 5 2-16,0 1-1 0,3 2 2 15,3 1 13-15,5 1 20 0,3-2 5 32,2 1-7-32,7-3-7 0,6-5 0 0,3-2-4 0,5-6 6 0,2-4 4 15,5-2 10-15,1-5-6 0,3-7-16 16,-2-3-9-16,-2-4-7 0,-4-4 5 16,-2-5 0-16,-1-8-7 0,-7-8-5 15,-4 1-12-15,-6 7-46 0,-5 5-29 16,-7 10 27-16,-5 0-1 0,-5 1-8 15,-3 5-21-15,-5 5-2 0,1 4-33 16,-11 1-35-16,8 0-32 0,4 0-135 16</inkml:trace>
  <inkml:trace contextRef="#ctx0" brushRef="#br0" timeOffset="23312.82">8720 6834 76 0,'0'0'319'0,"0"0"-294"0,0 0 93 0,0 0-93 0,35-31-25 15,-27 31-2-15,-4 6 0 16,-2 2-6-16,-2 6 5 0,0 2 3 16,-2 7 24-16,-2 2-10 0,-4 9 3 15,0 9-5-15,-3 7-4 0,0 3 1 16,2-6 2-16,2-7 2 0,2-5 5 15,0 0 3-15,3-5 2 0,0-4 3 16,1 3 0-16,-1-5 2 0,1-1-5 16,0 4-6-16,0-8 4 0,1 0 2 15,0 3 1-15,1-5-1 0,4-3 0 16,2-3 4-16,0-4 4 0,3-2 9 16,1-2 8-16,3-1-7 0,0-2-9 15,3 0-10-15,2 0-8 16,1 0-6-16,1 0-4 0,2-3-2 15,0 0-2-15,2-1 0 0,1-1-2 16,0-1-19-16,0 1-10 0,-1 1-16 16,-3-1-28-16,0 0-23 0,-2 1-22 15,0-6-55-15,-3 2-7 0,-7 0-112 0</inkml:trace>
  <inkml:trace contextRef="#ctx0" brushRef="#br0" timeOffset="23501.01">8740 7211 842 0,'0'0'52'0,"0"0"-52"0,36-8 134 0,-11 1-115 0,8 0-19 0,7 0-17 15,6-1-18-15,-6 1-21 0,-8 1-4 16,-8 2-23-16,-5 1-40 0,15-2-36 15,-3 0-63-15</inkml:trace>
  <inkml:trace contextRef="#ctx0" brushRef="#br0" timeOffset="24268.43">9519 7186 120 0,'0'0'154'0,"0"0"-30"0,0 0 14 16,0 0-65-16,0 0-17 0,0 0-20 16,0 0 7-16,6-33-17 0,-5 25 0 15,-1 0 5-15,0 0 4 0,0 0 9 16,0 1 6-16,0 0-1 0,-1 1-7 15,-1 0-5-15,-1 1-14 0,1 0-11 16,-2 2-8-16,0-1-1 0,-1 0-3 16,-1 0 0-16,1 1 1 15,0-1-1-15,-1 2 1 0,1 2 1 16,1 0-1-16,-3 0 0 0,2 0 0 16,0 5 0-16,0-1-1 0,0 1 4 15,0-2-4-15,-1 3 0 0,1-3 1 16,1 2-1-16,-2 0 0 0,-1 1 1 15,-1 0-1-15,-1 0 2 0,-2 0-1 16,0 2-1-16,-1 1-1 0,-1 0 1 16,-1 4 0-16,1 0 0 0,0 2 0 15,2 3 0-15,1 0-2 0,2 3 2 16,2 1 0-16,1-2 2 0,2 2-2 16,2-2 0-16,1 0 0 15,0-1 6-15,4-3 6 0,1-3 1 16,1-3 5-16,4-3 4 0,1-2 5 15,0-4 11-15,3-1-4 0,0-6-15 16,2-2-11-16,-1-2 0 0,0-2-4 16,-1-2-1-16,-1-3-1 0,-2-1 2 15,-1-2-2-15,-1 2-2 0,-5 0 1 16,1 3-1-16,-3 4 4 0,-1 4 3 16,0 2-4-16,-1 2-2 0,0 3-1 15,-1 0-3-15,-1 1-2 0,-1 5 1 16,-1 1 1-16,-1 4 3 0,-2 3 0 15,1 2-1-15,0 3 1 0,2 1 1 16,0-1-1-16,3 1 2 0,1-2 4 16,0-1 0-16,3-1 3 0,5-1 2 15,0-3 2-15,2-3 4 0,2-2 5 16,1-3-3-16,4-2-4 0,2-2-7 16,0 0-5-16,3-1-1 0,1-2-2 15,0-3-10-15,2-1-25 0,0 0-17 16,0-5-29-16,0 0-29 0,-3-1-57 15,8-8-58-15,-8 3-43 0,-4 1-180 16</inkml:trace>
  <inkml:trace contextRef="#ctx0" brushRef="#br0" timeOffset="24598.09">9921 6802 749 0,'0'0'65'0,"8"-8"114"0,-4 5-137 15,0 1-42-15,-1 3-11 0,-3 7-24 0,0 4 30 16,-2 8 5-16,-3 4 3 0,-2 12 24 16,0 12 11-16,2 10 7 0,2 3-9 15,3-4-8-15,0-6-4 0,4-7 0 16,2-3-4-16,0 1-11 0,2-3-3 15,-2-2-3-15,1 1 1 0,0-5 0 16,-1-5-3-16,2-7-1 0,-3-6-12 16,0-3-22-16,2 2-27 15,3 2-41-15,0-1-21 0,1 0-46 16,7-2-13-16,-4-3-99 0</inkml:trace>
  <inkml:trace contextRef="#ctx0" brushRef="#br0" timeOffset="25335.01">11640 7129 467 0,'0'0'52'0,"0"0"22"0,0 0 29 0,31-26-23 0,-21 19-23 0,0 1 6 16,-3 1-10-16,-3 4-11 0,-2-2 1 16,-2 0-1-16,-1 2-25 0,-6 1-17 15,-5 0 2-15,-2 0-4 0,-7 4 0 16,-3 3-20-16,-1 2 9 16,-2 4 7-16,2 2 3 0,3 1 2 0,3 1 0 15,4 1 1-15,6 0-1 0,5 1 1 16,4-3 2-16,4 1 5 0,6-1 0 15,6-1 3-15,2-3 6 16,3 0-1-16,3 0 2 0,2-2 1 16,-1 0-2-16,2 0 0 0,2 0-4 15,0 0 3-15,0 2 6 16,1-1 2-16,-2 2-1 0,-2 1 1 0,-2-1 3 16,-6 1-4-16,-3-1-2 15,-6-1 1-15,-5 2 1 0,-4-2-8 0,-9 1-2 16,-6 0 2-16,-15-1-8 0,-11 2-6 15,-14-4-3-15,-5 0-14 0,2-5-13 16,7 1-18-16,7-2-11 0,4 0-7 16,5-1-20-16,8-1-29 0,6-1-34 15,9-1-30 1,2 0 11-16,2 0-89 0,4-4-1 0</inkml:trace>
  <inkml:trace contextRef="#ctx0" brushRef="#br0" timeOffset="25757.22">12099 7279 500 0,'0'0'66'0,"0"0"42"0,0 0-36 0,18-41-40 15,-12 28-18-15,0 3-9 16,-3 1 0-16,0 0-5 0,-1 4 0 16,-2 2 1-16,-3 3 7 0,-2 1-6 15,-3 8 12-15,-2 3 2 0,0 5 4 16,0 5-2-16,2 4-5 0,4 6-6 16,4 9-2-16,7 3-4 0,6-2 1 15,0-9 8-15,4-11 34 0,-4-4 20 16,10 0 4-16,9 5-10 0,11-2-14 15,10-5-15-15,0-7-4 0,-5-8-4 16,-6-4 1-16,-9-8-1 0,-6 0-3 16,-8-3 4-16,-4 1-6 0,-3-4-4 15,3-13-12-15,0-13-5 0,2-11-39 16,-6 1-29-16,-5 12 2 0,-4 13 0 16,-2 15 0-16,0 1-11 0,0 2-27 15,-4 1-34-15,-2-3-20 16,0 4-107-16,2 3-10 0</inkml:trace>
  <inkml:trace contextRef="#ctx0" brushRef="#br0" timeOffset="26496.53">12690 7337 364 0,'0'0'117'15,"0"0"-15"-15,0 0 2 0,0 0-47 0,0 0-6 0,0 0-1 16,18-36 7-16,-9 27-8 16,2-2-4-16,3 0-3 0,-1 1 0 15,1 0-13-15,2 1-15 0,1 0-7 16,-3 2-4-16,2 3-1 16,-3 0-2-16,-3 2-2 0,-1 2-1 0,-3 5-4 15,-1 3 0 1,-4 4 6-16,-1 4 1 0,0 3 5 0,-1 3 5 0,-4 1-2 15,2 2-2-15,0 0-2 0,1-2-1 16,-3-1-3-16,1-2 1 0,1-3 0 16,1-4 0-16,-1-3-1 0,3-6 16 15,0-2 0-15,0-2 9 0,0-4 15 16,5-5-22-16,2-3-4 0,2-2 0 16,0-1-5-16,0-3-4 0,3-2 6 15,-2 0 4 1,1-2-3-16,2 2-7 0,0 0-2 0,1 3 0 15,-4-1-2-15,1 2-1 0,1-1 1 16,-2 3-1-16,1 2 0 0,-2 1 0 16,2 1-1-16,-1 2 0 0,4 2-2 15,-4 3-10-15,2 3 4 0,-1 0-2 16,-2 4 5-16,1 3 2 16,-5 3 4-16,0 2 11 15,-2 2-6-15,0 2 3 0,-3 2 0 0,1-1-1 0,0 1-3 16,-1-2-3-16,2 1 0 0,2-2 0 15,-2-3 0-15,2-2-1 0,0-2 2 16,0-5 1-16,0 0 1 0,0-3 4 16,1-1 8-16,0-3-1 0,2-2-4 15,0-1 2-15,-1-1-1 16,2-2-4-16,2-1-4 0,0-2-2 16,2-2-1-16,1-3-1 0,2 0-3 15,1-3-3-15,0 0-1 0,2 2 0 16,-2 2 3-16,0 2 0 0,-3 3 1 15,0 1-2-15,-1 3 2 0,-3 2 0 16,0 3-1-16,-3 3-2 0,0 1 2 16,-4 7-3-16,1 5-1 0,-3 2 5 15,0 5 1-15,0 2 2 0,-4 3 0 16,3-1 0-16,-2 2-1 0,3-2-21 16,0 1-31-1,3-2-26-15,0-2-48 0,4 3-71 0,2-6-100 0,-1-7-194 0</inkml:trace>
  <inkml:trace contextRef="#ctx0" brushRef="#br0" timeOffset="27016.88">14444 7265 506 0,'0'0'57'0,"17"-11"38"0,-9 4-12 0,0-2-72 31,-3-1-11-31,0 0-2 0,-1 1 2 0,-1-1 39 0,-3 1 25 0,0 2-5 31,-3 0-4-31,-1 2-33 0,-1-2-14 16,0 3-2-16,-3-1-5 0,0 2-1 0,-4 2 0 0,-1 1-2 0,-1 1-2 31,-2 6 3-31,-3 2 0 0,0 6 1 0,0 3-4 0,0 3 4 16,3 2 0-16,4 2 10 0,2 1 15 16,4-1 15-16,4 0-7 0,2-3-14 15,5-1-4 1,6-4-2-16,5-3 5 0,3-4 3 15,3-6-2-15,3-4-2 0,2-3 7 16,-2-6 7-16,2-2 2 16,-3-5-12-16,3-3-14 0,-5-5-7 15,3-8-4-15,-7 2-31 0,-3 2-10 16,-5 4 5-16,-7 6 21 0,-3 1 9 16,0 3-2-16,-6 5-16 0,-4 1-24 15,-1 3-19-15,0 1-31 0,-2 2-26 16,-1 2-33-16,0 0-16 0,3 1-78 15</inkml:trace>
  <inkml:trace contextRef="#ctx0" brushRef="#br0" timeOffset="27455.76">15043 7047 200 0,'0'0'179'0,"0"0"-76"0,17-37 29 16,-12 19-75-16,0 1-31 0,-2-2 22 15,1-1-15-15,-2 1-3 0,1 2 12 16,-3-2-5-16,0 3 6 0,1 1-2 15,-1 0-8-15,0 2-8 0,0 1-14 16,0 2-8-16,-1 4-3 0,-2 1-4 16,-3 3-5-16,1 1 7 0,-3 1 2 15,-2 5 0-15,-2 5 0 16,-1 4 0-16,-4 5 1 0,1 6 1 16,-6 14 8-16,-5 12 5 0,-3 15 3 15,2 4-2-15,5-2 4 0,-2-4 4 16,8-7 6-16,1 1-11 0,-1 2 2 15,4 0-4-15,2-1-5 0,3-2-7 16,5-3-3-16,1-5-2 0,2-3 1 16,5-6-1-16,0-9-13 0,4-8-24 15,-4-9-34-15,3-3-33 0,0-2-29 16,12-1-69-16,-2-3 2 0,-3-4-88 0</inkml:trace>
  <inkml:trace contextRef="#ctx0" brushRef="#br0" timeOffset="27659.85">14815 7428 847 0,'0'0'166'0,"0"0"-12"16,0 0-66-16,38-24-65 0,-18 15-18 15,6 2-2-15,7-3-3 0,10 1 0 16,12 0 0-16,2-1-1 0,1 2-14 15,-1 0-28-15,-3 2-31 0,0 3-48 16,4 0-52-16,-14 2-72 0,-6-1-120 16</inkml:trace>
  <inkml:trace contextRef="#ctx0" brushRef="#br0" timeOffset="28360.75">16667 7072 410 0,'0'0'123'0,"0"0"-81"0,0 0 19 0,0 0 6 0,0 0-32 0,25-27-1 16,-22 20 33-16,2 1-9 0,-3 0-7 15,-2 0-20-15,0 1 14 0,-5 1-15 16,-3 0-16-16,-2 3-11 0,-4 1-3 16,-2 0 0-16,-6 5 0 0,-1 1-1 15,-4 2-30-15,0 1-14 0,-1 0 13 16,5 2 17-16,-2 2 8 0,6-2 7 15,5 3 1-15,0-2 4 0,7 2 3 16,4-1 2-16,3 0 3 0,5 0 2 16,7 0 7-16,4-1 3 0,5 0-2 15,10 1 5-15,9 1 1 0,7 3-5 16,1 2-7-16,-1-1 1 0,-6 0 7 16,-4 0-1-16,-9-3 3 0,-3-2-4 15,-12-2-1-15,1 0 1 0,-3 0 1 16,2 5-3-16,-7-1-5 0,-6 0-1 15,-5-1 2-15,-12-2 0 0,-13 0-5 16,-14-1-8-16,-16-2-1 0,-7-2-1 16,1-1-2-16,5-5-4 15,8 1-18-15,3 1-15 0,7-2-18 16,4 0-3-16,10 0-6 0,10-1-23 16,5 0-29-16,11 0-23 0,0 0-21 15,6 0 44-15,19-2-51 0,0 1-82 16</inkml:trace>
  <inkml:trace contextRef="#ctx0" brushRef="#br0" timeOffset="29481.64">17163 7321 324 0,'0'0'98'0,"0"0"-15"0,0 0-8 0,0 0-25 16,0 0-1-16,33-35 18 0,-27 28-16 15,-1-1-2-15,0 0-2 0,-2 1 7 16,-1-2 1-16,-1 1-3 16,1 0-9-16,-2-2-1 0,0 2-4 15,0-2-8-15,0 1-10 0,0 0-9 16,0-1-4-16,0 1-1 0,0 0-6 15,-2 1-4-15,-6-1 3 0,0 0 1 16,-9 2-5-16,-2-1-24 0,-5 2-14 16,-12 1-12-16,-6 5 15 0,-9 5-3 15,2 7-5-15,3 4-20 0,11-1-36 16,16-2-3-16,2-1 37 16,4-1 28-16,-1 3 40 0,6 4 2 15,0 2 3-15,5 0 15 0,3 0 40 16,8-2 51-16,5-3 18 0,7-2-28 15,2-3-31-15,-1-2-36 0,3-5-18 16,1-2-5-16,-2-1-2 0,0-5 11 16,0-1 7-16,-2-1-9 0,-2-2-9 15,-2 2-2-15,-1-2-1 0,0 0 1 16,-2 2 1-16,-3 2 4 0,-1 1-1 0,-4 2-1 0,3 2-3 16,-6 0-5-16,2 2-2 0,-5 3-3 15,0 3 0-15,0 2 5 0,-5 5 8 16,-2 2-4-16,-1 7-1 15,-5 8-1-15,-4 9-1 0,-1 11 0 16,-2 1 1-16,5-3 3 0,1-5 11 16,5-7 5-16,4-9 3 0,3-5 0 15,1-8-6-15,1-1-6 0,1-1-2 16,4-1-4-16,3 0 6 0,2-5 4 16,4-4 4-16,5-3 4 0,0-1-6 15,3-6-5-15,2-3-2 0,1-4 6 16,4-4-3-16,-3-4-7 0,4-4-4 15,-1-3-2-15,-1-3-1 0,1 0 0 16,-3 0 1-16,-3 1-1 16,0 0 0-16,-4 1-1 0,1 0 1 15,-2 0-2 1,-1 1 0-16,-2 0 0 0,0 3 1 0,-2 3 0 0,-3-1-2 16,2 2-2-16,-2 3 1 0,-4 1-1 15,2 2 2-15,-2 4-4 0,-3 1 2 16,-3 4-1-16,0 2-1 0,0 4 3 15,0 1-11-15,-3 9-1 0,-3 4 8 16,0 5 7-16,3 4 1 0,-1 2 0 16,3 1 0-16,1 0 0 0,0 0 0 15,3 0 0-15,2-3 0 0,1-3 1 16,0-3 0-16,2-4 0 0,0-1 3 16,0-6 3-16,3-4 9 0,0-2-1 15,3-2 0-15,-1-5 5 16,3-3-3-16,-2-2-6 15,3-2-2-15,-1-4-2 0,1-3-5 0,1-5 0 0,3-9-1 16,0 3-1-16,-3 1 0 0,1 1-5 16,-6 10 1-16,-1 0 4 0,-1 6 0 15,-6 6 0-15,-2 2-1 0,1 4-1 16,-3 1-2-16,-1 1-6 16,-1 3-3-16,-3 6 0 0,-4 3 10 0,2 8 3 15,-1 1 0-15,-2 4 4 0,3 2 7 16,1 1 0-16,5-2 2 0,0-1 0 15,3-2 5-15,4-1 2 0,4-3-5 16,1-3-3-16,6-4-5 0,-1-4-2 16,7-2-5-16,1-3-4 15,2-3-38-15,0-2-29 0,3-2-21 16,0-2-17-16,0-1-27 0,9-5-65 16,-6 0-94-16,-4 1-84 0</inkml:trace>
  <inkml:trace contextRef="#ctx0" brushRef="#br0" timeOffset="30065.69">18386 7328 138 0,'5'-2'185'0,"-2"-1"-81"0,3 1 1 0,0-1-33 0,1-1-32 16,-1-1 17-16,1 1 15 15,-2-2 7-15,2 1 5 0,-1-1-10 16,-1-1-4-16,3 1-6 0,0-2-8 16,-2 1-16-16,-1-1-18 0,1-1-14 15,-1 1-4-15,-1 0-4 0,-3-1-3 16,-1 2-22-16,0 0-14 0,-5 3 17 16,-1-1-12-16,-4 0-7 0,-2 3 1 15,-1 1 2-15,0 1 4 0,-2 2 17 16,-3 4 8-16,2 2 7 0,-2 4 2 15,2 2-1-15,0 2 1 0,3 1 15 16,3 1-3-16,-2 2 12 16,4 0 9-16,3 0 3 15,4 0 7-15,1-2 0 16,1-1-8-16,7-4-4 0,-3-1-6 16,3-5-6-16,1-3 5 0,-1-4 6 15,0 0-3-15,2-6-6 0,-2-2-13 16,1-3-5-16,-1-3-2 0,3 0 1 15,-1-1-2-15,-1-2 0 0,2 0 0 16,-3 1-5-16,3 2-1 0,-3 1 5 16,-2 4 1-16,-1 2-3 0,-2 1 3 15,0 4-4-15,-3 0-3 0,0 2-1 16,0 3-6-16,-3 4-3 0,2 1 15 16,-3 4 2-16,4 4 3 0,-3 1 17 15,3 2 7-15,0-1-1 0,0-1-3 16,3-2-5-16,2-1-9 0,3-2-4 15,4-3-2-15,2-3-3 0,4-3-17 16,1-3-40-16,3-3-53 0,0-4-16 16,-1-1-42-16,6-7-25 15,-6 1-42-15,-4 0-190 0</inkml:trace>
  <inkml:trace contextRef="#ctx0" brushRef="#br0" timeOffset="30444.2">18749 7217 627 0,'0'0'159'0,"0"0"-2"0,0 0-60 0,38-20-68 0,-25 12-25 15,1 1-2-15,-3 0 3 0,0 2 19 16,-1 0 17-16,-1 1-1 0,0 3-9 16,-2 0-9-16,-1 1-5 0,-1 2-8 15,0 5-8-15,-2 3 1 0,0 5-1 16,0 1-1-16,-1 3 0 15,1 2-1-15,-1 0-4 0,-1-1-4 0,1-2 0 16,-2 0 3-16,0-3-1 0,-3-2-5 16,-4-3-2-16,-1-4-9 0,-3-5-7 15,2-1 11-15,-4-2 4 0,4-4 15 16,1-2 2-16,0 0 43 0,7-3 10 16,1 0-5-16,1-2 2 0,7-2-14 15,1-1-16-15,3 0-7 0,5 0-4 16,0 1-4-16,2-1-4 0,5 1-3 15,-1 1-1-15,2 0-14 0,1 0-25 16,4 1-18-16,-3 1-17 0,2 2-26 16,-3 0-26-16,0 2-19 0,6-1-67 15,-6 2-63-15,-5 1-84 0</inkml:trace>
  <inkml:trace contextRef="#ctx0" brushRef="#br0" timeOffset="30804.08">19291 7086 73 0,'0'0'177'0,"0"0"-43"0,0 0-30 16,0 0-19-16,0 0-16 0,0 0-7 16,19 14 9-16,-11-11-4 0,-3-2 4 15,4 1-9-15,-1 1-8 0,1-2-24 16,2-1-15-16,-1 0-3 0,3 0-1 16,0-1-7-16,0-2 0 0,-1 0 2 15,1-1-5-15,-2 0 0 0,0 0 0 16,-2 0 0-16,-2-1-1 0,-2 0 0 15,-2-2-16-15,-3 0-25 0,-8 1-14 16,-4 1-17-16,-7 0-15 0,-6 4 28 16,-1 1 28-16,-11 6 17 0,5 3 14 15,-1 5 10-15,3 4 42 0,6 0 37 16,2 5 5-16,3 1-20 16,7 0-5-16,5 0-5 0,7 1-1 15,5-3-2-15,6 1-14 0,7-2-16 16,4-3-19-16,3-2-7 0,7-5-5 15,7-1-53-15,7-2-57 0,7-4-19 16,-1-3-39-16,-4-1-26 0,-7-2 3 16,-15-1-89-16</inkml:trace>
  <inkml:trace contextRef="#ctx0" brushRef="#br0" timeOffset="31243.9">19884 7078 391 0,'0'0'162'0,"0"0"-15"0,38-19 31 0,-24 10-97 0,2 1-47 16,-5 0-17-16,0-1-13 0,-3 1-1 16,-2 1-2-16,-2 0-1 0,-3 0-2 15,-3 1 0-15,-7 1 0 0,-7-1 3 16,-1 4-1-16,-6-1 7 0,-5 3-3 15,2 1 0-15,-1 4-2 0,2 1 0 16,2 2-2-16,3 0 1 0,4 1 0 16,3 1-1-16,8 1 1 0,5 0 14 15,0 2 7-15,10 1 9 0,2 0-1 16,6-2-10-16,2 1-4 0,4-1-3 16,2 0-6-16,-1 1-6 0,3-1-1 15,-1 0-2-15,0 1-5 16,-4 1-10-16,-1 0 7 0,-5-1 7 0,-6 1 2 15,-5-2-3-15,-6-2 2 0,-4 0 2 16,-7-2 10-16,-8-3 9 0,-4 0-2 16,-11-3-4-16,-8-2 1 0,-4 0-5 15,2 0-5-15,11-1-1 0,11 0-1 16,4 0-2-16,-2 0 0 0,0-2-4 16,-1 1-23-16,0-2-23 15,8-1-38-15,-1-1-62 0,3 1-87 0,3 0-85 16</inkml:trace>
  <inkml:trace contextRef="#ctx0" brushRef="#br0" timeOffset="31935.11">21685 6341 437 0,'0'0'70'0,"10"-6"-51"0,-5 4 61 0,-1-2-33 15,-4 2-28-15,0 0 4 0,-3 1 7 16,-6 1-5-16,-3 0-6 0,-8 4 15 16,-4 7 40-16,-13 9-13 0,-11 13-24 15,-14 18-5-15,-4 9-8 16,-1 8-3-16,5 3-5 0,9 1 1 15,3 3-4-15,10 1 15 0,7 0 2 16,9 0 29-16,10-1 22 0,8-1-16 16,8-2-6-16,11-3-16 0,8-1-18 15,10 2-2-15,5-5-5 0,6-3-6 16,3-4-1-16,3-6 0 0,1-6-3 16,0-3-6-1,-1-6-2-15,-2-4 1 0,-2-2 1 0,-5-6 1 0,-4 0-2 16,-6-7-1-16,-8-5-8 0,-7-2-16 15,-1-2-21-15,-2 0-24 16,0-1-41-16,1 1-49 16,-7-8-94-16,-4-1-92 0</inkml:trace>
  <inkml:trace contextRef="#ctx0" brushRef="#br0" timeOffset="34839.62">22134 6879 260 0,'0'0'63'0,"0"0"-1"0,0 0 21 0,0 0-22 0,0 0-14 0,-3-12-1 16,6 9 7-16,3-2 13 0,3 0 3 15,6 0 8-15,4-2-1 16,5-2 5-16,9-2-26 0,8-1-14 15,10 2-12-15,1-1-12 0,-3 2-11 16,-4 2-6-16,-8 2-1 0,-6 1-15 16,-7 1-14-16,-5 3-28 0,-3 0-27 15,1 0-42-15,2 0-52 0,-2 2-29 16,-7-1-95-16</inkml:trace>
  <inkml:trace contextRef="#ctx0" brushRef="#br0" timeOffset="35136.51">22347 7002 493 0,'0'0'62'15,"0"0"-2"-15,0 0 12 0,0 0 11 16,0 0-49-16,0 0-20 0,0 0-6 16,-9 5 0-16,3 10 1 0,-1 6 4 15,-2 6 4-15,-7 7-8 16,3-2 3-16,-2 0 0 0,-1 0-6 16,2-4-3-16,0 1-3 0,-1 0-7 15,3-2-50-15,2-1-61 0,-1 2-39 16,4-9-85-16,3-3-91 0</inkml:trace>
  <inkml:trace contextRef="#ctx0" brushRef="#br0" timeOffset="35575.79">22687 7095 401 0,'0'0'41'15,"0"0"19"-15,0 0 18 0,0 0-38 16,3-36-30-16,-4 29 11 16,-3-2 14-16,-1 5-20 0,0-1-9 0,0 3-6 15,-3 2-1-15,0 1 1 0,-3 5 2 16,-2 5 2-16,-1 3 1 0,1 6-1 15,-1 1-2-15,2 4-2 0,3 0 3 16,4 1 12 0,2-3 7-16,3 1 11 15,4-3 23-15,5-3 13 0,3-1 0 0,6-4 7 0,3-3-3 0,3-4-17 16,2-5-7-16,1-1-11 0,-1-7-8 16,-1-3-4-16,-4-2-3 15,-1-4-10-15,-3-1-3 0,-6-3-4 16,-3-2-6-16,-4-2-21 0,-4 0-28 15,0 0-23-15,-7 2 4 0,-2 2-1 16,-6 4-11-16,0 3-14 0,-3 3-19 16,1 5-18-16,-8 0-24 0,4 4-85 15,4-2-42-15</inkml:trace>
  <inkml:trace contextRef="#ctx0" brushRef="#br0" timeOffset="36049.79">23169 6712 577 0,'0'0'67'0,"0"0"44"0,0 0-6 0,0 0-68 0,0 0-29 15,5-26-8-15,-5 28-6 0,-3 3 6 16,0 5 9-16,-3 5 11 0,-1 5 0 16,-1 5-1-16,-3 3 0 0,1 4 0 15,-4 6 6-15,-2 7 1 0,-2 6 2 16,0 0-2-16,3-7-11 0,5-12-3 15,3-10-1-15,2-5 1 0,0-2-2 16,0 4-5-16,-1-1 0 0,1 3 1 16,1-3 0-16,2-4 2 0,1-3-1 15,1-1-3-15,4-4 0 0,3-3 2 16,3-1 4-16,5-2 3 0,1 0-2 16,4 0-6-16,1-2-3 0,0 0 0 15,3 0-1-15,1 0-1 0,0-1-1 16,-1 0-13-16,-1-1-14 0,0-2-10 15,0 1-19-15,-3-1-25 0,0 1-1 16,-3-2-8-16,-2-3-35 0,-1-4-15 16,-4 3-43-16,-4-2-122 0</inkml:trace>
  <inkml:trace contextRef="#ctx0" brushRef="#br0" timeOffset="36221.76">23031 6957 798 0,'0'0'109'0,"0"0"3"16,0 0-18-16,56-18-55 0,-17 10-27 15,13-1-8-15,4 0-4 16,0 2-25-16,-3 1-75 0,-3 1-50 16,-1 2-98-16,-12 0-35 0,-6 0-74 15</inkml:trace>
  <inkml:trace contextRef="#ctx0" brushRef="#br0" timeOffset="36975.99">24011 6994 409 0,'0'0'112'15,"0"0"17"-15,0 0-50 0,0 0-41 16,0 0-14-16,0 0-4 0,0 0 12 16,18-27 0-16,-17 24 5 0,1-1-1 15,-2 0-2-15,0-1 14 0,1 0 8 16,0 0-11-16,0 0-7 0,-1 1-5 15,0 0-5-15,0 0-5 0,0 1-2 16,-2-1-7-16,-2 0-4 0,0-2-8 16,-3 1-2-16,-2 1-2 0,-4 1-7 15,-3 3 5-15,-4 0-1 0,-1 6 3 16,-5 1-2-16,1 2 4 0,-2 3-4 16,0 2-7-16,2 3-11 15,1 2-3-15,4 2 2 0,2 1 16 16,2 3 1-16,3-1 6 0,4-1-1 15,3-2 1-15,4 0 19 0,2-4 9 16,6-2 7-16,3-3 3 0,2-3-5 16,3-3-1-16,0-4-8 0,3-2 0 15,0-2-13-15,0-5-1 0,1-3-3 16,-1-1 4-16,0-2 5 0,-3-1 3 16,3-2-6-16,-2-1-9 0,0-1-3 15,0-1-1-15,-1 2 1 0,-4 0-2 16,0 1 1-16,-1 2-2 15,-4 1-3-15,0 2 1 0,-2 3-2 0,-1 2-3 16,-1 3-2-16,-1 1-2 0,0 2-9 16,-3 0-5-16,0 2 13 0,-2 5 11 15,0 3 3-15,-1 2 0 0,2 4 0 16,1 0 7-16,0 1 3 0,1 1 3 16,0 2 4-16,2-3-3 0,0-2-2 15,0-1-1-15,2-3-1 16,2-2-1-16,1-3 2 0,2-2 0 0,2-2 1 15,4-2-1-15,2 0-5 0,2-4-4 16,3-1-2-16,0-1-9 16,1-1-17-16,3 0-7 0,0-2-7 0,2-1-17 15,-2 0-25 1,1-2-16-16,-1 0-40 0,0-1-22 0,-4 1-22 0,4-6 19 16,-6 2-106-16</inkml:trace>
  <inkml:trace contextRef="#ctx0" brushRef="#br0" timeOffset="37242.08">24442 6759 652 0,'0'0'119'0,"0"0"104"0,0 0-81 0,29-41-88 16,-22 32-24-16,-2 2-17 0,0 1-10 16,-3 2-3-16,-2 4-7 0,0 1-29 15,-4 8 25-15,-3 3 11 0,-3 9 17 16,-5 10 6-16,-1 12-1 0,-3 12 3 15,1 2-4-15,5-2-7 0,4-5-6 16,5-6-5 0,2-3-2-16,2-2-1 0,0-2 1 0,6-3-2 0,0-6 1 15,1-6-3-15,-1-5-13 0,2-3-17 16,5 0-25-16,2 2-48 0,15 1-83 16,-3-4-106-16,0-5-164 0</inkml:trace>
  <inkml:trace contextRef="#ctx0" brushRef="#br0" timeOffset="38015.48">26122 6766 356 0,'0'0'60'0,"0"0"16"0,0 0 38 0,18-5-79 0,-15 3-13 16,-2-3-13-16,-1 2-9 0,1-2 3 15,-6 1 7-15,-3 1-8 16,-3 1 0-16,-3 2 11 0,-3 0 19 15,-2 3 6-15,-1 4-7 0,-4-1-16 16,2 2-8-16,-1 2-7 0,0 1 0 16,-1 3-3-16,4 0-7 0,2 3-9 15,1-1 6-15,6 0 5 0,4 0 4 16,6 2 4-16,1-2 0 0,6 1 10 16,4-1 10-16,6 1 4 0,3-1-2 15,3 0-5 1,3-1 0-16,2-1-6 0,1 1 1 15,0-1-2-15,1 1-2 0,-2 0 1 16,2 1 6-16,-3 0 8 0,0 0 12 16,-3 2-2-16,-3 0-8 0,-4-1-2 15,-7-1 8-15,-6 2 3 0,-4-3 4 16,-9 1-6-16,-8-3-14 0,-4-1-8 16,-11-3-2-16,-11 0-6 0,-6-3-2 15,-3-1-4-15,3-4-20 0,8-1-28 16,7-2-36-16,7-1-42 0,0 0-41 15,8 0-19-15,8-1-121 0</inkml:trace>
  <inkml:trace contextRef="#ctx0" brushRef="#br0" timeOffset="38614.01">26799 6788 596 0,'0'0'120'0,"0"0"-51"0,0 0 83 0,40-36-130 16,-31 26-21-16,-2 2-1 0,-5 1-7 15,-2 1-18-15,-3 2 4 0,-6-2 21 16,-5 5 4-16,-2 0 14 0,-5 1-2 16,-2 1-15-16,1 3-1 0,0 0 0 15,1 3-4-15,4 0-16 0,-1 3-3 16,6 0-10-16,1-1 7 0,5 1 13 16,4 1 3-16,2 0 10 0,5 2 4 15,6-1 6-15,2 1 6 0,3 1 1 16,4 0-1-16,2-1-6 0,2 1-1 15,0-1-1-15,4 2-5 0,0-1-1 16,1 3 3-16,-1 0 6 0,-1 3 14 16,-2 1 1-16,-3 1 19 0,-2 0 19 15,-4 1 1-15,-5-1-13 0,-5-1-19 16,-5 0-8-16,-1-2-3 0,-8 0-4 16,-4-3-7-16,-4 0-7 0,-6-2 1 15,-3-1 0-15,-12-1-3 0,-7-2 1 16,-8 0 0-16,-2-2-3 0,7-4-24 15,7-4-43-15,11 0-31 0,6-3-53 16,7-2-27-16,2-6-27 0,3 1-58 16,1 0-82-16</inkml:trace>
  <inkml:trace contextRef="#ctx0" brushRef="#br0" timeOffset="38914.98">27097 6414 694 0,'0'0'87'0,"0"0"61"0,43 11-55 0,-19 3-44 0,6 13-24 0,7 14-22 16,1 16-2-16,3 12 1 0,-7 5 16 16,-5 1 24-16,-4-4-7 15,-5 2 3-15,-4-2 4 0,-6-1 12 16,-5-4 5-16,-6-4-5 0,-6-1-12 0,-5-5-16 16,-7-1-12-16,-3-5-10 0,0-4-1 15,-4-4-1-15,0-5 1 0,2-8-1 16,1-6-2-16,5-9-4 0,-7 0-39 15,-9 5-46-15,-9 0-46 0,-5-1-51 16,12-10-103-16,9-5-167 0</inkml:trace>
  <inkml:trace contextRef="#ctx0" brushRef="#br0" timeOffset="41839.57">7188 10971 255 0,'0'0'184'0,"0"0"-109"0,0 0-1 0,0 0 20 16,33-24 5-16,-15 13-27 0,5-1 0 16,4 0-10-16,7-4-29 0,11-1-12 15,9-1 4-15,6 0 3 0,-4 3-3 16,-5 2-10-16,-2 1-10 0,-2 3-5 15,-1 0 0-15,0 2-1 0,-4 0-4 16,-2 3-31-16,-5 1-31 0,-5 1-37 16,-9 2-43-1,-3 0-40-15,-6-1-88 16</inkml:trace>
  <inkml:trace contextRef="#ctx0" brushRef="#br0" timeOffset="42147.78">7564 10967 574 0,'0'0'64'15,"0"0"-10"-15,0 0 46 0,0 0-44 16,0 0-39-16,0 0-8 0,-7 2-4 16,2 14 27-16,-2 5 4 0,-4 13-9 15,-3 12 3-15,-3 12-8 0,-1 2-16 16,3-3-5-16,2-6-1 0,5-8-8 16,3 2-31-16,0-5-26 15,2 0-42-15,4-4-57 0,-1-10-49 16,2-7-100-16</inkml:trace>
  <inkml:trace contextRef="#ctx0" brushRef="#br0" timeOffset="42607.87">7923 11320 328 0,'0'0'59'0,"0"0"45"0,0 0-14 15,10-39-37-15,-8 28-18 16,-1 1-2-16,-1 0 12 0,0 2-11 16,0 1-3-16,-1 0-3 0,-2 2-9 15,-2 3-9-15,0 0-6 0,-2 2-3 16,-2 2 7-16,-1 5-7 0,-3 2 0 15,0 5 1-15,-1 5-2 0,1 2-2 16,0 2-1-16,3 4 2 0,2 1-5 16,2 1 5-16,4 3 1 0,2-1 4 15,4 0 13-15,3-2 28 0,2-2 14 16,3-4 1-16,4-2 5 0,2-5-7 16,2-3-8-16,3-4 0 0,2-4-3 15,1-5-9-15,0-3-4 0,0-7-10 16,0-1-4-16,-4-4-3 0,-4-3-3 31,-2-4-3-31,-5-4-6 0,-6-8-5 0,-5-5 0 0,-2 1-23 0,-4 9-15 16,-4 6 4-16,-3 10 3 0,-1-1 2 15,-4 2-7-15,-1 3-17 0,-2 4-6 16,1 2-29-16,1 2-28 0,1 1-14 16,1 0-54-16,4 0-30 0,5 0-131 15</inkml:trace>
  <inkml:trace contextRef="#ctx0" brushRef="#br0" timeOffset="43110.25">8463 10912 317 0,'0'0'246'0,"0"0"-187"0,23-40 92 0,-13 26-71 16,-1 2-37-16,-2 2-22 0,-1 3 9 15,-3 3 2-15,-1 3-16 0,-1 1-5 16,-1 6-2-16,0 8 6 0,-3 5-1 15,-2 5-2-15,-1 11-7 0,-1 12-2 16,0 10-1-16,-1 5-1 0,0-4-1 16,0-4 1-16,2-10 1 15,-2 0-2-15,-2-4 1 0,2 0 0 16,0-4-1-16,1-6 3 0,2-4 10 16,2-10 6-16,3 0 2 0,-1 0-6 15,1-1-3-15,1-1 2 0,4-2 2 16,3-4 5-16,2-4 8 0,2-2 1 15,3-2-3-15,1 0-3 0,2-1-10 16,2-3-6-16,1 1-4 0,1-2-2 16,0-2-2-16,1 0-8 0,-1 0-13 15,0-2-23-15,0 0-11 0,-3 1-18 16,-2-1-32-16,-3 2-12 0,-2-2-33 16,-5-5-12-16,-4 3-63 15,-3-1-118-15</inkml:trace>
  <inkml:trace contextRef="#ctx0" brushRef="#br0" timeOffset="43282.16">8391 11265 779 0,'0'0'35'0,"0"0"70"15,36-12-20-15,-12 7-67 0,9-2-16 16,12 0-2-16,10-1-8 0,3 2-39 15,-1 0-24-15,-1 2-29 0,-4 2-75 16,-12 1-31-16,-7-2-83 0</inkml:trace>
  <inkml:trace contextRef="#ctx0" brushRef="#br0" timeOffset="44126.83">9438 11265 342 0,'0'0'75'15,"0"0"68"-15,0 0-59 0,0 0-25 16,15-33-12-16,-11 26-5 0,-3 1 3 15,-1 1-5-15,0 0 11 0,-1 1 1 16,-1-1-3-16,0 1 7 0,1 1-14 16,-1-2-9-16,1 2-10 0,0-2-6 15,0 1-2-15,-1 0 2 0,1-2 1 16,-1 0-2-16,-2-1-1 0,0 0-6 16,0 0-3-16,0 1-2 0,0 0-2 15,0 0-2-15,-2 1-3 16,-1-1-7-16,-3 1-2 0,0 2 1 15,-4-1 0-15,1 3-2 0,-4 0-17 16,1 1-4-16,-2 2 2 0,1 3-4 16,-1 2-15-16,-1 0 8 0,2 1 14 15,0 3 10-15,2-1 10 0,-1 2 9 16,2 1 0-16,1 1 7 0,2-1 11 16,1 3-1-16,0-1-12 0,2 0-3 15,2 2 2-15,0-1-3 0,2-1 0 16,2 0 3-16,0-1 6 0,2 0 8 15,0-1 5-15,2-2-5 16,2-1 2-16,2-3-1 0,1 0 0 16,2-1-4-16,3-2-4 0,-1-1 0 15,3-3-4-15,-1 0 0 0,1 0-1 16,-1-3-3-16,-2-1 0 0,1-2 10 16,-1 1 6-16,-2-1 1 0,0 0-5 15,-3-3 2-15,-1 1-7 0,0 0 1 16,-3-1 2-16,0-1 2 0,-1-1 1 15,0 0-8-15,0 1 0 0,0-1-5 16,2 3-2-16,-3 1-1 0,1 1 0 16,0 3 0-16,-1 1 0 0,1 0 0 15,-1 2-4-15,0 4-2 0,0 2 3 16,-1 2 2-16,-1 2 0 0,-1 2-3 16,0-1 0-16,1 1 3 0,-1 2 0 15,0-1 1-15,1 1 1 0,0-1 0 16,2-1 6-16,0-2 7 0,2 1 5 15,1-4 10-15,2 0 6 0,3-4 3 16,0 1 5-16,2-2 1 0,3-1-3 16,0-1-10-16,1-1-7 0,2-4-14 15,0 0-4-15,1-4-6 0,0 1-1 16,1-1-20-16,1-1-26 0,0 0-24 16,1-1-21-16,-1 1-29 0,1 2-29 15,-2 0-58-15,4-4-47 16,-5 4-57-16</inkml:trace>
  <inkml:trace contextRef="#ctx0" brushRef="#br0" timeOffset="44482.09">9700 10787 737 0,'4'-7'51'0,"2"-2"102"0,0-1-104 0,1 2-37 0,0 1-9 15,-2 3-3-15,-2 2 0 0,0 2-4 16,-1 4-3-16,-2 5 7 0,0 4 2 16,-2 4 32-16,-2 6 16 15,-2 9-2-15,-1 12-7 0,-1 10-8 16,3 7-6-16,0-3-11 0,4-3-4 15,1-5-4-15,0-3-1 0,4-4 1 16,0-2-3-16,3-6-3 0,-1 0-1 16,-1-8 1-16,0-5 0 0,0-6-2 15,0-1-5-15,1 2-15 0,0 0-20 16,1 1-34-16,0-4-54 0,5-4-54 16,-3-4-78-16,1-3-147 0</inkml:trace>
  <inkml:trace contextRef="#ctx0" brushRef="#br0" timeOffset="45163.76">11411 10962 458 0,'0'0'111'0,"0"0"8"0,0 0 4 0,41-33-46 0,-30 25-37 0,-3-2-26 16,-2 2-9-16,-3 1-5 15,-3 0-4-15,-5 3-4 0,-5 3-8 0,-5 1-2 16,-5 1 6-16,-5 6 7 15,-3 1 2-15,-1 2 1 0,-2 1-2 0,2 3-1 16,0 0-26-16,2 0-6 0,2 3-15 16,2 0-18-16,5-1 8 0,2 2 37 15,5-2 19-15,3 2 6 0,8-1 16 16,1-1 20-16,9 1 5 0,2-2 2 16,5 1 1-16,3-2 2 0,4 0-5 15,3-1-13-15,2 0-2 0,0-2-1 16,-1 0 11-16,-1 0 12 15,-1 0 15-15,-2 0-3 0,-3 0-3 16,-2 1 1-16,-3 0-7 0,-1-2-17 16,-5 2 1-16,-3-1-7 0,-4-1-6 15,-3 2-2-15,-6-2-6 0,-5 2-5 16,-6-3-1-16,-5 1-4 0,-2-1-2 16,-5-1-2-16,-8-1-2 0,-6-2-14 15,-6-1-23-15,-1 2-16 16,5-5-22-16,8 1-4 0,9-2-26 0,9 0-39 15,-1-2-42 1,8 1-18-16,2-2-97 0</inkml:trace>
  <inkml:trace contextRef="#ctx0" brushRef="#br0" timeOffset="45711.23">11837 10896 573 0,'0'0'43'0,"0"0"64"0,0 0-39 0,27-38-54 0,-20 24-13 0,0 3 1 15,-2 0 0-15,-3-1 0 16,-1 3 19-16,-1 2 24 0,0 1-6 16,-5 3-6-16,-1 0-10 0,-5 2-15 15,-2 1-8-15,-5 4 0 0,-2 2 0 16,0 2 0-16,-2 1 0 0,1 3-2 16,1 1-17-16,1 0-16 0,3 2-9 15,2 0 8-15,4 1 24 0,5-1 12 16,4 2 0-16,1 1 11 15,6 0 10-15,4 0-6 0,3 1-4 0,2-2 7 16,3 1 2-16,-1-3 7 0,0 2 1 16,-1-1 1-16,-3 0-4 0,-2 1 7 15,-2-1 9-15,-1-1 0 0,-3-1 0 16,-1 0 0-16,0-3-11 0,-1 1-4 16,0 0-9-16,-3-3-3 0,0 2-3 15,-3-2 1-15,-2-1 4 0,-2 1 3 16,-2 0 3-16,-3-1-2 0,-1 0-3 15,-2-1-5-15,-2 0-5 0,-3-1-2 16,-2 2-1-16,-1 0-2 0,-2 0-2 16,-2 1 0-16,0 0-2 0,1-1-30 15,1 1-28-15,5-2-33 0,3-1-34 16,9-1-85-16,4-2-84 0,4-1-76 16</inkml:trace>
  <inkml:trace contextRef="#ctx0" brushRef="#br0" timeOffset="46134.26">13090 10859 509 0,'0'0'84'0,"0"0"22"0,0 0 37 0,5-8-50 0,2 6-25 16,3-3-11-16,3 3 4 0,4-3-8 16,0 3-9-16,4-3-5 0,4 3-1 15,0-1-13-15,-1 2-14 0,3-1-8 16,0 2-3-16,0 0-6 0,1 0-22 16,-2 1-26-16,0 2-20 15,-2 0-27-15,0 2-22 0,-2 1-24 16,-1 1-45-16,-5 0-67 0,-4 0-90 0</inkml:trace>
  <inkml:trace contextRef="#ctx0" brushRef="#br0" timeOffset="46291.34">13113 11075 777 0,'0'0'139'0,"0"0"-15"0,0 0 7 0,34 7-70 16,-4-7-27-16,14 0-15 0,11 0-16 15,7 0-3-15,1 0-40 0,-1 4-31 16,-4 0-62-16,-1 2-48 0,-13-2-117 16,-6-2-266-16</inkml:trace>
  <inkml:trace contextRef="#ctx0" brushRef="#br0" timeOffset="48268">14299 10040 375 0,'0'0'78'0,"0"0"1"0,0 0-3 0,7 0-18 0,-2-1-13 0,6-2 7 15,6-1 12-15,4-2 7 16,11 1 0-16,12-5 4 0,14 1-13 16,4 0-10-16,1 1 0 0,-3 2-8 15,-4 0-13-15,2 1-9 0,-4 2-5 16,1 0-9-16,-3 1-4 0,-5 1-4 16,-1 0 0-16,-6 1-11 0,-4 0-26 15,-9 2-31-15,-8 0-21 0,-5 0-36 16,-4 2-16-16,2 0-29 0,-7 4-7 15,1-2-67-15</inkml:trace>
  <inkml:trace contextRef="#ctx0" brushRef="#br0" timeOffset="49277.55">14262 10093 63 0,'0'0'48'0,"0"0"13"0,0 0 18 0,0 0-15 16,0 0-8-16,-8-10 13 0,6 9 4 0,1 0 2 15,1-1 0-15,0 1 0 0,0 0 0 16,0 0-5-16,0 0-11 0,-2 0-7 15,1-1-3-15,1 1-7 16,-1-1-5-16,0 0-1 0,1 0-8 16,0 0-5-16,-4 0-3 0,4 1-2 0,-2-2 3 15,2 2-3-15,0 1-5 16,0-2-1-16,0 2-4 0,0 0-5 0,0 0-2 16,0 0-1-16,3 2 0 15,2-1 2-15,1 3-2 0,0 0 2 0,4 2-1 16,1-1 2-16,0 3-3 15,3 0 1-15,2 1-1 0,3 2 0 16,0-1 0-16,5 2 0 0,-1-1 1 16,2 1-1-16,0 1 1 15,3 0-1-15,-1 0 1 0,-1 1 0 16,3 0 4-16,1 1 2 0,0 0-2 0,0 0 0 16,-2 1-1-16,1 0-2 0,-1-1-2 15,-1 0 1-15,-3 1-1 0,3-1 0 16,-5 2 0-16,-2-1 1 0,-2-1-1 15,-1 1 0-15,-4 0 1 0,-4 0-1 16,1 0 0-16,-4 3 0 0,-1-1 0 16,-5 0 0-16,0 3 1 0,-3-1 0 15,-2 1 0-15,-3 0-1 0,-1 1 0 16,-1 0 0-16,-1 1 1 0,-3-1-2 16,3 2 1-16,-5-2 0 0,2 2 0 15,-4 1-2-15,1 0 2 0,-2 0 0 16,3 1-1-16,-6 1 1 0,2 0 1 15,-2 1 0-15,1 0 0 16,-3 0-1-16,1-1 0 0,0 1 0 0,-2-1 1 16,-2-1 0-16,2 2 0 15,0-1 0-15,-2 0 0 0,3-1-1 0,-3-1 1 16,2 0 0-16,3-3-1 0,-2 0 0 16,3-1 1-16,3-2-1 0,2-2 2 15,2 0 3-15,6-3-3 0,3-1 2 16,5-2-4-16,5-2 3 0,9 0 6 15,6-4 12-15,14 0 3 0,16 0-1 16,18-3-5-16,10-1-1 0,7 2 2 16,2-3 2-1,-4 0 0-15,4 1 2 16,1-1-4-16,2 1-7 0,1-1-10 0,1 2 2 0,-5-1-4 0,-5 2-12 16,-8-2-15-16,-7 1-15 0,-6 3-18 15,-9-2-6-15,-7 1-30 16,-14 2-34-16,-9-3-56 0,-8 5-60 15,-6-2-47-15,-3 0-162 0</inkml:trace>
  <inkml:trace contextRef="#ctx0" brushRef="#br0" timeOffset="61227.23">14880 11993 130 0,'0'0'92'0,"0"-4"-21"0,1 1-21 16,1 0 11-16,0-1-12 0,1 3-11 16,1-2 2-16,1-1-3 0,-2 1 1 15,2-1-7-15,0 1 1 0,-2-1 0 16,2 2 0-16,-1 2-4 0,1 0-5 15,-3 1-9-15,-1 5-1 16,1 3 2-16,-2 5 5 0,-3 5-6 16,-2 2-4-16,-1 2-5 0,-1 1-1 15,1 0 0-15,-2-2 0 0,3 0-1 16,-4-1 1-16,3-2 0 0,-1-2 0 16,1-1 0-16,0-4 2 0,3 0 1 15,1-4 1-15,-1-2-4 0,3 0-3 16,0-3-1-16,0 0 0 0,3-2 5 15,-1-1 1-15,5 0 10 0,0 0-2 16,1-2-2-16,3-2-2 0,0 2 1 16,3-2-7-16,2 1-2 0,-2-2-2 15,5 2 0-15,-2-1-14 0,4 2-11 16,-2-3-24-16,2 3-33 16,2-3-50-16,5 1-32 0,-4 0-115 15</inkml:trace>
  <inkml:trace contextRef="#ctx0" brushRef="#br0" timeOffset="61523.68">15052 11784 839 0,'0'0'124'0,"0"0"-73"0,0 0 24 0,0 0-32 16,5-12-43-16,-2 7-30 0,0-1-42 15,2-1-5-15,0-6-83 0,1 4-91 16,-3-4-198-16</inkml:trace>
  <inkml:trace contextRef="#ctx0" brushRef="#br0" timeOffset="65862.84">16697 9972 181 0,'0'0'29'0,"0"0"4"0,0 0 10 15,0 0 11-15,0 0-17 16,30-18-14-16,-24 15 6 0,2 0 2 0,-2 0-3 15,2 0 3-15,-3 1 10 0,0 1 0 0,-2 1-3 16,0 0-4-16,0 1-7 0,-3 1-9 16,0 1-4-16,0 1 2 0,0 3-6 15,-2 2 1-15,-5 4-2 0,-3 4-2 16,-1 6-6-16,-8 10 0 0,-6 10-1 16,-6 14-2-16,-3 4-13 0,1 3-16 15,3-3-4 1,0-1 5-16,0 4 8 15,0-1 7-15,0 0 12 0,3-1 3 0,3-3 4 0,2-3 14 0,2-2 15 16,5-1 12-16,3-4 6 0,6-2 7 16,2-3 0-1,4-2-2-15,4-5-8 16,2-6-9-16,3-7-16 0,-1-5-23 0,2-3-8 0,4 1-53 16,3 1-59-16,17 1-80 15,-6-6-56-15</inkml:trace>
  <inkml:trace contextRef="#ctx0" brushRef="#br0" timeOffset="66753.25">17142 10481 267 0,'0'0'77'0,"0"0"-32"0,0 0 26 0,-6-2 1 0,6 0-32 0,-3 1 1 16,2-1 12-16,-1 0 5 0,2 2 1 15,0-2-4-15,-2 1 6 0,2-1 1 16,0 0-13-16,0 2 0 0,0-2-3 15,0 1-16-15,0 0-10 16,0 0-8-16,-1 1-11 0,-1 0-1 16,1 3-3-16,-1 3 0 0,-3 4 1 15,0 4-1-15,-4 3-1 0,4 3 1 16,-3 4 1-16,0 1-1 0,1 2 0 16,2 0 1-16,3-2 0 0,2-1 0 15,2-2-2-15,4-1 2 0,3-2 1 16,4-3-1-16,0-2 2 0,1-1 4 15,3-4 9-15,1-4 4 0,-1-3 4 16,-1-2 8-16,1-2 12 0,-4-3 7 16,1-4 0-16,-3-3-12 0,2-3-8 15,-4-1-5-15,1-3-10 0,1-2-7 16,-2-3 2-16,-1-1-2 0,-1 2-1 16,-1-1-4-16,0 1 3 0,-1 3 1 15,0 1 3-15,-2 2 0 0,0 2-1 16,-1 1 0-16,-1 4 1 0,-1 3-1 15,2 2-1-15,-2 1-2 0,0 2-4 16,0 2 0-16,2 0-4 0,-1 4-3 16,-1 5 1-16,5 3 4 0,-4 6 1 15,2 3-1-15,2 12 2 0,0 11-1 16,6 12-1-16,2 4 2 0,3-2 1 16,-1-7 0-16,1-4-1 0,-2-4 0 15,-6-2-5-15,0-2 0 0,0-2 3 16,-5-7 1-16,-3-8 1 0,2-2 0 15,-2-5 1-15,0 3-1 0,-2-1 8 16,-4 2 2-16,-2-6 2 0,0-4 0 16,-6-2-2-16,-2-4-2 15,-1-3-2-15,-2-1-6 0,-5-5-3 16,2-1-18-16,-2-3-10 0,0 2-11 16,-1 0-12-16,3 1-8 0,1 0-13 15,1 1-11-15,4 2-38 0,4 0-37 16,3 0-70-16,6 1-83 0</inkml:trace>
  <inkml:trace contextRef="#ctx0" brushRef="#br0" timeOffset="67178.52">17700 10977 436 0,'0'0'84'0,"11"-8"31"0,-3 2-27 0,1 3-3 0,-2 0-54 15,-1 3-11-15,-1 0 15 0,0 6-17 16,-2 3-2-16,-3 4-3 0,0 3 0 15,-1 2 5-15,-3 3 6 0,0 0 6 16,-1 0-1-16,0 0-2 0,0-2 0 16,2-2-4-16,-1-2-6 0,2-2-5 15,0 0 0-15,2-3 3 0,0-1 2 16,6-2 2-16,-3-2 5 0,4-1 6 16,3-1 3-16,-1-3-6 0,5 0-7 15,1-1-6-15,0-2-4 0,1-2-2 16,3 1-4-16,1 0 1 0,-2-2-3 15,4 3-2-15,-2-3-6 16,1 0-21-16,-2 2-19 0,1-1-22 16,-4-2-32-16,-2 0-53 0,2-7-67 15,-6 0-88-15</inkml:trace>
  <inkml:trace contextRef="#ctx0" brushRef="#br0" timeOffset="67350.53">17839 10769 846 0,'0'0'71'16,"0"0"-31"-16,0 0 38 0,0 0-52 15,0 0-26-15,0 0-36 0,-20-20-47 16,24 17-58-16,8-3-33 0,2 3-66 16,0-1-74-16</inkml:trace>
  <inkml:trace contextRef="#ctx0" brushRef="#br0" timeOffset="67695.32">18805 10785 204 0,'0'0'155'16,"0"0"-35"-16,0 0-13 0,0 0-13 15,0 0-32-15,0 0 9 0,0 0 7 16,4-3-11-16,8 1 10 0,5-3-5 15,3 2-14-15,6-2-7 0,8 1-7 16,7 0-13 0,6-1-20-16,4 4-10 0,-3 0-1 0,-2 1-10 0,-2 0-55 15,3 1-37-15,-1 0-76 0,-11 1-88 16,-5-2-104-16</inkml:trace>
  <inkml:trace contextRef="#ctx0" brushRef="#br0" timeOffset="68423.75">19702 10661 122 0,'0'0'292'15,"0"0"-184"-15,0 0 1 0,0 0 0 16,0 0-57-16,0 0-13 0,16-35 8 16,-13 30-14-16,-1 1-2 0,0-1-2 15,0 0-6-15,-2 3-7 0,2-1-5 16,-2 1-5-16,0 2-1 0,0 0-4 15,-4 3-1-15,-1 2 0 0,1 5 0 16,-3 0 0-16,-1 5-2 0,-2 3 2 16,5 0 0-16,0 3 0 0,1 0-1 15,4 1-5-15,0 2 1 0,6-2 4 16,2 1 1-16,6 0 2 0,1-1 0 16,4-4 6-16,1-1 15 15,1-4 15-15,2-3-1 0,-1-3-10 16,1-3-2-16,-1-4-9 0,-1-2 3 15,-1-5 0-15,-3-3-6 0,0-4 5 16,-4-2-3-16,2-3-7 0,-5-1-3 16,-2-1-4-16,-3-1 0 0,1 1-1 15,-3 0 1-15,0 3 1 0,-2 2 0 16,1 4-1-16,-2 2 0 0,0 4-1 16,0 4 1-16,0 0 1 0,-2 4-2 15,0 3-2-15,0 6 2 0,-1 8 0 16,2 3 2-16,0 12 4 0,1 12-1 15,4 13 3-15,6 5-3 16,1-5 0-16,5-5-5 0,-3-7 0 16,-2-5 0-16,0-4 0 0,-4-6 0 15,-4-9 0-15,-1-5-1 0,-2-2 1 16,-3-2 1-16,-4 1 3 0,-2-1 4 16,-6-4-2-16,-7-6-2 0,-10-2-4 15,-12-4 0-15,-14-5-13 0,-4-3-23 16,1-3-16-16,4 2-15 0,8 0-16 15,1-2-19-15,4 0-15 0,5-3-25 16,7-2-1-16,12 4-52 0,5 1-114 0</inkml:trace>
  <inkml:trace contextRef="#ctx0" brushRef="#br0" timeOffset="68875.3">19639 10389 355 0,'-4'0'87'0,"0"0"18"0,3-1 4 0,-1-1 0 15,2-2-37-15,8 1-4 0,1-2-10 16,6-1-5-16,4-1-2 0,3 0-1 16,4 0-7-16,2 1-12 15,2 1-8-15,1-1-16 0,1 2-7 16,1 0-1-16,4 1-21 0,5 2-23 16,5 1-33-16,-1 0-33 0,-9 0-36 15,-4 0-55-15,-11 0-82 0</inkml:trace>
  <inkml:trace contextRef="#ctx0" brushRef="#br0" timeOffset="69343.46">20266 10044 225 0,'0'0'171'0,"0"0"-75"0,0 0 11 15,0 0-9-15,0 0-62 0,0 0-19 16,16-19 26-16,-6 19 3 0,0 4 4 16,4 3-4-16,0 3-4 0,3 5-13 15,1 5-5-15,3 3-1 0,3 6-5 16,6 8-3-16,6 12-5 0,6 14-7 16,-2 5-3-16,-1 1 1 0,-8-2-1 15,-6-3 2-15,-2 1-2 16,-3 0 1-16,-4 1 13 0,-5-4 16 15,-6 2-5-15,-4-2-6 0,-2 0-10 16,-8-4 1-16,-4-2 0 0,-5-4-2 16,-3-6-5-16,-4-3-2 0,-2-5-1 15,2-9-2-15,2-7-18 0,3-7-22 16,-2-1-29-16,-1 0-57 0,-17 0-83 16,6-1-78-16</inkml:trace>
  <inkml:trace contextRef="#ctx0" brushRef="#br0" timeOffset="70397.06">20665 9504 239 0,'-1'0'50'0,"0"-3"33"0,1-1-1 16,0-1-21-16,0-2-24 0,1 1 14 16,2-2-8-16,1 1-3 0,2 0 4 15,3 0-6-15,0 0-1 0,0-1-3 16,2 2-9-16,-1-1-11 0,2 4-5 16,-1-2-4-16,-1 3-3 0,0-2 0 15,-1 4 1-15,-1 0 3 0,-2 0 0 16,-1 1 1-16,-2 4 0 0,2 2 1 15,-4 1-1-15,-1 2 3 0,0 1 2 16,0 3 1-16,-4 1 2 0,-1 2 2 16,1 0-2-16,-1-1-2 15,-2 3-2-15,-2-2-2 0,-1 1 1 16,-1-1-4-16,-1 0 1 0,-1 0-1 16,-2-1 0-16,0 1 2 0,1-3 8 15,-1-1 5-15,1 0 8 0,1-2 2 16,2 1-1-16,0-3 2 0,3 0 2 15,4-2 3-15,1-2-8 0,3-2-8 16,1-1-2-16,8 0 11 0,4-2 10 16,4 0-7-16,7-5-9 0,3 1-4 15,7-1-2-15,6-1-5 0,7 0-4 16,1-2-3-16,-3 3-4 0,-6-1 0 16,-5 1-1-16,-2 2-1 0,-5-2-5 15,-4 3-18-15,-6-2-32 0,-1 2-26 16,2 0-43-16,7-3-49 15,-4-1-95-15,-3 1-146 0</inkml:trace>
  <inkml:trace contextRef="#ctx0" brushRef="#br0" timeOffset="88283.38">24562 9999 57 0,'0'0'41'0,"0"0"5"0,1 0-3 15,0 0 2-15,0 0-6 0,2 0 4 16,-1-1 8-16,1 1-3 0,0-1 5 16,-1 1-4-16,1-1-3 0,-1 1-7 15,-1 0-10-15,0-1-7 0,0 1-2 16,-1 0-2-16,0 0 2 0,0 0 0 15,0 0-4-15,0 0-1 0,0 0-5 16,0 0 1-16,1 0 0 0,-1 0-3 16,1 1-3-16,0 0 0 0,0 2-5 15,1 0 1-15,-1 1-1 0,0 0 0 16,0 2 1-16,1-1-1 0,0 2 1 16,-1-1-1-16,1 1 5 0,0 0 2 15,-1 1 3-15,1 0 1 0,-1 1-2 16,1-2 0-16,-1 2-1 0,1 0 0 15,-1-1-1-15,0 2-2 16,1 0 3-16,0 0-1 0,0 1 2 0,1 0-3 16,-2 1-2-16,1-1-1 0,0 1-2 15,-1 1 0-15,1 1-1 0,-1 0 0 16,1 1 1-16,0-1-1 0,0 2 1 16,0-2-1-16,0 2 2 0,1-1 1 15,-1 0 1-15,1-1 1 0,-2 0 1 16,3 1-3-16,-1-1 0 0,0 1-2 15,0-1 0-15,0 1 0 16,0-1 0-16,1 1 0 0,-2 1-1 16,1-2 2-16,0 1-1 0,1 2 1 15,-1 0 0-15,0-1-2 0,0 1 1 16,0 0 0-16,0 1-1 0,0 0 0 16,0 0 0-16,1 0 0 0,0 1 0 15,0-1 0-15,-1 0 0 0,1 2 1 16,-2 0 0-16,0 0 3 0,1 0 0 15,-1 1 2-15,1 1 1 0,0 0 3 16,-1 0 0-16,1-1-1 0,0 2-3 16,-1 2-2-16,1-2 0 0,-1 2-3 15,-1 0-1-15,0 1 2 16,1-1-2-16,0 0 0 0,-1 1 0 16,1 1 0-16,0-1 1 0,1 1-1 15,0-1 0-15,2 2 0 0,-2-2 0 16,2 1 3-16,-1-2 4 15,0 2 0-15,-1 1 1 0,0-1-4 16,0 2-1-16,-1-2 2 0,1 2-4 0,0-1 1 16,-1 0 0-16,1 0-1 0,0 1 0 15,-2-1-1-15,2-1 1 0,-2 1-1 16,1 0 0-16,-1 1 0 0,2-1 0 16,-1 0-1-16,-1 0 1 0,2-1 0 15,0 1 0-15,0-1 4 0,1 1 2 16,0-1 1-16,1 2 0 0,0 0 0 15,0-1 0-15,1 0-4 16,-1 1 1-16,0 0-3 0,1 1 3 16,0-1-3-16,0 0-1 0,1 0 1 15,-2 2-1-15,1-1 0 0,0 0 0 16,-1 0 0-16,1 2 0 0,-1-3 1 16,0 3 1-16,0-1-2 0,1 4 4 15,-3-3 3-15,3 0 1 16,-3 1-3-16,0-5 1 0,1 2-5 15,-1 2 1-15,0-2-1 0,0 1 0 16,-2 0-1-16,0-2 3 0,-1 2-3 16,0-1 0-16,0-1 0 0,0 0 0 15,-1 0 1-15,0-1-1 0,-1-2 1 16,1 1 0-16,0-2 1 0,-1 2 1 16,2-1-3-16,-1 0 2 15,1 0-1-15,0 1-1 0,0-2 1 16,0 2-1-16,0-2 1 0,1 3 2 15,-1-2 0-15,1-2 0 0,0 2 1 16,-1-1-2-16,0 0 0 0,0-1-1 16,0 1-1-16,-1-3 2 0,1 3-2 15,0-3 0-15,-1 0 0 0,1 0 0 16,0-2 0-16,2 1 1 0,-1 0-2 16,1 0 1-16,-1-1 0 0,1 0 1 15,-2 2 0-15,1-2-1 0,-1 1 0 16,1 1 1-16,-1-1 2 0,0 0 0 15,0 0 2-15,0 0-1 16,1-1 1-16,0-1 0 0,0 1 0 16,1 0 1-16,-1 0 0 0,0 0 1 15,0-2-2-15,0 1 0 0,-1-1 1 16,0-1-5-16,0 2 3 0,0-3-2 16,0 2-2-16,-1-2 2 0,1-2-2 15,0 0-1-15,0 0 1 0,0-3-8 16,1-1-11-16,0-1-12 0,1-1-17 15,0-2-23-15,1-1-43 0,-2 0-40 16,4-3-46-16,-2-1-4 0,0-1-98 0</inkml:trace>
  <inkml:trace contextRef="#ctx0" brushRef="#br0" timeOffset="89151.51">24658 13806 207 0,'4'0'88'0,"1"0"-27"0,1 0 13 0,4-1-19 16,2 1-11-16,2 0-12 0,3 0 2 15,1 0-5-15,4 0-1 0,5 1 2 16,0 0 4-16,9 2 0 0,9 0 2 16,8 1-4-16,6-1-5 15,-1-1-7-15,-1 1-5 0,-4-1-6 16,2 0-4-16,-1 1 1 0,3-1 3 15,0 0 4-15,0 3 2 0,1-2-3 16,-2 1-3-16,3-1 2 0,3 0 2 16,1-2 1-16,2 2-2 0,2 0 2 15,-1-2 5-15,1 3 1 16,1-1 0-16,1 0-4 0,2 1-1 0,1-1 0 0,1 1-6 16,3-1-1-16,-1 0-2 0,0-1 0 15,-2 1-1-15,0 1-1 0,0 0 0 16,1 1-3-16,3-1 6 0,0 1 0 15,0-2 0-15,-1 1-2 0,1-2-1 16,1 3-1-16,1-2-3 0,2 1 2 16,1 1-2-16,1 0 2 0,0-1-2 15,-4-1 0-15,2 1 1 16,-2-2-1-16,3 3 1 0,-2-4-1 16,2 1 1-16,-1 0-1 0,-3-1 0 15,2 0 0-15,1 0 0 0,-1-1 1 16,3 0 0-16,0 0 0 0,-1 0 1 15,0 0 0-15,-1 0 3 0,-3 0 4 16,2 1 2-16,-1 0 2 0,2 0 0 16,-1 2 0-16,-5-2-4 0,-1 0-1 15,0 1-2-15,0-1 0 0,2 1-4 16,-1-1 5-16,-3-1-4 0,1 1-3 16,-5-1-1-16,-5 1 0 0,-3-1-1 15,-5 2-7-15,-2-2-10 0,-3 0-6 16,-4 0-10-16,-4 0-17 0,-3 0-19 15,-3-1-40-15,-5-1-29 0,-7 1-80 16,-7 0-95-16</inkml:trace>
  <inkml:trace contextRef="#ctx0" brushRef="#br0" timeOffset="90141.42">31018 13977 208 0,'0'-3'56'0,"0"1"3"0,-2-3 25 0,1 1-19 0,1-1-18 16,0-2 2-16,3 0-6 0,2 0-11 15,2-1-5-15,0-1 4 0,1 0 5 16,1 2-5-16,4-1 4 16,-2 1 0-16,3 0-8 0,-3 1-8 15,2-1-5-15,-1 2-7 0,-2 2-5 16,0-1 1-16,0 2 3 0,-3 1-1 15,1 1 1-15,-3 0 3 0,0 1-2 16,-1 5-1-16,-1 1-3 0,0 4 4 16,-1 3 3-16,-2 2 0 0,0 1 2 15,0 2-2-15,-4 1-6 0,1-1-1 16,-4 2-2-16,0-1-1 0,-1 0-1 16,-1-1-9-16,-4-1-2 0,2-2-3 15,-4 0 0-15,3-3 6 16,-2-1 7-16,1-2 2 0,2-1 0 15,1-1 0-15,3-3 1 0,1 0-1 16,1-4 0-16,3 0 0 0,2-1 3 16,0-2 0-16,2-4-1 0,4-1 5 15,2-1 2-15,3-4 1 0,2 1 1 32,2-2-6-32,0-2 1 0,4-1-1 0,0 0-2 15,3-2-3-15,1 0 3 16,1-2-3-16,0 5 1 0,0-2-1 15,-1 1 1-15,-2 2-1 0,-2 0 2 16,-2 1 3-16,-4 2 8 0,1-1 6 16,-4 2 0-16,-2 0 7 0,-4 2 0 15,0 2-5-15,-3 1-12 0,-1 0-4 16,0 0-5-16,0 0 0 0,0 1-2 16,-3 1 1-16,0 1-4 0,-4 2-4 15,-1 2 1-15,-2 4 6 0,-3 3-1 16,0 2 2-16,-1 2 1 0,1 2 0 15,-2 2 0-15,5 1 1 0,-1 0 0 16,2-1 5-16,5-1 7 16,3 1 10-16,1-3 11 0,1-3 4 15,4 1-3-15,4-2-2 0,1-2-2 16,0-2 1-16,5-1-8 0,0-2-11 16,0-2-7-16,1-1-3 0,3 0-3 15,-1-2 0-15,4-2-16 0,1-3-29 16,1-1-31-16,4-1-26 0,9-5-67 15,-4 0-67-15,-6 3-108 0</inkml:trace>
  <inkml:trace contextRef="#ctx0" brushRef="#br0" timeOffset="91549.04">24139 9465 35 0,'0'0'156'0,"0"0"-106"0,0 0 20 15,0 0 3-15,2-15-12 0,-1 12-3 16,-1-1 5-16,1-1-4 0,0 0-7 16,0-1-3-16,0-2 16 0,0 2 3 15,-1 0-12-15,0 0-10 0,0 2-5 16,0 0-10-16,0 0-13 0,0 3-4 16,0 1-7-16,0 3-7 0,-2 5 0 15,1 1 0-15,-3 7 9 16,2 2 5-16,0 3 5 0,0-1 0 0,2 1-3 15,0-1 1-15,3-2-3 0,3 0 0 16,1-3-2-16,2-1 1 0,3-1 0 16,0-4 1-16,2 0 2 0,1-3 0 15,0 0 0-15,0-5 2 0,-1-1-4 16,-2 0 2-16,-2-2 5 0,0-5-2 16,-2-1-2-16,-1-1-4 15,-2-2-3-15,-2-3 0 0,-1-1 3 0,1-3-3 16,-2 0 1-16,-1-2-5 0,2-1-5 15,-2 0 0-15,1 1 3 0,1 1 1 16,0 3 2-16,-1 3 2 0,1 1-1 16,-1 2-1-16,0 3-2 0,-1 1 1 15,0 3-3-15,0 0 0 0,0 3-3 16,0 1 0-16,0 4-6 16,0 3 5-16,0 6 0 0,0 3-1 15,0 4 2-15,4 3-1 0,1 4 1 16,4 7 0-1,3 5 0-15,4 7 0 0,1-1 4 0,0-4-3 0,-4-9-1 16,-4-10 0-16,-2-5 0 0,-3-1 1 16,1 1 0-16,-1 3-1 0,-1-2 0 15,-1-2 0-15,-1-3 2 0,-1-5-2 16,-2-3 1-16,-2-3-1 0,-3-3 0 16,-5-2-2-16,-3-5-1 0,-2-2-4 15,-1-3-8-15,-2 0-7 16,-1 1-3-16,2 1-1 0,-3 1-8 15,0 0-21-15,0 2-17 16,-2 1-15-16,-1 3-50 0,-7 0-49 0,4 3-67 16,4-1-114-16</inkml:trace>
  <inkml:trace contextRef="#ctx0" brushRef="#br0" timeOffset="92463.49">26577 12628 149 0,'0'0'45'0,"0"0"-9"0,0 0 38 15,0 0-16 1,0 0 1-16,0 0 7 0,11-16 6 0,-9 15-9 0,0 0-3 16,2 1 4-16,-1 0-5 0,1 0 7 15,0 0-2 1,2 0-10-16,1 0-5 0,1 2-14 0,-1 1-7 0,1 4-1 15,-2-1-4-15,-1 2-8 0,1 0 0 16,-1 2 0-16,-3-2 0 16,-1 1-7-16,-1-2 1 0,0 0-2 15,-1-1 1-15,-3-1 5 0,0-3-2 16,-2 0 0-16,1-2 0 0,-1 0-6 16,2-2 1-16,0-4 4 0,2-1 7 15,2-3 6-15,0-2 1 0,1-1 0 16,4-1-7-16,2 0-5 0,1 3-3 15,1 1 0-15,-1 2-4 0,0 2 1 16,-1 4-6-16,1 2 0 0,-1 0-1 16,-1 2-1-16,-1 4-24 0,0 1-25 15,1 0-26-15,-3 1-27 0,0-1-59 16,-3 1-81-16,0-2-86 16</inkml:trace>
  <inkml:trace contextRef="#ctx0" brushRef="#br0" timeOffset="92986.04">26505 11537 274 0,'0'0'114'0,"0"0"-39"0,0 0 41 0,12 2-39 0,-6 1-8 15,-1-1 3-15,2 2 20 16,-1-1-24 0,0 1-33-16,-2-1-8 0,-1 2-8 0,-2-2-12 15,-1 2 4-15,0-3 5 16,-3 3 6-16,-1-4 2 0,-2 3 3 15,0-4-7-15,-1 0-5 0,0 0-7 16,0-4 0-16,1-2 4 0,0 1 4 16,1-5 5-16,2 0-1 0,2-3-3 15,1-2-6-15,0-1-5 0,1 2-1 16,2 2-3-16,3 1-2 0,-1 3 0 16,-1 2-3-16,1 0-16 0,-1 4-37 15,0 0-49-15,5 2-86 0,-2 0-93 16,1 0-132-16</inkml:trace>
  <inkml:trace contextRef="#ctx0" brushRef="#br0" timeOffset="93520.15">27908 12210 292 0,'0'0'100'0,"0"0"28"0,0 0 9 0,0 0-18 0,13-7-9 16,-7 6-15-16,1 0 0 0,0 0-23 15,1 1-21-15,0 0-10 0,-1 2-13 16,0 3-10-16,-2-2-6 0,-1 2-6 16,-3 1-3-16,-1 0 0 0,0-1-3 15,-6 0-4-15,1 1 0 0,0-3 3 16,-1 1 1-16,1-3 4 0,2-1 9 16,1 0 0-16,0 0-2 0,2 0-2 15,0-3-5-15,0-2-4 0,2-1-8 16,0-1-22-16,2 0-22 0,0-1-22 15,1 1-55-15,1 1-46 0,4-3-61 16,-3 1-60-16</inkml:trace>
  <inkml:trace contextRef="#ctx0" brushRef="#br0" timeOffset="93944.75">27708 11382 308 0,'0'0'127'0,"0"0"-15"0,0 0 29 0,0 0-36 0,13 16-42 0,-10-10-25 16,-2-1-2-16,-1-2-7 0,0 2-14 15,-4-1 4-15,-1-1 2 0,-2-1-6 16,-1 0 2-16,-1-1 3 15,1-1 3-15,0-1 5 0,-1-3-11 0,0-2-15 16,2 0-2-16,0-2-22 0,2 1-40 16,0-1-33-16,4-5-38 0,1 4-76 15,0 0-82-15</inkml:trace>
  <inkml:trace contextRef="#ctx0" brushRef="#br0" timeOffset="94384.84">28812 10794 331 0,'0'0'61'0,"0"0"12"0,0 0 24 0,0 0-38 16,0 0-9-16,14 0 9 0,-12 0 19 15,-1 2-7-15,-1-1-12 0,0 1-7 16,0-2-9-16,-1 0 4 0,-3 0-6 16,0 0-9-16,-1-3-1 0,-1-1 1 15,1-1-2-15,1-1 1 0,0-1-11 16,2 1-19-16,1-2-1 16,1 2-19-16,0 1-21 0,2 1-30 0,2 1-66 15,3 3-58-15,1 2-79 0,-2 1-89 16</inkml:trace>
  <inkml:trace contextRef="#ctx0" brushRef="#br0" timeOffset="94854.11">29452 12841 609 0,'0'0'118'0,"0"0"15"0,0 0-13 0,0 0-29 16,35-2 1-16,-26 1-21 0,-2 0-28 16,1 1-31-16,-2-1-8 15,-2 1-4-15,0-2 0 0,-1 1-16 16,-2 1-24-16,-1-2-31 0,0-1-45 16,-3-3-52-16,-2 1-82 0,-2-2-130 15</inkml:trace>
  <inkml:trace contextRef="#ctx0" brushRef="#br0" timeOffset="95228.75">29185 11618 697 0,'0'0'116'0,"0"0"17"15,0 0 4-15,0 0-55 16,0 0-27-16,0 0-10 0,28 0-15 16,-25-3-19-16,-1 2-5 0,-1-2-6 15,0-1-19-15,-1-2-26 0,-1-1-34 16,-3 0-70 0,-8-8-32-16,2 2-73 0,-1-1-161 0</inkml:trace>
  <inkml:trace contextRef="#ctx0" brushRef="#br0" timeOffset="95683.8">28187 10214 400 0,'0'0'111'15,"0"0"-8"-15,0 0 48 0,0 0-41 0,0 0-18 0,2 1-13 0,-2-1 10 0,0 0-27 16,0-1-27-16,-1-2-21 15,0-1-9-15,-1 0-5 0,2-2-10 0,0 2-34 0,-2 1-51 16,2 0-57-16,0 3-83 0,-1 0-135 16</inkml:trace>
  <inkml:trace contextRef="#ctx0" brushRef="#br0" timeOffset="96140.42">27267 12934 204 0,'0'0'159'0,"0"0"-81"0,0 0 67 15,0 0-12-15,-1 0 12 0,1 0-16 16,0 0 5-16,-1 0-39 0,0 0-21 16,-1 0-12-16,1 0-25 0,-1 0-22 15,0 0-12-15,1 0-3 0,0 0-11 16,1 0-26-16,1 0-34 0,5 0-32 15,7 0-64-15,18-4-71 0,-2-1-83 16,3 0-143-16</inkml:trace>
  <inkml:trace contextRef="#ctx0" brushRef="#br0" timeOffset="96532.58">29431 12330 546 0,'0'0'146'0,"0"0"-16"0,0 0 15 16,0 0-36-16,0 0-30 0,0 0-12 16,36 5-4-16,-32-4-25 0,1 2-25 15,-4-1-7-15,1-1-4 0,0 0-2 16,-2 0-25-16,1-1-30 0,-1 0-2 15,2 0-24-15,1-3-43 0,3-8-77 16,-1 2-86-16,1-3-123 0</inkml:trace>
  <inkml:trace contextRef="#ctx0" brushRef="#br0" timeOffset="96944.52">28650 11339 652 0,'0'0'195'0,"0"0"-51"0,0 0 32 0,0 0-85 15,0 0-23-15,-7-6-44 0,4 1-16 16,-3-1-8-16,2 0-24 0,1-1-38 16,-2 2-29-16,3-2-59 0,2 1-29 15,12-7-66-15,1 3-75 0</inkml:trace>
  <inkml:trace contextRef="#ctx0" brushRef="#br0" timeOffset="97270.42">29937 10719 511 0,'0'0'133'0,"0"0"25"15,0 0 7-15,0 0-51 0,40 24-38 16,-33-18-15-16,0-1-16 0,-2 0-26 16,1-2-15-16,-3 0-4 0,0-1-28 15,0-2-46-15,-1 0-50 16,-2-5-25-16,0 0-35 0,-3-9-29 15,0 1-68-15</inkml:trace>
  <inkml:trace contextRef="#ctx0" brushRef="#br0" timeOffset="97473.45">29376 10108 590 0,'0'0'117'15,"0"0"-6"-15,0 0 62 0,0 0-79 16,0 0-46-16,-29-36-29 0,29 31-19 16,0-2-18-16,4 0-75 0,4 0-66 15,1 1-100-15,-1-1-98 0</inkml:trace>
  <inkml:trace contextRef="#ctx0" brushRef="#br0" timeOffset="97939.09">30142 11636 920 0,'0'0'158'0,"0"0"-48"0,0 0 4 0,0 0-85 15,35 14-24-15,-22-13-5 0,1-1-26 16,0 0-51-16,2-4-62 0,0-1-71 16,6-5-61-16,-6 0-71 0</inkml:trace>
  <inkml:trace contextRef="#ctx0" brushRef="#br0" timeOffset="98204.71">30599 10865 1016 0,'0'0'0'0,"0"0"-20"15,0 0-35-15,5-36-46 0,-5 26-205 16,0 0-147-16</inkml:trace>
  <inkml:trace contextRef="#ctx0" brushRef="#br0" timeOffset="98693.28">29977 11244 1423 0,'0'0'104'0,"0"0"-73"187,0 0-31-187,0 0-56 0,0 0-115 0,36-9-113 0,-28-3-196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27580-A6E5-8FCA-DDA4-3980B8FA9B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740476-7462-17D5-EEED-FB930AA2BF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BDFEBF-79B9-2BD6-7AD9-643EF446F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67C14-E360-4F15-93D8-548097849C03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2C9A4D-8DE6-AC3E-318A-BE78C0DBF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79CDF2-5872-950C-3D8F-AA5B76747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BDEF4-FB4E-4472-BE8D-2622EC207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089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D969C-BEC6-987E-2C2B-4B7C0BE7F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086A51-90B3-344E-1FE8-618F056815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F2ED1F-30AC-D928-AD1F-68D771224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67C14-E360-4F15-93D8-548097849C03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D15A65-5113-539B-A975-D71B8181B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EDBB26-AD40-87AF-5866-7F6196F32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BDEF4-FB4E-4472-BE8D-2622EC207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867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340E53-F5FD-90B5-DEAB-F6B65F85B0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03A76B-1A8B-FEC7-FE63-A313ECD308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613AD8-201E-DCD0-10B4-9AF2A5415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67C14-E360-4F15-93D8-548097849C03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D19219-494D-DAD3-3553-AD2885062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2E9659-71A9-0C0A-0238-C4853D685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BDEF4-FB4E-4472-BE8D-2622EC207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230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DAF95-0402-D882-FA58-D04F01AB3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A102A6-F4D7-20EE-BD1A-845D8A980C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B17A2C-4F59-9CBC-90B6-0476B7CD3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67C14-E360-4F15-93D8-548097849C03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6E79CF-E56B-7272-A30D-4754CF977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C51301-CBCB-F9E4-CD34-0210678C2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BDEF4-FB4E-4472-BE8D-2622EC207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005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E04E3-F49B-EA4B-EC34-F49B851AE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2A76C1-D18C-24D5-A52D-B8A58896D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41F2C-62C1-09D0-FEAA-72A2E8956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67C14-E360-4F15-93D8-548097849C03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E1FF41-A650-7297-5BDB-D540F50E4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E2A306-4A40-CF7A-E5DC-B27D24C3B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BDEF4-FB4E-4472-BE8D-2622EC207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899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D121D-8267-A6BD-9705-0F14F9041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22F36-9F95-9533-2A82-F732FFAF52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49BE12-7F5F-0FF5-944F-C5E06A7545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A12B38-24AE-7422-3D6F-41B7CF17C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67C14-E360-4F15-93D8-548097849C03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8A6F85-A516-3CC5-EFB2-5765E63CD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C7A297-FE5C-E72B-20B9-A3C2BDA68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BDEF4-FB4E-4472-BE8D-2622EC207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02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43119-1102-DC71-7B03-23E02CAE1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DAA6B0-93BF-30B2-0108-719CB1A18E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D9374B-097B-A4D3-226E-66E66131C1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9C9A5B-ED8E-B738-6A9D-CF8CD443AE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EF4B47-CBED-6CF7-725C-09F731CA62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AC7D58-F2E1-00CD-1BFC-EB3B6E536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67C14-E360-4F15-93D8-548097849C03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6A9D6F-7E94-117E-BF5A-4D4993AED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38FA9B-F37A-9FB7-28C1-0A9D9EF4F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BDEF4-FB4E-4472-BE8D-2622EC207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439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17E82-7E0A-770E-1E91-428DDD9EA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817592-48AD-11D6-5F22-17CB832E5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67C14-E360-4F15-93D8-548097849C03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8D5BDF-1F05-E35D-04F1-B989B9F98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551CD3-FC68-38FD-EA85-E54D3622D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BDEF4-FB4E-4472-BE8D-2622EC207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662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509EE4-77E6-9BB9-74E1-18C7E1784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67C14-E360-4F15-93D8-548097849C03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19466D-129A-DB72-FC19-5C682C0BE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D63B58-8953-90C5-70DD-4C3D35077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BDEF4-FB4E-4472-BE8D-2622EC207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075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D060F-63A5-E973-E412-2A07E778A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1293B-B628-5FAC-61AE-5811F7827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A750E8-DC82-6053-F362-A1E3F1F426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FACE0C-CBCF-EDCF-9F09-369467BE0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67C14-E360-4F15-93D8-548097849C03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CB40A5-F127-6107-9C67-6D1DF4732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7ECB1F-5B41-E295-498B-09708C26F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BDEF4-FB4E-4472-BE8D-2622EC207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557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7C18E-4136-468C-CFFA-2866DC124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A86313-32ED-DA88-EE70-2E9036914F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29F05E-57BE-B8BC-E617-28825EB60D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52E84D-C50D-7FD4-185E-6EAB651AA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67C14-E360-4F15-93D8-548097849C03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381827-60BE-F7F2-124A-74D86176D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D9E9E1-D1E7-EAC3-0B93-827DC52CB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BDEF4-FB4E-4472-BE8D-2622EC207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732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FBCF4D-850E-5817-7321-61CAC346C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7EFEEE-AC5E-D0D8-AE8E-33B8D32EFB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436045-DF6A-749D-3C6E-B896C69D13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4D67C14-E360-4F15-93D8-548097849C03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9DE3F8-34BE-73D9-C6F1-AD4ADDEEDD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B13E42-B653-FFEB-1818-02240CD0AF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9BBDEF4-FB4E-4472-BE8D-2622EC207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775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0.png"/><Relationship Id="rId7" Type="http://schemas.openxmlformats.org/officeDocument/2006/relationships/image" Target="../media/image14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customXml" Target="../ink/ink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customXml" Target="../ink/ink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customXml" Target="../ink/ink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2209800" y="2130553"/>
            <a:ext cx="7772400" cy="1470025"/>
          </a:xfrm>
          <a:prstGeom prst="rect">
            <a:avLst/>
          </a:prstGeom>
        </p:spPr>
        <p:txBody>
          <a:bodyPr anchor="ctr" anchorCtr="0"/>
          <a:lstStyle/>
          <a:p>
            <a:pPr eaLnBrk="1" hangingPunct="1"/>
            <a:r>
              <a:rPr lang="en-US" b="1" dirty="0">
                <a:latin typeface="Arial" charset="0"/>
                <a:cs typeface="Arial" charset="0"/>
              </a:rPr>
              <a:t>Section 13.1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895600" y="3502152"/>
            <a:ext cx="6400800" cy="1752600"/>
          </a:xfrm>
          <a:prstGeom prst="rect">
            <a:avLst/>
          </a:prstGeom>
        </p:spPr>
        <p:txBody>
          <a:bodyPr rtlCol="0" anchor="t" anchorCtr="1">
            <a:normAutofit/>
          </a:bodyPr>
          <a:lstStyle/>
          <a:p>
            <a:pPr algn="ctr">
              <a:buNone/>
              <a:defRPr/>
            </a:pPr>
            <a:r>
              <a:rPr lang="en-US" b="1" i="1" dirty="0"/>
              <a:t>Assumptions of the Simple Linear Model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6256A-B205-4D66-8650-66134F6B1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Regression Model (cont.)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56BBAFC-128D-4754-9605-C3193AC96E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2543" y="1597533"/>
            <a:ext cx="5026914" cy="3662934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3B3FABA-D4A4-493F-80CB-C6B73DD740D8}"/>
              </a:ext>
            </a:extLst>
          </p:cNvPr>
          <p:cNvCxnSpPr/>
          <p:nvPr/>
        </p:nvCxnSpPr>
        <p:spPr>
          <a:xfrm>
            <a:off x="7924800" y="2057400"/>
            <a:ext cx="0" cy="2362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2D5969C-7A59-4B9C-AC75-B86438903F65}"/>
                  </a:ext>
                </a:extLst>
              </p:cNvPr>
              <p:cNvSpPr txBox="1"/>
              <p:nvPr/>
            </p:nvSpPr>
            <p:spPr>
              <a:xfrm>
                <a:off x="7543801" y="2678668"/>
                <a:ext cx="380995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2D5969C-7A59-4B9C-AC75-B86438903F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801" y="2678668"/>
                <a:ext cx="380995" cy="369332"/>
              </a:xfrm>
              <a:prstGeom prst="rect">
                <a:avLst/>
              </a:prstGeom>
              <a:blipFill>
                <a:blip r:embed="rId3"/>
                <a:stretch>
                  <a:fillRect t="-6557" r="-1613"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148E8FE-84E3-4DCB-A2B9-5016DBC0935A}"/>
                  </a:ext>
                </a:extLst>
              </p:cNvPr>
              <p:cNvSpPr txBox="1"/>
              <p:nvPr/>
            </p:nvSpPr>
            <p:spPr>
              <a:xfrm>
                <a:off x="7543801" y="1764268"/>
                <a:ext cx="30479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148E8FE-84E3-4DCB-A2B9-5016DBC093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801" y="1764268"/>
                <a:ext cx="304793" cy="369332"/>
              </a:xfrm>
              <a:prstGeom prst="rect">
                <a:avLst/>
              </a:prstGeom>
              <a:blipFill>
                <a:blip r:embed="rId4"/>
                <a:stretch>
                  <a:fillRect r="-24490"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5B3866F-7713-43E9-9B0C-6690721BC593}"/>
              </a:ext>
            </a:extLst>
          </p:cNvPr>
          <p:cNvCxnSpPr>
            <a:cxnSpLocks/>
          </p:cNvCxnSpPr>
          <p:nvPr/>
        </p:nvCxnSpPr>
        <p:spPr>
          <a:xfrm>
            <a:off x="5334000" y="3810000"/>
            <a:ext cx="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DDA6EA2-8F3E-4300-8E56-4C60A152BCF3}"/>
                  </a:ext>
                </a:extLst>
              </p:cNvPr>
              <p:cNvSpPr txBox="1"/>
              <p:nvPr/>
            </p:nvSpPr>
            <p:spPr>
              <a:xfrm>
                <a:off x="4953008" y="3886200"/>
                <a:ext cx="304793" cy="3916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DDA6EA2-8F3E-4300-8E56-4C60A152BC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8" y="3886200"/>
                <a:ext cx="304793" cy="391646"/>
              </a:xfrm>
              <a:prstGeom prst="rect">
                <a:avLst/>
              </a:prstGeom>
              <a:blipFill>
                <a:blip r:embed="rId5"/>
                <a:stretch>
                  <a:fillRect r="-18000" b="-78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E1F7C611-4E9F-451C-9A97-B1AD8DF8516E}"/>
                  </a:ext>
                </a:extLst>
              </p:cNvPr>
              <p:cNvSpPr txBox="1"/>
              <p:nvPr/>
            </p:nvSpPr>
            <p:spPr>
              <a:xfrm>
                <a:off x="5105401" y="3364468"/>
                <a:ext cx="380995" cy="3916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E1F7C611-4E9F-451C-9A97-B1AD8DF851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1" y="3364468"/>
                <a:ext cx="380995" cy="391646"/>
              </a:xfrm>
              <a:prstGeom prst="rect">
                <a:avLst/>
              </a:prstGeom>
              <a:blipFill>
                <a:blip r:embed="rId6"/>
                <a:stretch>
                  <a:fillRect t="-4688" r="-8065" b="-78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B3669DFD-984B-4E86-AB37-F8BBE1195DE5}"/>
                  </a:ext>
                </a:extLst>
              </p:cNvPr>
              <p:cNvSpPr txBox="1"/>
              <p:nvPr/>
            </p:nvSpPr>
            <p:spPr>
              <a:xfrm>
                <a:off x="8382002" y="2438400"/>
                <a:ext cx="160019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B3669DFD-984B-4E86-AB37-F8BBE1195D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2" y="2438400"/>
                <a:ext cx="1600199" cy="369332"/>
              </a:xfrm>
              <a:prstGeom prst="rect">
                <a:avLst/>
              </a:prstGeom>
              <a:blipFill>
                <a:blip r:embed="rId7"/>
                <a:stretch>
                  <a:fillRect t="-6557"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DB2A7C-DB6A-4FA9-99BB-B2460423AEDE}"/>
                  </a:ext>
                </a:extLst>
              </p:cNvPr>
              <p:cNvSpPr txBox="1"/>
              <p:nvPr/>
            </p:nvSpPr>
            <p:spPr>
              <a:xfrm>
                <a:off x="8534401" y="3059668"/>
                <a:ext cx="182879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:</m:t>
                      </m:r>
                      <m:acc>
                        <m:accPr>
                          <m:chr m:val="̂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when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is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 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DB2A7C-DB6A-4FA9-99BB-B2460423AE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4401" y="3059668"/>
                <a:ext cx="1828799" cy="369332"/>
              </a:xfrm>
              <a:prstGeom prst="rect">
                <a:avLst/>
              </a:prstGeom>
              <a:blipFill>
                <a:blip r:embed="rId8"/>
                <a:stretch>
                  <a:fillRect t="-6557"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87BA856-67DA-4CDB-BEFD-2141D427EB53}"/>
                  </a:ext>
                </a:extLst>
              </p:cNvPr>
              <p:cNvSpPr txBox="1"/>
              <p:nvPr/>
            </p:nvSpPr>
            <p:spPr>
              <a:xfrm>
                <a:off x="8534400" y="3593068"/>
                <a:ext cx="198119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: </m:t>
                      </m:r>
                      <m:r>
                        <m:rPr>
                          <m:sty m:val="p"/>
                        </m:rPr>
                        <a:rPr lang="el-GR" i="1">
                          <a:latin typeface="Cambria Math" panose="02040503050406030204" pitchFamily="18" charset="0"/>
                        </a:rPr>
                        <m:t>Δ</m:t>
                      </m:r>
                      <m:acc>
                        <m:accPr>
                          <m:chr m:val="̂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when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l-GR" i="1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is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 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87BA856-67DA-4CDB-BEFD-2141D427EB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4400" y="3593068"/>
                <a:ext cx="1981196" cy="369332"/>
              </a:xfrm>
              <a:prstGeom prst="rect">
                <a:avLst/>
              </a:prstGeom>
              <a:blipFill>
                <a:blip r:embed="rId9"/>
                <a:stretch>
                  <a:fillRect t="-6557" r="-6462"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56911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6256A-B205-4D66-8650-66134F6B1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Regression Model (cont.)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FE35838-8CDA-4D06-B6EE-5FB569A11E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2543" y="1597533"/>
            <a:ext cx="5026914" cy="3662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2303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 about the Error Term in the Linear Model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ED77E76E-23D0-506C-7CCE-D1B82DEE23B5}"/>
                  </a:ext>
                </a:extLst>
              </p14:cNvPr>
              <p14:cNvContentPartPr/>
              <p14:nvPr/>
            </p14:nvContentPartPr>
            <p14:xfrm>
              <a:off x="896760" y="2241720"/>
              <a:ext cx="9742320" cy="41144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ED77E76E-23D0-506C-7CCE-D1B82DEE23B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87400" y="2232360"/>
                <a:ext cx="9761040" cy="4133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Estimates of the Regression Model Parameters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21B9ABD-CD21-F2C7-2922-68F2B0CC830E}"/>
                  </a:ext>
                </a:extLst>
              </p14:cNvPr>
              <p14:cNvContentPartPr/>
              <p14:nvPr/>
            </p14:nvContentPartPr>
            <p14:xfrm>
              <a:off x="489240" y="1307520"/>
              <a:ext cx="11554560" cy="52192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21B9ABD-CD21-F2C7-2922-68F2B0CC830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9880" y="1298160"/>
                <a:ext cx="11573280" cy="5238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6256A-B205-4D66-8650-66134F6B1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Excel to estimate a Simple Linear Regression Model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6884B83-63B2-4952-8621-136E170A4B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552132"/>
              </p:ext>
            </p:extLst>
          </p:nvPr>
        </p:nvGraphicFramePr>
        <p:xfrm>
          <a:off x="1905000" y="1847088"/>
          <a:ext cx="1981200" cy="4495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6441">
                  <a:extLst>
                    <a:ext uri="{9D8B030D-6E8A-4147-A177-3AD203B41FA5}">
                      <a16:colId xmlns:a16="http://schemas.microsoft.com/office/drawing/2014/main" val="3603483554"/>
                    </a:ext>
                  </a:extLst>
                </a:gridCol>
                <a:gridCol w="1024759">
                  <a:extLst>
                    <a:ext uri="{9D8B030D-6E8A-4147-A177-3AD203B41FA5}">
                      <a16:colId xmlns:a16="http://schemas.microsoft.com/office/drawing/2014/main" val="3087721033"/>
                    </a:ext>
                  </a:extLst>
                </a:gridCol>
              </a:tblGrid>
              <a:tr h="2997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Age (Years)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Asking Price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04625030"/>
                  </a:ext>
                </a:extLst>
              </a:tr>
              <a:tr h="2997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17850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93913041"/>
                  </a:ext>
                </a:extLst>
              </a:tr>
              <a:tr h="2997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18000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1884659"/>
                  </a:ext>
                </a:extLst>
              </a:tr>
              <a:tr h="2997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15195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80828028"/>
                  </a:ext>
                </a:extLst>
              </a:tr>
              <a:tr h="2997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16995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16147460"/>
                  </a:ext>
                </a:extLst>
              </a:tr>
              <a:tr h="2997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15625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94011225"/>
                  </a:ext>
                </a:extLst>
              </a:tr>
              <a:tr h="2997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14935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23266666"/>
                  </a:ext>
                </a:extLst>
              </a:tr>
              <a:tr h="2997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14879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09252486"/>
                  </a:ext>
                </a:extLst>
              </a:tr>
              <a:tr h="2997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14460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83614416"/>
                  </a:ext>
                </a:extLst>
              </a:tr>
              <a:tr h="2997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13586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7631090"/>
                  </a:ext>
                </a:extLst>
              </a:tr>
              <a:tr h="2997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13050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60583144"/>
                  </a:ext>
                </a:extLst>
              </a:tr>
              <a:tr h="2997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13495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72029521"/>
                  </a:ext>
                </a:extLst>
              </a:tr>
              <a:tr h="2997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9150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04119644"/>
                  </a:ext>
                </a:extLst>
              </a:tr>
              <a:tr h="2997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9950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86338980"/>
                  </a:ext>
                </a:extLst>
              </a:tr>
              <a:tr h="29972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10995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56168775"/>
                  </a:ext>
                </a:extLst>
              </a:tr>
            </a:tbl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53B87BC9-30D0-4495-AF73-50F50DD5F2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7020" y="2761488"/>
            <a:ext cx="5486876" cy="2789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7558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6256A-B205-4D66-8650-66134F6B1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Excel to estimate a Simple Linear Regression Model (cont.)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8C74084-A3A1-40FA-8537-9DE0F8BDE0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816886"/>
              </p:ext>
            </p:extLst>
          </p:nvPr>
        </p:nvGraphicFramePr>
        <p:xfrm>
          <a:off x="2152651" y="1880617"/>
          <a:ext cx="7886701" cy="44958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5124">
                  <a:extLst>
                    <a:ext uri="{9D8B030D-6E8A-4147-A177-3AD203B41FA5}">
                      <a16:colId xmlns:a16="http://schemas.microsoft.com/office/drawing/2014/main" val="280895055"/>
                    </a:ext>
                  </a:extLst>
                </a:gridCol>
                <a:gridCol w="1039026">
                  <a:extLst>
                    <a:ext uri="{9D8B030D-6E8A-4147-A177-3AD203B41FA5}">
                      <a16:colId xmlns:a16="http://schemas.microsoft.com/office/drawing/2014/main" val="3384422954"/>
                    </a:ext>
                  </a:extLst>
                </a:gridCol>
                <a:gridCol w="902963">
                  <a:extLst>
                    <a:ext uri="{9D8B030D-6E8A-4147-A177-3AD203B41FA5}">
                      <a16:colId xmlns:a16="http://schemas.microsoft.com/office/drawing/2014/main" val="3174550749"/>
                    </a:ext>
                  </a:extLst>
                </a:gridCol>
                <a:gridCol w="841116">
                  <a:extLst>
                    <a:ext uri="{9D8B030D-6E8A-4147-A177-3AD203B41FA5}">
                      <a16:colId xmlns:a16="http://schemas.microsoft.com/office/drawing/2014/main" val="3587846586"/>
                    </a:ext>
                  </a:extLst>
                </a:gridCol>
                <a:gridCol w="804008">
                  <a:extLst>
                    <a:ext uri="{9D8B030D-6E8A-4147-A177-3AD203B41FA5}">
                      <a16:colId xmlns:a16="http://schemas.microsoft.com/office/drawing/2014/main" val="628776964"/>
                    </a:ext>
                  </a:extLst>
                </a:gridCol>
                <a:gridCol w="841116">
                  <a:extLst>
                    <a:ext uri="{9D8B030D-6E8A-4147-A177-3AD203B41FA5}">
                      <a16:colId xmlns:a16="http://schemas.microsoft.com/office/drawing/2014/main" val="2636196816"/>
                    </a:ext>
                  </a:extLst>
                </a:gridCol>
                <a:gridCol w="841116">
                  <a:extLst>
                    <a:ext uri="{9D8B030D-6E8A-4147-A177-3AD203B41FA5}">
                      <a16:colId xmlns:a16="http://schemas.microsoft.com/office/drawing/2014/main" val="968760860"/>
                    </a:ext>
                  </a:extLst>
                </a:gridCol>
                <a:gridCol w="841116">
                  <a:extLst>
                    <a:ext uri="{9D8B030D-6E8A-4147-A177-3AD203B41FA5}">
                      <a16:colId xmlns:a16="http://schemas.microsoft.com/office/drawing/2014/main" val="871222606"/>
                    </a:ext>
                  </a:extLst>
                </a:gridCol>
                <a:gridCol w="841116">
                  <a:extLst>
                    <a:ext uri="{9D8B030D-6E8A-4147-A177-3AD203B41FA5}">
                      <a16:colId xmlns:a16="http://schemas.microsoft.com/office/drawing/2014/main" val="3991364170"/>
                    </a:ext>
                  </a:extLst>
                </a:gridCol>
              </a:tblGrid>
              <a:tr h="26316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Regression Statistics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1567536814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Multiple 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0.951498605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1044311452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 Square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0.905349596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2971628636"/>
                  </a:ext>
                </a:extLst>
              </a:tr>
              <a:tr h="493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Adjusted R Square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0.897462062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3942300836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Standard Error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868.6718405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1653373622"/>
                  </a:ext>
                </a:extLst>
              </a:tr>
              <a:tr h="27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Observations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836631541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2615944669"/>
                  </a:ext>
                </a:extLst>
              </a:tr>
              <a:tr h="27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ANOVA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1496798805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df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SS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MS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F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Significance F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4045413114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Regression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86613696.02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86613696.02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114.7823428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1.69218E-07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3807459116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Residual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9055089.197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754590.7664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715485108"/>
                  </a:ext>
                </a:extLst>
              </a:tr>
              <a:tr h="27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Total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95668785.21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2343170819"/>
                  </a:ext>
                </a:extLst>
              </a:tr>
              <a:tr h="27413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523946738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Coefficients</a:t>
                      </a:r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Standard Error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t Stat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P-value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Lower 95%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Upper 95%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Lower 95.0%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Upper 95.0%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3695761648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Intercept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19198.32237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524.9046752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36.57487402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1.1184E-13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18054.65333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20341.99141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18054.65333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20341.99141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2678420108"/>
                  </a:ext>
                </a:extLst>
              </a:tr>
              <a:tr h="27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Age (Years)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-1412.230263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131.8159523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-10.71365217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1.69218E-07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-1699.432551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-1125.027975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-1699.432551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-1125.027975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18754240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13094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6256A-B205-4D66-8650-66134F6B1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Excel to estimate a Simple Linear Regression Model (cont.)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DF82AEF-85E7-4422-BFBC-7350EE67D0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333199"/>
              </p:ext>
            </p:extLst>
          </p:nvPr>
        </p:nvGraphicFramePr>
        <p:xfrm>
          <a:off x="1981200" y="1801368"/>
          <a:ext cx="8229600" cy="46939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9500">
                  <a:extLst>
                    <a:ext uri="{9D8B030D-6E8A-4147-A177-3AD203B41FA5}">
                      <a16:colId xmlns:a16="http://schemas.microsoft.com/office/drawing/2014/main" val="4092827037"/>
                    </a:ext>
                  </a:extLst>
                </a:gridCol>
                <a:gridCol w="942320">
                  <a:extLst>
                    <a:ext uri="{9D8B030D-6E8A-4147-A177-3AD203B41FA5}">
                      <a16:colId xmlns:a16="http://schemas.microsoft.com/office/drawing/2014/main" val="3037595630"/>
                    </a:ext>
                  </a:extLst>
                </a:gridCol>
                <a:gridCol w="1774704">
                  <a:extLst>
                    <a:ext uri="{9D8B030D-6E8A-4147-A177-3AD203B41FA5}">
                      <a16:colId xmlns:a16="http://schemas.microsoft.com/office/drawing/2014/main" val="3202883329"/>
                    </a:ext>
                  </a:extLst>
                </a:gridCol>
                <a:gridCol w="3078248">
                  <a:extLst>
                    <a:ext uri="{9D8B030D-6E8A-4147-A177-3AD203B41FA5}">
                      <a16:colId xmlns:a16="http://schemas.microsoft.com/office/drawing/2014/main" val="2333391489"/>
                    </a:ext>
                  </a:extLst>
                </a:gridCol>
                <a:gridCol w="1146490">
                  <a:extLst>
                    <a:ext uri="{9D8B030D-6E8A-4147-A177-3AD203B41FA5}">
                      <a16:colId xmlns:a16="http://schemas.microsoft.com/office/drawing/2014/main" val="1889307088"/>
                    </a:ext>
                  </a:extLst>
                </a:gridCol>
                <a:gridCol w="408338">
                  <a:extLst>
                    <a:ext uri="{9D8B030D-6E8A-4147-A177-3AD203B41FA5}">
                      <a16:colId xmlns:a16="http://schemas.microsoft.com/office/drawing/2014/main" val="2373649035"/>
                    </a:ext>
                  </a:extLst>
                </a:gridCol>
              </a:tblGrid>
              <a:tr h="26077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Age (Years)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Asking Price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Predicted Asking Price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Residuals or Error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Squared Errors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5991278"/>
                  </a:ext>
                </a:extLst>
              </a:tr>
              <a:tr h="260773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19198.32 -1412.23(Age)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(Price - Predicted Price)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63524282"/>
                  </a:ext>
                </a:extLst>
              </a:tr>
              <a:tr h="26077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17850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17786.09211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63.90789474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4084.21901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44698925"/>
                  </a:ext>
                </a:extLst>
              </a:tr>
              <a:tr h="26077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18000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17786.09211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213.9078947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45756.58743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04861097"/>
                  </a:ext>
                </a:extLst>
              </a:tr>
              <a:tr h="26077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15195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16373.86184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-1178.861842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1389715.243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56937262"/>
                  </a:ext>
                </a:extLst>
              </a:tr>
              <a:tr h="26077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16995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16373.86184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621.1381579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385812.6112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3443840"/>
                  </a:ext>
                </a:extLst>
              </a:tr>
              <a:tr h="26077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15625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16373.86184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-748.8618421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560794.0586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98325248"/>
                  </a:ext>
                </a:extLst>
              </a:tr>
              <a:tr h="26077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14935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14961.63158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-26.63157895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709.2409972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85575015"/>
                  </a:ext>
                </a:extLst>
              </a:tr>
              <a:tr h="26077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14879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14961.63158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-82.63157895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6827.977839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4298620"/>
                  </a:ext>
                </a:extLst>
              </a:tr>
              <a:tr h="26077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14460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13549.40132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910.5986842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829189.9637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01094732"/>
                  </a:ext>
                </a:extLst>
              </a:tr>
              <a:tr h="26077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13586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13549.40132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36.59868421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1339.463686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04372865"/>
                  </a:ext>
                </a:extLst>
              </a:tr>
              <a:tr h="26077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13050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12137.17105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912.8289474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833256.6872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95874918"/>
                  </a:ext>
                </a:extLst>
              </a:tr>
              <a:tr h="26077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13495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12137.17105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1357.828947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1843699.45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00415636"/>
                  </a:ext>
                </a:extLst>
              </a:tr>
              <a:tr h="26077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9150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10724.94079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-1574.940789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2480438.49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08907378"/>
                  </a:ext>
                </a:extLst>
              </a:tr>
              <a:tr h="26077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9950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10724.94079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-774.9407895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600533.2272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22600125"/>
                  </a:ext>
                </a:extLst>
              </a:tr>
              <a:tr h="26077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10995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10724.94079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270.0592105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72931.97719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26842127"/>
                  </a:ext>
                </a:extLst>
              </a:tr>
              <a:tr h="26077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 dirty="0">
                          <a:effectLst/>
                          <a:highlight>
                            <a:srgbClr val="FFFF00"/>
                          </a:highlight>
                        </a:rPr>
                        <a:t>9055089.197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  <a:highlight>
                            <a:srgbClr val="FFFF00"/>
                          </a:highlight>
                        </a:rPr>
                        <a:t>SSE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85426115"/>
                  </a:ext>
                </a:extLst>
              </a:tr>
              <a:tr h="26077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u="none" strike="noStrike" dirty="0">
                          <a:effectLst/>
                          <a:highlight>
                            <a:srgbClr val="FFFF00"/>
                          </a:highlight>
                        </a:rPr>
                        <a:t>754590.7664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  <a:highlight>
                            <a:srgbClr val="FFFF00"/>
                          </a:highlight>
                        </a:rPr>
                        <a:t>MSE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979526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02718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Evaluating the Fit of a Linear Model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D6D205E-A5DA-3F14-5A25-57448A31EBEF}"/>
                  </a:ext>
                </a:extLst>
              </p14:cNvPr>
              <p14:cNvContentPartPr/>
              <p14:nvPr/>
            </p14:nvContentPartPr>
            <p14:xfrm>
              <a:off x="1540080" y="1629720"/>
              <a:ext cx="9832680" cy="35175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D6D205E-A5DA-3F14-5A25-57448A31EBE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30720" y="1620360"/>
                <a:ext cx="9851400" cy="3536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043019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Evaluating the Fit of a Linear Model (cont.)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0B6261BB-E8A0-21DB-451B-A1D65A3672AD}"/>
                  </a:ext>
                </a:extLst>
              </p14:cNvPr>
              <p14:cNvContentPartPr/>
              <p14:nvPr/>
            </p14:nvContentPartPr>
            <p14:xfrm>
              <a:off x="787680" y="1443960"/>
              <a:ext cx="9743040" cy="44708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0B6261BB-E8A0-21DB-451B-A1D65A3672A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78320" y="1434600"/>
                <a:ext cx="9761760" cy="448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E6E48F9-49A1-6F5D-3839-6247EB391A97}"/>
                  </a:ext>
                </a:extLst>
              </p14:cNvPr>
              <p14:cNvContentPartPr/>
              <p14:nvPr/>
            </p14:nvContentPartPr>
            <p14:xfrm>
              <a:off x="3241080" y="5895000"/>
              <a:ext cx="3775320" cy="6346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E6E48F9-49A1-6F5D-3839-6247EB391A9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231720" y="5885640"/>
                <a:ext cx="3794040" cy="653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530895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Coefficient of Determination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E7094DD0-D4F0-21D6-F265-3AC0367FEA79}"/>
                  </a:ext>
                </a:extLst>
              </p14:cNvPr>
              <p14:cNvContentPartPr/>
              <p14:nvPr/>
            </p14:nvContentPartPr>
            <p14:xfrm>
              <a:off x="585000" y="1704600"/>
              <a:ext cx="9881640" cy="49669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E7094DD0-D4F0-21D6-F265-3AC0367FEA7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5640" y="1695240"/>
                <a:ext cx="9900360" cy="4985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6256A-B205-4D66-8650-66134F6B1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Regression Model</a:t>
            </a:r>
          </a:p>
        </p:txBody>
      </p:sp>
      <p:pic>
        <p:nvPicPr>
          <p:cNvPr id="7" name="Picture 6" descr="Chart, scatter chart&#10;&#10;Description automatically generated">
            <a:extLst>
              <a:ext uri="{FF2B5EF4-FFF2-40B4-BE49-F238E27FC236}">
                <a16:creationId xmlns:a16="http://schemas.microsoft.com/office/drawing/2014/main" id="{F3E426BD-5343-450A-9306-C938098997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540" y="1371600"/>
            <a:ext cx="6598920" cy="41148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20EF78CB-2537-293B-8BDE-7CCD3806689F}"/>
                  </a:ext>
                </a:extLst>
              </p14:cNvPr>
              <p14:cNvContentPartPr/>
              <p14:nvPr/>
            </p14:nvContentPartPr>
            <p14:xfrm>
              <a:off x="6035040" y="2505960"/>
              <a:ext cx="2314800" cy="20890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0EF78CB-2537-293B-8BDE-7CCD3806689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025680" y="2496600"/>
                <a:ext cx="2333520" cy="2107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629306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6256A-B205-4D66-8650-66134F6B1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Coefficient of Determination (cont.)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8C74084-A3A1-40FA-8537-9DE0F8BDE0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8502890"/>
              </p:ext>
            </p:extLst>
          </p:nvPr>
        </p:nvGraphicFramePr>
        <p:xfrm>
          <a:off x="2152651" y="1716025"/>
          <a:ext cx="7886701" cy="44958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5124">
                  <a:extLst>
                    <a:ext uri="{9D8B030D-6E8A-4147-A177-3AD203B41FA5}">
                      <a16:colId xmlns:a16="http://schemas.microsoft.com/office/drawing/2014/main" val="280895055"/>
                    </a:ext>
                  </a:extLst>
                </a:gridCol>
                <a:gridCol w="1039026">
                  <a:extLst>
                    <a:ext uri="{9D8B030D-6E8A-4147-A177-3AD203B41FA5}">
                      <a16:colId xmlns:a16="http://schemas.microsoft.com/office/drawing/2014/main" val="3384422954"/>
                    </a:ext>
                  </a:extLst>
                </a:gridCol>
                <a:gridCol w="902963">
                  <a:extLst>
                    <a:ext uri="{9D8B030D-6E8A-4147-A177-3AD203B41FA5}">
                      <a16:colId xmlns:a16="http://schemas.microsoft.com/office/drawing/2014/main" val="3174550749"/>
                    </a:ext>
                  </a:extLst>
                </a:gridCol>
                <a:gridCol w="841116">
                  <a:extLst>
                    <a:ext uri="{9D8B030D-6E8A-4147-A177-3AD203B41FA5}">
                      <a16:colId xmlns:a16="http://schemas.microsoft.com/office/drawing/2014/main" val="3587846586"/>
                    </a:ext>
                  </a:extLst>
                </a:gridCol>
                <a:gridCol w="804008">
                  <a:extLst>
                    <a:ext uri="{9D8B030D-6E8A-4147-A177-3AD203B41FA5}">
                      <a16:colId xmlns:a16="http://schemas.microsoft.com/office/drawing/2014/main" val="628776964"/>
                    </a:ext>
                  </a:extLst>
                </a:gridCol>
                <a:gridCol w="841116">
                  <a:extLst>
                    <a:ext uri="{9D8B030D-6E8A-4147-A177-3AD203B41FA5}">
                      <a16:colId xmlns:a16="http://schemas.microsoft.com/office/drawing/2014/main" val="2636196816"/>
                    </a:ext>
                  </a:extLst>
                </a:gridCol>
                <a:gridCol w="841116">
                  <a:extLst>
                    <a:ext uri="{9D8B030D-6E8A-4147-A177-3AD203B41FA5}">
                      <a16:colId xmlns:a16="http://schemas.microsoft.com/office/drawing/2014/main" val="968760860"/>
                    </a:ext>
                  </a:extLst>
                </a:gridCol>
                <a:gridCol w="841116">
                  <a:extLst>
                    <a:ext uri="{9D8B030D-6E8A-4147-A177-3AD203B41FA5}">
                      <a16:colId xmlns:a16="http://schemas.microsoft.com/office/drawing/2014/main" val="871222606"/>
                    </a:ext>
                  </a:extLst>
                </a:gridCol>
                <a:gridCol w="841116">
                  <a:extLst>
                    <a:ext uri="{9D8B030D-6E8A-4147-A177-3AD203B41FA5}">
                      <a16:colId xmlns:a16="http://schemas.microsoft.com/office/drawing/2014/main" val="3991364170"/>
                    </a:ext>
                  </a:extLst>
                </a:gridCol>
              </a:tblGrid>
              <a:tr h="26316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Regression Statistics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1567536814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Multiple 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0.951498605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1044311452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 Square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0.905349596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2971628636"/>
                  </a:ext>
                </a:extLst>
              </a:tr>
              <a:tr h="493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Adjusted R Square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0.897462062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3942300836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Standard Error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868.6718405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1653373622"/>
                  </a:ext>
                </a:extLst>
              </a:tr>
              <a:tr h="27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Observations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836631541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2615944669"/>
                  </a:ext>
                </a:extLst>
              </a:tr>
              <a:tr h="27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ANOVA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1496798805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df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SS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MS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F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Significance F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4045413114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Regression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86613696.02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86613696.02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114.7823428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1.69218E-07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3807459116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Residual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9055089.197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754590.7664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715485108"/>
                  </a:ext>
                </a:extLst>
              </a:tr>
              <a:tr h="27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Total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95668785.21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2343170819"/>
                  </a:ext>
                </a:extLst>
              </a:tr>
              <a:tr h="27413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523946738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Coefficients</a:t>
                      </a:r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Standard Error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t Stat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P-value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Lower 95%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Upper 95%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Lower 95.0%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Upper 95.0%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3695761648"/>
                  </a:ext>
                </a:extLst>
              </a:tr>
              <a:tr h="263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Intercept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19198.32237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524.9046752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36.57487402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1.1184E-13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18054.65333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20341.99141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18054.65333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20341.99141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2678420108"/>
                  </a:ext>
                </a:extLst>
              </a:tr>
              <a:tr h="27413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Age (Years)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-1412.230263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131.8159523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-10.71365217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1.69218E-07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-1699.432551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-1125.027975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-1699.432551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-1125.027975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0" marR="6990" marT="6990" marB="0" anchor="b"/>
                </a:tc>
                <a:extLst>
                  <a:ext uri="{0D108BD9-81ED-4DB2-BD59-A6C34878D82A}">
                    <a16:rowId xmlns:a16="http://schemas.microsoft.com/office/drawing/2014/main" val="18754240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52225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Coefficient of Determination (cont.)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9BCBD64-6A09-46B0-DDC7-57AD0A581D7F}"/>
                  </a:ext>
                </a:extLst>
              </p14:cNvPr>
              <p14:cNvContentPartPr/>
              <p14:nvPr/>
            </p14:nvContentPartPr>
            <p14:xfrm>
              <a:off x="1430640" y="1639440"/>
              <a:ext cx="10346400" cy="33220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9BCBD64-6A09-46B0-DDC7-57AD0A581D7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21280" y="1630080"/>
                <a:ext cx="10365120" cy="3340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341307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Coefficient of Determination (cont.)</a:t>
            </a:r>
          </a:p>
        </p:txBody>
      </p:sp>
      <p:pic>
        <p:nvPicPr>
          <p:cNvPr id="7" name="Picture 6" descr="Chart, scatter chart&#10;&#10;Description automatically generated">
            <a:extLst>
              <a:ext uri="{FF2B5EF4-FFF2-40B4-BE49-F238E27FC236}">
                <a16:creationId xmlns:a16="http://schemas.microsoft.com/office/drawing/2014/main" id="{749353A6-9AF0-4478-B19C-1ECCCEC46D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1655064"/>
            <a:ext cx="8011668" cy="279501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7F5EB5C-E81F-4FB9-8955-40EEB53BF7CE}"/>
              </a:ext>
            </a:extLst>
          </p:cNvPr>
          <p:cNvSpPr txBox="1"/>
          <p:nvPr/>
        </p:nvSpPr>
        <p:spPr>
          <a:xfrm>
            <a:off x="4267200" y="47244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Low R</a:t>
            </a:r>
            <a:r>
              <a:rPr lang="en-US" baseline="30000" dirty="0"/>
              <a:t>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93691C5-ECC0-4E15-A854-BF0DD8C59399}"/>
              </a:ext>
            </a:extLst>
          </p:cNvPr>
          <p:cNvSpPr txBox="1"/>
          <p:nvPr/>
        </p:nvSpPr>
        <p:spPr>
          <a:xfrm>
            <a:off x="6934200" y="47360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High R</a:t>
            </a:r>
            <a:r>
              <a:rPr lang="en-US" baseline="30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158744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6256A-B205-4D66-8650-66134F6B1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Regression Model (cont.)</a:t>
            </a:r>
          </a:p>
        </p:txBody>
      </p:sp>
      <p:pic>
        <p:nvPicPr>
          <p:cNvPr id="4" name="Picture 3" descr="Chart, scatter chart&#10;&#10;Description automatically generated">
            <a:extLst>
              <a:ext uri="{FF2B5EF4-FFF2-40B4-BE49-F238E27FC236}">
                <a16:creationId xmlns:a16="http://schemas.microsoft.com/office/drawing/2014/main" id="{FA987334-8551-436F-B8FD-BCEBFF8683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540" y="1371600"/>
            <a:ext cx="659892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119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6256A-B205-4D66-8650-66134F6B1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Regression Model (cont.)</a:t>
            </a:r>
          </a:p>
        </p:txBody>
      </p:sp>
      <p:pic>
        <p:nvPicPr>
          <p:cNvPr id="4" name="Picture 3" descr="Table&#10;&#10;Description automatically generated">
            <a:extLst>
              <a:ext uri="{FF2B5EF4-FFF2-40B4-BE49-F238E27FC236}">
                <a16:creationId xmlns:a16="http://schemas.microsoft.com/office/drawing/2014/main" id="{7F33E9A5-8240-4A01-9979-BB56B3E1F3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540" y="1371600"/>
            <a:ext cx="6598920" cy="41148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31CE02B7-D729-76B0-775E-E2CA5FEFB82B}"/>
                  </a:ext>
                </a:extLst>
              </p14:cNvPr>
              <p14:cNvContentPartPr/>
              <p14:nvPr/>
            </p14:nvContentPartPr>
            <p14:xfrm>
              <a:off x="3485520" y="2888280"/>
              <a:ext cx="4207680" cy="16524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31CE02B7-D729-76B0-775E-E2CA5FEFB82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476160" y="2878920"/>
                <a:ext cx="4226400" cy="1671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77587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6256A-B205-4D66-8650-66134F6B1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Regression Model (cont.)</a:t>
            </a:r>
          </a:p>
        </p:txBody>
      </p:sp>
      <p:pic>
        <p:nvPicPr>
          <p:cNvPr id="4" name="Picture 3" descr="Chart, scatter chart&#10;&#10;Description automatically generated">
            <a:extLst>
              <a:ext uri="{FF2B5EF4-FFF2-40B4-BE49-F238E27FC236}">
                <a16:creationId xmlns:a16="http://schemas.microsoft.com/office/drawing/2014/main" id="{6A7E1820-99CF-44D7-B8F5-E0CD00BB9E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540" y="1371600"/>
            <a:ext cx="659892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626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6256A-B205-4D66-8650-66134F6B1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Regression Model (cont.)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E57256C-B0D4-40C9-8ED1-219CE08ED9D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The </a:t>
                </a:r>
                <a:r>
                  <a:rPr lang="en-US" b="1" dirty="0">
                    <a:solidFill>
                      <a:srgbClr val="C00000"/>
                    </a:solidFill>
                  </a:rPr>
                  <a:t>simple linear regression model</a:t>
                </a:r>
                <a:r>
                  <a:rPr lang="en-US" dirty="0"/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b="0" dirty="0">
                    <a:latin typeface="Cambria Math" panose="02040503050406030204" pitchFamily="18" charset="0"/>
                  </a:rPr>
                  <a:t>: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b="0" dirty="0">
                    <a:latin typeface="Cambria Math" panose="02040503050406030204" pitchFamily="18" charset="0"/>
                  </a:rPr>
                  <a:t>: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b="0" dirty="0">
                    <a:latin typeface="Cambria Math" panose="02040503050406030204" pitchFamily="18" charset="0"/>
                  </a:rPr>
                  <a:t>: </a:t>
                </a:r>
              </a:p>
              <a:p>
                <a:pPr marL="0" indent="0">
                  <a:buNone/>
                </a:pPr>
                <a:endParaRPr lang="en-US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US" dirty="0"/>
                  <a:t>: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E57256C-B0D4-40C9-8ED1-219CE08ED9D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53A3F70-0D2B-D18A-40F3-DB8712CCB2C9}"/>
                  </a:ext>
                </a:extLst>
              </p14:cNvPr>
              <p14:cNvContentPartPr/>
              <p14:nvPr/>
            </p14:nvContentPartPr>
            <p14:xfrm>
              <a:off x="1742400" y="2140560"/>
              <a:ext cx="9055800" cy="39794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53A3F70-0D2B-D18A-40F3-DB8712CCB2C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33040" y="2131200"/>
                <a:ext cx="9074520" cy="3998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0135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6256A-B205-4D66-8650-66134F6B1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Regression Model (cont.)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E57256C-B0D4-40C9-8ED1-219CE08ED9D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Examples: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b="0" i="1" dirty="0">
                    <a:latin typeface="Cambria Math" panose="02040503050406030204" pitchFamily="18" charset="0"/>
                  </a:rPr>
                  <a:t> </a:t>
                </a:r>
                <a:r>
                  <a:rPr lang="en-US" b="0" dirty="0">
                    <a:latin typeface="Cambria Math" panose="02040503050406030204" pitchFamily="18" charset="0"/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b="0" dirty="0">
                    <a:latin typeface="Cambria Math" panose="02040503050406030204" pitchFamily="18" charset="0"/>
                  </a:rPr>
                  <a:t>: </a:t>
                </a:r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b="0" i="1" dirty="0">
                    <a:latin typeface="Cambria Math" panose="02040503050406030204" pitchFamily="18" charset="0"/>
                  </a:rPr>
                  <a:t> </a:t>
                </a:r>
                <a:r>
                  <a:rPr lang="en-US" b="0" dirty="0">
                    <a:latin typeface="Cambria Math" panose="02040503050406030204" pitchFamily="18" charset="0"/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b="0" dirty="0">
                    <a:latin typeface="Cambria Math" panose="02040503050406030204" pitchFamily="18" charset="0"/>
                  </a:rPr>
                  <a:t>: </a:t>
                </a: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E57256C-B0D4-40C9-8ED1-219CE08ED9D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6">
                <a:extLst>
                  <a:ext uri="{FF2B5EF4-FFF2-40B4-BE49-F238E27FC236}">
                    <a16:creationId xmlns:a16="http://schemas.microsoft.com/office/drawing/2014/main" id="{ADD377C3-1287-4FA1-A03E-27DF46C7ECB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27259143"/>
                  </p:ext>
                </p:extLst>
              </p:nvPr>
            </p:nvGraphicFramePr>
            <p:xfrm>
              <a:off x="3048000" y="2618232"/>
              <a:ext cx="6096000" cy="1651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32000">
                      <a:extLst>
                        <a:ext uri="{9D8B030D-6E8A-4147-A177-3AD203B41FA5}">
                          <a16:colId xmlns:a16="http://schemas.microsoft.com/office/drawing/2014/main" val="2077501379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1251552955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85734905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dirty="0"/>
                            <a:t> (dependent variable)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dirty="0"/>
                            <a:t> (independent variable)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𝜀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dirty="0"/>
                            <a:t> (error</a:t>
                          </a:r>
                          <a:r>
                            <a:rPr lang="en-US" baseline="0" dirty="0"/>
                            <a:t> term)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056937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Wages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Education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Unobserved ability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1008002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BMI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Exercise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Unobserved genetic factors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9885971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6">
                <a:extLst>
                  <a:ext uri="{FF2B5EF4-FFF2-40B4-BE49-F238E27FC236}">
                    <a16:creationId xmlns:a16="http://schemas.microsoft.com/office/drawing/2014/main" id="{ADD377C3-1287-4FA1-A03E-27DF46C7ECB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27259143"/>
                  </p:ext>
                </p:extLst>
              </p:nvPr>
            </p:nvGraphicFramePr>
            <p:xfrm>
              <a:off x="3048000" y="2618232"/>
              <a:ext cx="6096000" cy="1651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32000">
                      <a:extLst>
                        <a:ext uri="{9D8B030D-6E8A-4147-A177-3AD203B41FA5}">
                          <a16:colId xmlns:a16="http://schemas.microsoft.com/office/drawing/2014/main" val="2077501379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1251552955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857349050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601" t="-3810" r="-201802" b="-17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299" t="-3810" r="-101198" b="-17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00901" t="-3810" r="-1502" b="-1742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056937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Wages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Education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Unobserved ability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10080023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BMI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Exercise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Unobserved genetic factors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9885971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8DD43FF-A42E-9289-A04E-B3D73CC43E42}"/>
                  </a:ext>
                </a:extLst>
              </p14:cNvPr>
              <p14:cNvContentPartPr/>
              <p14:nvPr/>
            </p14:nvContentPartPr>
            <p14:xfrm>
              <a:off x="2927520" y="4472280"/>
              <a:ext cx="7611120" cy="14241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8DD43FF-A42E-9289-A04E-B3D73CC43E4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918160" y="4462920"/>
                <a:ext cx="7629840" cy="1442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53817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6256A-B205-4D66-8650-66134F6B1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Regression Model (cont.)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E57256C-B0D4-40C9-8ED1-219CE08ED9D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P</a:t>
                </a:r>
                <a:r>
                  <a:rPr lang="en-US" b="0" dirty="0">
                    <a:latin typeface="Cambria Math" panose="02040503050406030204" pitchFamily="18" charset="0"/>
                  </a:rPr>
                  <a:t>redicted values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b="0" dirty="0">
                    <a:latin typeface="Cambria Math" panose="02040503050406030204" pitchFamily="18" charset="0"/>
                  </a:rPr>
                  <a:t>:</a:t>
                </a:r>
              </a:p>
              <a:p>
                <a:pPr marL="0" indent="0">
                  <a:buNone/>
                </a:pPr>
                <a:endParaRPr lang="en-US" b="0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b="0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latin typeface="Cambria Math" panose="02040503050406030204" pitchFamily="18" charset="0"/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latin typeface="Cambria Math" panose="02040503050406030204" pitchFamily="18" charset="0"/>
                  </a:rPr>
                  <a:t>are estimated such that</a:t>
                </a:r>
              </a:p>
              <a:p>
                <a:pPr marL="0" indent="0">
                  <a:buNone/>
                </a:pPr>
                <a:endParaRPr lang="en-US" b="0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b="0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Cambria Math" panose="02040503050406030204" pitchFamily="18" charset="0"/>
                  </a:rPr>
                  <a:t>Minimizing the above expression</a:t>
                </a:r>
                <a:endParaRPr lang="en-US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E57256C-B0D4-40C9-8ED1-219CE08ED9D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ADDBCCB-AD27-63FF-9ECB-9B5018491AF1}"/>
                  </a:ext>
                </a:extLst>
              </p14:cNvPr>
              <p14:cNvContentPartPr/>
              <p14:nvPr/>
            </p14:nvContentPartPr>
            <p14:xfrm>
              <a:off x="987840" y="975600"/>
              <a:ext cx="11085480" cy="49471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ADDBCCB-AD27-63FF-9ECB-9B5018491AF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78480" y="966240"/>
                <a:ext cx="11104200" cy="4965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33005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6256A-B205-4D66-8650-66134F6B1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Regression Model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7256C-B0D4-40C9-8ED1-219CE08ED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ambria Math" panose="02040503050406030204" pitchFamily="18" charset="0"/>
              </a:rPr>
              <a:t>For each observation, the model’s error:</a:t>
            </a:r>
          </a:p>
          <a:p>
            <a:pPr marL="0" indent="0">
              <a:buNone/>
            </a:pPr>
            <a:endParaRPr lang="en-US" b="0" dirty="0">
              <a:latin typeface="Cambria Math" panose="02040503050406030204" pitchFamily="18" charset="0"/>
            </a:endParaRPr>
          </a:p>
          <a:p>
            <a:pPr marL="0" indent="0">
              <a:buNone/>
            </a:pPr>
            <a:endParaRPr lang="en-US" b="0" dirty="0">
              <a:latin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Cambria Math" panose="02040503050406030204" pitchFamily="18" charset="0"/>
              </a:rPr>
              <a:t>The sum of squared errors (SSE):</a:t>
            </a:r>
          </a:p>
          <a:p>
            <a:pPr marL="0" indent="0">
              <a:buNone/>
            </a:pPr>
            <a:endParaRPr lang="en-US" b="0" dirty="0">
              <a:latin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Cambria Math" panose="02040503050406030204" pitchFamily="18" charset="0"/>
              </a:rPr>
              <a:t>We estimate the regression line as</a:t>
            </a:r>
            <a:endParaRPr lang="en-US" b="0" i="1" dirty="0">
              <a:latin typeface="Cambria Math" panose="02040503050406030204" pitchFamily="18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9D21338-2802-D6E9-8D63-892B6587CFE2}"/>
                  </a:ext>
                </a:extLst>
              </p14:cNvPr>
              <p14:cNvContentPartPr/>
              <p14:nvPr/>
            </p14:nvContentPartPr>
            <p14:xfrm>
              <a:off x="1103400" y="1672920"/>
              <a:ext cx="10182960" cy="47988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9D21338-2802-D6E9-8D63-892B6587CFE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94040" y="1663560"/>
                <a:ext cx="10201680" cy="4817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8453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590</Words>
  <Application>Microsoft Office PowerPoint</Application>
  <PresentationFormat>Widescreen</PresentationFormat>
  <Paragraphs>304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Aptos</vt:lpstr>
      <vt:lpstr>Aptos Display</vt:lpstr>
      <vt:lpstr>Arial</vt:lpstr>
      <vt:lpstr>Calibri</vt:lpstr>
      <vt:lpstr>Cambria Math</vt:lpstr>
      <vt:lpstr>Office Theme</vt:lpstr>
      <vt:lpstr>Section 13.1</vt:lpstr>
      <vt:lpstr>Linear Regression Model</vt:lpstr>
      <vt:lpstr>Linear Regression Model (cont.)</vt:lpstr>
      <vt:lpstr>Linear Regression Model (cont.)</vt:lpstr>
      <vt:lpstr>Linear Regression Model (cont.)</vt:lpstr>
      <vt:lpstr>Linear Regression Model (cont.)</vt:lpstr>
      <vt:lpstr>Linear Regression Model (cont.)</vt:lpstr>
      <vt:lpstr>Linear Regression Model (cont.)</vt:lpstr>
      <vt:lpstr>Linear Regression Model (cont.)</vt:lpstr>
      <vt:lpstr>Linear Regression Model (cont.)</vt:lpstr>
      <vt:lpstr>Linear Regression Model (cont.)</vt:lpstr>
      <vt:lpstr>Assumptions about the Error Term in the Linear Model </vt:lpstr>
      <vt:lpstr>Estimates of the Regression Model Parameters</vt:lpstr>
      <vt:lpstr>Using Excel to estimate a Simple Linear Regression Model</vt:lpstr>
      <vt:lpstr>Using Excel to estimate a Simple Linear Regression Model (cont.)</vt:lpstr>
      <vt:lpstr>Using Excel to estimate a Simple Linear Regression Model (cont.)</vt:lpstr>
      <vt:lpstr>Evaluating the Fit of a Linear Model</vt:lpstr>
      <vt:lpstr>Evaluating the Fit of a Linear Model (cont.)</vt:lpstr>
      <vt:lpstr>Coefficient of Determination </vt:lpstr>
      <vt:lpstr>Coefficient of Determination (cont.)</vt:lpstr>
      <vt:lpstr>Coefficient of Determination (cont.) </vt:lpstr>
      <vt:lpstr>Coefficient of Determination (cont.)</vt:lpstr>
    </vt:vector>
  </TitlesOfParts>
  <Company>Appalachian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Roy, Jayjit</dc:creator>
  <cp:lastModifiedBy>Roy, Jayjit</cp:lastModifiedBy>
  <cp:revision>3</cp:revision>
  <dcterms:created xsi:type="dcterms:W3CDTF">2024-11-12T14:49:43Z</dcterms:created>
  <dcterms:modified xsi:type="dcterms:W3CDTF">2024-11-18T15:32:45Z</dcterms:modified>
</cp:coreProperties>
</file>