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517" r:id="rId3"/>
    <p:sldId id="338" r:id="rId4"/>
    <p:sldId id="444" r:id="rId5"/>
    <p:sldId id="522" r:id="rId6"/>
    <p:sldId id="515" r:id="rId7"/>
    <p:sldId id="489" r:id="rId8"/>
    <p:sldId id="514" r:id="rId9"/>
    <p:sldId id="490" r:id="rId10"/>
    <p:sldId id="518" r:id="rId11"/>
    <p:sldId id="520" r:id="rId12"/>
    <p:sldId id="519" r:id="rId13"/>
    <p:sldId id="52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58" d="100"/>
          <a:sy n="58" d="100"/>
        </p:scale>
        <p:origin x="92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ink/ink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18:40.073"/>
    </inkml:context>
    <inkml:brush xml:id="br0">
      <inkml:brushProperty name="width" value="0.05292" units="cm"/>
      <inkml:brushProperty name="height" value="0.05292" units="cm"/>
      <inkml:brushProperty name="color" value="#FF0000"/>
    </inkml:brush>
  </inkml:definitions>
  <inkml:trace contextRef="#ctx0" brushRef="#br0">3117 5281 76 0,'0'0'61'0,"0"0"-18"0,0 0 22 0,-2-11 11 0,-1 10-7 15,3-2-1-15,-1 1-8 0,-1 1-6 16,1-1-4-16,-1 2-7 0,0 0-6 16,-1 0-9-16,1 2-6 0,-1 3-6 15,3 0-3-15,0 2 0 0,0 2 2 16,6 0-4-16,1-1 0 0,1-1 6 15,5 1 9-15,-1-2 5 0,8 0 5 16,-2-1 8-16,6-4-3 0,1-1-8 16,3-1-3-16,2-4-6 0,0-2-5 15,1-1 1-15,-2 0-1 0,0-3 0 16,-3-2-4-16,-3 1-1 0,2-2-2 16,-6-3-3-16,-1 1-3 0,-3-1-2 15,-3-2 0-15,-3 1-3 0,-4-1 1 16,-7 3-1-16,-1 1-1 0,-5 0-3 15,-4 2 0-15,-6 0-7 16,-6 4-2-16,-4-1-1 0,-5 6 5 16,-10 4-3-16,-9 8-1 0,-2 6 6 15,2 7 3-15,8 1 2 0,8 3-1 16,6-2-1-16,7-3 2 0,6 1 1 16,3-3-1-16,-2 4 1 0,3 2 0 15,-1 3 0-15,10-3 1 0,4 0 4 16,1-2 5-16,10-3 4 0,3 1 1 15,5-2 5-15,5 1 0 0,6-2-4 16,12 1-2-16,4-3-9 0,3-2-1 16,-6-5-4-16,-5-2-31 0,-8-3-39 15,-4-2-54-15,6-1-91 16,-8-3-93-16,-2-2-207 0</inkml:trace>
  <inkml:trace contextRef="#ctx0" brushRef="#br0" timeOffset="123.41">3910 5535 783 0,'0'0'44'0,"0"0"-35"0,0 0 5 0,0 0-14 0,25-28-136 16,-18 19-31-16,-1-3-105 0</inkml:trace>
  <inkml:trace contextRef="#ctx0" brushRef="#br0" timeOffset="859.95">4436 5325 282 0,'0'0'64'0,"0"0"5"16,0 0 36-16,0 0-30 0,0 0-29 16,0 0 2-16,0 0 10 0,0 0 1 15,-30-26-8-15,28 20 5 0,1-2 0 16,-1 1-9-16,2-1-9 0,0 1 1 16,-1-4-7-16,1 1-7 0,0-1-4 15,0 0-6-15,-1-1-5 0,1 0 1 16,-3 0-5-16,0 0-4 0,-4 1-2 15,0 0-1-15,-3 2 0 0,-4 0-12 16,-2 4-9-16,-2 1 5 0,-3 4-16 16,-3 5-30-16,-1 4 55 15,0 4-17-15,-2 4-12 0,4 2 24 16,2 3 8-16,3 1 3 0,4 0 1 16,5-1 0-16,1 0 1 0,5-3 0 15,3-2 2-15,1-2 6 0,7-1-2 16,3-3 3-16,2-2 10 0,1-3 12 15,3 0-7-15,2-6-9 0,-2 0-3 16,2 0-4-16,-1-7 2 0,-2 1-4 16,-2-2 3-16,2-4-1 0,-2 0 0 15,0 0-7-15,0-2 1 0,-2 0 0 16,-1 1-1-16,3 0 0 0,-4 3 0 16,-1 2 1-16,0 2 2 0,-3 2-3 15,-1 3-1-15,-1 1-1 0,-1 2 0 16,2 7 0-16,-1 2 1 0,0 4 0 15,-2 6 2-15,2 5 1 16,0 10 1-16,3 11 2 0,5 7 1 16,-2 4-4-16,-4-2-1 0,-4-8-1 15,-2-8-1-15,-4 0 0 0,-2-4 2 16,0-5 1-16,0-8-1 0,3-7-2 16,-2-2 1-16,2 2 3 0,-2-2-4 15,-1-1 3-15,-1-3 1 0,0-8 0 16,-1-2 3-16,-1-8 5 0,-2-5-8 15,-1-7-1-15,-2-10-3 0,1 1 0 16,3-4-3-16,3 2-4 0,4 3-7 16,3-4-28-16,4 3-43 15,7-1-54-15,11-12-56 0,-2 8-79 16,1 5-169-16</inkml:trace>
  <inkml:trace contextRef="#ctx0" brushRef="#br0" timeOffset="1000.57">4864 5466 979 0,'0'0'81'0,"0"0"1"0,0 0 61 0,23 0-109 15,-19 0-34-15,-2-1-81 0,3-5-90 16,-1 0-149-16,1-2-148 0</inkml:trace>
  <inkml:trace contextRef="#ctx0" brushRef="#br0" timeOffset="1472.64">5924 5136 607 0,'0'0'41'0,"0"0"11"0,0 0 45 0,38-8-56 16,-29 16-35-16,-1 6 5 0,-1 4 13 16,-1 7 6-16,-3 15 0 0,-2 16 25 15,0 16 18-15,-1 11-5 0,1-2-5 16,1-6-18-16,-2-7-2 0,3-5-10 16,-3-2-10-16,0-3-5 0,0-8-12 15,-3-3 1-15,-1-8-7 0,0-7-3 16,0-9-18-16,2-5-31 0,0-5-13 15,-1-3-29-15,0-1-47 0,0-9-67 16,1-6-12-16,0-7-119 0</inkml:trace>
  <inkml:trace contextRef="#ctx0" brushRef="#br0" timeOffset="1816.16">5911 5201 513 0,'0'0'66'0,"0"0"-3"16,28-37 87-16,-13 23-56 0,2 0-56 16,1 1 1-16,0-1 16 0,0 3-14 15,0 0-9-15,2 1-1 16,1 0-4-16,-1 3-12 15,2 3 3-15,0 1-6 0,-1 3-6 0,0 1 9 16,-1 6-6-16,-2 5-2 0,-2 1 4 16,-3 2 4-16,0 1 5 0,-4 2 2 15,-2-1-4-15,-3 2-10 0,-4-2-3 16,-4 0 3-16,-6-1-3 0,-4-1 3 16,-5-1-3-16,-3-1-1 0,-2-1 3 15,-4-2-7-15,1-1-15 0,1-2-33 16,1-1-30-16,1-2-46 0,3-1-58 15,1-3-63-15,6 0-68 0</inkml:trace>
  <inkml:trace contextRef="#ctx0" brushRef="#br0" timeOffset="2269.42">6453 5261 476 0,'0'0'59'15,"0"0"6"-15,0 0 46 0,0 0-72 16,8-34-36-16,1 24 13 0,2-1 7 16,3-1-19-16,1 2-3 0,2-2 0 15,2 3 14-15,0 2-11 0,2 1 12 16,-2 4 8-16,1 1-6 0,0 1-4 15,-1 3-5-15,-1 3-2 0,1 4-2 16,-1 5 2-16,-1 3-2 0,-3 3 5 16,0 0-1-16,-4 1-9 0,-2 2 0 15,-5 0-4-15,-3-2 4 0,-2-1 2 16,-6-1 5-16,-3-2-4 0,-1-3 1 16,-1-4 0-16,1 0-2 15,0-6 2-15,3-1 6 0,0-4 8 16,2-4 9-16,1-5-6 0,4-3-1 15,2-6-4-15,1-2-6 0,7-2 6 16,5-2 1-16,4 1 4 0,6 0 5 16,6-4-10-16,10 0-13 0,6 1-3 15,2 2-9-15,-4 8-47 0,-11 7-49 16,-9 5-40-16,3-1-38 0,-6 3-47 16,-2 0-69-16</inkml:trace>
  <inkml:trace contextRef="#ctx0" brushRef="#br0" timeOffset="2675.48">7242 5243 331 0,'0'0'61'0,"0"0"28"0,0 0 34 0,0 0-60 0,0 0-11 16,32-23 8-16,-27 15-10 0,-1-2-10 15,0 0-9-15,-2 0 1 16,0-1-5-16,-1 1-8 0,-1 1-5 0,0 2-3 16,-5 1-8-16,-1 3-3 0,1 1-1 15,-2 2 0-15,-2 1-8 0,-3 6 0 16,-1 2 5-16,-3 4 2 0,2 2 1 16,-1 5 1-16,3 1-1 0,3 2 0 15,4 1 1-15,3 0 1 0,2 0 14 16,7-1 9-16,6-4 2 0,4-1-1 15,3-2 0-15,4-3 12 0,1-2 18 16,2-4-20-16,1-5-5 0,-3-2-1 16,-2-2 3-16,-4-6 6 0,-3-3-11 15,-4-3 2-15,-5-2-7 16,-4-5-11-16,-3-4-7 0,-6 1 0 16,-4-2-4-16,-2 4-10 0,-3 5-14 15,-4 4-37-15,-1 5-27 0,-5 5-15 16,-2 3-44-16,-13 6-10 0,7 1-89 15,6 0-84-15</inkml:trace>
  <inkml:trace contextRef="#ctx0" brushRef="#br0" timeOffset="3050.5">7850 5193 255 0,'0'0'327'0,"0"0"-277"0,8-34 102 0,-4 21-75 15,-1 2-56-15,-1 2-9 0,-1 4-1 16,-1 4-4-16,0 1 5 0,-4 8 1 15,-1 5 41-15,-3 5 26 0,0 7-16 16,-2 10-13-16,1 12-24 0,1 12-12 16,3 5-12-16,2 2-2 0,0-4-1 15,1-7 0-15,-1 0-3 16,-1-3 3-16,-2-2-29 0,0-5-19 16,1-3 0-16,0-6-19 0,2-5-28 15,0-9-58-15,1-5-27 0,1-5-53 16,0-7-79-16</inkml:trace>
  <inkml:trace contextRef="#ctx0" brushRef="#br0" timeOffset="3348.38">7758 5286 500 0,'0'0'87'16,"0"0"-7"-16,6-45 93 0,1 24-104 15,2 0-28-15,2 0 2 0,1-1-12 16,3 2-22-16,2 1 3 0,1 2-5 16,1 3 11-16,0 1-16 0,1 3 2 15,1 5 30-15,0 1-21 0,-1 4 15 16,1 6-11-16,-1 7-2 0,-1 3-4 16,-2 8-2-16,-1 1-8 0,-3 8 1 15,-4-2-1 1,-6 0-1-16,-3-1 1 0,-6-8 4 0,-5 4 3 0,-3-2 2 15,-4-4-2-15,-2-1-4 0,1-5-4 16,-1-3 0-16,-1-3-45 0,1-4-64 16,-4-4-101-16,3 0-123 15,7-5-207-15</inkml:trace>
  <inkml:trace contextRef="#ctx0" brushRef="#br0" timeOffset="3754.64">8489 5271 398 0,'0'0'82'0,"0"0"12"0,0 0 36 0,0 0-77 16,0 0-24-16,11-35-9 15,-11 27 8-15,0 0 6 0,-2-2 7 16,-1-1 3-16,-1 1 7 0,-1-1-14 15,-2 1-13-15,-1 0-18 0,-2 3-6 16,-2 2-2-16,-2 2 2 0,-3 3-1 16,-3 0-1-16,-2 5 1 0,-2 4-2 15,-1 7 3-15,1 5-2 0,1 5 1 16,3 3-1-16,3 6-2 0,5-3 3 16,5-2 1-16,6-1-4 0,4-7 2 15,7 1 2-15,8-1 0 0,5-4 0 16,3-4 1-16,1-3-1 0,1-6 0 15,-1-4 4-15,-2-5 0 0,-3-4-1 16,-4-5 7-16,-3-4 6 0,-4-3-4 16,-4-3-12-16,-4-2-11 0,-3 1-43 15,-4 1-14-15,-4 6-16 0,-3 2-64 16,-12 1-61-16,3 5-84 0</inkml:trace>
  <inkml:trace contextRef="#ctx0" brushRef="#br0" timeOffset="4207.88">8562 5248 397 0,'0'0'98'0,"0"0"15"0,0 0-27 0,29-46-59 15,-17 30-12-15,3 1-9 0,1 1 6 16,2 0 9-16,0 2 30 0,-2 2-15 16,-1 5 12-16,-1 1-2 0,-3 4-12 15,0 2-12-15,-1 4-7 0,-2 3-2 16,1 5-7-16,0 2-1 16,0 4-3-16,-1 3 0 0,3 2-2 15,-2 3 0-15,1 0-9 0,-1 0-6 16,-2-1 1-16,-3-3 0 0,-2-1 8 15,-2-2-1-15,0-3-8 0,-5-5 2 16,0-5 5-16,-2-4 8 0,-2-4 9 16,0-4 3-16,0-6-4 0,-2-5 23 15,3-3 17-15,1-6 10 0,1-8-7 16,4-7-9-16,2 3-12 0,2 6-6 16,6 5 9-16,5 8-9 0,6 0-14 15,4-1-6-15,3 3 1 0,2 2-5 16,2 3-1-16,1 2-5 0,-2 2-76 15,12-3-86-15,-10 1-92 16,-3 0-174-16</inkml:trace>
  <inkml:trace contextRef="#ctx0" brushRef="#br0" timeOffset="4613.88">9388 4725 546 0,'0'0'57'0,"0"0"-40"0,0 0 66 0,0 0-74 0,32 0-9 0,-29 9-9 16,-2 3 6-16,-1 7 3 0,-2 4 11 15,-4 10-3-15,-2 7 11 0,-3 11 7 16,-1 4 13-16,-2-3 0 0,3-1-4 16,0-8 9-16,2-4-8 0,1-3-11 15,3-2 12-15,2-2 1 0,1-8-5 16,2-3-5-16,3-7 2 0,2-2-3 16,2 1-2-16,5-2 0 15,2 0-2 1,4-3-4-16,3-5-11 0,3-3-1 0,3 0-6 0,1-7-1 15,1-4-18-15,1-2-25 0,-1-2-16 16,0 1-20-16,-2-1 1 0,-3-1 8 16,-3 3-9-16,-3 0-39 0,-5-6-12 15,-4 4-107-15</inkml:trace>
  <inkml:trace contextRef="#ctx0" brushRef="#br0" timeOffset="4801.82">9341 5087 875 0,'0'0'130'15,"0"0"-52"-15,0 0 39 0,49-1-93 16,-25-3-14-16,3 1-6 0,1-2 1 16,2-1-5-16,1-1-50 0,0 0-32 15,-1 0-43-15,9-2-73 0,-9 3-32 16,-5-1-168-16</inkml:trace>
  <inkml:trace contextRef="#ctx0" brushRef="#br0" timeOffset="4989.31">9869 5123 723 0,'0'0'73'0,"0"0"72"15,0 0-40-15,2 40-95 0,-5-26-7 16,-2 2-2-16,-2 4 0 0,-1 2-1 15,-3 3 1-15,1 0-1 0,0 1 3 16,-1-1-2-16,1-1 2 0,3-2-3 16,1-2-10-16,3-2-71 0,0-4-70 15,5-3-52-15,1-4-72 0</inkml:trace>
  <inkml:trace contextRef="#ctx0" brushRef="#br0" timeOffset="5139.99">10057 4946 991 0,'0'0'87'15,"0"0"22"-15,0 0-50 0,0 0-59 0,0 0-101 16,0 0-119-16,0 0-82 16,0 0-184-16</inkml:trace>
  <inkml:trace contextRef="#ctx0" brushRef="#br0" timeOffset="5939.39">10454 5133 114 0,'0'0'129'0,"0"0"-29"16,0 0 18-16,0 0-58 0,0 0-11 16,0 0-12-16,-5-37-8 0,6 29-1 15,1-1 8-15,-1 0 12 0,0-1 4 16,-1 1-4-16,0 0-8 0,0 0-7 16,-2 1-7-16,-1 0-5 0,-2 1-8 15,-1-1-10-15,-1 2 0 0,-3 1-3 16,-1 2-2-16,-2 3 2 0,-3 0-1 15,0 5 0-15,-2 5-1 0,0 4 2 16,3 4-1-16,0 6 0 0,4 2 1 16,1 5-2-16,2 0 4 0,4 0-2 15,1-1 0-15,3-3 0 0,0 2 0 16,2-2 2-16,3-1 1 0,3-5 6 16,1-5 4-16,1-3 16 0,2-5 19 15,0-4-12-15,2-4-5 0,-2-6-12 16,0-6-8-16,1-2-3 0,-1-6-5 15,2-3-1-15,-3-4-2 0,0 0 2 16,0-2-2-16,0 0 1 0,-1 2 0 16,2 3-1-16,-3 0 8 15,0 5-4-15,0 1 6 0,-1 4-2 16,-1 1-2-16,0 3-2 0,1 2-2 16,0 3 0-16,-1 0-2 0,-1 4 0 15,1 1-2-15,0 0 0 0,0 7 0 16,0 1 0-16,0 6 0 0,2 3 0 15,-4 4 2-15,0 0-2 0,-2 3 2 16,-2 3 0-16,-1-1 0 0,0 1 1 16,0-1-1-16,-3-1 2 0,1-2-2 15,0-3 0-15,1-5 3 0,0-2 8 16,1-5 12-16,0-6-7 0,4-2-5 16,3-2 13-16,2-9-15 0,4-5-8 15,0-5 2-15,7-11-1 0,5-10-2 16,8-7 0-16,-2 4 0 0,-5 11 1 15,-6 12-3-15,-3 9 2 0,2 1 0 16,1 1 0-16,4 4 0 0,-3 5 0 16,-4 3 3-16,0 7 10 0,-3 4 0 15,-1 4-1-15,-2 2-6 0,0 1-5 16,0 4 2-16,-1 1-3 16,-1-1-24-16,1 2-22 0,-2 1-16 15,-1-2-3-15,0 1-19 0,-1 0-34 16,-1-1-22-16,4 6-27 0,0-7-45 15,0-3-167-15</inkml:trace>
  <inkml:trace contextRef="#ctx0" brushRef="#br0" timeOffset="6649.83">12760 5078 302 0,'3'-5'67'0,"1"-3"-9"0,-1 0 39 0,-1-2-45 0,0 1-19 16,-2-2 18-16,0 1 11 0,-2 1-9 0,2-1 11 15,-4 1 7-15,-1-1-13 0,2 1-13 16,1 0-14-16,-4 2-10 0,0 0-12 15,-2 1-5-15,-2-1-4 0,-1 6-2 16,-3 1 0-16,-3 3 1 0,-1 8 0 16,-5 2-1-16,0 5 1 0,-2 4 0 15,0 10 0-15,7-1 0 0,0 1-1 16,8 4 0-16,8-8 1 0,2 4 2 16,6-6 6-16,8-5 19 0,6 1-1 15,5-4 5-15,5-5 5 0,5-3 1 16,6-9-3-16,6-6-6 0,-7-8-5 15,-9-2-5-15,-9-1-1 0,-7-2 5 16,5-12-8-16,4-17-9 0,-2-11-4 16,-3-3-7-16,-9 13-36 0,-6 18 0 15,-4 14 4-15,-2 4-9 0,-6 0-29 16,-1 2-47-16,-8-1-51 0,-10 6-37 16,4 2-37-16,2 2-96 0</inkml:trace>
  <inkml:trace contextRef="#ctx0" brushRef="#br0" timeOffset="7122.11">13432 4832 391 0,'0'0'68'0,"0"0"7"0,0 0 26 0,18-43-76 0,-15 29-7 16,-3-1 13-16,0 1 4 0,0 0 18 15,-3 0 0-15,-2-1 7 0,-4 2-2 16,2 0-5-16,-1 2-9 0,0 0-12 15,1 2-4-15,-1 1-9 0,3 1-8 16,-2 2-4-16,1 2-3 0,2 3-2 16,-1 2 1-16,-3 5 1 0,0 4 14 15,-3 6 9-15,0 4-1 0,-5 8-3 32,-1 14-7-32,-4 15-5 0,2 9-7 0,-2 4-3 15,3 3 1-15,6-4-1 16,3 1 0-16,0 3 6 0,-1-6 10 15,4-1-2-15,-1-8-7 0,2-1-3 16,4-6-5-16,1-2 2 0,5-3-2 16,-1-7-23-16,3-7-19 0,-2-8-12 15,1-11-16-15,-1-8-40 0,6-6-59 16,-3-3-112-16,0-2-66 0</inkml:trace>
  <inkml:trace contextRef="#ctx0" brushRef="#br0" timeOffset="7325.12">13039 5273 811 0,'0'0'224'0,"0"0"-129"0,36-7 46 15,-4 0-80-15,14 0-38 0,14-2-17 16,6 1-6-16,1 0-3 0,-3-2-48 15,2 1-15-15,6 1-30 0,6-3-83 16,-17 3-84-16,-7 0-177 0</inkml:trace>
  <inkml:trace contextRef="#ctx0" brushRef="#br0" timeOffset="10360.59">15468 5133 179 0,'0'0'47'0,"0"0"15"0,0 0 15 0,22-35-18 0,-19 28-5 15,0 0-4-15,-3-2 5 16,2 2-2-16,-2 2-2 0,0 1 1 15,0-1-3-15,-2 2-10 0,-1-3-7 16,1 0-1-16,-1 0-2 0,1 0-2 16,-1-1 2-16,2-2 8 0,-1 2 7 15,-1-2 5-15,0-2-7 0,3 0-7 16,-3-1-6-16,0 0-4 0,-1 0-2 16,0-1-3-16,-1 1-6 0,0-1-6 15,-4 0-2-15,1 4-3 0,-5-1-3 16,-1 2-4-16,-2 2-3 0,-6 4 7 15,-3 2 0-15,0 5 0 0,-1 5 0 16,-4 4 2-16,3 4 1 0,2 3-2 16,0 2 0-16,3 2 4 0,6-1-5 15,5-1 0-15,3 0 0 0,5-2 0 16,3-5-2-16,3 1 2 0,5-5 9 16,3-1 7-16,5-2 2 0,1-4 3 15,3-5 2-15,0 0-7 0,2-7-7 16,-1-4-3-16,-1 0 2 0,0-4-3 15,-2-3 0-15,1 0 2 0,-2-1-3 16,0 0 0 0,-1 2-3-16,-2 0 0 0,-1 3 0 15,-2 1-1-15,-1 4 0 0,-4 1 0 16,0 3-3-16,-3 4 2 0,-1 1-7 16,-2 7-9-16,3 5 10 0,-3 6 5 15,3 13 4-15,2 14 1 0,3 18-1 16,1 5 0-16,1 0-1 0,-2-4 1 15,-5-10-2-15,-3-1 1 0,0-5-1 16,-1-3 0-16,-6-5 1 0,4-7 1 16,-2-10 3-16,2-8-1 0,-2-4 11 15,-1-1 0-15,1-2-6 0,-1-2-3 16,-2-6 3-16,0-2 3 0,-1-9 1 16,-1-7 0-16,2-13 1 0,-1-11-6 15,4-13-4-15,5-2 2 0,6 7-2 16,7 9 0-16,3 14 0 15,-2 5 1-15,-3 7-5 0,3 0-2 16,2 0-25-16,1-3-37 0,4 2-37 0,1 2-38 16,2 1-52-16,9-2-68 0,-5 4-37 15,-4 1-159-15</inkml:trace>
  <inkml:trace contextRef="#ctx0" brushRef="#br0" timeOffset="10784.33">15820 5126 424 0,'0'0'83'0,"3"-21"10"0,2 9 45 0,1-3-37 15,1 0-29-15,2-2-15 0,2 2-12 16,0 0-10-16,5-1-12 0,-3 3-4 15,2 1-11-15,0 1-4 0,0 3-1 16,0 3-2-16,2 2 3 0,-3 3-4 16,2 2-3-16,-3 7 1 0,-1 6-4 15,1 5-3-15,-5 4 9 0,1 3 1 16,-4 1-1-16,-4-1-1 0,-1-2-23 16,-3-1-3-16,-4-3 4 0,-1-4 8 15,-2-1 15-15,-2-5 6 0,4-3-3 16,-2-4 3-16,2-4 2 0,-1-5 15 15,1-3 26-15,3-6 10 0,-3-1-6 16,2-5-7 0,5-1-14-16,1 0-6 0,1-2-6 0,8 1 0 0,4-1-7 15,6 1-5-15,6 1-7 0,5 3-1 16,6 0-13-16,7 4-21 0,9 5-33 16,0 2-48-16,-4 6-61 15,-7 1-51-15,-12 0-56 0,-6 0-122 16</inkml:trace>
  <inkml:trace contextRef="#ctx0" brushRef="#br0" timeOffset="11333.83">16639 5033 360 0,'0'0'92'15,"0"0"-44"-15,0 0 42 0,0 0-44 16,0 0-36-16,12-30 8 15,-9 21 22-15,-3 0 16 0,0-1 18 16,2 1-1-16,-1 1 5 0,-1-1 2 16,0 1-14-16,0-2-16 0,0 2-13 15,0-3-14-15,2 2-9 0,-2 1-10 16,0-1-2-16,-2 0-2 0,-1 2-1 16,-2 0 1-16,-4 3-1 0,1 1 1 15,-8 3-1-15,-1 3-6 16,-5 6 1-16,1 5 5 0,-4 4 0 15,1 6-2-15,-1 4-3 0,3 6-20 0,1 6-2 16,2-1 5-16,8-6 17 0,3-5 5 16,7-5 1-16,1 1 3 0,0 2 19 15,6-4 10-15,2-2-3 0,5-7-8 16,1-5-7-16,2-7 7 16,1-1-4-16,2-8-7 0,-3-2-3 15,1-4 0-15,-1-1 0 0,1-2-1 16,-4 3-5-16,1-1-1 0,-1 1-3 15,1 2 1-15,-1 1-6 0,-4 2-19 16,-4 2 10-16,-2 3 7 0,-1 1 9 16,-2 3-9-16,0 0 10 0,0 6 11 15,-3 0 4-15,-2 2 3 0,3 2 3 16,-1-1 3-16,3-1 4 0,-1 1 8 16,1 0-4-16,1-2-13 0,6-3-4 15,3 1 1-15,0-4 3 0,4-1-1 16,5 0-9-16,-2-5-9 0,4-2-2 15,-2-1-47-15,3-3-20 0,-1 0-23 16,1-1-18-16,9-9-84 0,-7 4-111 16,-3-1-166-16</inkml:trace>
  <inkml:trace contextRef="#ctx0" brushRef="#br0" timeOffset="11756.79">17172 4991 379 0,'0'0'100'0,"0"0"-27"0,0 0 14 0,24-7-47 0,-18 3-16 0,1-3 15 15,-2 0 2-15,-1-2-5 0,1 0 10 16,-2-1-1 0,-3 0-2-16,2 0-12 0,-2 1-6 0,0 0-3 0,-5 4-2 15,-1 1-12-15,-4 2-8 0,-4 2 0 16,-2 4-1-16,-3 5 1 0,-1 6-1 15,-1 3-8-15,-1 7 0 16,3 4-4-16,0 6-4 0,2-3 10 16,7-1 7-16,4-1 0 0,6-5 20 15,3-1 29-15,8-1 5 0,6-6-6 16,4-4 6-16,1-8-4 0,5-5-15 16,0-6-1-16,1-6 6 0,1-5 7 15,-4-4 2-15,2-11-13 0,0-16-9 16,0-16-4-16,-4-11 3 0,-4 0-5 15,-3 4-11-15,-6 14-6 0,2 11-4 16,-4 13-14 0,-3 12-4-16,-5 9-2 0,0 4-16 0,-5 0-29 0,0 1-24 15,-3 1-23-15,-1 4-20 0,1 2-72 16,3 3-62-16,2 4-106 16</inkml:trace>
  <inkml:trace contextRef="#ctx0" brushRef="#br0" timeOffset="12178.85">17651 4981 370 0,'0'0'103'0,"0"0"-9"0,0 0 18 0,0 0-45 15,8-39-34-15,-8 28-1 0,2 1-6 16,2 0-6-16,-4 1 6 0,0 3 7 16,0 2 14-16,0 4-7 0,-1 0-31 15,-5 7-7-15,-1 6 0 0,-1 2 6 16,3 6 2-16,-1 4 10 0,2 0 14 16,2 3-1-16,2-1-7 0,8 1-5 15,1-4-4-15,3-2 7 0,6-4 3 16,0-2 19-16,4-5 11 0,3-5 6 15,2-6-14-15,1 0-16 0,-2-10-7 16,1-2-8-16,-2-2-8 0,2-6 7 16,-4-6 3-16,1-10 1 0,0-9-3 15,-2-5-2-15,-3 8-10 0,-9 14-5 16,-6 13-1-16,-1 7-4 0,-2 1-25 16,-1 0-25-16,0 0-37 0,-4 2-38 15,1 1-36-15,-5 1-67 0,3 0-80 16,2 2-187-16</inkml:trace>
  <inkml:trace contextRef="#ctx0" brushRef="#br0" timeOffset="12929.22">18392 4866 269 0,'0'0'127'0,"0"0"-3"0,0 0-13 0,0 0-50 0,4-10-4 16,-4 7 0-16,1-1-2 0,-1 0 12 15,2 0-6-15,-1-2-4 0,1 1 7 16,-1 1-8-16,1 0-9 0,-1 0-8 15,1 0-12-15,-2-1-5 16,0 0-6-16,0 0-8 0,0-1-1 16,-2 1-2-16,-1-2-4 0,-3 1 0 15,0 1-1-15,-1 0-3 0,-2 0 1 16,-2 2 0-16,-2 1 0 0,-1 0 2 16,0 2-2-16,-3 2-2 0,1 3 4 15,0 4-3-15,0 3 0 0,0 2 0 16,0 2 3-16,2 1 0 0,6 2 0 15,0-2 1-15,3 3 0 0,2-2 1 16,3 0-1-16,0 1 3 0,2-2 7 16,1 1 3-16,2-3 2 0,1 1-2 15,-2-3-7-15,0 0-1 16,2-2-3-16,-1-3 1 0,1 0 2 16,-1-2-1-16,0-3 5 0,0 0 5 15,3-3 5-15,-2 0-2 0,0-2 2 16,1-1-4-16,-1-3 3 0,2 0-9 15,-2 0-4-15,2-3 0 0,0-3-4 16,4 0-2-16,-5-4 3 0,1 1-2 16,1-2-1-16,-1 1 1 0,-1 0-1 15,-1 2 2-15,2 1-2 0,-5 1 1 16,1 2-1-16,-2 2 0 0,1 1-1 16,-3 4-2-16,0 1-4 0,0 2-1 15,-1 6-10-15,-4 7 10 0,-1 1 6 16,-2 7-1-16,3 1 3 0,0 0 2 15,1 1-1-15,0-1 2 0,4-2 6 16,0-2 9-16,3-3 3 0,2-1 10 16,3-2 7-16,3-4 3 0,4-1-10 15,3-6-10-15,3-1-9 0,5-2-5 16,0-6-7-16,1-1-1 0,1-4-36 16,1-2-24-16,-2-3-12 0,-2-3-26 15,1-2-49-15,-3-1-46 0,1-8-86 16,-7 6-53-16</inkml:trace>
  <inkml:trace contextRef="#ctx0" brushRef="#br0" timeOffset="13257.35">18886 4495 244 0,'0'0'68'0,"0"0"-35"0,7-7 59 0,-5 7-61 0,-2 4-23 16,0 4 57-16,-6 7 9 0,-1 5 11 16,-2 7 23-16,-5 10-14 15,-2 12-18-15,-6 7-8 0,1 3-13 16,4-5-10-16,2-6 4 0,4-6 6 16,3-1 8-16,3-5 15 0,4-6-19 15,1-5-14-15,1-8-3 0,1 0-9 16,4-1-1-16,2 2 0 0,5-2-7 15,0-4-3-15,5-4-9 0,2-5-6 16,2-2-2-16,1-1-5 0,4-2-11 16,-1-3-36-16,2-1-23 0,1-4-33 15,-2 2-32-15,-2-3-29 0,1-6-46 16,-8 3-45-16,-3 0-61 0</inkml:trace>
  <inkml:trace contextRef="#ctx0" brushRef="#br0" timeOffset="13429.24">18850 4930 746 0,'0'0'166'15,"0"0"-80"-15,0 0 51 0,0 0-79 16,35-20-53-16,-17 15-3 0,3-4 0 16,4 2-2-16,3 0-24 0,1 0-35 15,1 0-36-15,-1 0-48 0,11-2-63 16,-4 2-4-16,-9 0-106 0</inkml:trace>
  <inkml:trace contextRef="#ctx0" brushRef="#br0" timeOffset="13773.99">19318 4854 434 0,'0'0'158'16,"0"0"-93"-16,0 0 43 0,0 0-68 15,0 0-33-15,0 0-1 16,0 0-4-16,0 0 11 0,0 0 42 0,29 21 3 15,-11-21-7-15,0-1 3 0,4-3-19 16,-1 0-9-16,2-2-8 0,-4 0-8 16,-1 0 5-16,-3-3 6 0,-4-1-5 15,-3-1-10-15,-3 0-2 0,-5-3-4 16,0 2-3-16,-8 1-13 16,-6 1-9-16,-3 2 0 0,-5 2 14 15,-1 4 9-15,-5 2 2 0,0 1-2 16,-2 9 2-16,1 2 4 0,-1 7 8 15,2 3 9-15,4 4 6 0,0 7 15 16,10-4 17 0,2 3 26-16,5 0-16 0,7-5-20 0,0 3-16 0,8-2-12 15,5-5-14-15,2-4-3 0,4-4-4 16,6-7-12-16,6-3-60 0,-1-4-66 16,1-1-56-16,10-11-63 0,-9 1-74 15,-2-5-156-15</inkml:trace>
  <inkml:trace contextRef="#ctx0" brushRef="#br0" timeOffset="14164.57">19896 4769 467 0,'0'0'60'0,"0"0"13"0,0 0-44 0,0 0-26 15,0 0-3-15,15-38-2 0,-28 35-12 16,-1 0 9-16,-5 3 5 0,-2 2 6 16,-2 3 14-16,-3 4 0 0,2 1-11 15,-2 2-5-15,1 2-3 16,2 0 3 0,3 0 11-16,1-1 2 0,5 1 10 0,1 0 6 0,8-1 12 15,2 0 3-15,3-1-3 0,8 0-8 16,8-1 12-16,3 0-3 0,11 1 0 15,8 1 9-15,6 4-4 0,-1-2-10 16,-11-3-18-16,-11-1-7 0,-7-2-5 16,0 1-2-16,-1 4 0 0,-3 0-9 15,-7 0-1-15,-3-2 0 0,-5-1 1 16,-9 1-2-16,-3-2-13 0,-7 0-11 16,-1 0-28-16,-4 0-29 0,-7-2-28 15,-9 0-57-15,6-5-74 0,5-2-175 16</inkml:trace>
  <inkml:trace contextRef="#ctx0" brushRef="#br0" timeOffset="14917.66">21923 4927 422 0,'0'0'103'0,"0"0"-19"0,0 0 21 0,17-16-6 0,-10 10-46 16,0-3 5-16,-1 1 1 0,1-3 1 15,1 1-6-15,-2-2-6 0,-1-3-6 16,-2-1-9-16,-1-1-6 0,-2-2-4 15,0 0-8-15,-5-2-9 0,-3 1-4 16,-7 1-2-16,-4 1-13 16,-6 3-9-16,-8 2-6 0,-8 4-2 15,-8 9 0-15,-3 6 4 0,3 12-6 16,6 3 21-16,13-3 5 0,7 1-1 16,8-3 3-16,5 3 0 0,-1 3-16 15,2 10 11-15,1-1 6 0,3 1 3 16,5-1 0-16,4-4 16 0,3 2 18 15,3-2-1-15,3-4 1 0,1-2-4 16,-1-4-5-16,1-5 1 16,-1-5-5-16,2-3 2 0,0-4 8 0,2-7-10 15,0-6-11-15,4-5-5 0,-1-5-5 16,1-3-4-16,0-3-9 0,-2 2 3 31,-4 4 7-31,1 3 3 0,-4 6 1 0,-3 5-1 0,-3 3 0 16,-3 5 1-16,-1 1-1 0,-2 3-1 15,-1 8 1-15,-3 1 9 0,-1 6 8 16,1 2-3-16,2 2-3 0,2 0 6 16,0-1 7-16,5 1 8 0,5-2-1 15,0-2-7-15,5-2-3 0,1-3-14 16,3-3-7-16,0-4 0 0,1-3-72 16,2-3-60-16,8-4-47 0,-6-1-92 15,-1-4-128-15</inkml:trace>
  <inkml:trace contextRef="#ctx0" brushRef="#br0" timeOffset="15202.39">22575 4898 528 0,'0'0'57'0,"0"0"22"0,0 0-19 0,16-41-47 0,-16 28-13 15,-3 4-22-15,-5 2 2 0,-4 6 10 16,-6 1 10-16,-3 7 21 0,-12 9 46 16,-7 9 29-16,2 3-12 0,-2 7-20 15,2 6-23-15,10-3-14 0,4-3 0 16,8-8 14-16,11-11 4 0,3-2-2 16,2 0-2-16,2 3 3 0,6-1-13 15,7-4-12-15,5-2-1 0,5-7-9 16,10-3-9-16,10-6-69 0,10-4-58 15,0-3-70-15,-1-1-73 0,-17 4-34 16</inkml:trace>
  <inkml:trace contextRef="#ctx0" brushRef="#br0" timeOffset="15578.41">22903 4980 546 0,'0'0'40'0,"0"0"24"0,45-39-26 15,-23 24-38-15,0 2 0 0,0 0-1 16,0 5 2-16,-1 2 1 0,0 4 7 16,-3 0 18-16,-2 2 23 0,-1 7-7 15,-4 4-2-15,-1 6-13 0,-3 5 0 16,-1 2-18-16,0 4-4 0,-2-1-1 15,1 1-5-15,-2-3-1 16,-1-4-9-16,-2-3-6 0,0-4 5 16,-7-2 0-16,-3-5 11 0,-4-6 1 15,-3-2 6-15,1-6-2 0,-2-1 5 16,5-4 42-16,1 0 40 0,6-4 13 16,1-2-32-16,5-3-18 0,1-2-18 15,6 1-14-15,7 0-8 0,4 1-15 16,10 2-3-16,9 1-1 0,8 3 2 15,1 4-45-15,-2 5-25 0,-6 5-47 16,-3 1-72-16,-8 0-63 0,-5 0-115 16</inkml:trace>
  <inkml:trace contextRef="#ctx0" brushRef="#br0" timeOffset="15986.26">23943 4917 558 0,'0'0'63'0,"0"0"30"15,0 0-3-15,0 0-74 0,0 0-10 16,-4-36-4-16,1 29-1 0,0 0-1 16,-1 2 1-16,-3 1-1 0,-3 2-4 15,-3 2 4-15,-5 0 16 0,-2 4-4 16,-4 3-5-16,0 7-4 0,-2 3-2 15,3 4 0-15,-2 3 7 0,3 3 1 16,4 0-2-16,3-1 13 0,7-2 26 16,5-3 25-16,3-2 5 0,9-3-11 15,9-3-21-15,4-5-2 0,6-4-13 16,8-6-20-16,8-8 0 0,3-6-1 16,-4-2-6-16,-11 3 5 0,-11 0 10 15,-6 1 5-15,2-6-10 0,-1-2-10 16,1-4 0-16,-8 4-2 0,-3 5-1 15,-4 5-15-15,-2 5-31 0,-5 5-54 16,-4 2-52-16,-3 2 11 16,-1 2 25-16,-2 1-21 0,-2 4-40 15,3-1-88-15</inkml:trace>
  <inkml:trace contextRef="#ctx0" brushRef="#br0" timeOffset="16453.34">24516 4835 344 0,'0'0'130'0,"0"0"-58"0,0 0 61 0,24-45-83 0,-21 30-43 0,-1 0-6 15,-2 3-1-15,-1-1-6 0,-3 5-10 16,-2 1-20-16,-4 3 28 0,-2 1 4 16,-4 3 4-16,-1 3 13 0,-5 4 15 15,-3 5 5-15,2 3-4 0,-1 1-1 16,4 3 5-16,5 0 4 0,3-2-11 16,7 1-8-16,4-2-3 0,1-1 0 15,8 0 6-15,4-2-1 0,3 0 11 16,6-1-7-16,5-1-9 0,2 0-11 15,7 0-1-15,7 3-2 0,6 1 2 16,-2 2-2-16,-5-1-1 0,-10-2 0 16,-11-2 1-16,-6-2 1 0,-2 1 19 15,-1 1 6-15,0 2-6 0,-3 1-10 16,-4 0-7-16,-4-1-3 0,-7-1 0 16,-7-1 5-16,-6-1 1 0,-6-2 2 15,-10-3-2-15,-13-3-7 0,-9-3-10 16,-6-4-52-16,6-4-58 0,8-3-34 15,9-3-60-15,12 4-63 0,10-1-68 16</inkml:trace>
  <inkml:trace contextRef="#ctx0" brushRef="#br0" timeOffset="17004.25">25153 4839 124 0,'0'0'279'0,"0"0"-201"0,0 0 49 0,0 0-77 16,21-23-33-16,-14 18 8 0,-1 0 8 15,0-1-1-15,0 1-9 0,-1 1-6 16,-3-1 3-16,-2 1 2 0,-3 1 3 16,-6-1-14-16,-2 2 2 0,-6 2-6 15,-2 0 2-15,-3 1-5 0,-3 5-1 16,0 0-2-16,1 4 1 0,2 1-2 15,3 3 0-15,4 0 7 0,4 0 23 16,4 1 20-16,5 2 1 0,2-2-1 16,3 1-16-16,6-2-12 15,4 1-8-15,3-1-6 0,4-1-4 16,4 1-1-16,9 0-1 0,6 2 1 16,10 4-3-16,0 2-1 0,-4 1 1 15,-10-4 1-15,-12-2 1 0,-8-6 6 16,-3 2 32-16,1 2 7 0,-4 1-1 15,-2 1-9-15,-6-2-8 0,-2-2-9 16,-8-3-9-16,-5-1-2 0,-5-1-2 16,-2-2-4-16,-2 0-2 0,-2-2-1 15,-1 1-32-15,-1-2-40 0,0 1-40 16,-2-1-53-16,-12-1-86 0,6-1-110 16</inkml:trace>
  <inkml:trace contextRef="#ctx0" brushRef="#br0" timeOffset="17671.05">18556 6114 355 0,'0'0'49'0,"12"-14"16"0,-6 6 60 0,5-2-20 0,-3 2-33 16,-2 1 20-16,-1 0-16 0,-2 3-21 15,1 1 3-15,-3 3-17 0,2 0-25 16,-3 3-7-16,4 7 13 0,-4 5 6 15,0 15 20-15,-4 20-5 0,-4 21-3 16,3 10 4-16,-1-4-4 0,4-6-11 16,-1-14-13-16,-3-4-4 0,-2-4-5 15,-1-4-1-15,-3-3-4 0,-2-5-2 16,1-10-26-16,1-9-19 0,4-5-21 16,0-5-15-16,2-1-60 0,-2-5-76 15,3-1-52-15,2-2-66 0</inkml:trace>
  <inkml:trace contextRef="#ctx0" brushRef="#br0" timeOffset="17964.9">18549 6195 670 0,'0'0'106'0,"0"0"-45"0,36-45 64 0,-15 26-56 0,5 1-53 16,0 2-10-16,1 1-3 15,-1 6-2-15,-2 2 0 0,2 1 0 32,-3 5 12-32,2 1 20 0,-5 6 9 15,0 2 3-15,-4 4-7 0,-4 5-14 0,-5 1-9 0,-5 4 9 0,-4 1-5 32,-8-1-3-32,-9 2-2 0,-2-1-4 15,-15 0-6-15,-10-1 3 0,-10-1-7 16,-3-4-10-16,4-7-23 0,9-3-16 15,6-5-2-15,5 1-22 0,7-1-54 16,9-2-38-16,5 0-49 0,6-3-58 0,4 0-66 0</inkml:trace>
  <inkml:trace contextRef="#ctx0" brushRef="#br0" timeOffset="19216.06">18985 6163 63 0,'0'0'170'0,"0"0"-63"0,0 0-21 16,0 0-3-16,0 0-9 0,20-33-12 16,-16 27 0-16,1-1-12 0,0 1-4 31,0 2-13-31,2 0-9 0,-1-2-2 15,-3 3-2-15,2-2 13 0,-1 3 0 16,-1 0 3-16,-1 0-1 0,-2 2-14 16,0 0-19-16,0 5-2 0,0 2 0 15,-1 1 4-15,-3 5 2 0,-1 3-4 0,0 4 7 0,0 3-2 0,2 3 0 32,2 1 5-32,1 0 0 0,2-1 4 15,5-2 9-15,3-2-1 0,3-3 1 16,2-4 0-16,3-2 0 0,0-5-8 15,1-3 4-15,0-5-3 0,-2 0-6 16,2-6 9-16,0-4 2 0,-5-1 6 16,4-4-10-16,-4-3-5 0,1-4-3 15,-2-4-5-15,0 2-2 16,0-3-2-16,-4 1 0 0,2 1 2 16,-2 1-2-16,-1 3-2 0,-1 2 2 15,1 2-2-15,-1 1 0 0,-2 3 0 16,0 2 0-16,-1 2-4 0,-2 4 1 15,-1 2-4-15,-1 2 7 0,0 1-3 16,0 1-7-16,-1 6 4 0,-3 6 6 16,1 0 0-16,-2 4 0 0,0 2 0 15,0 1 0-15,-1-1 1 0,3 4 1 16,0-4-2-16,3-1 4 0,0 2 9 16,0-5 7-16,2 0 8 15,2-4-1-15,4-2-4 0,-2-3-5 16,2-3-5-16,0-3-5 0,4 0 3 15,-3-1-6-15,0-2-1 0,3-1-2 16,-3 2-2-16,0-2-1 0,0 3 0 16,-2 0-2-16,-1 0 0 0,1 0-2 15,-2 0-9-15,2 0-5 0,-4 0-2 16,2 0 4-16,-2 1 4 0,-1-1-2 16,2 0-4-16,-2 0 9 0,2-3 4 15,1 2 3-15,0-3-2 0,0 2 5 16,0-1-1-16,1 2 3 15,1-1-2-15,0 0 0 0,0-1 1 16,-2 0-1-16,2-2 0 0,-2 0 1 16,1 2-1-16,0 0 0 0,-2-2-3 15,1 1 3-15,-1-2 0 0,1-2 0 16,-1 0 1-16,0-2 1 0,-1-3-2 16,-1-1 1-16,1-5-1 0,-1-2 1 15,1-11 0-15,-2-10-2 0,3-9 0 16,-1-3-4-16,3 4-2 0,-1 10 7 15,-1 14 1-15,2 7-1 0,-1 6 1 16,-1 4 1-16,2-2 5 0,-1-1-1 16,1 4-2-16,-2 2 0 0,-2 3 4 15,1 2-1-15,-3 2-7 0,0 0-1 16,0 6-9-16,0 3 8 0,0 5 2 16,0 5 0-16,-3 3 3 0,1 0 4 15,0 6 3-15,0-1-2 0,0 8 3 16,1-2-3-16,1-1 1 0,0 2-2 15,-1-1 0-15,-2 8 1 0,0-5-5 16,1-6 4-16,-2-3-3 0,1-7 7 16,1 2 2-16,-1 3-4 0,2-1-2 15,-2-3 2-15,1-2-4 0,0-3-1 16,1-2-1-16,1-2-3 0,0-3 0 16,1-2 1-16,3-1 1 15,2-3 0-15,0 1 2 0,6-3 0 16,0-1 5-16,2 0 4 0,0 0-4 15,6-5-1-15,0-1-1 0,3-2-3 16,2-2-4-16,3-5 5 0,1-4-3 16,-2-4-2-16,3-10-8 0,-2-7 1 15,-9 4 3-15,-6 2 4 0,-6 11 1 16,-7 7 0-16,-3 1-1 0,-8-1-3 16,-5 6-3-16,-8 1-7 0,-7 4-20 15,1 3-12-15,-1 2 3 0,1 0-5 16,2 3-11-16,1 4-10 15,0 0-23-15,4 1-16 0,1 4-19 16,4-1-45-16,9 4-53 0,2-3-45 16,6 0-103-16</inkml:trace>
  <inkml:trace contextRef="#ctx0" brushRef="#br0" timeOffset="19372.32">20292 6371 1001 0,'0'0'100'0,"0"1"-66"0,-1-1-34 0,-4 0-1 0,-2-3-249 16,4-2-103-16</inkml:trace>
  <inkml:trace contextRef="#ctx0" brushRef="#br0" timeOffset="19983.79">21556 6412 511 0,'0'0'189'16,"0"0"-110"-16,0 0 75 0,35 24-43 15,-29-17-74-15,-3-4-23 0,-3-1 11 16,-1-2-13-16,-7-2 36 0,-4-6-29 15,-5-4-8-15,-5-3-5 0,-4-1 18 16,-2-4 0-16,-4-1-3 0,-5-5-1 16,5 3-8-16,1-4-1 0,-1-8-1 15,7-4 0-15,0-13-4 0,6 1-6 16,11 4 0-16,6 13-1 0,2 11-3 16,3 7 4-16,1-1 3 15,2 2-2-15,0 1 2 0,2-1-3 16,0 5 0-16,-1 3-2 0,-1 3 0 15,-2 4-1-15,1 4-13 0,-4 6-3 16,1 5 3-16,-2 6 9 0,-1 1-1 16,-3 5 3-16,-3 1 5 0,-1 0-1 15,0 1 1-15,0-2 2 0,-2-2 4 16,4-3 18-16,0-1 13 0,1-4 1 16,3-2 3-16,1-4-8 0,1-1-5 15,1-3-13-15,5-2-6 0,3-1 14 16,5-2 8-16,5-2-7 0,4-1-4 15,10-5-12-15,7-4 0 16,11-2-8-16,2-4 0 0,-2 3-26 16,2 1-37-16,-1 0-36 0,2 4-40 15,4-1-49-15,-12 3-75 0,-9 1-91 16</inkml:trace>
  <inkml:trace contextRef="#ctx0" brushRef="#br0" timeOffset="20312.78">22735 6074 536 0,'0'0'53'0,"0"0"29"0,0 0 58 0,44-32-23 0,-32 28-40 0,-2 2-1 16,-1 2-1-16,-2 3-24 0,-4 9-18 16,-3 5 9-16,-1 14-12 0,-8 15 13 15,-5 14 6-15,3 6-11 0,-1-3-11 16,6-9-10-16,1-9-10 0,0-4-2 16,-3-2-5-16,1-9-16 0,3-5-31 15,0-7-33-15,1-4-19 0,0 0-8 16,-2 0-28-16,3-2-29 0,1-6-73 15,1-4-97-15</inkml:trace>
  <inkml:trace contextRef="#ctx0" brushRef="#br0" timeOffset="20594.14">22736 6222 592 0,'0'0'83'0,"0"0"52"0,14-42-24 15,-2 25-58-15,2-1-26 0,2 2 6 16,4 1-5-16,-1 1-3 0,4 0 5 16,1 2-3-16,1 4 3 15,2-1 6-15,0 4-6 0,-1 3-8 16,-1 2 0-16,-3 3-4 0,-5 4-1 16,-4 3 12-16,-4 2-5 0,-7 3 7 15,-2 2-4-15,-8 0-11 0,-6 2-5 16,-4-1-5-16,-7 0 2 0,-8-1-7 15,-9 1-1-15,-8-2-6 0,0-1-33 16,5-3-38-16,6-5-46 0,9-2-58 16,4-3-77-16,9-2-34 0,8 0-119 15</inkml:trace>
  <inkml:trace contextRef="#ctx0" brushRef="#br0" timeOffset="20969.77">23195 6221 590 0,'0'0'91'0,"0"0"-20"0,0 0 39 16,18-40-74-16,-10 30-36 0,0-1 0 15,2 4 1-15,-1 0 1 0,-1 5 8 16,0 1 19-16,-1 1 5 0,-1 2-7 15,-1 4 0-15,0 4-5 0,-1 3-13 16,0 2-4-16,1 3 0 16,-1 1-4-16,0-2 1 0,2 3-2 15,2-5 3-15,3 0 0 0,0-2 9 16,2-2 24-16,3-3 4 0,0-5-2 16,1-3-5-16,-1-1 3 0,0-6 6 15,-3-6-2-15,0 1-9 0,-1-5-13 16,0 1-9-16,-2-4-8 0,-1-1-1 15,1-5-2-15,-1 1-31 0,-1-4-26 16,1-1-10-16,1 3-27 0,0 3-45 16,1 0-30-16,-1 6-63 0,-1 5-83 0</inkml:trace>
  <inkml:trace contextRef="#ctx0" brushRef="#br0" timeOffset="21379.81">23820 5856 531 0,'0'0'43'0,"0"0"45"16,0 0-27-16,42-35-53 0,-32 29-8 0,0 1 9 15,-2 4 12-15,-2 1 5 16,-2 0 13-16,-2 7 13 0,-2 1 3 0,0 3 2 15,-6 3-15-15,-2 6-7 0,-4 3-12 16,0 2-11-16,-4 4-5 0,0 6-1 16,-2 7 4-16,-2 5 7 15,2 1 1-15,6-9-4 0,3-10 1 16,6-11-6-16,0-1 4 0,0 3 3 16,3 0-4-16,0 2 6 0,0-5 4 15,3-1-3-15,3-5-1 0,2-2-2 16,2 1-1-16,2-4-3 0,3-3-4 15,2 1 0 1,3-4-6-16,1 0-2 0,2 0 0 0,1-3-5 0,1 1-28 16,2 0-22-16,-1-2-26 0,2 1-31 15,-3-3-30-15,1-2-27 16,5-9-25-16,-8 2-91 0</inkml:trace>
  <inkml:trace contextRef="#ctx0" brushRef="#br0" timeOffset="21551.81">23853 6079 673 0,'0'0'102'0,"0"0"-56"0,0 0 79 16,53-5-68-16,-29 4-57 0,5 0-12 15,1 1-48-15,13 0-79 0,-6 0-57 16,-5 0-121-16</inkml:trace>
  <inkml:trace contextRef="#ctx0" brushRef="#br0" timeOffset="21708.08">24539 6299 975 0,'0'0'112'16,"0"0"-44"-16,0 0 5 0,46 8-73 0,-32-4-61 15,3-3-188-15,-2-1-135 16</inkml:trace>
  <inkml:trace contextRef="#ctx0" brushRef="#br0" timeOffset="22474.29">25985 5982 212 0,'0'0'185'0,"0"0"-147"0,0 0 49 0,24-35-6 0,-17 24-29 0,1 2-15 15,-1-1 9-15,0 0 3 16,1 0 1-16,-2 2 0 0,-1 1-1 16,-2 2-4-16,0 0 1 0,-1 4-13 15,0-1-9-15,-1 1-10 0,-1 1-14 16,0 2 1-16,0 3-1 0,-3 3 12 16,0 2-1-16,-3 5 1 0,0 2-4 15,-1 4-1-15,0 1-6 0,2 2 2 16,2 2 5-16,3 2 9 0,1 0 7 15,7-2 7-15,6-1-6 0,3-1 1 16,7-2 2-16,3-5 0 16,1-1 3-16,3-5 8 0,0-3-2 15,-1-4-11-15,0-4-4 0,-2-6-2 16,-3-2 0-16,-3-6 4 0,-3-4 4 16,-1-2-7-16,-4-4-7 0,-3-10-11 15,2-8-2-15,-4-8-1 0,-1 2-30 16,-2 7-28-16,-3 13-16 0,-1 12-15 15,-2 3-14-15,0 2-4 0,0 0-50 16,0 2-49-16,4 2-24 0,0 2-55 16</inkml:trace>
  <inkml:trace contextRef="#ctx0" brushRef="#br0" timeOffset="23036.82">26630 6004 467 0,'0'0'106'0,"0"0"-70"0,0 0 74 0,0 0-52 0,0 0-18 16,2-14-11-16,6 8-1 0,2-1 10 16,3 0-12-16,0 0 8 0,2 0 10 15,-1 0-8-15,0 1-3 0,-1 2-12 16,1-1-6-16,-1-1 0 15,-1 3-6-15,0-1-5 0,-2 4-4 16,-2 0-2-16,-1 3-6 0,-2 5 1 16,-1 2-14-16,-3 3 15 0,-1 2 6 15,0 4 1 1,0 1 2-16,-2-1 2 0,1 1-1 0,-1 0-2 0,2 0 4 16,0-4-5-16,0-2 0 0,0-1-1 15,0-6 0-15,3 0-8 0,0-3 0 16,0-3 2-16,1 0 6 0,0-1 3 15,2 0 8-15,1-2 19 0,0-2 17 16,2-3-6-16,0 0-13 0,1-1-2 16,-1-1-4-16,1-1-6 0,2 2-7 15,0 1 3-15,2-1-2 16,2-1-9-16,1-1 3 0,0 1-2 16,3 1-1-16,-3 0-1 0,3 1 2 15,-2 1-1-15,-2 0 3 0,0 0 3 16,-2 4-3-16,0-2 2 0,-3 3-3 15,0 1-3-15,-2 0-1 0,-3 5 0 16,-2 3 1-16,-2 6 12 0,-2 4 2 16,0 4-5-16,-1 1-2 0,-2 0-3 15,0 1-3-15,0 0 0 0,1-1-1 16,0-1-6-16,0-1-25 0,2-3-38 16,-1-4-20-16,2-3-51 15,7-4-76-15,-3-5-90 0,1-2-143 0</inkml:trace>
  <inkml:trace contextRef="#ctx0" brushRef="#br0" timeOffset="23255.47">27455 6014 426 0,'0'0'212'0,"0"0"-109"0,0 0 53 15,0 0-106-15,30-10-31 0,-28 10-14 0,-2 7-5 16,-3 6 7-16,-4 2 12 0,-1 7 27 15,-3 4-1-15,0 2-28 0,2 2-6 16,-1-1-10-16,1 1-1 0,2-2 1 16,2-3-1-16,1-3-8 0,2-2-38 15,2-5-39-15,3-4-51 0,2-5-75 16,2-6-113-16</inkml:trace>
  <inkml:trace contextRef="#ctx0" brushRef="#br0" timeOffset="23381.15">27532 5868 716 0,'0'0'88'0,"0"0"62"0,0 0-10 0,0-33-124 15,2 27-16-15,-2 5-52 0,0 1-67 16,0 0-59-16,3 0-45 16,0 3-34-16</inkml:trace>
  <inkml:trace contextRef="#ctx0" brushRef="#br0" timeOffset="23836.59">27820 5953 366 0,'0'0'146'16,"0"0"-54"-16,0 0 44 0,0 0-82 0,0 0-46 0,0 0-8 16,38-4 0-16,-33 9-4 0,-1 1 3 15,0 2 0-15,-2 2 1 0,-2 4 2 16,-1 4 9-16,1 3 0 0,0 3 6 16,0 9 3-16,0 7 10 15,0-4 3-15,-1-5-1 0,4-5-9 16,3-5-7-16,3 1 7 0,3 0 10 15,2-2 4-15,3-4 0 0,2-5 4 16,1-4-1-16,3-6-6 0,-1-1 12 16,1-2-7-16,0-6-12 0,0-3-3 15,0-5-3-15,-1-3-6 16,0-6 6-16,3-8 11 0,3-9-9 0,1-8-14 16,-1 2-7-16,-7 10-2 0,-6 13-7 15,-6 10-22-15,-2 2-17 0,1 0-30 16,0-1-21-16,1 1-32 0,-2 0-57 15,-1 5-39-15,3 1 20 16,-2 1 0-16,0 4-30 0</inkml:trace>
  <inkml:trace contextRef="#ctx0" brushRef="#br0" timeOffset="24008.47">28758 6307 1144 0,'0'0'117'0,"0"0"-41"16,0 0 15-16,0 0-91 0,0 0-122 15,-10 7-103-15,8-8-135 0,0-3-143 16</inkml:trace>
</inkml:ink>
</file>

<file path=ppt/ink/ink10.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39:41.908"/>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definitions>
  <inkml:trace contextRef="#ctx0" brushRef="#br0">3352 4793 157 0,'0'0'0'0,"-1"-10"4"0,1 4 17 0,0-1 28 16,0 0-9-16,1 2-3 0,-1-1-2 16,3 0 5-16,-1 1-1 0,1-1 5 15,-1 1-9-15,0 0-5 0,-1 3-2 16,2-1-5-16,-1 0-2 0,1 0-3 15,-2 0-1-15,-1-1 3 0,0-1 1 16,3-1 2-16,-1 0 4 0,-2 0-1 16,3 0 3-16,0-1 5 0,-1 0 4 15,1 0 0-15,-1 2-5 0,-1-1-3 16,-1 3-7-16,1 0-2 0,-1 3-9 16,1 0-12-16,-1 8 1 0,3 5-1 15,-1 8 2-15,2 13 10 0,1 12 7 16,0 17 4-16,1 7 7 0,1-1-3 15,-1 0-1-15,0-8 3 0,2 2-9 16,-5 0-3-16,-2-1-4 16,0-3-8-16,-2-4-1 0,-3-5-2 15,0-3 2-15,0-3-1 0,-2-4 2 16,4-8-3 0,0-7-2-16,1-7-2 0,0-3-33 0,-1 0-13 0,4 3-19 15,-2-2-5-15,0-7-28 0,0-2-32 16,1-7-19-16,1-10 20 0,-1-3-106 15</inkml:trace>
  <inkml:trace contextRef="#ctx0" brushRef="#br0" timeOffset="390.62">3420 5075 162 0,'0'0'165'0,"0"0"-117"0,0-34 23 0,0 18 22 0,2 2-36 0,1 0-22 15,1 0 9-15,0 0-5 0,5 0 0 16,-1 0-7-16,0 0 2 0,3 1 8 16,0 2 8-16,2 0-1 0,4 1-6 15,0 2-7-15,1 1-4 0,4 1-4 16,3 2-6-16,-1 3 0 15,1 1-4-15,-2 6-2 0,0 2-5 16,-6 3 4-16,1 1-1 0,-6 4 4 16,-2 0 2-16,-4 1 0 0,-5 1 5 15,-2 0-2-15,-6 0-9 0,-6 0-3 16,-4 0-3-16,-6-1-5 0,-4 0 3 16,-9-1-6-16,-4-2-8 0,-6 2-15 15,-2-4-6-15,12-1-10 0,7-7-21 16,12-1-25-16,1-3-22 0,0 0-36 15,-3 0-39-15,3 0-12 0,6-1-129 0</inkml:trace>
  <inkml:trace contextRef="#ctx0" brushRef="#br0" timeOffset="718.64">3914 5032 590 0,'0'0'51'0,"0"0"3"16,22-32 56-16,-11 19-46 0,-2 3-39 16,4 1 11-16,-4 2-7 15,-1 4 1-15,2 3-1 0,-2 3 3 16,-2 6 5-16,0 5 9 0,0 5-1 15,-3 6-3 1,-1 11-6-16,-1 6-5 0,-1 6-4 0,0 1-15 0,-2-4-4 16,-1-8-7-16,0-9 1 0,-1-5 0 15,4-6-2-15,0-2-4 0,-1 2-27 16,1 4-29-16,0 0-36 0,0-3-57 16,0 0-62-16,0-7-37 0,0-4-129 15</inkml:trace>
  <inkml:trace contextRef="#ctx0" brushRef="#br0" timeOffset="1500.92">3150 4625 344 0,'0'0'38'0,"0"0"34"0,0 0 10 0,0 0-43 0,-8-9-14 15,5 4 14-15,3 0 7 0,-1 0 6 16,1-1 0-16,0-1 4 0,0-3 4 16,0-1-8-16,1-1-5 0,5-3-12 15,1-1-7-15,2-1-8 0,-1-2-6 16,2-2-6-16,0-2 3 0,0 1 1 16,1-4-5-16,1 3 5 0,-2-1 0 15,0 1-1-15,1 1-1 0,-2 0-4 16,0 2-2-16,-2 1 1 0,2 1-5 15,-4 3 3-15,0 1 2 0,-2 0 0 16,0 2-1-16,-1 2 1 16,0 1 5-16,0 1 0 0,-1 3-1 15,1 1-4-15,-1 1 0 0,0 1-1 16,2 1-4-16,-1 1 0 0,1 0-3 16,1 1 1-16,2 5 2 0,2 3 1 15,1 4 1-15,1 4 5 0,1 1 4 16,3 3 0-16,0 1 0 0,5 2 3 15,-3 0 1-15,6 1 2 0,0-1 7 16,0 0 0-16,1-1-4 0,0-1-9 31,4 0 2-31,-4-2 0 0,-1 1-6 0,-1-2-2 0,-3-2-3 16,-4 0-1-16,1-1-2 0,-5-1-1 16,1-3-39-16,-2 1-32 0,-1-2-28 15,-1 1-51 1,4 3-72-16,0-5-92 0,-3-1-217 0</inkml:trace>
  <inkml:trace contextRef="#ctx0" brushRef="#br0" timeOffset="1922.84">5051 4692 670 0,'0'0'115'0,"2"-4"-44"0,0 1 39 0,1-1-60 0,1 1-48 0,1-1-2 16,0-3-9-16,0 0-30 0,0 0-48 16,1-2-57-16,-2 1-37 0,-1 2-169 15</inkml:trace>
  <inkml:trace contextRef="#ctx0" brushRef="#br0" timeOffset="2094.71">5135 4843 719 0,'0'0'76'16,"0"0"9"-16,0 0 81 0,0 0-82 16,-9 35-70-16,8-28-14 0,1 0-13 15,0-1-63-15,0-2-70 0,1 1-47 16,2-1-20-16,0-2-91 0</inkml:trace>
  <inkml:trace contextRef="#ctx0" brushRef="#br0" timeOffset="2641.59">6248 4773 455 0,'0'0'81'0,"0"0"-15"0,0 0 33 0,0 0-3 15,0 0-48-15,34-32-1 0,-30 30-6 16,0 2 1-16,-2 4-22 0,1 5 5 15,1 5 11-15,-2 6 25 0,0 10-15 16,-1 16-9-16,-1 12 1 0,1 9-6 16,-1 0-12-16,0-5-6 0,0-7-3 15,0-4-5-15,0-3-1 0,-2-2 3 16,-1-6-6-16,-3-2 1 0,-1-3-3 16,2-6-16-16,1-6-32 0,-1-6-21 15,2-4-40-15,1-1-28 0,-2-1-25 16,1-4-12-16,2-6-73 15,1-5-87-15</inkml:trace>
  <inkml:trace contextRef="#ctx0" brushRef="#br0" timeOffset="2955.14">6261 4765 390 0,'0'0'46'0,"0"0"24"0,16-34 46 16,-4 21-28-16,4 1-29 0,1 1-2 15,2-1-3-15,2 4-18 16,-1 4-16-16,1 0-3 0,0 4 9 16,-1 0 3-16,0 5 4 0,1 4 1 15,-3 2 1-15,0 3-3 0,-4 3-13 16,-2 2-2-16,-5 0 1 0,-4 1-5 15,-3-1-4-15,-3 2 0 0,-8-3-1 16,-4-1-4-16,-5 0 0 0,-4-1-1 16,-4-3-3-16,-2-1-8 0,-1 0-27 15,-1-4-28-15,0-1-32 0,1-2-47 32,-5-3-53-32,9-2-12 0,6 0-125 15</inkml:trace>
  <inkml:trace contextRef="#ctx0" brushRef="#br0" timeOffset="3552.15">6724 4812 292 0,'0'0'57'0,"0"0"22"0,0 0 32 0,0 0-56 0,0 0-26 16,15-36 11-16,-11 27-7 0,0 0-8 16,1-1-1-16,2 0 14 0,1 2-4 15,1-1-8-15,0-1-10 0,3 3-10 16,-1 2-5-16,1 1 1 0,2 2-2 16,0 2-3-16,1 4 2 0,-1 5-2 15,1 3 3-15,-2 2 0 0,0 5 3 16,-2 2 4-16,-2 1 10 0,-1 2 6 15,-3 0-9-15,-3 0-7 0,-2-1-2 16,0 0-3-16,-4-3-2 0,-3-2-1 16,0-1-1-16,-2-3 2 0,-1-3 1 15,-1-1-1-15,1-4 3 0,0-2-1 16,0-4 1-16,0-2 2 0,1-7-1 16,0-5 3-16,1-5 12 0,3-2 7 15,3-6-7-15,2 0-11 16,3 1 6-16,6 0 10 0,4 1 4 15,6 2-10-15,4 2-5 0,3 1-9 16,2 3-4-16,0 5 0 0,0-1-22 16,-1 5-42-16,1 3-30 0,0 3-34 15,9 2-50-15,-5 2-38 0,-8 1-157 16</inkml:trace>
  <inkml:trace contextRef="#ctx0" brushRef="#br0" timeOffset="3991.64">7409 4792 269 0,'0'0'52'0,"0"0"21"0,0 0 8 0,0 0-31 0,0 0-14 0,-7-36 7 15,5 29-6-15,-1-1 1 0,0 2-1 16,-1 1-5-16,0-1-4 0,-1 5-4 16,-1-1-13-16,-1 2-2 0,-1 0-7 15,-2 6 1-15,-3 2-2 0,0 6-1 16,-1 1 0-16,1 5 0 16,1 2 0-16,0 2 0 0,4 3 0 15,4 1 2-15,3 0 3 0,2-2 8 16,5-1 11-16,5-1 35 0,3-2 16 15,5-4-10-15,2-1-17 0,2-6-4 16,1-4 7-16,-1-4-4 0,0-3 3 16,-1-6 4-16,-4-5-9 0,-2-7-13 15,-3-3-9-15,-3-6-16 0,-5-7-7 16,-2 2-7-16,-3 3-22 0,-1 4-2 16,-5 8-14-16,-1 0-31 0,-3 5-21 15,-1 3-63-15,-7 1-46 0,3 4-55 16,2 1-121-16</inkml:trace>
  <inkml:trace contextRef="#ctx0" brushRef="#br0" timeOffset="4280.12">7685 4838 435 0,'0'0'47'15,"0"0"36"-15,0 0-11 0,11-39-44 16,-8 28-8-16,-1 3 12 0,-2-2 6 16,1 3 5-16,-1 2-3 0,0 0 4 15,0 3-13-15,1 2-5 0,-1 0-16 16,0 2-10 0,0 5 0-16,0 6 2 0,-1 5 0 15,-1 6 1-15,-3 10 3 0,0 8-2 0,1 13-3 0,0 2 2 16,3-1-3-16,1-5-10 0,0-7-24 15,0-2-18-15,0-2-14 0,-2-1-26 16,1-5-17-16,2-11-63 0,-1-3-97 0</inkml:trace>
  <inkml:trace contextRef="#ctx0" brushRef="#br0" timeOffset="4626.2">7626 4822 446 0,'0'0'72'15,"15"-34"39"-15,-2 12-43 0,2-5-35 16,3 4-24-16,0 0-7 0,0 4 9 16,-2 2 16-16,0 6 12 0,-1 4 18 15,1 2-3-15,-1 5-21 0,0 0-14 16,0 5-3-16,-1 4 9 0,-3 3-4 31,0 5-8-31,0 3 7 0,-2 4 6 0,-3 0 5 16,-2 1 11-16,-1 0-5 0,-3-2-9 0,-3-1-1 0,-5-1-4 15,-3-2-4 1,-4-3-1-16,-6 0-2 16,-3-3-5-16,-3-3-8 0,-3 0-3 0,1-5-18 0,0-1-32 0,2-3-33 15,1-1-47-15,1-6-44 0,6 1-56 16,7-4-68-16</inkml:trace>
  <inkml:trace contextRef="#ctx0" brushRef="#br0" timeOffset="4798.09">8196 4910 930 0,'0'0'110'0,"0"0"-99"15,0 0 8-15,0 0-19 0,0 0-199 16,0 0-125-16,-24-21-162 0</inkml:trace>
  <inkml:trace contextRef="#ctx0" brushRef="#br0" timeOffset="5409.36">8758 4744 182 0,'0'0'65'0,"0"0"-24"15,0 0 60-15,0 0-27 0,0 0-11 16,0 0-2-16,21-21 5 0,-19 16-11 16,1-2 5-16,-1-2 1 0,0 0-9 15,0-1-8-15,0 1-13 0,0-2-14 32,0 1-6-32,-1 0-3 0,-1 1-5 15,0 0 0-15,0 2 0 0,-5 2-2 16,-2 3-1-16,-2 2 1 0,-6 5-1 15,0 6 0-15,-5 5 0 0,0 5 1 16,-1 3 1-16,2 5-2 0,5 2 1 16,5-2-1-16,3 1 0 0,6-4 1 15,1-1 11-15,7-1 21 0,3-1 18 16,6-5-3-16,-1 0-3 0,5-7-4 16,0-4 1-16,-2-3-2 0,1-4-5 15,-1-7-5-15,-1-3-11 0,-2-6-8 16,-2-5-8-16,-2-9-3 0,-1-7-12 15,-5 2-39-15,-3 5-18 0,-3 5 9 16,0 7-4-16,-4 1-22 16,-2 0-54-16,-7 3-60 0,2 4-53 15,1 2-163-15</inkml:trace>
  <inkml:trace contextRef="#ctx0" brushRef="#br0" timeOffset="5878.21">9368 4533 172 0,'0'0'210'0,"0"0"-152"0,0 0 69 0,11-37-53 16,-10 25-40-16,0-1-5 0,-1 1-1 15,0 0 5-15,-1-1 10 0,-3 2 4 16,1-2 19-16,-2 3-21 0,0-1-8 16,1 2-13-16,-1 0-12 0,1 3-5 15,-2 1-2-15,2 3-3 0,-2 1-1 16,0 1-1-16,-1 2-2 0,-3 4 1 15,1 4 1-15,-3 7 5 16,-2 3 6-16,0 6 6 0,-5 12 14 16,1 11-3-16,-2 11-20 0,3 8-4 15,4-4-2-15,5-1 1 0,2-5 1 16,5-1 4-16,1 1 1 0,0-2-7 16,0-2 2-16,1-3-3 0,4-5-1 15,0-4-26-15,1-6-26 0,-1-8-17 16,-1-8-25-16,0-5-16 0,1-5-18 15,-1-2-2-15,-1-8-22 0,1 0-106 16</inkml:trace>
  <inkml:trace contextRef="#ctx0" brushRef="#br0" timeOffset="6081.08">9028 4846 762 0,'0'0'150'0,"0"0"-34"15,0 0 59-15,0 0-108 0,40-23-19 16,-16 18-7-16,9-2-4 0,8 0-15 16,8-4-7-16,4-1-15 0,-1 1-2 15,-2-1-62-15,-1 0-52 16,3 1-92-16,-13 1-142 0,-5 1-194 16</inkml:trace>
  <inkml:trace contextRef="#ctx0" brushRef="#br0" timeOffset="6646.96">10455 4742 398 0,'0'0'71'0,"0"0"13"16,0 0-8-16,0 0-27 0,0 0 6 15,0 0 4-15,0 0 0 0,11-33 1 16,-14 24-3-16,-2 1 1 0,-2 0-8 15,0-1-4-15,-1 2-11 16,-2-1-15-16,-2 1-12 0,1 2-4 16,-5 3-4-16,0 0-1 0,-4 2 1 15,-1 3-4-15,-1 5 1 0,-2 5-1 16,-1 4 3-16,1 4 1 0,3 3-6 16,1 2 5-16,6 3-10 0,3 0-8 15,5 0 1-15,3-1 10 0,3-1 5 16,4-5 3-16,5 0 1 0,5-3 2 15,1-3 5-15,5-4 5 0,1-5 10 16,0-6 1-16,2-2 8 0,0-9 11 16,-3-6 7-16,1-5 11 0,-1-7-3 15,-2-13-14-15,-1-18-11 0,-4-20-12 16,-3-10-11-16,-6 0-6 0,-2 12 2 16,1 19-2-16,-1 10-2 0,1 14 2 15,0 9-4-15,-3 6-1 0,1 4-8 16,-1-2-38-16,0 1-8 0,2-2-21 15,1 5-36-15,3 2-45 0,6 4-61 16,0 4-72-16,1 2-132 0</inkml:trace>
  <inkml:trace contextRef="#ctx0" brushRef="#br0" timeOffset="7068.51">10823 4755 149 0,'0'0'115'0,"0"0"-74"0,0 0 77 0,0 0-58 0,21 0-23 16,-14-4 6-16,3-2 1 15,-1 0 0-15,2-1 4 0,2-2 10 16,0 0 16-16,1-1 1 0,-1-2-17 15,-2-1-5-15,1-2 0 0,-3-1-8 16,-2-1-17-16,0-2-11 0,-3 1-9 16,-4 0-6-16,0 2-2 0,-4 2 0 15,-6 2-4-15,-2 3-9 0,-4 5-11 16,-3 4-1-16,-5 3 6 0,-1 8 3 16,-1 4 5-16,0 5 4 0,3 3 3 15,1 4 3-15,3-1 1 0,4 3 16 16,2-2 23-16,7 1 5 0,4-3 5 15,2 0 8-15,9-3-1 16,6-2-3-16,5 0-5 0,12-3-16 16,10-3-11-16,14-5-15 0,4-3-6 15,-1-6-40-15,-4-6-65 0,-4-1-52 16,-1-3-80-16,-13 1-80 0,-7 2-138 0</inkml:trace>
  <inkml:trace contextRef="#ctx0" brushRef="#br0" timeOffset="7616.44">11688 4503 445 0,'0'0'68'0,"0"0"30"0,0 0-7 0,0 0-47 16,0 0-7-16,21-17-1 0,-17 13 5 16,0-1 0-16,-2 1 11 0,0-1 7 15,0 1-2-15,-2 0-4 16,0 0-9-16,0-2-18 0,0 0-5 15,0 0-10-15,-3 0-3 0,0 1-4 16,-2-1-3-16,-1 0 1 0,1 0-1 16,-1-1-1-16,-1 1 4 0,-3 2-1 15,1 0 2-15,0 0-3 0,-3 0-2 16,2 2 0-16,0 1 0 0,-2 1 0 16,0 2 1-16,-1 4 1 0,0 3-1 15,0 5 2-15,-2 3 1 0,0 7 3 16,-3 11 8-16,-1 13 2 0,-2 11 6 15,1 7 0-15,5-2-1 0,4-5-1 16,6-4-1-16,-2-4-3 16,0 2-10-16,-2-2 2 0,2-3-5 0,-2 1-4 15,3-5 3-15,1-2 0 16,4-1 0-16,0-6-3 0,1-7-4 16,0-7-23-16,2-9-22 0,3-4-26 15,-1 0-34-15,2-2-82 0,3-3-45 16,-2-3 12-16,0-1-98 0</inkml:trace>
  <inkml:trace contextRef="#ctx0" brushRef="#br0" timeOffset="7835.21">11295 4914 627 0,'0'0'126'0,"0"0"-10"0,0 0 58 0,0 0-98 16,45-36-24-16,-25 28-19 0,1 0-26 15,3-1-7-15,0-1-20 0,3 2-64 16,14-6-60-16,-6 2-103 0,-2 1-143 0</inkml:trace>
  <inkml:trace contextRef="#ctx0" brushRef="#br0" timeOffset="7960.45">11923 5012 1066 0,'0'0'125'0,"0"0"-99"16,0 0 15-16,0 0-41 16,0 0-141-16,0 0-209 0,0 0-305 0</inkml:trace>
  <inkml:trace contextRef="#ctx0" brushRef="#br0" timeOffset="10979.72">12896 4475 203 0,'0'0'92'0,"0"0"-29"16,0 0 27-16,0 0-20 0,0 0-29 16,0 0-4-16,0 0-5 0,17-33-7 15,-13 27-6-15,1 0-1 0,-2 0 14 16,2-1 13-16,-3 1 10 15,1 0 4-15,0 1 0 0,-2 0-2 16,0 1-3-16,-1-1-4 0,1 1-8 16,-1 0-12-16,2 0-10 0,-2 1-9 15,0 0-5-15,0 2-3 0,-2 1 0 16,-1 0-3-16,0 4-5 0,-5 6 5 16,1 4 0-16,-3 5-1 0,1 5 1 15,0 3 2-15,0 4-1 0,4 5 2 16,2 7 5-16,3-5 6 0,0-5 0 15,3-5 1-15,2-9 1 0,4 4 2 16,1-2 2-16,2-2 1 0,1-4 0 16,0-4-2-16,4-4-2 0,-4-3-8 15,4-4-1-15,-5-2-1 0,3-5 9 16,-3-5-3-16,3-3-1 0,-1-4-9 16,0-1 0-16,2-3-3 0,-3-1 0 15,1-1 0-15,1 1 0 0,-1 1 0 16,0 1-1-16,1 4 0 0,-2 0 1 15,0 2 0-15,1 3 0 0,-1 2-3 16,3 2-13-16,-4 2-10 0,-1 4 25 16,-2 3-4-16,-2 2 0 0,-2 6-4 15,-2 5-2-15,1 5 8 0,-4 4 3 16,2 2 0-16,-1 2 1 0,1 1 0 16,0-1-1-16,2-3 1 15,0-1-1-15,0-4 1 0,1-4-1 16,0-2 2-16,1-4-1 0,-3-4 4 15,2-4 4-15,0 0 4 0,-1-8-4 16,3-3 7-16,0-2-4 0,2-2-2 16,2-5-6-16,2-1-4 0,1-1 1 15,3 1-1-15,-1 0 0 0,2 1 1 16,-1 2 0-16,0 0 4 0,-1 2-1 16,2 1-2-16,0 2-2 0,-2 1 1 15,1 3-1-15,-4 3-1 0,2 2 1 16,-3 4-1-16,1 2 0 0,-1 6 1 15,-2 6-2-15,-1 4 2 16,-1 6 3-16,-1 10 8 0,0 5 5 16,0-3-7-16,0-3-6 0,1-7-3 15,-1-3 0-15,1 0-9 0,4 4-16 16,-4-5-18-16,0-2-19 0,-3-4-25 16,-1-3-17-16,-4-4-38 0,-6-6-44 15,-2-3-57-15,-3-2-125 0</inkml:trace>
  <inkml:trace contextRef="#ctx0" brushRef="#br0" timeOffset="11151.59">13321 4214 971 0,'0'-3'19'0,"0"1"1"0,4-4 74 0,0 1-94 0,0-1-45 15,1-1-66-15,4-4-68 0,-1 0-66 16,0 1-182-16</inkml:trace>
  <inkml:trace contextRef="#ctx0" brushRef="#br0" timeOffset="11589.11">14559 4106 527 0,'0'0'108'0,"0"0"5"0,0 0 70 15,43-42-98-15,-29 31-51 0,-1 1-9 16,-2-1 1-16,-2 2 0 0,-1 3-3 16,-3 3 9-16,-2 1 5 0,-3 2-9 15,0 6-10-15,0 6 4 0,-5 8 7 16,-3 8 3-16,-7 14-8 0,-6 13-11 15,-6 11-3-15,0 5-8 0,2-5 2 16,4-6-2-16,4-9-2 0,0-5 0 16,4 0-12-16,-1-5-7 0,3-3-18 15,3-5-28-15,3-9-11 16,5-7-34-16,0-7-39 0,0-6-32 16,0-3-80-16,3-1-115 0</inkml:trace>
  <inkml:trace contextRef="#ctx0" brushRef="#br0" timeOffset="11979.73">14517 4137 448 0,'0'0'108'0,"28"-42"7"16,-17 25 61-16,5-4-84 0,1 0-51 15,-1-4 4-15,6 1-14 0,-3-1 9 16,0 1-13-16,3 4 10 0,-4 1-11 16,0 2-3-16,1 3 5 0,-6 5-2 15,1 0-4-15,-1 5-5 0,-2 1-4 16,-2 3 0-16,1 3-4 0,-4 6 2 16,1 4-2-16,0 6-1 0,0 4-3 15,-1 12 1-15,0 13-2 0,1 12 2 16,2 6 1-16,-1-3 0 0,5-3-3 15,-2-7 2-15,1-1-1 0,1 0-1 16,-2-3-3-16,-3-2-1 0,-1-1-7 16,2-3-11-16,-3-2-15 0,-4-5-10 15,2-8-13-15,-2-7-17 0,-2-8-37 16,2-6-35-16,-2-2-58 0,0-3-66 16,0-2-137-1</inkml:trace>
  <inkml:trace contextRef="#ctx0" brushRef="#br0" timeOffset="12209.12">14652 4289 868 0,'0'0'103'0,"0"0"-37"16,0 0 57-16,0 0-93 0,0 0-22 15,43-13 5-15,-23 6-6 0,5-1-4 16,4-1-3-16,4-2 1 0,8-2 1 16,10-1-2-16,3 2 0 0,1 1-22 15,-3 4-50-15,0-1-76 0,-11 3-128 16,-6-3-217-16</inkml:trace>
  <inkml:trace contextRef="#ctx0" brushRef="#br0" timeOffset="15645.91">3032 6626 195 0,'0'0'82'0,"0"0"-33"0,0 0-7 0,0 0-9 16,0 0-14-16,-2 0 1 0,2 0 14 16,0 0 10-16,0 0 3 0,0 0 4 15,0 0 4-15,0 0-1 0,0 0-8 16,0 0-5-16,0 0-7 0,0 0 10 15,0 0-13-15,0-2-13 0,-1-2-4 16,-1-2-5-16,2-1 4 0,0 0-4 16,3 0 10-16,3-1 0 0,0 0 7 15,0-1 4-15,0 1-3 0,0-1-1 16,5 1-5-16,-3 0-7 0,3 1 1 16,1-1-5-16,0 1-2 0,2 0-3 15,-1 1 1-15,1 1 1 0,0 3-2 16,0 0 4-16,0 2-6 0,-1 0 1 15,0 3-4-15,-1 4 1 0,0 3 1 16,0 4 1-16,-4 4 3 0,3 0 4 16,-3 4 0-16,-2-1 2 0,-1 3 1 15,-3 2-2-15,-2-1 1 0,1 0 0 16,-5 2-3-16,-3-2 0 0,-5 1-3 16,0 0 0-16,-2-3-1 15,-3 2-1-15,-2-4-1 0,3-1-1 16,1-2 2-16,0-2-3 0,4-4 0 15,0-4 0-15,6-1 0 0,1-4 0 16,2-2 5-16,0-1 3 0,2-3 14 16,4-4 1-16,2-4-10 0,3-3-8 15,5-3-3-15,3-2-1 0,4-1-1 16,2-1 0-16,1-1-1 0,2-2 1 16,1 2-1-16,0-1 0 0,0-1 1 15,-1 1-1-15,0 1 0 0,-1 0 2 16,-3 2-1-16,-3 0-1 15,1 3 1-15,-5-1-1 0,-2 3 1 16,-1 0 0-16,-4 2-1 0,-2 1 2 16,1 1-1-16,-3 1 0 0,-2 2 0 15,-1 0 0-15,-1 2 0 0,0 3-1 16,0 0-5-16,-2 2 0 0,-2 1-6 16,-2 0 1-16,-2 3 2 0,0 3 4 15,0 5-2-15,-4 2 3 0,0 2 2 16,-2 5 0-16,0 1-4 0,0 1 1 15,2 4 0-15,-2 0 3 0,1 2 1 16,2 0-1-16,0 0 1 0,4 0 4 16,2-2 7-16,2 1 7 15,3-3 0-15,0-1 4 0,5-4 3 16,1-2-3-16,4-3-5 0,1-2 2 16,3-1 0-16,3-3 0 0,0-2-3 15,1-5-8-15,6-1-4 0,0-5-4 16,1-2-20-16,-2-1-30 0,1-2-39 15,1 1-45-15,2-3-53 0,-6 2-108 16,-2 2-125-16</inkml:trace>
  <inkml:trace contextRef="#ctx0" brushRef="#br0" timeOffset="15989.72">3884 6865 561 0,'1'-2'116'0,"0"-2"-32"0,1 2 37 0,0-1-33 0,0 2-37 16,-1 0-13-16,0 1 22 0,2 0-9 15,-3 2-6-15,2 3-7 16,0 4 15-16,-1 5 10 0,0 4-17 16,0 3-15-16,-1 3-12 0,0 2-8 0,-1 0-4 15,-2 2-2-15,0-1-1 0,0-1-3 16,1 0 0-16,-2-1-2 0,4 0-3 16,-1-2-36-16,0 0-33 0,1-2-35 15,0 3-56-15,0-4-95 16,0-6-108-16</inkml:trace>
  <inkml:trace contextRef="#ctx0" brushRef="#br0" timeOffset="16552.9">5158 6338 574 0,'0'0'179'0,"0"0"-102"0,0 0 12 0,0 0-38 0,0 0-37 16,19-10-14-16,-16 8-17 0,1-3-45 15,0-2-60-15,1 3-82 0,-3-2-163 16</inkml:trace>
  <inkml:trace contextRef="#ctx0" brushRef="#br0" timeOffset="16709.18">5265 6614 824 0,'0'0'88'0,"0"0"-30"0,0 0 75 0,0 0-93 15,0 0-40-15,0 0-43 16,0 0-80-16,0 0-68 0,0 0-82 16,-20 20-164-16</inkml:trace>
  <inkml:trace contextRef="#ctx0" brushRef="#br0" timeOffset="17568.89">6817 6151 225 0,'0'0'38'0,"0"0"19"0,0 0 39 0,0 0-19 16,0 0-25-16,39-30 5 0,-33 24 11 16,0 1-7-16,0-1-9 0,-2 5 5 15,-1-1-5-15,1 1-15 0,-2 1-17 16,0 0-10-16,-1 3-10 0,-1 3 4 16,0 6 18-16,-3 5 12 0,-7 11-1 15,-5 15-1-15,-7 12-5 0,-4 7-10 16,-2 1-7-16,1-6-4 0,4-3-3 15,-1-4-1-15,0-1-1 0,2-1 0 16,2-4-1-16,1 0 1 0,3-4-1 16,0-1-16-16,5-8-31 0,3-4-25 15,1-6-36-15,5-7-48 0,2-4-3 16,0-1-104-16</inkml:trace>
  <inkml:trace contextRef="#ctx0" brushRef="#br0" timeOffset="17866.5">7115 6237 496 0,'0'0'45'0,"0"0"51"15,18-48 34-15,-12 31-55 0,-2 3-36 16,-2 2 4-16,-2 5-10 0,0 4-12 15,-1 3-7-15,-5 1 10 0,-5 8-1 16,-2 8 16-16,-5 6 19 0,-4 12-5 16,-7 13-18-16,-1 10-16 0,0 6-10 15,7-3-6-15,4-5 0 0,6-10-3 16,2-2 1-16,0-2 1 0,5-3-2 16,1-4-4-16,2-4-20 0,3-9-29 15,0-5-20-15,2-2-17 0,3 0-35 16,4-1-44-16,0-3-19 0,-2-6-150 15</inkml:trace>
  <inkml:trace contextRef="#ctx0" brushRef="#br0" timeOffset="18180.23">6434 6384 675 0,'0'0'50'0,"0"0"-2"16,0 0 41-16,0 0-44 0,0 0-15 16,35 11 25-16,-11-11 13 0,7-4 0 15,10 0-15-15,11-2-5 16,4 0-16-16,-5 1-2 0,-3 2-1 15,-3 2-21-15,-1 1-5 0,0 0-3 16,1 0-19-16,-3 0-37 0,-2 0-28 16,-5 0-31-16,-7 0-36 0,-2 0-61 15,-8 0 7-15,-7 0-92 0</inkml:trace>
  <inkml:trace contextRef="#ctx0" brushRef="#br0" timeOffset="18395.32">6415 6577 852 0,'0'0'73'16,"0"0"-18"-16,0 0 63 0,0 0-48 16,57 9-8-16,-7-9 2 0,14 0-9 15,5 0-32-15,0-3-19 0,-7 1-4 16,-4 0-8-16,3 1-46 0,1 1-49 15,1 0-61-15,0 0-62 0,-15 0-88 16</inkml:trace>
  <inkml:trace contextRef="#ctx0" brushRef="#br0" timeOffset="18990.95">8453 6610 339 0,'0'0'43'0,"0"0"20"0,0 0 20 15,0 0-28-15,0 0-11 16,-22-38-6-16,17 30 7 0,-1 0 8 16,-1-1-5-16,0 1 13 0,0 0-11 15,-3 0-16-15,1 1-10 0,-2 2-9 16,-2 2-8-16,-1 2-4 0,-2 1-3 15,-2 2 0-15,-3 4-1 0,-2 6 1 16,1 1-2-16,-3 4-5 0,2 3-8 16,0 3-6-16,3 5-2 0,2 6 9 15,4-3 10-15,3 1 3 0,6-3 1 16,5-2 2-16,3-1 7 0,7-3 3 16,5-2 4-16,5-4 8 0,0-6 2 15,3-2 5-15,1-6 13 0,0-3 11 16,0-7-9-16,2-6-1 0,-1-6-4 15,0-5 6-15,0-11 6 0,-2-12-10 16,0-17-7-16,-5-9-10 0,-6-7-8 16,-6 3-11-16,-3 7-1 0,-3 8-4 15,-1 9 8-15,-2 8 1 0,-2 8-3 16,-1 8 0-16,2 5-7 0,0 8-2 16,1 0-7-16,1-1-27 0,-2 1-42 15,3 0-40-15,1 4-54 0,0 2-56 16,6 5-60-16,-2 1-68 0</inkml:trace>
  <inkml:trace contextRef="#ctx0" brushRef="#br0" timeOffset="19428.91">8676 6529 499 0,'0'0'43'0,"0"0"16"0,0 0 79 0,0 0-96 0,13 15-22 16,-6-14-8-16,1-1 6 0,2-2 3 15,2-2 0-15,1-3 14 0,2 0 6 16,2-3-1-16,0-1 8 0,2 0-11 16,1-1-18-16,-2-2-7 15,1 0 0-15,-3 0 3 0,-1-2-2 16,-2-2-6-16,0 1-3 0,-3-3 0 15,-3-1-1-15,-3 2 6 0,-3 3 3 16,-1 3 0-16,-6 3-10 0,-4 2-2 16,-5 5-11-16,-4 3-23 0,-5 3 7 15,-4 8 17-15,-6 8 9 0,-6 11-2 16,3 2 2-16,-1 7 1 16,4 7 0-16,10-5 3 0,4-4 12 0,9-8 17 15,8-10 18-15,3-3 12 16,4 2 7-16,6 3-3 0,3-1-1 15,7-4-21-15,6-3-12 0,10-4-10 0,9-6-9 16,11-5-13-16,3-6-2 16,-3-5-51-16,-6 1-54 0,-4 0-58 15,-2-4-89-15,-11 4-138 0</inkml:trace>
  <inkml:trace contextRef="#ctx0" brushRef="#br0" timeOffset="19963.99">9619 6247 300 0,'0'0'192'0,"0"0"-146"0,0 0 76 0,0 0-70 16,0 0-8-16,39-38-8 0,-33 29 7 15,-2 1 14-15,0-2-23 0,-1 0 12 16,-2 2 1-16,-1 0 1 0,1-2 4 16,-1 2-14-16,0-1 1 0,0 0-17 15,-2-1-12-15,-2-1-4 0,0 1-1 16,-1 2-4-16,-1-1 0 0,-2 3 1 15,0 0-2-15,-1 0-1 0,-3 4 0 16,0 1 2-16,0 1-1 0,-3 2 4 16,0 5 1-16,-1 2 1 0,1 5 3 15,0 5 4-15,1 6-5 0,-1 9 7 16,0 12-5-16,1 15-5 0,0 4 0 16,2-1 0-16,3-2 1 0,3-7 12 15,1-1 11-15,1-2-6 0,-2 0-12 16,1-2-7-16,0-4-1 0,0 0-1 15,2-2-2-15,1-5 0 16,1-2 0-16,1-9-4 0,0-10-8 16,3-6-18-16,0-4-13 0,1-1-25 15,2-2-53-15,1-3-20 0,2-2 8 16,0-8-8-16,-1-2-41 0,-3-3-137 16</inkml:trace>
  <inkml:trace contextRef="#ctx0" brushRef="#br0" timeOffset="20151.49">9280 6652 742 0,'0'0'133'0,"0"0"62"0,0 0-95 0,0 0-43 0,37-19-19 15,-17 14-12-15,3-2-11 0,1 1-12 16,-1-2-3-16,2 0-39 0,2 0-51 15,13-5-65-15,-4 4-121 0,-4 0-167 16</inkml:trace>
  <inkml:trace contextRef="#ctx0" brushRef="#br0" timeOffset="20292.12">9979 6736 954 0,'0'0'189'0,"0"0"-91"15,0 0 52-15,0 0-118 0,0 0-32 16,0 0-96-16,0 0-62 0,38 20-96 16,-24-25-109-16,0-2-151 0</inkml:trace>
  <inkml:trace contextRef="#ctx0" brushRef="#br0" timeOffset="21334.58">10700 6409 153 0,'0'0'73'0,"0"0"26"0,0 0-3 0,0 0-24 0,0 0-23 15,13-30-2-15,-9 22 5 0,1 0-4 16,0-1-5-16,2 1 6 0,-2-3-2 16,0 2-1-16,0 0-4 0,-1-2-13 15,0 3-8-15,-1 1 4 16,-1 0 10-16,-1 1-14 0,-1 2 4 15,0 0-1-15,0 2-5 0,-1 2-13 16,-3 0-6-16,0 2 0 0,-1 5-1 16,0 2-19-16,-1 7 20 0,-2 2 0 15,-1 7 1-15,0 7 5 0,-2 9-1 16,4 6-1-16,2 1-3 0,4-5 0 16,1-11 0-16,2-8 0 0,2-7-1 15,-1 1 3-15,4 0 1 0,0 2 15 16,1 1 9-16,-1-5 2 0,1-5-2 15,-1-4-8-15,0-3-4 0,2-4 2 16,0-5 2-16,-1-4 2 0,2-3 6 16,1-3-10-16,0-4-10 15,1-4-6-15,3 0-1 0,-1-1 0 16,0 0-1-16,-2 1-5 0,0 3 4 16,0 2 1-16,-1 3 0 0,-2 1 1 15,1 1-1-15,-2 1 0 16,-1 3-1-16,2 1 1 0,-1 3-4 0,-2 2-7 15,1 2-6-15,-1 1 5 0,0 0 1 16,-1 1 4-16,-2 4-1 0,1 2-2 16,-1 5 7-16,0 2 1 0,-1 4 0 15,1 1 1-15,2 3 1 0,0 0 0 16,0-2-1-16,0 1-6 0,-1-3 1 16,1 0-2-16,1-3 8 0,-1-1 0 15,0-5 2-15,0-3-2 0,0-1 1 16,0-3 5-16,-1-2 4 0,3 0 8 15,0 0 2-15,1-5-5 0,2-1-6 16,-1-3-3-16,2-1-1 0,0-3 0 16,-1 0 3-16,0-1 8 0,1 1 3 15,-1 1-5-15,2-2-2 0,0 0-1 16,1 0-2-16,0 0-2 0,1-1-3 16,1 1-1-16,1 3-3 0,-1 0-1 15,-1 3 0-15,-1 2 1 0,-1 3 0 16,-4 3-4-16,-2 1 4 15,-1 5-3-15,-2 4-4 0,-2 2 7 16,-1 3-5-16,0 4-6 0,-1 0-4 16,-2 2-12-16,-2 2-12 0,1-1-11 15,-1 0-20-15,0 0-34 0,0-2-39 16,-5 3-56-16,3-5-71 0,-1-5-241 16</inkml:trace>
  <inkml:trace contextRef="#ctx0" brushRef="#br0" timeOffset="21528.02">11019 6095 1136 0,'0'-2'7'0,"1"-2"-7"0,3 0 0 0,-1 0-6 0,4-2-151 0,1 3-154 16,-1-2-16-16</inkml:trace>
  <inkml:trace contextRef="#ctx0" brushRef="#br0" timeOffset="22029.2">12391 6143 459 0,'0'0'28'0,"0"0"54"16,0 0 41-16,0 0-82 0,21-34-9 15,-16 27 15-15,2 0 6 0,-1 1-8 16,0 2-8-16,-2 0-2 0,0 4-2 16,-2 0-17-16,-1 7 1 0,-1 1 14 15,-3 6 13-15,-3 5-5 0,-3 5-9 16,-8 15-4-16,-3 17-10 0,-3 16-5 16,-4 8-8-16,2-5 2 15,5-10-2-15,4-12 0 16,2-4-3-16,4-2-3 0,-1-4-12 0,1-2-18 15,3-6-35-15,2-8-57 0,1-10-61 16,3-4-20-16,1-8-117 0</inkml:trace>
  <inkml:trace contextRef="#ctx0" brushRef="#br0" timeOffset="22388.59">12325 6189 496 0,'0'0'73'0,"0"0"11"16,31-44 59-16,-15 24-78 0,3 1-14 15,2 0-10-15,1 0-14 0,-1 1-5 16,2 2-6-16,-2 2-2 0,-2 3 2 15,-2 4 12-15,-1 3 0 0,-4 4-4 16,0 1 2-16,0 6 5 0,-3 5-9 16,0 6-9-16,0 6-4 0,-4 15-6 15,2 15-3-15,-1 14 1 0,0 4 2 16,0-2-2-16,2-9 0 16,0-11 1-16,0-2-1 0,4-3-1 15,-2-3 0-15,1-4-6 0,0-1-21 16,-2-8-26-16,0-5-31 0,-3-7-55 15,3 1-68-15,-2-4-27 0,0-5-132 0</inkml:trace>
  <inkml:trace contextRef="#ctx0" brushRef="#br0" timeOffset="22795.58">12343 6479 592 0,'0'0'100'0,"0"0"38"0,0 0-21 15,33-12-49-15,-8 5-7 0,8-3-7 16,10-2-1-16,7-4-15 0,1-1-16 15,-4 4-6-15,-4 1-5 0,-3 0-8 16,-1 4-3-16,-1-3-7 0,0 3-49 16,-6-4-103-16,-7 4-132 0,-5 0-212 15</inkml:trace>
  <inkml:trace contextRef="#ctx0" brushRef="#br0" timeOffset="30056.56">3025 8718 92 0,'0'0'143'0,"0"0"-85"0,0 0 19 0,0 0 5 15,-6-10-33-15,6 8-22 0,0 0 8 16,-1-1 8-16,1 2-5 0,0-2-1 15,0 1 5-15,0-1 8 0,1 0-3 16,2 0 3-16,1-2-10 0,0 0-10 16,5-1 4-16,-1-1-3 0,0-2 6 15,2 0-4-15,-1 2-8 0,-1-2-7 16,3-1-3-16,0 1-1 0,0 0 1 16,-1 1-8-16,4 0-4 0,-3 2 7 15,2 1-5-15,-2 2-4 0,-1 3 2 16,0 1 9-16,-2 6-9 0,1 2 1 15,-1 4 4-15,-3 3-2 0,-2 3-3 16,-1 3-1-16,-2 5 3 0,0 0-2 16,0 2 0-16,-3 1 3 0,-1-1 0 15,-3-1-1-15,2-2-3 0,0 0 0 16,-1-5 2-16,1-3-3 0,2 0 1 16,-3-7-1-16,4-1 0 0,1-3 2 15,-1-5 2-15,2-1-4 0,0-1 3 16,0-3 7-16,0-7 1 0,2-1-3 15,0-7 2-15,3 0 7 0,-1-6-4 16,2 0-4-16,0-2-5 0,2-1-2 16,1 2 1-16,1-1-2 0,1-1 1 15,2 0-1-15,0 1 1 0,2-1-3 16,2 0 3-16,1 1-2 0,-2 4 1 16,4 0 2-16,-2 2 5 15,-1 5 2-15,-1 2-6 0,0 1 0 16,-2 3 0-16,-3 2-3 0,2 2 0 15,-4 3-1-15,1 1-1 0,-2 1 0 16,-2 3 0-16,2 6-1 0,-3 3 1 16,-1 6 1-16,-1 3 1 0,-1 6 4 15,0 8 2-15,1 8 1 0,0 7 6 16,3 0-1-16,-1-4-2 0,2-4 0 16,-1-5 4-16,-1-2 3 0,-1-7-3 15,-1-6-11-15,0-4 3 0,-2-1-5 16,1 1 2-16,0 0-5 15,0 1 2-15,-1-4-2 16,1-2-3-16,-1-6-25 0,-1-2-40 0,2-3-35 16,-2-2-32-16,6-6-45 0,-4-1-85 15,4-1-102-15</inkml:trace>
  <inkml:trace contextRef="#ctx0" brushRef="#br0" timeOffset="30697.58">4096 8872 275 0,'2'-4'77'0,"1"-1"17"0,-1 2 13 0,1-3-30 16,-1 1-7-16,-1 0 9 0,2 0 2 15,-2-1-16-15,-1-1-7 0,1 1-3 16,0 3 1-16,-1-1-11 0,1 1-3 16,-1 3-6-16,0 0-8 0,0 1-12 15,0 6-7-15,0 3 9 0,0 8 8 16,-3 3-5-16,-2 5-6 0,1 3-6 15,1 0 1 1,0 2 0-16,1 1 1 0,0-2-7 0,0 2 0 0,0-2-1 16,2-2-1-16,0 1-2 0,0-2-1 15,0 0-20-15,4-4-50 16,0 1-70-16,3-6 30 0,8-4-107 16,1-3-40-16,1-8-112 0</inkml:trace>
  <inkml:trace contextRef="#ctx0" brushRef="#br0" timeOffset="31025.92">5042 8461 784 0,'0'0'152'0,"0"0"-62"0,0 0 41 0,0 0-83 16,0 0-41-16,14 9-7 0,-10-8-14 15,1-1-44-15,3 0-68 0,0 0-83 16,-1-2-108-16</inkml:trace>
  <inkml:trace contextRef="#ctx0" brushRef="#br0" timeOffset="31150.96">5121 8833 855 0,'0'0'96'0,"0"0"21"0,0 0-13 15,0 0-104-15,0 0-36 0,0 0-96 16,0 0-122-16,0 0-153 0</inkml:trace>
  <inkml:trace contextRef="#ctx0" brushRef="#br0" timeOffset="34951.86">6687 8109 270 0,'0'0'62'0,"0"0"-13"16,0 0 12-16,0 0 4 0,34-20-19 15,-29 16 1-15,0-2 8 0,-3 2 5 16,-1 0 3-16,0 1 7 0,-1 0-9 15,0 2-6-15,0 0 0 0,0 1-23 16,0 0-11-16,-1 1-11 0,-1 5-7 16,-2 3 3-16,1 8 0 0,-1 4 18 15,-3 11 4-15,-4 15-1 0,-5 10-11 16,0 7-5-16,-1-3 10 0,4-3-4 16,2-5-4-16,1-2-1 0,-1 1 6 15,2-1-3-15,0-2 0 0,1-4 2 16,1-4-5-16,1-5 1 0,3-4-12 15,2-10-1-15,1-3-5 0,0-5-20 16,0 1-32-16,3-1-3 0,2-4-8 16,2-3-32-16,1-6 1 0,2-2-5 15,2-7-32-15,8-13-20 0,-2 0-83 16,-2 0-2-16</inkml:trace>
  <inkml:trace contextRef="#ctx0" brushRef="#br0" timeOffset="35252.15">7039 8189 563 0,'0'0'37'16,"0"0"37"-16,10-36 32 0,-9 23 3 16,-1 5-45-16,-1 0-23 0,-5 4 4 15,-2 4-16-15,-2 1-14 0,-3 11 15 16,-5 6-7-16,-1 8 2 0,-5 13 1 15,-5 10-3-15,-1 11-7 0,3 6-4 16,4-4-5-16,7-4 0 0,2-5 1 16,3-3-3-16,3 0 4 0,2-6 1 15,4-3-4-15,2-4-4 16,8-4-1 0,0-6-1-16,0-9-19 0,1-4-19 15,2-2-15-15,0-1-21 0,3-1-14 16,2-2-15-16,0-2-46 0,-3-6-6 15,-1-6-12-15,-2-2-74 0</inkml:trace>
  <inkml:trace contextRef="#ctx0" brushRef="#br0" timeOffset="35580.78">6289 8393 567 0,'0'0'33'16,"0"0"40"-16,0 0 23 0,0 0-31 16,0 0 8-16,0 0-3 0,50 5-3 15,-19-6-6-15,11-3-19 0,10-2-9 16,5 1-2-16,-2-1-4 15,-2 0-7-15,-3 1-7 0,1 2-2 16,0 0-5-16,-1 2-2 0,-3 1-4 16,-3 0-5-16,-4 0-23 0,-5 0-18 15,-8 2-21-15,-7 1-29 0,-8-2-33 16,-2 5-62-16,0-2-50 0,-5 1-136 0</inkml:trace>
  <inkml:trace contextRef="#ctx0" brushRef="#br0" timeOffset="35768.25">6450 8664 771 0,'0'0'67'0,"0"0"1"16,0 0 47-16,47-8-25 0,-13-2-40 15,11 0-25-15,11-5-1 0,6 0-6 16,-1 2-7-16,-2 2-6 0,-6 3-5 15,2 1-8-15,-2 1-50 0,2 5-60 16,0-1-54-16,-15 0-96 0,-8 1-141 16</inkml:trace>
  <inkml:trace contextRef="#ctx0" brushRef="#br0" timeOffset="36362.24">8431 8433 324 0,'0'0'36'0,"0"0"58"0,0 0 27 0,0 0-10 15,0 0-33-15,10-20-5 0,-7 18 0 16,0 1-15-16,0 1-22 0,-1 0-5 15,2 4 2-15,-2 6 1 0,-1 6 3 16,0 7-1-16,-1 11-11 0,0 16 1 16,-5 14-2-16,-1 6-5 0,-1-1-5 15,1-8-6-15,2-9-4 0,0-2-3 16,-2-5 0-16,3 0-1 0,0-2-4 16,-1-3-19-16,0-1-29 0,1-4-29 15,-1-7-44-15,2-7-56 0,-1-1-55 16,1-9-86-16</inkml:trace>
  <inkml:trace contextRef="#ctx0" brushRef="#br0" timeOffset="36708.03">8457 8463 468 0,'0'0'45'0,"0"0"52"0,30-34 14 16,-14 22-18-16,3 2-38 16,0 2 2-16,4 2 2 0,0 3-11 15,1 3 5-15,0 0-4 0,0 7-6 16,-1 3-7-16,0 5-2 0,-3 6-2 15,1 4-2-15,-4 3 4 0,-3 0 0 16,-4 1-4-16,-2-1-10 0,-6-1-6 16,-2 0-4-16,-8-4-8 0,-4 0 0 15,-5-4-2-15,-2 1-34 0,-4-6-20 16,-3-2-34-16,-2-3-21 0,-1-4-40 16,-10-5-57-16,7-3-77 0,4-3-147 15</inkml:trace>
  <inkml:trace contextRef="#ctx0" brushRef="#br0" timeOffset="37255.58">8952 8274 434 0,'0'0'102'0,"0"0"-13"0,0 0 53 15,0 0-58-15,21-37-22 0,-14 31-25 16,0 1 9-16,-2 3-30 0,1 2 15 16,-2 0 1-16,0 4-14 15,0 6-6-15,-2 5 6 0,-2 5 5 16,1 5-1-16,-1 10-2 0,-3 10 7 15,-2 10-9-15,1 4-3 0,2-4-8 16,2-5 0-16,0-8 8 0,3-2 3 16,1-4 3-16,1-8-10 0,-2-7-5 15,0-6 1-15,0-4-3 0,0-2 4 16,0-2-1-16,0-2-4 0,1-5 1 16,-1-4 6-16,3-6 10 0,1-4 1 15,1-4-9-15,2 0-3 0,3-5-3 16,2-1 0-16,0-1-5 0,1 0 0 15,3-1 0-15,-1 3-1 0,1 1 0 16,-1 2 1-16,-2 2-1 0,2 3 0 16,-2 4 0-16,0 1 0 0,-2 4-1 15,0 2 1-15,-3 1-2 0,-1 3 2 16,-3 7-2-16,-2 5-2 0,-4 9 1 16,-1 3 3-16,-1 5 3 0,-2 1-1 15,-2 1-2-15,1-1-21 0,0-2-38 16,2-3-37-16,0 0-36 0,2 3-59 15,0-7-77-15,0-6-82 0</inkml:trace>
  <inkml:trace contextRef="#ctx0" brushRef="#br0" timeOffset="37662.61">9664 8649 281 0,'0'0'75'0,"0"0"49"0,0 0-28 0,0 0-45 16,8-36-8-16,-5 25-1 0,1 1 10 16,-1-1-6-16,0-2 6 0,0 4 10 15,-1 0-22-15,-2-1 3 0,0 5-3 16,-2 1-8-16,-3 0-16 15,-2 3-12-15,0 1-3 0,-2 5-1 16,-3 3 1-16,-1 7-1 0,0 2 1 16,0 5 2-16,2 2 2 0,0 2 1 15,4 2-2-15,1 0 5 0,2-3 8 16,4 0 6-16,0-3 0 0,5-2 0 16,2-4-5-16,5-4 2 0,0-5 1 15,1-4-3-15,1-4-4 0,-1-6 0 16,-1-4-9-16,-2-6-2 0,-3-4-3 15,-2-1-6-15,-2-5-51 0,-2 3-24 16,-1-2-27-16,0 4-19 0,-3-3-75 16,1 7-59-16,-1 2-195 0</inkml:trace>
  <inkml:trace contextRef="#ctx0" brushRef="#br0" timeOffset="38241.08">9844 8566 509 0,'0'0'64'0,"0"0"70"0,0 0-13 0,0 0-57 0,0 0-21 15,36-29-28-15,-30 24 1 0,1-1-10 16,-3 5-1-16,1-1 9 0,-2 1 8 16,-1 1 4-16,-1 0 3 0,-1 3-7 15,0 4 6-15,0 3-4 0,-2 4-10 16,-1 3-5-16,-3 4-7 0,2 2 0 16,0 0-2-16,0 2 3 0,1-2-3 15,1 1-1-15,-1-3 1 0,1-4 1 16,2 0 1-16,0-6-2 0,0-3 6 15,0-4 1-15,0-4 4 0,3 0 8 16,0-7 1-16,3-4-1 0,1-3 5 16,2-1 0-16,-1-3 3 15,2-5-5-15,2 0-12 0,-1-2-5 16,1 1-2-16,2-2-3 0,-1 4 0 16,2 0 2-16,0 1-1 0,0 2 0 15,-2 2-1-15,3 1-11 0,-3 4 11 16,-1 0 0-16,1 5 1 0,-2 0-1 15,-2 4 1-15,1 2-1 0,-2 1-2 16,-2 4 0-16,-1 5 2 0,-2 4 1 16,0 6 0-16,-3 2 2 0,0 5 1 15,-3 1 2-15,1 2-5 0,0 0 0 16,1-1-1-16,0 0-9 16,1-1-11-16,0-1-11 0,1 0-20 15,2-4-29-15,2-1-35 0,3 0-46 16,-1-7-76-16,0-5-100 0</inkml:trace>
  <inkml:trace contextRef="#ctx0" brushRef="#br0" timeOffset="38647.96">10342 8679 502 0,'0'0'49'0,"0"0"92"0,0 0-37 0,0 0-60 0,27-36-20 16,-18 28-17-16,0 1-1 0,3-3-2 16,0 2-3-16,1-1 11 0,2 1 19 15,0-2 13-15,2 1 0 0,-3-1-11 16,2 0-1-16,-2 0-9 0,1-2-6 16,-1 1-2-16,0 0-3 0,-1-2-6 15,-1 2-3-15,-3 1-2 0,-4 2-1 16,-2 1 2-16,-3 2-2 0,-6 0-1 15,-4 3 1-15,-4 2-2 0,-3 0 1 16,-4 7-2-16,-1 5 1 0,-3 4 1 16,1 6 1-16,-1 4 0 0,-2 9 3 15,4 6 13-15,3 8 17 0,6-3 27 16,9-9 5-16,5-10 1 0,2-11-21 16,6-2-25-16,4 0-14 0,3 0-6 15,7-4 0-15,3-5-40 0,3-5-47 16,2-7-33-16,1-1-34 0,0-4-5 15,9-8-33-15,-8 3-45 0,-4-1-186 16</inkml:trace>
  <inkml:trace contextRef="#ctx0" brushRef="#br0" timeOffset="39117.46">10904 8454 398 0,'0'0'107'0,"0"0"11"0,0 0 4 0,0 0-73 0,36-41-19 0,-30 31-4 16,-2 0 18-16,-3 2-10 0,-1 1-12 15,-1 0 10-15,-6 3-9 0,0 1-14 16,-3 2-6-16,-3 0-3 0,0 1 0 15,-1 1 0-15,0 3-9 16,-1 1-28-16,-1 2-3 0,2 2 8 16,-2 0 12-16,4 0 16 0,1 0 3 15,2 1 2-15,4 0 4 0,1 0 6 16,3 0-1-16,2-1 0 0,5 1 6 16,3-1 6-16,5 1 10 0,2 1 5 15,3 0 1-15,1-1 7 0,3 2-12 16,1-2-6-16,0 3 0 0,0-1-1 15,-3-1-11-15,0 2-3 0,-4 1-1 16,-4 0-1-16,-5 0 5 16,-5-1 18-16,-3 0-2 0,-7-1-3 0,-6-2-6 15,-5-2-13-15,-7-1-5 0,-7 2 0 16,-12 0-4-16,-10-2-21 0,-5 0-18 16,4-2-24-16,6-2-29 15,8-1-34-15,11-2-38 0,6 0-49 16,8 0-79-16,9 0-105 0</inkml:trace>
  <inkml:trace contextRef="#ctx0" brushRef="#br0" timeOffset="40057.75">11913 8466 384 0,'0'0'56'0,"0"0"55"0,11-9-19 0,-7 5-54 0,-1 0-16 0,1-2-6 15,-3 5 10-15,0-2-1 0,-1 2-3 16,0 1-1-16,-5 0-9 0,2 4 0 16,-3 3 3-16,0 3-8 0,0 2 0 15,-1 2 4-15,0 4 3 0,3-1 14 16,1 2 15-16,2 1-3 0,1 0-9 15,2 0 1-15,4-2-4 0,-1 1-2 16,3-4 8-16,1 0-1 0,-1-3-5 16,2-4-4-16,-1-1 0 0,2-7-1 15,0 0-8-15,2-5-3 16,2-3-3-16,-2-2 2 16,1-4 10-16,0-2 9 0,-1 0-12 0,0-2-13 15,-1 0-4-15,-1-2 1 0,2 1-1 16,-2-2-1-16,2 0 0 0,1 2-8 15,-4 0-84-15,2 2 88 0,-2 1 4 16,2 5-3-16,-4 1-25 0,-3 5-9 16,0 2-3-16,-2 3-8 0,-1 0 16 15,-2 7 3-15,0 4 11 0,-1 2 16 16,-3 5 2-16,-2-1 0 0,2 3 11 16,-3 0 14-16,1 0-10 0,4 0-5 15,0-3-9-15,2 0 2 16,0-3-2-16,3-4 0 0,3-2 13 15,-2-3 8-15,0-5-2 0,2 0 4 16,1-6-4-16,1-2 3 0,2-3 1 16,0-3 0-16,1-4-10 0,1-2-9 15,1-3-4-15,0-3-1 0,2 0 1 16,1 3 0-16,-1 0-1 0,1 4 1 16,-2 5-1-16,0 3 2 0,-1 3 1 15,-5 4 1-15,1 0 4 0,-6 4 8 16,0 4-2-16,0 4-7 0,-2 4-2 15,0 4-3-15,1 3-1 0,-2 4 1 16,0 0-2-16,0 2-9 0,0-1-10 16,2-2-20-16,0-1-21 0,0-2-33 15,0-2-36-15,-2-2-47 0,-4-5-41 16,-3-4-61-16</inkml:trace>
  <inkml:trace contextRef="#ctx0" brushRef="#br0" timeOffset="40229.61">12065 8229 946 0,'0'0'0'0,"0"0"4"0,17-15-27 0,-4 5 14 15,-4 1-203-15,0 0-142 0</inkml:trace>
  <inkml:trace contextRef="#ctx0" brushRef="#br0" timeOffset="40620.5">13278 8188 532 0,'0'0'28'16,"0"0"51"-16,0 0 44 0,0 0-58 15,35-34-21-15,-34 30 7 0,-1 4 21 16,-3 4-15-16,-5 5-22 0,-5 10 22 16,-7 13 2-16,-2 14-16 15,-8 14-7-15,3 2-20 0,3-2-13 16,4-7 1-16,4-9-4 0,1-1-18 16,0-1-32-16,4-1-29 0,1-5-17 15,1-5-19-15,5-8-39 0,1-6-27 16,2-4-105-16</inkml:trace>
  <inkml:trace contextRef="#ctx0" brushRef="#br0" timeOffset="40964.36">13235 8341 436 0,'0'0'65'0,"0"0"80"0,14-53-2 16,-7 28-53-16,4-3-23 0,0 0-16 16,4-2-5-16,3 2 8 0,1 0-48 15,-2 5 23-15,1 4 10 0,-4 5-7 16,-3 7-6-16,0 3-12 0,1 3-2 16,-1 1-7-16,-2 7 0 0,-1 4 10 15,1 8-1-15,-6 11-5 0,0 12 0 16,-1 17-8-16,-2 6 2 15,0-2 1-15,0-5-1 0,0-6-1 16,5 0-2-16,1-1 2 0,2-2-2 16,-1-3-7-16,0-6-10 0,1-4-21 15,-5-6-17-15,2-8-24 0,-2-8-25 16,0-1-34-16,2-5-45 0,-2-1-71 16,2-2-197-16</inkml:trace>
  <inkml:trace contextRef="#ctx0" brushRef="#br0" timeOffset="41214.25">13155 8491 864 0,'0'0'113'16,"0"0"56"-16,50-9-52 0,-19 3-95 16,0 0-22-16,0 0-15 0,-1-1-27 15,-6 2-14-15,4 0 0 0,-2 0-16 16,1-1-36-16,7 3-67 16,-5-2-48-16,-7 1-265 0</inkml:trace>
  <inkml:trace contextRef="#ctx0" brushRef="#br0" timeOffset="47015.91">17964 3846 160 0,'0'-5'22'0,"2"0"20"0,-1 0 45 0,0-2-8 0,-1 0-4 15,0-2-11-15,0 0 2 0,1 0 2 16,-1-1-2-16,4 0-3 0,-4 1 2 16,4-2 5-16,-3 3-19 0,4 0-9 15,0 0-2-15,-2 1-7 0,3 2 2 16,-4 1-21-16,4 3-6 0,0 1-1 15,-1 8-3-15,3 4 8 0,-3 9 10 16,-1 16 10-16,-4 21-2 16,0 20-4-16,-6 12-15 0,0-1 11 15,3-4 1-15,3-12 1 0,0-1 7 16,0 1-6-16,0-6-4 0,-3-1-8 16,-2-5-6-16,-2-7-7 0,-2-5-6 15,3-8-43-15,-1-6-21 0,3-8-25 16,0-9-33-16,3-7-47 0,-2-3-50 15,2-3-32-15,0-3-97 0</inkml:trace>
  <inkml:trace contextRef="#ctx0" brushRef="#br0" timeOffset="47484.65">17978 4116 220 0,'0'0'54'0,"0"0"-9"0,0 0 39 0,0 0-26 0,0 0-16 16,10-32-6-16,-5 26 1 0,-1 2 8 15,2-1 9-15,-1 0-6 0,0 1 0 16,1 1 3-16,-1-1 9 0,0 1-6 16,1 1-11-16,2-1-1 0,0 0-7 15,3-2-8-15,3 0-5 0,2 0-9 16,-2 0-3-16,5 0-2 0,-1 4 1 16,0 0 3-16,3 1 14 0,1 3 2 15,2 6-1-15,-2 0-1 0,-3 3-2 16,-2 3 1-16,-4 0-7 0,-1 3 0 15,-7 0 10-15,-5 1 0 0,0 0-1 16,-9-1-8-16,-4 0-6 16,-7-3-4-16,-2 0-1 0,-7-2-3 15,-1-2-5-15,-9 0-6 0,-4 0-18 16,-3 0-24-16,5-3-31 0,10-3-29 16,11-2-35-16,-3-1-61 0,2 1-50 15,5-1-95-15</inkml:trace>
  <inkml:trace contextRef="#ctx0" brushRef="#br0" timeOffset="47986.04">18416 4353 344 0,'0'0'71'0,"0"0"0"0,0 0 46 0,0 0-21 0,7-35-49 31,-6 27-7-31,2-2 14 0,3 1 3 0,0 0-6 0,1 1-7 16,0 0 4-16,1 0 6 0,4 2-5 0,-2 0-17 15,3 3-10-15,-1 1-5 16,0 2-11-16,-1 1-2 0,1 5-3 16,-3 3-1-16,0 5-1 0,-2 4 1 15,-4 3-4-15,-3 4 4 0,-2 0-1 16,-6 2 2-16,-3 0-2 0,-3 0 2 16,-2-1-2-16,0-1-3 0,-4-2 1 15,5-2 3-15,0-4 0 0,2-3 2 16,3-3 12-16,2-1 5 0,3-4 2 15,1-2 4-15,4-3-5 0,4-1 4 16,5 0 20-16,8 0-4 0,5 0 2 16,13 0-15-16,15 0-6 0,14-2-7 15,5-3-9-15,-4-1-5 0,-5 0-3 16,-10-1-31 0,-2 1-52-16,-5 2-34 15,-2 0-36-15,-17 1-97 0,-3-1-130 0</inkml:trace>
  <inkml:trace contextRef="#ctx0" brushRef="#br0" timeOffset="48711.27">17813 3594 255 0,'0'0'95'0,"0"0"-41"0,-2 2 58 0,2-1-20 0,0 0-33 16,0 0-9-16,-2-1 22 0,2 0 17 15,0-2-16-15,0-1-6 0,0-3-9 16,4-2-7-16,1-2-9 0,0-2-11 16,3-2-4-16,0 0-7 0,3-4-7 15,0 2 0-15,1-2 2 0,2 0-5 16,-2-1-4-16,2 0 2 0,1 2 3 16,-3-2 1-16,1 3-4 0,-2-2 2 15,-2 3-5-15,-1 1 7 16,0 0 2-16,-3 3-1 0,-1 1-1 15,1 2-6-15,-3 1-4 0,0 0 2 0,-1 0-1 16,-1 1 5-16,2 1-1 0,-1 2-4 16,-1 2 8-16,0 0 5 0,0 1-7 15,2 0-9-15,-2 0-2 0,3 0-2 16,1 0-3-16,0 3 7 16,3 4-2-16,0 2 1 0,4 2 1 15,-1 4-1-15,4 0 1 0,0 5 0 16,4 2 2-16,-1 3 3 0,5 0 2 15,0 1 2-15,3 1 2 0,-4 0 0 16,4-2-1-16,-2-1 2 0,-1-1-7 16,0 0 0-16,0-1-4 0,2-3-1 15,-1 1-7-15,0 1-31 0,3-1-48 16,-2 1-54-16,14 6-87 0,-8-7-134 16,0-4-220-16</inkml:trace>
  <inkml:trace contextRef="#ctx0" brushRef="#br0" timeOffset="49039.96">19631 3896 853 0,'0'0'155'0,"0"0"-53"0,0 0-1 0,13-4-61 15,-9 1-38-15,1 1-2 0,0-1-31 16,3 1-48-16,0 0-74 0,-1-1-108 16,-1 1-111-16</inkml:trace>
  <inkml:trace contextRef="#ctx0" brushRef="#br0" timeOffset="49196.13">19747 4167 954 0,'0'0'102'0,"0"0"-13"16,0 0 38-16,0 0-69 0,0 0-55 16,0 0-3-16,0 0-67 0,-4 37-71 15,9-35-77-15,-2 1-80 0,3-2-103 16</inkml:trace>
  <inkml:trace contextRef="#ctx0" brushRef="#br0" timeOffset="49730.24">20701 3902 337 0,'0'0'184'0,"0"0"-137"0,0 0 24 0,0 0 1 16,0 0-44-16,22 4-6 0,-20 8 15 15,0 5 3-15,-2 14 16 0,0 15-10 16,-4 16 22-16,1 7-9 0,3-1-22 16,-1-4-4-16,1-9-16 0,0-3 10 15,0 0-6-15,-1-5-3 16,-3-2-8-16,-1-4-7 0,1-3-3 16,1-9-26-16,0-8-30 0,3-5-45 15,-2-2-61-15,1-3-68 0,-1-1-124 16</inkml:trace>
  <inkml:trace contextRef="#ctx0" brushRef="#br0" timeOffset="50084.32">20717 3912 407 0,'0'0'27'15,"0"0"13"-15,38-37 53 0,-18 24-35 16,0 1-35-16,1 3 2 0,1 2 17 16,1 4-8-16,2 0 13 0,0 3-5 15,2 3 17-15,-1 4-13 16,0 3 6-16,-5 4-7 0,-1 1-5 15,-5 5 1-15,-4 3 4 0,-6 0-15 16,-5 0-4-16,-3-1-2 0,-10 1-9 16,-3-3-5-16,-8-1-1 0,-7-2-3 15,-8 1-4-15,-8-4-2 0,1-2-19 16,2-5-30-16,7-4-36 0,8-3-59 16,2 0-90-16,9-3-69 0,5-2-150 0</inkml:trace>
  <inkml:trace contextRef="#ctx0" brushRef="#br0" timeOffset="50569.06">21119 3920 439 0,'0'0'29'0,"0"0"30"0,0 0 24 0,31-39-47 15,-18 26-18-15,1 0 10 0,0 3 2 16,2-1 4-16,-2 4 6 16,2 0-11-16,0 3-2 0,-2 1 5 15,-2 3 4-15,-2 2-24 0,1 5-8 16,-3 5 0-16,-1 4 7 0,0 5 0 15,2 4-4-15,-2 3-5 0,-1 2 0 16,1 0-1-16,-1-1-1 0,-1-1 0 16,-2-3 3-16,-3-1-3 0,-1-3-3 15,-6-5 3-15,1-2 5 0,-1-6 1 16,-1-3 10-16,0-4 5 0,1-1 7 16,0-6 8-16,1-4 7 0,0-3-6 15,1-3-10-15,0-4-11 16,4-3-4-16,1 1 5 0,6 0-1 15,3 1 5-15,5 3-4 0,4 0-8 16,4 1-4-16,2 0-5 0,3 4-2 16,1 0-20-16,2 2-15 0,0 3-39 15,0-2-50-15,0 6-29 0,0-1-26 16,10 0-4-16,-9 2-69 0</inkml:trace>
  <inkml:trace contextRef="#ctx0" brushRef="#br0" timeOffset="50912.95">21826 3882 164 0,'0'0'185'0,"0"0"-97"0,0 0 7 15,0 0-33-15,0 0-11 0,0 0 8 16,18-1-1-16,-15-2 4 16,-2 0 1-16,0 1-4 0,0-3-12 15,-1 3-7-15,0-2-17 0,-2 1-13 16,-2-2-10-16,0 1-2 0,-2 2 2 15,-1 2-5-15,-3 0 0 0,-1 8-5 16,-3 4-3-16,-2 7 4 0,0 1 8 16,0 5 0-16,3 4-1 0,2 1 2 15,5-1 1-15,3-1 7 0,3-5 18 16,6 0 9-16,5-3 13 0,3-2-4 16,5-5-11-16,2-4-7 0,3-6-6 15,-1-3-6-15,-3-4-4 0,0-7 4 16,-3-3 7-16,-6-3-5 0,-3-6-10 15,-4-2-6-15,-3-3-29 0,-4 0-36 16,-6 1-24-16,-3 5-37 0,-8 1-70 16,1 5-99-16,2 4-175 0</inkml:trace>
  <inkml:trace contextRef="#ctx0" brushRef="#br0" timeOffset="51242.15">22075 3868 529 0,'0'0'74'0,"0"0"7"0,0 0 43 0,0 0-66 15,0 0-44-15,30-20-3 0,-29 20 7 16,-1 4-5-16,0 3-2 0,-2 3-1 16,-3 6 9-16,-1 7 15 0,1 9-6 15,-1 10-10-15,0 8-1 0,1 3-5 16,-1-4-5-16,2-6-3 16,2-6-2-16,0 0-2 0,2-2-38 0,0-5-50 15,-1-6-56-15,2 4-43 16,2-7-40-16,0-2-51 0</inkml:trace>
  <inkml:trace contextRef="#ctx0" brushRef="#br0" timeOffset="51634.16">22109 3915 392 0,'0'0'40'0,"0"0"72"0,0-40-13 15,1 25-49-15,2-2-20 0,1 1 0 16,1 1 15-16,3 1-19 0,1 0 28 16,-1 3-1-16,2 1-10 0,0 0 8 15,1 2-16-15,2 3-5 0,0 0-2 16,1 1-8-16,2 2-9 0,-2 2-4 15,0 0-1-15,0 3-4 0,0 3 0 16,-3 3-1-16,-1 4 0 0,-1 3 8 16,-3 4 4-16,-2 2 5 0,-1 1 11 15,-2 3 8-15,-1-2-7 0,-2 0-9 16,-4-3-9-16,-3-2-6 0,-3 0 2 16,-2-4-4-16,-4 0 0 0,-2-3-1 15,-3-4-3-15,-1-1-13 0,-1-1-36 16,0-5-41-16,3-1-52 0,-5-2-88 15,7-4-60-15,7-1-210 0</inkml:trace>
  <inkml:trace contextRef="#ctx0" brushRef="#br0" timeOffset="51791.25">22592 4050 897 0,'0'0'154'0,"0"0"-102"0,0 0 8 16,0 0-60-16,0 0-29 0,0 0-134 0,0 0-94 0,0 0-89 16</inkml:trace>
  <inkml:trace contextRef="#ctx0" brushRef="#br0" timeOffset="52370.07">23313 3799 222 0,'0'0'167'0,"0"0"-78"0,0 0 29 15,0 0-35-15,0 0-17 0,0 0-30 16,18-14 4-16,-14 14-2 0,-1-3-3 16,0 1-7-16,-1 0-2 0,-1 1-2 15,1-1 13-15,-2 0-1 0,0 0-8 16,0 2-21-16,-3 0-7 16,-2 0-4-16,-3 0-3 0,-4 4-11 15,-2 5-9-15,-3 3 12 0,-1 3 12 16,0 5 1-16,1 2 0 0,5 1 1 15,4 2 1-15,5-2 0 0,3 1 9 16,7-3 10-16,6-2 8 0,5-1-5 16,6-6-2-16,0-1 3 0,4-4 5 15,-1-5 1-15,-1-2 0 0,-2-6-2 16,-4-3-9-16,-3-2-8 0,-6-3 3 16,-2-3 0-16,-5-1-13 0,-4-2-10 15,0 0-32-15,-7 0-31 0,-3 2-23 16,-1 3-35-16,-6 2-67 0,3 4-39 15,3 2-103-15</inkml:trace>
  <inkml:trace contextRef="#ctx0" brushRef="#br0" timeOffset="52854.48">23902 3660 385 0,'0'0'224'0,"0"0"-127"0,0 0 94 0,20-46-92 0,-16 32-57 16,-1-2-19-16,-1 0-10 0,-1 0-2 15,0-1 2-15,-1 1-1 0,0 1 1 16,0 1 2-16,0 1 9 0,0 2-3 16,0 1 0-16,-1 3-9 0,0 4 0 15,0-2-6-15,-1 5-6 16,-1 0-14-16,-3 1 5 0,-3 5 5 16,-2 2 2-16,-3 5 2 0,-1 2 0 15,1 6 1-15,-2 2 3 0,3 3 1 16,-2 9-3-16,-1 10-2 0,0 7 1 15,1 5 0-15,2-1-1 0,4-3 1 16,3-7 0-16,2 2 5 0,1 1 4 16,-1-1 3-16,3 2-2 0,1-2 0 15,0-2-2-15,3-2-4 0,0-4-3 16,0-1-2-16,2-4-17 0,0-3-25 16,1-7-13-16,0-7-1 15,0-8-28-15,0-5-58 0,2-5-48 16,0 0-91-16,-2 0-118 0</inkml:trace>
  <inkml:trace contextRef="#ctx0" brushRef="#br0" timeOffset="53042.41">23712 4055 900 0,'0'0'125'15,"0"0"-11"-15,0 0 7 0,0 0-82 16,42-21-22-16,-23 14-7 0,4 1 0 15,1 1-8-15,3 0-2 0,1 1-19 16,2-2-45-16,7-1-37 0,7 0-62 16,10-2-86-16,-9 2-57 0</inkml:trace>
  <inkml:trace contextRef="#ctx0" brushRef="#br0" timeOffset="53677.78">25056 3866 440 0,'0'0'81'0,"0"0"-47"16,0 0 43-16,0 0-20 0,0 0-15 15,0 0-10-15,18-38 1 0,-16 33 10 16,-1 0 6-16,-1 0-8 0,0 2-4 16,0-1-8-16,-2 2 3 0,-1 0-16 15,-2-1-11-15,-1 2-5 0,-3-1 0 16,-2 0-1-16,-2 2 1 0,-4 3-2 16,-3 3-3-16,0 4 5 0,-1 4-3 15,-3 2-8-15,3 4-8 0,0 4-2 16,3 1 3-16,3 3 1 0,4 0 6 15,5 0 1-15,5-1 7 0,2-2 3 16,10-2 0-16,3-3 5 0,5-4 23 16,4-3 14-16,1-6 3 0,1-4-4 15,0-3 5-15,0-5 7 0,-3-6 0 16,1-4 0-16,0-4 20 0,-4-4-15 16,2-10-19-16,-1-13-17 0,-1-15-3 15,-5-4-12-15,-6-2-3 0,-3 8-4 16,-3 12 0-16,0 6-13 0,0 11-9 15,-2 9-11-15,1 6-19 16,0 3-10-16,-1-2-4 0,0 2-34 16,1-1-63-16,2-1-80 0,1 3-39 15,0 1-181-15</inkml:trace>
  <inkml:trace contextRef="#ctx0" brushRef="#br0" timeOffset="54067.66">25457 3868 585 0,'0'0'44'0,"0"0"26"0,0 0 69 0,14 37-106 16,-5-28-27-16,1-3 1 0,0-2-2 15,2-2-5-15,1-1 11 0,1-1 21 16,0-2 13-16,0-2 7 0,2-2 16 15,-2-3-11-15,0-1-16 0,-3-1-15 16,0-1-8-16,-3-1 1 0,-2-1-7 16,-3 0-11-16,-3 1-1 0,-1 0-4 15,-7 3-8-15,-4 2-11 0,-5 2-1 16,-6 2 14-16,-1 4 8 0,-4 4-4 16,-1 5-2-16,0 6-4 0,-1 4 5 15,3 4 2-15,1 4 4 0,4 4 0 16,4 0 1-16,6 0 1 0,4-1 10 15,5-3 20-15,3-2 6 0,5 1-4 16,6-4-13-16,5-2-8 0,5-4-12 16,5-2 0-16,10-3-42 15,8-5-60-15,7-4-66 0,3-2-111 16,-15-4-74-16</inkml:trace>
  <inkml:trace contextRef="#ctx0" brushRef="#br0" timeOffset="54574.96">26232 3652 616 0,'0'0'81'0,"0"0"-14"0,0 0 34 0,0 0-79 0,11-16-19 0,-9 11-1 15,0 2 0-15,-1-1 0 0,1 0 0 16,-2-1 6-16,0 0 19 0,0 2 12 15,-1-2 13-15,-1-1-5 0,0 1-4 16,0 0-9-16,-1 0-7 0,0 0-5 16,0 2-9-16,-2-1-8 0,1 2-5 15,-2 0-1-15,-1 0-1 0,-1 2-2 16,-2 0 3-16,-2 4 1 0,-1 2 2 16,-4 5 3-16,-1 6 6 0,-4 6 8 15,-3 12-4-15,-7 13-4 0,-2 15-1 16,-1 8-2-16,5-2 3 0,2-5 8 15,6-8 12-15,5-2-11 0,0-3-4 16,7-2-8-16,1-5-4 0,5-2-2 16,4-3-2-16,0-3-23 0,8-6-23 15,0-6-15-15,1-9-22 0,-1-7-73 16,9-4-60-16,-2-2-59 0,0-1-141 16</inkml:trace>
  <inkml:trace contextRef="#ctx0" brushRef="#br0" timeOffset="54841.64">25815 4084 576 0,'0'0'200'0,"0"0"-88"0,0 0 61 0,35-22-73 0,-14 16-51 0,1 0-19 16,3 1-6-16,0-1-14 0,1 1-7 15,-1-2-3-15,0 1-15 16,-1 0-39-16,0 1-54 0,11 0-59 16,-7 0-76-16,-2 0-100 0</inkml:trace>
  <inkml:trace contextRef="#ctx0" brushRef="#br0" timeOffset="54997.9">26581 4162 1060 0,'0'0'79'0,"0"0"-67"0,0 0-12 15,0 0-212-15,0 0-172 16</inkml:trace>
  <inkml:trace contextRef="#ctx0" brushRef="#br0" timeOffset="58522.52">27937 3888 205 0,'0'0'173'0,"0"0"-112"0,0 0 0 16,0 0 2-16,0-13-22 0,0 11-27 15,2-1 3-15,-1 0 5 0,1-2-1 16,2 2-2-16,1-4 15 0,-2 1 11 16,2-1 27-16,-2 1 12 15,-1-2-21-15,-1 1-5 0,1-1-14 16,-1 1-20-16,0 0-13 0,-1 1-5 15,0 1-6-15,0 2 5 0,0 1-5 16,-2 0-4-16,-1 2 0 0,0 4-3 16,-2 4-5-16,-1 5 7 0,-3 4 3 15,1 4 2-15,1 4 0 0,-2 0 0 16,4 1-2-16,2-1 4 0,2-1 1 16,1-2 7-16,2-3-1 0,3-2 6 15,4-2-3-15,-1-2 0 0,1-2 1 16,2-4 2-16,-1-2-2 0,0-2-3 15,0-3-3-15,-1 0 1 0,0-5 2 16,0-3 9-16,3 0-3 0,-2-3-6 16,2-1-7-16,-1-1 0 0,2-2-1 15,1 1-1-15,0-2 0 0,3 2-1 16,-1-2 0-16,1 1 0 0,0 2 0 16,1 1-14-16,-2 2 13 0,-3 1 2 15,0 0 0-15,-3 5-1 0,-2 1-1 16,-3 3-2-16,0 4-8 0,-1 3 3 15,1 7 7-15,-2 0-1 0,0 6 1 16,1-2 1-16,0 1 0 0,1 0 0 16,1-3 0-16,1 0 0 15,-1-3 0-15,1-1 0 0,0-5 2 16,1-1 1-16,-3-5 8 0,1-1 3 16,-1 0 15-16,0-4-6 0,3-3-6 15,1-4-8-15,1-4-5 0,1-5-3 16,1-1 2-16,1-4-2 0,2 1-1 15,0-1 0-15,0 3-1 0,0 3-1 16,1 3 2-16,-2 3-1 0,1 3 0 16,-1 1-1-16,1 5-2 0,-4 1-1 15,-1 3 2-15,0 3-1 0,-2 5-4 16,-1 4-2-16,0 2 0 16,0 4 6-16,-2 3 4 0,0 0-1 15,0 1 1-15,1 0-8 0,-1-4-23 16,2 1-24-16,0-4-37 0,-1-1-35 15,3-1-42-15,-1-5-36 0,-3-4-91 16</inkml:trace>
  <inkml:trace contextRef="#ctx0" brushRef="#br0" timeOffset="58683.85">28334 3603 1041 0,'0'0'25'0,"-1"0"-11"0,1-1-14 0,0 0-9 0,2-1-135 0,6-3-46 15,0 0-52-15,1 0-150 0</inkml:trace>
  <inkml:trace contextRef="#ctx0" brushRef="#br0" timeOffset="59179.46">29434 3335 258 0,'0'0'222'0,"0"0"-167"0,0 0 35 16,0 0-1-16,0 0-47 0,0 0-9 15,9-22-4-15,-6 21 5 0,-2-1 6 16,1 2-13-16,0 0 1 0,-1 4-13 16,1 2 6-16,2 2 18 0,-3 5-8 15,0 5-6-15,-1 13-8 0,-2 12-1 16,-6 10 2-16,1 5 0 0,-1-5-4 15,2-6-8-15,-1-9-5 0,2-1 0 16,2-7 3-16,0-5-4 0,1-5-7 16,1-2-15-16,-1 4-29 0,1 0-38 15,1 0-58-15,1-1-52 0,2-7-81 16</inkml:trace>
  <inkml:trace contextRef="#ctx0" brushRef="#br0" timeOffset="60073.89">29507 3366 301 0,'0'0'123'0,"0"0"-59"0,0 0 45 0,0 0-41 0,-3-29-40 0,3 23-4 15,0 2 4-15,0-2-1 0,0 1 13 16,0-1 11-16,2-2 3 0,2 1-14 16,1-1-5-16,4-4-11 0,3 3-5 15,1-3-8-15,5 2 13 0,3-2-19 16,1 3 3-16,2 0 0 0,-1 1 0 16,-1 1-3-16,1 2 4 0,-3 0-5 15,2 1-3-15,-4 1-1 0,1 3 0 16,-5 0-1-16,0 3 1 0,-6 2-3 15,-2 1-10-15,-4 3-5 0,-2 2 10 16,-3 1 3-16,-7 3 4 0,-3 1-2 16,-6 3-5-16,-3 1 2 0,0-1-5 15,-2 1 3-15,1-2 1 0,1-2 3 16,4 1 4-16,1-1-1 0,4-4 0 16,1 0 1-16,4-2-10 0,2-2-13 15,4-3 9-15,2-1 7 0,0-1 2 16,2-1 4-16,4 0-3 0,2-2 4 15,3 0 2-15,1 0 3 0,1-2-1 16,0 1-3-16,-1-2 0 0,1 2 4 16,-2-1-2-16,-1-1-1 0,2 1 1 15,-2 2-3-15,0 0 1 16,2 0 2-16,-1 0-3 0,3 0 5 16,-3 1 7-16,5 1 1 0,-3 0-4 15,1 1-4-15,1-1 4 0,-1 2-5 16,-1 0-1-16,-1 2-2 0,-3 1 2 15,0 3 6-15,-2-1 11 0,-2 0-3 16,-2 2-9-16,0 1-5 0,-1-2 2 16,-2 3 0-16,0 0-4 0,0-1 1 15,-2 1 1-15,-1 0 4 0,-4 3 9 16,-2-1 11-16,-4 1 9 0,-4 1 8 16,-4-1 1-16,-4 0 9 15,-3-2 1-15,-6 3-4 0,-7-1-14 16,-6-1-7-16,0-3-8 0,9-2-4 15,11-4-6-15,8-2 2 0,3 0-5 16,-3-3-4-16,-1 3-2 0,1-2-3 16,0-1-4-16,3 0-52 0,2 0-40 15,1-1-57-15,-1-5-70 0,4-2-165 16</inkml:trace>
  <inkml:trace contextRef="#ctx0" brushRef="#br0" timeOffset="62182.35">17820 5764 219 0,'0'0'57'0,"0"0"-52"15,0 0 16-15,0 0 9 0,0 0-16 0,0 0 9 16,0 0 19-16,0 0 14 0,0 0 12 15,0 0 3-15,0 0 7 0,0-3 6 16,0 2 3-16,0-1-11 16,3-2-20-16,-1 1-8 0,1-2-10 15,2-2-14-15,3-1-5 0,4-1-4 16,1-3-12-16,4 0 5 0,1 3-4 16,2 0 2-16,2 0-1 0,-2 4 6 15,0-1-3-15,0 5-1 0,-3 1 4 16,0 3-3-16,-3 6-4 0,-3 4-4 15,0 3 1-15,-3 5 0 0,-2 3 0 16,-4 4 2-16,-2 2-1 0,-5 9 4 16,-6 4-5-16,-8 4 0 0,2-4-1 15,0-11 0-15,4-10 0 0,2-5-3 16,0 2 3-16,-2 1 2 16,-1-1-1-16,3-2 1 0,1-3-2 15,4-6 0-15,1-1 2 0,4-5-2 16,1-2 2-16,0-1 9 0,4-6 4 15,5-5-9-15,1 1 2 0,3-6-5 16,4 1 1-16,2-5 2 0,2 0-5 16,2 0 4-16,1-2-2 0,2-1-2 15,1 0 1-15,3-2 0 0,-1 2-1 16,-2-2-2-16,2 0 3 0,-4 2-2 16,-1-1 3-16,-5 3 2 0,-1 0 4 15,-5 2 1-15,0 1-1 0,-5 2-4 16,-5 5 1-16,-1 1-4 15,-2 1 2-15,-2 3-4 0,-5 3-2 16,-3 1 0-16,-3 3-2 0,-1 5 0 16,-4 4 0-16,0 4 2 0,-2 2 1 15,1 4-1-15,3 2 2 0,-1 1 5 16,5 3 3-16,2-1 8 0,5-2 8 16,2 2 17-16,3-2 4 0,3-3 1 15,4-2-5-15,4-2-5 0,1-2-6 16,4-4-3-16,2-2-6 0,2-1-1 15,2-5-11-15,-1-1-3 0,3 0-6 16,-1-1-5-16,1-6-41 0,-3 1-27 16,2-1-50-16,-1-1-47 0,11-5-35 15,-9 4-88-15,-3-3-77 0</inkml:trace>
  <inkml:trace contextRef="#ctx0" brushRef="#br0" timeOffset="62838.57">18666 5850 319 0,'0'-6'60'0,"0"0"-10"0,0 0 60 0,0 1-19 15,1-1-39-15,2 1 8 0,-1-2 7 16,1-1-10-16,2 1-13 15,0 1-3-15,-1 0 4 0,3 2 3 16,-1-1-2-16,2-1-1 0,1-1-13 16,-1 1-12-16,2 2-3 0,-1 0-4 15,2 2-9-15,-3 0 6 0,3 0-4 16,-1 2 1-16,-1 0 7 0,2 0-2 16,-3 0-1-16,2 0 0 0,0 4-5 15,-2 1-3-15,-3 3 1 0,3 3 1 16,-5 2 5-16,-1 2-4 0,-2 3 1 15,0 2-3-15,-5-2-1 0,-3 3 3 16,-4 0-3-16,-4 1-3 0,-3 0 0 16,0-3 0-16,-3 2-5 0,-2-2 2 15,3 0 3-15,0-4 1 0,0-1-1 16,7-4 4-16,1 1-4 0,1-4 3 16,3-1 7-16,4-2 5 0,-2-1 3 15,6-1 0 1,0-1-1-16,1-1 1 0,1 0-1 0,6 0 6 0,1-3-1 15,8-1-4-15,5 1-6 0,2-1-3 16,5 2-4-16,-1-1-3 0,2 0-2 16,7-2-9-16,4 0-20 0,-4 0-16 15,-2-1-22-15,0 3-30 0,4-1-33 16,8 0-82-16,-5 1-79 16,-8-1-140-16</inkml:trace>
  <inkml:trace contextRef="#ctx0" brushRef="#br0" timeOffset="63104.71">19651 5516 833 0,'0'0'188'0,"0"0"-67"0,0 0-25 16,15-6-69-16,-8 3-27 0,-1-4-27 16,1 2-46-16,1-4-87 15,-1 3-89-15,-1 0-132 0</inkml:trace>
  <inkml:trace contextRef="#ctx0" brushRef="#br0" timeOffset="63229.81">19757 5732 567 0,'0'0'85'0,"0"0"-12"16,0 0 74-16,0 0-25 16,-9 42-92-16,8-35-27 0,0-1-3 15,0-1-85-15,2 2-79 0,1-3-52 16,4 0-135-16</inkml:trace>
  <inkml:trace contextRef="#ctx0" brushRef="#br0" timeOffset="63771.18">21456 5381 410 0,'0'0'98'0,"0"0"-29"0,0 0 32 0,0 0 0 0,0 0-43 15,31-22-21-15,-26 19 19 16,-1 2-36-16,0 1-18 0,-1 2 39 16,-2 4-16-16,0 4-4 0,-1 2-5 15,-1 6 1-15,-6 6 9 0,-5 12-2 16,-7 13 2-16,-8 14-10 0,-1 3-10 16,1-1-2-16,3-7-4 0,4-7 0 15,0-2-10-15,3-2-15 0,1-5-19 16,2-5-14-16,3-7-16 0,5-6-20 15,2-8-33-15,3 3-16 0,1-4-54 16,0-3-74-16</inkml:trace>
  <inkml:trace contextRef="#ctx0" brushRef="#br0" timeOffset="64069.88">21801 5453 630 0,'0'0'70'0,"0"0"36"0,0 0 14 0,17-33-69 16,-12 29-47-16,-4 1 0 0,-1 3-4 16,-1 3 0-16,-4 8 0 0,-3 7 12 15,-2 5 26-15,-5 14 5 0,-3 12-5 16,-4 13-14-16,1 1-11 0,3-4-6 15,3-8-5-15,5-8-2 0,3-4-6 16,1 0-7-16,0-8-2 16,3-9-12-16,1-4-15 0,1-3-32 15,0 0-29-15,0 1-17 0,1 3-33 16,0-7-96-16,0-5-110 0</inkml:trace>
  <inkml:trace contextRef="#ctx0" brushRef="#br0" timeOffset="64389.21">21157 5705 506 0,'0'0'62'0,"0"0"30"15,0 0 48-15,0 0-50 0,0 0-60 16,0 0 21-16,15-7-1 0,1 7 1 16,6 0-10-16,4 0-8 0,8 0-12 15,7 1-8-15,7 3-6 0,0 3-5 16,-2 0-1-16,-4 1 1 16,-4-2-2-1,-1-1-8-15,2-1-14 0,-2 1-15 0,-1 2-24 0,-1 0-55 16,-4-2-71-16,-8-2-38 0,-7-2-116 15</inkml:trace>
  <inkml:trace contextRef="#ctx0" brushRef="#br0" timeOffset="64594.18">21324 5941 707 0,'0'0'85'15,"0"0"-12"-15,0 0 9 16,0 0-24-16,0 0-26 0,49 1 13 0,-17-1-1 16,12-7-9-16,10 1-10 15,4 1-13-15,-1 0-6 16,-4 2-6-16,-5 2-9 0,4 1-33 0,3 0-71 16,2-1-98-16,-14 0-117 0</inkml:trace>
  <inkml:trace contextRef="#ctx0" brushRef="#br0" timeOffset="65223.66">23344 5686 541 0,'0'0'79'0,"0"0"-58"15,0 0 27-15,0 0-6 0,0 0-27 16,9-37-13-16,-8 33 17 0,-1-2 11 16,0 0 6-16,0 0 17 0,-2 2 2 15,-2-1-3-15,-1 0-2 0,-2 2-19 16,-2-2-15-16,0-1-6 0,-4 0-6 16,-2 4-3-16,0-1 0 0,-4 3-2 15,0 1 0-15,-2 6 0 0,-2 3-3 16,-1 4-11-16,2 6-2 0,-1 1 2 15,3 6 4-15,2 5-5 0,5-2-16 16,6 0 19-16,4-1 8 0,4-7 4 16,6 3 1-16,6-3 0 0,2-3 7 15,4-3-2-15,2-3 6 16,4-4 8-16,2-3 2 0,0-5 1 16,0-2 13-16,0-6 15 0,-3-6 6 15,-1-1-2-15,-1-6-2 0,-2-3-1 16,-2-14-17-16,1-13-14 0,-6-17-7 15,-5-7-5-15,-5 0 0 0,-3 5-1 16,-3 15-1-16,0 7-3 0,0 9-1 16,0 9-2-16,-1 7-5 0,2 5-15 15,-1 2-24-15,0 0-31 0,-1 1 14 32,-1 0-57-32,5 1-88 0,2 4-82 0,2 2-155 15</inkml:trace>
  <inkml:trace contextRef="#ctx0" brushRef="#br0" timeOffset="65677.42">23795 5679 462 0,'0'0'52'0,"0"0"33"0,0 0 40 0,0 0-65 0,0 0-41 0,11 16-1 16,-5-16 11-16,2 0 9 0,3 0 11 15,1-5 12-15,4-2 3 0,0-1-11 16,2-6-1-16,1 1-12 16,-1-1-8-16,2-3-13 0,-4 0-6 15,-1 1-1-15,-2-3 6 0,-4 2-2 16,-1-2-2-16,-5 3-2 0,-3-3-7 15,0 4-5-15,-7 0-1 0,-4 3-6 16,-2 2-3-16,-3 2-5 0,-3 5 10 16,-2 3-3-16,-1 1 3 0,-1 8-2 15,0 4-9-15,0 7-5 0,-1 2 9 16,2 5 12-16,-1 8-1 0,2 7 0 16,2 5 2-16,8-6 12 0,6-9 11 15,5-9 5-15,1-9 7 0,5 3 0 16,3 0-8-16,5 1-6 15,3-6-9-15,5-4-1 0,4-2-12 16,7-6-15-16,8-3-46 0,7-7-37 16,2-3-47-16,-8-1-50 0,-12 1-84 15,-10 4-137-15</inkml:trace>
  <inkml:trace contextRef="#ctx0" brushRef="#br0" timeOffset="66177.42">24606 5327 604 0,'0'0'132'0,"0"0"-24"0,0 0 11 0,0 0-75 0,27-35-26 0,-23 27 0 16,-1-5 3-16,-2 4 2 0,-1-3 5 15,0 3 26-15,-1-3 7 0,-2 1-12 16,-1-1-6-16,0 1-13 16,0 1-15-16,-2-3 0 0,2 2-7 15,-1 0-4-15,-1-2-3 0,-1 3-1 16,-2 1-3-16,1 2 2 0,0 5-5 15,-2 0 4-15,-2 2-4 0,-1 1 1 16,-3 5 5-16,1 6 5 0,-3 5 4 16,-1 11-6-16,-4 12 5 0,-1 12-1 15,-1 6-2-15,5 0-3 0,3-3 1 16,3-1 2-16,0 0 10 0,2 3 14 16,2-2 4-16,3 0-12 0,4-4-1 15,3-2-10-15,0-3-6 16,6-4-3-16,4-4-1 0,-1-8-32 0,0-6-22 15,0-10-14-15,2-4-13 16,0 1-30-16,4-3-33 0,2 0-53 16,4-4-23-16,-6-3-10 0,-1-1-63 15</inkml:trace>
  <inkml:trace contextRef="#ctx0" brushRef="#br0" timeOffset="66364.87">24297 5736 819 0,'0'0'144'0,"0"0"-3"0,0 0-32 0,0 0-65 0,46-12-30 16,-25 6-5-16,2 2-9 0,1-1-17 15,0-1-48-15,2 1-52 0,15-7-107 16,-7 1-91-16,-1 0-202 0</inkml:trace>
  <inkml:trace contextRef="#ctx0" brushRef="#br0" timeOffset="66505.67">24934 5764 918 0,'0'0'210'15,"0"0"-113"-15,0 0-23 0,0 0-74 16,0 0-85-16,0 0-120 0,0 0-80 15,0 0-121-15</inkml:trace>
  <inkml:trace contextRef="#ctx0" brushRef="#br0" timeOffset="67571.3">25862 5523 132 0,'0'0'78'0,"0"0"21"0,0 0 9 0,0 0-27 0,0 0-11 16,8-25-6-16,-7 18-4 0,1-2 2 16,-1 1-5-16,0 0 3 0,1-1-13 15,1 0-7-15,-1-1-2 0,2 3-14 16,-2 0-6-16,-1 0-2 0,1 3-12 15,-2 1-1-15,1 2-3 0,-1 0 0 16,0 1-4-16,0 1-20 16,-2 4-14-16,-2 4 11 0,-2 5 17 15,-2 2 2-15,0 7 5 0,1 2 3 16,-1 8 5-16,4 5 15 0,4 8-2 16,4-4-1-16,5-8-4 0,0-11-4 15,-2-9 7-15,1 0 0 0,2-2 8 16,1-1-3-16,4 2-2 0,-3-6-5 15,0-3 7-15,1-3 5 0,-1-1 16 16,0-4-1-16,-1-3-11 0,-1-3-8 16,2-2-10-16,-1-2-7 0,-1-1-4 15,1-1 0-15,-1-3-1 0,-1 2-1 16,2-2-4-16,-1 0-3 0,-1 2-80 16,1-1 88-16,-1 3 0 0,0 0 0 15,2 2-28-15,-2 1 26 0,-1 3 2 16,0 0-17-16,1 3-5 0,-3 0-10 15,1 5-10-15,-3 1 17 0,1 2 16 16,-2 7 1-16,2 4-4 0,-4 5 11 16,1 1 0-16,0 3 0 0,-1 0 1 15,1-1 0-15,1 0 2 0,0-3-1 16,0-1 6-16,2-2 9 0,0-4 2 16,2-3-1-16,-2-2-1 0,0-3-1 15,-1-3-2-15,-1 0 8 0,0-1 17 16,0-5-11-16,2-1-13 0,-1-3-4 15,1-4-6-15,0-2-2 0,1-2 1 16,3-3-3-16,0-3 0 16,1 2 0-16,2 1 0 0,1 1-1 15,1 3 1-15,1-1 0 0,0 4 0 16,1 1 0-16,-2 3 0 0,1 3-1 16,-3 1 1-16,1 5 2 0,-3 1 4 15,0 6-2-15,-1 3-1 0,-3 6-1 16,-1 5-1-16,-1 5 0 0,-2 3 1 15,0-1-2 1,0 2 0-16,-1-3-2 0,1-1-15 0,0 0-5 0,1-4 0 16,-1-2-11-16,0-1-18 0,-2-5-23 15,0-3-38-15,-2-5-65 0,-3-4-46 16,-1-1-118-16</inkml:trace>
  <inkml:trace contextRef="#ctx0" brushRef="#br0" timeOffset="67743.17">26291 5278 1139 0,'0'0'47'0,"0"-4"57"0,0 1-66 0,1 0-38 0,1-2-91 0,-1 1-53 15,4 0-79-15,0 1-79 0,2 0-146 16</inkml:trace>
  <inkml:trace contextRef="#ctx0" brushRef="#br0" timeOffset="68196.1">27438 5224 615 0,'0'0'106'0,"0"0"-64"15,0 0 110-15,0 0-78 0,34-32-38 16,-27 29-21-16,-1 3 1 0,0 0-8 16,-1 5-5-16,0 6 5 15,-2 5 18-15,-1 13 5 0,-2 18 0 16,0 13-6-16,-4 6-6 0,0-3-7 15,0-6-2-15,1-11-8 0,3-3-2 16,0-7-3-16,0-7-33 0,0-5-14 16,0-7-28-16,0-3-22 0,-1 1-34 15,1 0-39-15,0-3-75 0</inkml:trace>
  <inkml:trace contextRef="#ctx0" brushRef="#br0" timeOffset="68914">27481 5284 254 0,'0'0'84'0,"0"0"-34"16,0 0 62-16,0 0-47 0,0 0-13 16,0 0-5-16,23-25-4 0,-16 16 2 15,2 4-19-15,-2 0 8 0,1-1 20 16,2 1-3-16,3 0 1 0,0-1-8 15,4 0-18-15,2 0-11 0,4 1-2 16,2 2 0-16,0-1 7 0,1 2-1 16,-5 2-6-16,1-1-3 0,-3 1-8 15,-4 0 2-15,-2 0-1 0,-3 1 1 16,-1 3-3-16,-3 1 0 0,-1 3-1 16,-5 3-4-16,0 3 4 0,-11 1 0 15,-1 5 1-15,-7 2-1 0,-5 4 3 16,0 0-3-16,-4-1-1 0,-1 2-4 15,0-2-6-15,3-2 6 0,1-1 4 16,6-2-1-16,3-3 1 0,6-2 1 16,2-3 0-16,6 1 0 0,2-5 0 15,1-1 0-15,5-2 0 0,4-3 4 16,1-1 1-16,4-1-3 0,2-2 1 16,2 0 0-16,2-2-3 15,-1 2 1-15,2-1-1 0,0 1 0 16,0 2 0-16,2-1 0 0,-1 1 0 15,3 0 0-15,0 3 2 0,3 2-2 16,-2 2 3-16,0 4 1 0,-1 2 1 16,-3 3 3-16,-7 0 9 0,-4 3 11 15,-7 1 12-15,-6 1 10 0,-7 1 17 16,-8 0 0-16,-6-1-13 0,-10 4-14 16,-14-2-17-16,-13 0-10 0,-4-3-11 15,2-4 6-15,8-4-3 0,12-4-1 16,8-2-4-16,9-3-7 15,8-3-41-15,1 0-41 0,1 0-60 16,-5-7-56-16,1 1-123 0,6-5-200 16</inkml:trace>
  <inkml:trace contextRef="#ctx0" brushRef="#br0" timeOffset="72279.28">17833 7713 175 0,'0'0'47'0,"0"0"-34"0,0 0 12 0,0 0 19 15,3-17-28-15,-3 13 13 0,2 1 4 16,-1 0-1-16,-1 0 14 0,0 1 1 16,2 0-5-16,-2 1 1 0,0-2 3 15,2 2-3-15,-1-2 1 0,-1 1 2 16,5-2-5-16,-1-1 0 0,3-3 0 15,2 0-13-15,2-3-8 0,2 1-4 16,2 0 9-16,2 1-15 16,-2 1-9-16,-2 4 6 0,1 0 7 15,-3 4 6-15,1 0 14 0,-3 2-8 16,0 6-15-16,-1 4-3 0,-1 6-3 16,-3 4-5-16,-2 4 0 0,-2 2 0 15,-2 8-1-15,-4-5 3 0,0 2-1 16,-1-3 0-16,-2-4 12 0,1 2 9 15,2-3 5-15,-1-3-3 0,4-3-6 16,1-3-10-16,-2-4-5 0,4-4 0 16,3-3-2-16,0-3 0 0,3-2 1 15,2-4 5-15,0-6 6 0,3-6 9 16,2-2-5-16,1-6-3 0,0-1-6 16,2-4 0-16,3-8-1 15,-3 5-1-15,1-2-2 16,-1 1 0-16,0 4-4 0,4-3 1 0,-1 1 0 15,1 3 0-15,1 2-1 0,-4 2 0 16,1 5 0-16,0 2 2 0,-6 6 1 16,0 5 2-16,-3 4-5 0,-3 2 2 15,-1 1-2-15,-2 9 0 0,0 6 3 16,-3 5 2 0,2 6 4-16,-2 10 7 0,-2 5 3 0,2 7 0 0,2-6-5 15,0-11-6-15,-1-9-6 0,3-7 1 16,-2 3-3-16,1 2-6 0,0 1-30 15,-1-1-31-15,1-6-31 0,2 3-59 16,0-6-115-16,-2-4-105 0</inkml:trace>
  <inkml:trace contextRef="#ctx0" brushRef="#br0" timeOffset="72796.45">18761 7939 387 0,'0'0'122'0,"7"-17"-21"0,3 5 13 0,-1-3-9 0,4 1-48 0,1-2-7 16,2 1 12-16,1 2-7 0,0 0-12 15,0 1 1-15,-2 2-11 0,1 0-4 16,-2 4-2-16,1 2-9 0,-3 3-7 31,-1 1-6-31,0 2-1 0,-2 6-3 0,0 5 2 0,-3 4-2 0,-3 6 5 16,-3 7 0-16,0 0 6 0,-5 2-2 15,-3-1-2-15,-4-5-5 0,-2 4-3 16,-3 0 2-16,2-4 0 0,-1-2 0 16,0-2 7-16,3-5 17 0,1-3 15 15,3-3 7-15,2-4-11 16,1-2-10-16,5-3-3 0,1-1-6 16,1-1 0-16,6 0 4 0,3 0-1 15,6 0 0-15,3 0-5 0,6 0-1 16,4-1-8-16,1-3-7 0,1 2 0 15,7-3-24-15,5 0-16 0,9 1-34 16,0-1-36-16,-2 3-32 0,-2-1-44 16,-5-1-78-16,-11 3-77 0</inkml:trace>
  <inkml:trace contextRef="#ctx0" brushRef="#br0" timeOffset="73271.06">20081 7585 717 0,'0'0'121'0,"0"0"-14"0,18-11 1 0,-10 7-21 0,1 0-59 15,-2 1-28-15,-1 0-11 0,-2-1-42 16,-2 2-69-16,-2 1-62 0,0 0-68 15,-3 1-189-15</inkml:trace>
  <inkml:trace contextRef="#ctx0" brushRef="#br0" timeOffset="73411.19">20136 7871 839 0,'0'0'62'0,"0"0"7"0,0 0 13 16,0 0-60-16,0 0-22 0,0 0-97 16,0 0-71-16,0 0-68 0,29 18-111 0</inkml:trace>
  <inkml:trace contextRef="#ctx0" brushRef="#br0" timeOffset="74038.17">21428 7479 283 0,'0'0'111'0,"0"0"-42"0,0 0 9 0,27-42 22 16,-16 28-39-16,-1 1-18 0,0 1 4 15,0 0-8-15,-2 5 2 0,-2 2-4 16,1 3 3-16,-3 2-5 0,-2 6-26 16,-2 7 52-16,0 7-25 0,-7 12 7 15,-5 16-7-15,-9 18 3 16,-3 10-11-16,-1-1-16 0,1-2-2 0,5-7-7 16,-1-3 0-16,1-1-1 0,3-3 2 15,-1-5-1-15,2-4-3 0,0-3 0 16,3-4-1-16,1-5-11 0,1-9-31 15,3-9-36-15,3-5-44 16,4-5-143-16,0-2 82 0,4-3-247 0</inkml:trace>
  <inkml:trace contextRef="#ctx0" brushRef="#br0" timeOffset="74358.59">21784 7406 730 0,'0'0'55'0,"0"0"56"15,0 0 12-15,0 0-62 0,0 0-53 0,0 0-8 0,21-21 0 16,-26 34 0-16,-4 4 7 0,-3 14 5 15,-4 12 4-15,-4 14-2 0,-1 7 5 16,3 2-2-16,2-4 3 0,3-5-3 16,1-3 1-16,3-1-8 0,1-3-6 15,1-2 0-15,1-5-4 0,2-1-6 16,-1-7-26-16,3-6-20 16,2-8-16-16,0-5-42 0,0-5-31 15,0 2-45-15,0-4-55 0,-1-3-168 0</inkml:trace>
  <inkml:trace contextRef="#ctx0" brushRef="#br0" timeOffset="74718.27">21227 7760 446 0,'0'0'63'0,"0"0"17"0,0 0 33 16,0 0-10-16,0 0-60 0,35-25-4 15,-14 18 9-15,5 1-2 0,9 1 3 16,8-1 17-16,12-1-6 0,4 2-11 15,-3 0-13-15,-5 3-12 0,-8-1-11 16,-2 2-7-16,-1 0-6 0,-3 1-4 16,-2 0-19-16,-7 0-23 0,-6 0-33 15,-6 0-33-15,-1 0-14 16,-1 0-43-16,3 0-5 0,-5 0-60 16,-5 0-45-16</inkml:trace>
  <inkml:trace contextRef="#ctx0" brushRef="#br0" timeOffset="74921.39">21273 7867 663 0,'0'0'83'0,"0"0"14"16,0 0 26-16,0 0-14 0,0 0-61 16,0 0-3-16,0 0 23 15,40 8-12-15,1-12-14 0,14-3-10 16,7 0-20-16,-2 2-12 0,-3 2 0 15,-5 1-43-15,2 2-34 0,2-1-48 16,3 1-67-16,-14 0-90 0,-8-2-102 16</inkml:trace>
  <inkml:trace contextRef="#ctx0" brushRef="#br0" timeOffset="75346.53">22982 7645 587 0,'0'0'194'0,"0"0"-162"16,0 0 24-16,0 0 37 0,0 0-52 15,0 0-39-15,27 7-2 0,-27 7 12 31,0 7 16-31,-4 6 8 0,-5 15-6 0,-6 14 8 0,-1 20-1 0,-1 4-2 32,6-2-3-32,1-10-15 0,5-11-5 15,2-3-7-15,-1-5-1 0,3-6-4 16,0-3-27-16,-1-5-22 0,1-8-24 16,1-7-48-16,-2-8-44 0,2 0-28 15,0-4-42-15,0-3-131 0</inkml:trace>
  <inkml:trace contextRef="#ctx0" brushRef="#br0" timeOffset="75658.82">22916 7752 525 0,'0'0'38'0,"0"0"57"15,49-52 36-15,-23 31-29 0,1 1-36 16,3 3 16-16,0 2-20 0,1 3-17 31,-1 2-18-31,-3 5-7 0,0 4 0 16,-3 1 0-16,-2 7 8 0,-3 5-11 16,-2 3 0-16,-5 4 0 0,-3 1 11 15,-4 3 2-15,-4 2-4 0,-2-2-16 16,-8 1-7-16,-7-1 0 0,-5 0-3 15,-11 0-1-15,-11-1-17 0,-10-2-20 16,-2-3-14-16,2-8-26 0,9-3-26 0,7-5-46 0,2-1-73 16,12-2-14-16,5-3-125 0</inkml:trace>
  <inkml:trace contextRef="#ctx0" brushRef="#br0" timeOffset="76206.33">23362 7369 575 0,'0'0'50'0,"0"0"79"16,0 0-41-16,0 0-66 0,0 0-21 15,0 0 2-15,35-21-3 0,-31 25 0 16,0 5-2-16,-2 5 2 0,-2 6 12 16,0 6 17-16,-6 13 13 0,-3 12-4 15,-2 9-6-15,2 2-13 0,2-5-12 16,3-8-6-16,0-6 1 0,1-3-2 16,0-2-2-16,1-3 1 0,1-5-4 15,0-4-1-15,1-10-2 0,0-5 7 16,0-4-4-16,2-1-1 0,1-2 5 15,2-2 1-15,4-2 5 0,1-7 31 16,6-4-1-16,1-3-8 0,4-6-6 16,2-3-10-16,5-9-9 0,7-6 0 15,4-9 3-15,-3 6 4 0,-6 10 3 16,-9 11 0-16,-5 6-10 0,2 0 1 16,2 0-3-16,2 0 1 0,-4 4-2 31,-4 3 2-31,0 5-1 0,-6 2 0 15,-1 5 0-15,-3 4-1 0,-2 6 1 16,-1 3 0-16,-1 4 1 0,-2-1 0 16,-2 4-1-16,0-1-6 0,1-2-35 15,1 1-41-15,1 1-66 16,1 2-60-16,0-5-49 0,0-4-169 16</inkml:trace>
  <inkml:trace contextRef="#ctx0" brushRef="#br0" timeOffset="76567.25">24147 7795 366 0,'0'0'54'0,"0"0"54"0,0 0-5 0,15-34-40 16,-11 22-13-16,-1-1-10 0,0 1-6 15,0-1 4-15,-2 1 4 0,0 2 2 16,0 0-2-16,0 2 0 0,-1 2-8 16,-1 1 0-16,-3 3-11 0,-4 2-14 15,-6 8-8-15,0 4-1 0,-4 3 0 16,0 5 0-16,1 2 1 0,1 2-1 16,2 1 0-16,3 2 0 0,2-3 2 15,4-1 23-15,4 0 41 0,1-5 0 16,6 0-7-16,5-6-9 0,1-3-18 15,4-4-13-15,2-5-10 0,2-3-2 16,2-5-2-16,-3-1-5 0,1-4 0 16,-5-1-16-16,-3-4-26 0,-5-2-34 15,-6 0-30-15,-1 0-37 0,-7 1-39 16,-8 1-36-16,1 4-65 16</inkml:trace>
  <inkml:trace contextRef="#ctx0" brushRef="#br0" timeOffset="77130.34">24358 7731 424 0,'0'0'100'0,"0"0"-25"0,34-27 47 0,-20 16-63 16,0 0-42-16,-1 1-13 0,-1 2-1 15,-4-2-2-15,-1 5 2 0,-3 1-3 16,-2 2 1-16,-1 2 4 0,-1 3 8 16,0 5 15-16,-2 3 19 0,-3 5-4 15,2 3-16-15,-2 2-12 0,1 3-10 16,0 1-4-16,1-2 1 0,1 1 0 15,-2-2-1-15,2-1 4 0,1-3-5 16,0-2 2-16,1-4-1 0,0-5-1 16,0-2 9-16,3-3 4 0,3-2 17 15,0-2 7-15,1-2-9 16,1-4 1-16,3-5 1 0,-1-4-9 16,2-4-10-16,2-2-8 0,0-3-1 15,3 1-2-15,-1-2 0 0,2 1 1 16,1 1-1-16,0 1 0 0,2 3 1 15,-2 3-1-15,0 4 0 0,-2 3 0 16,-3 3 1-16,-2 3-1 0,-2 3 0 16,-3 2 0-16,-3 2 4 0,-2 6-1 15,-2 4 5-15,-1 6 0 0,-3 6 0 16,-1 0-4-16,-1 3-4 0,0 3 0 16,2-1-2-16,2 1-15 15,0-1-6-15,1-1-15 0,0 0-9 16,1-2-27-16,1-2-54 0,6 2-56 15,1-8-64-15,-1-4-188 0</inkml:trace>
  <inkml:trace contextRef="#ctx0" brushRef="#br0" timeOffset="77520.95">25013 7782 375 0,'0'0'80'0,"0"0"42"0,0 0-35 0,34-33-32 0,-18 23 2 16,1 2-13-16,2-2 1 0,1 0-1 15,-1 2-21-15,1-3-12 0,1 1 0 16,-2-1 24-16,-1-1 3 0,-1 0-8 16,-1 0-20-16,-3 0-2 0,-2-1-5 15,-4 2-1-15,-3 0-2 0,-2 1 2 16,-2 0-1-16,-5 3-1 0,-3 2 0 15,-4 1 0-15,-3 1 0 0,-4 3-3 16,-4 3 2-16,-3 5-2 0,-9 7 3 16,-7 13 2-16,-1 12 6 0,1 7 8 15,9 1 28-15,12-3 36 0,7-5 11 16,5-3 2-16,5-8-22 0,4-5-28 16,2-6-24-16,5-4-11 0,5 2-8 15,5 0-4-15,7-3-35 0,3-3-44 16,8-6-46-16,9-4-22 0,6-1-48 15,-1-5-16-15,-5-4 29 0,-17 2-26 16,-8 1-47-16</inkml:trace>
  <inkml:trace contextRef="#ctx0" brushRef="#br0" timeOffset="77959.02">25571 7686 230 0,'0'0'51'0,"0"0"77"15,0 0-24-15,0 0-40 0,40-36-6 16,-32 27-6-16,-1 1 11 0,-2-1-4 16,-1 0-11-16,-2 2 6 0,-2-1-14 15,0 3-13-15,-5 0-14 0,-3 1-13 16,-3 0 1-16,-3 1-1 0,-1 2 1 15,-2 1-1-15,1 3 0 0,-1 1 0 16,-1 2 0-16,2 0 0 0,2 2 0 16,1 0 1-16,3 2-1 0,3 1 1 15,0 0-1-15,4 2 0 16,1 2 1-16,2 1-1 0,0-1 1 16,6 2 0-16,5-3 2 0,2 3 8 15,4-2 22-15,4 1 7 0,3 0-13 16,0 1-20-16,0-1-5 0,-3 1-1 15,-2-2 3-15,-5-1-4 0,-4 0 5 16,-5-3 3-16,-5 0 3 0,-2-1-8 16,-9-3 2-16,-6 0-5 0,-6-4-2 15,-3-1-40-15,-9-2-33 0,-8 0-38 16,-7-2-22-16,-1-1-25 0,12 1-38 16,9-2-101-16</inkml:trace>
  <inkml:trace contextRef="#ctx0" brushRef="#br0" timeOffset="78474.75">26612 7469 558 0,'0'0'23'0,"0"0"32"0,17 0 48 0,-13 0-70 15,-3 5-14-15,-1 3-12 0,-2 6 15 16,-4 4 11-16,-5 7 10 0,-1 10 18 16,-3 8-24-16,2 11-11 0,4-3-13 15,3-2-11-15,3-9-2 0,3-12-6 16,0-7-34-16,0-3-29 0,1-3-21 16,1 2-34-16,4 0-21 15,-1-3-90-15</inkml:trace>
  <inkml:trace contextRef="#ctx0" brushRef="#br0" timeOffset="78632.89">26725 7297 930 0,'0'0'41'0,"0"0"-32"16,0 0 6-16,0 0-15 0,38-37-111 15,-25 32-117-15,-1-1-57 0</inkml:trace>
  <inkml:trace contextRef="#ctx0" brushRef="#br0" timeOffset="79367.75">26867 7662 175 0,'0'0'414'16,"0"0"-338"-16,0 0 35 0,40-12-35 15,-25 5-60-15,0 0-13 0,-1-2-2 16,1-2 2-16,-1 1-1 0,-2-2-2 16,2 0 3-16,0 3-3 0,1-3 0 15,-2 4-2-15,1 0-73 0,-2 1 75 16,-2 1 0-16,1 0-38 0,-3 4 38 16,-2 0 0-16,-3 2 0 0,-3 0-3 15,0 6-1-15,-2 1 4 0,-2 3 5 16,0 1 17-16,0 1 4 0,0 3-11 15,1 0-5-15,1 1-1 0,1 1-2 16,1-1-2-16,-1 1 7 0,3-3-7 16,1 1 0-16,0 2 0 0,-1-3-2 15,0 0 1-15,-1-2 5 16,0 1-3-16,1-3-3 0,-1 0 1 16,1-3-2-16,-1 1-1 0,0-1 0 15,1-1 0-15,-1-2 1 0,1 0 5 16,-1-1 3-16,1-3 10 0,1 0 5 15,0 0-1-15,-1-2-11 0,1-2-7 16,1 0 0-16,1-2 5 0,0-1-3 16,1-2-1-16,3 0-4 0,-1-2-3 15,2-3 0-15,1-3 0 0,1-2 1 16,3-4-1-16,-3-1 1 0,2-1 1 16,0 1-2-16,-2 2 9 0,0 3 19 15,-2 4-1-15,0 3-8 16,-1 1-5-16,-1 2-7 0,-2 4 1 15,1 1-3-15,0 3 3 0,-2 1 2 16,1 3 4-16,-1 3 4 0,1 4-6 16,-2 2 4-16,-1 5 0 0,0 3-1 15,-2 0-2-15,-1 2-6 0,1 0 0 16,0 0-4-16,1 1-3 16,2-2 0-16,1 0 0 0,0-2-21 0,2 0-16 15,0 0-16-15,1-3-45 16,0 0-54-16,9 2-62 0,-4-6-76 0</inkml:trace>
  <inkml:trace contextRef="#ctx0" brushRef="#br0" timeOffset="79743.25">28278 7245 558 0,'8'0'93'0,"3"0"-48"0,-1 0 79 0,-1 2-75 0,-1 7-41 16,-5 1-8-16,-3 7 4 0,-5 4 12 15,-6 14-5-15,-3 15 3 0,-7 13 17 16,2 7-16-16,1-4 2 0,4-7-7 16,6-10-4-16,3-6-3 15,2-2-3-15,2-3-22 0,1-9-49 16,0-5-47-16,2-1-64 0,1-9-104 15</inkml:trace>
  <inkml:trace contextRef="#ctx0" brushRef="#br0" timeOffset="80597.09">28299 7330 277 0,'0'0'49'0,"0"0"10"0,0 0 36 0,0 0-47 0,0 0-11 0,2-2-10 16,3-1-2-16,0-1 10 0,3-1-15 15,-2-1 23-15,2 0 6 0,2-1 3 16,4-1-5-16,-1-1-14 0,4 0-17 15,2 0 2-15,0 0-2 0,1-1 0 16,-3 2 0-16,0 1-4 0,-2 0-1 16,-1 1-7-16,-2 2-4 0,-2 0 0 15,1 3 3-15,-2-1-2 0,-3 2 6 16,1 0 8-16,0 0 6 16,0 2-5-16,1 2-1 0,4 1-7 15,-3 2 3-15,1 3 1 0,1 1-7 16,-3 3 2-16,0 1-4 0,-1 3-1 15,-3 1 4-15,-2 3-5 0,-2 1 7 16,-2 2 0-16,-4 1 3 0,-5-1 0 16,-4 1-5-16,-3 0-2 0,-3-3-1 15,-2 1-2-15,0-3 0 0,-2-1 0 0,3-2-1 0,1-3 0 0,4-2 0 16,1-2 0-16,3-4 0 16,4-1 1-16,0-2-1 0,3-1 0 15,2-1-2-15,2-2 2 0,2 0 2 16,4-4-1-16,4 0-1 0,5-1 0 15,2-1 0-15,4 0 0 0,0-1-1 16,4 0 1-16,1 0 2 0,0 2-2 16,1 0-1-16,-3 0-1 0,2 1 2 15,-2 1-1-15,2 1 1 0,-2 2-1 16,2 1 0-16,-2 2 1 0,-1 2 0 16,0 2-1-16,-3 3-1 15,-3 2 2-15,-3 2-3 0,-6 5 3 16,-4-2 0-16,-4 2 0 0,-12 1 4 15,-4 1 18-15,-13 0 24 0,-14 0 4 16,-14-1 1-16,-6-2-12 0,1-3-14 16,3-4-1-16,7-1-6 0,2 0-5 31,3-3-1-31,8 1-6 0,8-2-6 16,11-2 1-16,7-1-1 0,3-2-15 15,-1 4-31-15,1-2-51 0,2 1-52 16,5-2-123-16,4-2-189 0</inkml:trace>
  <inkml:trace contextRef="#ctx0" brushRef="#br0" timeOffset="86221.1">1390 11126 197 0,'0'0'57'0,"0"0"-4"0,0 0 21 15,0 0-15-15,0 0-11 16,0 0 6-16,17-13-2 0,-17 12-8 16,0 0 0-16,0 1 4 0,0-1 0 15,0 0-12-15,0-2-8 0,0 0-4 16,2 0-2-16,1-1-3 0,0 0-6 16,1-1-6-16,0 0-1 0,-2 1 7 15,3-1 8-15,-4-1 3 0,2 0 1 16,0 2 0-16,-3 0 0 0,0-2 4 15,0 2-7-15,0-1-8 0,-6 0-5 16,2-1 1-16,-3 3 4 16,-1-2-3-16,0 3-6 0,-3-2-1 15,0 3 2-15,-3 1-1 0,-2 0-3 16,-1 2 0-16,-1 5-1 0,-2 5 4 16,-2 2-2-16,-1 7 2 0,-7 11-3 15,-3 9-1-15,-6 11-1 0,4-1 0 16,7-3 0-16,7-7 0 0,10-13 0 15,3-7 0-15,5-6 0 0,3-2 0 16,0 0-4-16,5 2-1 0,0 0 4 16,5-4 1-16,0-2 1 0,3-4 1 15,2-4 9-15,0-1 7 0,2-7 0 16,-1-4-3-16,4-2 3 0,-5-2 0 16,2-3-6-16,2-1-3 0,-5-2-2 15,2-2 4-15,-3-3-7 0,-2-1 3 16,3 0 6-16,-3-1-10 0,0 2-1 15,-2 3-1-15,1 4-1 0,1 3 0 16,-3 6-1-16,-2 1 1 0,-1 5 0 16,-2 3 0-16,-1 1-5 0,0 5-5 15,-1 5-6-15,-1 4 11 0,0 1 4 16,3 6 0-16,-2-1 1 0,1 1-1 16,3-1 0-16,-2-2 0 0,4-1 0 15,1-1 0-15,2-1 1 0,1-1 1 16,1-1 6-16,0-3 6 0,3-1 0 15,0-3-4-15,0-3-3 16,2-2-1-16,0-1 2 0,1-4-7 16,0-5 0-16,-2-1-13 0,3-3-14 15,0-2-16-15,2-1-42 0,-1-3-65 16,4-8-51-16,-5 2-74 0,-3 2-151 16</inkml:trace>
  <inkml:trace contextRef="#ctx0" brushRef="#br0" timeOffset="86564.87">1616 10591 637 0,'0'0'38'0,"3"-3"-5"0,3 3 3 0,2 0 29 0,9 3-2 15,1 5-20-15,4 5-7 0,5 4-10 16,6 13-10-16,10 12-4 0,12 16-5 16,2 6-2-16,-2 4-3 0,-2-4 4 15,-5-5-1-15,-5-1 24 0,-4-2-16 16,-4-3-3-16,-5 0 10 0,-4-3 28 16,-6-2 18-16,-1-4-7 15,-6 2 3-15,-1-4-18 0,-5-1-4 16,-6-2-15-16,-1 0-6 0,-6-1-3 15,-5-4-5-15,1-4-7 0,2-5-1 16,-2-6-3-16,0 0-16 0,2 5-33 16,-4 4-37-16,2 2-29 0,1 1-34 15,4 12-32-15,3-10-77 0,2-1-47 0</inkml:trace>
  <inkml:trace contextRef="#ctx0" brushRef="#br0" timeOffset="89242.85">4847 10759 466 0,'0'0'22'0,"0"0"30"0,0 0 42 0,0 0-28 0,7-24-25 16,-5 22-22-16,-2 2 4 0,0 6-9 15,0 5 14-15,0 8 12 0,-2 13 4 16,-2 18-10-16,-1 20 4 0,2 12-9 16,1 2 9-16,1 0 5 0,1-9-5 15,-1 4-3-15,-3-1-5 0,-3-1-2 16,-5 1-5-16,-1-6-18 0,-2-4-4 16,2-7 0-16,1-6-1 15,0-9-22-15,3-5-24 0,1-9-38 16,0-10-64-16,-1 0-40 0,4-9-38 15,-2-3-124-15</inkml:trace>
  <inkml:trace contextRef="#ctx0" brushRef="#br0" timeOffset="89682.36">4822 11137 84 0,'0'0'337'0,"0"0"-328"15,0 0 48-15,0 0 44 0,0 0-38 16,6-39-19-16,-3 34 13 0,0-1 5 15,2-1-4-15,3 1-8 0,3-2 7 16,3 1 4-16,4 0-8 0,1 0-11 16,4 1-3-16,2 1-5 0,1 4-1 15,0 1-5-15,-2 0-6 0,0 7 3 16,-4 3-4-16,-2 1 2 0,-3 3 2 16,-4 3 2-16,-3 0-5 0,-5-1-1 15,-3 2-8-15,-7-3-6 0,-6 1 2 16,-6 0-4-16,-3-2 0 0,-7-2-5 15,-5 1-18-15,2-2-26 16,0-2-13-16,1-2-5 0,4-2-26 16,-2 0-20-16,4 0-27 0,2-2-37 15,5 0-38-15,3-2-75 0</inkml:trace>
  <inkml:trace contextRef="#ctx0" brushRef="#br0" timeOffset="90041.86">5412 11201 659 0,'0'0'75'0,"0"0"15"0,0 0 35 0,0 0-61 15,0 0-38-15,21-21 3 0,-20 21 10 16,-1 3 8-16,-1 7-9 0,-2 3 3 16,-4 6 9-16,-1 4-4 0,-3 4-2 15,2 2-13-15,-2 1-21 0,2 0-1 16,0 0-7-16,1-2 0 15,2-2-2-15,1-1-2 0,-1-3-23 16,2-1-25-16,2-3-20 0,1-2-44 16,1-4-45-16,1-3-60 0,4-4-81 15,-1-4-187-15</inkml:trace>
  <inkml:trace contextRef="#ctx0" brushRef="#br0" timeOffset="90885.07">4590 10652 332 0,'0'0'27'0,"0"0"12"0,0 0 54 0,-1-12-38 0,1 6-31 15,1-2 22-15,0 1 5 0,4-2-4 16,-1-1-3-16,2 2 6 0,-1-3 2 16,1 1-11-16,1-3 1 0,1 2-2 15,1-1-3-15,0-2-2 0,0 0-3 16,1-1-8-16,0 0 5 0,-1 0-2 15,-1 1-2 1,0-1 1-16,-1 0 2 0,-1 1 0 0,0 0 2 16,0 0-11-16,1 0-7 0,-2-1 3 15,2 0-5-15,-1 1-4 0,2-2-2 16,-1 1-1-16,1-1 2 0,1 3-4 16,1 2 4-16,0 1-5 0,-2 4 2 15,1 3 5-15,-3 1-1 0,0 2-3 16,1 0 1-16,0 5-1 0,2 3 4 15,0 2-3-15,2 3 1 0,0 3 0 16,2 3-1-16,1 3-1 0,2 0 4 16,1 3 1-16,1 1 7 15,0-1 2-15,-1 2 0 0,0-2 1 16,0-1-1-16,-2-1-6 0,-1-2-4 16,1-1-6-16,-2-2-1 0,1-1 0 15,-1-1-27-15,2 0-46 0,0-1-56 16,10 4-69-16,-3-3-124 0,-3-4-190 15</inkml:trace>
  <inkml:trace contextRef="#ctx0" brushRef="#br0" timeOffset="91405.04">6781 10962 388 0,'0'0'79'0,"1"0"7"0,2-2 36 0,5-3-34 0,1 1-22 0,4 0 1 15,4-1 0-15,4-2-13 16,1 1-16-16,2 1 0 0,3 0-10 16,0 0-3-16,0 2-7 0,0-1-10 15,-2 2-6-15,0 0-2 0,-2 0-4 16,-1 2-19-16,-2 0-18 0,-2 2-36 15,-3 0-40-15,-3 3-47 0,-4-2-25 16,-4-1-116-16</inkml:trace>
  <inkml:trace contextRef="#ctx0" brushRef="#br0" timeOffset="91621.37">6820 11178 623 0,'0'0'87'0,"0"0"0"0,0 0 99 0,0 0-83 16,45 8-44-16,-22-8-21 15,2 0-2-15,9-4-5 0,7-2-14 16,7 1-9-16,4-1-3 0,-1 0-5 16,-5 2-3-16,-1 2-17 0,0 1-34 15,3 1-43-15,2-1-69 0,-11 1-100 16,-7-1-152-16</inkml:trace>
  <inkml:trace contextRef="#ctx0" brushRef="#br0" timeOffset="95158.3">8677 10680 290 0,'0'0'81'0,"0"0"20"0,5-10-5 0,-1 7-4 16,-2-2-27-16,1 1-3 0,0 0-5 15,-2 0 6-15,1-2-20 0,0 2 2 16,0 0-1-16,-2 1-2 0,1 1-7 16,-1 1-19-16,0 1 18 0,0 3-18 15,0 4-7-15,0 6 9 16,-4 4 10-16,0 7 2 0,-4 8-11 16,-3 12-5-16,-4 8-7 0,2 0-3 15,2-2 0-15,5-8-1 0,2-5-3 16,1-5-3-16,1-5-9 0,1-4-16 15,0-7-13-15,1-2-33 0,-2 1-43 16,1 1-65-16,1 3-56 0,0-8-62 16</inkml:trace>
  <inkml:trace contextRef="#ctx0" brushRef="#br0" timeOffset="95686.46">8984 10689 407 0,'0'0'48'0,"0"0"60"15,0 0-5-15,-1-38-22 0,3 25-39 0,1 1 0 0,1 0 6 16,1 0-6-16,1 2 5 0,2 0 14 16,1 2-5-16,1 2-2 0,3-1-6 15,1 3-8-15,3 1-12 0,1 0-2 16,3 2-6-16,1 1-2 0,-1 1-9 16,0 5-3-16,1 5-5 15,-4 1 0-15,-1 6 0 0,-4 3-1 16,-3 6 1-16,-7 6 2 0,-4 7-1 15,-13 8-1-15,-6-2 2 0,-4-2-1 16,0-5-2-16,2-7-5 0,4-5-3 16,3-6 3-16,5-7 2 0,-2 0 3 15,1 1 1-15,-1-1 0 0,-2 1 0 16,5-3 9-16,3-4 7 0,3-3 3 16,2-3 2-16,1-1-4 0,7 2 4 15,4-2 4-15,7 0-7 0,5 0-1 16,9-1-4-16,10 0-2 0,10 0-10 15,0-2-2-15,-2 2-1 0,-7 0-22 16,-6 0-34-16,-3 3-34 0,-4-1-27 16,-7 1-33-16,4 1-47 0,-8-2-50 15,-2 0-77-15</inkml:trace>
  <inkml:trace contextRef="#ctx0" brushRef="#br0" timeOffset="96171.26">8295 11436 229 0,'0'0'52'0,"0"0"32"0,-1 0 6 0,1 0-16 16,4 0-2-16,4 0 9 0,3 0 13 15,7-2 2-15,3-1-5 0,12-3-8 16,14-2-7-16,16-4-3 0,8 1-2 16,6 0-3-16,1 2-7 0,-2 1-9 15,1 2-16-15,2 0-14 0,-1 0-12 16,1 5-8-16,-2-2-2 0,0 3-13 15,-5 0-27-15,-7 0-23 16,-7 1-26-16,-8 1-16 16,-10 4-52-16,-8 0-56 0,-12-3-73 0,-9 3-143 0</inkml:trace>
  <inkml:trace contextRef="#ctx0" brushRef="#br0" timeOffset="96782.42">8256 11986 337 0,'0'0'50'0,"0"0"18"15,0 0 31-15,0 0-31 0,0 0-25 16,0 0-18-16,-37-15 25 0,34 8-6 16,0 0-4-16,3-1 5 0,0-1 2 15,0-1-1-15,0 1 7 0,4-2 1 31,2 1-1-31,2-2-13 0,4 1-11 0,2-1-9 0,3 0-7 0,3 1-7 16,0 0 3-16,3 3-2 16,-1 0 3-16,1 3 1 0,-1 2-4 15,0 1 5-15,-4 2-2 0,1 5-5 16,-3 3-2-16,0 5 0 0,-3 6 1 16,-1 2-1-16,-3 2-1 0,-2 11-2 15,-6 7 0-15,-2 4 3 0,-11 3-3 16,-4-3-1-16,-3-6-6 0,-1-4-5 15,-2-2 0-15,4-6 6 0,1-5 5 16,4-6 1-16,0-1 0 0,-1 1 0 16,-2 1 5-16,0-2 3 0,2-1 11 15,4-5 8-15,3-2 1 0,2-3 0 16,3-1-6-16,2-2-5 16,2-1-2-16,5 0 3 0,4-1 1 15,6-3-2-15,4-2-8 0,3-1-6 16,3 0-3-16,1-2-18 0,3-1-26 15,1 1-41-15,6-4-26 0,6-1-27 16,-6 2-50-16,6-4-64 0,-13 3-64 16</inkml:trace>
  <inkml:trace contextRef="#ctx0" brushRef="#br0" timeOffset="97220.34">8986 12058 406 0,'0'0'96'0,"0"0"27"0,0 0-4 16,0 0-25-16,11-24-22 0,-8 18-28 16,-1-2-8-16,-1 1-13 0,-1 0-11 15,0 0 5-15,-2 0-4 0,-3 2-3 16,-2 1-1-16,-2 3-5 0,-3 1-4 15,-2 1 5-15,-2 6-4 0,0 2 0 16,-3 4-1-16,0 3 0 0,0 4 0 16,1 4 0-16,1 1-7 0,1 10 3 15,6 5 4-15,3-3 1 0,6-5 5 16,2-5 20-16,8-8 23 0,2 2-13 16,5 0-14-16,4-3-5 0,4-5-7 15,3-7 5-15,2-3-7 0,1-3-2 16,0-7 3-16,-2-4 3 0,0-4 7 15,-4-2 10-15,-4-3 9 0,-2-5-5 16,-4-9-15-16,-5-11-9 0,-6-4-7 16,-3 4-2-16,-5 12-13 0,-2 13-8 15,-3 11-3-15,-2-3-21 0,-6 3-25 16,-4-1-15-16,-3 6-34 0,0 3-31 16,-7 2-39-16,5 1-28 0,5 2-147 15</inkml:trace>
  <inkml:trace contextRef="#ctx0" brushRef="#br0" timeOffset="97705.52">9318 12076 479 0,'0'0'88'0,"0"0"18"0,0 0 12 0,0 0-61 0,18-37-21 0,-16 29-20 15,1 1 5-15,-3 1 0 0,0 1-6 16,0 3 8-16,-5 1 4 0,-1 1-5 16,-3 3 2-16,-2 6-5 15,-1 3-5-15,0 2-6 0,-1 6-6 16,2 2-1-1,0 3-1-15,4 1 0 0,1 4 0 16,3-2 1-16,2 0 0 0,1-4 0 0,6-1 8 16,4-4 16-16,6-2 8 0,2-6-6 0,3-4-6 15,2-5-4-15,1-2 2 0,-1-9 7 16,-1-1 9-16,-1-4 5 0,-4-4 3 16,-2 0-4-16,-4-6-1 0,-4-3-12 15,-4-10-7-15,-5-4-8 0,-3 5-6 16,-3 8-5-16,-3 12 0 0,-1 9-1 15,-4 1-5-15,-3 0 0 16,-3 3-18-16,0 0-13 0,-2 3-18 0,-1 0-18 16,1 0-12-16,3 0-28 15,2 0-49-15,1 0-65 0,6-1-49 16,6 0-167-16</inkml:trace>
  <inkml:trace contextRef="#ctx0" brushRef="#br0" timeOffset="98287.84">10463 11029 309 0,'0'0'69'0,"0"0"20"0,0-2 0 0,1 0-21 16,2-1-14-16,-1 0-5 0,1 2 22 16,1-2 11-16,0 0-4 0,3 1-1 15,-1-3-2-15,2 1-18 0,2 0-6 16,2 1-11-16,2-1-5 16,2-2-13-16,0 1-11 0,3 1-8 15,-2-1-2-15,2 1-1 0,-2 0-3 16,0 1-19-16,-1-1-20 0,0 3-24 15,-3-2-36-15,-2 1-37 0,-2 2-36 32,-3-1-27-32,-1 1-71 0</inkml:trace>
  <inkml:trace contextRef="#ctx0" brushRef="#br0" timeOffset="98493.42">10458 11097 793 0,'0'0'110'0,"0"0"43"0,0 0-42 16,0 0-45-16,35 0-24 0,-17-1-11 15,5-1-8-15,4-3-9 0,-1 2-8 16,2-1-5-16,-1 2-1 0,-1-2-19 16,3 3-25-16,-1 1-33 0,4-1-33 15,3 1-36-15,14 0-78 0,-8 0-51 16,-4 0-161-16</inkml:trace>
  <inkml:trace contextRef="#ctx0" brushRef="#br0" timeOffset="99072.46">11785 10875 385 0,'0'0'183'0,"0"0"-87"0,0 0 27 15,0 0-24-15,0 0-45 0,3-38-19 16,-4 33 0-16,-2 0-6 0,-2 0-8 16,0 2-9-16,-1 0-2 0,-2 2-1 15,-5 1-2-15,-1 0 1 0,-2 2-3 16,-2 3 2-16,-3 4-3 0,2 3-4 16,-2 4 3-16,0 4-3 0,4 4-5 15,-2 8-1-15,5 8-5 0,3-3 5 16,4-4 4-16,4-7 2 0,3-4 5 15,1 1 13-15,3 0 6 0,4 0 7 16,4-5 0-16,1-2-4 0,3-4 3 16,2-4 1-16,1-2 1 0,3-6-5 15,-2 0-2-15,3-3 8 0,0-5-3 16,-1-2 1-16,0-1-6 0,-1-5-7 16,-1-3-1-16,-1-4-5 0,-5-8-1 15,-2-12 0-15,-4-9-6 16,-7 0-2-16,-2 5-1 0,-5 15-1 15,-1 14-1-15,-1 5-1 0,-1 4-1 16,-2 0-2-16,-3 0 3 0,-3 0-5 16,0 4-26-16,1 3-21 0,-1 1-26 15,4 1-31-15,4 1-47 0,-2 6-62 16,5 1-68-16,2-1-86 0</inkml:trace>
  <inkml:trace contextRef="#ctx0" brushRef="#br0" timeOffset="99244.74">12163 11171 1052 0,'0'0'101'0,"0"0"41"0,0 0-46 0,0 0-74 16,0 0-22-16,18 9-62 0,-23-9-53 15,-1-2-68-15,-3-4-124 16,1 1 28-16,-1 0-126 0</inkml:trace>
  <inkml:trace contextRef="#ctx0" brushRef="#br0" timeOffset="99777.4">12653 10871 378 0,'0'0'103'0,"0"0"-26"0,0 0 22 15,26-38-23-15,-19 27-44 0,-2-1-5 16,-2 1 15-16,-2 0 10 0,-1 1 5 15,-2 0-4-15,-3 2-24 0,-1 1-13 16,-5 0 10-16,0 5-6 0,-1 1-8 16,-4 2-8-16,0 5-2 0,-4 4-1 15,2 2-1-15,-3 3-2 0,0 6-6 16,0 1-13-16,4 5 3 0,1 1 3 16,3 2 4-16,5 0 10 0,2 1 0 15,6-2 2-15,1-1 1 0,7-1 9 16,4-4 3-16,3-1 3 0,2-4-2 15,2-4 0-15,0-4 0 0,0-4 6 16,0-5 10-16,0-1 7 0,0-6 7 16,-2-3 0-16,0-2-6 0,1-5-2 15,-7-1 0-15,0-5-7 0,-4-5-10 16,-1-9-9 0,-6-11-10-16,-3-4 0 0,-8 2-1 0,-1 12-16 0,-1 16-10 15,4 10 3-15,0 4-9 16,-5 1-20-16,-2 1-28 0,-4 3-17 15,4 2-38-15,0 0-16 0,4 6-63 16,3 1-47-16,4-1-98 0</inkml:trace>
  <inkml:trace contextRef="#ctx0" brushRef="#br0" timeOffset="100340.57">13305 10580 561 0,'0'0'60'0,"0"0"48"0,0 0-8 0,0 0-74 0,33-37-17 16,-30 30 0-16,-1 1 4 0,1 4 1 15,-3 0 6-15,0 2 20 0,-4 0-18 16,0 6 3-16,-7 4 11 0,-3 2-10 16,-1 5-8-16,-5 1-6 0,-2 5-6 15,-2 2-4-15,-1 3-2 0,-4 7 0 16,-2 8-13-16,0 8-5 0,4-1 7 15,9-5 6-15,5-6 4 0,10-5 1 16,3-4 7-16,0-5 3 0,2-6 2 16,4-1-2-16,5 2-2 0,1 2 1 15,4-1-2-15,5-2 2 0,1-4 0 16,1-5 18-16,2-4 3 0,0-5 2 16,1-1 2-16,-1-6 4 0,-3-5 2 15,-2-1-9-15,-1-4-10 0,-6-3-5 16,-1-3 2-16,-8-2 3 15,-4-1-7-15,-4 2 0 0,-10 2-1 16,-2 3-2-16,-6 5-8 0,-3 4-2 16,-2 3-2-16,2 4 0 0,1 1-13 15,1 0-19-15,2 1-14 0,4 1-11 16,2 2-20-16,4 3-37 0,1 3-62 16,3-1-109-16,4 0-142 0</inkml:trace>
  <inkml:trace contextRef="#ctx0" brushRef="#br0" timeOffset="103366.56">5000 13658 299 0,'0'0'35'0,"0"0"42"0,0 0 45 16,0 0-25-16,0 0-26 0,6-18-15 15,-6 15 11-15,0 0-9 0,0-1-5 16,0 3-9-16,0-1-2 0,0 2-8 16,0 0-2-16,-2 0-14 0,1 7-3 15,0 4 18-15,-1 6 13 0,-2 7-4 16,-2 11-15-16,0 12-4 0,-2 14-1 15,-1 7-1-15,1-1 6 0,2-4-4 32,0-8-1-32,1-1-8 0,1 0-7 15,1-5-3-15,-1-4 0 0,0 0-2 0,0-2-2 16,-1-3-2-16,1-2-25 0,0-4-33 16,1-5-26-16,2-8-31 0,0-5-45 15,1 1-60-15,0-4-46 16,-1-4-184-16</inkml:trace>
  <inkml:trace contextRef="#ctx0" brushRef="#br0" timeOffset="103774.06">4894 14030 567 0,'0'0'33'0,"0"0"27"16,0 0 49-16,7-37-53 0,-1 24-19 16,3-1 12-16,1-2-4 0,1-1 0 15,1 1-1-15,1-3 4 0,2 3 8 16,0 0-3-16,2 2-10 0,0 2-2 15,2 2-3-15,0 1-4 0,2 4-6 16,0 2 0-16,-2 3-5 0,1 0-2 16,-2 5 1-16,-4 4-10 0,0 3 1 15,-6 2 5-15,-2 4-6 0,-3 2 1 16,-2 4-1-16,-3 0-1 0,-5 3 2 16,-5-2-1-16,-3 0-6 0,-4 0-1 15,-2-3-3-15,-4-1-2 0,-2-4-25 16,-1 1-19-16,0-3-19 15,1-1-29-15,1-2-19 0,4-2-43 16,-2-3-42-16,5-1-70 0,5-4-91 16</inkml:trace>
  <inkml:trace contextRef="#ctx0" brushRef="#br0" timeOffset="104299.6">5293 14127 411 0,'0'0'78'0,"0"0"27"0,0 0 3 15,0 0-39-15,25-40-3 0,-19 32 3 16,0-1-11-16,2 0-8 0,0 0 2 16,0 4-1-16,0-2 0 15,0 2-9-15,2 0-9 0,1 0-6 0,0 2-3 16,2 3 3-16,-3 0-9 16,0 3 0-16,0 5-10 0,-1 2-4 0,-1 4 3 15,0 2-4-15,-4 4 2 0,-3 1 1 16,-1 3-2-16,-5 2 0 0,-4-1-2 15,-1 0-1-15,-2-1-1 0,-2-3 1 16,0-1 2-16,0-3-2 0,1-1-1 16,0-3 2-16,2-1 0 15,1-4-2-15,0-2 5 0,2-3 3 16,1 0 5-16,2-3 8 0,2 0-5 16,1 0-3-16,1-1 3 0,1-2-3 15,3 1-1-15,4-1-3 16,5-1-1-16,5-1-7 0,5 0 0 15,3 0-1-15,5-1-19 0,5-1-22 16,8 0-20-16,3-2-21 0,2-1-25 0,-11 2-56 0,-3 0-63 0,-14 1-97 16,-5 1-200-16</inkml:trace>
  <inkml:trace contextRef="#ctx0" brushRef="#br0" timeOffset="104940.92">4477 13739 379 0,'0'0'86'0,"0"0"-4"0,0 0 34 0,10-17-11 0,-2 6-9 0,2-1-18 0,5-3-3 0,0-1-17 16,1 0-7-16,0-4-3 0,2 2-3 15,-1-4-9-15,1-1-7 0,0 0 0 16,-1-2-8-16,2-2-5 0,-3 2 0 16,1-3 2-16,-2 1 2 0,0 0 5 15,-1 2-10-15,-1 0-1 0,-2 0 5 16,-2 2-3-16,1 2-2 0,-3 3 12 15,-2 3-9-15,-1 2 1 0,-2 2-2 0,0 4-5 0,-1 1-5 0,-1 2 0 16,0 1-3-16,0 2 1 0,0 1-2 31,0 0-1-31,1 0 0 0,1 3 1 16,1 2-2-16,1 5 2 0,0 3-1 16,0 0 0-16,2 4 2 0,1 2-3 15,2 2 1-15,1 3 0 0,2 1 2 0,3 3 5 0,3 0 6 31,1 1 6-31,3 1-3 0,0-1-3 0,3-1-5 0,0 0-5 0,1-2 0 16,1-2-4-16,-1 0-15 0,2-3-42 31,-1-1-36-31,2-1-48 0,9 1-46 16,10 4-75-16,-9-6-115 0</inkml:trace>
  <inkml:trace contextRef="#ctx0" brushRef="#br0" timeOffset="105382.13">6565 13693 414 0,'0'0'81'0,"0"0"-8"0,0 0 40 0,18-2-37 0,-10 0-17 16,4 0 9-16,1-1 6 0,1 0-13 15,4 1-7-15,1-3-4 0,3 3-7 16,1-3-7-16,0 2-10 0,-1-1-14 16,0 2-8-16,0 0-4 0,-3 0-7 15,2 1-23-15,-1 0-26 16,-3 1-30-16,1 0-47 0,2 2-54 15,-7 0-58-15,-2 1-174 0</inkml:trace>
  <inkml:trace contextRef="#ctx0" brushRef="#br0" timeOffset="105569.52">6683 13855 724 0,'0'0'116'0,"0"0"-14"0,0 0 9 15,0 0-43-15,0 0-15 0,51 5-15 16,-26-5-22-16,12-1-16 0,9-1-6 16,14 2-13-16,7 0-33 0,3 0-46 15,-2 1-52-15,-3 0-60 0,-16 1-43 16,-6-2-98-16</inkml:trace>
  <inkml:trace contextRef="#ctx0" brushRef="#br0" timeOffset="106226.63">8499 13533 262 0,'0'0'88'0,"0"0"31"0,0 0 2 15,18-25-26-15,-14 22-30 0,-2 0-4 16,0 2 8-16,-1 1-14 0,0 0-19 15,-1 6-11-15,0 5 10 0,-3 4 7 16,-2 6 3-16,-5 7-3 0,-2 8-11 16,-4 11-12-16,-1 9-7 0,0 0-7 15,5-6-2-15,2-5-2 0,1-6-1 16,0-4-26-16,1-6-23 0,3-4-59 16,0-9-25-16,2 5-89 0,0-2-69 15,2-3-110-15</inkml:trace>
  <inkml:trace contextRef="#ctx0" brushRef="#br0" timeOffset="106696.62">9012 13607 595 0,'0'0'82'0,"0"0"-12"16,21-34 100-16,-11 19-62 16,-1-2-46-16,-1 2-30 15,-2 1 3-15,-1 0 4 0,-3 2-11 0,-2 3-1 16,0 2 4-16,-6 2-11 0,-2 3-2 16,-2 1-7-16,-4 3 2 0,-2 5 0 15,-2 5-6-15,-1 3-2 0,-4 6-4 16,2 6 4-16,-2 6-4 0,2 10-2 15,4 7 1-15,6 1-5 0,8-3 3 16,4-7 2-16,8-9 2 0,2-5-1 16,2-7 8-16,-1-4 3 0,6-4 0 15,1 2 1-15,8-1-3 0,4-2-4 16,6-7-3-16,6-4-2 0,-6-7 2 16,-3-2-1-16,-8-4-1 0,-7-1 6 15,0-7 18-15,2-11 1 16,-7-13-12-16,-6-12-8 0,-8-5-6 15,-5 10 0-15,-7 14 0 0,1 16-5 16,-2 8-13-16,0 4-4 0,-5-1-20 16,-5 3-14-16,-5-1-5 0,0 5-17 15,-1 1-30-15,2 3-37 0,0 3-43 16,-4 7-34-16,6-1-85 0</inkml:trace>
  <inkml:trace contextRef="#ctx0" brushRef="#br0" timeOffset="107103.46">7875 14292 589 0,'0'0'84'0,"0"0"47"0,41-11 0 0,-9 3-50 16,14-3-22-16,16 1 17 0,11-2-9 15,6 2-14-15,2 2-3 0,0 2-6 16,9 2-8-16,9 1-5 0,9 3-3 16,7 0-5-16,1 2-16 0,-2 2-7 15,-6 1-22-15,-5 2-39 0,-3 0-36 16,-8 4-14-16,-9-2-38 0,-5-1-13 16,-10 5-52-16,-19-6 2 15,-13 0-71-15</inkml:trace>
  <inkml:trace contextRef="#ctx0" brushRef="#br0" timeOffset="107916.81">8008 14783 287 0,'0'0'69'0,"0"0"-17"0,0 0 48 0,-10 0-32 16,8 0-29-16,1 0 5 0,0 0 18 16,1-3 6-16,1 0 0 0,2-4-8 15,4-1-5-15,1-3-8 16,3-2-10-16,3 0 2 0,3-1-5 15,2-2-13-15,3 2-3 0,2-1-8 16,0 2 2-16,2 0-7 0,-1 4-1 16,1 0 2-16,-2 2-3 0,-3 2-2 15,0 4-1-15,-2 1 2 0,-3 7 1 16,-1 3 5-16,-3 3-2 0,-2 6-4 16,-3 2-1-16,-3 3 1 0,-4 10-2 15,-6 7 0-15,-11 7 1 0,-4 1-1 16,-4-4-3-16,-3-3-6 0,2-4-8 15,-2-3 3-15,3-6 5 0,6-6 2 16,3-5 5-16,2-3 2 0,-2 3 4 16,-2 1 5-16,1 1 9 15,2-3 6-15,4-4 2 0,3-2 6 16,4-4-5-16,3-3-10 0,1-1 3 16,4-3 1-16,5 0 5 0,6 0 6 15,5-5-4-15,6 1-14 0,7-4-11 16,8-1-3-16,9-2-10 0,5-1-26 15,-3 0-30-15,-3-1-32 0,-2 5-24 16,-4 1-38-16,0 0-38 0,-11 1-27 16,-6-1-118-16</inkml:trace>
  <inkml:trace contextRef="#ctx0" brushRef="#br0" timeOffset="108349.98">9010 14874 426 0,'0'0'134'0,"0"0"-73"0,0 0 73 0,0 0-44 0,20-35-26 0,-15 24-15 16,1 1 1-16,-2-2-7 0,-1-1-9 15,-1 0 7-15,0 2-3 0,-2 0-3 16,0 1 4-16,-3 1-7 0,-3 3-11 15,-3 1-7-15,-1 2-5 0,-3 1-7 16,-3 2-2-16,-3 7 1 0,-1 2-3 16,-6 7 4-16,1 5-4 0,-2 3-3 15,-2 10-17 1,1 9-3-16,4 10 4 0,4 1 1 0,9-5 13 0,9-6 7 16,3-11 0-16,5-4 3 0,3-7 6 15,-1-7-2-15,5-2 2 0,4 0-4 16,4-1-1-16,5-3 1 0,1-4 4 15,1-4-4-15,0-7 8 0,-1-5 0 16,0-4 5 0,-3-3-4-16,-2-3 3 0,-3-11 4 15,-1-11-10-15,-7-13-11 0,-2-4-1 16,-7 6-28-16,-2 17-33 0,-4 13-9 16,-3 11-17-16,-1 5-27 0,-12-4-70 15,4 4-66-15,-2 1-92 0</inkml:trace>
  <inkml:trace contextRef="#ctx0" brushRef="#br0" timeOffset="108804.74">9342 14902 437 0,'0'0'72'0,"0"0"40"0,0 0-21 0,23-45-33 16,-18 33-26-16,0-1 18 0,-3-1 7 15,0 1-21-15,-2 1-3 0,0 0 14 16,-3 3-5-16,0 3-12 16,-1 2-11-16,-2 1-13 0,0 3-3 15,-3 4 0-15,-2 3-3 0,-2 6 0 16,-1 4 0-16,-1 4 0 0,-1 5 0 15,1 8-5-15,-1 9-18 0,5 5-2 16,2-3 17-16,4-10 8 0,5-10 4 16,2-8 27-16,4 1 1 0,3 0 4 15,5 2 2-15,5-7-6 0,2-6-5 16,-1-6 1-16,3-2-6 0,-1-11 1 16,-1-3-2-16,-1-5-5 0,-2-2 2 15,-4-6 0-15,-4-7 9 0,-6-8 1 16,-4-7-14-16,-2 2-10 0,-6 9-4 15,0 15-11-15,2 10-7 0,-1 2-10 16,-3 1-22-16,-1-1-17 0,-2-1-18 16,0 3-30-16,2-1-40 0,0-1-41 15,3 2-32-15,4 1-100 0</inkml:trace>
  <inkml:trace contextRef="#ctx0" brushRef="#br0" timeOffset="109242.65">10460 13907 486 0,'0'0'86'0,"0"0"8"0,0 0 33 0,42-11-36 0,-23 6-25 16,1 1 5-16,2 0-5 0,2-2-18 16,0 0-17-16,-1 0-6 0,2 0-12 15,-2 1-7-15,-1-1-3 0,-1 2-3 16,0-1-9-16,-1 0-39 0,-2 0-29 16,-1 1-42-16,0-1-54 0,-3 2-25 15,-5 0-90-15</inkml:trace>
  <inkml:trace contextRef="#ctx0" brushRef="#br0" timeOffset="109430.88">10491 14017 925 0,'0'0'110'0,"0"0"-52"16,42 1 80-16,-9-3-88 0,10-5-35 15,10-1-10-15,1-2-5 0,-2 2-1 16,-4 4-25-16,-3 0-14 0,1 3-13 16,4 0-38-16,1 1-5 0,3-1-47 15,-11-1-80-15,-9-1-96 0</inkml:trace>
  <inkml:trace contextRef="#ctx0" brushRef="#br0" timeOffset="112203.4">12130 13639 398 0,'0'0'90'0,"0"0"-10"0,0 0 36 0,0 0-13 0,32-39-30 16,-26 28-4-16,-1-3-7 0,-1 1-11 15,0-1-17-15,-4 0 6 16,0 1-9-16,-5 0-9 0,0-1-10 15,-3 1-6-15,-2 2-5 0,-4 0-1 16,0 0 1-16,-3 5-1 0,-4 4-1 16,0 2 1-16,-3 5-2 0,-4 6 1 15,1 5 0-15,-3 3 1 0,0 6-2 16,-2 7 1-16,-2 9-3 0,4 8-12 16,3 1-6-16,10-2-1 0,7-5 14 15,7-4 8-15,3-2 0 0,5-2 2 16,6-7-1-16,0-7 3 0,1-8-2 15,1 2 9-15,5 0 6 0,5 3 1 16,1-3 3-16,4-4-6 16,-1-3-7-16,1-5 47 0,2-3-14 15,0-1 0-15,1-9 8 0,0-2-2 16,-1-5-6-16,0-4-17 0,-2-3-7 16,1-12 0-16,-2-11-3 0,-3-13-4 15,-4-2-1-15,-8 2-3 0,-6 10-2 16,-4 11-1-16,-2 9-2 0,-4 8 1 15,-2 5-1-15,-3 4 0 0,-2 1-1 16,-5-1-2-16,-2-1-3 0,-5 5-11 16,0 1-15-16,1 3-6 0,1 1-16 15,3 1-21-15,2 3-26 0,4 0-48 16,2 0-68-16,2 5-67 0,4-1-122 16</inkml:trace>
  <inkml:trace contextRef="#ctx0" brushRef="#br0" timeOffset="112375.15">12676 13970 1131 0,'0'0'114'0,"0"0"-57"0,0 0 10 0,40 10-67 0,-33-10-35 15,-2 0-72-15,-3-6-94 0,1 0-108 16,-2-1-153-16</inkml:trace>
  <inkml:trace contextRef="#ctx0" brushRef="#br0" timeOffset="112938.59">13161 13661 404 0,'0'0'66'16,"0"0"11"-16,0 0 39 0,30-39-40 15,-20 25-24-15,-2-1 19 0,-2-2-6 16,0 2-3-16,-5-2-4 0,0 0-9 16,-1 2-10-16,-1 0-11 0,-3 2-3 15,-3 2-9-15,-2 2-9 0,-2 5-7 16,-1 2-2-16,-4 2 1 0,-1 6-3 16,-3 5-3-16,1 4-4 0,-3 3-11 15,1 6-2-15,4 3 1 0,-4 10 4 16,4 5 10-16,5 7 1 0,5 1 8 15,7-6 1-15,5-11 5 0,1-10 11 16,2-5 3-16,3-4-7 0,3 4-4 16,4-1 0-16,5 1 4 0,0-4-1 15,2-4 2-15,-1-5 43 0,1-4 7 16,1-2 9-16,-1-6-1 0,-2-5-23 16,-2-1-10-16,-2-4-1 0,-5-4-7 15,-3-6-15-15,-1-8-6 0,-6-7-7 16,-2 5-3-16,-2 5-4 0,-2 10-14 15,-7 9-5-15,1-1-7 0,-7 0-18 16,-3 3-25-16,0 3-17 0,0 1-12 16,1 2-26-16,2 0-41 15,1 0-54-15,4 2-42 0,3-1-165 16</inkml:trace>
  <inkml:trace contextRef="#ctx0" brushRef="#br0" timeOffset="113443.68">13664 13521 566 0,'0'0'114'0,"0"0"-11"0,0 0 52 15,42-38-73-15,-34 26-48 0,1 2 1 16,-4 1 2-16,-4 0-21 0,-1 4-9 16,-6 1-7-16,-6 4-6 0,-3 0 6 15,-4 2 0-15,-3 4 5 0,1 3-3 16,-1 2-2-16,4 2 0 0,2-1 0 16,2 2 0-16,6 0-4 0,4 0-4 15,4 1 6-15,1 0-1 16,6 1 3-16,3 0 0 0,1 0-1 15,-1 0 1-15,3-3 2 0,-1-1-1 16,2 1-1 0,0-1 0-16,2-2 4 0,1 1 4 15,4-1 1-15,-3 1-3 0,3-1-5 16,0 2 1-16,-3 1 5 0,0 0 6 16,-3 1 1-16,-3 0 8 0,-7 0 11 15,-3 1-1-15,-3-1 0 0,-5 0-6 16,-9 0 1-16,-2-3-3 0,-4-1-8 15,-3 0-7-15,-1 0-4 0,-1-2-5 16,-2-1-8-16,1-2-18 0,0 0-22 16,2-1-8-16,0 0-21 0,4-1-24 15,2-3-42-15,-1-1-39 0,10-5-16 16,2-1-119-16</inkml:trace>
  <inkml:trace contextRef="#ctx0" brushRef="#br0" timeOffset="113647.95">13728 13459 753 0,'0'0'44'0,"0"0"10"0,36-27 56 0,-12 16-62 15,0-3-39-15,12 3-6 0,8-2 0 16,10 0-3-16,6 1-5 0,0 5-28 15,0 0-23-15,0 3-45 0,2 1-36 16,-15 0-81-16,-3-1-206 0</inkml:trace>
  <inkml:trace contextRef="#ctx0" brushRef="#br0" timeOffset="117662.99">4341 16878 134 0,'0'0'46'0,"0"0"-6"0,1 0 35 0,0-1 1 15,-1 0-27-15,0 1-2 0,0 0 1 16,0 0-7-16,0 0-9 0,0 0-13 15,0 0-4-15,0 0 4 0,-1 0 3 16,-1 0 11-16,0 0 8 0,1 0-1 16,0 0-6-16,1 0 10 0,0 0 11 15,1-3 2-15,2-1-16 0,3-4-10 16,-1-2-11-16,8-3 0 16,-1-2 4-16,2 0 16 0,1-1-2 15,0 1 6-15,1 3-6 0,-3 1-23 16,1 1 5-16,-2 1 3 0,-1 3-12 15,-1 3-5-15,-3 1-1 0,-1 2-1 16,1 0-2-16,-2 1-2 0,-2 3 0 16,0 1-1-16,-1 2 0 0,0 3 1 15,-2 0 0-15,3 2 0 0,-1 3 1 16,1 0-1-16,-1 1 4 0,2 3-1 16,-1 0 0-16,0 3-2 0,-1-1 1 15,1 1-2-15,-2 3 1 0,1-1 0 16,0 0-1-16,-2 1 1 0,0-1-1 15,0 1 0-15,0-3 0 0,0 3 0 16,-2-4-1-16,1 0-1 16,-1-3 1-16,1-1-1 0,0-2 2 15,-2-3 0-15,1-3 1 0,-1-2 0 16,1-2 2-16,-3-2-3 0,5-3 4 16,-2 0 2-16,1 0 8 0,0-5 11 15,0-2-5-15,1-2 2 0,0-5-8 16,0-1-4-16,1-3 2 0,2 1-4 15,1-3 0-15,2 3 6 0,0-1 2 16,0 2-5-16,1-2-2 0,2 1-1 16,1-2 0-16,0 1 2 0,2 0-3 15,1 1-2-15,-1 0-1 0,1 2 3 16,0 1-3-16,0 1 2 0,-1-1 3 16,-1 1-2-16,0 3 1 0,-1-1 0 15,-1 3-1-15,1 1-1 0,-1 2 1 16,-1 1-3-16,1-1-1 0,-1 4 0 15,-2-2-2-15,1 3-1 0,1 0-1 16,-2 2 1-16,1 3 0 0,-1 3 3 16,0 3 0-16,1 5 2 0,-2 2 4 15,0 4-1-15,0 3-2 0,-1 0 2 16,0 1-6-16,-2 1 4 0,1-2-3 16,0 0 0-16,-2-3-2 0,-1-1 2 15,0 0-2-15,0-1 0 16,0-2-1-16,-4-1-11 0,2-3-28 0,-1 0-38 15,0 0-29-15,1-2-40 0,1-1-50 16,1-2-112-16,0-4-152 0</inkml:trace>
  <inkml:trace contextRef="#ctx0" brushRef="#br0" timeOffset="118038.98">5227 17130 655 0,'4'-6'109'0,"0"1"10"0,-1 2 48 0,1-2-66 0,-2 3-37 15,-1-1-5-15,0 2-6 0,-1 1-3 16,0 0-8-16,-1 6 2 0,-2 4-3 16,-2 5-2-16,0 2-2 0,0 4-5 15,0 0-12-15,1 0-6 0,2 0-7 16,0-2-2-16,1-2-3 0,0 1-2 15,1-3-14-15,0-1-42 0,0-1-41 16,1-1-53-16,3-1-54 0,1-2-110 16,-3-4-102-16</inkml:trace>
  <inkml:trace contextRef="#ctx0" brushRef="#br0" timeOffset="118540.02">5974 16625 492 0,'0'0'35'0,"0"0"53"0,0 0 8 0,0 0-35 15,0 0-16-15,20-27-7 0,-16 22 78 16,1-2-60-16,0 3-2 0,-2 1-23 16,0 3-30-16,0 0 42 0,-1 0-26 15,1 7-2-15,-3 4 10 0,0 5 1 16,0 7-8-16,-4 13-6 0,-1 16-3 16,-2 21-1-16,0 8-1 0,0-1-1 15,-1-4 4-15,3-12-7 0,-1-4-1 16,1-5 1-16,-1-3-3 0,-5-4 0 15,1-3 0-15,-1-1-49 16,1-5-12-16,3-1-42 0,0-7 3 0,1-7-77 16,0-9-37-16,3-8-24 0,1-5-126 15</inkml:trace>
  <inkml:trace contextRef="#ctx0" brushRef="#br0" timeOffset="119040.43">6000 16912 355 0,'0'0'138'16,"0"0"-87"-16,0 0 82 0,12-33-53 16,-8 21-29-16,0 2 7 0,1 0-9 15,-1 1-3-15,0 2 5 0,1 0-2 16,0 3-4-16,2-1-4 0,2-1-6 16,1 0-5-16,0 0-4 0,2 2-3 15,0-1-2-15,2 1-4 0,2 2 0 16,2 0-3-16,-1 1-3 0,1 1 2 15,0 1 5-15,-1 3 5 0,-1 2 0 16,-2 3-2-16,-3 3-4 16,0 0 1-16,-3 0-8 0,-3 1-2 0,-1 2-4 15,-3 0 0-15,-1 0-3 0,-5 0 3 16,-5-1 2-16,-4-2 2 0,-3-1-1 16,-4 0-3-16,-3-3-1 0,-2 0-2 15,-1-1-1-15,-2-1-22 0,0-1-20 16,1 0-4-16,1-1-15 0,1 2-11 15,4-2-24-15,5-1-32 0,4 0-27 16,5-2-39-16,7-1 3 0,1-1-59 16</inkml:trace>
  <inkml:trace contextRef="#ctx0" brushRef="#br0" timeOffset="119321.68">6516 16988 642 0,'0'0'119'0,"0"0"-74"0,0 0 66 0,0 0-22 0,0 0-58 15,15-12-4-15,-15 12 4 0,0 4-10 16,0 4 12-16,-4 6 18 0,-2 4 8 15,-4 11-5-15,-2 11-16 16,-2 6-13-16,-4 0-14 0,6-7-7 16,1-11 0-16,4-9-4 0,3 1-16 15,-3 3-29-15,0 2-29 0,1 2-43 16,1 3-80-16,2-5-90 0,1-8-86 16</inkml:trace>
  <inkml:trace contextRef="#ctx0" brushRef="#br0" timeOffset="120012.21">5729 16527 305 0,'0'0'148'0,"0"0"-72"0,0 0 61 0,0 0-38 16,0 0-16-16,29-28 6 0,-21 17-12 16,-1 2-13-16,2-3-15 0,-1-1-9 15,2 0-4-15,1-2 2 0,0 0 3 16,0-2-3-16,3-2-10 0,-1-1-4 15,2-2-9-15,-1-2 4 0,2 1-3 16,-2-2 1-16,0 2-11 0,-3 1 3 16,0 5 0-16,-2 2-1 0,-2 0 7 15,-1 4-3-15,-2 1 0 0,-1 0-5 16,1 3 1-16,0 0-1 0,0 1-6 16,-1 1 1-16,1 3-2 0,0 1-1 15,0 1-1-15,1 0-1 0,2 5 2 16,-1 2 0-16,1 2 1 0,3 3 0 15,0 1 6-15,3 4 1 0,-1 4 0 16,1 3 0-16,1 5 0 16,4 7 0-16,3 7 0 0,-2-4 2 15,0-4 0-15,-3-6-1 0,-2-5-1 16,2 4 0-16,2 2-4 0,-2-1 1 16,1-4-3-16,-4 0-1 0,1-4 0 15,-1 1-24-15,-1-3-35 0,0 2-46 16,-1-3-50-16,7 3-95 0,-4-7-122 15,1-3-219-15</inkml:trace>
  <inkml:trace contextRef="#ctx0" brushRef="#br0" timeOffset="120465.12">7215 16691 330 0,'0'0'273'0,"0"0"-223"0,17-3 65 0,-7-1 0 0,4 0-52 16,0-1-5-16,4-1 0 0,1 0-10 15,1 2-9-15,1 0 2 0,-2 1-1 16,2 0-7-16,-3 2-8 0,0-1-14 16,-2 1-7-16,-1 1-4 0,0 0-2 15,-2 0-22-15,-1 0-28 0,0 2-35 16,-4 0-55-16,-1 1-74 0,-3 0-35 16,-4 0-128-16</inkml:trace>
  <inkml:trace contextRef="#ctx0" brushRef="#br0" timeOffset="120684.43">7224 16861 981 0,'0'0'106'0,"0"0"-72"16,0 0 97-16,0 0-89 0,48 12-22 15,-26-12 2-15,1-5 0 0,1 0-1 16,5 0 4-16,-1-1-6 0,2 3-13 15,0-1-4 1,1 3-2-16,1 0-20 0,1 1-16 0,-1 0-18 0,8 1-35 16,8-1-56-16,-8-3-106 0,-4 0-122 15</inkml:trace>
  <inkml:trace contextRef="#ctx0" brushRef="#br0" timeOffset="129622.79">8688 16484 247 0,'0'0'68'0,"0"0"-15"0,0 0 34 0,6-7 12 15,-3 3-29-15,1-1-5 0,-1-1 1 16,2 0 3-16,-2 1-6 0,2 0-3 16,-2-1 0-16,-1 2 2 0,0-1-12 15,-1 0-1-15,0 3-11 0,0 0-5 16,-1 2-14-16,0 0 0 0,0 3-17 15,-2 4-1-15,-1 4 1 0,-3 2 0 16,-1 8 3-16,-5 10 3 0,-3 8 1 16,-2 11 11-16,1 1-2 0,-1-2-2 15,4-6-7-15,1-3-2 0,1-2-5 16,0-1-2-16,0 1-9 0,1-2-28 16,3-7-26-16,3-6-24 0,0-5-28 15,2-2-33-15,-1 10-38 16,1-5-130-16,1-2 48 0</inkml:trace>
  <inkml:trace contextRef="#ctx0" brushRef="#br0" timeOffset="130201.61">8921 16645 460 0,'0'0'105'0,"0"0"-67"0,0 0 73 0,0 0-22 15,1-38-30-15,1 28-21 0,1-1 2 16,2 1 10-16,0 0 5 0,3 0-4 15,1 1-7-15,1-1-11 0,2-1-4 16,2 1 5-16,2 0-7 0,3-1-4 16,0 3-3-16,0-1 1 0,2 1 0 15,-1 1-7-15,0 3-1 0,0 1-5 16,0 3 4-16,-2 0 0 0,0 7 0 16,-3 2 1-16,-1 3-6 15,-2 5-6-15,-4 2 3 0,-4 5-3 16,-4 2 0-16,-2 3 0 0,-5 1 1 15,-7 6-2-15,-7 5 0 0,-1-4-2 16,2-4-10-16,-1-5-2 0,2-5 2 16,-1 1 6-16,-3 2 6 0,1-4 0 15,3-3 1-15,2-3 0 0,3-4 14 16,3-3 4-16,4-3 0 0,3-3 6 16,3-3 6-16,1 0 4 0,4 0-2 15,3-4-4-15,7 0-9 0,2-1-1 16,5 1 3-16,4 0 1 0,5-2-7 15,6 1-4-15,9 0-7 0,7 0-3 16,1-1-2-16,-5 3-15 0,-6-2-31 16,-6 1-22-16,-2 1-23 0,-1-1-38 15,-5 1-33-15,2 2-73 0,-7 0-79 16,-5 0-121-16</inkml:trace>
  <inkml:trace contextRef="#ctx0" brushRef="#br0" timeOffset="130765.29">10440 16738 873 0,'2'-3'67'0,"2"-1"-18"0,2-3 65 16,1 1-49-16,0-1-55 0,-1 1-10 15,-1-1-15-15,-1 3-29 0,-1 1-25 16,-2 3-30-16,-1 0-50 0,0 4-10 15,0 7 7-15,0 1-75 0,0-3-36 0</inkml:trace>
  <inkml:trace contextRef="#ctx0" brushRef="#br0" timeOffset="131030.81">10526 16985 756 0,'0'0'74'0,"0"0"-49"16,0 0 82-16,33 7-52 0,-26-2-47 15,-2 3-3-15,-2 3 16 0,-2 4-1 16,-1 3 3-16,0 3 14 0,-5 4 10 16,0-2 13-16,-2 0-10 0,-2 0-16 15,-1-1-15-15,-1-4-13 0,-2 0-6 16,0-2-8-16,0-2-31 15,-2 1-20-15,0-1-20 0,0-1-71 16,-1-1-87-16,-4-1 113 0,5-2-196 16,2-6-10-16</inkml:trace>
  <inkml:trace contextRef="#ctx0" brushRef="#br0" timeOffset="133460.07">11445 16613 292 0,'0'0'68'0,"0"0"-32"0,0 0 27 0,0 0 4 15,13-22-21-15,-8 17-8 0,1-2 2 16,2 0-1-16,-2-1 9 15,1-1-6-15,1-1 8 0,2 2-26 16,-1 0 23-16,-1-1-4 0,2 1 0 16,-1 1-8-16,0 0-11 0,0 3 2 15,0 0-15-15,-1 2-4 0,-1 2 2 16,1 0 7-16,1 2-12 0,1 5-1 16,0 5-3-16,2 2-1 0,-2 4 1 15,-2 2 6-15,1 1-3 0,-3 2 0 16,-1 0 3-16,-1 1 0 0,-2 1-4 15,-1-3-1-15,-1 3-1 0,-1-4 2 16,-2 0-1-16,-1-1-1 0,0-4 1 16,1-2-1-16,0-3 0 15,1-3 1-15,1-3 0 0,1-3 0 16,0-2 1-16,0-4 7 0,2-3-2 16,2-5 13-16,2-3 3 0,2-2-1 15,3-2 4-15,-1-1-2 16,2-1-4-16,2-1-1 0,1 0-11 0,1-3-3 31,1 1-2-31,2-2 3 0,0 3 0 16,0-1 0-16,1 1 4 0,0 4 1 15,-2 2-10-15,-2 3 10 0,-2 2 3 0,-4 3-6 16,1 2 5-16,-5 4-3 0,-1 3-2 16,-2 2-2-16,0 6 3 15,-3 4 3-15,0 5 0 0,-2 3 0 16,0 5-2-16,-2 2-3 0,2 0-2 15,0 2-1-15,1 1-2 0,1 0 0 16,0-2 0-16,0 0-2 0,2 0 3 16,1-4-3-16,-1 0-2 0,1-4-14 15,0-1-22-15,-2-2-30 0,0-2-46 16,1-3-57-16,1-2-77 0,2-4-83 16,-1-2-201-16</inkml:trace>
  <inkml:trace contextRef="#ctx0" brushRef="#br0" timeOffset="133742.25">12277 16768 602 0,'0'0'130'0,"0"0"-81"0,17-5 45 0,-11 4 12 0,3 1-66 0,-7 1-7 16,0 5 20-16,-2 3-12 0,0 3-6 15,-4 4-3-15,0 2-3 0,-4 3-19 16,1 1-5-16,1 3-3 0,1-2-2 16,-2 2-18-16,3-3-32 0,0 0-20 15,2-4-49-15,-1 6-72 0,2-6-63 16,1-6-175-16</inkml:trace>
  <inkml:trace contextRef="#ctx0" brushRef="#br0" timeOffset="134181.22">13112 16173 560 0,'0'0'78'0,"0"0"53"16,0 0 8-16,0 0-85 0,35-5-31 15,-32 4 5-15,0 0-10 0,-1 1 1 16,-2 0-5-16,-2 5 1 0,-5 4-5 16,-5 3 7-16,-3 4 7 0,-8 6-6 15,-9 9-2-15,-9 10-10 0,-9 13-4 16,-5 9-2-16,7 2-2 0,1-1-12 16,9-6-14-16,1 2 3 15,4 0 19-15,4-1 6 0,5-2 14 16,6-4 11-16,6-4 4 0,7-2-4 15,4-7-16-15,1-9-5 0,4-6-4 16,4-8-1-16,2-3-38 0,2 0 1 16,8-1-46-16,3-4-93 0,16-5-22 15,-5-3-4-15,-4-1-120 0</inkml:trace>
  <inkml:trace contextRef="#ctx0" brushRef="#br0" timeOffset="134481.75">13278 16405 723 0,'0'0'71'16,"0"0"13"-16,0 0 34 0,0 0-82 15,0 0-13-15,0 0 28 0,25 6 8 16,-33 15 5-16,-5 13-20 16,-1 11-11-16,-3 13-13 0,1 5-7 15,2-4-8-15,6-8-2 0,5-6-3 16,0-2-6-16,3-4-25 0,0 0-34 16,3-4-44-16,5-6-45 0,-4-7-104 15,2-9-72-15</inkml:trace>
  <inkml:trace contextRef="#ctx0" brushRef="#br0" timeOffset="134699">13396 16760 928 0,'0'0'76'0,"0"0"-48"15,40-8 107-15,-18 2-88 0,5-2-22 16,6 0 15-16,6 0 5 0,7 1-3 16,2 1-21-16,-6 2-21 0,-2 4-1 15,-4 0-25-15,1 1-36 0,5 4-49 16,-7-3-74-16,-7 1-107 0,-7-2-110 0</inkml:trace>
  <inkml:trace contextRef="#ctx0" brushRef="#br0" timeOffset="135015.24">14303 16361 936 0,'0'0'69'0,"0"0"10"15,0 0 29-15,0 0-70 0,0 0-28 16,0 0 3-16,0 0-10 0,14 5 3 16,-19 22 6-16,-1 13 23 15,-5 18-4-15,3 6 8 0,0 1-5 16,-1-4-13-16,3-5 1 0,-2 0-7 16,1 0-11-16,-2 0-2 0,1-4-2 15,1-3-17-15,0-2-48 0,1-7-32 16,-1-3-72-16,1-6-85 0,3-10-83 15,1-8-184-15</inkml:trace>
  <inkml:trace contextRef="#ctx0" brushRef="#br0" timeOffset="135405.31">14246 16672 648 0,'0'0'73'0,"0"0"-24"16,0 0 101-16,35-36-103 16,-24 24-28-16,4-1 23 0,0 1 14 15,4-1-27-15,-3 0 1 0,3 1 8 16,0 2-1-16,0 3 1 0,3 1-6 15,-3 5 1-15,3 1 3 0,-3 0-3 16,0 7-10-16,0 0-2 0,-2 3-2 16,-1 2-10-16,-3 2-5 0,-1 0-3 15,-7 4 0-15,-3-1 4 0,-2 2 3 16,-5-1 2-16,-9 1 1 0,-4 0-4 16,-5-4-4-16,-9 0-1 0,-8 1-2 15,-8 0-25-15,1-3-24 0,2-3-20 16,12-4-30-16,9-4-33 0,5 0-37 15,-6-2-70-15,3 0-64 0,4 0-125 0</inkml:trace>
  <inkml:trace contextRef="#ctx0" brushRef="#br0" timeOffset="135702.09">14793 16789 631 0,'0'0'217'0,"0"0"-178"0,0 0 63 0,0 0-30 0,0 0-58 0,32 6-2 16,-32 1 16-16,-2 4-9 15,-4 7 8-15,-4 3 9 16,-4 10 7-16,3-1-10 0,-2 1-14 0,-3 9-15 16,5-11-2-16,-1 6-2 0,2-2-1 15,2-5-18-15,-1 1-35 0,-1-1-53 16,4 2-72-16,-1-6-107 0,3-7-162 0</inkml:trace>
  <inkml:trace contextRef="#ctx0" brushRef="#br0" timeOffset="136437.56">13998 16295 349 0,'0'0'116'0,"0"0"-45"0,0 0 48 0,0 0-56 0,0 0-25 0,10-25-2 16,-7 18 11-16,2-2 0 15,1-1-1-15,3 2 5 0,1-1-1 16,-1-2-1-16,4 1 3 0,-1-2-5 16,1 1-10-16,1-2-13 0,1-1-9 15,-1 1-7-15,-1-1-2 0,-1 0 4 16,1 0-6-16,-2 0 4 0,3 2 3 16,-4 0 3-16,0 3 12 0,0-2-2 15,-2 1-3-15,2 0-5 0,-1 0-2 16,0 2 1-16,1-2-4 0,-3 3-7 15,0 0 4-15,-2 1 1 0,0 1 6 16,0 1-8-16,2 1 1 0,-2 0 4 16,3 3-4-16,-2 0 5 0,4 2-2 15,-1 3-1-15,1 1 7 0,-2 2 3 16,4 2-2-16,-4 4-5 0,2 0-7 16,2 3-1-16,-1 1-4 15,3 3 2-15,-1-1-2 0,0 3 0 16,2 2 1-16,0 1-1 0,0-1-1 15,0 2 0-15,0-1-10 0,0 0-26 16,2 1-25-16,-2-2-46 0,2-2-69 16,6 6-83-1,-5-5-126-15</inkml:trace>
  <inkml:trace contextRef="#ctx0" brushRef="#br0" timeOffset="136829.84">15003 16097 746 0,'0'0'76'0,"0"0"-8"0,35-1 114 0,-13 6-111 0,0 4-23 16,-1 5 1-16,4 6-16 0,2 10-11 16,3 16 9-16,1 18 7 0,1 10 5 15,-2 1-12-15,-5 1-8 0,-3-6 0 16,-4-4 1-16,-4 1 9 15,-3-5-21-15,-3-2 4 0,-3 1-6 16,-4-2-8-16,-1-4-2 0,-3-4-11 16,-5-6-39-16,-3-4-36 0,-3-9-33 15,1-9-56-15,-1-9-37 0,-2-6-10 16,1-1-30-16,2-2-183 0</inkml:trace>
  <inkml:trace contextRef="#ctx0" brushRef="#br0" timeOffset="137204.84">15913 16554 563 0,'0'0'126'0,"0"0"-59"0,40-13 107 0,-20 6-66 15,4-1-44-15,0 1-20 0,4-1-1 16,-1 2-25-16,1 0-8 0,-4 2-3 16,0 3-2-16,0 1-5 0,-4 0 0 15,0 0-8-15,-5 0-28 0,0 0-38 16,-5 1-74-16,-2 3-78 0,-2-1-62 16,-1 1-149-16</inkml:trace>
  <inkml:trace contextRef="#ctx0" brushRef="#br0" timeOffset="137407.87">15831 16773 1009 0,'0'0'161'0,"0"0"-104"16,65-4 5-16,-18 1 13 0,4-2-71 15,-1-2-4-15,-1 5-20 0,-6 0-14 16,6 2 2-16,0 3-35 0,1 1-16 15,1 1-65-15,1-2-61 0,-14-2-64 16,-3-1-228-16</inkml:trace>
  <inkml:trace contextRef="#ctx0" brushRef="#br0" timeOffset="140291.6">17035 16243 275 0,'0'0'29'0,"0"0"13"0,0 0 44 0,0 0-11 0,0 0-31 15,16-27 4-15,-15 22-2 0,2 0 11 16,-1 0 14-16,0-1 15 0,-2 1-4 16,0 1-1-16,0 1-12 0,0 0-11 15,0 3-13-15,0 0-18 0,0 1-17 16,0 6-3-16,-2 6 5 0,-1 7 1 16,-2 11 2-16,-4 14 2 0,-1 13 3 15,-3 9 0-15,1-1 2 0,1-6-3 16,-1-7-1-16,-1-4-6 0,-3-1-6 15,0-1-3-15,3-2-2 0,-4-3-1 16,0-2-30-16,7-10-62 0,-1-4-49 16,6 1-67-16,-1-8-100 0,3-2-91 15</inkml:trace>
  <inkml:trace contextRef="#ctx0" brushRef="#br0" timeOffset="141135.53">17707 16302 336 0,'0'0'73'0,"0"0"-8"0,0 0 49 0,0 0-43 0,0 0-15 0,26-3 16 15,-22 0 0-15,-3 0-2 0,2 1 6 16,-3-2 5-16,0 1-4 0,0-2-24 15,0 1-21-15,-1-1-5 0,-2-2-8 16,-1 0-8-16,-1 0-1 0,-4 0-8 16,1 1-1-16,-3 3-1 15,-4 1-1-15,-2 2-1 0,-6 5 1 16,-4 2 2-16,0 3-1 0,-3 3 1 16,0 3 0-16,-3 2 1 0,3 2-2 15,3 0-2-15,1 1-19 0,6-2-2 16,6-1 8-16,6 2 5 0,8-5 8 15,5 0 0-15,9 0 2 0,5-2 1 16,6-1 1-16,2-1 1 0,2-1 2 16,-1 0 1-16,0 0 0 0,-1-1 2 15,-3 1 3-15,0 0-2 0,-2 1-1 16,-3 1 2-16,-2 0 1 0,-3 1 6 16,2 0 0-16,-4 1-9 0,-2 2-1 15,0 1-1-15,-4 1 2 0,-4 3-3 16,-2 0 2-16,0 1-1 0,-8 2-5 15,-2-2 9-15,-7-1 5 0,-1-1 7 16,-3 0 11-16,-5-2-12 0,-2-1-18 16,-2-4 5-16,0-2-8 0,0-5-2 15,0-4-20-15,2-2-2 0,3-6 0 16,2-2 4-16,2-6 1 0,5-2 9 16,2-3 2-16,6-3 4 0,5 0 4 15,3-3 2-15,3 1-2 16,7-1 0-16,6 2 0 0,3-4 4 15,4 2-3-15,12-4-1 0,6-3 1 16,13-5 6-16,1-1 5 0,-1 4 7 16,-11 5 6-16,-12 8-5 0,-10 2-9 15,-8 5-2-15,-3 1 2 0,-2-4-3 16,-1 0 0-16,-4-1-4 0,-3 1-4 16,-5 3-1-16,-8 2-9 0,-4 2-27 15,-5 3-20-15,-2 4-6 0,-3 3-19 16,-1 0-14-16,1 3-48 0,0 4-58 15,5-1-57-15,6-1-117 0</inkml:trace>
  <inkml:trace contextRef="#ctx0" brushRef="#br0" timeOffset="141777.81">18171 16334 544 0,'0'0'116'0,"0"0"-36"0,28-21 83 0,-18 9-82 0,-1 0-22 0,-4-2-3 16,0 1-25-16,-4-1-21 16,-1 1 0-16,0 0-4 0,-6 3-2 15,-3 0-4-15,-4 2-6 0,-1 5 6 16,-5 3 0-16,-5 2 0 0,-6 9 2 15,-9 6-2-15,-5 5 0 0,4 3-5 16,10-5 1-16,12-3-9 0,4-2 0 16,6 2 7-16,2 5 4 0,4 1-5 15,2 0-6-15,8 1 8 0,5 0 5 16,4 0 0-16,1-3 1 0,4 0 3 16,2-2-1-16,2 0 2 0,4-1 1 15,0-2 0-15,2 0-3 0,-2-2-1 16,2 0 2-16,-5 1 5 0,-3 1 0 15,-4 2 8-15,-3-1-4 0,-6 1 7 16,-3 1 5-16,-3 0-7 0,-2-1-7 16,-3 0-1-16,-8-2-3 0,0-1 1 15,-4-1-2-15,-6-1 0 0,0-3-4 16,-5-1-1-16,-2-1-1 0,-3-3-1 16,-3 0-2-16,2-1 3 0,-1-2 1 15,1-2 0-15,2-1-1 16,6-5 1-16,-1-1-1 0,4-4 0 0,6-2-1 15,4-2-1-15,5-3 2 0,3-3 10 16,7-1 22-16,6-4-8 0,4-2-9 16,5 0 2-16,8-7 9 0,12-9 0 15,6-6 0-15,7-3 2 16,-4 6 4-16,-10 5 3 0,-8 8-14 16,-8 6-4-16,-10 6-8 0,-5 5-1 15,-5 1 5-15,-3-2 5 0,-2-1-9 16,0 0-6-16,-10 2-3 15,-4 6-16-15,-6 3-14 16,-3 4-35-16,-2 2-50 0,-8 1-47 0,6 1-95 0,5 0-182 16</inkml:trace>
  <inkml:trace contextRef="#ctx0" brushRef="#br0" timeOffset="148176.47">20324 11150 250 0,'0'0'39'0,"0"0"18"0,0 0 8 16,-8 0 23-16,6 0-34 0,2 0 1 15,0 0 10-15,0 0 0 0,3-3-3 16,2 0-2-16,3-1 8 0,1-1-6 15,3-1 2-15,0-1-7 0,3 0-10 16,0 2 3-16,0-1-6 0,2 3-10 16,0-1-5-16,-1 3-8 0,2-1-7 15,-2 2-6-15,0 0-2 0,-3 3-4 16,1 3-1-16,-4 3 0 16,-2 3 0-16,0 3 1 0,-2 3 0 15,-3 1 0-15,0 5 1 0,-1-1 1 16,-2 4 1-16,0 1 2 0,0-1-3 15,-2 1-2-15,1 0 0 0,-1-2-2 16,-1-2-4-16,1-1-9 0,1-2 5 16,-1-3 4-16,0-4 1 0,0-2-1 15,0-4 4-15,2-4-2 0,0-2 0 16,0-2 2 0,0-6 4-16,2-6-4 15,4-3 4-15,-2-4-4 0,3-4 1 16,1-4 0-16,2-1-1 0,0-2 1 15,3-1-1-15,3 1 1 0,-1-1 0 16,5 0 6-16,0 1 1 0,0 1-5 16,1 1 3-16,-2 3 1 0,0 5 0 15,-2 5 4-15,-2 4-1 16,-1 4-2-16,-3 3 1 0,-3 3 3 16,0 1-2-16,-3 7-4 0,-1 6 3 15,-3 3 9-15,1 6 5 0,-2 10-10 16,0-4-4-16,-3 2 2 0,1 3-5 15,1-7-4-15,-1 4-2 0,2-2 0 16,0 0 0-16,2-3-7 0,2 0-38 16,3-3-34-16,-2-1-47 0,5 4-60 15,-3-8-95-15,0-3-132 0</inkml:trace>
  <inkml:trace contextRef="#ctx0" brushRef="#br0" timeOffset="148675.37">21158 11405 413 0,'0'0'81'0,"0"0"11"0,3-20 15 0,2 11-38 15,1-1-31-15,3-1 4 0,-1 2 0 16,4-2-7-16,1 2-7 0,1 1-6 16,2 2 0-16,-2 1 2 0,1 3-1 15,-3 2-10-15,0 0-12 0,-3 6-1 16,-2 2-5-16,-1 5 0 0,-4 3 5 15,-2 5 3-15,-1 2 4 0,-5 3-2 16,-3 2-2-16,-3-1-1 0,0 0-2 16,-1 0-2-16,-1-3-8 0,3-3 3 15,0-3 7-15,4-4 1 0,2-4 1 16,2-4 3-16,2-3 8 0,1 0 3 16,3-1 1-16,3-2 13 0,3 0 9 15,5 0-1-15,2 0-1 0,4-2 3 16,4 1-8-16,1-3-9 0,2 2-15 15,-1-2-6-15,3 1-4 0,-1-2-21 16,1 2-43-16,0-2-39 0,1-1-42 16,9-1-45-16,-4 0-97 0,-8 0-148 15</inkml:trace>
  <inkml:trace contextRef="#ctx0" brushRef="#br0" timeOffset="149181.29">22199 10828 454 0,'0'0'84'0,"0"0"12"0,0 0-1 0,12-11-13 16,-8 8-36-16,2 0-4 0,-1 0 1 16,1 2 1-16,0-1-13 0,0 1-7 15,-1 1 6-15,1 0-1 0,-2 4-1 16,-1 4-1-16,-1 5 1 0,-2 4-4 16,0 8 3-16,-4 11-3 0,-4 18-1 15,-2 15-3-15,0 7 1 16,0-2-9-16,1-8 4 0,3-12-8 15,0-1-3-15,1-3-4 0,-1-3 0 16,-2 0-1-16,0-2-7 0,1-5-33 16,2-2-11-16,1-10-26 0,2-6-23 15,0-7-22-15,0-4-38 0,2 1-58 16,0-1-58-16</inkml:trace>
  <inkml:trace contextRef="#ctx0" brushRef="#br0" timeOffset="149636.66">22211 11234 358 0,'0'0'64'0,"0"0"49"16,0 0-20-16,22-33-33 0,-14 19-23 16,0 3 13-1,1-1 3-15,-2-1-10 0,1 1-6 0,0 3 7 0,1-2-2 16,0 2 5-16,0 1 3 16,3 0-10-16,0 1-11 0,2 0-12 15,1 2-5-15,1-1 1 0,-1 4-7 16,2 0 4-16,-3 2 2 0,2 0 6 15,-3 3 6-15,-2 3 1 0,0 2-3 16,-4 2 0-16,-4 2 0 0,-3 1-1 16,-1 0 2-16,-7 1-2 0,-2 1-5 15,-5-1-6-15,-2-2-1 0,-4 0-6 16,-1-1-2-16,-2-2 3 0,-1-1-4 16,1 1-3-16,-3-1-12 0,1-2-20 15,0 1-17-15,3-2-25 0,3 1-16 16,2-1-29-16,6-1-37 0,9-3-76 15,3-1-81-15</inkml:trace>
  <inkml:trace contextRef="#ctx0" brushRef="#br0" timeOffset="150261.6">22705 11334 290 0,'0'0'67'0,"0"0"52"0,0 0-7 0,0 0-36 0,3-21-23 15,-2 15 6-15,1 0-11 0,2 0-11 16,1 0-8-16,-1 0 6 0,2 1-1 16,0 0-4-16,1 2-6 0,2-1 4 15,-1 2 0-15,0 2 0 0,1 0-5 16,-1 0-10-16,0 0 0 0,-1 1-3 15,0 3 2-15,-1 0-2 0,-1 1 2 16,-1 2-2-16,-1 1 2 0,-2 2 1 16,-1-1-2-16,0 4 4 0,-4 1 0 15,-1 0-1-15,-3 1 3 0,-2 0 0 16,0-1-7-16,-2 3-4 0,-1-2-2 16,1-1 0-16,-2-2-1 0,3 0 2 15,1-4 10-15,0 2 14 0,3-3-1 16,2-2-4-16,2-1-4 0,0-1-6 15,3 0-2-15,0-2 0 0,1-1 1 16,4 0 1-16,1 0-4 0,4 0-4 16,4 0-4-16,4 0 2 0,1 0-3 15,4 1 1-15,2 0-2 16,-1 4 2-16,5-1-2 0,-2 0 0 16,1 1-1-16,1-2-16 0,0 2-26 15,0 0-20-15,-2-2-21 0,1 3-29 16,-3-1-41-16,2-1-57 0,-5 1-88 15,-4-4-166-15</inkml:trace>
  <inkml:trace contextRef="#ctx0" brushRef="#br0" timeOffset="151011.94">21978 10718 117 0,'0'0'225'0,"0"0"-147"0,-2 0 38 0,2-3-11 16,0 0-32-16,2-1-12 0,0-1 14 15,0-1-10-15,2-2-1 0,-1-2-2 16,1-1 6-16,1 0-10 0,4-2-10 16,0-2-7-16,2 0-1 0,1-2-11 15,2-2-11-15,2-2-5 0,-1 0-3 16,2-3-4-16,0 0-1 0,-1 1 3 15,0 0 3-15,0-1 3 0,-3 3 2 16,0 0 0-16,-1 2-5 0,-1-1-3 16,0 1 4-16,-2 1-4 0,0 0 3 15,1 2-7-15,-4 2 2 0,-1 1 3 16,-1 2 1-16,-1 2-3 0,-2 2 6 16,1 3 0-16,-2 2-1 0,1 0-4 15,0 2-8-15,0 0 0 16,1 3-4-16,4 4 3 0,0 3 1 15,2 2 0-15,4 5 0 0,1 1 0 16,2 5 1-16,2 1-1 0,2 1 1 16,-1 1-1-16,1 1 0 0,-1 1 1 15,1-4-1-15,1 0 1 0,-2-3 4 16,0-2-3-16,-2-1 2 0,-1-1-2 16,-1-1-2-16,0-2 0 0,-2-1-3 15,-1 0-10-15,0 0-52 0,-2-1-47 16,8 6-75-16,-5-4-107 0,-1-3-138 15</inkml:trace>
  <inkml:trace contextRef="#ctx0" brushRef="#br0" timeOffset="151825.31">23627 10826 176 0,'-1'0'85'0,"1"0"3"0,0 0-10 0,0 0-12 0,3 0 0 16,0 0 2-16,3 0-7 0,1-1-13 16,0 0 0-16,1-1 16 0,3 2-1 15,-1-2-13-15,3 1 1 0,1 0-2 16,0 1-6-16,2-1-7 15,0 1-4-15,1-1-17 0,0 0-11 16,1 1-2-16,0 0 0 0,-1 0-2 16,1 0-3-16,-2 0-23 0,1 0-24 15,-3 0-27-15,-1 0-21 0,-3 0-42 16,0 0-26-16,-3 0-30 0,-2 0-93 16</inkml:trace>
  <inkml:trace contextRef="#ctx0" brushRef="#br0" timeOffset="152090.96">23639 11047 515 0,'0'0'147'0,"0"0"-33"0,0 0 70 16,0 0-53-16,43 2-50 0,-18-4-24 16,9-2 4-16,7 0-15 0,9-2-16 15,2 3-21-15,-5 2-9 0,-3 1-3 16,-5 2-38-16,1 3-51 0,-3-1-85 16,-9-1-174-16,-6-3-309 0</inkml:trace>
  <inkml:trace contextRef="#ctx0" brushRef="#br0" timeOffset="164796.07">25463 10808 142 0,'2'-3'37'0,"0"-1"45"0,1 1-9 0,1-3-3 16,1 1-20-16,0-2-12 0,2 2 2 15,0-2-3-15,-1 1 4 0,0 0 6 16,1 1 8-16,-1 0 8 0,-1-1 1 15,-1 2-5-15,0 0-4 16,0 1-5-16,-1 0-8 0,-1 2-4 16,1 0-3-16,-2 1-5 0,0 0-25 15,-1 5 0-15,-2 6 11 0,-4 9 4 16,-6 12 2-16,-9 17 0 0,-8 15-3 16,-3 3-2-16,0 1-7 0,3-8 0 15,7-8-8-15,2-1 0 0,1-3 0 16,1-1-2-16,1-3 0 0,3-3-1 15,-1-2-14-15,7-8-23 0,2-8-26 16,3-6-49-16,3-5-37 0,6-1-46 16,1-3-52-16,2-3-166 0</inkml:trace>
  <inkml:trace contextRef="#ctx0" brushRef="#br0" timeOffset="165312.88">26138 10838 601 0,'0'0'19'0,"0"0"38"0,0 0 22 0,1-41-13 15,-1 31-29-15,-5 1-31 16,-1 2 1-16,0 3 2 0,-1 1 1 15,-2 3 11-15,-4 1-2 0,-1 8 2 16,-3 4 1-16,-4 3 5 0,-3 5-1 16,0 5-3-16,1 2-9 0,-2 6-6 15,5 8-1-15,4 4 5 0,7 1 0 16,6-9 2-16,5-11 9 0,4-9 8 16,4 0 5-16,4 1-2 0,1 3-8 15,6 0-3-15,3-3-3 16,3-5 2-16,1-1-3 0,2-6-9 15,0-5-3-15,0-2 10 0,0-5-4 16,1-6 5-16,-3 0 2 0,1-5-2 16,-1-3-7-16,-1-4-2 0,-4-5-4 15,3-10-2-15,-1-13 0 0,-4-10-1 16,-4-3-2-16,-8 7 0 0,-7 11 0 16,-2 15-1-16,-3 11 0 0,-4 6 0 15,-2 3 2-15,-5 1 0 0,-3 0-1 16,-5 0-1-16,-4 4-2 0,1 1-18 15,-1 3-17-15,2 0-19 0,2 2-17 16,2 0-12-16,4 3-37 0,1 1-38 16,2 5-67-16,0-1-57 0</inkml:trace>
  <inkml:trace contextRef="#ctx0" brushRef="#br0" timeOffset="166784.41">20506 13218 296 0,'0'0'50'0,"0"0"0"0,0 0 50 0,3-27-22 15,0 17-34-15,1 1 9 0,1-2 2 16,1-1 12-16,-1 1-12 0,0 0-16 16,2 1 26-16,1 0-20 0,2 1-39 15,1 0 11-15,1 2 4 0,1-1-12 16,1 1-7-16,2 1-1 0,-5 2-1 15,2 2 0-15,-4 2-1 0,-2 3-4 16,-2 6-4-16,-1 3 0 0,-2 6 9 31,1 4 2-31,-2 5 1 0,-1 7 2 16,-1 7 0-16,-4 5 1 0,2-4-2 0,0-7-2 0,0-13 1 0,3-2-1 16,-2 0-1-16,1 2 2 15,-1 2-1-15,1-3-1 16,-1-3 0-16,-1-4 1 15,0-3-1-15,-1-2-1 0,0-5 7 0,1-3 11 0,-1-1 3 16,2-5-1-16,0-4-5 0,2-5-6 16,0-4-6-16,2-4 3 0,4-6 1 15,4-7 7-15,4-8-1 0,0 4-2 16,-1 6 1-16,-1 8 0 0,0 5 5 16,3-3-7-16,2-2-2 0,-1 2 1 15,3 1-2-15,-2 0-5 0,0 2 1 16,3 2 3-16,-4 1 1 0,0 2-1 15,-2 4 5-15,-1 4 1 16,-3 1-3-16,-3 5 3 0,-1 1-1 16,-1 1-5-16,0 6-2 0,0 4-3 15,-1 5 3-15,-2 1 5 0,-1 5-2 16,-1 3 1-16,0 2 1 0,0 1-1 16,-2-1-1-16,0 2-5 0,0-2 3 15,0 1-1-15,-2 0-4 0,1-1 0 16,-1 0-2-16,0-1-15 0,0 1-32 15,0-1-44-15,0-1-29 0,3 3-80 16,1-4-102-16,0-8-166 0</inkml:trace>
  <inkml:trace contextRef="#ctx0" brushRef="#br0" timeOffset="167300.31">21110 13462 340 0,'0'0'39'0,"0"0"16"0,0-19 50 0,0 10-33 15,0 1-35-15,0-2-4 0,0 1 4 16,3-1 14-16,0 2 6 0,-1-1-8 16,2 4-4-16,0-1-12 0,2 2-6 15,-1 0-14-15,2 2-2 0,0 1 0 16,1 1-8-16,0 0 0 0,3 3-2 16,-2 2 1-16,0 4-1 0,1 2 0 15,-3 3-1-15,-1 3 4 0,-2 3-2 16,-4 4 0-16,0 2 2 0,-6-1 3 15,-3 3-4-15,-2-3-3 0,0-1 5 16,-3-1-3-16,2-3-1 16,0-2 3-16,1-3-2 0,2-4 18 15,0 0 21-15,0-4 12 0,6-2-4 16,0-3-10-16,0 1-11 0,2-1-9 16,1-1-7-16,0 0 0 0,3-1 2 15,4 0 1-15,5-4-8 0,3 0-1 16,5 0-2-16,2 1-4 0,1-1 0 15,3 2-10-15,2-1-31 0,5 0-26 16,-2 2-35-16,1 0-42 0,15-1-64 16,-12 1-73-16,0-2-163 0</inkml:trace>
  <inkml:trace contextRef="#ctx0" brushRef="#br0" timeOffset="167785.63">22187 13050 155 0,'0'0'191'0,"0"0"-146"0,0 0 66 0,34-25-2 0,-25 16-49 16,1 2-30-16,-2 1 0 0,0 0-8 16,-3 1-3-16,-2 1 10 0,-2 2 6 15,0 0 4-15,-1 1-3 0,0 1-1 16,-4 0-14-16,-3 1-3 0,-5 5-8 15,-1 5-1-15,-4 3-3 0,-3 4 4 16,-4 4-3-16,-2 5-1 0,-7 7 0 16,-7 12-5-16,-7 13-1 0,0 7-2 15,4 3-9-15,7-4 2 0,7-3 9 16,3-4 1-16,7-3 2 0,6-4 42 16,7-7 23-16,5-5-12 15,2-1-23 1,5-4-14-16,1-5-7 0,3-7-7 0,-1-6-5 0,3-3 0 0,7-1-14 15,4 1-37-15,9-2-47 0,8-3-72 16,6-6-42-16,-8-2-20 0,-9-2-238 16</inkml:trace>
  <inkml:trace contextRef="#ctx0" brushRef="#br0" timeOffset="168145.79">22538 13265 597 0,'0'0'39'0,"0"0"37"0,0 0 50 0,0 0-34 0,0 0-59 16,16-33-25-16,-16 33 3 0,0 0-11 16,-1 5 14-16,-2 5 27 0,-4 4 21 15,-2 5-8-15,-3 4-4 0,0 4-10 16,0 4-13-16,-4 8-11 16,-1 9-9-16,-1 6-5 0,0 2-1 15,3-5 3-15,1-6-4 0,4-6-21 16,4-10-27-16,2-4-30 0,2-7-25 15,2 8-69-15,1-4-86 0,2-2-91 16</inkml:trace>
  <inkml:trace contextRef="#ctx0" brushRef="#br0" timeOffset="168478.34">22684 13553 634 0,'0'0'84'0,"0"0"0"16,33-14 76-16,-13 5-71 0,3 0-38 16,2 0-6-16,0 1-8 15,-1 1-16-15,3 1-17 0,-1 1-3 16,2 3-1-16,-2 1-14 0,3 1-29 16,1 0-37-16,0 3-53 0,13 1-70 15,-8-2-80-15,-4 0-167 0</inkml:trace>
  <inkml:trace contextRef="#ctx0" brushRef="#br0" timeOffset="168808.59">23493 13232 554 0,'0'0'101'0,"0"0"15"0,0 0-4 16,0 0-60-16,0 0-21 0,0 0-12 16,27-16-13-16,-28 26 12 0,-5 8 7 15,-1 6 2-15,-5 13-3 0,-1 12-2 16,-1 14-7-16,0 4 1 0,0-1 6 15,2-7-2-15,0-8-12 0,0 1-2 16,-2-1-6-16,1-1-4 0,3-1-31 16,3-2-40-16,4-5-59 0,3-7-76 15,0-11-65-15,0-7-180 0</inkml:trace>
  <inkml:trace contextRef="#ctx0" brushRef="#br0" timeOffset="169230.48">23482 13579 442 0,'0'0'71'0,"0"0"17"0,0 0 6 16,24-43-40-16,-15 29-34 0,-1 1 8 16,1 2 11-16,0-1 7 0,3 3-7 15,-2-2 4-15,3 2 12 0,-1 0-5 16,1 0-6-16,0 1-13 0,0 2-4 16,1 0-7-16,-2 2-4 0,0 2-4 15,1 3-3-15,-2-1-3 0,0 4 0 16,-1 2 2-16,0 3-5 0,0 2 3 15,-4 4-4-15,-3 2 2 0,-2 1 4 16,-2 2 12-16,-5 0 1 0,-5 0-3 16,-3-2-7-16,-5-1-3 0,-1-2-2 15,-4 0-6-15,-3-2 0 16,0 0-1-16,-2 0-24 0,1-5-17 16,-1 1-16-16,1-4-44 0,2 0-62 15,0-3-59-15,5-2-69 0,5 0-136 0</inkml:trace>
  <inkml:trace contextRef="#ctx0" brushRef="#br0" timeOffset="169733.98">23953 13701 538 0,'0'0'64'0,"0"0"28"0,0 0 0 0,0 0-57 0,0 0-27 0,26-38-3 16,-18 30-1-16,0 1 2 0,0 0 11 15,2 2 11-15,-1 0 7 0,-1 3 2 16,1 0-9-16,-4 2-2 0,0 0 2 15,-2 3-9 1,0 3-9-16,-2 2-4 0,-1 1-3 0,-1 4 3 16,-5 1-3-16,-3 1 2 15,-4 2 0-15,-1 0-1 0,-4 1-2 0,-2-1 1 16,2-3 0-16,0-1 3 0,3-3 25 0,3-1 7 16,2-2-6-16,4-3-5 0,2 0 1 15,2-2-4-15,1-2-9 0,1 0 1 16,2 0 7-16,3 0-4 0,4-2-5 15,4 0-4-15,1-1-1 0,5 1 3 16,0-1-1-16,3 1-5 16,2 1-3-16,0-1-2 0,1 2-1 15,2 0-4-15,1 0-17 0,1 0-23 16,0 0-33-16,1 0-31 0,8 0-62 16,-7 0-104-16,-5 0-123 0</inkml:trace>
  <inkml:trace contextRef="#ctx0" brushRef="#br0" timeOffset="170499.54">23339 13079 258 0,'0'0'70'0,"0"0"22"0,-8-1-7 0,3 1-28 16,0-3-11-16,2 1 12 0,0 0 0 16,2-1-1-16,0-1 7 0,1-1-3 15,1 0-11-15,4-2 1 0,2-1 0 16,1-1-12-16,1-2-2 0,2 0-5 15,4 1-6-15,0-4-1 0,2 1-11 16,0-1-2-16,2-2-2 0,-1-1-5 16,-2 0 1-16,0-1-1 0,-3 2 4 15,-1 0-3-15,1 0-2 0,-2 1 3 16,0 1-3-16,-1 3-3 16,-1 0 4-16,1 2 2 0,-3 2-3 15,1 1 3-15,-2 2-2 0,1 1 0 16,0 3-3-16,-1 0 1 0,0 2 5 15,1 4-3-15,2 3 5 0,-1 2 9 16,1 2 4-16,0 1-6 0,2 2-7 16,-1-1-4-16,1 3-1 0,1-1-5 15,-2 1 1-15,2 0 2 0,-1-1-1 16,-1 1-2-16,0 0-2 0,-1 1-18 16,-1 0-27-16,0 1-30 15,0-1-32-15,1 1-71 0,5 3-64 16,0-3-48-16,-1-6-148 0</inkml:trace>
  <inkml:trace contextRef="#ctx0" brushRef="#br0" timeOffset="170906.52">24219 12765 569 0,'0'0'25'0,"0"0"40"0,0 0 84 0,35-14-58 0,-22 14-27 16,0 3-12-16,2 5-19 0,-1 7-13 15,1 5-15-15,0 7 0 0,3 14 3 16,4 14 1-16,5 15 5 0,3 6-7 16,-1 1-3-16,-1-2 1 0,-3-6-1 15,-3 2 3-15,-3-4-4 0,-4-1 7 16,-8-2 14-16,-4-3 12 0,-4-4-16 16,-5-4 7-16,-2-3-16 0,-4-3-4 15,0-2-2-15,-5-6-5 0,3-10-16 16,2-7-28-16,1-9-32 0,3-3-52 15,-1 2-35-15,1 0-46 0,2-1-57 16,4-5-110-16</inkml:trace>
  <inkml:trace contextRef="#ctx0" brushRef="#br0" timeOffset="171484.78">25604 13244 244 0,'0'0'101'0,"0"0"-14"0,0 0 44 0,0-2-14 0,0 0-12 0,1 0-8 16,3-1-18-16,1 0-10 0,2-3-15 15,4 2-4-15,3-2 3 0,2 1-7 16,4-2-4-16,4 1-3 0,-1 2-13 16,2 0-10-16,0 1-7 0,-1 0-7 15,0 2-1-15,-3 1-1 0,0 0-1 16,0 3-26-16,-3 1-27 0,0-1-21 16,-1 1-32-16,-2-3-38 0,0 2-56 15,-2-1-37-15,-5-1-177 0</inkml:trace>
  <inkml:trace contextRef="#ctx0" brushRef="#br0" timeOffset="171704.4">25624 13391 645 0,'0'0'40'0,"0"0"20"0,0 0 93 0,33 3-54 0,-15-1-51 15,3-1-22-15,3 1-12 0,3-1-9 16,1 1-5-16,1 2 3 0,2-1 1 16,0 2-4-16,0 1-25 0,4 1-46 15,6 2-44-15,6 1-53 0,-10-1-54 16,-7-3-170-16</inkml:trace>
  <inkml:trace contextRef="#ctx0" brushRef="#br0" timeOffset="172158.23">27303 13286 579 0,'0'0'41'0,"0"0"12"0,0 0 31 0,0 0-27 0,0 0-18 15,0 0 6-15,10 38 10 0,-13-21-11 16,-1 6-2-16,-4 2-1 16,1 4-8-16,-2 4-11 0,-1 7-3 15,-3 8-7-15,-1 5-6 0,-3 1-3 16,1-6-3-16,-2-6-1 0,1-6-7 15,0-2-11-15,3-6-13 0,2-4-26 16,4-6-30-16,2 6-42 0,0-4-78 16,2-1-90-16</inkml:trace>
  <inkml:trace contextRef="#ctx0" brushRef="#br0" timeOffset="172894.07">27833 13454 352 0,'0'0'36'0,"0"0"37"0,0 0 32 16,0 0-44-16,0 0-17 0,0 0-4 15,30-30 9-15,-29 27-5 0,0-3 5 16,0 1 4-16,-1 0-14 0,1 0-7 16,-1-1 3-16,0 2-2 0,0-1 2 15,0-1-5-15,-1 0-2 16,0 1-5-16,-1-1-9 0,-1 1 5 16,1-1-1-16,-1 0 1 0,-1 1 0 15,2-1-3-15,-2 1 7 0,0-1 2 16,-1 1-8-16,0 0 6 15,-3 1-7-15,1 0-1 16,-2-1 3-16,0 0-8 0,-2-1-3 0,0 1-4 0,-3 0-2 16,0 0-1-16,-2 2-1 0,-2 1-1 15,-2 1-4-15,-1 1-5 0,-1 1 6 16,-2 3-14-16,1 4-6 0,1 2-7 16,1 3-5-16,1 4 10 0,3 0 14 15,2 3 7-15,4 1 6 0,2 2 0 16,4 0-1-16,4 0 1 0,1 0 1 15,8-3 1-15,2-2 1 16,3-1-2-16,4-4 0 0,3-2 0 16,0-6 1-16,1-1-1 0,1-3-1 15,-1-1 0-15,0-5 3 0,-1 0 0 16,-3-4 5-16,-1 0 8 0,-1-1-3 16,-2-1 0-16,-3-2-3 0,-1 1-6 15,1-1 0-15,-2-1-3 0,0 0-1 16,0 1 1-16,1 2-1 0,-2 0-1 15,0 4 0-15,-1 4 0 0,-2 2-3 16,1 1 2-16,-4 2 2 0,0 5 11 16,-1 6 4-16,-3 5-4 0,-5 6-3 15,-4 11-1-15,-5 11-4 0,-2 10 0 16,-2 3-3-16,1-5 2 16,5-7 2-16,1-7-2 0,0-1 0 15,3-2 1-15,-1-2-3 0,2-2-2 16,4-9-29-16,2-4-39 0,4-8-46 15,2-3-118-15,2-2-130 0</inkml:trace>
  <inkml:trace contextRef="#ctx0" brushRef="#br0" timeOffset="173540.6">28529 13474 590 0,'0'0'51'0,"10"-13"14"0,-6 4 48 0,-1-2-73 0,-2 2-30 15,-1-1-5-15,-4 2 4 0,-2 1 1 16,-5 2 7-16,-2 4 10 0,-4 1 13 16,-2 6-10-16,-6 4 2 15,-7 7-4-15,-9 11-13 0,5 0-9 16,-5 12-5-16,4 8 0 0,9-2 3 16,0 5-3-16,9-5 5 0,11-9-2 15,5 1 8-15,4-4 2 0,5-5-7 16,4-7-2-16,1-6 4 0,1-2 3 15,6 2 1-15,4 1 7 0,4-3-1 32,2-5-5-32,1-6-2 0,2-3-3 15,-1-4 0-15,0-4 5 0,-1-4 8 0,0-2-1 16,-3 0-7-16,-1-6-3 0,-2 1 1 16,-2-2 3-16,-3 0-2 0,-2-2-4 15,-1 0-7-15,-2 1 4 0,-3-1-6 16,-1-1 2-16,-4 2 0 15,-2 1-1-15,-2 1 0 0,-1 1 0 16,-1 1 0-16,-1 0 0 0,-1 1 0 16,-1 1-1-16,0 0 0 0,-4 2 0 15,2 0 0-15,0 3-1 0,-1 0 0 16,1 3 1-16,-3-1 2 0,1 1-1 16,-1 1 0-16,0-1 1 0,1 1 1 15,2 1-1-15,-1 0 2 0,1 1-3 16,0 1-1-16,0 1 1 0,2 1 0 15,0-1-2-15,-1 3-9 0,1-1-36 16,-1 1-33-16,0 0-21 0,0 0-50 16,-3-1-63-16,2 0-75 0,-2-2-156 15</inkml:trace>
  <inkml:trace contextRef="#ctx0" brushRef="#br1" timeOffset="186446.63">9277 15975 282 0,'0'0'0'0,"0"0"17"0,0 0 12 0,0 0 13 0,-13 2-14 16,12 1-2-16,0 4-9 0,1 3 3 15,0 4 10-15,0 2 3 0,2 4-3 16,2 3-2-16,1 1-1 0,0 2 0 16,1-2-5-16,1-2-1 0,-1-4 1 15,1-1 1-15,0-3 2 0,1-6 3 16,0-2-3-16,0-3 8 0,3-3 14 16,2-9 4-16,1-5 2 0,6-5-12 15,6-14-10-15,10-11-9 0,9-14-14 16,6-3-2-16,1 2-6 15,-1 4 1-15,-3 9 1 0,1 2-2 16,-1 4 0-16,-2 4-11 0,-4 8-27 16,-5 3-20-16,-5 9-22 0,-9 6-49 15,6-1-25-15,-8 5-56 0,-1-2-128 16</inkml:trace>
  <inkml:trace contextRef="#ctx0" brushRef="#br1" timeOffset="187324.44">18125 15674 317 0,'0'0'20'0,"0"0"3"0,0 0 36 0,-24-39-12 0,21 29 2 16,0-2-6-16,0 2 0 0,0 0 4 15,2 0 5-15,0 2 0 0,0-1-8 16,-1 3-7-16,2 0-9 0,0 3-6 15,0 2-7-15,0 1-15 0,0 2 0 16,0 7 0-16,3 5 0 0,-1 2 0 16,1 7 1-16,3 1 1 15,-3-1-2-15,2-1 0 0,0-2 0 16,2-5 1-16,0-3 3 0,1-5 15 16,0-3 17-16,5-4 11 0,3-4 4 15,2-7 4-15,3-6-13 0,7-6-20 16,4-12-8-16,11-9-10 0,4-9 0 15,5-4 0-15,-7 6-4 0,-1 6 0 16,-6 9-1-16,0 1-4 0,1 2-13 16,2 4-14-16,3 2-21 0,2 6-18 15,-1 2-21-15,2 2-29 0,0 4-44 16,-12 4-44-16,-8 1-143 0</inkml:trace>
  <inkml:trace contextRef="#ctx0" brushRef="#br1" timeOffset="188269.31">26780 10242 343 0,'0'0'36'0,"0"0"17"0,0 0 16 16,0 0 2-16,0 0-34 0,0 0-11 16,31-28-5-16,-23 28-8 15,1 0-4-15,-1 7 1 0,3 3-5 0,-3 2-2 16,-1 6 0-16,-1 2-3 16,1 2 1-16,-1 0 0 0,-1-1 6 15,2-2 6-15,-1-2 4 0,1-2 9 16,0-2-1-16,0-6 5 0,2-2 16 15,2-3 2-15,0-2-1 0,5-7 8 16,3-6-1-16,5-4-13 0,9-10-17 16,11-10-9-16,6-11-7 0,4-3-2 15,-2 0-2-15,-5 7-2 0,-6 7-2 16,1 5 1-16,-3 2 0 0,0 7-1 16,0 3-3-16,-5 5-20 0,-5 4-20 15,-6 4-26-15,-5 4-32 16,-3 1-46-16,13 2-28 0,-3 0-64 15,-3-1-101-15</inkml:trace>
  <inkml:trace contextRef="#ctx0" brushRef="#br1" timeOffset="189183.1">29043 13312 169 0,'0'0'10'0,"0"0"12"0,0 0 26 15,0 0 5-15,0 0-19 0,-5-23 0 16,5 18 5-16,1 0 0 0,0-1-4 16,2 1 6-16,-2-1 2 15,1 1 1-15,0 1 5 0,-1 0 1 16,-1 1 3-16,0 1-5 0,0 1-4 15,0 1-16-15,0 0-22 0,0 4-5 16,0 5-1-16,0 2 0 0,0 3 2 16,2 1 0-16,2 2 0 0,1-2 2 15,0-2 2-15,0 0 4 0,3-3 4 16,1-2 9-16,4-2 10 0,0-4 3 16,3-2 1-16,2-1 10 0,7-8-1 15,7-7-12-15,12-11-8 0,7-11-7 16,7-5-10-16,-2-2-2 0,-4 1-3 15,-5 5-4-15,-1 1-1 0,-3 2-4 16,1 5-5-16,0 4-16 0,-1 2-14 16,1 5-33-16,2 2-59 0,-2 3-64 15,-9 3-40-15,-6 3-160 0</inkml:trace>
</inkml:ink>
</file>

<file path=ppt/ink/ink11.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11T14:39:34.659"/>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70C0"/>
    </inkml:brush>
  </inkml:definitions>
  <inkml:trace contextRef="#ctx0" brushRef="#br0">1500 4721 1 0,'0'0'116'0,"7"-7"-90"0,-4 3 0 0,0-1 30 0,-1 0-1 16,1 0-18-16,-1 0-12 0,-1 1 1 16,1 0 2-16,-2 3-1 0,0-1 2 15,0 1 0-15,0-2-2 16,0 2-3-16,0-2-4 0,0 0-5 15,0 2 1-15,0-2 0 0,0 0-1 16,0 1-2-16,0-2-3 0,0 1-1 0,0 0 3 0,0 0 2 0,-2 3-1 16,2-2 2-16,0 1 1 15,0-1-1-15,0 2-1 16,0-1-1-16,0 1 0 0,0 0-3 0,0-1-4 0,-1 1 1 16,-1 0 1-16,1 0-2 0,-1 0-2 15,-3 0 2-15,3 0-3 16,-4 1 2-16,1 1-3 15,-2 2 3 1,0-2 0-16,1 3 1 0,-1 1-3 16,-2-1 3-16,1 1-2 0,-3-1-4 15,3 2 3-15,-4 3-2 0,2 0-1 16,-4 2 1-16,3 1 0 0,-2 2-1 16,-3 2 1-16,0 0 1 0,-1 2 1 15,-3 1 0-15,2 1 4 0,-1 3 5 16,0-2 0-16,0 2 2 0,-1 0 2 15,4 0-3-15,2-3-5 0,4-1-5 16,2-2-2-16,2 0 0 0,3-2 1 16,3 0 1-16,0-1 4 0,6-2 6 15,2-2 10-15,5-1 7 0,3 1 5 16,3-4-9-16,4-1-7 0,3 1-5 16,2-5 0-16,2 1-6 0,3-3-5 15,-3 0-2-15,0 0-1 0,0-5-9 16,0-1-40-16,-3-2-43 0,6-5-51 15,-6-1-71-15,-6 1-97 0</inkml:trace>
  <inkml:trace contextRef="#ctx0" brushRef="#br0" timeOffset="313.39">1742 4707 501 0,'0'0'8'0,"0"0"3"0,0 0 11 16,8-22 43-16,0 15-35 0,2-2-5 15,2 0 2-15,4 1 2 0,3-3-2 16,1 2-5-16,4 2-1 0,0-2 2 16,3 1-3-16,1 0-5 0,-1 2-8 15,3 0-3-15,-2-1-2 0,1 0-2 16,-1 2-2-16,-5 0-13 0,0 2-40 16,-4 1-31-16,-3 0-32 0,-3 1-57 15,-6 1-119-15</inkml:trace>
  <inkml:trace contextRef="#ctx0" brushRef="#br0" timeOffset="627.16">1984 4675 461 0,'0'0'47'0,"0"0"5"15,0 0 46-15,0 0-17 0,0 0-34 16,0 0-9-16,0 0-2 0,3-9-5 16,-3 8-4-16,0 1 0 0,0 0-14 15,0 2-13-15,0 2 1 0,0 6 6 16,-3 5 12-16,0 5 1 0,-2 2-13 16,0 3-5-16,-1 0-1 0,1 2 1 15,-1 0-2-15,1 1 0 16,2-2 0-16,0 1-5 0,3-1-16 15,-1-1-17-15,1 0-13 0,0 0-23 16,0-3-32-16,0 0-12 0,0 5-27 16,1-6-75-16,-1-5-18 0</inkml:trace>
  <inkml:trace contextRef="#ctx0" brushRef="#br0" timeOffset="894.32">1723 5186 441 0,'0'0'53'0,"0"0"5"16,0 0 62-16,0 0-20 0,0 0-45 16,0 0 0-16,24-15-2 0,-8 10-6 15,6-1 0-15,3 2-3 0,2-1-4 16,1 2-11-16,7-2-16 0,-2 0-7 15,-1 0-3-15,5 0-3 0,-8 0-1 16,3 0-29-16,1 3-41 16,-6 0-48-16,16 0-40 0,-6 1-52 0,-5 1-99 15</inkml:trace>
  <inkml:trace contextRef="#ctx0" brushRef="#br0" timeOffset="1145.19">2521 4742 731 0,'0'0'57'15,"0"0"-15"-15,0 0 5 0,0 0-41 16,0 0-6-16,0 0-70 0,0 0-93 16,5-19-175-16</inkml:trace>
  <inkml:trace contextRef="#ctx0" brushRef="#br0" timeOffset="1282.46">2584 4985 635 0,'0'0'13'16,"0"0"-9"-16,0 0 61 0,0 0-26 16,0 0-39-16,0 0-34 0,0 0-89 15,0 0-181-15</inkml:trace>
  <inkml:trace contextRef="#ctx0" brushRef="#br0" timeOffset="2077.8">3720 4513 331 0,'0'0'31'0,"0"0"4"0,10-8 60 15,-5 4-25-15,-2 2-31 0,-1 1-3 16,1 1-6-16,-1 0-3 0,0 2-5 16,2 4-2-16,-1 2 4 0,1 5 3 15,0 7 5-15,1 10 2 0,0 13-1 16,5 18-10-16,-2 4-1 0,3 5 0 15,3-1-2-15,-5-5 3 16,2 4-3-16,-3 0 2 0,-6-1-1 0,1 1 3 16,-3-4-8-16,-3-5-10 0,-2-6 1 15,0-6-5-15,0-5-1 16,1-6-1-16,1-8-3 0,0-7-28 16,1-7-23-16,-1-2-20 0,-1-2-11 15,-3-3-38-15,1-2-48 0,0-5-122 16</inkml:trace>
  <inkml:trace contextRef="#ctx0" brushRef="#br0" timeOffset="2485.91">3725 4905 344 0,'0'0'59'16,"0"0"11"-16,0 0 15 0,25-36-41 16,-17 26-23-16,2 0 7 0,3 0 9 15,-1 0-7-15,2 1 4 0,1 0 0 16,0 0 1-16,1 0 0 0,3 2-5 16,0 1-11-16,0 1-6 15,4 3-1-15,-2 0 3 0,0 2 3 16,0 1 5-16,-2 2 4 0,0 3 0 15,-1 1-3-15,-3 2-4 0,-4 1-4 16,-2 2-4-16,-4 2-1 0,-4 1 1 16,-4 0 5-16,-4 3 3 0,-8-1 4 15,-2-1-3-15,-9 2-4 0,-9-1-6 16,-11 1-4-16,-7-2-4 0,1-3-1 16,3-3-2-16,14-5-6 0,10-3-15 15,8-1-15-15,-1-1-24 0,-1 0-43 16,2-1-31-16,-2-6-42 0,6 0-31 15,9-1-153-15</inkml:trace>
  <inkml:trace contextRef="#ctx0" brushRef="#br0" timeOffset="2831.54">4333 5011 494 0,'0'0'71'0,"0"0"10"0,0 0 40 0,18-35-53 15,-14 27-50-15,0 2 11 0,-3 1-1 16,2 3-10-16,-3 2-8 0,1 0-5 15,-1 6 5-15,0 3 12 0,0 5 12 16,-2 4 7-16,-3 4-6 0,-1 3-11 16,2 4-10-16,-1 6-4 0,1-4-6 15,0 2-3-15,0-3 1 16,4-3 0-16,0 2-2 16,-2-3 0-16,2-2-22 0,0 1-48 0,0-6-51 0,0 2-68 15,0-6-53-15,0-5-140 16</inkml:trace>
  <inkml:trace contextRef="#ctx0" brushRef="#br0" timeOffset="3522">3540 4374 448 0,'0'0'37'0,"0"0"14"0,0 0 65 0,21-43-43 15,-10 26-35-15,0-1 11 0,3-3-4 16,-1 2-16-16,2-2-12 0,-2 0 2 16,0 2-2-16,-1-2-4 0,-1 2 3 15,-1-1-1-15,-1 2 10 0,-2 1 2 16,-1 1-4-16,1 2-8 0,-3 0-5 16,1 1-3-16,-2 4 3 0,1-2 2 15,-3 4-2-15,3 0-1 0,-2 4-2 16,0-1 0-16,0 2-1 0,2 2-5 15,-1 0-1-15,2 2-1 0,2 5 1 16,1 0 1-16,2 5 1 0,0 1 0 16,1 1 3-1,3 2-2-15,-2 4 4 0,4-1 8 0,2 3 6 0,0 1 1 16,1 0 4-16,2 2-1 16,-1 0-3-16,0 0 1 0,2-1 1 0,-1 0-4 15,-2-1-4-15,0-2-5 0,-1 0-5 16,-3-1-3-16,0-3-1 0,-2 1-2 15,-2-3 0-15,0 1-14 16,0-3-47-16,-1 0-38 0,5 1-68 0,-4-3-124 16,0-3-151-16</inkml:trace>
  <inkml:trace contextRef="#ctx0" brushRef="#br0" timeOffset="4073.15">5061 4766 254 0,'0'0'58'0,"13"0"-28"0,-2 0 82 0,6-1-12 0,3 0-33 0,3 1 23 16,4-1 20-16,3 1-4 0,5 0-27 16,8 0-26-16,5 0-23 0,1-2-13 15,-10 1-7-15,-10 1-6 16,-7-1-4-16,2 1-13 16,10 0-51-16,8 0-63 0,2 0-77 0,-12 1-81 15</inkml:trace>
  <inkml:trace contextRef="#ctx0" brushRef="#br0" timeOffset="4487.77">6065 4394 567 0,'0'0'68'0,"0"0"-50"16,0 0 33-16,0 0-15 0,0 0-20 15,0 0 1-15,5 46 10 0,-2-23-9 16,0 6-7-16,1 13 6 0,2 12 14 16,-1 14-1-16,0 4-2 0,2-4-2 15,-2-5-1-15,2-9-2 0,-2 2-8 16,-1 0-7-16,-1-3-2 0,-1-2-4 16,0-1-1-16,-2-5 0 0,1-3-1 15,1-4-2-15,0-6-40 0,-1-7-31 16,1-5-42-16,-2-7-35 0,0-5-41 15,0-4-178-15</inkml:trace>
  <inkml:trace contextRef="#ctx0" brushRef="#br0" timeOffset="4973.84">6104 4777 276 0,'0'0'39'0,"0"0"24"0,0 0 11 15,0 0-38-15,0 0-2 0,0-36 16 16,1 29 2-16,1 1 5 0,1 1-1 15,1 0 4-15,0 0-4 0,-1 1-3 16,2-3-18 0,0 1-1-16,0 0-4 0,0 1-11 0,2 1 1 15,-2 0 4-15,0 0 1 0,0-1-4 0,1 0-4 16,-1 0-3-16,4 0-3 0,-3 2-3 16,1 1-3-1,0 0-1-15,2 2-1 0,0 0 3 0,1 2-1 0,1 2 1 16,-1 2 3-16,-1 2 2 15,1 0 0-15,-2 3 0 0,0 1-2 16,-2 2 5-16,-2 2 3 0,-1-2 0 16,-3 1 3-16,-1-1-2 0,-4-3-1 15,-3 2-5-15,-4-2-4 0,-5-2-1 16,-2 1-3-16,-3-2-1 0,-2-2-3 16,1-2-28-16,2 0-20 0,1-2-13 15,1-1-22 1,5-1-50-16,2 0-50 0,3-2-55 15,6-2-95-15</inkml:trace>
  <inkml:trace contextRef="#ctx0" brushRef="#br0" timeOffset="5460.15">6475 4925 325 0,'0'0'72'0,"0"0"20"0,0 0 48 0,0 0-50 0,0 0-38 16,0-33-3-16,2 25 9 0,2-2-18 15,3 2-11-15,-1-1-7 16,2 2-4-16,1 1-2 0,1 2-1 0,-1 0-5 15,0 3-1-15,1 1 0 0,-2 0-4 16,0 4-5-16,-1 1 0 16,0 5-3-16,-3 1 3 0,-3 3-1 0,-1 3 0 15,-1 1 1-15,-5 2 0 16,-3 1 1-16,-2-1 0 0,-1 1-1 16,-2-2 0-16,1-2 0 0,0-2 2 15,4-2-2-15,1-2 0 0,2-2 0 16,2-2 2-16,2-1 1 0,2-3 6 15,0 1 8-15,3-2 6 0,4-2 15 16,2 1-3-16,4-1-7 0,5 0-7 16,2 0-8-16,3-1-4 0,2 1-5 15,1-1-3-15,1 0 0 0,0 0-1 16,-2-2 0-16,1 2-16 0,-1 0-38 16,-1-1-33-16,-2-1-37 0,5 0-55 15,-9-1-52-15,-3 0-160 0</inkml:trace>
  <inkml:trace contextRef="#ctx0" brushRef="#br0" timeOffset="5993.93">5995 4010 236 0,'0'0'101'0,"0"0"-11"0,4-3 12 0,-3 2-45 0,0-1-14 0,0 0 12 15,0 1-8-15,0 0-16 0,-1 0-6 16,0 1-10-16,0 0-6 0,0 1-6 16,-2 3 4-16,-2 3 5 15,-3 3 5-15,-3 4 2 0,-1 3-5 16,-3 3 2-16,-1 3 1 0,-2 3-5 16,0 1-5-16,-1-2-4 0,3 1-2 15,-1 0-1-15,1-1-13 0,0-1-39 16,3-2-33-16,0 0-30 0,1 3-17 15,4-7-58-15,1-4-32 0</inkml:trace>
  <inkml:trace contextRef="#ctx0" brushRef="#br0" timeOffset="6322.27">5940 4013 69 0,'0'0'400'0,"0"0"-337"15,0 0 57-15,0 0 1 0,10-40-70 16,-6 31-10-16,2 2 7 0,-1-2-20 16,1 2-5-16,1 2-1 0,-1 0 5 15,3 5-1-15,-1 0 0 0,0 3-4 16,5 4 6-1,-1 5 1-15,1 1-1 0,4 2 2 0,2 4-7 0,1 2-5 16,2 1 7-16,3 3-5 0,1-1-8 16,-1-1-7-16,2-1-1 0,0-2-4 15,1-1 0-15,-2-2-27 0,3 0-41 16,-1-2-46-16,14 8-71 0,-8-5-86 16,-2-2-153-16</inkml:trace>
  <inkml:trace contextRef="#ctx0" brushRef="#br0" timeOffset="6887.41">7017 4120 326 0,'0'0'46'0,"0"0"10"0,0 0 56 0,34 10-59 16,-19-3-24-16,6 4 9 0,1 4 3 16,1 4-8-16,3 5 6 15,1 5 0-15,4 10-3 16,8 12-11-16,3 16-4 0,1 3-4 0,-5 0-6 0,-7-5-6 15,-9-6 0-15,-5 2 19 0,-7-4 0 16,-7 4 3-16,-5-3-10 0,-9 1-12 16,-4-1-1-16,-1-2 0 0,-2-6 0 15,1-3 26-15,-3-5 17 16,0-5-4-16,2-8-16 0,0-5-13 16,4-8-7-16,-2-1-5 0,-3 1-2 15,-3 1 0-15,-3-2-15 0,0-1-24 16,4-4-25-16,0-1-35 0,3-2-32 15,-2 0-46 1,5-3-35-16,4 0-101 0</inkml:trace>
  <inkml:trace contextRef="#ctx0" brushRef="#br0" timeOffset="7831.17">3481 4002 245 0,'1'0'92'0,"-1"0"-51"15,0 0 30-15,1 0-24 0,-1 0-37 16,1 0-8-16,-1 1 3 0,0 3 4 15,-1 2 8-15,-3 2 11 0,-2 3 0 16,-4 6-2-16,0 4-4 0,-10 9-6 16,-1 14-1-16,-6 17-7 0,-2 9-3 15,2 7-3-15,2 7-1 0,5 4 1 16,-2 6-2-16,1 2 1 0,4-1 0 16,0-6 0-16,9-6 4 0,8-8 24 15,5-7 36-15,10-6-22 0,6-7-14 16,1-7-14-16,5-6 0 0,1-7-2 15,-5-9-3-15,-3-5 8 0,-3-7 16 16,-4 0-1-16,1-2-2 0,3 2-1 16,0-2-13-16,-4-1-10 0,-2-2-3 15,0-3-4-15,-2-2-4 16,-3 0-23-16,-1-3-44 0,4 1-36 16,-1-2-59-16,-1 0-56 0,-1 0-221 0</inkml:trace>
  <inkml:trace contextRef="#ctx0" brushRef="#br0" timeOffset="8541.62">8309 4192 387 0,'0'0'86'0,"0"0"-63"0,0 0 44 0,1 0-27 0,-1 0-33 0,0 3-2 16,0 0 5-16,0 2 16 0,0 3 8 15,0 2 7-15,0 4 1 0,0 4 0 16,0 5-4-16,0 4-6 16,0 9-3-16,0 12 5 0,4 10 4 15,2 3 2-15,0-5-6 0,0-7-11 16,-2-8-8-16,-1-4-5 0,-1-3-2 15,1-7-3-15,-1-7-5 0,-1-4-7 16,1-2-47-16,0 1-37 0,-1 1-20 16,1 0-20-16,-1-3-6 0,0-5-63 15,0-5-107-15</inkml:trace>
  <inkml:trace contextRef="#ctx0" brushRef="#br0" timeOffset="8871.69">8035 4505 487 0,'0'0'82'0,"0"0"0"0,0 0 59 15,0 0-63-15,0 0-27 0,0 0 21 16,38-4-3-16,-5-1-19 0,12-2-10 16,12-2 3-16,5 0-5 0,-5 3-7 15,-4 3-10-15,-8 0-9 0,-1 0-10 32,-1-1 0-32,-1 0-4 0,-2 1-1 0,-3 1-33 0,-4 2-25 0,-5 0-19 15,-6 0-33-15,-8 0-43 0,0 5-44 31,-3-1-52-31,-4 0-132 0</inkml:trace>
  <inkml:trace contextRef="#ctx0" brushRef="#br0" timeOffset="9209.12">7989 4963 345 0,'0'0'101'31,"0"0"-22"-31,0 0 39 0,0 0-22 16,36 5-21-16,-7-5 12 0,13-2-4 16,12-3-9-16,6 1-13 0,-4 1-23 15,-6-1-20-15,-7 2-11 0,0-3-3 16,-1 2-4-16,0 1 0 0,1 0-1 16,-2 2-24-16,-1 0-38 0,-1 2-53 15,-2 1-52-15,-10-2-59 0,-4 0-172 0</inkml:trace>
  <inkml:trace contextRef="#ctx0" brushRef="#br0" timeOffset="13648.73">9623 4443 81 0,'0'0'55'0,"0"0"-4"0,0-2 10 0,0 0 0 16,0-1-8-16,0 1 9 0,0-2 7 0,-2 0-6 16,1-2-15-16,0 0-7 15,1-2-9-15,0 0-5 0,2-1 2 0,3 1-1 16,0-1-3-16,2 1 0 16,2 0-6-16,4-1-2 0,2 2 1 0,3 2 6 15,3 0-5-15,3 1 1 0,0 2 1 16,2 1-1-16,-2 1 0 0,0 0-4 15,-3 4-8-15,-1 1-5 0,-4 2-1 16,0 4-2-16,-4 0-1 0,-2 2 0 16,-3 4 0-16,-2-1 1 0,-5 4-1 15,-2 1 1-15,-6 1 2 0,-3 1-1 16,-3 2 1-16,-3 0-1 0,-2 1-1 16,-2-1 0-16,1-1 0 15,0 1 0-15,-3-3 1 0,2-1 0 16,-1 0-1-16,2-3 2 0,0 1-1 15,3-3-1-15,-1 1 1 0,5-4-1 16,0-1 1-16,4-3-1 16,2-1 0-16,2-2 0 0,3-1 1 0,2 0 0 15,2-4 3-15,5 2 9 0,4-2 12 16,6 1-1-16,4-2-5 0,4 0-2 16,4 0-3-16,0 0-5 0,2 0-2 15,5 0-3-15,4 0-3 0,-3-1 1 16,-7-1-2-16,-8 0-5 0,-4 0-14 15,1 1-18-15,0-3-11 0,-2 2-22 16,-5-1-27-16,-3 0-40 16,-2-1-23-16,-4 0-70 0,-3-1-99 0</inkml:trace>
  <inkml:trace contextRef="#ctx0" brushRef="#br0" timeOffset="14165.61">9647 4619 6 0,'0'0'172'0,"0"0"-108"0,-6-5 31 0,4 4-9 15,0 0-15-15,-1 1-12 0,2 0 1 16,0 0-2-16,1 0-7 0,0 0-8 16,3-1-2-16,3 1 9 0,5 0 7 15,4-2 2-15,5 0 3 0,4 0-2 16,4 0-11-16,7 0-9 0,9 0-8 16,5 1-3-16,2 0-8 15,-4 0-7-15,-13-1-6 0,-11 0-2 16,-6 1-4-16,-2 1-1 0,0-1 0 15,-1 0-1-15,0 0-4 0,-4 1-20 16,-4 0-7-16,-3 0-12 0,1 0-23 16,-3 0-23-16,-1 2-30 0,0 0-38 15,0 0-30-15,-3 0-104 0</inkml:trace>
  <inkml:trace contextRef="#ctx0" brushRef="#br0" timeOffset="15295.8">10576 4916 132 0,'0'0'60'0,"0"0"-23"0,2-6 30 0,0 3-21 0,-1-1-17 16,1 1 3-16,-1 1 21 15,0-3-7-15,0 3-3 16,0 0-6-16,0-1-4 0,-1 2 2 0,0 0 4 0,0 1 1 16,0-2 1-16,0 1-1 0,0 0-4 31,0 0-4-31,0 0-5 0,-2 1-7 15,2-1-2-15,-2-1 1 0,1 1-8 16,-1-1-2-16,-2 0-5 0,1 1-1 16,-2 0-1-16,-1 1-2 0,-1 0-1 15,-2 2-2-15,0 0 2 0,-1 3 1 16,-3-1-1-16,2 1 1 0,0 2 0 16,-2 0 0-16,1 3 0 0,-1-1 0 15,0 2-1-15,0 0 0 0,0-1-2 16,0 0 3-16,0 0-1 0,2 0 0 15,1-1 1-15,-1-1 0 0,1 1 0 16,2 0 0-16,1 0 0 0,-1-1-1 16,2 0 1-16,1 0 0 0,0-1 0 15,1 2 0-15,-1-1 0 0,1-1 0 16,0 1 0-16,-1-1 0 0,0 0 0 16,0 0 1-16,-2 1 0 15,0 1-1-15,0-2 1 0,-1-1 0 16,-2-1-1-16,1 1 0 0,0 0 1 15,0-2-1-15,-1 1 1 0,2 0 0 16,-2-4-1-16,0 1 0 0,0-2 2 16,1-1 2-16,-1-3-2 0,2-3 9 15,0 0 0-15,2-3 0 0,0 0-4 16,3-1 1-16,1-2 2 0,2 3 2 16,0-1 7-16,4 1-1 0,2-1-2 15,0 2 2-15,0 0-3 0,1 1 0 16,0 0-4-16,2 1 1 0,-2 0-2 15,0 1-1-15,0 1 0 16,1-1-2-16,-2 0 0 0,0 2 2 16,-1 0 0-16,0 2 2 0,0 1-1 15,-1 1-5-15,1 0 0 0,0 3 1 16,0 3 1-16,1 1 3 0,2 1 2 16,0 3 1-16,0 0 0 0,1 3 1 15,1 0-4-15,0 3 0 0,1 0-1 16,1-2 1-16,-3 4-2 0,2-3-4 15,-3 1 3-15,0 0-4 0,-1-2-1 16,-1-1 1-16,-1 0-2 0,-1-3-1 16,-1-1-4-16,0-2-22 15,-1-1-33-15,0-1-31 0,1-5-53 16,1-1-73-16,0-2-45 0,2-4-59 0</inkml:trace>
  <inkml:trace contextRef="#ctx0" brushRef="#br0" timeOffset="15625.13">10655 4986 318 0,'0'-2'104'0,"0"0"-33"0,1 2 30 0,-1-2-52 0,1 1-20 15,-1 1 8-15,1 0 4 0,-1 0-8 16,0 0-7-16,0 4 4 0,0 2 11 16,-4 2 0-16,-2 4-5 0,-5 2-8 15,1 2-10-15,-3 4-2 0,-2 2 0 16,-1 4 1-16,-2 1-5 0,0 2-6 16,3 0-1-16,1 0-2 0,-1 2-1 15,4-3-2-15,0-1-6 0,3-2-24 16,3 0-11-16,0-3-13 0,2-3-23 15,2-1-32-15,2-2-31 0,2-3-51 16,1-6-90-16</inkml:trace>
  <inkml:trace contextRef="#ctx0" brushRef="#br0" timeOffset="16127.8">10662 5291 222 0,'0'0'63'0,"0"0"16"0,0 0-1 0,0 0-25 15,0 0 3-15,11-37-7 16,-9 29 1-16,1 0-3 0,0 3 9 15,0-1-9-15,1-1 0 0,0 1-6 16,2-1-12-16,2 1-4 0,-1 3-9 16,0-2-6-16,1 4-1 0,2 0 1 15,-2 1 1-15,0-2 0 0,-1 2-5 16,1 0-4-16,-3 2-2 0,0 3 0 16,-1 4-1-16,-2 3 1 0,-2 0 5 15,0 6 4-15,-3-2 2 0,-2 2 0 16,-2 0-7-16,-3 1-2 0,0-3-1 15,-1 2 1-15,-3-3-2 0,2-1 3 16,-1-3-2-16,3-1-1 0,2-1 4 16,2-2 18-16,0 0 7 0,3-1-1 15,2-3-7-15,1-1-4 16,2-2 7-16,6 0 4 0,0 0-2 0,2-2 6 16,4-1-1-16,0-1-7 15,2 0-12-15,0-1-6 0,0 3-2 16,1-1-2-16,2 0-2 0,-2 1-1 15,3-2-23-15,0 3-32 0,-1 0-26 16,7 1-62-16,-4 0-100 0,-3 0-104 0</inkml:trace>
  <inkml:trace contextRef="#ctx0" brushRef="#br0" timeOffset="21094.28">10720 6712 195 0,'0'0'85'0,"0"0"-35"0,0 0 9 15,4-6-16-15,-1 3-7 0,2-3-4 16,1 2 19-16,-1 0-3 16,1-3-1-16,1 1 9 0,0-1-8 15,2-1-1-15,-1 0-1 0,1 0 1 16,1-2-16-16,0 2-6 0,-1-1-5 15,3 0-5-15,-1 0-6 0,0 1-2 16,1 0 2-16,-2 0-2 0,0 2-1 16,2-1 1-16,-3 1-2 0,0 2-1 15,0 1-1-15,-2 3-2 0,0 0-1 16,-1 0 0-16,2 4-1 0,-3 1 0 16,1 3 1-16,-1 1 0 0,-1 1 1 15,1 4 0-15,0 0 1 0,0 2-1 16,0 3-1-16,0 1 2 0,1 1-2 15,-1 0 0-15,1 1 2 0,1-1-2 16,0 3 0-16,1-2 2 0,1 0-2 16,-1-1 2-16,0-1-2 0,2-2 0 0,0 0 1 0,-1-1 0 15,0-2-1-15,2-1 1 0,-3-2-1 16,0-4 0 0,1 1 1-16,-1-4-1 0,-1 0 1 15,-1-4-1-15,2-1 2 0,-2-2-2 16,-1-3 4-16,-1-3-1 0,-1-2-2 0,-2-2 1 0,0-1-1 15,-1-3 3-15,0-1 3 0,0-1 2 16,-1-1 1 0,-1-1 2-16,0-2-1 0,1-1 1 15,0-2-3-15,1 1-3 0,-1-2 2 0,1-2 1 16,2 1-4-16,1-1 2 0,1 0-1 16,0-1-2-16,0-2-1 15,2-5 0-15,0-7 1 0,0-5 4 0,2-2-6 16,1 5-1-16,-1 4 1 0,-1 4-2 15,-1 0 1-15,1-1 1 0,1 1-1 16,-1-2 0-16,0 1 0 0,-2-1 2 16,1 3 0-16,0-2 0 0,-1 0-1 15,0-2-2-15,-1 2 1 0,1-3-1 16,-1 3 1-16,1-3-1 0,0 0 1 16,0 1-1-16,-2 1-2 0,0-1 1 15,1 3-1-15,-1-2 2 16,2 3 0-16,-1 0 0 15,0-2 0-15,-1 1 1 0,2 0-1 0,-3 0 1 16,1 0-1-16,1 1 1 0,-1 2 0 16,1-2-2-16,-2 1 2 0,-1-1-1 15,1 1 1-15,-2 7 0 0,2 3-1 16,-1 6 0-16,-1 0 1 0,0-4-1 16,0-3-1-1,1-3 1-15,0-1 1 0,0 2-1 0,2 0 0 0,-3 0-1 16,1 0 2-16,0 0-1 0,0 1 0 15,0 0 1-15,0 1-1 0,0-1 0 16,-1 2 0-16,0 0 0 0,0 0 0 16,1 0 1-16,-1 1-1 0,0 0 0 15,0 2-1-15,1 0 1 0,0 1 0 16,0 0 0-16,-1 0 0 0,2 1 0 16,-2 0 1-16,1 1-1 15,2 0-1-15,-3 1 1 16,1 1 0-16,0-1 1 15,-1 3-2-15,0-1 1 0,0 1-1 16,-1 2 0-16,0-1 1 0,1 1 0 16,-1 0 0-16,1 2 0 0,-2 1 0 15,2 1 0-15,0-1 0 0,0 2 0 16,3 0 0-16,-2 0-1 0,1 2 0 16,0 0 1-16,1 2 0 0,0 0-1 15,1 0 1-15,-1 0-2 0,0 2 1 16,1-1 0-16,1 3-2 0,1 0 1 15,2 0 2-15,-2 3 0 0,2-1-1 16,2 0 1-16,0 1 0 0,1 0-1 16,4-2 1-16,-3 2 0 0,4-1 0 15,1-1 0-15,2 2 0 0,1-2 0 16,1 0-3-16,3 1 2 0,1-2-5 16,3 0-1-16,5 0 4 15,5 0-2-15,8 1 1 0,0 1-1 16,-2-1-1-16,-6 0 0 0,-2 0-2 15,2 0-6-15,0-1 5 0,4 0 4 16,0 0-2-16,2 0 0 0,1 0 1 16,2 0 3-16,0 0 1 0,2-2 2 15,0 2 0-15,1-1 0 0,0 1 1 16,0-1-1-16,2 0 0 0,0 1 1 16,2-2 0-16,3 1-1 0,-2-1 0 15,1-1 0-15,1 2 0 0,-2-2 0 16,1 1 0-16,1 0 0 0,-1 0 0 15,0 1 1-15,1-1-1 0,2 0 0 16,-2-1 0-16,3 0 0 16,0-1 1-16,0 2-1 0,0 0 0 15,-2 1 0-15,0 0 0 0,1 0-1 16,3 0 1-16,-1-2 1 0,1 1-1 16,-1 0 0-16,0 0 1 0,-3 0 0 15,-2 0-1-15,2 0 0 0,-1-2 1 16,-2 0 0-16,-1 0 5 0,2-1 0 15,-1 2 0-15,0-1 1 0,1 3 0 16,-2-3-2-16,-1 0-1 0,0-1-3 16,-1 1 0-16,-2 0-1 0,0-2 1 15,2 2 0-15,-4-1-1 0,3 0 0 16,0 0 1-16,0 2-1 0,-1-2 0 16,2 3 2-16,-3 1-2 0,2-3 0 15,1 3 0-15,-1-3-1 16,1 0 3-16,1 0-1 0,0 1-1 15,2-1-1-15,0 1 1 0,-1 0 0 16,0 1 2-16,1 0-2 0,-3 1 1 16,2-3 0-16,-5 2-1 0,3-3 2 15,-2 2-2-15,0-1 2 0,0 2 3 16,-1 1-2-16,2 0 2 0,-3-2 0 16,0 3-2-16,-1-1 0 0,-2-1 3 15,0 2-6-15,-5 0 4 0,0-2-3 16,-4 1 1-16,-1 0 0 0,1 1-2 15,-9 0 3-15,-7 0-2 0,-4 0 1 16,-2 0 2-16,2-1-1 0,3 1 3 16,-2 0 0-16,-2 0-3 0,-1 0 0 15,-6 0 1-15,0 0-4 0,-1 0-3 16,-3 0 3-16,-3 0-1 0,1 0-4 16,-1 1-10-16,-1 0-23 0,0 3-29 15,0-2-44-15,0 3-79 0,0 0-75 16,0-3-197-16</inkml:trace>
  <inkml:trace contextRef="#ctx0" brushRef="#br0" timeOffset="24395.78">11980 4657 59 0,'0'0'55'0,"0"0"-31"0,7-9 7 0,-6 7 5 16,0-1-13-16,1 0-2 0,0 2 15 15,1-2 6-15,-2 1-1 0,0 0 13 16,0 2 2-16,0-2-6 0,-1 0-8 16,0 1-1-16,0 0 1 0,0 0-2 31,0 1-7-31,0-1 2 0,0 0-2 16,0 1 2-16,0-1-2 0,0 0-8 0,0 0-10 0,0 1 2 0,0 0-3 15,0 0 2 1,1 0-2-16,-1 0 0 15,0 0-4-15,0 0 5 0,0 2-2 0,1 2 0 0,0 2 1 0,-1 5 4 16,0 4 9-16,-2 5-4 16,-1 6-1-16,-1 11-2 0,1 11-1 15,1 12-4-15,2 4-4 0,0 0 3 16,0-3-5-16,0-5 1 0,-1-3-7 16,-2-4-1-16,1-2 0 0,-2-4-1 15,2-4 0-15,0-10-1 0,0-5-1 16,0-7-11-16,1-4-15 0,1 1-11 15,-1 0-8-15,1-2-38 0,0-5-57 16,0-3-37-16,1-7-13 0,0-3-64 16</inkml:trace>
  <inkml:trace contextRef="#ctx0" brushRef="#br0" timeOffset="24840.19">12011 4945 132 0,'0'0'160'0,"0"0"-90"0,0 0 42 0,0 0-25 0,10-40-28 0,-6 30-17 16,2 1 6-16,0 0 4 0,1 0-5 16,0 1-8-16,3-1 1 0,0 0-11 15,1 2-1-15,4 0-3 16,0 1-1-16,2 1 3 0,1 1-2 16,3 2-2-16,0 0-1 0,-3 2 2 15,3 2 3-15,-3 5-7 0,0 1-4 16,-2 4 0-16,-4 3-2 15,-3 2 3-15,-1 4 5 0,-6 0 8 0,-2 0-1 16,0 0-2-16,-7-2-7 0,-4-1-6 16,-1-1-7-16,-5-2-1 0,-2-3-2 15,-2-2-2-15,-2-3-2 0,-2-1-10 16,2-4-24-16,-1-2-25 0,0 0-11 16,3-1-23-16,3-2-23 0,3-2-32 15,3-4-35-15,5 0-31 0,3 1-141 16</inkml:trace>
  <inkml:trace contextRef="#ctx0" brushRef="#br0" timeOffset="25169.69">12436 4988 223 0,'0'0'256'0,"0"0"-175"15,0 0 14-15,0 0-20 0,0 0-38 16,25-28-7-16,-22 24 18 0,-1 3 8 16,-1 0-11-16,0 1-2 15,-1 0-14-15,0 5-9 0,0 3 4 16,-2 6 5-16,-2 2-2 0,-2 5-6 15,1 4-6-15,0-1-7 0,1 4-3 16,0 0-3-16,1 1 1 0,1 0-2 16,2-2 0-16,0-1-1 0,0-3 0 15,0 0-13-15,0-3-25 0,0-2-31 16,0-4-36-16,-2-3-49 0,0-5-44 16,-2-3-130-16</inkml:trace>
  <inkml:trace contextRef="#ctx0" brushRef="#br0" timeOffset="25979.73">11850 4562 62 0,'0'0'244'0,"0"0"-179"0,0 0 26 0,2-9-11 0,0 3-39 0,0-1 4 15,1-1 16-15,0-2-16 0,2 2-9 16,-1-1-2-16,3 1-1 0,0-2 8 16,-1 1 2-16,1 1-11 0,0 0-2 15,1 1-9-15,-1 0-1 0,0-1-4 16,-2 2 3-16,3-1 4 0,-5 1 2 15,0 0 2-15,0 0 2 0,-1 0-7 16,0 2-8-16,0 0 1 0,0 1-2 16,-1 0-2-16,-1 0-2 15,1 1 3-15,0-1-8 0,0 1 1 16,0 2-4-16,1 0-1 0,2 1-2 16,1 1 2-16,1 3-1 0,0 0 1 15,3 1 0-15,1 2 2 0,0 1 2 16,1 0 1-16,3 3 1 0,-3 0 1 15,3 0 4-15,0 2-1 0,1 1-4 16,0 1-1-16,0-1 3 0,0 0 3 16,2-1 8-16,-1 0-4 0,-1-1-1 15,0-1-3-15,-1-1 0 0,-2 0-3 16,-2-2-1-16,2 0-3 0,-4-1-2 16,-1-2-1-16,0-1-1 0,1 1-5 15,-3-1-31-15,0-2-41 0,1 0-31 16,3 0-80-16,-3-3-129 0,0 0-212 15</inkml:trace>
  <inkml:trace contextRef="#ctx0" brushRef="#br0" timeOffset="26704.27">13027 4598 12 0,'0'0'141'0,"6"-3"-101"0,-1 1 21 0,-1-1 0 0,2 1-23 15,-2-2 17-15,1 1 13 0,-2-1-5 16,0 1-1-16,-3 0-6 0,2 1-3 16,-2 0-5-16,0-1-5 0,0 2-6 15,0 0-3-15,0-1-8 0,0 1-3 16,-2 1 2-16,0-2 0 0,0 2 1 15,-2 0-3-15,0 0-2 0,0 2-5 16,-4 1-5-16,2 2-4 0,-2 1-2 16,0-1-2-16,-1 5-1 0,-2-1 2 15,1 1-2-15,-2 3 3 0,-1 2 1 16,-1 3-1-16,1 3 2 16,-2 1-3-16,0 3-2 0,2 4-1 15,-4 7-1-15,-1 6 0 0,-1 11 0 16,-1 2-1-16,4-2 1 0,3-2 0 15,4-7 1-15,5 0 10 0,4-1 31 16,0-3 3-16,4-1-8 0,4-3 1 16,-1-5-6-16,0-9-6 0,-1-7-11 15,1-1-5-15,1 0 0 0,2 1-5 16,2-1-1-16,-2-2 1 0,2-4-5 16,0-3-11-16,1-2-37 0,-2-1-39 15,8-2-50-15,-3 0-95 16,-2-3-151-16</inkml:trace>
  <inkml:trace contextRef="#ctx0" brushRef="#br0" timeOffset="28776.86">13334 4724 110 0,'0'0'140'0,"7"-3"-84"0,-4 0 16 0,2 1 6 15,1-3-34-15,-4 3 1 0,1-1 7 16,0 0 7-16,-2 2-4 0,0-2-11 16,2 1-5-16,-3 2-17 0,0 0-2 15,0 2-9-15,0 4-2 16,0 3 8-16,-2 4 7 16,-1 4 3-16,-1 4 5 0,0 3-3 0,-2 9-8 0,1 8-2 15,0 9-3-15,4-1 1 0,-2-1-2 16,3-7-4-16,0-7-5 0,0-5-3 15,0-8-2-15,0-5-1 0,1-1-1 16,1 1-23 0,-2 1-35-16,0 1-35 0,0 0-42 15,3-5-41-15,-1-7-96 0</inkml:trace>
  <inkml:trace contextRef="#ctx0" brushRef="#br0" timeOffset="29091.8">13590 4984 362 0,'0'0'244'0,"0"0"-151"16,0 0 24-16,0 0-21 16,0 0-48-16,40-8 4 0,-19 5 24 15,4-2-10-15,0-1-18 0,3 3-26 16,1-1-15-16,-2 1-2 0,0 0 0 16,0 0-5-16,0-1-19 0,1 1-35 15,-3-1-42-15,0 2-49 0,7-3-64 31,-7 2-87-31</inkml:trace>
  <inkml:trace contextRef="#ctx0" brushRef="#br0" timeOffset="29801.82">14422 4643 264 0,'0'0'91'0,"0"0"-26"0,0 0 44 16,10-20-32-16,-8 15-21 0,0-1 6 16,-2 2-3-16,3 1-12 15,-3 2-5-15,0 1-15 0,1 0-9 0,1 2-11 16,-2 5 4-16,0 3 11 0,0 4 6 16,-3 5 0-16,0 6-9 0,-2 8 8 15,-4 12-2-15,-1 13 5 16,2 6 5-16,1-3-6 0,2-3-3 0,5-6-13 15,0-2-9-15,-2-3-3 0,1-3-1 16,1-3 0-16,0-9-1 16,-1-7-9-16,1-5-16 0,0-2-7 0,-1 1-13 15,1 1-17 1,0-1-26-16,0-7-47 0,0-5-82 0,0-5-83 0</inkml:trace>
  <inkml:trace contextRef="#ctx0" brushRef="#br0" timeOffset="30365.39">14395 4884 179 0,'0'0'50'0,"0"0"13"0,0 0 40 0,0 0-28 0,0 0-7 16,9-21 3-16,-7 17-15 0,1 0 6 16,2-1 4-16,0 1-9 0,1-1 11 15,1-1-18-15,0-1-5 16,1 0-13-16,0 1-9 0,1 0-4 15,1 0-2-15,1-1-4 0,1 2-2 16,0 0-2-16,3 0 3 0,-2 3-1 16,-2 0-2-16,1 2 4 0,0 0-2 15,-3 0 2-15,2 3 0 0,-5 1 0 16,1 0-2-16,-2 1 0 0,-1 2-6 16,-4 0 2-16,0 0-4 0,-3 1 1 15,-1 2 1-15,-1 1-4 0,-3 0 1 16,0 1 0-16,-3 0 1 0,1 1 0 15,-1 1 4-15,-1-2-2 0,2 1 1 16,-4-2 0-16,3 0-5 0,3-2 0 16,-4 0 1-16,4-2-2 15,-2-2 0-15,2 1 0 0,-1-1-5 16,-1-1-9-16,-1-1-3 0,2 0-4 0,-4-3-4 16,3 0-12-16,-1-1-17 0,2-3-10 15,1 2-19-15,-1-2-12 0,4 1-27 16,0 2-9-16,2-1-5 0,3 2-60 15,0-1-10-15</inkml:trace>
  <inkml:trace contextRef="#ctx0" brushRef="#br0" timeOffset="30663.47">14676 5017 333 0,'0'0'130'0,"0"0"-51"0,0 0 28 0,0 0-46 16,6 7-40-16,-6-1 0 0,0 2 3 15,-2 2 3-15,-2 3 5 0,-2 1-6 16,1 4 4-16,-1-1-4 15,1 3-7-15,-2 0-7 0,1 1-9 0,2-1-3 16,2-1-1-16,-1-1-29 16,3-1-37-16,1 1-45 0,3-4-47 15,-1-3-124-15</inkml:trace>
  <inkml:trace contextRef="#ctx0" brushRef="#br0" timeOffset="31323.81">14142 4620 210 0,'0'0'180'0,"0"0"-121"0,0 0 19 16,0 0 2-16,0 0-27 16,0-15 5-16,3 7 10 0,5-3-18 0,0-2-2 0,3 0 0 0,0-1-8 15,2-1 5-15,1 1-5 16,0-3-9-16,-1 2-3 0,1-2-4 15,-1 1-1-15,-1 0-1 0,-2 2 3 16,-1 0 0-16,-1 1 0 0,0 0-2 16,-3 4-2-16,-1 1-1 0,0 1-8 15,-1 0-4-15,-3 2-3 16,2 1-2-16,1 1-3 16,-2 2 2-16,1-1-2 0,2 2-1 0,1 0 1 0,0 2-2 15,3 2 1-15,0 3 1 0,1 0 2 16,-1 1-2-16,2 2 3 0,-1 2 2 15,2 3-2-15,2 1 2 0,-2 3 2 16,1 3-2-16,1 0-2 0,0 1-1 16,0-2 2-16,2-2-3 0,-2 0-1 15,1 0-15-15,-1-3-27 0,1-2-32 16,-3 0-32-16,2-4-69 16,1-1-74-16,-5-3-56 0</inkml:trace>
  <inkml:trace contextRef="#ctx0" brushRef="#br0" timeOffset="31762.97">14715 4273 476 0,'0'0'93'0,"0"0"0"0,0 0 63 0,34 0-84 0,-22 4-26 16,2 5 5-16,1 4-6 0,2 4-11 16,-1 6 11-16,4 10-5 0,4 10-5 15,6 10-9-15,0 4-12 0,0 1-8 16,0-6-5-16,-11-2 2 0,0-1 0 15,-6-2 4-15,-6 0 8 0,-3 0 9 16,-3-1 10-16,-2 3-11 0,-8-1-11 16,-4-1-6-16,-1-3 3 15,-2-5 3-15,-3-3 0 16,3-3-1-16,-1-7 0 0,4-3 1 0,-1-8 8 0,3-5-2 16,-1 3-4-16,-3 1-6 0,-1 0-5 15,-1-1-2-15,4-4-1 0,2 0 0 16,3-3-22-16,0 0-22 0,5 0-32 15,1 0-43-15,2-1-66 0,5 2-72 16,3-3-62-16</inkml:trace>
  <inkml:trace contextRef="#ctx0" brushRef="#br0" timeOffset="32470.35">12091 5752 306 0,'0'0'60'0,"0"0"-45"15,4 6 27-15,4-4-18 0,6 2-5 16,6-2-3-16,11-2 10 0,20 0 11 16,20-1 14-16,17-4 8 0,9 2 15 15,8-1 16-15,5 2 0 0,10 1-6 16,8-2-8-16,2 3-19 0,4 2-12 15,-2-1-12-15,-4 1-11 16,-4 2 2-16,-4 0-8 0,-12 0-4 0,-4-1-2 16,-6 0 3-16,-4-1 14 15,-8 0-8-15,-10 1-9 0,-9-2-8 16,-11 0-1-16,-7-1 0 0,-7 1-2 16,-8 0-16-16,-9-1-15 0,-8 0-17 15,-7 0-22-15,-7 0-35 0,0 1-49 16,-6 3-74-16,-5-2-70 0,-3 1-67 0</inkml:trace>
  <inkml:trace contextRef="#ctx0" brushRef="#br0" timeOffset="33316.43">12578 6248 290 0,'0'0'33'0,"0"0"1"0,0 0 15 0,0 0-26 0,2-17 14 0,-2 14 18 15,2-1 23-15,0 1 5 16,-2-2 7-16,2 2 6 0,1-2-17 16,2 3-10-16,1-1-10 0,3 0-14 15,1 1-10-15,1-1-12 0,-1 1-12 16,2 2-7-16,-3 0-1 0,1 0 3 15,1 2-3-15,-3 4 4 16,0 2-3-16,-3 4-2 0,1 2 1 16,-1 5 1-16,-3 3 4 0,-1 1 3 0,-1 5 0 15,0-1-2-15,-1 1-3 0,-3-1 1 16,1-1-2-16,-3-1-4 0,3-3 1 16,-1-2-1-16,2-4 0 15,0-4 2-15,2-3-1 0,0-3-1 16,0-2-1-16,0-4 1 0,3 0 17 15,1-6 22-15,3-2-7 16,0-4-13-16,2-1-6 0,2-1 0 0,0-1-1 16,0-2-5-16,3-2 5 0,-2-1-2 15,2-1 1-15,1 1 0 0,-2-2-5 16,4 1-1-16,-2 1-3 0,5-1-3 16,0 2 0-16,2 0 0 0,0 0-14 15,-3 4-7-15,-3 3 20 0,-3 3 1 16,-3 2 0-16,-3 4-1 0,0 1 0 15,-4 2-2-15,0 0-1 0,0 4-4 16,-3 2 5-16,2 2 2 0,-2 0-1 16,3 2 1-16,-3 2-2 15,2 1-1-15,0 1 4 0,-1 1-2 16,2 0 2-16,-3 5-2 0,0-1 2 16,0 3 0-16,0 1 2 0,0 1-1 15,0-1 1-15,0 0-1 0,0-1 2 16,-2-1-3-16,1-2 2 0,1-1-1 15,-1-2-1-15,-1-2 0 0,2-3 2 16,-1 0-2-16,1-2 0 0,-1-2 0 16,1-2-13-16,0 2-13 0,-2-3-12 15,2-1-15-15,2-2-11 0,-5 2-10 16,3-3-26-16,0 2-34 0,3-2-49 16,2 1-57-16,-1-1-148 0</inkml:trace>
  <inkml:trace contextRef="#ctx0" brushRef="#br0" timeOffset="33598.31">13344 6494 539 0,'0'0'128'0,"6"-4"-56"0,-3 2 51 0,-1 2-63 0,0 0-31 0,-2 0-3 16,0 3 3-16,0 2 6 0,0 5 9 15,-2 2-10-15,-4 4-6 16,1 0-6-16,0 4-14 0,-1 0-8 16,2 1 0-16,0 0-17 0,-2 0-30 15,1-2-22-15,3 0-32 0,1 1-34 16,1 0-30-16,0-5-74 0,2-5-156 15</inkml:trace>
  <inkml:trace contextRef="#ctx0" brushRef="#br0" timeOffset="34254.3">15695 5320 247 0,'0'0'189'0,"0"0"-107"0,0 0 15 0,6-9-30 0,-4 9-35 0,-2 0-13 16,2 0 2-16,-2 2-13 0,0 4 17 16,0 4 21-16,-2 4 17 0,-1 3-13 15,-2 5-12-15,2 5 3 0,-3 8-23 16,3 7-7-16,-1 7-6 16,3 2 1-16,-1-3-5 15,2-11-1-15,0-9 0 0,0-6-19 0,0-5-16 0,0-2-14 16,-2 2-23-16,2 0-28 0,-1 2-24 15,1-5-45-15,0-6-125 0</inkml:trace>
  <inkml:trace contextRef="#ctx0" brushRef="#br0" timeOffset="34535.76">15507 5571 432 0,'0'0'151'0,"0"0"-57"0,0 0 69 0,46-6-31 16,-24 4-65-16,3-3-18 0,-1 2-5 15,3-2-18-15,3 3-9 16,-5-3-12-16,2 2-2 15,0-2-3-15,-5 3 0 16,2-3-8-16,-4 4-33 0,-2 0-26 0,1 1-30 16,-4 0-33-16,6 0-46 15,-5-1-55-15,-5 0-163 0</inkml:trace>
  <inkml:trace contextRef="#ctx0" brushRef="#br0" timeOffset="35439.8">16793 4582 350 0,'0'0'112'0,"0"0"-36"0,0 0 39 0,0 0-22 16,0 0-46-16,11-13-21 0,-11 14-20 16,0 5 4-16,0 5 27 0,0 4 18 15,-3 6 12-15,0 11-10 0,-2 12-14 16,2 9 1-16,2 3-13 0,-1-4-10 15,2-6-7-15,2-4-11 0,-1-1 1 16,-1-2-2-16,0-1 0 0,0-9 0 16,2-3-2-16,-2-7-6 0,0-1-23 15,0 2-22-15,0 1-23 0,0-1-45 16,-5-3-66-16,3-4-69 16,-1-6-125-16</inkml:trace>
  <inkml:trace contextRef="#ctx0" brushRef="#br0" timeOffset="35987.6">16817 4839 208 0,'0'0'78'0,"0"0"-14"0,0 0 21 0,0 0-57 0,0 0-4 0,-2-32 5 15,4 27 3-15,1-1 15 16,-1 0 4-16,-1 0 12 0,3 1-7 0,-1-1 3 16,3 1-4-16,-3 2-23 0,3-2 0 15,-1 3 2-15,3-4-4 0,1 2-5 16,3-2-11-16,-1 1-5 16,4-1-4-16,0 0 8 0,0 2 4 15,3 0 3-15,-1 3 3 0,2 1-13 16,-1 0-2-16,-1 0 3 0,-3 4 4 15,0 1-2-15,-4 1 5 0,1 4 4 16,-3 0 7-16,-2 3 0 0,-3 1 10 16,-3 1-2-16,-3 3-9 0,-5-1-7 15,-6 0-3-15,-2-1-8 0,-4-2-2 16,-4 0-5-16,-1-4 0 0,1 0 1 16,-3-1-4-16,3-3-20 0,-1-2-20 15,5-1-17-15,2 0-15 0,4-3-27 16,3 0-50-16,6-3-49 0,2-1-43 15,3 1-103-15</inkml:trace>
  <inkml:trace contextRef="#ctx0" brushRef="#br0" timeOffset="36441.97">17115 4984 349 0,'0'0'107'0,"0"0"-23"0,0 0 46 0,0 0-40 16,18-38-47-16,-9 27 0 0,1 3 4 15,1 1-15-15,0 0 3 0,-1 1 2 16,-1 4 4-16,2-1-8 0,-3 3-4 15,-2 0-7-15,-1 4-12 0,0 4-10 16,-1 2 0-16,-2 1 0 0,-2 6 2 16,0-1-1-16,-2 5 2 0,-5 0 2 15,0 0-3-15,-4 0-1 0,0 0-2 16,2-3 2-16,-1 0-1 0,-1-4 0 16,3-1 0-16,0-4 2 0,3-2 10 15,2-2 3-15,3-2-4 0,0-2 0 16,0-1 7-16,2 0 5 15,6 0-4-15,3-2-8 0,6 1 5 16,1 0 2-16,4 1 3 0,5-1-1 16,0 1-10-16,7 0-9 0,6-2-1 15,-5 2-8-15,-1-1-40 0,-8 0-18 16,-6 1-35-16,9-6-68 0,-6 1-94 16,-5-2-161-16</inkml:trace>
  <inkml:trace contextRef="#ctx0" brushRef="#br0" timeOffset="37124.87">16739 4281 194 0,'0'0'85'0,"3"-6"-40"0,-1 5 41 0,1 0-27 0,-3-1-22 0,0 1 12 15,2-2-2-15,1 3 8 16,-3-1-24-16,2-2-3 0,-1 2 9 15,-1-1-3-15,2 1 23 0,1-1-9 16,-3 0 3-16,2 0-8 0,-2 1-13 16,0 1-8-1,0 0-5-15,-2 0-7 0,-3 1-1 16,-1 6-5-16,-4 3 1 0,-2 5 5 16,-4 2 1-16,0 4-3 0,-1 1-3 15,-4 1 0-15,1 1-5 0,2 0 0 16,-2 0-10-16,3-3-26 0,2-1-36 15,0-3-50-15,2-1-24 0,3-2-13 16,3-3-91-16,2-5-76 0</inkml:trace>
  <inkml:trace contextRef="#ctx0" brushRef="#br0" timeOffset="37438.56">16684 4269 460 0,'0'0'87'0,"0"0"-25"0,0 0 60 15,0 0-55-15,0 0-28 0,15-38 10 16,-12 32-7-16,4 1-10 0,-4 1 3 16,2 1-4-16,0 1-6 0,3 2-4 15,1 2 0-15,-1 3 1 0,2 4 8 16,1 3 0-16,3 4 16 15,-1 2 5-15,4 1-16 0,-1 2-9 16,5-1-5-16,-3 0-1 0,3 0-7 16,-2-2 1-16,1 0-8 0,0-3-5 15,0 1 3-15,0-3-4 0,-2-2-8 16,2-1-29-16,0-3-44 0,10-3-61 16,-5-2-148-16,-3-2-211 0</inkml:trace>
  <inkml:trace contextRef="#ctx0" brushRef="#br0" timeOffset="40286.19">17951 4325 34 0,'0'0'22'0,"0"0"2"0,0 0 28 0,18-6 2 0,-12 5-8 0,-3 0 8 16,0 1 10-16,1-1 5 0,-3-1-1 15,3-1-23-15,-3 2-9 16,2 0 2-16,0-1-6 0,-1 1 2 16,2-2 5-16,-2 2-5 0,1-1-9 15,-1 2-7-15,-1-1 6 0,-1 1 11 16,0 0 1-16,0 0-6 0,0 0-19 15,-4 3-11-15,-4 2 0 0,-1 2 0 16,-6 3-2-16,-1 5 2 0,-3 3 0 16,-3 5-3-16,-5 12-6 0,-3 15 2 15,-6 15-3-15,1 8 1 0,7-2 4 16,4-4-8-16,11-8-2 0,1-2 12 16,4-3 3-16,6-4 7 15,2-1 43-15,4-6 7 0,5-1 15 16,3-4-4-16,3-7-12 0,-4-4-28 15,3-9-15-15,-1-6-1 0,-1-1-10 16,1-2-2-16,4-2-6 0,1-2-37 16,2-4-12-16,-2-1-23 0,-1-2-46 15,5-3-68-15,-4 0-43 0,-3-1-164 16</inkml:trace>
  <inkml:trace contextRef="#ctx0" brushRef="#br0" timeOffset="40677.35">18218 4578 376 0,'0'0'192'0,"0"0"-137"0,0 0 12 0,0 0 23 16,21-25-51-16,-19 24-8 0,-1 1 10 16,-1 1-29-16,0 6 10 0,-4 3 9 15,-3 8 15-15,1 5 5 0,-7 9-4 16,1 11-12-16,-1 8-13 0,0 1-6 15,8-5-9-15,1-5-3 0,4-7-4 16,0-6 1-16,0-6-1 0,1-4-5 16,3-1-36-16,-1 1-28 0,2 0-31 15,4 4-48-15,-3-6-46 0,2-8-98 16</inkml:trace>
  <inkml:trace contextRef="#ctx0" brushRef="#br0" timeOffset="40981.03">18364 4800 349 0,'0'0'206'16,"0"0"-139"-16,0 0 1 0,0 0 17 0,0 0-33 0,0 0 9 16,45 9 11-1,-30-8-3-15,5 0-4 0,1 0-28 0,0 0-16 0,2 0-6 16,2-1-11-16,0 0-4 0,-2 0-4 16,5 1-36-16,-1-1-23 0,2 0-34 15,-1 1-35-15,9-1-48 16,-7 0-41-16,-7 0-141 0</inkml:trace>
  <inkml:trace contextRef="#ctx0" brushRef="#br0" timeOffset="41305.11">19006 4603 402 0,'0'0'261'0,"0"0"-161"0,0 0 18 16,0 0-12-16,0 0-66 0,0 0-27 16,0 0-13-16,7-4-6 15,-7 14 6-15,0 4 18 0,0 5 0 16,0 7 0-16,0 9-6 0,0 10-3 15,0 7-5-15,0 1 1 0,1-3-4 16,0-5 0-16,3-5 0 0,0-3-1 16,0-1-16-16,1-2-28 0,2-8-28 15,-3-4-34-15,2-2-56 0,-1-6-59 16,0-4-149-16</inkml:trace>
  <inkml:trace contextRef="#ctx0" brushRef="#br0" timeOffset="41711.36">19013 4878 10 0,'0'0'343'0,"0"0"-267"0,0 0 29 0,19-36-7 16,-12 24-58-16,-1 0-8 16,2 1 12-16,0-1-7 0,-3 3-1 15,1 0 4-15,0 1 12 0,0 1-13 16,2 1-5-16,2 2-3 0,1 0 0 16,-2 1-8-16,2 1-4 0,0 1-5 15,-1 1-3-15,0 2 4 0,0 2 4 16,1 1 5-16,-2 3-6 0,1 4-7 15,-2 1 2-15,-1 3 3 0,-1 3 3 16,-3 2 0-16,0 0 0 0,-4-2-9 16,-4 1 1-16,-3-4-4 15,-5 0 2-15,-2-3-5 0,-6-4-1 16,1 1-3-16,-3-6-12 0,-2-1-42 16,2-3-42-16,0-3-62 0,-1-4-70 15,3 0-3-15,6 2-92 0</inkml:trace>
  <inkml:trace contextRef="#ctx0" brushRef="#br0" timeOffset="42203.62">19337 4881 251 0,'0'0'147'0,"0"0"-27"0,0 0-3 0,0 0-38 0,0 0-15 0,22-24-17 16,-19 20 1-16,2 1-2 0,1 1-12 16,-2-1-7-16,1 1-4 0,-1 2-8 15,0 0-2-15,0 0 1 0,-1 0-7 16,-1 3-6-16,2 2-1 0,-3 1 0 15,0 4 0-15,1 0 1 0,-2 4 2 16,0 0 2-16,0 1-1 0,-4 1-3 16,-2 0 0-1,-1 0 0-15,-2-1-1 0,0-1 0 16,-2-1-3-16,-1-3-1 0,0 0 4 16,3-2 2-16,-2-4-1 15,3 0-1-15,1-2 2 0,2-1-1 0,1-1 1 16,3 0 11-16,1 0 23 0,1-3 2 15,4 2-9-15,-1-3-4 0,4 1-10 16,2 1 2-16,1 1 2 0,1 0 3 16,3 0-6-16,1 0-5 0,2 1-6 15,1 0-4-15,2 0-1 16,-1 0 0-16,0 2-1 0,1 0-10 16,-2 0-16-16,2-1-17 0,0 2-24 15,-1-1-33-15,4-1-55 0,-4-1-76 16,-3 0-115-16</inkml:trace>
  <inkml:trace contextRef="#ctx0" brushRef="#br0" timeOffset="42762.4">18966 4252 349 0,'0'0'118'0,"0"0"-37"0,0 0 29 16,16-13-30-16,-10 8-30 0,0 1 0 15,0-1-5-15,0 1-13 0,-2 1-2 16,0 2 4-16,-3 0 6 0,-1-1-4 16,0 2 2-16,0 2-14 0,0 0-6 15,-3 5 5-15,-4 2 4 0,-5 3-9 16,-4 4-4-16,-3 3-1 0,-2 1-6 16,-1 2-3-16,-1 0-3 15,3 0-1-15,-1 0-11 0,4-1-20 16,-1-1-21-16,1-2-23 0,4-2-26 15,3-2-31-15,1-1-4 0,3-4 15 16,5-2-45-16,1-2-69 0</inkml:trace>
  <inkml:trace contextRef="#ctx0" brushRef="#br0" timeOffset="43050.34">18899 4284 349 0,'0'0'113'15,"0"0"-5"-15,0 0 0 0,12-45-47 16,-7 31-22-16,1 5 3 0,0-2 7 16,-1 4 6-16,-1 1 4 15,0 2 3-15,1 0-10 0,-1 3-10 0,1 1-1 16,1 0-10-16,-1 4-8 0,1 2-4 16,1 3-7-16,2 3-2 0,0 1 2 15,1 2-4-15,2 3-1 0,0 1-4 16,1 0 4-16,3 2-7 15,1-1 2-15,1-1-2 0,1 0 0 16,-1-2-11-16,0-1-15 0,-1 1-12 16,2-3-19-16,-4 1-16 0,0-2-52 15,3 0-42-15,-3-2-46 0,-3-4-127 0</inkml:trace>
  <inkml:trace contextRef="#ctx0" brushRef="#br0" timeOffset="43379.67">19405 4184 522 0,'0'0'72'0,"0"0"4"15,0 0 30-15,46-3-77 0,-30 9-3 16,2 3 29-16,-1 4-22 0,1 3 7 15,2 7 13 1,3 10-15-16,6 11-4 0,1 9-12 0,0 5-10 0,-5-2-10 16,-5-5 1-16,-5-4-1 0,-3-1 2 15,-3-1-4-15,-5-3 0 0,-1-2 1 16,-3-3-1 0,-1-5 2-16,-3-8-2 0,-1-5 0 0,-4-1 1 0,1 2-1 15,-4 1 0-15,-3 0-2 0,-2-1-3 16,-1-2-25-16,-2-2-31 15,0-1-20-15,0-2-30 0,-10 3-43 16,6-2-48-16,3-2-165 0</inkml:trace>
  <inkml:trace contextRef="#ctx0" brushRef="#br0" timeOffset="44163.91">16804 5538 287 0,'0'0'116'0,"0"0"-89"0,5 3 23 0,1-2 1 16,7 0-9-16,1 1 5 0,8 1 8 15,1-2 2-15,10 0 3 0,12 2-5 16,14-2-4-16,6-1 1 0,4 0 5 16,1 0-7-16,2-1-16 0,9-2-5 15,9 2-4-15,8 0-13 0,8 1-5 16,3 0-4-16,5 0-1 0,4 0-2 16,5 0 1-16,1 0 0 0,-3 0-1 15,-1 1 0-15,-4 3-3 0,-5 1-5 16,-1 1-2-16,-7 0-5 0,-8 1-4 15,-8-2-3-15,-7 2-19 0,-9 0-26 16,-9 2-8-16,-9-3-20 0,-8 1-27 16,-11-1-18-16,-11-3-83 15,-9 2-63-15</inkml:trace>
  <inkml:trace contextRef="#ctx0" brushRef="#br0" timeOffset="45451.84">17599 6143 290 0,'3'-1'92'0,"3"-3"-35"0,-1 1 31 16,3-1-42-16,3-2-23 0,-3 2 15 31,3 0 3-31,-3 0-6 0,1 1-5 0,1 1-9 0,-2 1 11 0,1 1 2 32,-2 0 1-32,-1 0-3 0,2 1 4 0,1 2-12 0,-2 3-9 0,-1 2-4 31,1 2 1-31,-3 1-3 0,1 2-4 15,-1 2-2-15,-3 3 2 0,0-2 2 0,-1 3 1 0,0-1 2 0,0 1 4 16,0 0 3-16,0 0 1 0,0-1-3 16,0 0-7-16,-2-2-3 0,-2 0-2 31,4-1-2-31,0 0 0 0,0-4 0 0,-1-1 0 0,1-2 1 16,-2-1-2-16,2-3 1 0,0-1-1 15,-2-1 2-15,2-2 1 0,0 0 1 16,0 0 4-16,0 0 13 0,0 0 3 15,0 0 0-15,0-3-4 0,0-1 1 16,2-2-2-16,1-1-1 0,1-1 1 16,0-2-5-16,2-2-1 0,-1-1-1 15,3 0-3-15,1-2-2 0,-1 1 1 16,3-2 1-16,0 1 5 0,0-2-1 16,2 3 2-16,0-1-1 0,1 1-1 15,0 0-5-15,2-1 0 16,0 2-2-16,0 1 2 0,-1 1 1 15,1-1-4-15,1 0-1 0,-1 3 2 16,-2 1-3-16,-2 3-1 0,0-1 1 31,-4 5 0-31,0-1 0 0,-2 2 2 16,-2 0-5-16,0 2 0 0,-2 3 0 16,-1 2 1-16,-1 2 0 0,0 5 2 15,0 2-3-15,0 4 1 0,0 0-1 16,0 5 1-16,-1-1-1 0,-1 4 0 15,2 0 1-15,0 2 0 0,0 0 0 16,0-1-1-16,-3-2-1 0,3-2 1 16,0 0 0-16,0-3 0 0,0-2 0 15,0-5 0-15,-3-1-2 0,3-4-14 16,0-3-30-16,0-2-37 0,0-1-27 16,0-2-30-16,8-2-63 15,-2-1-93-15,2-4-227 0</inkml:trace>
  <inkml:trace contextRef="#ctx0" brushRef="#br0" timeOffset="46251.77">18426 6535 336 0,'1'-1'123'0,"2"-4"-61"0,0-2 31 0,3 0-11 16,-1 1-45-16,0-1 9 0,0 0 18 15,1 0-18-15,0-1 10 0,2 0 5 16,-1 0-8-16,-1 0-15 0,3 0 2 16,-1 1-11-16,1 0-10 0,-1 1 3 15,1 0-9-15,-1 2-5 0,0 1-4 16,-2 0-3-16,5 2-1 0,-5 1 1 15,2 0 0-15,-3 0 0 0,2 1 3 16,-5 4-2-16,1 2 6 0,-3 3 1 16,0 2-3-16,-1 7 0 0,-3 1 2 15,-4 3-3-15,0 3-2 16,-1 0 3-16,-3 0-3 0,3 2 0 16,-3-2-1-16,-2 1-2 0,1-3 3 15,1 0-2-15,-1-1-1 0,3-4 1 16,-2-3 2-16,4-3-3 0,2-4 0 15,2-3 2-15,1-4 1 0,2 1-1 16,1-3 10-16,1 0 21 0,4-2-3 16,3 0-2-16,3-3 5 0,3 1-4 15,4 0-6-15,-1-1-8 0,3 1-4 16,0-1-5-16,0 3-1 0,1-1-4 16,0 1 1-16,1 1-2 0,1-1 0 15,0 0-11-15,-2-1-18 0,2 1-11 16,-1-2-16-16,-2 1-21 15,1-1-18-15,-3 1-42 0,0-1-53 16,-4 1-64-16,-3 0-94 0</inkml:trace>
  <inkml:trace contextRef="#ctx0" brushRef="#br0" timeOffset="47926.49">17013 3822 89 0,'0'-1'58'0,"0"0"-16"0,0 1 13 16,0-2-20-16,-1 0-26 0,1-1-7 15,0 2 0-15,0-3 0 0,0 2 8 16,-2 1 5-16,0-1 2 0,1 1-6 16,-3-1 10-16,1 1 3 0,0 1 5 15,0 0-8-15,-2 0 3 0,2 0-1 16,-3 0 7-16,3 0-15 16,-2 0-5-16,0 0 1 0,0 0 3 15,2 0-13-15,-3 0 3 0,6 0 8 16,-3 0 6-16,1 0 2 0,2-1 6 15,0 1 5-15,-1 0 7 0,1 0 7 16,0 0 4-16,0 0-20 0,0 0-8 16,0 0 4-16,1 0 0 0,-1 0 2 15,5 0-4-15,-1 0-3 0,1 1 0 16,0-1-6-16,3 0-1 0,4 0-1 16,-2 0-4-16,1-1 0 0,5-1 1 15,-2-1-1-15,0 1 1 0,2 0 0 16,3-2-1-16,-1 3 2 0,2 0-2 15,2 0 2-15,-1 1 0 0,4 0-1 16,0 0-3-16,4 0 0 0,-1 0-3 16,1 0 1-16,2 0 2 0,2 0 2 15,5 0-1-15,6 1 2 0,4 0 0 16,2-1-3-16,-2 1 0 0,-4-1-4 16,-3 2 2-16,-1-2-3 0,2 2 1 15,0 0-2-15,2-1 1 0,0-1-1 16,0 1 0-16,2-1 0 0,4 0 2 15,-2 1-1-15,6 0-1 0,-1 0 1 16,1 1-1-16,3-1-1 0,-2 0 1 16,1 0 1-16,-1 1 0 0,-3 0 0 15,3-1-1-15,-1-1 1 0,3 2-2 16,-2 0 2-16,2-1 0 0,0 0-1 16,-2 0 0-16,1 0 0 0,-4 2 1 15,2 0-1-15,-1 0 1 0,1 1 0 16,-2 0 4-16,3-1-2 0,-2-2 6 15,1 2-7-15,-2-2-1 0,0 0 1 16,-1 0-1-16,-3 1 1 0,-1 0-1 16,-1-1-1-16,-1-1 2 0,0 0-1 15,-1 0-1-15,-2 0 1 0,0 0 1 16,-2 0-1-16,-2 0 2 0,-2 0 0 16,-2-1-1-16,-5 1-1 15,-6-2 0-15,-7 2-1 0,0-1 1 16,0 1 1-16,2 0-1 0,0-1 0 15,-4 1 0-15,-3 0 2 16,-1-1-3-16,-2-1 0 0,1-2-4 0,-2 2-23 16,2-3-30-16,-1 2-56 0,4-4-72 15,0 2-92 1,-1-2-179-16</inkml:trace>
  <inkml:trace contextRef="#ctx0" brushRef="#br0" timeOffset="51779.43">1510 9513 181 0,'0'0'108'0,"0"0"-19"0,0 0 13 0,0 0-12 16,-1 0-16-16,1 0-11 16,0 0-2-1,0 0-9-15,0 0-3 0,0 0-9 0,0 0-3 0,1-2-13 0,4 1-1 16,1-3 12-16,3 2-6 0,1-1-11 31,1 0 0-31,3 1-2 0,2-2-4 16,3 2 0-16,1 0-3 0,0 0-6 15,2 1-1-15,-2 0-1 16,1 0-1-16,-1 1-14 0,-1-1-29 16,-3 1-23-16,-2 0-30 0,-1 0-22 15,0 1-43-15,-4 1-30 0,-3 0-92 16</inkml:trace>
  <inkml:trace contextRef="#ctx0" brushRef="#br0" timeOffset="52058.73">1510 9690 566 0,'0'0'87'0,"0"0"-51"0,0 0 66 15,0 0-24-15,0 0-27 0,0 0 25 16,40 3-11-16,-25-6-19 0,1 0-20 15,5-2-10-15,-1 2-7 0,4-2-9 16,1 2 0-16,1-1-29 16,2 2-52-16,2-1-46 0,20-1-67 15,-10-1-79-15,-4 2-163 0</inkml:trace>
  <inkml:trace contextRef="#ctx0" brushRef="#br0" timeOffset="52814.5">3453 9541 275 0,'0'0'64'0,"0"0"-7"0,0 0 36 0,0 0-37 0,4-20-15 0,-4 16 3 16,0-2-1-16,0 1 10 0,0 0 13 15,-2 1-4-15,0 0-10 0,-2 1-1 16,0 1 0-16,1-1-4 0,-2 2-16 15,-2 0-8-15,0 0-2 0,-1 1-8 16,-3 0-2-16,0 1-5 0,-3 2-5 16,0 3 0-16,0 1-1 0,-3 2-1 15,1 3 1-15,-1 4-1 16,0 2-2-16,2 2 2 0,0 3 1 16,3 2 0-16,2 2 0 0,2 2-3 15,5 0 2-15,3-1 0 0,1 1 1 16,6-1 0-16,3-3 1 0,4-2 1 15,3-2 2-15,1-3 4 0,1-1 0 16,3-5 2-16,0-3 1 0,-2-2 8 16,2-3 9-16,-1-4 2 0,-2 0 9 15,0-3 2-15,-2-5 1 0,-1-1 1 16,-2-2-4-16,0-4-7 0,-4-2-7 16,4-2-5-16,-6-2 0 0,0-4-5 15,1-1-4-15,-5-9-1 16,-3-7-4-16,-1 5 0 0,0 6-4 15,-5 5-1-15,-2 6 2 0,0 1-3 16,-4 1 0-16,-3 3-1 0,-2 3 1 16,-1 3-5-16,-4 3-4 0,-1 2-18 15,0 3-16-15,3 1-8 0,0 1-18 16,2 3-25-16,3 0-14 0,2 1-42 16,6 4-73-16,2-2-44 0,2-1-137 15</inkml:trace>
  <inkml:trace contextRef="#ctx0" brushRef="#br0" timeOffset="53002.12">3837 9853 822 0,'0'0'53'0,"0"0"-44"0,0 0-9 0,0 0-5 16,-12-25-155-16,11 15-14 0,1-1-182 0</inkml:trace>
  <inkml:trace contextRef="#ctx0" brushRef="#br0" timeOffset="53646.97">4349 9546 243 0,'0'0'72'0,"0"0"7"0,0 0 23 0,0 0-29 0,0 0-25 16,0 0-6 0,0 0 14-16,-1-24-4 0,0 21-16 0,0 1 3 0,-1-1 10 15,1 1 1 1,-1 0-6-16,0-2-11 0,1 2-6 0,-1-1 3 15,0 0-3-15,-2 1-13 0,2-2-7 0,-2 2-2 16,1 1-3-16,-2-1-2 16,0 2-1-16,-3 1-2 0,-2 3-2 15,-2 4 3-15,-2 5 0 0,-3 1 2 16,-2 4 0-16,0 3 0 0,0 3 0 16,1 3 0-16,1 0 0 0,7 2-3 15,1 0-9-15,4 1-1 0,5-2 6 16,0 0 4-16,7-2 3 0,2-1-1 15,5-3 2-15,2-2 1 0,0-4 6 16,4-2 8-16,0-4 6 0,0-2 3 16,2-5 19-16,0-3 5 0,-2-1-6 15,2-6 10-15,0-5 0 16,-2-2-15-16,-1-3-8 0,-2-4-8 16,-2-3 5-16,-5-8 2 0,-3-11-5 15,-10-10-9-15,2 2-11 16,-7 9-2-16,0 13-2 0,0 14-3 0,-2 4-2 15,-2-2-6-15,-5 1-17 16,-2 1-21-16,-2 2-18 0,0 2-24 0,3 4-16 16,0 2-31-16,0 1-59 0,7 0-65 15,3 0-140-15</inkml:trace>
  <inkml:trace contextRef="#ctx0" brushRef="#br0" timeOffset="54336.77">4955 9403 238 0,'0'0'107'0,"0"0"6"0,14-11-2 0,-7 5-46 0,-1 0-24 15,1 0 2-15,-1 2-1 0,-1-1-5 16,1 1-3-16,-3 1 5 0,-1 2-2 16,-1-2 19-16,-1 2-12 0,0 0-1 15,0 0-4-15,0 1-12 0,0-1-4 16,-3 1-5-16,-3 0-3 0,1 0-1 16,-1 0 2-16,-2 2-7 0,-3 3 1 15,1 1-2-15,-1 2-4 0,-4 5-1 16,0 2 0-16,-3 2-2 0,0 4 1 15,-1 3 0-15,0 0 0 0,2 5-2 16,1 1-1-16,2 7 1 0,1 4 0 16,4 5 0-16,1-3 0 15,8-8 0 1,0-2 1-16,6-6-1 0,0-3 0 16,5 2 6-16,0-7 11 0,6 0 2 15,2 2 3-15,4-3-1 0,2-4 4 0,1-5 5 16,1-3 6-16,-1-5-1 0,1-1 3 0,-1-4 3 15,-3-4-4-15,-4-2-9 0,-2-4 0 16,-5-2-2-16,-3-4-1 0,-6-2-11 16,-3-1-9-16,-5-1-4 0,-6 3 1 15,-3 6-2-15,-5 1-2 0,-3 6-2 16,-1 1-25-16,-2 1-16 0,1 5-11 16,1-2-20-16,4 2-20 0,1 0-30 15,4 0-32-15,4-1-77 0,3-1-88 16</inkml:trace>
  <inkml:trace contextRef="#ctx0" brushRef="#br0" timeOffset="54808.05">5706 9708 397 0,'0'0'83'0,"0"0"-4"0,-2 0 19 0,3 0-38 16,5 0-4-16,3 0 18 0,3 0 8 15,4-1-2-15,0 0 2 16,5-2 7-16,2 1-18 15,-1 0-20-15,3-3-21 0,1 1-15 0,-1 1-7 16,-1-1-8-16,0 2 0 0,1-1-8 0,-2-1-27 16,0 2-21-16,-1-1-16 0,0 1-48 15,12 0-65-15,-6-1-70 0,-3 1-156 0</inkml:trace>
  <inkml:trace contextRef="#ctx0" brushRef="#br0" timeOffset="55450.97">6642 9511 238 0,'0'0'70'16,"0"0"18"-16,0 0 4 0,0 0-26 15,0 0-4-15,0-5-4 0,0 3-18 16,0 1-7-16,0 1 7 0,-1-2 4 15,-1 1 7-15,-2 0-8 0,-1 1-7 16,0 0-1-16,-2 0-6 0,-2 1-12 16,-1 3 1-16,0 0-5 0,-1 5-3 15,-3 0-5-15,0 4-2 0,-1 2-3 16,3 2 0-16,-2 2 0 0,2 5 3 16,1 0-3-16,2 3 2 15,2 1 0-15,3 1-2 0,2 0 1 16,2-1 3-16,3 1 4 0,5-2 7 15,3-2 9-15,2-4 1 0,1-4-1 16,1-1-1-16,0-5 0 0,3-3 0 16,-2-4 4-16,1-4-2 0,-1-1 10 15,1-5 14-15,-1-3-1 0,-1-1-6 16,1-4-6-16,-2 0-9 0,1-4-6 16,-1-1-7-16,-3-6-5 0,1 1-2 15,-4-4 1-15,-1-6-8 0,-4-7 3 16,-2 5-3-16,-1 3 0 0,-4 7 0 15,-4 8-1-15,-2-3-2 16,-3 1 1-16,-1 4 0 0,-3 3-2 16,0 3 0-16,-1 1-3 15,1 4-13 1,0 1-8-16,2 2-12 0,2 0-8 16,3 1-22-16,2 1-21 0,2 2-19 15,3 1-50-15,4 4-77 0,5-1-74 16</inkml:trace>
  <inkml:trace contextRef="#ctx0" brushRef="#br0" timeOffset="55685.35">7044 9876 704 0,'0'0'120'0,"0"0"-25"0,0 0-13 0,8-16-59 0,-4 7-23 0,1 0-37 16,0 0-56-16,2-5-64 0,-1 2-71 16,-2 2-130-16</inkml:trace>
  <inkml:trace contextRef="#ctx0" brushRef="#br0" timeOffset="56298.85">7492 9575 173 0,'0'0'257'0,"0"0"-178"16,0 0 37-16,0 0-42 0,0 0-31 15,0 0-7-15,0 0 6 0,3-15 6 16,-4 13 4-16,-2 1-4 16,0 1-7-16,-2 0-15 0,-1 0 1 0,-2 3-5 15,-3 1-5-15,0 1-1 0,-1 4-10 16,-1 3-1-16,0 2-4 16,0 3-1-16,2 3 0 0,1 1 0 15,1 4 0-15,3 2 0 0,3 1 0 16,3 1-1-16,0 0 0 0,5-1 1 15,1 1 0-15,6-3 1 0,1-2 2 16,4-1 9-16,1-4 2 0,4-2 33 16,0-4-4-16,-1-4-10 0,1-4 3 15,-2-5 13-15,-1-1 4 0,0-6 6 16,0-3-4-16,-3-4-9 0,0-3-8 16,-4-5 1-16,-2-11-12 0,-2-14-12 15,-5-9-9-15,-3-3-3 0,-8 6-1 16,-2 15-2-16,-1 13-3 0,0 8-3 15,0 5-3-15,1 1-6 16,-5 1-11-16,-1-2-5 0,-5 2-2 16,2 2-3-16,1 3-5 0,-1 1-2 15,4 4-14-15,1 0-19 0,3 3-32 16,2 1-59-16,0 5-88 0,3-1-68 16</inkml:trace>
  <inkml:trace contextRef="#ctx0" brushRef="#br0" timeOffset="57156.65">7942 9499 154 0,'0'0'218'0,"12"-10"-96"0,-3 2 32 0,1-2-42 0,-1 3-20 16,0-1-18-16,0 0-7 0,-3 1-4 15,-1 0-17-15,-2 1-9 0,-1 0-6 16,-1 2-6-16,-1 0-9 0,0 2-8 15,0 0-5-15,-1 2-3 0,-2 0 0 16,-2 3-4-16,-1 3-5 0,-1 2-2 16,-1 1 0-16,0 4 2 0,1 0 5 15,1 1 4-15,0 0 0 0,2 0 0 16,3 1 0-16,1 0 0 0,0 0 0 16,2-2 1-16,3 1 0 0,0-1 6 15,1-3 2-15,2 1 2 0,0-3 0 16,3-1 0-16,0-1 1 0,0-1-2 15,2-2 0-15,-1 1 0 16,1-3-3-16,1 1 1 0,0-2-1 16,-3 3 3-16,1 0 5 0,0 1 6 15,-1-1 2-15,-1 2-3 0,1-1-6 16,-3 3-8-16,-1 1-1 0,-2 4-2 16,-1 1-1-16,-4 1 3 0,0 1 1 15,-5 1 1-15,-2 0 1 0,-3 0-1 16,-3-2-3-16,-1 0-2 0,-3-1-2 15,-1-2-10-15,-1 1-23 0,2-1-20 16,-1-4-17-16,2 0-38 0,2-5-51 16,1-2-57-16,2-1-40 0,6-4-163 15</inkml:trace>
  <inkml:trace contextRef="#ctx0" brushRef="#br0" timeOffset="57407.5">8004 9376 387 0,'0'0'209'0,"0"0"-116"0,0 0 95 0,34-11-69 0,-17 7-40 16,1 1-10-16,2-1-13 0,1 0-14 15,2-2-26-15,-1 1-13 0,0 1-3 16,-2-1-15-16,2 0-41 0,1 1-40 16,-2-1-49-16,10-2-51 0,-5 1-38 15,-3-1-175-15</inkml:trace>
  <inkml:trace contextRef="#ctx0" brushRef="#br0" timeOffset="57692.33">8438 9332 338 0,'0'0'155'0,"0"0"-44"0,0 0 76 16,45 28-62-16,-27-15-43 0,-1 1-23 16,-1 4-5-16,0 2-16 15,-3 5-18-15,-2 3-8 0,-2 7-6 16,-5 9-2-16,-2 7-4 0,-2 2 1 15,-5-3 4-15,-5-3-3 0,-3-4-1 16,-3-1 5-16,-4 0 14 0,-3-2 1 16,-2-4-1-16,-1-1-8 0,4-6-10 15,2-8 0-15,5-4-2 0,-2-4-8 16,-1 3-31-16,-1-1-39 0,-4 1-34 16,-2 2-51-16,6-5-75 0,3-2-79 0</inkml:trace>
  <inkml:trace contextRef="#ctx0" brushRef="#br0" timeOffset="58698.06">3131 9268 342 0,'0'0'52'0,"0"0"-19"0,0 0 49 16,0 0-25-16,0 0-20 16,22-30 9-16,-20 26 0 0,-2 3 12 15,3 0 9-15,-3 0 0 0,0 1-3 16,0 0-17-16,0 0-10 0,0 0-14 16,-3 2-3-16,0 2 0 0,-2 0-1 15,0 3-7-15,-3 3-5 0,-1 2 1 16,-2 4-4-16,-2 4-3 0,-6 5 0 15,-3 11-1-15,-5 17-1 0,-1 16 1 16,-1 9-1-16,5 5-5 16,6 1-7-16,6-5-5 15,3 1 8-15,7-4 6 0,2-5 4 0,5-6 4 0,9-6 30 16,5-6 8-16,2-6-3 0,6-5-23 16,2-4-5-16,-3-9-3 0,-6-6-2 15,-3-7 7-15,0-2 12 16,1-1 6-16,3 0-2 0,2 0-6 15,-6-6 2-15,0-2-4 0,-4-3-7 16,-1-1-6-16,-5-1-3 0,-2 0-1 16,-1 0-1-16,-2 0-3 0,1-1-16 15,0-1-21-15,-2 1-16 0,-1 0-18 16,0 0-11 0,1 1-37-16,0 0-53 0,-1 1-86 0,0 0-115 0</inkml:trace>
  <inkml:trace contextRef="#ctx0" brushRef="#br0" timeOffset="59568.71">9415 9235 359 0,'0'0'65'0,"0"0"40"0,0 0-10 0,0 0-42 0,10-28-15 16,-7 21-14-16,-1-1 26 0,-1 1 9 15,0 0 6-15,0 1-6 0,-1 2 0 16,0-1-7-16,0 3-6 0,0 2-18 16,0 0-13-16,1 2-11 0,0 4 5 15,0 3 15-15,0 5 8 0,0 4-2 16,2 4 1-1,0 3-10-15,1 8-7 0,1 9-4 0,1 9-4 0,2-1 0 16,0-7-2 0,-2-9-1-16,-2-12-2 0,-1-5 0 0,-1-1-1 0,-1 1-6 15,1 2-18 1,-1 2-17-16,0-4-20 0,0-1-31 0,1-3-44 0,-1 0-52 16,2-5-37-16,-2-2-146 0</inkml:trace>
  <inkml:trace contextRef="#ctx0" brushRef="#br0" timeOffset="60039.51">9210 9553 168 0,'0'0'38'0,"0"0"57"0,0 0-7 0,0 0-10 15,0 0-24-15,-34-12 6 0,28 11 4 16,2 0-2-16,-1 1-7 0,2-1 2 16,2 1-2-16,1 0 3 0,0 0-16 15,6 0 3-15,3 0 11 0,5 0 3 16,7-2-6-16,5 2-7 0,10-1 1 16,10 0 2-1,10 1 1-15,4-1-14 0,-3 1-6 16,-6-1-10-16,-7 0-8 0,-1-1-11 0,-1 0 1 0,-1 1 1 15,-2 0-3-15,-2 1-13 0,-8 0-19 16,-6 0-16-16,-5 0-24 0,-4 0-11 16,3 0-19-16,-1 0-23 0,-3 0-20 15,-4 4-38-15,-3 1-16 0,-5 0-104 16</inkml:trace>
  <inkml:trace contextRef="#ctx0" brushRef="#br0" timeOffset="60462.17">9371 9943 452 0,'0'0'84'0,"0"0"18"0,0 0-15 0,0 0-14 16,13 8 11-16,0-8 17 0,6 0 1 15,3 0-18-15,5 0-20 0,7-2-11 16,8 1-4-16,6 0-3 16,3 1-11-16,-3 0-5 0,-1 0-13 15,-6 0-10-15,3 0-3 0,-3 0-4 16,0 1-11-16,-2 1-30 0,-2 2-38 16,-1-2-33-16,-1 1-62 0,-9-2-92 15,-6 0-118-15</inkml:trace>
  <inkml:trace contextRef="#ctx0" brushRef="#br0" timeOffset="75124.67">2001 15707 254 0,'0'0'105'0,"-1"0"-44"0,1 0 2 0,0 0-22 16,0 0-27-16,0 0-5 0,0-1 3 15,0 0 6-15,0 0-8 0,0-1-4 16,0 1 1-16,0 0-1 0,0 1-2 15,0 0 8-15,0-2-2 0,-2 2 0 16,2 0-2-16,-3 0-1 0,1 0 1 16,2 0-1-16,-3 2 3 15,3-1 10-15,-1 0 3 16,1 0-3-16,0 1-3 0,0 0-7 0,1-1 1 0,4 1 4 16,1-1-3-16,1 0-4 0,1 1-2 15,4-2-4-15,0 1-1 16,2-1-1-1,0 0 2-15,3 0-2 0,-1-2 2 0,1 0-2 0,3 1 0 16,1 0 0 0,1 1 4-16,2 0 0 0,0 0 10 0,1 0 10 15,4 0 1-15,-1 1-6 16,4-1 2-16,0 2-4 0,7-2-2 16,5 0 2-16,9 0-4 0,0 0-3 15,-2 0-3-15,-4 0 3 0,0-1-6 16,1-1 3-16,-1 1-5 0,5-1 2 15,-3 0-2-15,4 0 2 0,1 1 0 16,0 0-4-16,-3-1 2 0,6 0-2 16,-2 0 0-16,5 1 1 0,0-1-1 15,3 1 1-15,0 0-1 0,-1 0 0 16,3 0-2-16,-2 0 1 16,2 1-1-16,3-2 1 0,1-1 1 15,2 1 0-15,3-2 0 0,1 2 1 16,-1-1-1-16,-1 1 0 0,1-1 1 15,2 1-1-15,3 0 0 0,0 0 0 16,4-1 2-16,1 0-2 0,1 0 1 16,-1 0 2-16,3-1 2 0,1 0 9 15,2 0-3-15,2 1 13 0,-3-2-9 16,-3 3-8-16,-3-1 5 0,-1 0-2 16,0 2-2-16,-2-2-1 0,-1 0 0 15,-2 0-4-15,-5 1-3 0,-3-1 0 16,-5 1-5-16,-2 0-21 0,-2 0-21 15,-3-1-19-15,-4 1-31 0,-6 0-36 16,-5-1-34-16,-12 1-43 0,-9-1-144 16</inkml:trace>
  <inkml:trace contextRef="#ctx0" brushRef="#br0" timeOffset="77171.64">2062 15313 232 0,'0'0'92'0,"0"0"-52"0,0 0 17 0,0 0 2 16,0 0-33-16,0 0-10 0,1-1 1 16,1 0 7-16,-1-1 2 0,2 1 8 15,-1 0-5-15,3-1 3 0,-1 1-9 16,1 1-3-16,0 0 3 15,-2-2 3-15,4 2-8 0,-1-1-6 16,3-2-2-16,-1 1-4 0,0-1 2 16,4 0 1-16,0-1-1 0,-1 0-3 15,1-1 5-15,1 1 0 0,0-1-2 16,-1-2 2-16,3 0-4 0,0-2 3 16,-2 1-4-16,3-1 5 0,-2 0 3 15,0-1 2-15,-1-1 0 0,1 0-5 16,-3 1-2-16,2-2-2 0,1 2 3 15,-3-2 0-15,3-1-5 0,-1 2 0 16,1-3-4-16,0 0 1 0,-1 1 0 16,1-1-1-16,2 1 0 0,-2-1 0 15,-1 0 2-15,1 0-1 16,-1 0 0-16,-1-1 0 0,0 0 1 0,0 1 1 16,-1-3-1-16,0 2-1 0,3 0 4 15,-4-3-1-15,1 2-1 0,1 0 5 16,-2-3 1-16,1 2 0 0,0-3-3 15,-3 1 3-15,2 2-5 16,0-2 1-16,-1 0-1 0,-1 1-1 16,0 0-1-16,-1-1 3 0,1 1 0 15,0-1 2-15,0 0 2 0,1 1-5 16,-1-2-1-16,0 0 0 0,1-1-3 16,1 1 1-16,0-1-1 0,1-1 1 15,-2 1-1-15,4-1 1 0,-1 2 0 16,-1-2 0-16,1 1-1 0,0 0 0 15,1 1 3-15,-1-1 0 0,-1 2-1 16,-1 1 1-16,3-1 0 0,-2-2 4 16,0 3-3-16,1-3 0 0,-2 1 0 15,3-1-2-15,1-2-2 0,-3 0 0 16,4 1 0-16,-2-2 2 0,-2 1-2 16,2 0 0-16,0 1 0 0,-1-3 0 15,1 3-1-15,0 1 2 0,-1-1-1 16,0 1 1-16,1 0-1 0,0 0 0 15,1 1 2-15,-2 0-1 0,2-1 0 16,-2 1 1-16,1 1-2 0,3 0 3 16,-2-1-1-16,3-1-2 0,-2 1 1 15,3 1 0 1,-1-1 0-16,0 2 0 0,1-3-1 0,0 3 1 0,0-2 1 16,0 2 0-16,1-2 2 0,0 4-1 15,0-2 2-15,0 1-3 0,1 1-1 16,-2 0 2-16,4 0-1 15,-3 2-1-15,3 0 0 0,0 0 0 16,0 2-1-16,-1 1-1 0,1-1 1 16,0 3 1-16,-1 0-1 0,3 1 1 15,-1 1-1-15,2 0 0 0,-3 2 4 16,2 0-3-16,0 1-1 0,1 1 2 16,0 1 0-16,0 1-1 0,1 0 2 15,-1 1-2-15,2 0 0 0,-2 0 2 16,0 0-2-16,-1 2 2 0,2 0-1 15,-1 1-1-15,0 1 4 0,-1 1-5 16,-1 1 3-16,1 1-1 0,0 0-1 16,-2 1 0-16,3 2 1 15,-1 0 0-15,0 1 0 16,0 1-1-16,-1 1 1 0,-2 0-1 0,4 1 0 16,-2 1 0-16,1 1 3 0,-3-1-1 15,-1 1-1-15,1 1 0 0,-2-1 1 16,0 2-1-16,-1 1-1 0,1 0 2 15,-1 0-3-15,-1 1 3 0,1 0 0 16,-2-1-3-16,0 2 2 0,-1-1 0 16,1 3-1-16,-1-1 3 0,1 1 0 15,-1 0 3-15,0-1-2 0,0 3-3 16,2-1 2-16,-1 1 1 0,2-2 0 16,0 4-2-16,1-3-2 0,0 2 4 15,0-1-3-15,2-1 2 0,-1 2 3 16,0-3-4-16,0 3 4 15,0-2 1-15,1 3-2 0,-1-1 4 16,2-1-1-16,-1 0 1 0,1 0-2 16,0 0 1-16,0 0-1 0,0-1 0 15,2 1 3-15,-2-2-4 0,1-1-2 16,2 1 4-16,0 0-3 0,0-2-4 16,-1 0 2-16,0-2-2 0,1 1-2 15,-1 0 2-15,-1-1-2 0,1 0 2 16,-3-1-2-16,3-2 0 0,-1 1 1 15,-2-1 0-15,2-2-1 16,0 0 1-16,0 0-2 0,-2-2 2 0,2-1-1 16,-1 0 1-16,1-1-1 0,-1 0 0 15,0-2 0-15,1-1 2 16,0 0-1-16,0-1-1 0,1 0-1 16,1-2 1-16,-1 1 0 0,-1-3 1 15,3 3 0-15,-1-3-1 0,0 1 0 16,2 0 5-16,-3-2-1 0,3 2-1 15,0-2 2-15,0-1-5 0,-1 0 2 16,0 0-1-16,0 0-1 0,-2 0-6 16,-1 0-20-16,-2 0-28 15,-1-1-31-15,-3-2-37 0,-1 2-62 16,-6 1-88-16,-5-2-76 0</inkml:trace>
  <inkml:trace contextRef="#ctx0" brushRef="#br0" timeOffset="78224.89">2907 14674 36 0,'-2'-3'14'0,"2"-2"4"0,0-1 3 0,0-1-5 0,0 0-5 15,0 0 16-15,0 0 3 0,0 0-5 16,-3 0 2-16,1 1 9 0,0 2 8 16,-2-2-13-16,2 1-1 0,-1-1 1 15,2 2-1-15,-1-2 4 0,2 1-7 16,-2-1-4-16,2 4-2 0,-3-2 0 16,3 1 3-16,0 0 0 0,0 0 4 15,0 2-7-15,0-1 3 16,0 1 5-16,-2 0 2 0,0 0-1 15,2 1 0-15,0 0-5 16,0 0 0-16,0 0-3 0,-1 0-4 0,0 1-4 16,0 2-1-16,-1-1 6 0,2 4 3 15,-2 1-2-15,1 1-6 0,-1 1-2 16,-1 3-4-16,3 2-4 0,-3 2 2 16,1 2-2-16,-1 3 6 0,1 1 0 15,-1 5-4-15,3 1-1 0,0 8 5 16,0 6-2-16,0 9-2 0,0 2 1 15,0-4 0 1,-1-5 0-16,-2-4-3 0,3-3 3 0,0 2 2 0,0-2 5 16,0-2 3-16,0 0-1 0,-1 0-5 15,1-7 2-15,0-2 3 0,0-6-4 16,1-1 1-16,-1 4-1 0,0 3-5 16,0 3-2-16,0 0 7 15,0-1-5-15,0-2 1 0,4 0-3 16,-1-1 3-16,1-1-2 0,0 0-1 15,0-2-1-15,0-3 1 0,-2 0-2 16,2-1-2-16,-3-1 1 0,3-2 2 16,-1-1-2-16,-1-1 6 0,-2-1 1 15,0-2 11-15,0-2 0 0,0-1-3 16,0-1-6-16,-1-1-3 0,0-2-6 16,0 0-2-16,-1-3-2 0,2 0-31 15,0 0-36-15,0-4-29 0,11-10-90 16,-3 0-118-16,3 0-157 0</inkml:trace>
  <inkml:trace contextRef="#ctx0" brushRef="#br0" timeOffset="79096.47">5203 14384 268 0,'0'0'111'0,"0"0"-22"0,0 0 2 0,1 0-30 16,-1 0-15-16,0 0-18 0,0 2-4 15,1 2 8-15,1 1 18 0,-1 5-8 16,1 1 0-16,1 4-19 0,-1 3-3 16,1 3-2-16,1 2-2 0,-2 4-5 15,1 4 3-15,1 0 3 0,0 7 2 16,2 7 2-16,3 6 8 0,-1 2-2 15,-1-7 1-15,-2-3-4 0,-1-6 1 16,0 0-6-16,-1-3-5 0,3 1 1 16,-2 0-4-16,0 0-1 0,2 0-1 15,-1-1-6-15,-1-5-1 16,0-5-1-16,-2-5 1 0,1 1-1 16,0 2 2-16,1 4-3 0,0 3 3 15,0 1-1-15,-1-2-1 0,-2 0 2 16,-1-1 1-16,0-2 2 0,0 0 2 15,0 0 5-15,-2-3-4 0,0 0 16 16,0-1-7-16,0-3-11 0,0 0 25 16,1-2-15-16,1 0 0 0,-2-3-1 15,2-2-10-15,0 0-2 0,0-3 4 16,0-2-5-16,0-3-1 0,0 1-2 16,1-3-7-16,1-1-30 0,0 0-24 15,2-4-20-15,0-2-42 0,0-9-95 16,-1 2-122-16,-2-2-262 0</inkml:trace>
  <inkml:trace contextRef="#ctx0" brushRef="#br0" timeOffset="79919.17">3532 14524 179 0,'0'0'87'0,"0"-6"-17"0,0 1 7 0,0-1 4 15,0 2-19-15,0-2-19 0,0 0-6 16,0-1-2-16,0 0 0 0,0-1 6 16,-1 1 17-16,-1-1 6 0,0 1-11 15,-2 0-11-15,1 0-4 0,-2-3-11 0,2 3-11 0,-2 2-3 16,1-1-3-16,-2 1 1 15,0 0-9-15,0 3-2 0,-2 2-1 16,2 0-3-16,-3 1 1 0,0 7 0 16,-1 4-1-16,-1 4 2 0,0 5-3 15,-1 6-4-15,3 2-2 0,0 4 4 16,2 3-7-16,2-1 6 16,5-3-5-16,0-1 8 15,6-4 3-15,1 1-1 0,3-1 3 0,3-3-1 16,2-3 1-16,2-2 0 0,3-4-5 0,1-3 3 15,1-4 2-15,0-1 1 0,-1-5 9 16,0-2 16-16,-1-2 10 16,-2-5 5-16,-1-5 8 15,-2-3-3-15,-2-2-4 0,-1-6 1 0,-4-2 3 0,-2-4-8 16,-4-9-12-16,-3-8-7 0,-8-10-10 16,-3 1-1-16,-4 8-2 15,3 16-5-15,2 13 1 0,1 6-1 0,0 4-2 16,-4 1 0-16,-2 3-1 15,-4 0-9-15,2 4-10 0,-2 4-12 16,4 3-24-16,0 1-19 0,4 1-47 16,2 0-51-16,4 3-68 0,3 0-50 15</inkml:trace>
  <inkml:trace contextRef="#ctx0" brushRef="#br0" timeOffset="80085.42">3883 14709 938 0,'0'0'83'0,"0"0"-69"0,0 0-14 0,-3-5-45 0,3-7-166 0,0-1-75 15,3-1-175-15</inkml:trace>
  <inkml:trace contextRef="#ctx0" brushRef="#br0" timeOffset="80813.5">4218 14534 368 0,'0'0'75'0,"0"0"-29"16,0 0 33-16,0 0-25 0,0 0-9 16,0 0 5-16,9-36-3 0,-9 29 3 15,-2 0 7-15,-1 1 4 0,-1 0-7 16,0 2 4-16,0-2-7 0,1-1-19 16,-2 0-12-16,2 0-3 15,1-1 0-15,-1 1-3 0,1-2 0 16,-2 1 4-16,3 0 3 0,-2 1 3 15,1 0 2-15,0 1 0 0,-1 0-3 16,0 1-5-16,-2-1-10 0,1 0-7 16,0 0 1-16,-1 1-2 0,-1 2-1 15,2-1-3-15,-1 2-6 0,-1 1 0 16,-1 1-6-16,-1 0 9 0,-4 6-7 16,0 2 1-16,-1 2 0 0,-2 2-3 15,3 3-2-15,1 1-9 0,2 0 2 16,2 0 1-16,3-2 3 15,2 4 7-15,2-4 8 0,0 1-1 16,4-1 5-16,3-2 2 0,1-1 0 16,3 0 2-16,-1-2 5 0,1-1 2 15,0-3 1-15,0-2 0 0,0 0 0 16,2-3 4-16,-5 0 4 0,3-4 6 16,0 0-5-16,-3-4-6 0,1-1 6 15,0 0-2-15,-1-3 0 0,-1 3 3 16,-1-1-3-16,2 1 1 0,-3 0-3 15,0-1 1-15,1 2-2 0,-3 1 3 16,1 0-7-16,-1 3-1 0,0 0-4 16,-1 2 1-16,0 1 1 0,-2-2-4 15,1 3-3-15,0 0-2 16,-1 4-1-16,2-1 3 0,-1 3 5 16,0 2-2-16,-1 2 4 0,0 0 0 15,0 3 1-15,0 0 0 0,0 1-4 16,0 1-1-16,0 0-3 0,0-1 2 15,0 1-2-15,0 0 0 0,-1 1-13 16,1-1-12-16,0-1-6 0,0 0-9 16,0 0-7-16,1 0-8 0,1-2-5 15,0 0-8-15,2 0-5 0,0-4-17 16,-1-1-14-16,2 0-30 0,1-3-4 16,2-4-21-16,0-4-92 0</inkml:trace>
  <inkml:trace contextRef="#ctx0" brushRef="#br0" timeOffset="81282.36">4483 14402 468 0,'0'0'187'0,"0"0"-62"0,10-22 55 0,-6 14-92 16,0-1-53-16,-1 0-11 16,-3 0-8-16,0 3-9 0,-3 2-7 15,-2 1-8-15,-3 2-9 0,-3 1-19 16,0 3-1-16,-1 2-6 0,-1 5 25 16,1 0 13-16,0 4-5 0,1 0-5 15,3 0 1-15,0 0-10 0,1 1-13 16,3 0 13-16,4 1 10 0,0-2-9 15,0 0 2-15,2-1 2 0,5-1 15 16,1 1 4-16,0-3 2 0,2 0 10 16,1-2 7-16,1-1 15 0,0 1 11 15,4-1 6-15,-2 0-3 0,5 0 9 16,0-1-11-16,-1 1-21 0,1 0-9 16,-1 0-10-16,-3 0 1 15,-2 1-2-15,-2 0-4 0,-4 2 3 16,-4-1 5-16,-3 0-1 0,-3 2-1 15,-5 0-3-15,-4-1-3 0,-3 0-1 16,-3 1-15-16,-2-3-21 0,-2 3-23 16,-1-4-40-16,-8 0-51 0,3-4-56 15,7-2-162-15</inkml:trace>
  <inkml:trace contextRef="#ctx0" brushRef="#br0" timeOffset="81502.28">4455 14398 773 0,'0'0'155'0,"0"0"-53"0,42-25 20 16,-18 12-102-16,2 0-19 0,3 0 6 15,0 1-4-15,7-2-3 0,4 0-17 16,9 2-12-16,0 0-21 0,-2 5-20 15,-6 3-31-15,-3 0-45 0,-10 1-39 16,-5 0-196-16</inkml:trace>
  <inkml:trace contextRef="#ctx0" brushRef="#br0" timeOffset="82270.5">5265 15977 454 0,'0'0'127'0,"0"0"-52"0,0 0 16 0,0 0-14 16,0 0-14-16,7-8 3 0,-6 5-10 16,1 0-4-16,-1 1-4 0,1 0-8 15,-2 2-9-15,0 0-9 0,0 0-10 16,0 2-8-16,0 5 9 0,0 3 1 16,0 7 4-16,-3 3-6 0,0 5 0 15,-1 10-2-15,1 7-4 0,2 10-2 16,-1 0-2-16,2-5-2 0,1-8-4 15,1-12-26-15,0-3-25 0,0-9-35 16,1 0-38-16,1 8-53 0,0-3-43 16,1-3-136-16</inkml:trace>
  <inkml:trace contextRef="#ctx0" brushRef="#br0" timeOffset="82438.53">5573 16337 710 0,'0'0'310'0,"0"0"-193"0,0 0-58 15,0 0-57-15,0 0-2 0,0 0-92 16,7-44-104-16,-1 25-101 0,2 1-163 16</inkml:trace>
  <inkml:trace contextRef="#ctx0" brushRef="#br0" timeOffset="83033.63">5965 16141 379 0,'0'0'134'0,"0"0"-73"16,0 0 59-16,0 0-45 0,0 0-26 15,-2-38-7-15,-1 29-9 0,0 1-4 16,0-1 3-16,0 1 11 0,-1 0 3 16,0 1-5-16,1-2-8 0,-1 1-11 15,0 1-6-15,-2 0-2 0,1 1-3 16,0 1-2-16,0-2 2 16,-1 3-3-16,-3 0 4 0,0 1 2 0,0 0 3 15,-3 1-4-15,1 0-2 16,1 1-1-16,-3-1-4 0,1 2-3 15,0-1-3-15,0 1 0 0,1 0-1 16,-1 1 1-16,3 3 0 0,1 2-4 16,1 1-12-16,0 1-5 0,1 3-7 15,2 2 3-15,1 1 9 0,0 0 2 16,3 1 12-16,0-1 1 0,0 0 0 16,3-1 1-16,2-2 0 0,3-1 0 15,0-2-1-15,1-2 1 0,0-2 1 16,2-2 0-16,-2-2 1 0,1 0 1 15,0-4 3-15,-2 0 14 0,-1-1 0 16,0-2 1-16,0 1 3 0,-1 0-2 16,-2-1 1-16,0-1 9 0,1 0 1 15,-2-1-6-15,1 1-10 0,1-1-7 16,-2 1-1-16,-1 1-7 0,0 1 1 16,-1 2-1-16,1 3-2 0,-2 1-3 15,0 1-1-15,-2 5 4 0,-1 4 3 16,-2 2 3-16,-2 5 0 0,2 4-4 15,0 2-1-15,2 2-1 0,0 3-5 16,1 0-9-16,2 0-9 0,0 1-18 16,2-2-27-16,2 1-16 0,1-1-43 15,3 2-82-15,0-8-106 0,-2-6-241 16</inkml:trace>
  <inkml:trace contextRef="#ctx0" brushRef="#br0" timeOffset="83506.17">6364 15944 474 0,'0'0'154'0,"0"0"-78"0,9-2 45 0,-6 0-52 16,-2 1-12-16,0-1-6 16,-1 1-25-16,0 0-13 0,-3-1-4 0,-1 2 7 15,-2 0 5-15,-2 0 4 0,-1 5-8 16,-1 2-9-16,-3 4-7 16,1 2-1-16,-2 2-5 0,-2 6-16 0,-1 1-6 15,2 5-6-15,-4 9 7 16,1 9 14-16,1 6 10 0,4 0 2 15,5-7 14-15,5-12 25 0,3-11 1 16,5-7-15-16,2 0-16 0,3-3-6 0,5 0-3 16,1-2-2-16,2-7 2 0,-3-2 9 15,1-7 23-15,-4-4 16 16,-2-3 2-16,0-2 9 0,-4-4-8 16,-3-2-14-16,-2-2-14 0,-1 2-18 15,-1 3-5-15,-5 6-7 0,-1 4-23 16,-5 3-19-16,-1 5-16 0,-4 1-2 15,1 2-25-15,-11 7-49 0,4-2-99 16,2 0-106-16</inkml:trace>
  <inkml:trace contextRef="#ctx0" brushRef="#br0" timeOffset="84386.17">2143 16491 338 0,'0'0'60'0,"0"0"-2"0,0 0 18 0,0 0-22 0,-1-2-17 0,1 1 3 0,0 0 7 16,-3 1 1-16,3 0-15 0,0-1-8 15,0 0 1 1,0 0 3-16,3 1 0 0,-1 0-3 0,2-1 1 15,1 0-3-15,1 0 3 0,1 0 1 16,5 0-1-16,1-1-1 0,1 1-2 16,4 0-6-16,2 0-8 0,0 1 0 15,3 0-5-15,2 3-2 0,0 0-3 16,2 1 0-16,0 0-2 0,-3 0-15 16,3 0-16-16,-2 2-29 0,-3-2-39 15,8 0-58-15,-5-1-53 0,-6-3-157 0</inkml:trace>
  <inkml:trace contextRef="#ctx0" brushRef="#br0" timeOffset="84635.18">2785 16202 282 0,'0'0'318'0,"0"0"-277"15,0 0 55-15,0 0-14 0,0 0-57 0,0 0-4 0,0-9-4 0,0 9-13 16,-3 1-2-16,2 3 0 0,-2 6-1 16,-1 3 2-16,-1 4 3 0,1 6 1 15,0 8 4-15,1 7-4 16,0 8-7-16,0 3-1 0,3-1-8 15,2-4-41-15,2-3-21 0,-1-2-19 16,2-1-18-16,0-2-42 0,-2-9-71 16</inkml:trace>
  <inkml:trace contextRef="#ctx0" brushRef="#br0" timeOffset="84853.88">2970 16569 978 0,'0'0'95'0,"0"0"-20"16,0 0 9-16,0 0-76 0,0 0-8 16,0 0-40-16,0 0-57 0,-16-8-55 15,19 2-81-15,2 1-40 0,0-1-123 16</inkml:trace>
  <inkml:trace contextRef="#ctx0" brushRef="#br0" timeOffset="85575.47">3429 16453 296 0,'0'0'75'0,"0"0"20"0,0 0 19 16,0 0-55-16,0 0-3 0,1-41-9 16,-3 34-11-16,-1 0-4 0,0 0-2 15,-2 0 8-15,2 0-4 0,-2 0-5 16,2 0 0-16,-3 0 6 0,1-1-6 15,0 1-7-15,-1 1 0 0,0 1 3 16,-2 1 1-16,1-2-4 0,-1 2-2 16,0 0-8-16,-1 0 0 0,1 1 7 15,0 0-2-15,-1 1-2 0,-1 2 3 16,2 0 1-16,-1 0-2 0,-2 1-4 16,3 3-4-16,-2 0-3 0,0 0-4 15,0 2-1-15,-1 1-1 0,0 0 0 16,1 3 0-16,-1 1 0 0,2 0-3 15,1 1-10-15,0 4-6 0,3-1-8 16,0 0 4-16,1 1 6 0,4-1 7 16,0 0 3-16,6 0 6 0,2-4 1 15,3 0 1-15,3-4 2 0,1 0 7 16,0-4-3-16,1-3 1 16,0-3-2-16,0-4 3 0,-1-2 1 15,-2-3 4-15,-1-1 9 0,-2-2 9 16,-2 0 1-16,-3-2-5 0,2 0-9 15,-2-1-6-15,0 0 2 0,-2-2-3 16,1 1-6-16,-1-1 0 16,0 1-1-16,0 3-2 15,-2 2-1-15,0 4 1 0,-1 3-3 0,0 3-1 0,0 3-1 16,-2 1-2-16,-1 2 0 0,0 5 0 16,-2 4 3-16,0 3 1 0,-1 5 2 15,-1 1-1-15,1 3-1 0,0 1-1 16,4 1 1-16,-1 0-1 0,0 2-2 15,2 1-7-15,-1 0-7 0,0 1-9 16,0 1-15-16,0-3-22 0,2 0-12 16,0-1-26-16,0-3-13 15,2-1-22-15,0-2-23 0,6 0 17 16,4 1-12-16,1-5-50 0,-1-3 7 16</inkml:trace>
  <inkml:trace contextRef="#ctx0" brushRef="#br0" timeOffset="86203.75">3807 16225 262 0,'0'0'266'0,"0"0"-173"0,23-19 25 16,-13 12-18-16,-3 1-40 15,0 0-10-15,-3 0 6 0,0 4-8 0,-2-1-2 0,0 3 1 16,-2 0-1-16,0 0 1 0,-3 2-17 15,-2 3-14-15,0 2 4 16,-3 2-9-16,-1 3-9 16,-2 2-1-16,1 1 1 15,-3 3-1-15,1 3-1 0,1 2 0 16,-2 2-8-16,1 0-8 0,-1 0 1 16,2 3 5-16,1 0 4 0,0 2 6 15,2-1-1-15,1 1 2 0,4-1-1 16,1-3 0-16,1-1-1 0,1-2 1 15,2-1-1-15,2-3 1 0,3-1 0 16,3-4-1-16,-2-1 1 0,0-4 0 16,1-2 2-16,1-3 2 0,3-2 1 15,-2-2 2-15,3-2 0 0,-1-3 3 16,1-2 9-16,-3 0 3 0,1 0-1 16,-2-1-8-16,0-2-6 0,1-1-4 15,-2-2 4-15,-1-1 4 0,-1-2 4 16,-2-3 6-16,-3 0 2 0,1 0-7 15,-3 2 1-15,-3 5 0 0,-3 2-5 16,-3 4-1-16,-3 5-7 0,-4 1-3 16,-5 4-1-16,1 5-1 0,-3-1-8 15,1 0-8-15,4 2-8 0,1-2-8 16,4 1-6-16,1-2-22 16,4-2-31-16,3 0-54 0,4-2-106 15,1-3-114-15</inkml:trace>
  <inkml:trace contextRef="#ctx0" brushRef="#br0" timeOffset="89709.33">10657 9153 180 0,'0'0'84'0,"0"0"2"0,5-4 6 0,-3 1-13 15,0 0-10-15,-1 1-3 0,0-1 9 16,-1 0 8-16,0 1-6 0,0-2-6 16,0 3-4-16,0-1-8 0,0 1-18 15,0 1-9-15,0 0-4 0,0 0-9 16,0 0-12-16,0 1-6 0,0 6-1 15,0 3 6-15,0 7 5 0,0 5 1 16,0 9 1-16,0 12-4 0,0 10 8 16,0 3-2-16,0-3 4 15,-1-5-6-15,-2-8-8 0,-1 0-1 0,0-4-4 16,-2-8-7-16,2-4-9 0,1-5-34 16,-2-3-18-16,1 2-48 0,-2 9-49 15,0-4-118-15,2-7-57 16</inkml:trace>
  <inkml:trace contextRef="#ctx0" brushRef="#br0" timeOffset="90337.95">10913 9596 203 0,'0'0'120'0,"0"0"-10"0,0 0 4 16,0 3-20-16,4 0-23 0,0-1-3 16,1 2 3-16,-1 0-14 0,1 1-11 15,-1 1 2-15,-1 0-15 0,0-1-9 16,-3 1-4-16,0 1-5 0,0 0 3 16,-3-1 2-16,-1 1-7 0,0-2-4 15,-1-1 0-15,-1 0 0 0,2-3 2 16,-2-1 1-16,3 0 2 0,1-1 5 15,1-5 1-15,-1 0 1 16,2-2-2-16,0-1-8 0,0 0-1 16,0-1-4-16,2 3-3 15,-1 0-2-15,0 3 0 0,0 0-1 0,1 2 0 16,-1 1-1-16,0 0-14 0,2 1-26 16,1 0-28-16,2 0-42 0,5 2-51 15,2 0-81-15,-2-2-126 0</inkml:trace>
  <inkml:trace contextRef="#ctx0" brushRef="#br0" timeOffset="91280.46">11468 9273 336 0,'0'0'66'0,"0"0"17"0,0 0 8 0,0 0-26 16,0-21-26-16,0 16 4 15,0 1 15-15,0 0 0 0,0-2 2 16,-1 2 0-16,-1 0-7 0,0 0-9 16,-1 0-5-16,0 0-5 0,0 1 4 15,1-2-13-15,-1 2-9 0,1-2-3 16,-1 1-1-16,1 1-3 0,-2 1 3 15,2-3 6-15,-1 4-3 0,0-3-2 16,-1 2-2-16,0 1-7 0,-2 0 2 16,-2 1-4-16,0 0-2 0,-2 1 1 15,-2 1 2-15,0 3-3 16,0 2 0-16,-1 1 0 16,-1 5 0-16,0 0-1 0,2 3 0 15,0 1-4-15,0 2-1 0,3 1-3 0,1 1-1 16,1 0 5-16,5 0 3 0,2 0-1 15,0-1 3-15,9-3-2 16,1 0 1-16,2-3 1 16,4-4 0-16,1-2 1 0,2-4 0 0,1-3 2 0,-1-2-1 15,1-4 10-15,0-3 2 0,-3-1 2 16,0-2 5-16,-3-1 2 0,-1-1 6 16,-4-1-5-16,-1-2 2 0,-2 0-4 15,-1 0-8-15,0-2-3 0,-3 1-3 16,-1-2 0-16,1 2-2 0,-2-1-1 15,1 2-3-15,2-2 0 0,-2 5 0 32,0 0 0-32,1 3-2 0,-1 3 2 15,2 2-1-15,-1 2-1 0,0 2-1 16,-1 1 0-16,0 0-2 0,0 1 0 16,1 3 2-16,0 2 0 0,0 1 0 15,-1 3 1-15,1-1 0 0,-1 2 0 16,1 1 0-16,1 1 0 15,-2 1-2-15,0 4 2 0,-1-1 0 16,1 3 1-16,-1 0 0 0,0 1 2 16,0 1-2-16,0 0 0 0,0 1 0 15,0 0 1-15,1 0-2 0,0-1 2 16,0-1-1-16,1-1-1 0,0-3 0 16,0 1 0-16,-1-3 0 0,2 1-3 15,1-5-4-15,-1-2 1 0,0-2-6 16,-1-1-12-16,1-2-4 0,-1-1-6 15,2-1-4-15,1 1-11 0,-1-2-3 16,3 0-14-16,-2-1-15 0,1 0-11 16,1 0-27-16,0 0-36 0,4-3-10 15,-4-1-61-15,0 0-72 0</inkml:trace>
  <inkml:trace contextRef="#ctx0" brushRef="#br0" timeOffset="92031.84">12107 8947 562 0,'2'0'125'0,"0"0"45"0,1 0-42 0,0-1-81 16,1 0-24-16,-4 0 5 0,0 0 2 16,0-2-14-16,0 2-5 0,-5-1 0 15,1 1 0-15,0 1-4 0,-1 0-2 16,-2 0 2-16,-2 2-2 16,1 4-2-16,-1 1-3 0,0 2 0 15,-4 3 1-15,0 2-1 0,-2 2 1 16,1 4-1-16,-1 1 1 0,0 2-1 15,0 4 0-15,0 8-2 0,-3 6 1 16,1 8-2-16,0 1 0 0,5-4 2 16,5-6 1-16,1-6 0 0,4-3 3 15,0-8 5-15,2-5 4 0,0-2-4 16,3 2-1-16,2 1 2 0,2 2-2 16,2-3 1-16,1-3 5 0,2-6-4 15,1-2 3-15,1-1-1 0,1-5 11 16,0-1 2-16,0-3 9 0,0-3-1 15,1-3-4-15,-1-1-5 16,-1 1-6-16,1-3 0 0,-2-1 1 16,1-1-6-16,-2-2-1 0,-2-2-3 15,-3-2-1-15,0 0 2 0,-7 0-2 16,0 0-1-16,0 3-1 0,-7 1-1 16,-3 3-2-16,-2 3 0 0,-5 2 0 15,-2 2-1-15,-1 1-1 0,-2 4 0 16,0 1 0-16,3 0-1 0,-1 0-8 15,4 1-4-15,0 3-8 0,3-2-16 16,2 2-26-16,3-1-39 0,2 1-37 16,6-3-89-16,4 0-116 0,3-1-214 0</inkml:trace>
  <inkml:trace contextRef="#ctx0" brushRef="#br0" timeOffset="95552.58">11953 11382 191 0,'0'0'91'0,"0"1"2"0,0-1 10 0,0 0-21 15,0 0-20-15,0 0-2 0,0 0-1 16,0-1-2-16,0-1 1 0,0-2 11 16,1-3-3-16,0 1-3 0,2-2-6 15,1 0-13-15,2-4-10 0,1 1-7 16,0-2-4 0,2-2-8-16,3-1-4 0,0 1-5 0,1 0 2 15,0 1-1-15,0 0-3 0,2 1 0 16,-5 4 0-16,2 1-2 0,-1-1 0 15,-1 4-1-15,-1 0-1 0,-1 3 0 16,0 2 0-16,-3 0-2 0,4 0 2 16,-4 5 0-16,1 2 0 0,1 3 0 15,1 2 0-15,1 3 1 0,-1 1-1 16,1 3 0-16,0 1 0 0,-1 1 0 16,0 1-1-16,1 1 0 0,0 1-4 15,-1 1 3-15,1 2-1 0,-1-1 2 16,1-1 1-16,0 1 0 0,-1-3 0 15,2 2 0-15,-1-3 0 0,-1-2 1 16,0-2-1 0,1-1-1-16,-2-3 1 0,1-1-3 0,-2-5-1 0,2-2 4 15,-2-4-2-15,0-2 2 0,-2 0 2 16,1-7-2 0,-1-2 4-16,1-4 3 0,-2-2-2 0,0-3 6 15,-1-3 3-15,-1-1 2 0,0-4 0 0,1-2-4 16,0-2-4-16,1-4 4 0,0-8 1 15,3-4-5-15,1-1 3 0,0 1 3 16,0 4 5-16,0 4-3 0,2-3-2 16,0-2 1-16,-1 0-7 15,2-3 0 1,-1 2-4-16,2-3-1 0,-1 0 1 0,2 1 0 0,0-1-2 0,-1 2 3 16,-1-2 1-16,0 0-2 0,0-1-3 15,1 1 0-15,-2-2 0 0,1 1 0 16,-1-1-1-1,0-1 0-15,-2 2 0 16,3 1 1-16,-2 1-1 0,0 0 0 16,1 1 0-16,-1 0 0 0,0-1 1 15,1 0-1-15,0 1 0 0,0 0 0 16,-1 1 0-16,2-1 0 0,-4 0-3 16,2 2 2-16,0 1-4 0,-3 1 0 15,4-1 4-15,-3 4-3 0,1-1 4 16,-3-1-3-16,0 1 2 0,2 0-1 15,-2 2 0-15,1-1 1 16,-1 0 1-16,2 1 0 0,-1 0 0 16,1 0 0-16,1 1 0 0,0 0 0 15,-1 1 0-15,0 0 0 0,1 7-2 16,-3 3 2-16,1 6 0 0,-1-1 0 16,1-4 0-16,0-3 2 0,2-5-2 15,-4 3 0-15,0 0 1 0,1-2-1 16,-1 4 0-16,1-1 0 0,0 2 0 15,-4 0 0-15,2 0 0 0,0 3 0 16,-1 0 0-16,3 2 1 0,-4 1-1 16,1 0 1-16,0 2-1 0,-1 1 1 15,1 4 3-15,0-1-1 0,0 1 1 16,2 3 0-16,-1 1-2 0,1 0 0 16,2 2 0-16,1 2-1 0,2 1-1 15,0-2 0-15,3 4 0 0,0-2 1 16,3 3-1-16,1-1 0 0,0 1 0 15,2 1-1-15,1 0 1 0,-1 0 0 16,1 0 0-16,2 0 1 0,2 1-1 16,-1 0 0-16,4 0 0 0,2 1 0 15,0 2 0-15,3-3 0 16,8 3 0-16,4-1 0 0,10 1 0 16,4-1-2-16,-1 0 2 0,-4 0 1 15,-4-2-1-15,-2-1 0 0,3 0 0 16,1 0-1-16,2 0 1 0,3 0 0 15,1-1-1-15,3 0 1 0,-2 0 0 16,1-2-5-16,3 2 5 0,-2 1 0 16,-1-1 0-16,0 0 0 0,1 0-2 15,0-2 0-15,1 2 2 0,4-1 1 16,-1-3 0-16,1 2-1 0,2-1 0 16,-2-3 0-16,2 3 0 0,0-1-1 15,1-1 1-15,1 2-8 16,2 0 0-16,2-1 4 0,-3 0-1 0,2 1 2 15,0-1 2-15,-2 0 1 0,-1 1-2 16,1-1 2-16,3-1 3 0,-2 2-3 16,1-1 1-16,1 0-1 0,3 3-1 15,-4-3 1-15,1 2 1 16,0-2-1-16,0 1-2 0,2 1 2 16,1-2 1-16,0 2 0 0,0-2-2 15,-1 2 2-15,-3-1-1 0,1 1 0 16,-2-2 1-16,3 1 0 0,-1 0 1 15,3 1 1-15,-3 0 1 0,0-1-2 16,-2 1-2-16,1 2 0 0,1-2 0 16,-1 1 1-16,1 1-1 0,-3 1-1 15,3-1 1-15,-3 0 0 0,1-1 0 16,-1 1 0-16,-3-1 0 0,3 1 0 16,0-1 1-16,1-1-1 0,0 2 1 15,-1 0-1-15,0 1 0 0,-3 0-2 16,0 0 0-16,0-1 0 0,0 1 0 15,2 0 0-15,-3 0 2 0,1 0-2 16,1 1 2-16,-5-1-1 0,0 0 3 16,-2 0-2-16,-1 0 0 0,1 0 0 15,-3 0 1-15,2 0 1 0,-5 0-2 16,-1 0 1-16,0 1-1 0,-3-1 0 16,-2 0 0-16,-4 3 0 0,-3-2 0 15,-4 1 1-15,-6-1 1 0,-8-1-1 16,-3 0 2-16,-5 0 3 0,2 1-1 15,1 0-2-15,-1 0-1 0,-3-1-2 16,-3 0-1-16,-2 0-9 0,-1 1-34 16,-3-1-43-16,2 0-32 0,3-2-44 15,0-1-102-15,0-4-148 0</inkml:trace>
  <inkml:trace contextRef="#ctx0" brushRef="#br0" timeOffset="98508.5">13428 9147 167 0,'0'0'77'0,"0"0"22"0,0 0 0 16,0 0-28-16,14-16-32 0,-11 13-2 16,2 0-2-16,-5 0 0 0,3 2-7 15,-2-1 2-15,1-2 7 0,0 3 9 16,-1-3 0-16,1 1-1 0,-2-1-7 16,0 1 1-16,0 0-11 0,0-1-3 15,0 3-8-15,-2-1 1 0,-2-2-3 16,-1 3-1-16,0 0 1 0,-6 0-6 15,1 1-8-15,-1 0 1 0,-4 5-1 16,2 3 0-16,-3 3 0 0,2 3 1 16,-3 4-2-16,-2 1 0 0,5 6 1 15,1 0-1-15,0 0 0 0,7 3 0 16,0 0 0 0,6-1-1-16,1-1 1 0,6-1 0 0,4-1 2 0,2-3 0 15,2-3 7 1,4-1 10-16,1-3 2 0,0-4 1 15,1-3 3-15,0-3 3 0,0-4 1 0,-2 0 8 0,1-7 9 16,-2-4-6-16,-1-2-5 0,-1-3-1 16,-2-6-4-16,-3-3-8 0,-6-4-6 15,-1-8-4-15,-4-7-6 0,-6-4-5 16,-3 6 2-16,-2 11-2 0,0 14 0 16,1 6 2-16,-7 2 0 0,-1 0-3 15,-6 1-7-15,1 4-10 0,-2 1-13 16,4 3-15-16,4 0-21 0,1 3-30 15,5 1-30-15,3 0-50 0,3 7-79 16,3-4-43-16</inkml:trace>
  <inkml:trace contextRef="#ctx0" brushRef="#br0" timeOffset="98697.87">13744 9449 528 0,'0'0'157'0,"0"0"-133"0,0 0-24 0,0 0-20 0,0-21-189 16,0 12-270-16</inkml:trace>
  <inkml:trace contextRef="#ctx0" brushRef="#br0" timeOffset="99325.79">14019 9171 342 0,'0'0'92'0,"0"0"-11"0,0 0-2 16,0 0-44-16,0 0-18 0,0 0 12 15,3-30 18 1,-3 25-7-16,-2 1-4 0,-2 0 16 0,-1 2 5 0,-2 1-12 16,1 1-10-16,-5 0-12 0,2 0-13 15,-1 3-4-15,-3 3-6 0,2 2 1 16,-1 3-1-16,-1 4-3 0,2 1-4 15,-1 5-3-15,2 0-1 0,5 4 4 16,-3 0-2-16,4 1 8 0,4 0 1 16,0-1 1-16,0 0-1 0,6-3 1 15,2-2 14-15,3-4 10 0,3-2 7 16,2-4 6-16,1-6 11 0,1-3-2 31,4-2-7-31,-2-7 3 0,-1-5 7 0,2-2-4 0,-1-5-4 0,-5-1 2 16,0-6 0-16,-5-9-6 0,-2-8-16 15,-8-9-10-15,-2 4-7 0,-4 11-3 16,-2 12-2-16,-2 16-1 0,1 0-4 16,-2 4-15-16,-6-1-17 0,-2 3-21 15,0 3-13-15,0 1-10 0,3 3-19 16,0 3-22-16,5 2-59 0,3 5-49 16,2-4-32-16,3 2-94 0</inkml:trace>
  <inkml:trace contextRef="#ctx0" brushRef="#br0" timeOffset="99986.41">14392 9103 288 0,'0'0'129'0,"0"0"-30"0,0 0-6 16,12-10-35-16,-7 7-13 0,-2 0 15 16,2 1-5-16,-3-2 4 0,1 1-4 15,-3 0-6-15,1 0 13 0,-1 2-12 16,0-1-7-16,0-1-6 0,0 2-9 16,-1 0-8-16,1 0-7 0,-3 1-4 15,1 0-5-15,2 0-4 0,-3 0 1 16,1 0-1-16,-1 2-2 15,-2 4 1-15,-2 2 1 0,0 2 0 0,-1 1 0 16,-2 3 0-16,-2 5-2 0,1 2-4 16,-1 1-2-16,-1 4 4 0,3 3-1 15,2-1 3-15,-1 2 0 0,4 2 1 16,5-2 1-16,0 1 1 0,0-1-1 16,5-4 7-16,4 0-1 15,-1-5 2-15,3-2-3 0,2-4 5 16,1-6 10-16,-3-4 12 0,2-5 10 15,0-1 12-15,-1-6-1 0,1-4-9 16,-2-3-6-16,0-2 4 0,-3-4-10 16,0-2-14-16,-5-4-12 0,-2 2 1 15,-1 0-7-15,-1 2 1 0,-2 2-2 16,-5 4-2-16,-2 3-11 0,-2 3-11 16,-3 3-6-16,0 2-4 0,-1 2 0 15,-1 3-15-15,4 0-27 0,-3 3-21 16,5 3-22-16,-1 1-29 0,-1 5-42 15,4-2-30-15,1-3-119 0</inkml:trace>
  <inkml:trace contextRef="#ctx0" brushRef="#br0" timeOffset="100503.56">14858 8932 398 0,'0'0'138'0,"0"0"-14"0,12-9 7 0,-9 5-49 0,-1 3-16 0,0 0 12 16,-2-1-26-16,0 1-21 15,0-1-6-15,0 1-10 0,-2 1 2 16,-1 0 0-16,0 0-7 0,1 0-9 16,-7 6-2-16,1 1 2 0,-3 5-1 15,-5 3 1-15,-3 6 0 0,-3 3-1 16,-7 11 0-16,-5 12 0 0,-5 10-4 15,-1 6-19-15,7-2-4 0,6-6-3 16,11-5 22-16,3-4 8 0,7-2 6 16,3-6 25-16,3-3 4 0,0-7-10 15,5-5-9-15,2-6 1 0,-2-2 4 16,4 0 10-16,3-1 4 0,2 1 3 16,-1-4-4-16,4-5-11 15,-3-3-16-15,3-1-7 0,1-2-5 16,-1 0-42-16,2 0-30 0,-3 0-37 15,8 0-64-15,-4 0-107 0,-4-2-138 16</inkml:trace>
  <inkml:trace contextRef="#ctx0" brushRef="#br0" timeOffset="100990.47">15112 9135 371 0,'0'0'109'0,"0"0"-10"0,0 0-7 0,13-13-27 0,-10 12-15 0,-1-1 2 16,1 1-10-16,-3 0-9 16,0 1-13-16,0 1-11 0,0 5 3 0,0 3 5 15,-5 5 9-15,0 3 6 0,-1 8 6 16,-1 4-14-16,-2 9-3 0,3 9-13 16,-1 7-5-16,1-3 0 0,3-4-3 15,1-13-26-15,-2-12-17 0,1-6-36 16,1 6-65-16,0-4-77 15,-1-2-170-15</inkml:trace>
  <inkml:trace contextRef="#ctx0" brushRef="#br0" timeOffset="101273.37">15253 9367 528 0,'0'0'210'0,"0"0"-26"0,0 0-10 16,44 0-75-16,-28-1-60 0,1 0-16 15,1 0-1-15,-1-2-8 0,-1 0-1 16,3 2-13-16,-2-3 0 0,-1 2-1 15,-1-2-8-15,3 1-33 0,-1 2-46 16,10-4-64-16,-4 2-93 16,-2-1-127-16</inkml:trace>
  <inkml:trace contextRef="#ctx0" brushRef="#br0" timeOffset="101915.64">15878 9212 226 0,'0'0'105'0,"0"0"-7"0,0 0 0 0,0 0-38 0,0 0-34 16,5-20 12-16,-5 17-5 0,0-1 5 16,-3 2 9-16,-3 0 2 0,1-1-7 15,0 2 1-15,-3 1-9 0,-2 0-8 16,-2 4-14-16,1-2-8 0,-3 5-1 16,0 1 0-16,-2 5-2 0,0 1-1 15,0 3 0-15,2 2 0 0,2 4-1 16,0 1 1-16,3 3-1 0,4 1 0 15,2 1 1-15,3 1 4 16,0-2 16-16,6 0 26 0,2-3 4 0,5-3-8 16,1-4-5-16,0-2-7 0,5-4-3 15,0-4-5-15,0-4-3 0,0-4-5 16,0-1 14-16,3-6 12 0,-3-4-3 16,-3-2-6-16,1-3 5 0,-4-4-1 15,-5-10-12-15,-2-9-13 0,-6-8-3 16,-6 4-5-16,-2 9-2 15,-2 12-2-15,1 10 0 0,-5-1-7 16,-4 1-5-16,-4 2 6 16,0 3-23-16,0 3-27 15,3 2-25-15,2 2-17 0,4 1-48 0,2 5-74 0,8 1-69 16,0-1-173-16</inkml:trace>
  <inkml:trace contextRef="#ctx0" brushRef="#br0" timeOffset="102078.14">16176 9589 912 0,'0'0'146'0,"0"0"16"0,0 0-99 0,0 0-6 16,0 0-57-16,-12-2-81 0,7-3-74 15,2-5-90-15,-1 2-15 0,4 0-119 16</inkml:trace>
  <inkml:trace contextRef="#ctx0" brushRef="#br0" timeOffset="102626.24">16404 9314 460 0,'0'0'109'0,"0"0"-32"0,0 0 15 16,0 0-29-16,0 0-38 0,10-34 1 15,-10 28 18-15,0 0 14 0,-2 2 4 16,1-1-3-16,-2 1-7 0,-2 2-19 16,-1 1-16-16,-2 1-5 0,0 1-6 15,-6 4-4-15,3 3-2 0,-4 3-1 16,-2 4-3-16,1 3-2 0,-1 3-5 16,1 2-2-16,3 4-10 0,2 1 1 15,2 1-1-15,4 0 4 0,5-2 19 16,0-2 0-16,5-1 3 0,7-3 13 15,1-3 1-15,3-3 3 0,3-4-4 16,1-5 4-16,2-5 3 0,-1-1 1 16,1-7 21-16,0-2 13 0,-4-5 15 15,-1-2-19-15,-2-4-19 16,-5-5-10-16,-3-11-13 0,-6-10-8 16,-4-9-4-16,-8 6 0 0,-3 11-10 15,1 13-8-15,1 14-7 0,-1 1-7 16,-3 2-3-16,-1 0-35 0,-4 1-15 15,5 4-13-15,-1 3-40 0,4 5-77 16,1 2-51-16,5 1-176 0</inkml:trace>
  <inkml:trace contextRef="#ctx0" brushRef="#br0" timeOffset="103145.76">16834 9232 448 0,'0'0'122'0,"0"0"-33"0,0 0 36 0,0 0-49 0,24-34-61 15,-22 27 0-15,2 0-5 0,-1 0 5 16,-3 2 26-16,0 1 11 0,0 1 6 15,0 2 6-15,0 0-10 0,0 1-14 16,-1 0-18-16,-1 0-9 0,-4 0-3 16,0 2-6-16,-1 2-4 0,-1 2 1 15,-1 2-1-15,-4 3 0 0,2 1-2 16,-6 6-1-16,1 1-2 0,-3 5 0 16,0 3-1-16,3 3-1 0,-1 4 5 15,3 5 1-15,-2 6 1 0,5 3 0 16,3-6 1-16,6-10 6 15,2-9 10-15,0-6 5 0,7 2 2 16,1 0 0-16,3 0 7 16,3-4-1-16,0-6 0 0,2-4 3 0,0-5 6 15,3-4-1-15,-1-3-9 0,0-5 0 16,-1-2 1-16,-2-5-12 0,-1-4-5 16,-5 0-8-16,-1-3-2 15,-3 2-3-15,-3 3 0 0,-4 3-9 0,-6 5-6 16,-5 5 1-16,-4 1 1 0,-5 4-13 15,1 3-8-15,-1 0-17 0,-3 3-31 16,4 3-43-16,-1 1-53 0,-3 3-93 16,5-1-75-16</inkml:trace>
  <inkml:trace contextRef="#ctx0" brushRef="#br0" timeOffset="103553.29">16964 9096 719 0,'0'0'134'0,"0"0"-28"0,0 0 26 0,27 0-70 16,-18 4-59-16,4 4-2 0,1 4 0 15,2 3 2-15,1 5 1 16,-1 3-4-16,5 11 4 0,2 8 7 16,4 11-2-16,-2 3-2 0,-4-4-7 15,-9 1-4-15,-5-9 4 0,-4-1 1 16,-3-1 1-16,-3 0 6 0,-5-2 26 15,-6-1-6-15,-2-3-9 0,-3-4-15 16,2-5-3-16,1-6 0 0,3-6-1 16,-2-2 0-16,-3 1-20 0,-4 0-14 15,-2 1-12-15,2-2-29 0,1-3-42 16,-2 1-35-16,7-4-66 0,5-2-99 0</inkml:trace>
  <inkml:trace contextRef="#ctx0" brushRef="#br0" timeOffset="104305.61">13286 10151 132 0,'0'0'258'0,"0"0"-126"0,0 1-40 0,0-1-11 16,0 0-23-16,0 0-6 0,0 0-2 16,0 0 21-16,0 0-14 0,0 0-16 15,0 0-4-15,0 0-9 0,4 0-6 16,3-1 5-16,1 1 4 0,6-1 0 15,5 1 2-15,2-1-3 0,11 0-7 16,13-2-10-16,15 1-5 0,11 0 2 16,6 0-4-16,7 1 3 0,-3 1-5 15,12 1-4-15,11-1 4 0,7 0-1 16,9 0-3-16,5 3-1 16,12-1-4-16,4 2-6 0,4 1 11 15,3 1-4-15,1 0 2 0,-1 2 2 16,0 1 0-16,0 0 0 0,-6 1 0 15,-6 3 2-15,-6-2-2 0,-10 0 3 16,-10 2 1-16,-7-2-3 0,-11 0 2 16,-4 1-5-16,-13-1 2 0,-8 1-27 15,-13-1-37-15,-8-1-43 0,-10 0-54 16,-12 2-72-16,-8-4-48 0,-10-3-176 0</inkml:trace>
  <inkml:trace contextRef="#ctx0" brushRef="#br0" timeOffset="104997.62">14131 10854 374 0,'0'0'111'0,"0"0"-45"0,0 0 25 0,-8-14-18 0,8 7-30 16,0-1 19-16,1 0-2 0,3-1-2 16,2-2-7-16,-1 1 2 15,3 1 6-15,1-2 1 16,4 1-16-16,-2-1-10 0,5 1-7 0,0-1-5 0,4 0-5 16,-1 1-5-16,0 0-1 0,0 2-5 15,0-1 8 1,0 3-7-16,-2 2-3 0,-1 2 0 15,0 2 1-15,-5 0 1 0,1 6 2 0,-2 3-3 0,-2 5 2 16,-3 3 0 0,-2 3-5-16,-1 2 1 0,-2 5 2 15,-2 2-1-15,-6 2 0 0,-3 0-2 16,-6-1 2-16,-1 2-4 0,-4-1 0 0,-3-1-6 0,-2 1-6 16,-2-4 3-16,1-1 5 0,0-1 3 15,2-2 1-15,1-1 0 16,1-2 2-16,4-2-1 0,1-3-1 15,4-4 7-15,6-2 9 0,3-3-5 16,4-4-2-16,2-1-2 0,8 1 11 16,5-2 6-16,6 0-1 0,6 0 3 15,6-3-2-15,9 3 0 0,7-2-4 16,1 0-3-16,-1-1-10 16,-4-1-6-16,-5-1 2 15,1-1-3-15,-1 0-34 0,-3-1-21 0,1 0-22 16,-2 2-38-16,-6-1-41 15,-1 1-90-15,-7-1-112 0,-7 0-210 0</inkml:trace>
  <inkml:trace contextRef="#ctx0" brushRef="#br0" timeOffset="105435.32">15001 10876 443 0,'0'0'164'0,"0"0"-49"0,0 0 9 0,12-38-29 0,-8 28-52 15,-2-3 2-15,-2 3-9 0,0-1-8 16,0 1-2-16,-6 0-2 0,1 3 4 16,-3-1 0-16,-3 2-1 0,0 0 2 15,0 3-13-15,-2 2-1 0,-1 1-9 16,-2 3-1-16,0 4-2 0,0 2 0 15,1 4-3-15,-4 6-1 0,3 1-1 16,-1 4-7-16,4 3-7 0,0 2 4 31,-1 7 4-31,6 5-6 0,5-4 5 16,1-5 4-16,2-5 4 0,7-8 1 0,1 2-1 0,4 0 0 0,1-5-3 31,0-2 4-31,4-7 10 0,-1-3 0 16,1-4 1-16,0-4 9 0,-1-7 15 15,0-1 9-15,-3-6-2 0,-2-3-6 16,-2-6 2-16,-6-8-17 0,-1-9-13 16,-5-4-8-16,-2 6 0 0,-4 13-21 0,1 15-14 0,-2 7-6 31,-2 1-22-31,-1 2-18 0,-4 2-38 16,-1 2-37-16,1 6-45 0,4 1-26 15,4 1-124-15</inkml:trace>
  <inkml:trace contextRef="#ctx0" brushRef="#br0" timeOffset="105936.79">15355 10967 436 0,'0'0'116'0,"0"0"-36"0,0 0 19 0,5-35-43 16,-5 23-27-16,0 0 16 0,-5 2-15 15,1-1 21-15,-1 3 1 0,-1 1-3 16,-1 0-11-16,-1 2-10 0,-4 2-14 16,2 2-2-16,-1 1-5 0,-3 1-3 15,1 6 0-15,-2 1-3 0,0 6-1 16,0 3-2-16,3 1 0 0,3 3-5 15,-2 3 2-15,8 0-3 0,1 1 4 16,2 2 4-16,7-1 4 0,5-2-1 16,4-1 17-16,3-3 23 0,6-4 7 15,1-3-10-15,4-5-9 0,3-6 4 16,3-3-5-16,-3-6-3 0,0-2 12 16,-3-6 1-16,-6 0-14 0,0-4 0 15,-2-3-9-15,-9-4 2 0,-1-8-5 16,-7 4-7-16,-5-2-4 0,-8 3-3 15,-3 8-6-15,-3 3-6 0,-5 2-5 16,0 7 2-16,-5 2-19 0,2 2-19 16,-3 2-14-16,2 1-14 0,0 0 4 15,1 1-3-15,4 1-13 0,3 0-24 16,2 0-16-16,2 0-10 0,8-1-5 16,3-2-55-16,0 0-46 0</inkml:trace>
  <inkml:trace contextRef="#ctx0" brushRef="#br0" timeOffset="106782.62">17871 9879 426 0,'3'-3'129'0,"3"-1"-48"0,1 0 43 0,-1-2-20 16,0 0-47-16,-1 1-7 0,1-2 10 16,-1 3 2-16,-2-1-2 0,0 2-23 15,-1 0 3-15,0 2-4 0,-1 1-10 16,-1 0-15-16,0 4-11 0,0 3 2 16,0 5 6-16,-3 4 1 0,1 4 4 15,-4 4 0-15,-1 9 0 16,-2 9-3-16,1 7-5 0,0-1-1 15,2-9-4-15,2-10 0 0,2-11-27 16,0-1-11-16,-1 3-22 0,2 0-15 16,-1 3-21-16,0-5-31 0,2-3-17 15,0-3-26-15,-1-4-28 0,1-5-122 16</inkml:trace>
  <inkml:trace contextRef="#ctx0" brushRef="#br0" timeOffset="107062.69">17725 10056 573 0,'0'0'119'15,"0"0"-35"-15,0 0 29 0,0 0-34 16,0 0-14-16,0 0 37 0,42 2-34 15,-17-3-2-15,6-3 5 0,9-2-8 16,5 1-12-16,2-2-19 0,-4 1-21 16,-3 1-9-16,-7 0-2 0,-3 3-19 15,-4 0-16-15,-6 1-17 16,-1-1-35-16,3 1-19 0,4 0-43 16,8-1-54-16,-6 1-57 0,-6 0-160 15</inkml:trace>
  <inkml:trace contextRef="#ctx0" brushRef="#br0" timeOffset="107738.9">19103 9540 214 0,'0'0'338'0,"0"0"-232"0,0 0 4 0,0 0 28 0,0 0-75 0,5-39-29 16,-1 30 2-16,-4 1-4 0,0 0-1 15,0 1 4-15,-5 1 2 0,-2 0-14 16,-1 3 1-16,-1 1-4 0,-4 2-3 15,0 0-4-15,0 3-6 0,0 3-5 16,-4 4-2-16,-1 3 0 0,-2 3-2 16,-1 3 1-16,0 5-2 0,1 2-5 15,2 2 1-15,1 1-12 0,4 3 7 16,4-1 6-16,4 0 6 0,3-1 0 16,2-1 2-16,5-2 1 15,6-4 4-15,0-3 3 0,4-2 6 16,2-8 5-16,0-2 0 0,3-4 6 15,0-4 2-15,-1-3 11 0,3-4 1 16,2-3-3-16,-1-3-4 0,-3-2-5 16,1-5-1-16,-4-2 2 0,-2-10 1 15,-4-8-3-15,-5-9 0 0,-6 2-12 16,-1 8-9-16,-7 14-5 0,0 12 0 16,2 3-2-16,-3 0-4 0,-4 1-9 15,-2 1-29-15,1 3-20 0,0 1-23 16,1 4-34-16,4 2-31 0,1 7-68 15,4 1-77-15,1 0-64 0</inkml:trace>
  <inkml:trace contextRef="#ctx0" brushRef="#br0" timeOffset="107895.64">19430 9937 1090 0,'0'0'134'0,"0"0"-94"0,0 0-6 16,0 0-34-16,3 9-101 0,-3-17-66 16,0-1-125-16,0-1-56 0</inkml:trace>
  <inkml:trace contextRef="#ctx0" brushRef="#br0" timeOffset="108370.21">19622 9681 587 0,'0'0'112'0,"0"0"-5"0,0 0 17 15,0 0-53-15,30-35-39 0,-24 27 13 16,-3-2-6-16,2 0 9 0,-4 1-5 15,-1-1-5-15,0 1-3 0,-2 2-3 16,-5 2-9-16,2 2-16 0,-1 1-7 16,-4 1-2-16,1 1 1 0,-2 3-2 15,-1 4-12-15,-1 1 4 0,0 6-4 16,0 4-7-16,-1 3 2 0,1 1-1 16,3 3-6-16,3 3-22 0,2 0 3 15,3-2 3-15,2 2 15 0,1-3 23 16,3-3 5-16,4-2 5 0,1-5 14 15,3-4 17-15,1-4 3 0,2-4 0 16,0-3 7-16,4-7 7 16,-3-3 0-16,1-1-7 0,-1-6-14 15,-1-2-9-15,-2-6-3 0,-2-6-2 16,-3-10-2 0,-5 6-6-16,-2 4-6 0,-2 8-4 0,-5 9-8 0,-2-1 0 15,-5 1-30-15,-1 4-30 0,-2 3-25 16,0 3-25-1,1 4-41-15,2 0-76 0,4 0-98 0</inkml:trace>
  <inkml:trace contextRef="#ctx0" brushRef="#br0" timeOffset="108810.94">19961 9642 680 0,'0'0'155'0,"0"0"6"0,34-34-14 15,-22 19-71-15,-2 0-59 0,-2-1-17 16,-4 3-1-16,-3 2 0 0,0 1-9 16,-4 1-4-16,-3 4 3 0,-2 2-8 15,-1 3-3-15,-2 0-1 0,0 2-43 16,1 3-49-16,-2 1 115 0,3 2 2 15,0 0 0-15,0 1-2 0,1 3 0 16,0 1-1-16,1 0-17 0,0 3-27 16,1-1-3-16,4 3 2 0,-1-2 4 15,3-1 32-15,0 3 10 0,5-3 2 16,1 0 2-16,3-2 6 16,1 1 29-16,2-3 20 0,3 0-4 15,-1 1-10-15,3-2-3 0,-3 2-5 16,2-2-12-16,-3 2-3 0,-2-2-3 15,-2 0 0 1,-3-1 0-16,-2-1-1 16,-4-1-9-16,0-2 3 0,-6 0-7 15,0-2-5-15,-3-1-2 0,0 0-33 16,-1-2-16-16,0 0-9 0,-2 0-33 16,2-2-45-16,-6-2-49 0,3 1-103 15</inkml:trace>
  <inkml:trace contextRef="#ctx0" brushRef="#br0" timeOffset="109126.45">19944 9547 785 0,'0'0'137'0,"0"0"2"0,44-9-6 0,-22 4-75 15,0 1-45-15,-2-1-13 0,1-1-18 16,-1 1-36-16,1 0-21 0,-1 3-15 15,0-1-26-15,10 0-64 0,-4 2-37 16,-3 0-167-16</inkml:trace>
  <inkml:trace contextRef="#ctx0" brushRef="#br0" timeOffset="109570.31">20777 9384 413 0,'0'0'141'0,"0"0"-73"16,0 0 25-16,35-17 8 0,-28 14-60 16,1-1-6-16,-3 1 14 0,-2 0-21 15,-3 2-3-15,0 1 3 0,-6 1-10 16,-4 3-14-16,-1 4 0 0,-8 4 19 16,-2 3 1-16,-10 7-13 0,-8 11-6 15,-9 9-1-15,-2 7-4 0,3 4 0 16,4-1-1-16,5 3-19 0,4-1-14 15,2 2 6-15,4-2 15 16,8-2 13-16,6-5 0 0,6-3 5 0,7-4 2 16,4-5-4-16,7-8-3 15,0-6-7-15,1-7-34 0,2-2-62 0,13 0-118 16,-2-3 70-16,1-2-268 16</inkml:trace>
  <inkml:trace contextRef="#ctx0" brushRef="#br0" timeOffset="109869.2">20918 9613 758 0,'0'0'119'0,"0"0"8"16,0 0-11-16,0 0-52 15,0 0-45-15,0 0-10 0,23-23-9 0,-23 30-12 0,-3 4 12 16,-2 6 19-16,-4 3 15 0,-1 6-2 16,-1 2-11-16,-1 3-11 15,2 1-5-15,2-1-5 0,-1 2-4 0,2-2-20 16,2-1-11-16,1-2-19 0,1-3-25 15,1-3-43-15,1 0-64 0,1-6-56 16,0-7-145-16</inkml:trace>
  <inkml:trace contextRef="#ctx0" brushRef="#br0" timeOffset="110089.72">20998 9772 1009 0,'0'0'135'0,"0"0"-18"0,0 0-10 15,48-7-58-15,-23 4-38 0,3-2-6 16,2-2-5-16,6 0-1 16,-4-1-32-16,2 1-31 15,5-2-57-15,5-1-51 0,-4 2-73 0,-3 1-104 16</inkml:trace>
  <inkml:trace contextRef="#ctx0" brushRef="#br0" timeOffset="110544.63">21712 9716 520 0,'0'0'56'16,"0"0"40"-16,0 0 1 0,0 0-33 0,0 0-49 0,0 0 5 16,3-35 19-16,-10 29-13 0,-3 2 1 15,-2 1 19-15,-3 2-2 0,-2 1-8 16,0 0-16-16,-2 7-13 0,-2 0-7 16,3 5-2-16,-1 3-22 0,0 5-1 31,4 3 7-31,0 5 15 0,3 1 1 15,3 2 2-15,3-1 0 0,2-1 3 16,4-2 5-16,6-3 1 0,4-4 2 16,3-3-2-16,4-5-4 0,4-4 2 15,0-6 0-15,3-2-5 0,0-5 24 0,1-4 14 0,-2-3-7 0,0-3 2 32,-2-5-4-32,-3-6-5 0,-1-6-7 0,-5-11-7 0,-4 4-3 0,-7 6-8 15,-2 9 0-15,-7 9-1 0,-2 0-1 31,-2 1-5-31,-4 3-16 0,2 5-18 16,-2 3-18-16,4 2-36 0,1 1-45 16,3 3-92-16,4 4-32 0,4 0-150 15</inkml:trace>
  <inkml:trace contextRef="#ctx0" brushRef="#br0" timeOffset="110670.5">21973 10049 994 0,'0'0'171'0,"0"0"-15"0,0 0-69 15,0 0-82-15,0 0-5 0,0 0-116 16,23-26-71-16,-13 7-98 0,-2 2-33 16,0 2-104-16</inkml:trace>
  <inkml:trace contextRef="#ctx0" brushRef="#br0" timeOffset="111141.75">22358 9779 336 0,'0'0'199'0,"0"0"-137"0,0 0 53 16,0 0-31-16,28-35-49 0,-24 26-3 16,-2-1 30-16,-2 1 7 0,-2 1-9 15,-2 1-9-15,-3 1-11 0,-4 4-18 16,0 1-7-16,-5 1-6 0,-1 4-4 16,-3 6-4-16,2 0-1 0,-3 6 0 15,3 3-1-15,1 4-5 16,1 2 1-16,4 2 3 0,2 3 2 15,2 0 0-15,4 2 1 0,3-3-1 16,2-2 2-16,6-2 5 0,5-5 5 16,2-2 2-16,4-6 9 0,1-7 8 15,3-3 3-15,0-4 10 0,3-5-15 16,0-4-12-16,-2-3-7 0,0-4 10 16,-4-5 4-16,-3-9-3 0,0-12-15 15,-5-4-6-15,-5 5-6 0,-4 12-29 16,-4 13-9-16,-4 8 5 0,-4 1-17 15,-2 0-28-15,-1 0-32 0,-2 3-25 16,2 3-35-16,-3 3-15 0,4 3-56 16,3 0-48-16</inkml:trace>
  <inkml:trace contextRef="#ctx0" brushRef="#br0" timeOffset="111595.39">22672 9809 642 0,'0'0'142'0,"0"0"46"0,46-37-71 0,-28 18-72 16,1-2-39-16,-4 0 3 0,-1 0-8 16,-3 2-1-16,-4 1 0 0,-3 4 28 15,-4 3-7-15,-3 2-18 0,-5 4-3 16,-3 2-4-16,-4 3 4 0,-1 0 0 15,-1 4-2-15,3 3-1 16,-2 0 2-16,5 3-5 0,1 0-10 16,0 1-1-16,2 1 2 0,0 2-2 15,1 0-6-15,1 2 7 0,1 1 15 16,3 0 1-16,1 2 0 0,1-1 2 16,6 2 1-16,5 0 8 0,3-1 6 15,4-2-2-15,1 1-2 0,3-3-6 16,0-1-4-16,1 0 2 15,0-1 1-15,-1 1 4 0,-1 0-5 0,-2 2-1 16,-3-2 2-16,-4 2-1 0,-4-1-4 16,-5-1 4-16,-3 2 1 0,-7-4 1 15,-5-1-4-15,-6-1-1 0,-2-1-2 16,-3-3-14-16,-4-2-21 16,-2 0-20-16,0-3-25 0,0-1-31 15,0 0-56-15,-5-3-2 0,5-1-74 16,7-2-89-16</inkml:trace>
  <inkml:trace contextRef="#ctx0" brushRef="#br0" timeOffset="111816.23">22781 9692 594 0,'0'0'95'0,"0"0"45"0,0 0-10 0,44-14-54 16,-26 9-39-16,0-1-9 0,3 1-6 16,1 1-13-16,1-1-6 0,1 2 3 15,2-1-6-15,0 2-1 0,-1 1-41 16,0-1-49-16,0 1-37 16,6 1-44-16,-6 0-23 0,-3-1-113 0</inkml:trace>
  <inkml:trace contextRef="#ctx0" brushRef="#br0" timeOffset="112487.81">23357 9407 554 0,'0'0'23'0,"0"0"74"0,39 22 20 16,-20-8-42-16,3 4-25 0,0 4 14 15,-1 5 6-15,0 11-53 0,-3 14 0 16,-4 16 2-16,-2 8-4 0,-7-1 3 16,-2-4-2-16,-4-11-5 0,0-3 3 15,-8-7 4-15,-2-5-4 0,-5-5 3 16,-3-6 2-16,-1-6 1 16,3-7-11-16,2-4-9 0,-1-3-14 15,-3 1-37-15,-4 1-27 0,0 0-47 16,-9-1-52-16,7-4-60 0,3-4-145 15</inkml:trace>
  <inkml:trace contextRef="#ctx0" brushRef="#br0" timeOffset="113165.38">19241 10303 385 0,'0'0'93'0,"0"0"-35"0,0 0 9 0,5 6-1 16,-1-4-40-16,4-1 23 0,4 1 19 15,1-1-8-15,5 1-5 0,2-2-1 16,4 0-2-16,4 0 3 15,9 0-5-15,10 0-7 0,16-1-9 16,9-2-6-16,5 2-4 0,5 0-5 16,5 1-8-16,9-1-7 0,10 1-2 15,6 0-2-15,9 0 0 0,5 0-12 16,11 2-9-16,3 1 16 0,3 0-2 16,4 1 6-16,-3 0 0 0,2 3 2 15,-2 0 8-15,-5 0 15 0,-1 1 10 16,-5-1 16-16,-6 0-9 0,-6 2-14 15,-5-1-11-15,-6 0-12 0,-8-1-4 16,-7 0-16-16,-9 2-51 16,-10-2-48-16,-10-1-49 0,-10 1-64 15,-18-2-65-15,-13-3-174 0</inkml:trace>
  <inkml:trace contextRef="#ctx0" brushRef="#br0" timeOffset="113743.16">20416 10814 542 0,'0'0'83'0,"0"0"-23"0,0 0 52 0,0 0-21 0,24-21-44 0,-18 14 24 15,5-3-27-15,-1 1-4 0,0 1-8 16,0-1 8-16,1 1-10 0,1 1 5 15,-1 0 2-15,4 3-12 0,0-2 2 16,4 3-10-16,1 2-4 0,-1 1-1 16,4 0-5-16,-2 3-3 0,-1 2 0 15,1 4 0-15,-3 3-2 0,-3 2-2 16,-4 3 0-16,-3 3-3 0,-4 5 3 16,-4 1 1-1,-6 3-1-15,-7 0-1 0,-5 1-5 0,-5-1 1 0,-4 1-3 16,-4 3 1-16,0-5-9 0,0-2 3 15,2-2 5 1,6-6 5-16,-2 0 3 0,4 0 3 0,3-6 4 0,4-1 13 16,5-1 11-16,5-3 3 15,4-2-2-15,5-1 7 0,8-3 8 16,5-1-10-16,7-1-9 0,11-4-12 16,10-1-11-16,10-2-2 0,2-1-3 15,-4 0-24-15,-3 1-32 16,-5 1-25-16,-2-1-31 0,3 0-29 0,0 0-66 15,-12 1-82-15,-7 1-140 0</inkml:trace>
  <inkml:trace contextRef="#ctx0" brushRef="#br0" timeOffset="114154.64">21424 11013 733 0,'0'0'111'0,"0"0"6"16,0 0 4-16,31-43-47 0,-22 28-53 16,-1 1-6-16,-1-2-4 0,-1-1-2 0,-4 3 1 15,-2 0 9-15,0 2 8 0,-4 1 7 16,-2 1 8-16,-2 3-12 0,-2 1-9 16,-3 2-16-16,-2 4-5 0,-2 0 0 15,0 7 0-15,-4 5 0 0,1 3 1 16,0 3-1-16,-2 3-20 0,5 4 0 15,0 1 0-15,5 0 14 0,3 2 4 16,4 1 2-16,4-2 0 0,3-2 5 16,6-1 14-16,7-5 2 0,2-3 4 15,5-4-6-15,5-6-6 16,2-4 2-16,6-3-10 0,-2-6 10 16,-2-2-7-16,-1-2 0 0,-8-4 2 15,0-2 8 1,-4-6-4-16,-5-3-12 0,-6-4-2 0,-4 0-16 0,-3 2-28 15,-8 6-1-15,-5 2-17 0,-3 6-17 16,-3 5-40-16,-4 3-56 0,-7 6-51 16,5 0-7-16,3 3-137 0</inkml:trace>
  <inkml:trace contextRef="#ctx0" brushRef="#br0" timeOffset="114635.92">21932 11040 372 0,'0'0'109'0,"0"0"25"0,0 0-18 0,16-46-35 0,-12 32-31 0,-2 1 7 15,0-1-5-15,-1 1-5 0,-1 0-6 16,0 1 4-16,-3 3-7 0,-2 1-5 31,-3 2-14-31,-1 1-9 0,-1 4-8 0,-4 1-1 0,0 0-1 16,-4 7 0-16,1 1-3 0,-2 8-4 16,2 0-6-16,-1 6-5 0,1 1 2 15,5 3 9-15,1 0 6 0,5 1-2 16,2-2 3-16,4-3 3 0,5-2 5 15,4-1 20-15,5-7 0 0,4-2 2 16,4-6 1 0,1-4-12-16,3-2-7 0,1-7 6 15,-2-3 7-15,0-2-1 0,-4-1 4 0,-3-4 5 0,-5-1-4 16,-3-1-3-16,-4-2-2 0,-5 2-12 16,-1 2-12-16,-4 4-1 0,-6 2-23 15,-1 3-30-15,-3 3-22 16,-4 1-7-16,-1 3-8 0,0-2-16 15,-7 5-41-15,4 0-61 0,5 0-99 16</inkml:trace>
  <inkml:trace contextRef="#ctx0" brushRef="#br0" timeOffset="115843.77">19675 8240 73 0,'0'0'43'0,"0"0"-3"0,0 0 9 16,0 0-17-16,0 0 0 0,13-18 6 16,-13 14-14-16,0 1-8 0,2-2-6 31,-1 0-5-31,-1 0-3 0,5 1-1 16,-4-1 2-16,3 2-3 0,-2-2-3 15,0 4 1-15,-2-3-3 0,0 1-1 16,0 0 1-16,0 1 5 0,-2 0 9 15,-2 2 23-15,1 0 12 0,-2 0 6 16,2 0-6-16,1 0-5 0,-1 0-2 16,3 0-7-16,0 0-3 0,0 0 0 15,0 1 13-15,3 0-2 0,-1 1-6 16,1 1 6-16,3-3-1 0,-2 2-6 16,-1-1 2-16,2 0-8 15,-1 1 4-15,1-1-5 0,1-1-4 16,1 1 2-16,1-1-5 0,0 3 0 15,2-3 4-15,2 2-2 0,2-2-4 16,4 1 1-16,0-1-2 0,3 0 5 16,4 0 1-16,2 0-3 0,7 0-4 15,8 0-2-15,7 0-7 0,5 0 2 16,-3 0 1-16,-2 0-1 0,-4 0 1 16,3 1 0-16,1 2-1 0,3 0 7 15,3 1-9-15,3 0 2 0,2 2-4 16,2 0-1-16,1 0 1 15,3-2 0-15,-1 3-2 0,2-1 0 16,3 1 0-16,3 1 0 0,1-2 0 16,4 0 2-16,2-2-2 0,0 1 1 15,3 1 0-15,2-2 0 0,2 0-1 16,6 1 0-16,4-1 8 0,2-1-7 16,1 2 2-16,3-2-3 0,4 2-1 15,1-2 1-15,3 2 0 0,-2 0 0 16,-2-1-1-16,-1 0 0 0,0-1 1 15,-2 2 0-15,-2-3 3 0,-3 3 1 16,-5-2 5-16,-2 1 8 0,-3-2-5 16,-1 1 3-16,-6-1 0 0,-3-2-7 15,-6 1-5-15,-5 0 2 0,-2-1-5 16,-6 0 0-16,-3 0 3 0,-6-2-1 16,-3 0-1-16,-4-2-1 0,-4 0-27 15,-1-1-41-15,-5-1-45 0,-2-5-97 16,-10 3-143-16,-5-1-244 0</inkml:trace>
  <inkml:trace contextRef="#ctx0" brushRef="#br0" timeOffset="122202.87">9753 13639 205 0,'0'0'103'0,"0"0"-27"0,7 0 12 0,-4 0-31 16,0-1-14-16,-1 1-11 0,1-1 3 15,-1 1 0-15,0-1-5 16,-1 0 0-16,0 0 7 0,1 1-7 16,-1 0 0-16,-1 0 3 0,0 0 1 15,0 0-3-15,0 0 2 0,0 2-9 16,-1-1-1-16,-1 0-4 0,2 0-1 16,-1 1 0-16,0-1-8 0,0 1 1 15,-1-2 1-15,-1 1 1 0,-1 0 6 16,0 1 1-16,-2 1-4 0,0-1 1 31,-2 2 1-31,-2 0-3 0,-1 1 0 16,-2 1-7-16,-1 0 1 0,-3 1 5 15,0 2 4-15,-2 1-1 0,0 1 5 16,0 2 1-16,-3 2-3 0,2 3-3 16,1 1-3-16,-1 3-5 0,3 3-4 15,-2 0 1-15,3 3 3 0,2 1 3 16,4-1 2-16,1 2 1 0,4-1-3 15,3 0 6-15,2 0 2 0,1-3 10 16,4 1 4-16,4-3-5 0,3-3-16 16,5-3 2-16,1-2-9 0,6-4-2 15,4-4-4-15,6-3-6 0,8-5-9 16,9-7-5-16,2-7-17 0,-4-6-36 16,-5-2-41-16,-6-2-40 0,-1 0-72 15,-10 4-77-15,-4 5-94 0</inkml:trace>
  <inkml:trace contextRef="#ctx0" brushRef="#br0" timeOffset="122527.73">10399 13627 116 0,'0'0'542'0,"0"0"-433"0,0 0 21 0,34-20-20 16,-16 9-30-16,7-2-19 0,6-2-9 15,11-3 0-15,5-3-11 0,5 3-5 16,-3 1-4-16,-5 6-13 0,-4 1-13 15,-3 3-6-15,2 0-11 0,-5 0-18 16,-4 2-32-16,-8 1-29 0,-5 2-58 16,-2 2-28-16,4 0-46 0,-5 1-67 15</inkml:trace>
  <inkml:trace contextRef="#ctx0" brushRef="#br0" timeOffset="122879.16">10776 13607 669 0,'0'0'137'0,"0"0"-23"0,0 0 26 16,0 0-58-16,0 0-40 0,0 0-16 16,0-35-4-16,0 34-4 0,-2 1-8 15,0 4 2-15,-2 5-1 0,-2 4 1 16,-1 6 9-16,-1 5-1 16,1 2-15-16,-2 2-2 0,2 1 1 15,0 3-4-15,-1-1 0 0,2 2-10 16,-2-3-15-16,3 1-14 0,-1-2-14 15,0-2-25-15,1-2-47 0,-2 1-38 16,-1 3-54-16,1-8-64 0</inkml:trace>
  <inkml:trace contextRef="#ctx0" brushRef="#br0" timeOffset="123176.86">10463 14167 345 0,'0'0'326'16,"0"0"-217"-16,0 0 36 0,0 0-24 15,0 0-19-15,49-1-25 0,-28-3-4 16,4-2-7-16,0 1-15 0,3 2-18 15,-1-2-19 1,1 2-7-16,0-1-5 0,2 1-2 0,-2-2-2 0,3 1-23 16,0 1-20-16,0-3-39 0,-1 2-47 15,12-4-68-15,-8 2-60 0,-5 0-103 16</inkml:trace>
  <inkml:trace contextRef="#ctx0" brushRef="#br0" timeOffset="123490">11570 13772 629 0,'0'0'324'0,"0"0"-182"15,0 0-56-15,0 0-45 0,0 0-41 16,0 0-52-16,6 11-117 0,-3-14-69 15,0 0-129-15</inkml:trace>
  <inkml:trace contextRef="#ctx0" brushRef="#br0" timeOffset="123599.4">11586 14052 921 0,'0'0'193'0,"0"0"-82"15,0 0 17-15,12 41-76 0,-7-35-52 16,1-4-29-16,6-8-116 0,0-3-133 15,1-4-238-15</inkml:trace>
  <inkml:trace contextRef="#ctx0" brushRef="#br0" timeOffset="126305.01">12600 13204 125 0,'0'0'79'0,"0"0"11"0,0 0-15 16,0 0-2-16,0 0-4 0,2 0-3 15,-2 0-7-15,1 0-2 0,0 0-4 16,-1 0-4-16,1 0 1 0,-1 0-8 16,0-1-11-16,0 1-4 0,0-1-8 15,0 0-9-15,-1 0-7 0,-3-1-3 16,-4 2-4-16,0 0 0 0,-2-1-4 15,-2 1 0 1,-4 0 6-16,0 0 2 0,-4 0 10 0,3 0 8 16,-4 0 4-16,1 1 4 0,1 1-2 15,0-1-4-15,2 1-4 0,0-1-1 16,1 0-4-16,4 1 3 0,0-1 6 16,2 0 5-16,2 0-1 0,1-1 2 15,3 0 2-15,2 0 1 0,2 0-5 16,0 0-1-16,0 0-2 0,0 0 1 15,0 0-1-15,0 0-3 0,0 0-1 16,0 0 0-16,1 0 5 0,0 0-5 16,0 0 0-16,0 0-4 0,-1 0-3 15,1 0 0-15,-1 1-6 0,2 2-4 16,0 1 2-16,-1 0-2 16,0 4 0-16,1 1 1 0,-1 5-1 15,1 1 1-15,-1 4 0 0,0 4 0 16,2 4 1-16,-3 1 1 0,0 8-1 15,1 7 1-15,0 7 3 0,2 0 1 16,-2-2-4-16,-1-5 2 0,0-4-4 16,0 2 1-16,0-1-2 0,0 1 1 15,-1-1 1-15,-2 1 0 0,1 0-1 16,-2-1-1-16,0-1 10 0,1-1 1 16,0-1-2-16,0-2 0 0,-1-2-5 15,-1-4 1-15,1-7-3 0,-1-3 1 16,2-2-2-16,-2 3-1 0,0 2 5 15,2 3-2-15,-4-4 5 0,3-3 3 16,0-1 2-16,0-2-7 0,1-3-6 16,0-3 2-16,2-1 0 0,-1-2-2 15,1-2 0-15,0-1 0 0,1-2-2 16,1 0 2-16,3-1 2 0,1 0 8 16,4-1 4-16,4-2-4 0,2-4-2 15,5 0-6-15,4-2-2 0,3 0-1 16,7 0-4-1,7-2 0-15,8 2 1 0,0 1 3 0,-3 2 0 0,-5 2 1 16,-4 1 0-16,-2 1-9 0,-1-1-3 16,-7 1-20-16,-5-1-12 0,-5 1-22 15,-1-1-35-15,1-1-54 0,5-5-69 16,0 1-115-16,-4 0-206 0</inkml:trace>
  <inkml:trace contextRef="#ctx0" brushRef="#br0" timeOffset="126963.66">13403 13696 134 0,'-2'1'115'0,"-1"0"-15"0,-2 1-8 0,-1-1-8 15,-1 2-13-15,3 0 10 0,-1-2-10 16,2 0 11-16,3 1-4 15,0 1-22-15,3-2 8 16,5-1 21-16,3 1-10 0,3 1-5 0,6-1-1 0,3-1-6 16,2 0-22-16,3 0-21 0,-1 0-12 15,2-3-6-15,-3 2-1 0,0 0-1 16,-1-2-15-16,-3 1-16 0,-1 0-26 16,-4-1-21-16,-4 0-34 0,0 1-65 15,-1-4-66-15,-2 1-67 0</inkml:trace>
  <inkml:trace contextRef="#ctx0" brushRef="#br0" timeOffset="129296.4">14276 13604 502 0,'0'0'118'0,"0"0"-46"0,0 0 12 0,-6-8-14 16,3 5-37-16,0 0 4 0,1 0 5 16,-4-1 4-16,1 3-5 0,0-1 1 15,-4 1 11-15,2 1-9 0,1 1-6 16,-4 2-8-16,0 3-12 0,0 1-4 15,-1 3-3-15,-3 0-1 0,1 3-4 16,-1 1-2-16,3 1-1 0,-3 1-3 16,1 4-1-16,5 0 0 0,-1 2-1 15,4 2-5-15,2 2 1 16,3 2 5-16,0-1-2 0,0 1 2 16,4-2-1-16,4-3 0 0,-1-1-3 15,1-3 0-15,3-2 0 0,3-3-4 16,-1-2 4-1,4-2 3-15,0-3 0 16,4-3 2-16,-2-1 5 0,1-2 11 16,1-1 2-16,-2-1 7 0,0-4 5 15,-2-5-6-15,1-1 3 0,-1-3 1 16,-1-4-2-16,-2-3-4 0,-4-1 0 16,0-5-3-16,-5-6 0 0,-3-11-11 15,-4-7-7-15,-9-4-2 0,-3 9 2 16,0 11-2-16,3 12 0 0,-1 8 1 15,0 1-1-15,-3 1-3 0,-3-1-7 16,-3 3-12-16,-1 3-26 0,-3 5-32 16,3 3-25-16,1 0-3 0,-1 6-42 15,0 3-53-15,8 1-49 0,1 0-179 16</inkml:trace>
  <inkml:trace contextRef="#ctx0" brushRef="#br0" timeOffset="129439.27">14568 13921 873 0,'0'0'43'0,"0"0"-43"0,0 0-14 15,0 0-159-15,12-16-198 0</inkml:trace>
  <inkml:trace contextRef="#ctx0" brushRef="#br0" timeOffset="130130.24">15003 13715 110 0,'0'0'406'0,"0"0"-284"16,0 0-27-16,0 0 2 0,0 0-30 15,22-37-18-15,-20 28 11 0,1-1-6 16,-3 1-5-16,0-1-10 0,0 2 4 16,-2-1 2-16,-1 2-2 0,0-1-1 15,-2 0-7-15,-1 1-16 0,0-1-4 16,1 0-7-16,0 0-2 0,2 1-6 16,-2 3 0-16,-1 0-2 0,3 3-10 15,-2 1-8-15,-3 1-1 0,0 5 1 16,-1 3 7-16,-2 4 2 0,-1 2 0 15,0 4 0-15,4 0-4 0,-3 2 6 16,2 2 1-16,4-1-2 0,0 0-2 16,2 1 3-16,0-1 2 15,3 1 2-15,1-2-3 0,4 0 5 0,0-2 3 16,1 1-3-16,3-2 3 0,1 0 3 16,1-3-2-16,2-1 9 0,1-2 4 15,2-2 11 1,-2-3 0-16,2-3 6 0,-2-2 8 0,3-2-3 0,-2-2-2 15,0-3-1-15,0-3-1 0,0-2 4 16,0-3 0-16,-1-2-6 0,-3-2-3 16,-1-5-4-16,-1-4-4 15,-5-8-5-15,-4-9-5 0,-4-5-5 16,-7 6-4-16,0 9 0 0,1 13-2 16,-2 6-3-16,-3-2-7 0,-2 1-5 15,-6 1-9-15,2 1-8 0,-1 5-8 16,0 4-11-16,4 1-16 0,-1 3-11 15,3 0-15-15,4 0-51 0,1 1-71 16,4 2-85-16,3-1-199 16</inkml:trace>
  <inkml:trace contextRef="#ctx0" brushRef="#br0" timeOffset="130991.9">15442 13582 138 0,'0'0'125'0,"-4"0"-38"0,2 1-5 16,2-1-36-16,-3 2-25 0,0-1-6 15,1-1 0-15,-1 1-8 0,1 0 10 16,-1 0 12-16,1-1 17 0,1 1 7 15,1-1 5-15,-2 2 1 0,2-1-2 16,-3 0-11-16,2 0-10 0,1 0-2 16,0-1-4-16,0 0-4 0,0 0 5 15,0 0 18-15,0 0-5 0,0-2-17 16,1 0-1-16,2-1-4 0,2 0-3 16,0-1 8-16,1 0-3 0,1 1-7 15,5-3 2-15,-4 3-4 0,5-2-1 16,-1 2 7-16,1-1-4 0,4 2-5 15,-2 0 0-15,3-1-1 0,0 3-3 16,1 0 4-16,1 0-4 0,0 1 1 16,-3 5-3-16,-3 1-3 0,0 1-3 15,-4 2 1-15,-4 2 0 0,-1 3 1 16,-5 0-2-16,0 2 0 0,-6 0-1 16,-4 1-5-16,0 0-2 0,-2-1-2 15,-3 1-3-15,0-1 3 0,2-2 7 16,-1 0-5-16,3-2-4 15,1 0 6-15,-2-3 1 0,5 0 2 16,1-2 2-16,3-2 1 0,1-2-1 16,2-1-2-16,0-2-8 0,5-1 11 15,0 0 1-15,1-1 8 0,5-2-5 16,-1 0-2-16,3-1-1 16,2 0 0-16,-2 1-1 0,2 1 1 0,0 1-1 15,-1 1 1-15,2 0 3 0,-2 1 7 16,-3 5 2-16,2 1-8 0,-2 1 4 15,-2 2-7 1,1 0 3-16,-4 3 0 0,0 1-2 0,-4-1 3 16,-2 0 0-16,0 0 6 15,-5-1 6-15,-4 0 7 0,-2 0-2 0,-4-3-6 0,-3-1-6 16,-3-1-5-16,-4-1-4 0,-1 0-1 16,-2-1-1-16,-1-1-9 0,1 1-13 15,0-3-4-15,1 1-10 16,5 0-25-16,4-2-25 15,1-1-23-15,4 0-34 0,1 0-42 0,4 0-44 16,5-1-60-16</inkml:trace>
  <inkml:trace contextRef="#ctx0" brushRef="#br0" timeOffset="132219.35">16043 13554 401 0,'1'0'124'0,"-1"0"-50"0,2 0 5 0,-1 0-55 16,1 0-16-16,0-1-6 0,-2-1 2 15,3 1-2-15,-3-1 9 0,3 1 28 16,-3 1 13-16,0-1 2 0,0 1-12 16,0-2-2-16,0 2-2 0,0 0 9 15,0-1-12-15,0 1-11 0,0-2-6 16,0 2 4-16,0 0 1 15,0-1 1-15,0 1 1 0,0 0-4 16,0 0-7-16,0 0-1 0,0 0-6 16,0 0 0-16,0 0-1 0,2 3-2 15,-2 1 3-15,0 0 3 0,0 3 2 16,-2 0 6-16,-1 3 1 0,-2 1 1 16,0 3-5-16,-3 2-1 0,-4 0-7 15,2 1-3-15,-1 1-3 0,-3 2 0 16,-2-1 1-16,-1 1-1 0,2 0 1 15,-2-2-2-15,3 1 1 0,-2-1 0 16,0-1 6-16,2-1 0 0,3-2 2 16,-3-1 4-16,6-3-8 15,0 1 2-15,3-4-7 0,-2-3 4 16,5 0-4-16,-1-1 0 0,3 0-1 16,1-2 1-16,4 0 7 0,3 1 2 15,3-1 0-15,-1 0-2 0,5-1 0 16,0 0-3-16,2 0 0 0,0 0-4 15,2 0 1-15,2-2 1 16,-4-1-1-16,5 1 2 0,-3 0 0 0,-1-1 3 16,2 0-2-16,-4-1-2 0,1 1 0 15,-2-1-2-15,0-2 2 0,-3 1-2 16,0 1 0-16,-1-2 1 0,-4 3 0 16,-1-1 3-16,0 0 4 0,-1 0 1 15,-2 0 1-15,-1 1 3 0,-1 0 1 16,-1 0 5-16,2 2-1 0,-2-2-8 15,1 3-4-15,1-1-3 16,-2 1-3-16,3 0-2 0,-3 2 1 16,2 2 0-16,-2 3 1 15,0 2 4-15,-2 2-1 0,-1 3 2 0,0-1 0 16,1 2-4-16,-1 0 0 0,0 2 0 16,-1-1-1-16,1 0 2 0,2-1-2 15,-2 0 1-15,0-4 0 0,3 1-1 16,-2-3 0-16,2 3 0 0,0-3-1 15,0-2-6-15,0 0-6 0,0 0-1 16,0-2 5-16,0-2 4 0,0 0 0 16,0-2-2-1,0 1-1-15,2-2-1 0,-1 0-1 16,1 0 1-16,-2 1 1 0,3-1 4 16,-2 1 3-16,-1 1 0 0,0-1-2 15,0 1-2-15,0-1-1 0,-1 3 5 16,-2-2-2-16,3 1 3 0,-3 0 0 15,3-1-1-15,0 0 1 0,0 2 0 16,0-2-3-16,0 2-3 16,1-2-3-16,1 2-3 0,1-2 7 0,-2 2 2 15,2-1-5-15,-1 0-4 0,1 0-6 16,1 0-10-16,-1 0-9 16,0 0-9-16,0 0-26 0,2-1-25 15,2-1-49-15,3-1-59 0,-2-1-60 16,1-4-190-16</inkml:trace>
  <inkml:trace contextRef="#ctx0" brushRef="#br0" timeOffset="132845.7">16351 13605 427 0,'0'0'148'0,"0"0"-63"0,0 0 18 16,1-1-19-16,-1 1-14 0,2-1-23 16,1 0-10-16,-1 0-7 0,4 0 8 15,2 0 3-15,1 0 1 0,4 0-11 16,1 1-2-16,2 0-1 0,5-1-10 15,-1 1-6-15,1-3 2 0,4 1-5 16,0 0-6-16,-1 0 0 0,1 0-2 16,-1 0 3-16,-2 1 2 0,0 1 0 15,-4 0 7-15,1 0-7 0,-5 0 1 16,2 0 9-16,-5 0 1 16,-1 1 3-16,0 2-1 0,-2 0-4 0,-3-2-2 15,1 2-3-15,-1 0-6 16,-4 2 2-16,1 1 6 0,-2 3 7 15,-2 1 2-15,-1 3-2 0,-3 3-7 16,0 1-8-16,1 4-1 0,0 0-3 16,0 4 1-16,-1 0 0 0,-2 4 0 15,2 1 1-15,3 2-2 0,-2-3 1 16,2 2 0-16,-2-2 9 0,2-3 2 16,-3-1-5-16,1-1-3 0,0-3-2 15,2-3-2-15,1-3-23 0,2-1-34 16,0-2-40-16,2-4-57 0,12-7-88 15,0 0-150-15</inkml:trace>
  <inkml:trace contextRef="#ctx0" brushRef="#br0" timeOffset="133946.35">17520 14105 76 0,'0'0'456'0,"0"0"-314"0,0 0-33 0,5 0 6 0,-2 0-38 15,4 0-33-15,0-4 10 0,1 3-9 16,0-2 4-16,0 0-11 0,1 1-4 15,-1 0-6-15,-4 0-2 16,0 1-4-16,-2 1-4 0,-2 0-9 0,0 0-7 16,0 1 3-16,-2 2-5 0,-2-1-2 15,0 3-6-15,-1-3-1 0,1 1 2 16,-1-1 3 0,-1 0-1-16,4-2-3 0,-2 0 3 0,0 0 1 0,-1 0-6 15,2 0 3-15,2-2 2 0,-1-2 4 16,0 0 1-16,2 0 1 0,0-3 1 15,0 1 4-15,2 1 1 0,4-2 3 16,-1 1-6-16,0 0-3 0,0 0 0 16,1 0-1-16,0 2-2 15,-1 1 2-15,2 1 2 0,-3 2 3 16,1 0 2-16,-2 2 3 0,0 5-5 16,-1 0-1-16,-2 1-1 0,0 4-1 15,0-3 3-15,-2 3 0 0,-1-2-3 16,3 1-2-16,-1-3 1 0,-1-1-1 15,2-1 0-15,-1-1-3 0,-1-2-2 16,0-2-1-16,1-1 1 16,-1 0 3-16,0 0-1 0,-1-3-3 0,3-3 2 15,-1 0 1-15,1 0 2 0,0-1 1 16,0-1 1-16,0-1-1 0,1-1 3 16,-1 1 2-16,2-1-1 15,0 2-1-15,-1-1 2 0,2 4-5 16,-1-1 4-16,0 2 0 0,-1 1-3 15,-1 1 0-15,3 1-1 0,-3 0 0 16,0 1 0-16,0 0-2 0,0 0-12 16,-4 0 14-16,0 3 0 0,-1 1 0 15,-1-1 0-15,0 1 0 16,-2-1 0-16,0 0 1 0,3-1-1 0,0 0-1 16,-1 1 1-16,4-2 1 0,-3-1 1 15,3 1-2-15,0 1 5 0,1-2 5 16,-1 0 3-16,2 0 1 0,0 0-1 15,3 0 0-15,-1-2 1 0,1 0-4 16,3-3-6-16,2 4-3 16,-1 0 8-16,2 1 7 0,0 0 1 0,3 0-2 15,0 2-1-15,2 4-8 0,-1-1 0 16,6 3-5-16,-3 1 0 16,1 4-1-16,2 2-1 0,-3 5-2 15,1 2 3-15,-4 2 1 0,2 0-1 16,-6 2 19-16,-1-1 15 0,-4 1 1 15,-4-3 8-15,-3 2-7 0,-6-2-4 16,-7 1-7-16,-2-1-5 16,-4-1-5-16,-3-1-5 0,0-3-4 0,-1-2-2 15,1-1-4-15,1-1-4 0,-1-2-29 16,4-2-28-16,1 2-18 0,3-4-19 16,7 0-21-16,2 0-39 0,8-3-93 15,2-1-124-15</inkml:trace>
  <inkml:trace contextRef="#ctx0" brushRef="#br0" timeOffset="137026.51">18503 13630 332 0,'0'0'96'0,"0"0"-18"0,0 0 26 0,0 0-21 16,0 0-34-16,26-22 9 0,-21 17-7 15,-1 1 1-15,-1-1-1 0,-1 0 11 16,-1 0 4-16,-1 0 1 0,0-1-8 16,0 1-15-16,-1-2-10 0,-3 0 0 15,-1 3-11-15,-1-2-7 16,-5 2-5-16,3 0-9 0,-2 1 0 0,-2 3 2 16,-1 0-1-16,-1 6 0 0,-2 2-3 15,-2 6 0-15,0 3 0 0,-4 4-2 16,3 3 2-16,3 5-3 0,-3 6-2 15,7 6-16-15,3 4-5 0,2 2-2 16,7-5 10-16,3-9 11 0,3-11 6 16,0-5 2-16,1-1-1 0,4 2 4 15,2 1 1-15,3 1 1 0,2-4 1 16,0-2-3-16,-1-4 2 0,3-3 2 16,0-3 4-16,0-4 9 0,2-2-1 15,-1-4 5-15,1-5 5 0,-2 0 7 16,-2-2-1-16,-1-4-3 0,-1-1 3 15,-3-5-3-15,-4-3-1 0,-1-9-5 16,-2-11-6-16,-6-8-6 0,-1-3-8 16,-9 5-3-16,-1 10-1 15,2 12-3-15,-2 8 0 0,1 6-2 16,1 4 2-16,-7-2-3 0,0 2 3 16,-6-1-5-16,0 3-6 0,0 5-3 15,3 0-7-15,-1 4-8 0,3 1-14 16,2 0-14-16,3 0-16 0,3 1-25 15,3 2-30-15,4 3-41 16,4 5-60-16,1-1-33 16,6 0-166-16</inkml:trace>
  <inkml:trace contextRef="#ctx0" brushRef="#br0" timeOffset="137187.19">19007 13923 927 0,'0'0'130'0,"0"0"-114"0,0 0-16 16,-7-11-27-16,4-3-166 0,3 4-85 16,-1-2-168-16</inkml:trace>
  <inkml:trace contextRef="#ctx0" brushRef="#br0" timeOffset="137957.23">19427 13582 521 0,'0'0'142'0,"0"0"-41"0,0 0 28 0,0 0-55 15,16-35-35-15,-14 27 9 0,0 1-2 16,-2 0-1-16,0 1-8 16,0 2-3-16,-2 0-5 0,-1 0-3 15,-1 2-1-15,-1-1-9 0,-1 2-11 16,0 1-3-16,-2 0 0 0,0 0 0 16,0 4-2-16,1 2 0 0,-5 1-4 15,1 2-14-15,-3 4 2 0,1 0-2 16,1 2 1-16,-3 1-7 0,1 2-6 15,0 0 3-15,1 0 9 0,1 2 14 16,2-3 4-16,5 1 1 0,0 0-1 16,2-2 3-16,2 0 7 0,1-2 7 15,4 0 3-15,2 0 2 0,2-1 4 16,1-1-5-16,5-1 0 0,-3-2 4 16,3-1 1-16,-1-2 2 0,2-2-1 15,-3-3-8-15,-1 1-2 0,3-2 0 16,-2 0 5-16,0 0 3 0,0 0 2 15,-2-1 9-15,2-2 1 0,-2-3-8 16,0 2-9-16,2-1-3 0,-1 0 2 16,1-1 1-16,-3 1-2 0,2-2-3 15,0 1 1-15,-2 0-3 0,1-1 4 16,-1-1-7-16,1 0 0 0,0-2-5 16,-3 0-3-16,-2-1 1 0,1-3 0 15,-2-1-1-15,-2-3-2 0,-1-4 0 16,-1 0 0-16,-3-2-5 0,-2-1 4 15,-3 3-1-15,-1 1-3 16,-1 2 3-16,-2 4-4 0,0 1-4 0,-1 4-4 16,1 2 1-16,-1 1-11 0,2 3-10 15,0-1-13-15,3 4-12 0,0 1-9 16,-2 1-22-16,4 5-27 0,0 0-15 16,1 1-51-16,4 4-54 0,1-1-28 15,0-2-156-15</inkml:trace>
  <inkml:trace contextRef="#ctx0" brushRef="#br0" timeOffset="138478.07">19828 13504 466 0,'0'0'163'0,"0"0"-14"0,0 0 18 0,24-24-80 0,-16 15-25 0,-1 1 2 16,0 0-16-16,0-1-13 0,-4 0-10 16,-2 2-16-16,-1 2-4 0,-1 1-5 15,-5 0-42-15,0 2 19 0,-4 2 3 16,-4 3 2-16,2 2 13 15,-3 3 1-15,1 1 3 0,2 2 1 16,3 0 0-16,3 1 0 0,2 1-1 16,1 1 2-16,2-1-1 0,1 2 0 15,1-1 0-15,2 0 0 0,1 1 1 16,0-1 1-16,1-2 3 16,1 1 4-16,2-1-2 0,1-2 1 0,2 2 7 15,-1-2 4-15,2 1 2 0,0-1 3 16,-1 1 0-16,4-1 3 15,-3 1 0-15,-1-1-5 0,2 1-4 16,-4-1-2-16,-1 1-3 0,1 0 4 16,-2 0-2-16,-4 0-3 0,-3 0 1 15,-2 1-2-15,-3-2-1 0,-5 0-2 16,-1-2-7-16,-2 2-1 16,-3-3-14-16,1-1-16 0,-2-1-19 15,2-2-23-15,0-1-24 0,0-1-39 16,1-1-56-16,-4-2-60 0,4-1-36 15,2 1-99-15</inkml:trace>
  <inkml:trace contextRef="#ctx0" brushRef="#br0" timeOffset="138761.54">19862 13411 629 0,'0'0'173'0,"0"0"-59"0,0 0 32 0,0 0-59 0,35-14-38 16,-19 10 9-16,-1 1-16 0,4 0-15 15,-2-1-19 1,0 0-8-16,-2 0-19 0,4-1-23 0,-1 1-27 0,1 3-51 15,9-2-61-15,-4 2-98 16,-1-1-147-16</inkml:trace>
  <inkml:trace contextRef="#ctx0" brushRef="#br0" timeOffset="139837.16">20615 13410 339 0,'0'0'134'0,"0"0"-24"0,0 0-7 0,0 0-39 0,0 0-18 16,13-17-7-16,-11 14-12 0,0 0 1 15,-1 1-2-15,1-1 6 0,-1-1 13 16,0 1 3-16,-1 0-4 0,1 0 5 16,-1 0-7-16,1 1-8 0,1 0-7 15,0-2-8-15,-1 1-3 0,0 1 1 16,1-1-4-16,-2 1 3 0,3-1-1 15,-2 2-4-15,-1-2 3 0,1 2-2 16,-1-2-1-16,1 2-1 0,0-1 0 16,-1 1 2-16,1 1-3 0,-1 0 2 15,2-1-6-15,-2 0-1 0,1 1 2 16,-1 0-1-16,1 0-4 0,0 1 1 16,-1 1 0-16,0 4 3 0,0 0-3 15,0 3 2-15,-3 2 0 16,-2 3 1-16,-2 4 2 0,-2 3-3 15,-2 1 2-15,-3 4 2 0,-1 1 1 0,-2 0-2 16,-1 0 0-16,0 0-7 0,0-2 1 16,1-1 2-16,0-2-3 0,2-1 1 15,0-2 0 1,2-1 2-16,2-2 4 0,0-3 5 0,3 0 0 0,3-3 0 16,-1-2-6-16,3-1-2 0,0-3-1 15,1-2-3-15,2 0 0 0,0-1 1 16,0-1 0-16,6 0 1 15,-1 0-1-15,1 0 0 16,3 0 1-16,2 0 2 0,1 0-1 0,3 0-2 16,2 0-1-16,1 0 1 0,2-1 0 15,0 1-1-15,2-2 0 16,-3 0 1-16,2-1-1 0,-4 2 1 0,3-3-1 16,-4 1 1-16,-1-2 3 15,-1 1-2-15,-3-1 3 0,-1-2-3 0,-1 0-1 16,-3 0 1-16,-1 0 2 0,-1-1 6 15,-2 0-1-15,3-1-1 0,-3 2-4 16,0-1-1-16,0 2-1 0,1 1-1 16,-1 0 0-16,0 2-1 0,-1 1 4 15,0 0 0-15,0 2 2 0,-1 0-1 16,0 0-4-16,0 1-1 16,0 5 0-16,-1 1 2 0,-2 2 0 15,-2 3 2-15,-1 3-2 0,0 2 3 16,1 3-4-16,1 1 2 0,-1 3 0 0,2-1 2 15,-2 2-1-15,2-2-1 0,0 1 3 16,0-1-4-16,2-2-1 16,-1 0-1-16,2-4 1 0,0 1-1 15,0-4-7-15,0-2-18 0,0-2-7 16,0-3-21-16,2-4-27 0,0-2-26 0,0-1-23 16,2 0-36-16,0-5-67 15,2 0-77-15,-1-1-169 0</inkml:trace>
  <inkml:trace contextRef="#ctx0" brushRef="#br0" timeOffset="140611.19">20894 13473 434 0,'1'-2'127'15,"-1"0"-14"-15,2-1 33 0,-1-1-58 0,-1 2-42 0,2-1 9 16,-2 1-5-16,2-2 1 0,1 1-3 0,0-1 1 15,2 1-5-15,1 1-11 0,4 0-1 16,1 1-6-16,4-1-5 0,1 2-13 16,3-1 0-16,0 0 0 0,3 0-2 15,0 0 1-15,1 0-4 0,0 1 2 16,-1-1-3-16,-2 1 2 0,0-1 0 16,-2 1 1-16,-3 0-3 15,-1 0 0 1,-3 0 0-16,-3 0 0 0,-2 0 2 0,-1 0 0 0,-2 0 6 15,-2 0-1-15,0 0 1 0,-1 0-1 16,0 0-2-16,0 0-1 0,0 1 0 0,0 0-3 16,0 2 1-16,0-2-1 0,0 2-1 15,0 1 2-15,0 2-1 0,-2 0-1 16,1 2 2-16,-1 1 2 0,1 0-3 16,-2 4 1-16,1 1-1 15,-1 3-1-15,-1 4 0 0,0 3-1 16,0 2 0-16,0 4 4 0,0 0 2 15,0 3-2-15,0-3-1 0,2 4 1 16,0-4-2-16,2 1-1 0,0-3 0 16,1-1-1-16,1 0 0 0,0-4 2 15,-1-2 3-15,1-4 7 0,-1-1-3 16,0-5-3-16,-1-2-5 0,1-2-1 16,-1-2-1-16,2 0 0 0,-2-3 3 15,1 0-3-15,1 1 1 0,-2-2-1 16,1 0 0-16,0 1-1 15,-1-1 1-15,1 1 0 0,-1-1 0 16,1 0-2-16,0-1 2 0,-1 0 0 16,1 1-1-16,-1-1 1 0,0 0-1 15,0 1 1-15,0-1-1 0,0 0-1 16,0 0-6-16,2 0-8 0,-2 0-13 16,1 0-10-16,0 0-16 0,1-2-15 15,0 2-29-15,2-2-19 0,2-1-55 16,3-4-64-16,-1 1-63 15</inkml:trace>
  <inkml:trace contextRef="#ctx0" brushRef="#br0" timeOffset="141971.44">21218 12924 280 0,'0'0'71'0,"5"-1"-25"0,0 0 39 0,5 0-31 0,1-2-21 16,1 1-2-16,5 0 28 0,2-1 1 16,1 0-4-16,3 1-2 15,2 0 0-15,0 0-15 0,-1 1 3 16,1 0-12-16,0-2 1 0,-1 1-8 16,-2 1 3-16,0 0-5 0,-2 1 3 15,-2-1 0-15,0 0 3 0,-4 0-1 16,-1 1-2-16,-2 0 3 0,-3 0-2 15,-1 0 2-15,-3 0 3 0,-1 0-1 16,-2 0-10-16,-1 2 3 0,0 0-3 16,1 0-5-16,0 2-1 0,-1-1 0 15,1 1-2-15,0 2 2 0,0 1-3 16,1 2-5-16,-1 1 0 0,1 4-2 16,-1 2-2-16,0 0-1 15,0 3 1-15,1 2 0 0,-1 1-1 16,2 0 1-16,-2 4-1 0,2 1 0 15,-1 1 1-15,0 2-1 0,1 7 0 16,1 5 1-16,0 5-1 0,1 2-1 16,-1-4 1-16,1-4 1 0,-2-4-1 15,1 1 0-15,-1 3 0 0,0-2 1 16,-1 0 0-16,1 0-1 0,0 1 2 16,0 0-1-16,0 2-1 0,-2-1 0 15,1 1 0-15,-1-1 1 0,0 0-1 16,-1 0 1-16,3-3 6 0,-1 1 3 15,1-4 7-15,0 0-1 0,0-6 0 16,-1-4-5-16,1-8 0 0,-1 2-3 16,-1 1-5-16,3 3 0 0,-1 1-1 15,-1 0 0-15,1-2-2 0,-1-1 1 16,1-2 1-16,-1-2-2 0,-1 0 3 16,0-3 3-16,0 0-2 0,-1-4-1 15,2 2-1-15,-1-4 0 0,0 0-2 16,1-1 1-16,-1-1 0 0,1 0 0 15,0-3-1-15,1 1 1 0,-1-2 1 16,-1 1 1-16,1-1-3 0,-1-1 2 16,0 0 2-16,-1-1-1 0,0 0 5 15,0 0-4-15,0 0 1 0,0 0 1 16,-3 0 0-16,-4 1-4 0,-2 0-1 16,-3-1-1-16,-5 2 1 0,-4-1-1 15,-4 1 2-15,-3 1-2 0,-7 1 1 16,-7 2 4-16,-3 0 0 0,-2 0 0 15,6-1-4-15,4 0-1 0,10-1 1 16,6-2-1-16,5-1 0 0,0 0-3 16,0 1-2-16,-1 0-1 0,1 0 1 15,2 2 1-15,5-1-2 16,3-1-4-16,5 2-16 0,1-2-16 16,0 1-10-16,4-2-7 0,3 1-15 15,4-1-35-15,2-1-24 0,8 0-69 16,-2 0-78-16,0-1-152 0</inkml:trace>
  <inkml:trace contextRef="#ctx0" brushRef="#br0" timeOffset="-157683.96">581 3428 148 0,'3'-3'18'0,"-1"0"15"0,-1 1 10 0,1 0 9 16,-2-1-21-16,0 2-5 0,2 0 0 15,-2-2 3-15,1 0 4 0,-1 1-5 16,0-1 1-16,2 0 3 0,-2 0-5 16,3-1-1-16,-3 1-1 15,2-1-3-15,-1-1-1 0,2 2-1 16,-2 0 0-16,1 2 0 0,1 1 1 0,-1-1-2 16,-2 0-4-16,0 1-2 15,3 0-4-15,-3 0-3 0,0 0-4 16,0 0-2-16,0 0 1 0,0 4 7 15,2 1-3-15,-2 4-2 0,1 1 0 16,-1 2 0-16,0 1 1 0,2 2 4 16,-2 2 3-16,3 2 4 0,-3 1 1 15,0 3 1-15,0 0 3 0,0 3 0 16,-3-2 0-16,0 2-2 0,-2-1-4 16,2 0-4-16,-2 1 3 0,2-3-4 15,2 0-1-15,-1 0 0 0,2-3-5 16,0 1-1-16,0-2 2 15,0-1-3-15,2-1 2 0,-1-1 4 16,2-1 6-16,2-4 0 0,-2-1 2 16,3-2-2-16,-1-2 0 0,0-2-1 15,4 0 0-15,-1-3 2 0,2-1 5 16,4 0 6-16,-3-2-1 0,2-5-3 16,2-2-6-16,-2-3-3 0,1-1 0 15,-4-3 3-15,0 0 6 0,-3-2 6 16,-4-1-7-16,-3 0-6 0,0 1 0 15,-5 1-8-15,-4 3-6 0,-2 0-2 16,-6 4-16-16,-4 1-17 0,-1 3-14 16,-8 5-4-16,-3 1-3 0,1 2-16 15,-1 4-9-15,0 1 3 0,6-1-6 16,-6 3-50-16,6-1-34 16,5-1-105-16</inkml:trace>
  <inkml:trace contextRef="#ctx0" brushRef="#br0" timeOffset="-157183.48">654 3148 555 0,'0'0'6'0,"3"-6"12"0,0 5 54 0,3-2-11 0,2 0-28 16,0 2-1-16,2 0 3 0,5 1-7 16,0 2-7-16,5 7-3 0,2 2-6 15,5 4-4-15,8 9-4 16,6 9-2-16,8 13 0 0,2 6 3 16,-6 2-2-16,-10 1-1 0,-10-5-2 15,-7 1 0-15,-4 2-1 0,-8-3 1 16,-4 1 11-16,-2-5 4 0,-3-1 12 15,-4 0-1-15,-5-4 1 0,-1-1-4 16,-2 1 3-16,-3-3 3 0,-1-2-1 16,-2-2-7-16,3-8-7 0,3-2-7 15,1-8-4-15,1 1-2 0,-1 1-1 16,0 2-31-16,-3 0-39 0,2-2-50 16,1 0-85-16,5-4-108 0</inkml:trace>
  <inkml:trace contextRef="#ctx0" brushRef="#br1" timeOffset="-151138.77">21436 3035 143 0,'0'0'20'0,"0"0"-5"16,0 0 19-16,5-7 4 0,-4 6-1 15,0-1-6-15,0 0 4 0,0 2 8 16,0-1-2-16,0 1-8 0,-1 0-4 15,0 0 0-15,0 0-2 0,1 0 3 16,-1 0 0-16,0 0-4 0,1 0-7 16,-1 0-2-16,0 0-2 0,0 0 0 15,2 0 0-15,-2 0 1 0,0-1 1 16,0 1 5-16,0 0-3 0,0 0-4 16,0 0-2-16,0 0-2 0,0 0 1 15,0 0 1-15,0 0-1 0,0 0 0 16,0 0 3-16,-3 0 3 0,0 0-5 15,-1 2-3-15,-3 2-2 0,-1-1 0 16,-2 3 0-16,-2 2-1 0,-2 2-1 16,-3 1 0-16,-2 2 1 0,-2 3-1 15,-1 0 0-15,-2 1-1 16,3 2 0-16,-2-2 3 0,3 2-3 0,0-1-3 16,4 0-1-16,1 0 0 0,4-2-1 15,1 0 0-15,3 1 0 0,1-3 0 16,4 0 0-16,2-2 1 0,1 1 8 15,5-1 11-15,2 0 3 0,2-3-5 16,5 1-1 0,2 0 2-16,4-2 0 0,3-1 0 0,2-1-3 0,10-4-6 15,5 1-2-15,-4-2-3 0,-3 0-4 16,1-1 0 0,0 0-1-16,8-5-4 0,2-1-32 0,-9 1-22 15,-12-1-29-15,-8 1-36 16,6-3-40-16,-6 1-12 15,0-1-107-15</inkml:trace>
  <inkml:trace contextRef="#ctx0" brushRef="#br1" timeOffset="-150730.93">21556 2652 613 0,'0'0'58'0,"0"0"-15"0,0 0 38 0,28-6-32 16,-14 6-22-16,4 3-1 0,4 3-3 15,2 3-11-15,3 5-5 16,1 6-3-16,1 4-1 0,4 11 3 15,2 11-5-15,5 10-1 0,-3 6 1 16,-6-3 2-16,-4-3 2 0,-8-2 5 16,-3-3 2-16,-7 3 5 0,-4-3 9 15,-6 1 6-15,-1-1 9 0,-6-5-2 16,-4-2 10-16,-4-2-12 0,-3-5-2 16,-2-2 0-16,1-7-8 0,0-6-3 15,4-4-4-15,-2-2 0 0,-3 0-3 16,-3 4-8-16,-4 1-7 0,0-1-1 15,3-1-1-15,0-4-28 0,4-1-21 16,3-3-36-16,4-1-63 0,3-4-78 16,5-3-122-16</inkml:trace>
  <inkml:trace contextRef="#ctx0" brushRef="#br1" timeOffset="-147308.04">23044 2896 270 0,'0'0'24'0,"0"0"12"0,0 0 31 0,5-20-4 0,-4 15-30 0,0 0-8 16,1 0 4-16,-1 1 10 0,0-1 3 16,-1-1 3-16,0 1 4 0,2 1-2 15,-1-1-2-15,0 1-13 16,0 1-8-16,-1 2-6 0,1-2 1 15,0 2-5-15,0 0-3 0,-1 1-3 16,0 0-8-16,0 0-1 0,0 0-3 16,0 1-1-16,1 3-3 0,0 2 6 15,0 3 2-15,1 4-1 0,-1 2 1 16,2 6 1-16,-1 4 1 0,1 7-2 16,-1 10 5-16,2 8 1 0,0 4 1 15,-3-1 0-15,0-1-1 0,-1-4 0 16,0-3-2-16,-2 3 3 0,-2-1 6 15,0 0 7-15,-1-3-2 0,0-1-6 16,0-5-7-16,1-7 1 0,1-8-3 16,1-4-3-16,-2-3 0 15,2 5 0-15,0-2-16 0,0 1-22 16,1-4-26-16,0-4-35 0,1-3-35 16,0-8-23-16,0-1-99 0</inkml:trace>
  <inkml:trace contextRef="#ctx0" brushRef="#br1" timeOffset="-146869.39">23040 3166 387 0,'0'0'41'0,"0"0"-17"0,0 0 51 0,0 0-15 0,0 0-24 16,17-38-15-16,-10 30 9 0,0 0 6 16,2 1 1-16,1 0 4 0,-2 0 8 15,3 0 3-15,0 1-1 0,0 3-12 16,1-1-6-16,2 3-4 0,0 1-4 15,1 0-3-15,1 0-7 0,1 2-2 16,2 3 1-16,-2 3 2 0,0 3-7 16,-1 0-2-16,-3 3-4 0,-1 0 2 15,-4 3-2-15,-4-2-2 0,-2 0 3 16,-2-1 9-16,-4 2 2 0,-3-3-3 16,-5 3-4-16,-4-2 0 0,-4 2-3 15,-4-2-1-15,-2 0-4 0,-3-3-1 16,1-1-23-16,0-1-11 0,2-2-22 15,0 0-18-15,5-1-41 0,1 0-47 16,0-3-12-16,6-1-63 0,5-2-109 16</inkml:trace>
  <inkml:trace contextRef="#ctx0" brushRef="#br1" timeOffset="-146477.52">23502 3341 498 0,'0'0'67'0,"0"0"-35"0,0 0 29 0,0 0-41 0,0 0-10 16,0-3-1-16,0 3 10 0,0 0 4 16,0 0-6-1,0 3-5-15,0 1 4 0,0 3 4 0,0 4 9 0,-1-1 6 16,0 2-7-16,-1 3-2 16,0 4 2-16,-1-3 0 0,1 5 0 15,-1 0-4-15,0-1-4 0,0 1-10 16,2-2-3-16,1-1-7 0,0 1 0 15,0-3-3-15,3 1-31 0,-1-3-21 16,0 0-30-16,0-3-52 0,2 1-15 16,0-4-57-16,0-3-124 0</inkml:trace>
  <inkml:trace contextRef="#ctx0" brushRef="#br1" timeOffset="-146208.2">23918 3173 742 0,'0'0'89'16,"0"0"-77"-16,0 0-12 0,0 0-14 15,0 0-136-15,0 0-113 0</inkml:trace>
  <inkml:trace contextRef="#ctx0" brushRef="#br1" timeOffset="-146051.59">24013 3439 646 0,'0'0'170'0,"0"0"-117"15,0 0 24-15,0 0-34 0,0 0-43 16,0 0-19-16,-33 8-76 0,23-17-71 16,3 0-63-16,2 0-197 0</inkml:trace>
  <inkml:trace contextRef="#ctx0" brushRef="#br1" timeOffset="-145486.33">24513 3076 188 0,'0'0'114'0,"0"0"-22"0,0 0 19 0,0 0-37 0,0 0 4 16,21-26 15-16,-18 22 11 15,1 0-5-15,-1 1-22 16,0 0-14-16,0 1-17 16,-1 1-13-16,1 1-17 0,-1 0-14 0,3 2-2 0,-2 4-3 15,1 3 3-15,0 7 4 0,0 6 13 16,0 10 8-16,-2 11-1 0,-1 14 0 16,-1 3-6-16,0-3-4 0,-1-4-4 15,1-11-1-15,1-2-5 0,-1-2-2 16,0-3-2-16,0-7-37 0,-2-7-22 15,0-5-20-15,0-3-34 0,-1 2 4 16,-2-3-20-16,-2 1-37 0,-1-8-39 16,3-2-108-16</inkml:trace>
  <inkml:trace contextRef="#ctx0" brushRef="#br1" timeOffset="-145126.41">24601 3069 558 0,'0'0'76'0,"0"0"-10"0,0 0 38 15,0 0-55-15,40-34-8 16,-27 27-10-16,0 2-14 0,0 1-7 0,1-1-3 15,0 5 4-15,0 0 3 0,-1 3-2 16,-1 5-5-16,-1 2-2 0,-1 3 6 16,-3 2 21-16,-1 4 13 0,-4 2-3 15,-2 0-4-15,-4 1-17 0,-5-1-5 16,-3 0 2-16,-5-4 1 0,0 1-9 16,-5-3-5-16,0-3-4 0,-1-1-1 15,-1-2-25-15,1-4-24 16,0 0-54-1,-4-5-51-15,7 0-96 0,4-6-112 0</inkml:trace>
  <inkml:trace contextRef="#ctx0" brushRef="#br1" timeOffset="-144700.29">24818 3159 366 0,'0'0'51'15,"0"0"34"-15,0 0 1 0,0 0-58 0,7-39 7 16,-2 31 13-16,4-4 1 0,0 3-6 0,1 1-12 16,3 0-5-16,-1 1-6 0,2 1-8 15,0 1-4-15,-2 4 2 0,2 1-3 16,-2 1-7-16,-2 6-2 0,1 2-3 15,-3 3 1-15,0 5 2 0,-3 1 1 16,1 4 1-16,-2 2 0 16,-2-2-8-16,-1 1-13 15,-1 0-14-15,-2-2 11 16,-3-1 12-16,-3-1 0 0,-1-6 11 0,0-3 1 0,0 0 1 16,0-7 5-16,1-2 2 0,0-1 4 15,0-3 4-15,2-6 9 16,1-3 20-16,2-3 4 15,3-3-12-15,0 1-11 0,4-1-10 0,3 1 3 16,2 0-12 0,2 1-4-16,5 2 1 0,-1 1-4 15,5 1 0-15,0 3-18 0,3-1-45 16,3 3-34-16,0 1-52 0,12 1-49 16,-5 4-69-16</inkml:trace>
  <inkml:trace contextRef="#ctx0" brushRef="#br1" timeOffset="-144261.89">25448 3153 59 0,'0'0'378'0,"0"0"-277"0,0 0 6 0,0 0-33 15,0 0-33-15,18-22-14 0,-16 16-2 16,-1-1 19-16,0-1 7 0,-1 1-15 16,0-1 10-16,0 1-5 0,0 0-4 15,-1 0-11-15,-1 1-10 0,-1 0-8 16,1 0-7-16,-2 0-1 0,1 4-3 16,-3-2-5-16,-1 2-1 0,-1 2-10 15,-4 6-4-15,1 3 5 0,-2 4 2 16,-3 5 2-16,3 1-13 0,-1 4-16 15,2 1-4-15,2 0 11 0,1 1 25 16,3-2 9-16,2 0 0 0,4-3 4 16,0-2 3-16,2-4 18 0,4-5 12 15,0-2 10-15,2-3 3 0,2-4 8 16,-2-6-8-16,3-4-8 0,-2-6-9 16,-1-1-9-16,0-3-10 0,-1-1-12 15,-2 2-10-15,-1 2-23 0,-1 2-26 16,-1 2-39-16,-1 1-61 0,-1 2-71 15,0 2-138-15</inkml:trace>
  <inkml:trace contextRef="#ctx0" brushRef="#br1" timeOffset="-143932.83">25614 3084 397 0,'0'0'256'0,"0"0"-177"0,0 0 37 0,0 0-53 0,19-27-48 16,-15 25-5-16,-1-2 7 0,0 3-1 15,-3 1-16-15,1 5-7 0,-1 3 7 16,-1 7 22-16,0 6-9 0,-4 8 10 15,1 12-6-15,0 9-10 0,2 1-5 16,2-8-1-16,0-11 5 16,0 1-6-16,0 3 0 0,0 5-1 15,2 1-4-15,-1-11-26 0,-1-8-23 16,2-7-52-16,-2-1-54 0,0 3-29 16,0-4-55-16,0-4 3 0</inkml:trace>
  <inkml:trace contextRef="#ctx0" brushRef="#br1" timeOffset="-143509.02">25676 3084 428 0,'0'0'110'16,"0"0"-3"-16,0 0 12 0,0 0-53 16,0 0-19-16,16-33-7 0,-11 25-12 15,2 0-3-15,1 1 11 0,0-1 1 16,1 1 0-16,1 0-1 0,-2 1-1 16,1 1-6-16,1 3-12 0,-2 0-3 15,2 0-3-15,-2 1-1 0,1 1-5 16,0 0 0-16,0 1-5 0,0 2 0 15,0 0-2-15,0 2 0 0,-2 1-3 16,1 1-1-16,-2 2 6 0,-1 2 0 16,-2 0 19-16,-1 1 3 0,-2 2-6 15,-2-1-3-15,-2-1 2 0,-4-1-3 16,-3 1-2-16,-1-3 2 0,-3 2-2 16,-3-3-3-16,-2 0-1 0,1-1-6 15,-3-2-3-15,1-1-34 0,1-1-18 16,1-2-36-16,4-1-47 0,-4 0-62 15,7-4-60-15,3 0-151 0</inkml:trace>
  <inkml:trace contextRef="#ctx0" brushRef="#br1" timeOffset="-143367.83">26007 3294 883 0,'0'0'73'16,"0"0"-68"-16,0 0-5 0,0 0-144 16,0 0-192-16</inkml:trace>
  <inkml:trace contextRef="#ctx0" brushRef="#br1" timeOffset="-139835.24">26864 2609 68 0,'2'-3'55'0,"1"-1"-42"0,1 2 24 15,-2-2 4-15,1 2-20 0,0-1 0 16,-1 0 3-16,0 2 4 0,1 1 16 16,-2-1 12-16,0 0 9 0,0 1-6 15,-1 0-3-15,1-1-7 0,-1 1-7 16,1 0-4-16,-1 0-7 0,0 0-7 15,0 0-1-15,0 0-6 16,0 0-1-16,0 0 2 0,0 0-3 0,-2 0-4 16,0 3-8-16,-2 3 19 15,-4 3-9-15,-3 6-6 0,-4 5-5 0,-6 6-2 16,-6 10 6-16,-8 13-3 0,-5 15 5 16,0 3 3-16,5-2 2 15,9-8-1-15,8-7 6 0,5-2 11 0,5-2 4 16,3-3-4-16,5-2-3 0,1-4-3 15,5-3-4-15,2-6-14 0,-1-7-1 16,1-6 0-16,2-1-4 0,4 0-32 16,2-3-52-16,4-1-44 0,10-8-87 15,-5-2-65-15</inkml:trace>
  <inkml:trace contextRef="#ctx0" brushRef="#br1" timeOffset="-139405.03">27078 2784 707 0,'0'0'106'0,"0"0"-67"0,0 0 33 0,0 0-32 0,0 0-40 16,3-7-4-16,-2 12-18 0,1 3-3 16,1 5 20-16,-3 5 5 0,0 7 10 15,-2 8 11-15,-3 8 2 16,-2 5-5-16,0-3-5 0,3-9 3 16,0-11-1-16,0-4 18 0,1 2 9 15,1 1-4-15,0 3-17 16,1-4-10-16,1-3-6 0,0 0-2 0,0-4 3 15,3-1-6-15,2-5 0 0,1-1 0 16,2-1 10-16,0-3 17 0,4 0 5 16,1-3-7-16,2 0-7 0,2-4-3 15,3 0-9-15,-1-2-6 0,3 0-5 16,1-1-35-16,-2 0-23 16,0-3-41-16,-1 2-38 0,-1-3-50 0,-4-1-58 15,-6 4-216-15</inkml:trace>
  <inkml:trace contextRef="#ctx0" brushRef="#br1" timeOffset="-139220.71">26986 3049 765 0,'0'0'114'0,"0"0"-97"15,0 0 58-15,0 0-28 0,0 0-10 16,62-8 11-16,-22 2-5 0,9-1-2 15,2-1-11-15,-7-3-16 0,-4 4-11 16,-13 1-3-16,-4 2-52 0,-2-1-73 16,9-2-59-16,-3 1-61 0,-3 1-119 0</inkml:trace>
  <inkml:trace contextRef="#ctx0" brushRef="#br1" timeOffset="-138766.59">27387 3030 160 0,'0'0'305'16,"0"0"-222"-16,0 0 28 0,0 0 0 16,39-23-39-16,-26 15 2 0,1 1-24 15,1 0-21-15,-2-1 9 0,0 2 8 16,-1 0-16-16,-3 1-17 0,2 2-2 15,-2 3-2-15,-1 0-9 0,2 3 0 16,-2 7-15-16,2 4 3 0,-1 2 12 16,-1 4 7-16,-1 1-4 0,-1 1 1 15,-1-1-4-15,0 1-4 16,-2-2-10-16,-2-1 1 0,-1-2-7 16,-1-4 2-16,-5 0 6 0,-1-5 7 15,-1-1 5-15,-1-6 4 0,-1-1 2 16,1-2 5-16,0-6-2 15,-1-4 12-15,2-2 8 16,1-4-9-16,2 1-2 0,2-2 5 0,3 3 15 0,2 2 4 16,5 0-19-16,3 1-12 0,6 2-6 15,1-1-1-15,7-1-2 0,1 1-4 16,4 3 1-16,1 1-4 0,6 0-26 16,5-2-33-16,5 5-43 0,-7 1-67 15,-4 2-65-15,-13-1-45 0</inkml:trace>
  <inkml:trace contextRef="#ctx0" brushRef="#br1" timeOffset="-138390.1">28007 3035 414 0,'0'0'97'0,"0"0"-60"0,0 0 40 0,0 0-27 16,0 0-36-16,13-29 8 0,-12 23 30 16,0 0 10-16,-1 0-3 0,0 3 6 15,0-1-6-15,-1 3-21 0,-1 1-10 16,-1 0-28-16,0 6-9 0,-4 3-2 16,1 3 8-16,0 5-2 15,0 1 4-15,3 2 1 0,2 1-1 16,1-1-1-16,2-2 2 0,4 1 0 15,2-3 5-15,4-1 10 0,0-3 16 16,2-1 13-16,1-6-3 0,-1-2-7 16,0-3 25-1,0-6 9-15,2-2 8 0,-2-5-11 0,0 0-26 0,0-4-22 16,0-3-14-16,-1 1-3 0,-3 2-25 16,1 0-15-16,-3 3-19 0,-2 4-25 15,0-2-29-15,-2 4-58 0,3-3-89 16,-2 3-31-16,0 1-158 0</inkml:trace>
  <inkml:trace contextRef="#ctx0" brushRef="#br1" timeOffset="-137967.12">28351 3057 233 0,'0'0'148'16,"0"0"-51"-16,0 0-19 15,0 0-54 1,0 0-11-16,36-5 5 0,-27 2 10 0,1 0 17 0,1-1 2 0,-2-1 18 16,0 0 2-16,1 0-10 0,-1-1-6 15,-1-1-10-15,0 0-15 0,-1 0-12 16,-1 1-4-16,-1-1-5 0,-3-2-5 16,-2 2 2-16,0 0-1 15,-2 0 2-15,-4 1-3 0,-2 0-7 16,-4 5-2-16,-2-1 4 0,-3 2 0 15,-1 2 2-15,-2 6 2 0,2 0 0 16,0 5-2-16,2 1-2 0,2 1 0 16,3 3 0-16,3-3 1 0,2 2 4 15,3 1 0-15,1-1 14 0,2 1 12 16,1-4 2-16,3 1-5 0,2-2 2 16,1-3 1-16,2 0-2 0,2-3 0 15,0-4-2 1,3 0-10-16,1-3 5 0,2 0-8 15,0 0-9-15,2-5-22 0,2 1-34 0,-2-1-30 16,3-1-54 0,6-6-65-16,-5 3-35 0,-6 0-203 15</inkml:trace>
  <inkml:trace contextRef="#ctx0" brushRef="#br1" timeOffset="-137636.99">28547 2498 650 0,'0'0'68'0,"0"0"-2"0,0 0 18 0,41 18-77 0,-25-5-7 16,0 8-5-16,4 10-2 0,2 18 0 15,-1 18-3-15,1 7 4 0,-4 1 6 16,-3-5 23-16,-5-8 16 0,0-3 5 16,-3 1-3-16,-4-2-4 0,-3-1 3 15,-5 0 2-15,-4-3-9 16,-4-3-10-16,-1-3 0 0,-3-5-2 16,-1-5 2-16,-1-7 5 0,2-6-13 15,2-9-8-15,1 1-7 0,-7 0-21 16,-3 2-53-16,-4-1-52 0,2-1-40 15,-4 0-82-15,7-3-7 0,5-2-64 0</inkml:trace>
  <inkml:trace contextRef="#ctx0" brushRef="#br1" timeOffset="-136168.25">29497 2967 371 0,'0'0'89'0,"0"0"-47"0,0 0 26 16,0 0-18-16,1 0-10 0,0 0 10 16,-1 0 27-16,2 0 2 0,-2 0 3 15,0 0-12-15,0 0-10 0,1 0-6 16,0-1-4-16,0 1-13 0,1-1-10 15,-2 0-13-15,1 0-6 0,-1 0-5 16,0 1-2-16,0 0-1 0,0 0-10 16,0 2-8-16,-1 3-15 0,1 4 11 15,-3 4 13-15,1 3 6 0,2 4 1 16,-2 1 1-16,2 1-2 0,0-1-1 16,2 0 0-16,3-1 3 0,0-2 0 15,4 1 1-15,-1-6 0 0,1 1 0 16,1-2 0-16,-1-3 0 0,-1-2 0 15,-1-1 1-15,1-4 1 0,-1 0 3 16,0-2 17-16,0-3 6 0,-1-3 3 16,2-1 4-16,-1-2-6 0,1-2-3 15,1 0-4-15,1-2-7 16,-1-1-1-16,3 1 0 0,-2 0-1 16,1 0-2-16,-1 4-1 0,1-1 2 15,-1 0-2-15,-2 3 1 0,1 2-10 16,-3 0 0-16,0 1 3 0,-1 2-4 15,-1-1-1-15,-1 2-2 0,-1 1 0 16,0 0-6-16,1 2-1 0,0 1-6 16,1 2-11-16,0 2 15 0,1 2 8 15,0 3 2-15,0-1 1 0,1 6 1 16,-1-2 0-16,-1 1 0 0,0-1 0 16,-1 0 1-16,0-2 0 0,0-1-1 15,-1-4 1-15,1-2-1 16,-2-1 2-16,1-4 1 0,-2-1 7 15,3-5 9-15,2-2 6 0,0-1-7 16,0-5-4-16,3 0 2 0,1-1 2 16,-1-1 6-16,2-1-3 0,2 0-5 15,1-1-3-15,0 2-4 0,0 1-1 16,3 0-6-16,-3 0-1 0,1 3 1 16,0 1-2-16,-2 3 0 0,-2 0 0 15,-2 5 0-15,-1-1-4 0,-3 3-8 16,1 3-7-16,1 4 1 0,-1 2 18 15,-2 5 0-15,0 0 0 0,1 3-1 16,-3 1-6-16,1 1 1 16,-2-1-3-16,0 0-6 0,0-1-10 0,0 0-14 15,0-5-23-15,1-1-32 0,-1-2-7 16,0-3-33-16,0-6-35 16,-1-1-40-16,-2-6-8 0</inkml:trace>
  <inkml:trace contextRef="#ctx0" brushRef="#br1" timeOffset="-136005.45">29719 2680 1211 0,'0'0'0'0,"0"0"-8"0,3 0-26 0,0 0-92 0,11-6-125 0,-3 2-42 15,1-2-190-15</inkml:trace>
  <inkml:trace contextRef="#ctx0" brushRef="#br1" timeOffset="-135565.89">30972 2760 381 0,'0'0'326'0,"0"0"-293"15,0 0 33-15,0 0-8 0,0 0-38 16,0 0 6-16,0 0 22 16,13-29-1-16,-13 29 3 0,0 0-22 15,0 2-22-15,0 5 7 0,0 3 1 16,-2 9 7-16,-6 6 8 0,-4 12 4 15,-6 7-17-15,-4 11-13 16,-2-3-1-16,5-6-2 0,0-5-9 0,6-10-20 16,1-1-17-16,4-7-28 0,2-6-29 15,-5 9-64-15,5-5-40 0,-1-6-127 16</inkml:trace>
  <inkml:trace contextRef="#ctx0" brushRef="#br1" timeOffset="-135174">30983 2755 514 0,'0'0'165'0,"0"0"-128"16,30-37 99-16,-17 19-58 0,2 3-42 15,1 0 3-15,0 1-4 0,-2 1-6 16,2 1 3-16,-3 4 2 0,2 1-7 16,0 1-14-16,-1 5-8 0,-1 1-2 15,-1 0-1-15,-1 7 0 16,-1 4 2-16,-1 1 10 16,1 6-6-16,-2 6-4 0,0 8 1 0,-2 7 1 0,-2-3 6 15,-2-3 0-15,0 3-6 16,-2 1-2-16,0 5-2 0,1 0-2 0,-1-10 1 15,0-9 0-15,0-7 1 0,2 5-1 16,-2 1-1-16,0 3 0 0,0-3-4 16,0-1-14-16,0-5-12 0,0 0-13 15,-2-5-20-15,2-2-32 0,-1-4-5 16,1-5-37-16,-2-4 0 0,-1-4 13 16,0 0-183-16</inkml:trace>
  <inkml:trace contextRef="#ctx0" brushRef="#br1" timeOffset="-134938.6">30985 2939 765 0,'0'0'112'0,"0"0"-57"0,0 0 20 15,0 0-54-15,0 0 32 0,33-2 0 16,-16-3-34 0,2 1-10-16,5-2-6 0,-2-1 2 15,5-1-1-15,-2 1-4 0,2-2-11 0,3 1-57 0,19-6-94 16,-9 4-155-16,-4-3-254 0</inkml:trace>
  <inkml:trace contextRef="#ctx0" brushRef="#br1" timeOffset="-131522.11">23101 4290 389 0,'0'0'105'0,"0"0"-54"0,0 0 34 0,0 0 11 0,0 0-29 16,7-10-20-16,-6 5 20 0,0 3 0 15,1 0-24-15,1 1-15 0,-1 1-11 16,0 3-10-16,0 4-6 0,2 5 22 15,-2 5 18-15,0 8-2 0,0 14-6 16,-3 12-17-16,1 15-6 0,-3 6-2 16,1-4-5-16,-2-6-3 15,3-6 1-15,-2-4 1 0,-2-1 2 0,2-3 2 16,0 0-3-16,1-6-2 0,1-3-1 16,1-4-7-16,-2-9-32 0,2-5-37 15,0-7-43-15,0-2-55 0,3-3-78 16,0-4-140-16</inkml:trace>
  <inkml:trace contextRef="#ctx0" brushRef="#br1" timeOffset="-130926.53">23169 4589 138 0,'0'0'63'0,"0"0"-1"0,0 0 41 0,0 0-16 0,0 0-19 16,0-23-1-16,0 19 1 16,0-2-7-16,1 2-5 0,1-2 2 0,2-1 3 15,0-1-6-15,1-1-8 16,1 1-9-16,1-1-1 0,2-1-10 15,1 0 0-15,1 1 0 0,3 0-6 16,0 0 3-16,1 1-7 0,1 1 1 16,2 0-5-16,-1 2 1 0,2 3-3 15,-1 1-1-15,-1 1 0 0,0 3-1 16,-1 4-2-16,0 2 1 16,-2 2-7-16,-3 3 1 0,0 2 2 15,-3 2-2-15,-4 1 8 0,-3 2-6 16,-1-1-1-16,-4-1-1 0,-5 1 2 15,-4-2 8-15,-3-2 5 0,-4 0-1 16,-1-4-9-16,-3-2-2 0,1-1-3 16,0-3-2-16,4-1-7 0,0-2-27 15,2-1-10-15,2-2-18 0,4 0-25 16,-1-2-28-16,4-2-86 0,3 1-39 16,3-1-88-16</inkml:trace>
  <inkml:trace contextRef="#ctx0" brushRef="#br1" timeOffset="-130342.02">23548 4762 89 0,'0'0'251'0,"0"0"-155"0,0 0 15 0,0 0-28 16,5-11-24-16,-4 6 6 0,3 1-2 15,-1-1-14-15,1 2-6 0,0-1-2 16,1 2 12-16,1-1-1 0,0 2-12 16,1 1-6-16,0 0 1 0,3 0-14 15,1 0-11-15,0 0-7 0,1 3-2 16,0 1-1-16,2 2-3 0,-4 3 0 16,-1 1-1-16,-2 0 2 0,-1 4 2 15,-4-1 0-15,-2 3 6 0,-3 0-5 16,-6 1 1-16,-2 1 1 0,-4-1-3 15,0-1-3-15,-2 1 2 0,1-4 1 16,0 0 0-16,3-2 3 0,1-3-1 16,2-1 4-16,2-1 5 0,3 0 9 15,2-3-1-15,1-1-1 0,2-2 8 16,0 0 8-16,2 0 6 0,3-1-1 16,2-2-6-16,3-1-15 0,5 1-5 15,2-2 2-15,3 3-7 0,1-1-3 16,0 1-2-16,1 1-2 15,1 1-1-15,-1 0-4 0,0 0-24 16,1 0-15-16,0 0-22 0,-1 0-36 16,-1 0-32-16,6 0-74 0,-7 0-99 15,-3 0-191-15</inkml:trace>
  <inkml:trace contextRef="#ctx0" brushRef="#br1" timeOffset="-130074.86">24217 4513 886 0,'0'0'152'0,"0"0"-109"0,0 0 16 0,0 0-59 0,7-9-11 15,-4 3-79-15,3-5-33 0,0 2-101 16,-2 1-183-16</inkml:trace>
  <inkml:trace contextRef="#ctx0" brushRef="#br1" timeOffset="-129947.77">24267 4762 577 0,'0'0'0'16,"0"0"-3"-16,0 0-42 0,0 0-183 0</inkml:trace>
  <inkml:trace contextRef="#ctx0" brushRef="#br1" timeOffset="-128831.36">25264 4323 213 0,'0'0'99'0,"0"-2"-65"0,0 0 39 15,0 1-18-15,0 0-33 0,0-1-16 16,0 0 4-16,0 0 25 0,0 1 0 16,0 0 5-16,0 1 5 0,0-1-4 15,0 1-3-15,0 0 11 0,0 0-6 16,-1 0 0-16,0 0 0 0,1 0 1 16,0 0-3-16,0 0-10 0,0 2-7 15,0 1-7 1,0 1-4-16,-1 3-4 0,-1 0 3 0,-3 3-1 0,-1 2-4 15,-2 2-1-15,-2 1-5 0,0 2-1 16,-2 0 0-16,1 1-21 0,1-1-14 16,1 0-22-16,3-2-33 0,3-1-51 15,5-4-46-15,2-3-90 0</inkml:trace>
  <inkml:trace contextRef="#ctx0" brushRef="#br1" timeOffset="-128581.48">25531 4341 459 0,'0'0'93'0,"0"0"-7"0,0 0 12 16,0 0-57-16,0 0-24 0,0 0 3 15,0 0 13-15,-27 20 2 0,19-10-18 16,0 1-8-16,-3 2-9 0,3 0 0 16,2 1-12-16,-1-1-53 0,0 2-48 15,2 6-32-15,2-3-108 0</inkml:trace>
  <inkml:trace contextRef="#ctx0" brushRef="#br1" timeOffset="-127739.1">27352 4188 366 0,'0'0'174'0,"4"-7"-104"0,-1 3 22 0,2 1-25 15,0-2-39-15,0 0-1 0,2 0-9 16,-1 0 8-16,-1 0 12 0,-1 1-2 16,0 1 6-16,-3 1-10 15,1 1-24-15,-2 1-8 16,0 0 0-16,-1 4 10 0,-1 3-9 0,-3 2-1 0,-2 3 2 16,-2 2-2-16,0 3-6 0,-3-1-19 15,0 4-15-15,1-2-23 0,-2 0-9 16,2 1-5-1,-1-1-12-15,0 6-25 0,2-5-99 0,2-5-76 0</inkml:trace>
  <inkml:trace contextRef="#ctx0" brushRef="#br1" timeOffset="-127522.45">27574 4257 201 0,'0'0'292'16,"0"0"-256"-16,0 0-5 0,0 0 1 16,0 0-24-16,0 0 8 0,0 0 14 15,-29 38 3-15,19-26-18 0,-1 3-10 16,1-1-5-16,0 1-21 0,3-1-26 16,0 0-17-16,1 5-41 0,3-4-69 15,2-4-52-15</inkml:trace>
  <inkml:trace contextRef="#ctx0" brushRef="#br1" timeOffset="-126945.77">29447 4221 649 0,'0'0'57'0,"0"0"-5"0,0 0 44 0,0 0-33 0,0 0-23 0,0 0-6 16,14-16 6-16,-12 16-6 0,-2 0-24 15,0 5 2-15,0 2 6 0,0 4-9 16,0 6 7-16,-2 4 0 0,-1 3-1 15,-3 3-8-15,3 1-4 0,0 0 1 16,0 1-4-16,3-2 0 0,-1-1-7 16,2-3-10-16,3-2-11 0,1-4-27 15,2-2-54-15,0-4-52 0,4-7-33 16,-1-4-68-16,-1-3-79 0</inkml:trace>
  <inkml:trace contextRef="#ctx0" brushRef="#br1" timeOffset="-126789.33">29491 4091 862 0,'0'0'67'0,"0"0"-61"16,0 0 5-16,0 0-11 0,0 0-107 16,0 0-31-16,7-36-24 0,4 34-22 15,-2 0-59-15</inkml:trace>
  <inkml:trace contextRef="#ctx0" brushRef="#br1" timeOffset="-126131.64">29733 4288 313 0,'0'0'159'0,"0"0"-75"0,0 0 34 0,0 0-31 16,0 0-21-16,0 0 5 0,0 0-2 15,29-19-8-15,-19 16-24 16,0 0-7-16,0 0-7 0,2 2-3 16,-2-1 2-16,-2 1-7 0,-1 1-5 15,1 0-10-15,-1 2-3 0,-1 2-2 16,1 1 4-16,2 3-7 0,-4 3 7 16,0 0 0-16,-1 3-1 0,0 0 2 15,-1 3-1-15,-3 0 1 0,0 1 1 16,1-2-1-16,-2 0 0 0,2-1 2 15,-1-3-1-15,3-1 0 0,-1-4 1 16,-1-3 0-16,1-2 3 0,-2-2 6 16,3 0 19-16,0-4 8 0,2-3-8 15,0-1-9-15,4-3 5 0,-3-2 10 16,2 1 0-16,2-4-21 0,2 1-9 16,1-1-2-16,3 1-1 0,0-1-3 15,1 1 1-15,-1 1-1 16,0 2 0-16,-2 1 3 0,2 2-2 0,-2 0 0 15,2 1-1-15,-2 1 1 0,0 1-2 16,-3 1 1-16,-1 2 0 0,-3 0 0 16,-2 2-3-16,-1 1-3 0,-1 0-2 15,0 1-10-15,0 5 4 0,-1 4 5 16,1 5 9-16,-2 4-2 0,0 1 2 16,-1 3-6-16,0 2 6 0,0 0 5 15,0 0-5-15,0-1-14 0,0-1-17 16,0-2-15-16,0-1-21 15,0-2-46-15,4 0-88 0,2-7-105 16,-1-5-193-16</inkml:trace>
  <inkml:trace contextRef="#ctx0" brushRef="#br1" timeOffset="-125754.22">30773 4028 599 0,'0'0'232'0,"0"0"-181"0,0 0 4 0,6-5-55 0,-4 13-35 0,-2 4 27 16,0 4 8-16,0 5 12 16,-3 10 17-16,-2 7-13 0,-2-2-4 15,3-4-9-15,0-3-2 0,3-6 2 16,-2 5-3-16,1 3-1 0,-1-1-23 16,2-3-20-16,-1-3-40 0,1-3-33 15,-1-3-29-15,2-7-84 16</inkml:trace>
  <inkml:trace contextRef="#ctx0" brushRef="#br1" timeOffset="-124970.66">30830 3968 164 0,'0'0'77'16,"0"0"-49"-16,0 0 24 0,0 0-11 16,0 0-22-16,0 0 40 0,1 0-29 15,-1 0 25-15,0 0 33 0,0 0-24 16,0 0-17 0,0 0 14-16,2 0 8 0,-2 0-6 0,2-1-16 0,2-2-4 15,4-1-15-15,2-1-2 0,2 0-6 16,5-2-4-16,0 2-6 0,3 1 3 15,-1 1 7-15,0 1 16 0,0 0-7 16,-1 0-13-16,-1 1-3 0,0 0-6 16,-4 0 0-16,-2 1 4 0,-2 0-11 15,-3 0-2-15,-2 2-13 16,-1 1 14-16,-3 4-5 16,-2 3 1-16,-6 3 1 15,-6 2-2-15,-2 1-4 0,-4 2-13 0,-2-2 3 0,-1 1 15 16,3 0 4-16,1-2 0 0,6-2 1 15,4-2 1-15,0-1-1 0,2-3 1 16,4-1-1-16,0-2-1 16,3-1-2-16,-2-3 0 15,2 0 3-15,2 1 0 0,3-1 0 0,3 0 2 0,6 0 11 16,0 0-7 0,3 0 0-16,1 0 0 0,-1 0 1 15,2 0 1-15,-2 0 2 0,2 1-1 0,-1 0-3 0,1 1-6 16,-1 2 2-16,0-1-2 0,1 3 1 15,-3 3-1-15,1 2-4 0,-2 1 4 16,-3 5 1-16,-3 1 1 16,-2 2 7-16,-7 2 11 15,-2 2 15-15,-6 1 9 0,-3-1-2 16,-6 2 2-16,1-2-8 0,-8 0-5 0,-1-4-2 16,-7-1 3-16,-7-1 10 0,-8-3 2 15,-1-4-6-15,4-3-8 0,14-4-14 16,12-2-9-16,6-2-4 15,2 1-3-15,1-1-13 16,-2 0-22-16,3-4-25 0,1 0-30 0,3-3-43 16,4-8-57-16,0 1-146 15,0-1-303-15</inkml:trace>
  <inkml:trace contextRef="#ctx0" brushRef="#br1" timeOffset="-118430.85">24038 6321 225 0,'0'0'80'0,"0"0"-29"0,0 0 33 0,0 0-16 16,0 0-22-16,14-21-1 0,-10 17 11 15,0 0-7-15,-1 0-8 0,-1 0 12 16,2-2 12-16,-3 0 10 0,0 3-15 16,0-2-2-16,0 2-4 0,0 1-6 15,-1 0-9-15,2 2-8 0,-1 0-13 16,1 0-10-16,1 0-8 0,1 6 0 16,0 2 0-16,1 6 1 0,-2 5 3 15,1 5 8-15,-2 7 0 0,-3 7-4 16,0 11-3-16,-3 7-4 0,-1-2 1 15,2-5-1-15,0-8 0 0,1-6 1 16,2-1-2-16,0-5 0 16,0-6-1-16,0-5-17 0,0-1-24 0,-1-2-25 15,1 3-27-15,1-1-49 0,3-5-32 16,0-5-12-16,0-4-128 0</inkml:trace>
  <inkml:trace contextRef="#ctx0" brushRef="#br1" timeOffset="-118133.39">24373 6264 665 0,'0'0'99'0,"0"0"-25"0,0 0 10 0,0 0-63 0,0 0 15 0,6 19-20 16,-5-5 16-16,0 6 6 0,0 3-8 15,0 3 4-15,-1 2-15 16,-1 2-5-16,1 6-2 0,0-3-2 16,0-2-5-16,0 1-4 0,3-7-1 15,0 1-2-15,0 1-14 0,1-4-33 16,1-1-34-16,1-3-29 0,3-1-77 15,-2-7-39-15,-1-3-151 0</inkml:trace>
  <inkml:trace contextRef="#ctx0" brushRef="#br1" timeOffset="-117899.1">24104 6564 680 0,'0'0'165'15,"0"0"-59"-15,0 0 16 0,0 0-49 16,45-5-21-16,-21 2-12 0,4-3 0 16,1 1-15-16,0 0-18 0,-1 1-7 15,0-1-24-15,-2 3-34 0,1 1-47 16,10 1-79-16,-6 1-98 0,-3 0-99 15</inkml:trace>
  <inkml:trace contextRef="#ctx0" brushRef="#br1" timeOffset="-117386.48">24742 6704 423 0,'0'0'97'16,"0"0"-38"-16,0 0 56 0,0 0-30 0,0 0-21 15,0 0-15-15,0 0 13 16,5-34-12-16,-5 29-20 0,0 1-3 15,0 1-8-15,0 1 1 0,0 0 7 16,0 2-8-16,-1-1-9 0,-2 1-10 16,1 0-2-16,-3 3 0 15,-1 3 1-15,-1 2 1 0,-2 3 0 0,0 4 0 16,-1 0-2-16,1 5 2 0,1 0 2 16,2 1-1-16,4 1 2 0,2-2 3 15,1-1 3-15,6-2 8 0,3-2 13 16,1-2 4-16,4-5-7 0,2-1 2 15,1-5-5-15,-1-2-5 0,2-3-1 16,-3-7 6-16,0-1 0 0,-3-4 0 16,-3-3 8-16,-3-3-7 15,-3-3-12-15,-3-4-5 16,-1 1-6-16,-5 0-2 0,-2 4-7 16,-3 3-8-16,-2 6-12 0,-4 3-11 15,1 5-20-15,-2 3-11 0,0 3-5 16,1 0-28-16,1 0-51 0,4 1-93 15,3 1-71-15</inkml:trace>
  <inkml:trace contextRef="#ctx0" brushRef="#br1" timeOffset="-117198.52">25089 6534 636 0,'0'0'220'0,"0"0"-205"0,0 0-15 0,0 0-40 0,0 0-127 16,4-35-218-16</inkml:trace>
  <inkml:trace contextRef="#ctx0" brushRef="#br1" timeOffset="-117073.34">25095 6693 682 0,'0'0'139'0,"0"0"-80"15,0 0 29-15,0 0-75 0,0 0-13 16,0 0-92-16,0 0-73 0,0 0-50 16,0 0-176-16</inkml:trace>
  <inkml:trace contextRef="#ctx0" brushRef="#br1" timeOffset="-116499.49">25842 6283 440 0,'0'0'69'0,"0"0"-11"0,0 0 30 0,0 0-34 0,0 0-5 16,35-15 4-16,-28 15 1 0,1 3-19 16,-1 5-19-16,-1 5 13 0,-1 4 3 15,-2 7 4-15,1 11 13 0,-3 16-5 16,-2 18-10-16,1 6-11 0,-2-2 0 16,1-2-5-16,1-6-1 0,0-2-7 15,-1 1-5-15,0-4-3 0,1-5 1 16,-1-4-3-16,0-5-32 0,-1-7-46 15,1-10-62-15,1-5-65 0,0-7-53 16,0-9-164-16</inkml:trace>
  <inkml:trace contextRef="#ctx0" brushRef="#br1" timeOffset="-116068.42">25945 6509 371 0,'0'0'128'0,"0"0"-75"15,23-37 64 1,-10 22-36-16,0 3 8 0,2-1-9 0,0 5-12 0,2 1-13 16,-1 1-29-16,1 2-6 0,-1 1 6 15,0 2 3-15,0 1 4 0,-1 2 5 16,-2 4-8 0,3 1 1-16,-2 5-11 0,-2 2 2 0,1 2 1 0,-3 3-4 15,0 1-6-15,-4 1-2 0,-3-3-3 16,-3 1 0-16,-2-1 2 0,-7-1 2 15,-3-2-4-15,-2-1 0 16,-5-3-4-16,-3-3-1 0,-1 0-3 16,-4-3-20-16,-2-3-23 0,-2-1-29 15,1-1-25-15,1 0-30 0,-8 0-41 16,8 0-79-16,5-1-76 0</inkml:trace>
  <inkml:trace contextRef="#ctx0" brushRef="#br1" timeOffset="-115769.54">26296 6753 627 0,'0'0'92'0,"0"0"33"16,0 0-40-16,0 0-62 0,0 0-12 15,36-22 6-15,-30 20 19 16,-1 2 1-16,-2 0 6 0,0 2 4 16,-2 3-16-16,-1 5-3 0,-1 4-9 15,-6 5-9-15,0 4-8 0,-3 3 1 16,0 3-3-16,0 2-9 0,0 1-18 16,2-1-21-16,-1 0-14 0,4-3-13 15,1-3-30-15,2-3-48 0,3-2-30 16,2-7-95-16</inkml:trace>
  <inkml:trace contextRef="#ctx0" brushRef="#br1" timeOffset="-115455.62">26597 6607 712 0,'0'0'161'16,"0"0"-5"-16,0 0-54 0,0 0-55 15,46-14-12-15,-22 12-9 0,1-1 3 16,2 0 3-16,-1-1-5 0,2 1 2 15,-1-1-16-15,-1 1-12 0,0 2-1 16,-1-1 0-16,-3 1-20 0,2 1-29 16,-1 0-23-16,0 0-46 15,9 0-50-15,-5 3-86 0,-5-2-89 16</inkml:trace>
  <inkml:trace contextRef="#ctx0" brushRef="#br1" timeOffset="-114999.39">27447 6210 548 0,'0'0'105'0,"0"0"9"16,0 0 56-16,0 0-101 15,0 0-32-15,8-10-23 0,-5 16-9 0,-3 2 7 0,0 6 4 16,0 5 7-16,0 8 0 0,0 15-6 16,0 13-3-16,-1 17 3 0,1 1 1 15,-2-1 0-15,1-8-5 16,1-6 1-16,-2 0-8 0,-2-1-1 16,1 0 0-16,-2-3-4 0,1-3 2 15,1-3-3-15,0-4-1 0,0-5-21 16,3-9-11-16,0-8-27 0,0-9-49 15,5 1-55-15,0-2-91 0,-1-3-104 0</inkml:trace>
  <inkml:trace contextRef="#ctx0" brushRef="#br1" timeOffset="-114480.27">27507 6532 157 0,'0'0'131'0,"0"0"-57"0,0 0 50 0,0 0-52 0,0 0-23 16,18-28-8-16,-12 24 5 0,2-1 2 16,0 1-9-16,2-2 4 0,-1 1 10 15,0-1-4-15,4-1 0 0,-3 4 17 16,3-2-20-16,1 3-15 0,4-2-2 15,0 2-6-15,3 0-11 0,2 1-1 16,-2 1-1-16,0 0-7 0,-1 3 8 16,-5 2 15-16,-1 1 1 0,-4 4 3 15,-5 1 5-15,-4 3 9 0,-2 3-6 16,-7 3-10-16,-5-3-13 0,-2 3-8 16,-5-2-1-16,-3 0 0 15,-1-4-4-15,-3 0 2 0,-2-3-4 16,-1-3 0-16,0-2-4 0,2-3-30 15,1-1-15-15,2-2-22 0,6 0-22 16,3-2-27-16,6-1-45 0,8-8-61 16,3 4-41-16</inkml:trace>
  <inkml:trace contextRef="#ctx0" brushRef="#br1" timeOffset="-113959.3">27868 6733 422 0,'0'0'109'0,"0"0"-9"0,0 0 31 0,0 0-68 0,0 0-22 0,20-37-5 16,-12 27-11-16,3 1-2 0,1 2-2 16,1 0 12-16,0 2-5 0,2 2 4 15,-3 1-1-15,1 2-10 0,-3 0-8 16,0 1-4-16,-2 4-7 0,-3 1 0 16,-2 3-2-16,-2 2 0 0,-1 4 0 15,-5 0 0-15,-3 2 2 16,-2 2-1-16,-2-2 0 0,-3 3 1 15,0-2-2-15,0 0 3 0,0-2-2 16,1-2 1-16,3 0 9 0,2-3 19 16,1-1 5-16,2-2-2 0,3-2-5 15,2 0-14-15,1-2 1 0,0-2 6 16,2-1 24-16,3 0 4 0,4-1-6 16,2 0-10-16,2 1-1 0,4 0-9 15,3 0 0-15,1 0-7 0,3-1-6 16,-1 1-5-16,1-1-2 0,-2 0-3 15,0 0-8-15,-2 0-18 0,-1 0-15 16,1 2-17-16,0-2-13 0,1 2-45 16,1-1-39-16,13 0-96 0,-7 0-112 15</inkml:trace>
  <inkml:trace contextRef="#ctx0" brushRef="#br1" timeOffset="-113556.7">28888 6413 491 0,'0'0'60'0,"0"0"51"0,39 1-23 0,-18 0-33 0,1-1-12 16,-1 1 9-16,1-1-14 0,-2 0-16 15,-2 0-16-15,-1 0-6 0,-4 0-2 16,1 0-5-16,-1 0-31 0,-1 0-45 16,-1 0-32-16,1 0-16 0,-3 0-69 15,-1 0-134-15</inkml:trace>
  <inkml:trace contextRef="#ctx0" brushRef="#br1" timeOffset="-113326.25">28883 6543 533 0,'0'0'203'15,"0"0"-135"-15,0 0 68 0,35 10-58 16,-13-7-36-16,4-3-2 0,2 0-1 15,2 0-4-15,1 0-18 16,0 0-11-16,-1 0-6 0,0 0-1 16,-2 0-45-16,0 0-71 0,9 0-63 15,-7 0-79-15,-5-3-191 0</inkml:trace>
  <inkml:trace contextRef="#ctx0" brushRef="#br1" timeOffset="-112629.98">30226 6278 328 0,'0'0'187'0,"0"0"-151"0,0 0 52 0,0 0-24 15,0 0-35-15,31-35 0 0,-27 29 10 16,-3 0 5-16,-1 0 6 0,-1 0-11 16,-5 1-13-16,-4 2-11 0,0 1-5 15,-4 2-3-15,-2 2 4 16,-5 3-5-16,-1 4 1 0,-1 2-5 0,-2 3-1 15,0 5-1-15,-1 3 0 0,1 3-1 16,0 11 1-16,-1 6 0 0,6 7-1 16,4 0 1-16,9-6 2 0,7-9 8 15,0-11 17 1,7-5 11-16,1-1-2 0,5 0-8 0,4 2-8 0,1 0-6 16,4-4 5-16,1-3 6 0,1-7 0 15,0-2 0-15,1-3 4 0,2-5-2 16,-4-1 6-16,1-3-2 15,-5-2-2-15,2-3-7 0,-3-4-2 16,0-5-3-16,-1-4-3 0,-4-8-5 16,0-9-2-16,-6-2-1 0,-3 3-3 15,-4 10 9-15,-5 12-2 0,-3 3-1 16,-1-1-9-16,-3-1-1 0,-3-2-3 16,-3 4-5-16,0 2-6 0,-1 1-9 15,-1 3-5-15,2 1-11 0,2 2-26 16,0 4-32-16,0 2-54 0,2 3-120 15,4 0-200-15</inkml:trace>
  <inkml:trace contextRef="#ctx0" brushRef="#br1" timeOffset="-109790.62">25073 8007 199 0,'0'0'145'0,"0"0"-62"0,0 0 1 16,0-10-20-16,0 6-23 0,0 1-27 16,0-1 7-16,0 1 21 0,0 1-2 15,0-1 2-15,0 0 13 0,1 0-1 16,-1 2 2-16,2-2-1 0,-1 2-2 16,0-1-11-16,0 2-7 0,1 0-11 15,-1 0-9-15,2 4-9 0,-1 3 5 16,-1 3 4-16,-1 5 2 0,0 5-8 15,0 4 0-15,0 9-3 0,0 10-2 16,-2 10-2-16,1 2 1 0,-1-3-2 16,1-9 3-16,1-5-4 0,0-6 1 15,0-5-1-15,1-3-9 0,1-7-16 16,-1-1-18-16,1 2-18 0,1 1-27 16,0-1-36-16,4 0-37 0,0-7-24 15,2-4-170-15</inkml:trace>
  <inkml:trace contextRef="#ctx0" brushRef="#br1" timeOffset="-109474.93">25439 8008 765 0,'0'0'70'0,"0"0"17"0,0 0-11 0,0 0-30 0,0 0-46 0,17-11 1 16,-14 18-1-16,-1 4 10 0,0 8 13 16,-2 3 17-16,0 7-15 0,-4 12 8 15,0 4-9 1,-1-2-7-16,4-8-8 0,1-10-5 0,0-4-4 15,1 0-1-15,4 5-13 0,1-1-25 0,1-1-30 16,0-2-32-16,0-4-43 0,5 0-61 16,-3-6-36-16,-2-3-143 0</inkml:trace>
  <inkml:trace contextRef="#ctx0" brushRef="#br1" timeOffset="-109129.53">25099 8268 299 0,'0'0'154'16,"0"0"-78"-16,0 0 72 0,0 0-33 0,0 0-14 0,45 18-21 15,-23-16 6-15,3-1-16 16,3-1-27-16,1 0-2 0,7 0-4 16,5-1-15-16,7-1-5 0,-1-2-7 15,-9 3-7-15,-10 1-3 0,-11-1-2 16,0 0-31-16,0 1-29 0,2 0-47 15,7-3-50-15,-6 1-81 0,-4 1-104 16</inkml:trace>
  <inkml:trace contextRef="#ctx0" brushRef="#br1" timeOffset="-106288.2">25856 8567 201 0,'0'0'97'0,"0"0"1"0,0 0 5 0,0 0-35 0,12-8-14 15,-9 6-13-15,1-1-1 0,-2 1-8 16,2-2-10-16,-1 2-8 0,0-2 3 16,-1 2 6-16,-1 1 14 0,0 1 17 15,-1 0-4-15,0-1 2 0,0 1-2 16,0-1-8-16,0-2-7 0,0 1-1 15,-1 0-3-15,-1-3-1 0,1 0-3 16,-2-1-5-16,1 0-1 0,-1 0-9 16,1-2 4-16,-1-1 5 0,-2 1-1 15,1 1-6-15,-1 0 1 16,-3 1-4-16,2 1-2 16,-1 2-3-16,-1 1-2 0,-3 2 3 0,-1 0-5 15,-2 3 1-15,-1 5 2 0,0 1-3 16,-3 1 4-16,2 3-6 0,1 1 2 15,-1 3-2-15,3 1 1 0,2 3-1 16,0 1 1-16,1 3-1 0,4-1 0 16,2 1 0-16,1-2 1 0,3-1-1 15,2-1 0-15,5-2 1 0,3-3 2 16,3-2-2-16,1-3-1 0,3-4 3 16,0-3 2-16,3-4 4 0,-2 0 5 15,4-6-1-15,-2-2-3 0,-1-2 6 16,0-4-3-16,-3-1 0 0,-2-3-3 15,-3 2 2-15,0-2-1 16,-4 3 2-16,-3 1-5 0,0 4 0 16,-3 0-2-16,-1 2-1 0,0 2-1 15,-1 3-3-15,-1 0 1 0,-1 2-2 16,1 1-1-16,0 1 1 0,-1 4-2 16,2 3 0-16,0 3 2 0,1 0 0 15,1 5 4-15,3-1-3 0,0 1 3 16,1 2 6-16,0-1-2 0,2-2 2 15,-1 2 0-15,1-3 9 0,1 0 3 16,3-3-3-16,-1 0-1 0,2-3-5 16,0-1-5-16,1-2-1 0,2-3-6 15,0-2-1-15,2-1-18 16,-1-5-24-16,3-1-25 0,-1 0-28 0,2-2-25 16,-1-2-44-16,3-7-47 0,-1 2-124 15,-6 1-157-15</inkml:trace>
  <inkml:trace contextRef="#ctx0" brushRef="#br1" timeOffset="-106068.97">26345 8329 761 0,'0'0'16'0,"0"0"-16"0,4 0-8 15,-1-1-99-15,0-2-172 0</inkml:trace>
  <inkml:trace contextRef="#ctx0" brushRef="#br1" timeOffset="-105959.59">26472 8651 463 0,'0'0'0'0,"0"0"-54"16,0 0-180-16</inkml:trace>
  <inkml:trace contextRef="#ctx0" brushRef="#br1" timeOffset="-105426.02">27022 8113 500 0,'0'0'156'0,"0"0"-73"0,0 0 74 16,0 0-79-16,26-37-26 0,-22 32-26 16,0 4-5-16,-3 1-4 0,-1 4-14 15,0 7 8-15,-5 5 10 0,-1 8 3 16,-2 12-2-16,-2 18-9 0,-4 12 0 15,3 8-1-15,0-3 1 0,4-8 5 16,1-5 1-16,1-2-5 0,1-2 0 16,1-3-9-16,1-2 0 0,-1-6-5 15,0-2-18-15,-2-4-22 0,2-7-16 16,-1-8-16-16,1-6-29 0,1-3-32 16,-3 2-66-16,-1-2-73 0,2-4-133 15</inkml:trace>
  <inkml:trace contextRef="#ctx0" brushRef="#br1" timeOffset="-104970.08">26999 8351 450 0,'0'0'78'0,"0"0"39"16,0 0-41-16,0 0-13 0,38-41-22 15,-25 30 5-15,2 0 10 16,0 2-17-16,4 0 10 0,1-1 7 15,-1 4-14-15,3 1 1 0,0 2-6 16,-1 2-3-16,0 1-4 0,0 0 0 16,-2 1-1-16,0 5-6 15,-5 0-3-15,0 3-13 16,-4 1-3-16,-3 2 0 0,-2 3 0 0,-5 1 11 0,-3 1 9 16,-5 2-3-16,-3-2-1 0,-6 2-11 15,-3-3-3-15,-4 1-1 0,-3-2-3 16,-2-4 1-16,0-1-3 0,-1-1-11 15,2-3-29-15,0 0-23 0,2-3-20 16,3 0-29-16,2-2-42 16,0-1-68-16,6 0-37 15,4 0-155-15</inkml:trace>
  <inkml:trace contextRef="#ctx0" brushRef="#br1" timeOffset="-104672.79">27401 8551 570 0,'0'0'93'0,"0"0"25"16,0 0 21-16,0 0-78 0,0 0-23 15,0 0-24 1,23-15 8-16,-21 15 10 0,-1 0-13 15,0 4 19-15,-1 3 12 0,0 5-1 16,-2 3-7-16,-2 3-11 0,1 3-10 0,0 2-7 0,1 1-10 16,2 4-4-16,-1-1 2 0,1 1-2 15,0-1-3-15,0-1-8 0,1-3-12 16,0-2-16-16,1-3-36 0,1-3-53 16,1-5-91-16,1-3-105 0,-2-7-210 15</inkml:trace>
  <inkml:trace contextRef="#ctx0" brushRef="#br1" timeOffset="-104249.64">27769 8357 606 0,'0'0'96'0,"0"0"21"0,0 0 11 0,0 0-33 15,42 0-25-15,-24 0-12 0,4-1 1 16,2 1-18-16,2 0-14 0,1 0-11 16,1-1-11-16,-2 0-5 0,-1 0-6 15,-1-1-24-15,-1 1-20 0,-1-1-39 16,-3-1-44-16,-1 1-56 0,1-2-26 15,-2 1-46-15,-6 0-64 0</inkml:trace>
  <inkml:trace contextRef="#ctx0" brushRef="#br1" timeOffset="-103904.71">28455 7976 616 0,'0'0'76'0,"0"0"12"16,0 0 16-16,0 0-75 0,0 0-20 15,13 37 5-15,-13-11 12 0,-8 13 2 16,0 13-12-16,-4 11 0 0,3 4-6 16,2-7-3-16,3-8-4 0,2-6-3 15,1-1-1-15,1 0 1 0,0-2-4 16,2-1-9-16,0-4-17 0,-2-6-12 16,0-8-10-16,0-5-18 0,-1-3-16 15,-5 6-24-15,0-2-75 0,1-5-179 16</inkml:trace>
  <inkml:trace contextRef="#ctx0" brushRef="#br1" timeOffset="-103433.92">28478 8240 250 0,'0'0'51'0,"0"0"68"0,0 0-10 15,0 0-52-15,0 0-6 0,0 0 0 16,32-30 8-16,-25 24 8 0,1-1-1 16,0 0-16-16,3 0-7 0,1-1 1 15,3 1 3-15,-1 3-10 0,0 1 0 16,0 2-1-16,0 1-6 0,-3 0-2 16,1 1-2-16,0 3 2 15,-1 1 0-15,-1 2-8 0,0 2-13 16,-3 1 0-16,-1 1 0 0,-4 3-1 15,-2 0 8-15,-4 2 4 0,-3-2-8 16,-6 0-5-16,-1 0 0 0,-4-4-4 16,-3 0-1-16,-2-1-4 0,-2-2-17 15,1-1-22-15,2-2-15 0,-1 0-20 16,3-1-33-16,5 0-50 0,1-3-62 16,6 0-55-16</inkml:trace>
  <inkml:trace contextRef="#ctx0" brushRef="#br1" timeOffset="-102917.41">28779 8449 381 0,'0'0'101'0,"0"0"-17"0,0 0 25 0,0 0-51 16,0 0-13-16,23-18-22 0,-16 13 3 16,2 0 3-16,-1-2 2 0,0 1 11 15,2 4 1-15,0-3-3 0,-2 4-6 16,-1 0-11-16,1 1 6 0,-2 0-7 15,-1 0-9-15,0 2-9 0,-2 4-2 16,-1 0-2-16,-2 2 0 0,-2 3 1 16,-1 0 3-16,-5 3-1 0,0 0 4 15,-5 1-3-15,1 0 0 0,-2-2 0 16,0 1-2-16,2-2 6 0,-2 1 14 16,3-3 13-16,1-1 5 0,3-1 0 15,2-2-4-15,2-2-7 0,1 1-11 16,2-4-10-16,0 2 6 0,0-2 8 15,5 0 3-15,1-1-5 16,5 0 0-16,-1 1-7 0,4 0-4 16,3-1-4-16,-1 1-4 0,3 1-1 15,1-1-15-15,0 0-21 0,3-1-22 16,0 0-18-16,3 1-20 0,-2-1-20 16,3 0-35-16,8 0-65 0,-5 1-54 15,-4-1-200-15</inkml:trace>
  <inkml:trace contextRef="#ctx0" brushRef="#br1" timeOffset="-102524.58">29477 8220 478 0,'0'0'82'0,"0"0"-10"0,0 0 75 0,51 0-39 0,-28 0-29 0,3 1-5 16,2-1-2-16,4 0-11 0,5 1-20 15,3 1-11-15,5-1-17 0,-3-1-8 16,-12 1-4-16,-9-1-1 16,-4 2-3-16,1-2-27 0,4 3-40 15,1-1-35-15,-1 1-41 0,-4 0-38 16,0 3 5-16,-6-2-103 0</inkml:trace>
  <inkml:trace contextRef="#ctx0" brushRef="#br1" timeOffset="-102291.39">29497 8435 560 0,'0'0'92'0,"0"0"-19"16,0 0 95-16,39 0-87 0,-16 0-30 16,9-1-8-16,-1-1-11 0,3-1-10 15,6 3-12-15,2 0 1 0,7 0-11 16,3 0-4-16,-8 0-19 16,-4 2-52-16,-6 0-39 0,-2 0-56 15,-7-2-27-15,-7 0-105 0</inkml:trace>
  <inkml:trace contextRef="#ctx0" brushRef="#br1" timeOffset="-101916.04">29994 8060 311 0,'0'0'381'15,"0"0"-318"-15,0 0 47 0,0 0-38 16,0 0-62-16,0 0-9 0,-7 3-1 15,-3 6 16-15,-2 7 22 0,-6 5 0 16,-6 10-5-16,-8 15-19 0,-9 13-4 16,0 3-3-16,0-4-4 15,3-5 0-15,8-9-3 0,0-3-11 16,4-2-5-16,3-3-11 0,1-8-22 16,7-5-34-16,3-7-41 0,1 5-23 15,3-2-32-15,2-4-134 0</inkml:trace>
  <inkml:trace contextRef="#ctx0" brushRef="#br1" timeOffset="-101196.18">30586 8193 333 0,'0'0'218'16,"0"0"-130"-16,0 0 33 0,0 0-34 15,0 0-26-15,0 0-20 0,22-14 2 16,-22 11 2-16,0 2-9 0,-1 1-16 16,-4 0-3-16,-4 3-1 15,-2 2-4-15,-7 2 8 0,1 4-4 0,-8 3-8 16,-1 3 0-16,-4 5-1 0,-4 8 1 16,-8 8-2-16,-2 7-6 0,8 1 2 15,8-4-2-15,15-9 2 0,8-10 0 16,2-4 8-16,3-1 2 0,1 2-5 15,6 2 0-15,2 4-2 0,5-4-1 16,2-3 3-16,5-3 2 16,2-3 1-16,1-2-5 0,3-3 1 15,2-5-2-15,-1 0 2 0,-1-2 9 0,-2-1 0 16,-1-3 4-16,-2-2-7 16,0-3-2-16,0-2-4 15,-4-1 1-15,0-3-2 0,-3-1 5 0,-1 0-3 16,-1-5-2-16,-3 2-4 0,0-2 1 15,-2-2-2-15,-1 3 2 0,-3-2-1 16,1 0 0-16,-2 2 2 0,-2-2 1 16,1 3-1-16,-2-1 1 0,0 0-1 15,-3 1-2-15,0 1 1 0,-3 1 2 16,1 1-1-16,0 0 1 0,0 2 2 16,0 1 0-16,1-1 2 0,-4 4-2 15,2-1-3-15,-1 0 1 0,1 3-3 16,-5 1-1-16,1 4 0 0,1-3 2 15,-3 4-1 1,2 1-1-16,0 0 0 0,-1 0 0 0,0 0-4 16,2 1-30-16,-2 3-27 15,4 1-32-15,1 0-35 0,0 4-69 0,2-2-103 0,3-2-222 16</inkml:trace>
  <inkml:trace contextRef="#ctx0" brushRef="#br1" timeOffset="-58437.76">25346 10078 92 0,'0'0'21'0,"0"0"15"0,9-10 3 0,-5 7 15 0,1-1-15 16,-1 0-15-16,0 0-1 0,0 1 4 16,-1-1-1-16,0 1 6 0,1 0 7 15,-1 0-2-15,-2 1-2 16,4-1-7-16,-4 3 1 0,-1-2-1 16,1 1 1-16,0 0 3 0,-1-2-6 15,0 2-4-15,0-1-3 0,0 1-1 16,0-2 4-16,0 2-4 0,0-1 0 15,1-1-1-15,0 1 0 0,0 0-1 16,-1-2 4-16,1 1 3 0,0 0 8 16,-1 1 6-16,0 0-8 0,-1 0-8 15,-1 1-8-15,-1 1-5 0,-1 0-3 16,-3 0-2-16,-1 5-3 0,0 3 4 16,-3 5 0-16,0 2-3 0,-2 4 4 15,-1 2-3-15,-1 3-1 16,-2 2 0-16,1 2 0 15,-3 0-1-15,1 1 1 0,0 0-1 0,-2-1 1 16,0 0-1-16,-1-1 1 0,0-2 2 16,1-1-2-16,-1-2 0 0,0-2 0 15,3-5 0-15,0-1-1 0,-1-2 1 16,3-5 1-16,-1-3-2 16,2-4 2-16,0-1 1 15,2-8 0-15,2-6 0 0,0-3-3 0,1-6 2 0,2-9 0 16,-1-7-2-16,6-6 1 0,2 5 2 15,1 9 8-15,3 10 17 16,2 7-11-16,4-1-2 16,-1-1 1-16,1 1-3 0,2 2-2 0,-1 3 3 0,-1 2-1 15,3 1-1-15,0 1-3 0,0 3-1 16,3 1-5-16,-1 3 0 16,1 1-2-16,0 5 0 0,1 4 3 15,0 4 0-15,1 1 8 0,1 5 3 16,0 4-2-16,5 6 6 0,-2-1-5 15,-1 3 0-15,2 0 1 16,-5-5-3-16,3 5-3 0,-2-1-4 0,-4 0-4 16,0-1 1-16,-2 0-2 0,-1 1 0 15,-1-3-35-15,0-3-48 0,0-1-43 16,4-2-112-16,-3-8-136 0</inkml:trace>
  <inkml:trace contextRef="#ctx0" brushRef="#br1" timeOffset="-58046.35">25716 10158 143 0,'0'0'298'0,"0"0"-174"0,3-2 1 0,3 0-5 0,4-2-15 15,2 0-31-15,5 0-1 0,3-2-8 16,0 1-30-16,4 2-12 0,-2-1-3 16,2 1-8-16,2 1-7 0,0 0 0 15,0 2-5-15,0 0 0 0,-1 0-2 16,1 2-27-16,-2 0-38 0,0 1-47 16,4 1-56-16,-6 0-68 0,-5-1-92 15</inkml:trace>
  <inkml:trace contextRef="#ctx0" brushRef="#br1" timeOffset="-57796.43">25789 10297 482 0,'0'0'129'0,"0"0"-33"15,0 0 54-15,0 0-34 0,33-5-28 16,-11 1-36-16,3-1-17 16,2 0-12-16,1 1-13 0,-1-1-7 15,1 0-2-15,-2 2-1 0,2 1-19 16,1 0-56-16,-1 1-59 0,10-2-69 16,-6 1-38-16,-4 0-199 0</inkml:trace>
  <inkml:trace contextRef="#ctx0" brushRef="#br1" timeOffset="-57182.71">26941 10007 370 0,'0'0'89'0,"0"0"4"0,0 0-16 15,0 0-20-15,0 0-14 0,0 0 1 16,13-17 10-16,-13 14-16 0,0-2-2 15,-2 1-1-15,-1-2-5 0,-1 1 0 16,-2-1 6-16,1-1-2 0,-1 0-6 31,0 0-5-31,0-1-5 0,0 1-5 16,-2 0 0-16,-1 1-3 0,-1 1 0 16,0 2-4-16,-2 2-2 0,0 1-3 15,-3 6 0-15,1 3-1 0,-3 5 0 16,1 5 0-16,-2 2 2 0,2 2-2 15,0 3 0-15,3 0 0 0,3 2 0 16,4 0-2-16,4 0 2 0,2 0 2 16,6-1 5-16,6-1 1 15,2-2 3-15,6 0-3 0,2-2-1 16,2-3 2-16,3-2 6 0,0-3 12 16,0-3 4-16,1-5 15 0,-1-4-5 15,1-2 3-15,0-5-1 0,-2-5-9 16,0-5-11-16,-3-3-1 0,-2-7-6 15,-5-10-4-15,-2-11-4 0,-4-5-6 16,-4 6 0-16,-6 13-2 0,0 14 1 16,-4 10-1-16,-4-2-2 0,-5 2 1 15,-4 1-4-15,-5 4-8 0,-2 2-29 16,2 1-25-16,-1 2-45 0,4 1-46 16,0 6-74-16,3-2-86 0,6 1-96 15</inkml:trace>
  <inkml:trace contextRef="#ctx0" brushRef="#br1" timeOffset="-56618.41">27461 10289 5 0,'0'0'18'0,"0"0"13"0,0 0 13 0,-10-8-10 16,7 8-9-16,0-2 0 0,0 1-1 15,2 1 0-15,-1 0 2 0,1 0-6 16,-1 0 8-16,2 0 12 0,-1 1 3 16,1 0-1-16,-1-1 7 0,1 1 0 15,0-1 6-15,0 1 12 0,0-1 6 16,0 1 10-16,1-1-5 0,1 0-9 16,0 0-9-16,1 0-12 0,-1 0-4 15,1 0-12-15,1 0-7 0,-2 2-12 16,-1 0-7-16,0 0-3 0,-1 1-2 15,-1 1 2-15,-2 0-1 16,-3 0 0-16,-1 1 1 0,-1-2-1 0,-1 0-1 16,2 0 2-16,0-3 0 15,2 0-2-15,2 0 2 0,1-3 0 0,2-1-1 16,0-3-2-16,3 0-1 0,1 0 0 16,2-2 1-16,0 3 0 0,0 1-1 15,0 2 1-15,0 1-15 0,0 1-31 16,0 0-37-16,1 0-43 0,5-1-56 15,-3 1-46-15,0-2-177 0</inkml:trace>
  <inkml:trace contextRef="#ctx0" brushRef="#br1" timeOffset="-56303.72">27719 9968 689 0,'0'0'80'0,"0"0"29"0,0 0-30 0,0 0-47 16,26-10-25-16,-21 10-2 15,0 7-1-15,-1 3 1 0,0 5 12 0,1 7 11 16,-2 12-4-16,0 9 7 0,0 12-9 15,-1 5-5-15,-2-3-8 0,0-7 0 16,0-6-6-16,0 0 1 0,3-3-3 16,-3 0 2-16,1-3-3 15,0-2-13-15,1-6-22 0,1-8-17 16,0-5-42-16,4 5-73 0,-1-5-77 16,0-1-197-16</inkml:trace>
  <inkml:trace contextRef="#ctx0" brushRef="#br1" timeOffset="37879.94">24087 11761 68 0,'1'-2'26'0,"0"-2"-7"0,-1 3 0 15,1 0 8-15,1-1 0 0,-1-1-1 16,1 2 10-16,-1-1 10 0,0 1-6 15,0-2 2-15,1 2 4 0,-1 0 4 16,0 0-7-16,0 0-6 0,1 0-6 16,0 0-3-16,0 0-3 0,0 0-5 15,1 1 2-15,-2 0 1 16,2 0 1-16,-1-1 0 0,1 1 0 16,1 0 3-16,0 0-8 0,-1 1 1 15,1 1-4-15,0 2-1 0,-1 1-7 16,0 3 0-16,-1 1-3 0,1 3 4 15,0 4-2-15,0 3 1 0,1 4 1 16,-1 3 0-16,0 8-1 0,-1 11 3 16,0 8-2-16,-1 3 0 0,-1-3 0 15,-3-4-1-15,-1-5 10 0,-1-2 2 16,-2-3-1-16,0 0-2 16,-1-4-6-16,1-7-9 0,1-5-2 15,2-8 2-15,0 0-2 0,-1 3-12 16,1-1-14-16,1 3-20 0,0-5-13 15,2-1-11-15,1-3-21 0,0-4-17 16,2-5-37-16,2-2-60 0,-1-1-46 0</inkml:trace>
  <inkml:trace contextRef="#ctx0" brushRef="#br1" timeOffset="38258.69">24193 12110 249 0,'0'0'57'0,"0"0"14"0,0 0 15 0,9-41 5 0,-4 29-31 0,1-2-10 16,0 1 9-16,2-1-9 0,0 1-6 15,2 0-4-15,2 1 2 0,0-1-8 16,1 3-6-16,3 2-7 0,1 3-7 15,0 3 2-15,0 2 0 0,1 1 2 16,2 6 0-16,-2 2 0 0,-1 3 1 16,-3 3-1-16,-1 1-6 0,-6 3 3 15,-4 0-1-15,-3 1 0 0,-4-2 0 16,-6 2 3-16,-5-4-6 0,-4 2 0 16,-3-4-6-16,-2-4-3 0,-4 2-1 15,1-4-1-15,-3 0-19 0,1-2-25 16,2 0-24-16,1 0-28 0,3-4-25 15,0-1-55-15,7-1-24 0,3 0-99 16</inkml:trace>
  <inkml:trace contextRef="#ctx0" brushRef="#br1" timeOffset="38707.26">23924 11632 459 0,'0'0'40'0,"0"0"20"0,0 0 22 0,0 0 18 0,30-9-23 16,-10 5-6-16,14-2 7 0,10-1-11 15,12-2-5-15,3 1-7 0,-2 1-3 16,-8 1-9-16,-5 2-3 0,-3 1-13 16,-3-1-6-16,-1 3-5 0,-1-1-9 15,-9-1-2-15,-3 2-5 16,-7 1 0-16,-3 0 0 0,2 0-42 16,-1 1-36-16,0 4-45 0,-5 3-74 15,-3-1-97-15,-3 0-130 0</inkml:trace>
  <inkml:trace contextRef="#ctx0" brushRef="#br1" timeOffset="39142.95">25112 11909 269 0,'0'0'171'0,"0"0"-102"0,0 0 35 0,0 0-14 16,0 0-13-16,45-2-24 0,-27 0-4 16,3-2-4-16,1 4-23 0,0-1-11 15,0 0 1-15,2 1-6 0,0 0-6 16,0 0 0-16,-2 1-20 0,-2 1-49 15,0 4-63-15,-5-1-55 0,-6-2-140 0</inkml:trace>
  <inkml:trace contextRef="#ctx0" brushRef="#br1" timeOffset="39299.09">25161 12100 631 0,'0'0'76'0,"0"0"-13"0,0 0 37 0,41-2-60 0,-17 0-29 16,1-3-10-16,3 4-1 0,-2-2-5 16,1 0-69-16,4 1-62 15,-6-2-83-15,-4 1-190 0</inkml:trace>
  <inkml:trace contextRef="#ctx0" brushRef="#br1" timeOffset="40104.64">26370 11768 199 0,'0'0'65'0,"0"0"-4"0,0 0 14 15,0 0 14-15,28-25-20 0,-21 19-10 16,-1-1 2-16,0 2-5 0,-1-1-4 15,-2 5-1-15,1 1-9 16,-1 0-13-16,0 5-10 0,-3 5-16 0,0 5 2 16,0 5 11-16,-5 5 15 15,-3 7 13-15,-4 10 1 0,-3 9-26 16,-1 3-5-16,2-5-4 0,3-2-6 16,2-8-2-16,1-1-2 0,1-1-1 15,-1-3-28-15,1-5-30 0,2-6-51 16,3 0-50-16,2-7-35 0,0-3-108 0</inkml:trace>
  <inkml:trace contextRef="#ctx0" brushRef="#br1" timeOffset="40722.72">26667 11854 375 0,'0'0'51'0,"0"0"6"16,0 0 33-16,0 0-21 0,0 0-30 15,0 0-2-15,-3-37 20 0,7 30-5 16,0-2 4-16,2 1 3 0,0-2-8 16,3 2-6-16,2 1 1 0,-1-1-14 15,3 1-3-15,-3 0-8 0,3 0-6 16,-1 1-3-16,-1 0 1 0,3 1-6 16,-1 1 0-16,0 0-3 15,0 2-1-15,-1 1 1 16,1 1-1-16,-1 1-2 0,0 4 2 0,-2 3-1 15,-1 4-1-15,0 3-1 16,-1 5 1-16,-3 2 0 0,-2 5-1 0,-3 8 0 16,-2 5 0-16,-10 7 1 0,-5 1 0 15,-5-6-1-15,-2-4 2 0,2-8-2 16,2-8-1-16,3-4-1 16,0-1-2-16,0-1 0 0,-4 3 4 0,0-2 1 15,3 1 0-15,2-7 0 16,5-1-1-16,2-3 0 0,4-4 3 0,5 0-2 15,0-3-1-15,8 0 7 0,3-4 2 16,5 0-3-16,6-4 6 0,5 1-3 16,3 1 2-16,8 0-1 0,8 0 1 15,5 0-2-15,0 0-5 0,-8 2-4 16,-8 1 0-16,-13 2-31 0,-3 1-38 16,-4 0-39-16,9 0-67 15,-4-1-78-15,-3-1-86 0</inkml:trace>
  <inkml:trace contextRef="#ctx0" brushRef="#br1" timeOffset="41141.46">27587 11796 476 0,'0'0'57'0,"0"0"-5"0,0 0 33 0,13 0-43 16,-10 6-12-16,-3 2 1 0,0 4 23 16,-2 2 8-16,-2 3-19 0,-2 5 3 15,-1 3-12-15,-2 0-19 0,3 1-1 16,1 3-8-16,0 1-1 0,0-2-3 16,1 0 0-16,-1 1-1 0,2-1 0 15,1 0-1-15,0-1-5 0,0-2-16 16,0 0-8-16,-1-3-26 15,2-1-19-15,0-4-39 16,1-3-6-16,2-2-31 0,1-5-87 0</inkml:trace>
  <inkml:trace contextRef="#ctx0" brushRef="#br1" timeOffset="41485.97">27373 12036 372 0,'0'0'71'0,"0"0"7"0,0 0 24 15,0 0-46-15,0 0 17 0,0 0 20 16,31-1 22-16,-13 0-11 0,6-1-15 16,3 0-5-16,4-1-9 0,7 2-17 15,8-2-13-15,3-1-21 0,3-1-14 16,-5 2-8-16,-6-2-2 0,-4 3-13 16,-2-1-29-16,-6 2-27 0,-6 1-26 15,-5 0-50-15,2 0-61 0,-3 0-48 16,-1 0-83-16</inkml:trace>
  <inkml:trace contextRef="#ctx0" brushRef="#br1" timeOffset="41768.64">28215 11856 624 0,'0'0'48'0,"0"0"29"0,0 0 2 0,0 0-51 16,0 0-22-16,19 37 2 16,-24-20 19-16,-4 6-6 0,-2 2-8 15,-6 10 4-15,-3 7-4 0,-3 8-12 16,1 1 5-1,1-5-3-15,4-6-3 16,8-11-17-16,3-5-56 0,2-8-54 16,4 6-35-16,0-5-86 0,4 0-85 0</inkml:trace>
  <inkml:trace contextRef="#ctx0" brushRef="#br1" timeOffset="42302.94">28743 11843 371 0,'0'0'115'15,"0"0"-1"-15,0 0 13 0,23-34-40 16,-19 26-33-16,-4 1-10 0,0 2-3 15,-4 2-5-15,-2 0-8 0,-2 3 3 16,-5 0 5-16,-1 5-10 0,-2 3-6 16,0 4-8-16,-3 2-4 0,1 3-1 15,0 3-3-15,0 3-1 0,1 2-2 16,2 2-1-16,2 1 1 0,5 1 0 16,0 0-1-16,4-1 1 0,4 0 4 15,0-1 3-15,6-4 4 0,5 1 3 16,1-2 1-16,4-5-1 15,2 0 1-15,6-3-2 0,1-4 3 16,5-3-5-16,5-5-5 0,-2-2 1 16,0-3 4-16,0-5 5 0,-5-2 3 15,3-1-4-15,-1-5-1 0,-2-1-3 16,-2-4-5-16,-3-1-3 0,-4-2 0 16,-3-1-1-16,-5 1-3 0,-3 0-2 15,-5 2 2-15,-3 1-4 0,-1 1 1 16,-7 2 1-16,-2 0 1 0,-4-1-1 15,-1 4 0-15,-3-1-16 0,1 2-4 16,-1 0 3-16,2 2 2 0,0 4 2 16,2 0-5-16,1 2-3 0,4 4-9 15,1 0-17-15,2 2-33 0,3 0-47 16,3 4-65-16,3 2-49 0,3-2-108 16</inkml:trace>
  <inkml:trace contextRef="#ctx0" brushRef="#br1" timeOffset="43131.39">25909 12598 197 0,'-2'0'104'0,"1"0"-37"0,0 0 8 16,1-1-10-16,0 0-19 0,2-1-19 15,2 1 8-15,3 0-5 0,2-1-5 16,1-1 6-16,2 2 4 0,1 0 0 16,1 0 2-16,3-1 0 0,3 0 1 15,2 2-5-15,5-1-4 0,9 0 4 16,15 0 13-16,15-1-12 0,10 0-7 15,3 2-7-15,5-1-6 0,1 1-2 16,6-1-4-16,4 1 1 0,8 0-2 16,8 0-1-16,7 0-4 0,5 0-1 15,5 0 2-15,5 1-1 16,7 2-2-16,2 0 8 0,1 1 0 16,-3 1-4-16,-2 2-4 0,-4 2 1 15,-1 0-1-15,-7 0 0 0,-7-1-16 16,-7 2-25-16,-6-1-13 0,-10 0-55 15,-13 0-65-15,-23-4-71 0,-14 0-141 16</inkml:trace>
  <inkml:trace contextRef="#ctx0" brushRef="#br1" timeOffset="44955.02">26143 13268 213 0,'0'0'91'0,"0"0"-37"0,0-2 3 0,0 0 9 16,1-1-21-16,-1 1-18 0,0-3 20 15,0 1 3-15,0 0-4 0,0-2 11 16,0 2 10-16,0 0-3 0,1-3-6 16,0 1-11-16,2-1-8 0,0-1-11 15,2 1-8 1,3-3-8-16,1 0-1 0,1 1-1 16,2-1-3-16,0 1 2 0,1 0 0 15,4 1 4-15,-2 2 3 0,1 1-2 16,-1 2-1-16,1 2 1 0,-3 1-2 0,-1 0-4 0,-1 5-4 15,-3 3-1-15,-1 3-1 0,-3 6 0 16,-3 3-2-16,-1 6 0 0,-5 6 1 16,-7 7 1-16,-6 6-1 0,-2-6-1 15,1-5 0-15,4-13-1 0,-1-3 0 16,0 2-2-16,-5 4-5 16,-2 0 0-16,2-2 5 0,0-4 3 15,4-1 1-15,1-3-1 0,3-3 2 16,3-4-2-16,4-2 2 0,3-3 4 15,2-2 4-15,1 0-2 0,4 0 8 16,5-2 2-16,4-3 7 0,6-1-3 16,4-2 5-16,4 0-5 15,1 0-10-15,2 1-5 16,-1 2-6-16,1-2-1 0,0 3-16 0,0 0-36 0,-1 1-26 16,0 0-37-16,-4 3-61 0,4-1-72 15,-5-1-69-15</inkml:trace>
  <inkml:trace contextRef="#ctx0" brushRef="#br1" timeOffset="45442.83">26787 13362 189 0,'0'0'93'0,"0"0"-38"0,0 0 44 0,0 0 14 0,23-40-28 16,-20 30-7-16,-1 1 14 0,-2 0 6 15,0-1-22-15,0 1-20 0,0 0-10 16,-1 1-17-16,-1 1-6 0,-2 0-5 16,0 2-6-16,1 2-2 0,-2 0-8 15,-1 3-2-15,0 0 0 0,-2 0 0 16,0 6 1-16,-3 1 0 0,-1 4 0 15,0 3 0-15,-1 2 1 0,-2 5 1 16,2 1-3-16,0 2 0 0,2 1 1 16,3 2-2-16,5-1-1 0,3 0 2 15,1-1 1-15,7-1 1 0,3-2 13 16,4-3 6-16,3 0 7 0,3-5 6 16,3-3-5-16,0-3 7 0,-1-4 9 15,1-4-4-15,-2-4-6 0,-1-6-6 16,-3-4-5-16,-3-4-2 0,-4-3-8 15,-4-4-7-15,-4-3-7 0,-3-1-6 16,-2 1-15-16,-5 2-12 0,-3 5 0 16,-4 3-12-16,-3 7-23 0,-1 2-18 15,-4 4 0-15,2 4-28 0,0 1-13 16,1 0-31-16,2 4-25 0,4 0-62 16,5 2-65-16</inkml:trace>
  <inkml:trace contextRef="#ctx0" brushRef="#br1" timeOffset="45912.78">27172 13330 382 0,'0'0'79'0,"0"0"-27"0,0 0 34 0,0 0-33 0,14-36-34 0,-12 27-5 15,0-2 7-15,-2 3 12 0,-1-1 3 16,-4 1 11-16,-2 2-7 0,-1 1-9 16,-1 2-2-16,-1 2-8 0,-2 1-10 15,0 2 1-15,-2 2-9 0,2 4-1 16,-1 3-1-16,-2 2-1 15,1 3 0-15,1 3 1 0,2 2-1 16,1 1 0-16,4 1 1 0,4 1-1 16,2 1 1-16,1 1 5 0,5-4 16 15,4-1 4-15,1-3-4 0,4-1-5 16,0-4 0-16,3-5-1 0,1-2 3 16,0-4 14-16,0-2 5 0,-1-7-5 15,0-1-10-15,-2-6-8 0,-2-3-7 16,-3-3-4-16,-5-6 3 0,-4-3-7 15,-2-1 0-15,-1 1-3 0,-5 2-13 16,-3 8-3-16,-3 3-3 0,-3 6-21 16,-3 5-38-16,0 2-33 0,-3 3-7 15,-4 2-59-15,7 2-55 0,1-1-164 16</inkml:trace>
  <inkml:trace contextRef="#ctx0" brushRef="#br1" timeOffset="46399.02">27643 13246 532 0,'0'0'85'0,"0"0"-23"0,0 0 3 0,16-10-47 0,-11 7-16 15,-1 2-1-15,0-1-2 0,-2 2 1 16,0 2-2-16,-2 3 2 0,0 4 5 16,-2 4 42-16,-3 6 28 15,-3 3-4-15,-2 10-5 0,-3 8-21 0,2 9-32 16,1 0-10-16,4-4-3 0,2-8-2 15,1-9-13-15,3-6-16 0,0-5-21 16,0-2-13-16,0 1-41 16,5 6-37-16,1-3-30 0,-1-5-96 0</inkml:trace>
  <inkml:trace contextRef="#ctx0" brushRef="#br1" timeOffset="46681.45">27474 13441 555 0,'0'0'118'0,"0"0"-50"15,0 0 92-15,0 0-67 0,45 0-18 16,-23 0-7-16,4 0 5 0,3-1-9 15,2 0-16-15,0 1-19 0,0-1-18 16,1 0-9-16,-2 1-2 16,1-1-9-16,-1 1-35 0,0 0-30 0,-1 0-52 15,7 0-69-15,-6 0-82 0,-5 0-81 16</inkml:trace>
  <inkml:trace contextRef="#ctx0" brushRef="#br1" timeOffset="47197.08">28037 13339 203 0,'0'0'224'0,"0"0"-148"0,0 0 44 16,0 0-53-16,23-43-33 0,-15 32 2 16,4 0 12-16,-2 2 9 0,1 0-15 15,1 2 5-15,0 1-9 0,0 2 1 16,0 2 2-16,-1 1-8 0,0 1-8 16,-2 0-2-16,-1 0-1 0,0 3-4 15,-2 1-7-15,-1 0-2 0,-2 3-6 16,-1 2 0-16,-1 1 0 0,-1 1 0 15,0 4 0-15,-1 1-2 0,-6 3-1 16,1 2 2-16,-6 3-1 16,-1-1 1-16,-2 3-2 0,0-1-4 15,-4-1-10-15,1-1 4 0,0-3 3 16,2 0 6-16,2-3 1 0,2-2 2 16,1-1 1-16,4-4-3 0,0-1 2 15,4 0-2-15,1-5 0 0,2-1 1 16,4-1 21-16,3-2 20 0,3 0 16 15,4-2-6-15,2-1-16 0,5 0-1 16,1 0-11-16,4 0-6 0,-1 1-5 16,3-1-8-16,0 0-4 0,1 1-1 15,-1-1-35-15,-1 2-37 16,-2-1-32-16,-4-1-8 0,1 2-57 16,2-6-70-16,-5 0-83 0</inkml:trace>
  <inkml:trace contextRef="#ctx0" brushRef="#br1" timeOffset="47645.55">28580 13386 443 0,'0'0'133'0,"0"0"-46"0,0 0 28 0,0 0-60 0,23-25-31 16,-22 18-3-16,-1 0-3 0,0 1 13 16,-3 1 0-16,-1 0 16 15,-3 2 0-15,0 3-19 0,-3 0-17 0,0 2-2 16,-2 3-8-16,-1 3 1 0,-3 3-2 16,2 1 0-16,-1 5-1 0,0 2-6 15,1 2 0-15,1 4 6 0,1 0 0 16,3 2 2-16,3-1 3 0,4 0 6 15,2-2 18-15,3-1 3 0,4-4-13 16,5-1-6-16,2-5 4 0,5-3-5 16,-1-4 4-16,3-5 11 0,0-1 14 15,-2-7 10 1,1-4-3-16,-3-4-6 0,0-6-8 16,-3-10-10-16,-4-10-12 15,-4-5-10-15,-6 5-1 0,-3 11-12 0,-4 14-9 16,-2 6-1-16,-2 0-15 0,-7 3-11 15,-2 2-25-15,-1 2-7 0,-1 3-31 16,3 1-52-16,2 9-62 0,6 0-42 16,4 1-90-16</inkml:trace>
  <inkml:trace contextRef="#ctx0" brushRef="#br1" timeOffset="48146.39">28937 13443 437 0,'0'0'130'0,"0"0"-42"0,17-40 32 0,-10 21-64 0,0 0-42 0,-3-1-5 15,-2 2 1-15,-2 2 3 0,0 3-2 16,-4 3 9-16,-4 4-1 0,0 4 0 15,-2 2 15-15,-3 0-2 0,1 7-15 16,-1 2-13-16,-2 4-2 0,-1 2-2 16,-1 3-2-16,-3 2-5 0,2 1 2 15,1 3 4-15,0 0 1 0,1 0 0 16,4 3-1-16,0-2 1 0,4 0 0 16,2-2 0-16,2 0 0 0,4-1 5 15,0-4 18-15,7 2 9 0,2-4-1 16,4-1-8-16,1-3-3 0,5-2 3 15,3-4 1-15,0-2-5 0,4-3-7 16,2-1 7-16,0-3 6 16,1-3 9-16,-1-2-5 0,-1-4 0 15,-2-2-7-15,-2-8-4 0,-1-10 8 16,-2-11-6-16,-4-4-3 0,-6 5-4 16,-5 12 1-16,-5 13 2 0,-4 5-4 15,-2-1-12-15,-1-1 0 0,-2-1 0 16,-3 2-13-16,0 2-37 0,1 0 4 15,-3 4-26-15,1 1-20 0,-1 3-20 16,-2 3-54-16,4 0-112 0,4 0-202 16</inkml:trace>
  <inkml:trace contextRef="#ctx0" brushRef="#br1" timeOffset="53521.4">25305 14819 205 0,'0'0'77'0,"0"0"-14"0,-6-1 19 0,4-2 6 16,1 2-23-16,-1 0-2 0,1-1 11 16,0 2 3-16,0-2 2 0,1 1-12 15,0 0-18-15,2 1-3 0,4-2-1 16,5 1 3-16,0-1-11 0,4 1-9 16,3 0-4-16,4 1-4 0,1-2-7 15,2 1-2-15,0-2-8 16,2 2-1-16,-1 1-2 0,0 0 0 0,0 0-4 15,-2 0-24-15,-2 0-40 16,-2 0-67-16,0 4-48 0,-8-1-51 16,-3 1-72-16</inkml:trace>
  <inkml:trace contextRef="#ctx0" brushRef="#br1" timeOffset="53787.51">25353 15029 551 0,'0'0'87'0,"0"0"-44"16,0 0 74-16,37-3 4 15,-17 0-59-15,4-1-23 0,1 0 20 16,2-1-13-16,0 2-19 0,1-1-6 15,0 3-7-15,-1-1-8 0,1 0-6 16,-1 1-1-16,-2 1-1 0,1 0-30 16,-4 0-58-16,5 0-62 0,-5 1-83 15,-6 1-103-15</inkml:trace>
  <inkml:trace contextRef="#ctx0" brushRef="#br1" timeOffset="57599.54">26530 14815 81 0,'3'-1'12'0,"-1"-1"-6"0,1 1 18 0,1-2 7 16,-2 2-11-16,1-1-6 0,-2 1 26 0,2-2 0 15,-1 2-1-15,0-1-4 0,-1 1-1 16,1-2 0-16,0 2 8 16,2 0-2-16,-3-1-1 0,2-2-5 15,-1 2-5-15,1-2-9 16,-1 3-4-16,0-1-3 0,-1-2-6 0,0 2 2 15,0 0 2-15,-1-2 0 0,0-1 2 16,0 0 1-16,0-1 3 0,-1 0 7 16,-1 0 10-16,-2-1-4 0,0 0-1 15,0 2-9-15,-1-1-4 0,0 1-2 16,-1 0-5-16,-1 3 1 0,-1 1-2 16,-2 1-2-16,-1 3 0 0,0 3 2 15,-3 3 0-15,0 4-3 0,-2 2 0 16,0 4-3-16,-2 3-1 15,0 4 0-15,2 2-1 16,-1 1 1-16,3 0 0 0,0 4-1 0,4-2 0 0,3 2 3 16,3-2 0-16,4-2 10 0,0-1 13 15,6-3-6-15,3-1-5 0,4-2-6 16,2-6-6-16,3-1 4 0,3-2 4 16,3-4 3-16,-1-3 17 0,4-2 11 15,-2-4-5-15,0-4-7 0,1-5 2 16,-2-4-3-16,-2-6-1 0,-4-4-2 15,-1-11-7-15,-7-14-3 0,-5-11-6 16,-4-2-2-16,-6 8-8 0,-3 15 0 31,0 16 1-31,-1 8 2 0,-1 2-3 16,-4-1-1-16,-6 2 0 0,-4-1-1 16,-1 4-8-16,-1 3-5 0,1 5-22 15,1 0-29-15,6 6-20 0,5 2-47 16,10 12-47-16,3-2-63 0,3-1-119 0</inkml:trace>
  <inkml:trace contextRef="#ctx0" brushRef="#br1" timeOffset="58352.66">26968 15134 356 0,'4'0'107'0,"2"0"-50"16,0-2 32-16,1 0-25 0,0 1-22 16,-2 1 4-16,1 0 9 0,-1 1-15 15,-1 3-13-15,-1 0-7 0,-2 1 1 16,-1 1 2-16,0 0 1 0,-3 0-4 15,-2-2-1-15,-2 2-7 0,0-1-5 16,-2-2-4-16,0-2 5 0,1-1 2 16,2-1 9-16,0-3 21 0,3-2 4 15,2-2-8-15,1 1-9 16,0-3-14-16,3 2-6 0,3-1-4 16,-1 1-2-16,1 1-1 0,-1 3-1 15,0 1-1-15,0 0-13 0,2 3-44 16,1 0-66-16,6 5-70 0,-1-3-99 15,-2 2-216-15</inkml:trace>
  <inkml:trace contextRef="#ctx0" brushRef="#br1" timeOffset="59004.2">27458 14851 358 0,'0'0'57'0,"0"0"-10"0,0 0 49 0,3-32-23 16,-2 21-37-16,0 1-6 0,-1-1 7 16,0 1 1-16,0 0-5 0,-1 2-1 15,0 1-3 1,-1 1-11-16,0 2-5 0,-2 0-3 0,1 3-8 0,-1 1 0 16,-1 0-2-16,-1 1-2 0,0 5 2 15,-2 1-10-15,0 1-12 16,0 3-4-16,0-1-5 0,-2 3 11 15,2 0 11-15,-1 1 4 0,1 1 4 16,1 0 1-16,2 2-1 16,1 0 1-16,1 1 0 0,1 2 0 0,2-2-4 15,0 3 3-15,0 0 0 0,3-1-1 16,1 0-1-16,2 0 2 16,1-3 0-16,1 3 1 15,1-5 1-15,0-1-1 0,4 0 0 0,-2-3 0 16,2-1 9-16,1-3 18 15,0-2 11-15,0-4 9 0,0-1 11 16,2-6 10-16,-1-1 2 0,0-7-12 16,-2-2-22-16,1-4-9 0,-3-6-12 15,-3-8-3-15,-3-11-3 0,-5-10-4 16,-5 0-5-16,-4 11 1 0,0 14-1 16,1 13-4-16,-1 3-19 0,-2 3-11 15,-3-1-7-15,-3-1-9 0,-2 6-26 16,1 5 8-16,0 1 0 0,2 2-34 15,3 5-9-15,3 6-6 0,5 0-82 16,2 0-136-16</inkml:trace>
  <inkml:trace contextRef="#ctx0" brushRef="#br1" timeOffset="59522.68">27847 14752 472 0,'0'0'79'0,"0"0"4"0,0 0 59 0,15-27-41 0,-11 20-41 15,-2 3-4-15,-1-1-23 0,-1 2-12 16,0 2-3-16,-2 1-10 0,-3 2-6 16,-4 5-2-16,0 1 0 0,-1 4-2 15,-2 0 2-15,2 4 2 0,0 1-2 16,0 1 3-16,3-1-3 0,1 2 0 16,3-3-2-16,3 0 2 0,0 0 0 15,3-3 2-15,2-1 0 0,3 0 1 16,4-4 4-16,1-1 6 0,3 0-1 15,-1-1 1-15,3-1 3 0,-1-2 4 16,1 1 2-16,1-1-3 16,-1-1-3-16,1 3 7 0,-3 0 0 15,2 1 2-15,-4 2 1 0,2 1-6 16,-5 2-2-16,0 0-5 0,-5 2-2 16,-4 1-5-16,-2 0 3 0,-4 0-3 15,-7-1 0-15,-2 0-2 0,-4-4 1 16,-4 1-2-16,-2-2-2 0,-3-2-1 15,0-1-3-15,1-1-23 0,1-2-31 16,2-1-26-16,2-1-16 0,2-1-48 16,5-6-56-16,5-1-25 0,4 0-90 15</inkml:trace>
  <inkml:trace contextRef="#ctx0" brushRef="#br1" timeOffset="59790.83">27883 14720 586 0,'0'0'174'0,"0"0"-78"0,0 0 56 0,36-13-47 0,-16 9-35 16,2 2-7-16,3-1-4 0,-2 0-17 15,1 2-33-15,1 0-9 0,-1 0-1 16,0 1-2-16,-1 0-22 0,1 0-48 16,2 1-53-16,6 2-97 0,-4 1-110 15,-5-2-204-15</inkml:trace>
  <inkml:trace contextRef="#ctx0" brushRef="#br1" timeOffset="60185.39">28372 14716 515 0,'0'0'93'16,"0"0"-42"-16,0 0 42 0,0 0-54 16,0 0-32-16,0 0-3 0,0 0-2 15,0 0 0-15,-24-31-2 0,13 33 0 16,-1 5-1-16,0 1 1 0,2 4 3 15,1 1 1-15,0 2 3 0,4 1-2 16,2 0 0-16,3 3 0 16,0-1 1-16,6-2 1 0,3 2 0 0,3-2 4 15,3 0 11-15,2-1 4 0,4 0 17 16,1 0-1-16,2-3-6 0,0 1-4 16,1 1-9-16,0-2 0 0,-4-1-4 15,1 1 5-15,-3 0 3 0,-3 1 0 16,-3-1-3-16,-4 3-5 0,-4 0-7 15,-5 1-3-15,-1-1-3 0,-10 3-5 16,-4-3 3-16,-3 0-2 0,-7-2 0 16,-2-2-2-16,-1 0-2 0,-2-2-18 15,0-2-24-15,1-2-35 0,1-2-46 16,-4-3-51-16,8 0-71 16,7-2-128-16</inkml:trace>
  <inkml:trace contextRef="#ctx0" brushRef="#br1" timeOffset="60462.52">28400 14720 839 0,'0'0'92'0,"0"0"63"0,49-17-53 0,-25 10-57 15,2 0-25-15,3-1-4 0,1 0-6 0,0 0-4 16,2 0-3-16,1 1-1 0,8 1-2 16,7-1-4-16,10 2-21 0,3-1-72 15,-15 4-138-15,-10-2-167 0</inkml:trace>
  <inkml:trace contextRef="#ctx0" brushRef="#br1" timeOffset="69539.37">10760 15677 54 0,'0'0'39'0,"0"0"-18"0,0-1 15 0,0 0 9 16,0-1-2-16,0 1-4 0,0-1 3 15,0 2 5-15,0-2 10 0,0 2-1 16,0 0-6-16,0 0-11 0,0 0-6 15,0-1-7-15,0 0-5 0,0 0-4 16,1-1 4-16,0 1-1 0,0 0 4 16,2-2 7-16,0 0 0 0,1 0 10 15,0-2 3-15,1-2-10 0,2 0-6 16,2 0-3-16,0 0 3 16,1 0 1-16,1 2 2 0,1-4-11 15,1 4 2-15,4 1 0 16,-2-1 0-16,1 4 1 15,-1 1-7-15,1 0-7 0,-1 1-5 0,0 4 0 16,-2 3-3-16,0 0-1 0,-1 3-2 0,-1 1 2 16,-2 2 0-16,-2 0 0 15,-2 3 0-15,-2 0-1 0,-3 1-1 0,-4 0-3 16,-5 1 0-16,-4 1-6 0,-4 0 3 16,-4 0-11-16,-3 1-1 0,-1-2 0 15,-3 2 1-15,1-1 6 0,0-4 4 16,1 1 4-16,1-1 4 0,4-2 1 15,0-2 0-15,4-1 0 0,4-3 1 16,2-1 0-16,3-1 3 0,4-1-1 31,3-3 0-31,1 1-1 0,4-1 10 0,4-1-2 0,3 1-1 16,2-1-2 0,5-1-1-16,2 1-4 0,1 0 8 0,3 0-6 15,1 0 1 1,0 1-2-16,1-1-3 0,-1 2 0 15,-1-2-1-15,-1 1-1 0,0-1-17 16,-4 0-15-16,-2-1-22 0,-3 0-31 16,-1 0-24-16,-2 0-34 0,-4-2-30 15,-3-2-100-15</inkml:trace>
  <inkml:trace contextRef="#ctx0" brushRef="#br1" timeOffset="69741.13">10776 15842 692 0,'0'0'78'0,"0"0"27"0,29-9 11 16,-10 3-27-16,7-1-29 0,1-1-11 15,3 0-19-15,0 0-14 0,1 1-16 16,-1 2-2-16,2 1-45 0,-1 1-60 15,12 3-63-15,-10 0-101 0,-3 1-128 0</inkml:trace>
  <inkml:trace contextRef="#ctx0" brushRef="#br1" timeOffset="70197.65">11279 16100 500 0,'0'0'186'16,"0"0"-119"-16,0 0 25 0,0 0-10 15,0 0-41-15,0 0-26 16,0 0 0-16,0 0-5 0,15-13-4 0,-15 20-6 16,-2 5 1-16,-2 4 8 0,-4 2 5 15,0 5-4-15,-2 1-5 0,-1 3-4 16,0 0 0-16,0 0 2 0,0 0-3 16,1-3-5-16,2-2 5 15,1-2 1-15,2-5 0 0,4 2 8 0,1-5 17 16,0 1 9-16,3-3-5 0,4-2-8 15,1-3-4-15,3-1-1 0,2-3 1 16,1-1-3-16,4-1-1 0,0-4-9 16,2 0-1-16,1-1-4 0,-1-1-2 15,-2 0-21-15,-1-1-17 0,-2 1-26 16,-2-2-41 0,0 1-18-16,-3-6-54 0,-4 1-22 0,-3 2-117 0</inkml:trace>
  <inkml:trace contextRef="#ctx0" brushRef="#br1" timeOffset="70402.42">11218 16243 539 0,'0'0'213'0,"0"0"-151"16,0 0 61-16,0 0-39 15,0 0-33-15,45 1 3 0,-27-2-4 0,3 0-17 16,-1-2-18-16,1 0-12 0,2 0-3 15,-3-1-29-15,1-2-47 0,2 1-54 16,8-6-71-16,-4 2-55 0,-4-2-131 16</inkml:trace>
  <inkml:trace contextRef="#ctx0" brushRef="#br1" timeOffset="70765.27">11580 16202 492 0,'0'0'114'15,"0"0"-69"-15,0 0 74 0,0 0-81 16,1 35-33-16,6-28-4 0,3-1 1 16,-1 0 4-16,2-1 20 0,1-2 16 15,1 0 11-15,2-2-6 0,-4-1-6 16,1 0-5-16,0-4-6 16,-2 1-4-16,-2-2-2 0,-2-1-4 0,-3 1-4 15,-1-1 5-15,-2 0 4 16,0-2-9-16,-3-2-2 0,-5 1-2 0,2 0-4 15,-2-1-5-15,-1 0-3 0,-3 2-1 16,1 1-5-16,-5 2-3 0,2 3-1 16,-3 2 0-16,0 0 4 0,-1 6 5 15,0 2-1-15,1 3 0 0,0 3 2 16,4 3 0-16,2 2 0 0,2 1 1 16,4 1 4-16,5 0-1 0,0 0-2 15,6-3-2-15,5-1 4 16,0-2-4-16,3-1 0 15,1-1-1-15,2-6-28 0,1-1-57 0,1-4-48 16,9-5-53-16,-6-4-28 0,-1-1-116 0</inkml:trace>
  <inkml:trace contextRef="#ctx0" brushRef="#br1" timeOffset="71172.06">11966 16172 128 0,'0'0'401'0,"0"0"-301"16,0 0 50-16,0 0-36 0,0 0-23 16,0 0 0-16,10-29-26 0,-10 25-25 15,-5 1-15-15,-4 1-10 0,0 0-6 16,-3 2-9-16,-2 0 0 0,-1 2-7 16,0 3-15-16,-2 1-20 0,1 2-33 15,3 1 23-15,0 1 16 0,4 1-5 16,0-1 6-16,4 1-13 0,2 0-17 15,0 1-4-15,3-2 3 0,0 2 13 16,5-3 9-16,0 2 17 0,2-2 18 16,1-1 9-16,4 0 21 0,-1-1 35 15,3-1 14-15,1 0 8 0,0 0-3 16,3-2 2-16,-4 0-15 0,4 0-9 16,-1-1-10-16,-3 0-5 0,0 1-13 15,-5-1-1-15,-3 1-8 0,-3-1 5 16,-3 1-4-1,-1-3 4-15,-6 4-8 16,-5-3-1-16,-1 1-7 0,-6 0-5 0,-2 1-7 0,-1 0-25 16,-5 2-39-16,-1 0-53 0,-11 1-73 15,6-2-86-15,4-1-184 0</inkml:trace>
  <inkml:trace contextRef="#ctx0" brushRef="#br1" timeOffset="71595.58">12091 16139 673 0,'0'0'82'0,"0"0"55"0,0 0-52 0,0 0-46 16,36-31-23-16,-32 31-1 0,-2 0-4 16,-2 7 18-16,0 3-5 0,-4 3-2 15,0 4 3-15,-4 3-5 0,0 2-7 16,0 3-10-16,0 0-3 0,-2 2 0 16,1-1 2-16,1 0-2 0,1-1 0 15,-1-3-5-15,4 1 4 0,-2-4 1 16,4-2 1-16,2-1-1 0,0-2 4 15,0-2-2-15,2 0 7 0,4-3 5 16,3-1 1-16,4-1-7 16,-1-1 3-16,6-3-8 15,-2 0-1-15,3-3 1 0,-1 0-2 0,1 1-1 16,-1-5-11-16,-1 1-20 0,0-2-18 16,-3 0-21-16,0 0-20 0,-5-1-24 15,-4-3-57-15,-3 0-17 0,-2 0-125 0</inkml:trace>
  <inkml:trace contextRef="#ctx0" brushRef="#br1" timeOffset="71783.44">11991 16369 825 0,'0'0'126'15,"0"0"6"-15,0 0-34 0,38 0-57 16,-20-1 0-16,2-4 9 15,2 3-24-15,0-3-12 16,0 1-13-16,1 0-1 0,2 1-10 0,-4-1-47 0,4 1-56 16,9-4-109-16,-5 2-138 0</inkml:trace>
  <inkml:trace contextRef="#ctx0" brushRef="#br1" timeOffset="72332.4">13082 16034 430 0,'0'0'195'0,"0"0"-78"0,0 0 67 0,0 0-48 0,29 6-40 15,-15-5-18-15,2-1-3 0,0 2-11 16,4-2-12-16,-1 0-6 0,1 1-5 16,2-1-5-16,0 1-12 0,-3-1-14 15,1 0-7-15,-2 2-3 0,0-2-2 16,0 1-32-16,-3-1-32 16,2 0-32-16,-4 0-36 0,-2 0-44 0,-4 0-66 15,-2 0-87-15</inkml:trace>
  <inkml:trace contextRef="#ctx0" brushRef="#br1" timeOffset="72561.48">13168 16208 805 0,'0'0'177'16,"0"0"-53"-16,0 0 18 0,37 18-60 15,-18-14-25-15,3-1-2 0,2 0-17 16,2-2-1-16,3 1-11 0,-4 0-17 16,1 1-5-16,0 3-4 0,0 0-6 15,-1 1-21-15,2 1-45 0,-3-1-54 16,12 3-63-16,-9-2-118 0,-3-3-189 16</inkml:trace>
  <inkml:trace contextRef="#ctx0" brushRef="#br1" timeOffset="74780.96">14733 15050 110 0,'0'0'50'0,"0"0"-15"0,0 0 26 0,20-13-16 15,-13 10-21-15,-2 0 8 0,0 1 5 16,-1 1 2-16,-1-1-9 0,2 1 3 15,-2 0-2-15,0 0-2 0,0-1 0 16,-1 0-3-16,1 0 1 0,0 1-1 16,0 0 4-16,-3-1 3 0,2 0 3 15,-1 1-2-15,1 1 4 0,-2-1 0 16,2 1 5-16,-2-1-1 0,0 1-3 16,0-1-1-16,0 1-4 0,0 0-10 15,0 0-3-15,0 0-2 0,-2 0-2 16,-3 1-10-16,-1 1-3 0,0 3 2 15,-2 2 1-15,-2 2-4 0,-5 5 2 16,2 2-4-16,-1 3 0 0,-4 6 0 16,1 4 0-16,-5 10 0 0,-2 13-1 15,-1 10 1 1,3 4-1-16,9-3 1 16,1-7 0-16,7-6 1 0,3-2-1 0,1 0 11 15,1-3-1-15,3-1 5 16,3-4 0-16,2-3-5 0,1-7 0 0,1-7-7 15,-1-6-4-15,1-2-1 0,6 2-9 0,1 0-32 0,2-1-39 16,0-4-35-16,5-6-92 0,-4-3-80 16,-4-3-202-16</inkml:trace>
  <inkml:trace contextRef="#ctx0" brushRef="#br1" timeOffset="75126.34">15055 15269 594 0,'0'0'75'0,"0"0"-40"0,0 0 91 0,0-17-47 16,0 17-50-16,-3 1-9 16,0 7-8-16,-1 5 23 0,-3 6 27 15,0 5-6-15,-2 9-12 0,-3 10-7 0,2 9-7 16,-1 4-8-16,3-3-9 0,5-6-4 16,0-8-7-16,1 0-2 0,-1-3 0 15,3-7-32-15,0-5-38 0,0-6-51 16,0-2-48-16,0 8-59 0,3-3-36 15,-1-3-112-15</inkml:trace>
  <inkml:trace contextRef="#ctx0" brushRef="#br1" timeOffset="75476.83">14998 15434 480 0,'0'0'126'16,"0"0"-28"-16,0 0 33 0,29-46-61 15,-18 34-25-15,0-1 14 0,-2 2-14 16,3 2 2-16,0 0-1 0,-3 2-4 16,3 3-7-16,2 1-12 0,-1 3-5 15,2 2-1-15,-2 5 1 16,1 3-6-16,-3 3-4 0,-1 4 1 15,2 2-4-15,-4 2 8 0,-3 2 2 16,0 0-5-16,-5-1-1 16,0-1-5-16,-3-1 2 15,-6-1-3-15,-3-2 0 0,-4-3-3 0,-1-2-2 0,-4-3-39 16,-6-2-17-16,-1-3-16 0,1-1-44 16,-3-2-50-16,-8-3-54 0,8-2-13 31,5-1-172-31</inkml:trace>
  <inkml:trace contextRef="#ctx0" brushRef="#br1" timeOffset="75768.93">15357 15526 602 0,'0'0'80'0,"0"0"-55"0,0 0 85 15,0 0-48-15,0 0-33 0,0 0 14 16,25-33 7-16,-22 32-14 0,-1 1-5 16,-2 3-2-16,0 4 14 0,0 3 2 15,-6 5-3-15,1 2-13 0,-3 4-11 16,0 5-9-16,-4 2-8 0,4 3-1 15,0 0-22-15,-1 2-20 0,2-2-15 16,-1 0-13-16,3-1-16 0,0 0-21 16,0 4-49-16,1-6-32 0,3-7-126 15</inkml:trace>
  <inkml:trace contextRef="#ctx0" brushRef="#br1" timeOffset="76494.66">14865 15304 333 0,'0'0'116'0,"0"0"-60"0,0 0 61 0,0 0-42 0,-7-2-24 0,7-3 9 16,0-1 2-16,4-2 6 0,1 1 9 15,3-2-4-15,2-2-11 0,2 0-16 16,1-2-6-16,2-1-9 0,0-2-5 16,2-1-3-16,-1 1-4 0,0 1-3 15,-2-3-1-15,2 1 0 0,-4-2-1 16,2-1-3-16,-1 2-7 16,-1 0 1-16,0 2-2 0,-1-2 0 15,-4 4 4-15,2 1 4 0,-3 0 3 16,-1 4-5-16,-2 0 0 0,-1 1-2 15,1 2-5-15,-1 1-1 0,-2 4-1 16,3 1-2-16,-2 0-1 0,1 1 2 16,4 6 1-16,-1-1 4 0,3 2 5 15,0 4 7-15,2 1 6 0,0 1-10 16,3 1-4-16,1 2-6 0,-1 2 1 16,1 0-2-16,-1-1-1 0,0 1 0 15,2-1-17-15,-1-1-37 0,-1-1-38 16,-2 1-52-16,0 3-59 0,-3-3-97 15,-3-4-131-15</inkml:trace>
  <inkml:trace contextRef="#ctx0" brushRef="#br1" timeOffset="77038.33">15816 15595 426 0,'4'0'189'0,"9"1"-92"0,4-1 68 0,5 0-41 0,10 0-35 15,9 0-11-15,-5 0-11 0,-3 0-29 16,-6 0-25-16,-2 0-10 0,7 1-3 16,-1-1-17-16,1 1-21 0,1 1-35 15,-8-2-44-15,14 0-49 0,-9 0-85 16,-5 0-145-16</inkml:trace>
  <inkml:trace contextRef="#ctx0" brushRef="#br1" timeOffset="77336.15">16612 15298 596 0,'0'0'269'16,"0"0"-153"-16,0 0-7 0,0 0-25 15,0 0-56-15,4 50-20 0,-4-26 1 16,-4 11 3-16,-1 9 2 0,0 16 9 16,-3 2 19-16,0 0 2 0,-1-4 0 15,1-7-10-15,0-1-20 0,-1-3-12 16,2-2-2-16,1-3-31 16,-2 0-17-16,1-6-31 0,2-6-59 15,0-7 1-15,-2-2-75 0,4-6-36 16,-2-4-6-16</inkml:trace>
  <inkml:trace contextRef="#ctx0" brushRef="#br1" timeOffset="77692.74">16542 15591 581 0,'0'0'93'16,"0"0"9"-16,20-33 28 0,-10 17-55 16,0 2-8-16,2-1 13 0,-1 2-22 15,0 3 2-15,0-2-14 16,-1 3-1-16,4 2-10 0,-3 2 2 16,-3 1-11-16,3 3-6 0,-3 1-6 15,3 3 2-15,-2 4 1 0,1 1-2 16,1 3-5-16,-2 1-7 0,-2 4 2 15,-4 1-4-15,0-1 0 0,-3 1 1 16,-8 0 0-16,-4-2-2 0,-3-1 0 16,-2 0-9-16,-2-3-30 0,-1-3-15 15,-1 0-19-15,0-2-34 0,1 0-47 16,-7-3-55-16,9-1-70 16,3 0-147-16</inkml:trace>
  <inkml:trace contextRef="#ctx0" brushRef="#br1" timeOffset="78130.84">16853 15619 226 0,'0'0'303'15,"0"0"-194"-15,0 0 18 0,0 0-11 16,0 0-55-16,41-36-13 0,-30 33 8 16,-3 0-17-16,3 3-5 0,-3 0-2 15,-3 0-7-15,0 5 3 0,-2 1-15 16,0 1-2-16,-3 3-9 0,0 3 2 16,-5 1-4-16,-3 1 0 0,-1 3-15 15,-5-2-17-15,1 3-7 0,-3-4 6 16,2 1 18-16,0-2 15 0,4-2 2 15,2-3 19-15,1 0 9 0,5-3 3 16,-1-3-1-16,3-1-4 0,2-2 8 16,4 1 13-16,3-1 11 0,1 0-11 15,5 0-5-15,3 0-8 0,4 0-9 16,2 0-2-16,2 0 0 0,0 0-10 16,-1 0-9-16,2 1-6 0,-3 1-4 15,-1 0-30-15,-2 0-27 0,-2-1-25 16,1 0-31-16,-7 0-41 0,0-1-81 15,-1-2-93-15,-8-2-221 0</inkml:trace>
  <inkml:trace contextRef="#ctx0" brushRef="#br1" timeOffset="78605.14">16605 15002 379 0,'0'0'140'0,"0"0"-70"0,11-2 37 0,-6-1-43 0,1 2-21 15,-1 0 10-15,0-1-23 0,-2 0 11 16,-1 1-2 0,-1 1-4-16,-1 0-10 0,0 0-4 0,-1 5 3 0,-6 1 4 15,-1 3-6 1,-6 4-12-16,-2 1-6 0,-1 2-3 0,-2 3 1 0,-3 0-2 16,3 2 0-1,-2 0-9-15,1 0-49 0,4-3-42 16,0 2-42-16,-2 0-49 0,3-5-65 0,5-1-85 0</inkml:trace>
  <inkml:trace contextRef="#ctx0" brushRef="#br1" timeOffset="78890.07">16561 14968 627 0,'0'0'112'0,"0"0"-26"0,0 0 76 16,0 0-91-16,33-29-29 0,-23 23 10 0,-2 4-14 16,2-2-1-16,-1 4 6 0,-3 2-2 15,2 0 4-15,1 4 0 0,-2 2 4 16,1 5-9-16,2 3-13 16,0 3-8-16,1 3-4 0,3 1-4 15,-3 2-3-15,3-1-6 16,-1 1 0-16,3-3-2 0,1 1-1 15,2-2-13-15,0-1-30 0,3 1-33 0,0-1-46 0,10 6-71 16,-4-5-110-16,-3-5-162 0</inkml:trace>
  <inkml:trace contextRef="#ctx0" brushRef="#br1" timeOffset="79266.75">17250 14980 730 0,'0'0'123'15,"0"0"-8"-15,36 28 4 0,-14-10-89 16,0 8-22-16,4 13 4 0,4 14-7 16,3 16 0-16,-2 5 1 0,-6-3-2 15,-2-7-1-15,-6-9-1 16,-4-2 1-16,-3 0 16 16,-6-3 15-16,-1-2-7 0,-3-2-6 0,-3-2-6 0,-6-2-15 15,-4-4-8-15,-4-1-29 0,-4-5-38 16,1-7-13-16,-1-7-39 0,5-4 9 15,-9 0-14-15,1-3-66 0,4-1-151 16</inkml:trace>
  <inkml:trace contextRef="#ctx0" brushRef="#br1" timeOffset="79816.66">18216 15611 534 0,'0'0'150'0,"0"0"-71"0,37-2 87 0,-14 0-48 0,5 0-34 0,5 1-5 16,-1 1-15-16,-2 0-25 0,-2 0-21 16,-4 1-6-16,1 3-4 0,-1-1-2 15,-3 0-6-15,0 0-7 0,-2 0-40 16,-3 2-31-16,1-1-54 0,1-2-77 16,-1-1-96-16,-4-1-206 0</inkml:trace>
  <inkml:trace contextRef="#ctx0" brushRef="#br1" timeOffset="80451.47">19677 15065 576 0,'0'0'103'0,"0"0"-79"0,0 0 71 16,0 0-40-16,23-2-44 0,-20 2 4 15,-3 0 31-15,0 0 4 0,0 0 5 16,-4 0-17-16,-4 0-2 16,0 1 3-16,-2 2-2 0,-6 5-6 15,-1 4-10-15,-3 3-7 0,-4 5-2 16,-1 6-6-16,-7 11-2 0,-4 18 1 15,-2 16-5-15,3 8 0 0,9 0 1 16,7-7 0-16,11-9 1 0,3-2-1 16,3-4 1-16,2-2 0 0,3-5-2 15,-1-4-3-15,3-5-54 0,0-4-20 16,1-8-51-16,-1-6-16 0,4 1-33 16,-2-7 26-16,1-4-138 0</inkml:trace>
  <inkml:trace contextRef="#ctx0" brushRef="#br1" timeOffset="80801.65">19940 15327 643 0,'0'0'134'0,"0"0"-105"0,0 0 48 0,34-29-4 16,-25 27-65-16,1 2-6 0,-2 6 17 15,-1 5 22-15,-2 8 17 0,-3 11 11 16,-2 14-8-16,-7 12-21 0,-2 7-9 15,0 0-12-15,1-5-9 0,1-7-10 16,1-1 0-16,1-4-17 0,-1-5-14 16,1-3-10-16,-1-4-22 0,2-5-38 15,0-7-27-15,1 2-59 0,2-9-17 16,1-2-91-16</inkml:trace>
  <inkml:trace contextRef="#ctx0" brushRef="#br1" timeOffset="81178.64">19936 15584 502 0,'0'0'153'16,"0"0"-68"-16,0 0 87 0,34-40-95 15,-18 28-36-15,0-1 5 16,4 1 11-16,0 2-14 0,1 1 3 16,1 1-2-16,0 4-5 0,1 0-4 15,-2 4-8-15,0 0-13 0,-3 0-9 16,-3 5 4-16,-1 1-4 0,-5 1 3 16,-1 1 2-16,-3 2 0 0,-3 2-2 15,-2 3-2-15,-3-1 2 0,-5 2-3 16,-2 1-1-16,-3-2-1 0,-2 0-1 15,-4-2 2-15,-2-1-3 0,3-4 0 16,-3 0-1-16,0-1 0 0,4-4-7 16,0 1-20-16,1-3-17 0,0-1-25 15,2 0-14-15,1-2-36 0,2-3-50 16,0 0-50-16,3 1-32 0,2-1-151 16</inkml:trace>
  <inkml:trace contextRef="#ctx0" brushRef="#br1" timeOffset="81476.85">20329 15631 747 0,'0'0'207'0,"0"0"-149"15,0 0 53-15,0 0-60 0,34-24-44 16,-26 19-2-16,2 1-1 0,-3 4-1 16,-2 0 0-16,-2 7 9 0,-2 2 11 15,-1 3-3-15,-4 6 2 0,-5 3-2 16,-4 3-12-16,0 4-7 0,1 2-1 16,-1 1-18-16,3-1-34 0,2-1-29 15,-1-1-48-15,3-3-43 0,1 3-43 16,2-8-65-16</inkml:trace>
  <inkml:trace contextRef="#ctx0" brushRef="#br1" timeOffset="81728.63">20546 15572 770 0,'0'0'205'0,"0"0"-125"0,0 0 63 16,33-4-69-16,-14 3-35 0,3-1 7 15,3 2 15-15,2-2-9 0,0 2-8 16,1 0-22 0,-3 0-15-16,1 0-4 0,1 2-3 0,-1 3-16 0,9 1-33 15,-4 0-54-15,13 2-68 0,-6-1-111 16,-8-3-122-16</inkml:trace>
  <inkml:trace contextRef="#ctx0" brushRef="#br1" timeOffset="82056.5">21302 15183 760 0,'0'0'64'0,"0"0"24"15,0 0 4-15,0 0-71 0,0 0-17 16,0 0 27-16,0 0 9 0,31 30-2 15,-31-6 12-15,-5 5-1 0,-4 13-18 16,-3 14-15-16,-3 12-6 0,2 6-5 16,2-4-2-16,2-6-3 0,1-8-12 15,2-1-27-15,-1-4-23 16,0-2-34-16,2-2-30 0,1-3-33 16,1-6-27-16,2-10-97 0</inkml:trace>
  <inkml:trace contextRef="#ctx0" brushRef="#br1" timeOffset="82567.26">21284 15512 378 0,'0'0'57'0,"0"0"28"0,0 0-8 15,0 0-45-15,44-34-5 0,-35 27 24 16,0 1 7-16,-1 0 13 0,0 2 17 15,-1-1-18-15,1-1-16 0,1 1-6 16,0 0-11-16,0 0-9 0,-1 1 1 16,3 1-1-16,-1 1-7 0,-1 1-1 15,4 1-6-15,-2 0-6 0,0 0-5 16,1 3-1-16,-3 2 3 16,-1 0 3-16,-1 4 5 0,-1 1 14 15,-1 1 3-15,-1 2-7 0,-1 2-4 16,0 2-10-16,-3 2-3 0,0-1-1 15,-3 3-4-15,-4-2 1 16,-4 1-1-16,-3-2-1 0,-5-2 0 0,0-1-3 16,-4-2-18-16,-2-4-14 0,2 0-26 15,-2-2-21 1,1 0-34-16,2-3-45 0,-3-3-65 16,7-1-52-16,4 0-173 0</inkml:trace>
  <inkml:trace contextRef="#ctx0" brushRef="#br1" timeOffset="83100.83">21578 15607 474 0,'0'0'46'0,"0"0"3"0,0 0 7 0,0 0-49 16,0 0 2-16,35-19 29 0,-25 15 22 16,1 2 17-16,2-1-2 0,-1 0-3 15,1 2 3-15,-1 1-10 0,-2 0-16 16,0 2-14-16,-3 1-16 0,-1 1-9 15,-2 1-7-15,-1 1-2 16,-3 1-1-16,0 2 0 0,-2 0 0 0,-4 3 1 16,-2 1 0-16,-4 0 1 0,-1 1 0 15,-2 1 1-15,-3-1-3 16,-2-2 0-16,2-1 1 0,0 0-1 16,3-3 0-16,1 0 1 0,4-1 0 15,3 0-1-15,1-1 1 0,4 0 7 16,2-2 11-16,0-1 7 0,8-1 1 15,2 0 13-15,3-1 4 0,7 1-9 16,2 0-5-16,4 0-12 0,2 1-7 16,0 1-5-16,3 1-5 0,0 1 1 15,0-2-2-15,-1 1-9 0,-1-2-17 16,-1-1-18-16,-3 0-26 0,-3-1-20 16,-2-1-14-16,-3 0-32 0,-1 0-31 15,-5-4-52-15,-3-1-92 0</inkml:trace>
  <inkml:trace contextRef="#ctx0" brushRef="#br1" timeOffset="83461.91">21959 15216 507 0,'0'0'124'0,"0"0"-61"0,0 0 55 0,34 15-21 0,-19-5-59 16,1 6-14-16,2 3 6 0,-2 6-10 15,3 8-2-15,0 7 12 0,2 11 3 16,-2 3-2-16,-5 1 2 0,-4-1-6 15,-6-4-8-15,-4-1 2 0,-2-3-1 16,-5 1-5-16,-1-5 6 0,-2-2-5 16,-2-2-7-16,1-5-6 0,0-5-1 15,1-5-1-15,3-7-1 0,0-3-1 16,-2 3-13-16,-2 0-6 0,0 1-10 16,2-3-25-16,0-2-34 0,1-3-49 15,3-2-93-15,2-3-88 0</inkml:trace>
  <inkml:trace contextRef="#ctx0" brushRef="#br1" timeOffset="85070.94">14714 16316 123 0,'0'0'94'0,"0"0"-12"0,0 0-16 0,0 0-12 0,0 0-12 0,0 0-7 16,0 0 7-16,0 0 3 0,0 0-5 16,0 0-14-16,0 0 0 0,1 0-2 15,1 0 6-15,-1 0 2 0,3 2 3 16,-1-1-4-16,3 0-3 0,2-1-6 15,1 1 2-15,1 1-8 0,4-1-2 16,-3 1-2-16,5-2 3 0,0 1-6 16,1-1 5-16,1 1-5 0,1 0 3 15,4-1 5-15,-2 0 1 0,1 1 3 16,5-1-4-16,0 0-3 16,3 0-3-16,6 0-6 0,4 0 1 0,10 0-3 15,1 0-3-15,1 0 2 0,-5 0 0 16,-6 0 1-16,2 0 2 0,1 0 5 15,1 0 8-15,0 0 0 0,1 0-6 16,0 0 8-16,3 0-3 0,0 0 1 16,3-2-2-16,-3 0 1 0,3-1 0 15,2 0-3 1,-3 0 3-16,2-1 1 16,1 2 1-16,3-2-4 0,-3 1-2 0,4-2-1 15,2 1-4-15,2 2 1 0,1 0-1 0,2 1-4 0,-2-1-2 31,-1 2-1-31,4-1 2 0,-3 1-1 0,3 0-2 0,-1 0 8 16,3-1-2-16,4 0-2 0,0 0-3 16,-1 0 0-16,0 0 0 0,0 0 1 15,-3 0-2-15,2 1 0 0,0 0 3 16,2 0 0-16,-2 1 6 0,1-1 3 16,-1 2-1-16,-3-1-4 0,3 1-4 15,2 0-3-15,2 0 4 0,2 0-2 16,0-2-1-16,-3 2-1 0,-2-1 1 15,0 2-1-15,-3-1 2 0,0 0-2 16,0 0 0-16,1 0 0 0,-1-1 0 16,-1 3 1-16,1-2 0 0,-2 1-1 15,1 0 1-15,0-1-1 0,1 1 0 16,3 0 0-16,-2-2 0 0,3 2 0 16,-2-1-1-16,-1-1 1 0,-1-1-2 15,1 0 2-15,0 0-1 0,2 0 1 16,2 3 0-16,0-2 1 0,1 1 2 15,2-1 2-15,0-1-1 16,0 3-3-16,3-2-1 0,4 1 0 16,2-1 0-16,1 0 0 0,0 1-2 15,0 2-7-15,0-1 9 0,5 1-1 16,1 2 0-16,1-2 1 0,0-1-1 16,-5 1 2-16,-2-2-2 0,-4 1 1 15,-3 2 0-15,-2 0 0 0,0-1 1 31,-4 3 0-31,-3-1-1 0,-2-2 2 0,-5-1 3 16,-3 1-2-16,-5-1 2 0,-2-1-5 16,-3 1 2-16,-3-1-2 0,-3-1 0 0,-3 2-14 15,-3-1-22 1,-4-1-25-16,-5-1-36 0,-6-1-41 16,0-5-89-16,-6 1-117 0</inkml:trace>
  <inkml:trace contextRef="#ctx0" brushRef="#br1" timeOffset="89534.38">14545 18021 389 0,'0'0'59'0,"0"0"4"0,19-21 35 0,-11 12-7 16,4 1-18-16,-4-2 0 0,3 3 0 16,0 1-11-16,0 2-9 0,1-1-11 15,0 3-11-15,-1 1-6 0,2 1 0 16,1 0-8-16,-1 0-4 0,-1 3-10 15,1 2-2-15,-3 2-1 0,2 2-1 16,-2 2-2-16,3 3-7 0,-1 1 1 16,-3 2-1-16,2 3 2 0,-1 1-3 15,1 1 4-15,0 2-3 0,0-2-6 16,-3 0-6-16,1 0-10 16,-2-1 5-16,-1-2-31 0,-1-3 54 15,0-1-6-15,2-2 0 0,-2-2 7 16,-3-1-4-16,1-3 7 0,-3-2 3 15,1-2 0-15,1-2 4 0,-2-1 1 16,0-2 10-16,2-4 2 0,-1-2-8 16,1-4 2-16,-1-3 8 0,1-3-2 15,0-3-4-15,1-5-3 0,-2-8-3 16,4-11 0-16,0-11-2 0,-1-3-3 16,0 3-4-16,0 10 2 0,0 8-3 15,1 9 0-15,0 6 0 0,-1 5 1 16,-1 2 2-16,2-5 3 0,-2-2 1 15,2-4-3-15,-1 0-2 0,1 1 1 16,0 1-2-16,-2 0 0 0,0-2 0 16,-1 3 0-16,1-2-1 0,0 2 0 15,0 0 0-15,1 4 0 0,-1 2-2 16,1-1 2-16,-2 4-1 0,1-1 2 16,-2 2-1-16,1 1 0 0,-2 0 1 15,0 0-1-15,0 1 0 0,-2 2-1 16,1-2 2-16,-2 2-1 0,3 0 5 15,-2 1 1-15,2-1-1 0,0-1-2 16,0 2 0-16,2-3-2 0,-1 3-1 16,1-3 0-16,1 2 2 0,-1-2-2 15,1-1 0-15,-3 0 0 0,3 1-3 16,-3 0 2-16,0-3 2 0,2 2 2 16,-2-1-3-16,1 1 0 0,1 0-2 15,-2-1 4-15,2 0-2 0,-1 0 4 16,1 0 0-16,2-1 1 0,1-4 0 15,-2 2-3-15,3-2-2 16,1-2 0-16,2 0 0 0,-1 1 0 16,0 1 0-16,-1 1 0 0,3 1 0 15,-3 1 0-15,1 2 5 0,-2 1 1 16,2 3-2-16,-2 0 5 0,-3 0 0 16,0 3-1-16,1 0-1 0,-1 0-1 15,-1 0-3-15,-1 1-3 0,2-1 1 16,-1 4 0-16,4-2-1 0,-3 3-1 15,2 0 0 1,-2 2 1-16,4 0-2 0,2 0 1 0,-1 0 1 0,3 0 0 16,3 0-2-16,-3 1 2 0,4 1-6 15,2-1-4 1,0 2 0-16,1 1-4 0,2-1 1 0,-1 0 0 0,2-2-5 16,2 2 6-16,-1-1 1 15,1 0 0-15,-1-2-2 0,3 1-3 16,0 1 10-16,1-1-6 0,2 0-2 15,1 0 1-15,4 0 7 0,0 0-1 16,-3 3 0-16,9-1 4 16,-1 1 0-16,8-2 3 0,3 1 0 0,-8-2 1 15,0 0-1-15,-6-1 2 0,3 0-1 16,-3 0-1-16,1-3 0 16,0 1-3-16,0-2 2 0,1 1-1 15,1-2 1-15,0 2 0 0,3 0 2 16,-2-2-2-16,1 0 2 0,1-1-1 15,-3 1 0-15,0 1 0 0,3-2 2 0,-2 4 4 0,1-1 1 16,1 1 5-16,0-1-3 0,0 0-3 16,-1 1 2-16,5-2-7 0,-2 2 0 15,1-1-1-15,-1 0 0 0,0 2 0 16,1-1 1-16,0 0-1 0,0-1 0 16,-2 3 1-16,0-1 0 0,-1 1 0 15,0-1 0-15,1 0 4 0,0 0-3 16,2 1 1-16,-1-2-2 15,0 1 5-15,-2 1-2 0,1 0 0 16,0 0 0-16,-1 0 1 0,-1 0 6 16,-1-1 1-16,-1 1 1 0,-2 1-5 15,3-1-2-15,-1 0-1 0,-3 0 6 16,3 1-7-16,0 0-2 0,1-1 0 16,-1 0-2-16,4 0 2 15,-2-1 0-15,3 0 2 16,0 1 0-16,-1-1 2 0,1 1 2 0,0 0 1 0,-1 0-1 15,3 0-3-15,-1 0-2 16,0 1 0-16,2-1-2 16,-2 2 1-16,4-1 0 0,-4-1-1 0,3 2 0 0,-1-1 1 15,1-1-2-15,1 0 3 0,1 1-1 16,-2 0 1-16,2 1-2 0,2-1 0 16,-1 1 4-16,1-1-1 0,-2-1-3 15,2 3-2-15,1-1 4 16,-1 0 1-16,3 1 0 0,-2-1-2 15,-4-1-1-15,4 1 0 0,-1 0-2 16,0-1 2-16,2 1 0 0,0-1-1 16,-1 1 0-16,-1-1 0 0,1 0 0 15,-3 0 0-15,1 0 1 0,-1 0-2 16,-3-1 1-16,0 1 0 0,-1 1 0 16,1 0 1-16,-1 0 0 0,0-1 0 15,-2 1-1-15,0 1 3 0,1-1-2 16,0 2 0-16,2-1-1 15,-4 0 1-15,3 0-1 16,-4 0 1-16,0-1-1 0,1 0 0 0,-1-1-1 0,1 1 1 16,-2 0 0-16,1 0 0 0,-2-1 0 31,0 3 0-31,1-2 1 0,-4 1 2 16,1 0-3-16,-4-2 3 0,-4 0-2 15,-5 1 2-15,-4 0-3 0,-1 0 0 16,4-1 0-16,2 0 0 0,4 2 0 15,-2-1 0-15,-3-2-7 0,-1 2-5 16,-1 0-8-16,-5 0-11 0,-1 0-17 16,-4 1-31-16,-3-1-35 0,-5 2-54 15,-2 0-67-15,-2-3-173 0</inkml:trace>
  <inkml:trace contextRef="#ctx0" brushRef="#br1" timeOffset="90870.88">15428 17377 184 0,'0'0'70'0,"0"0"-17"0,0-1 12 0,0 0 3 0,2 0-7 16,1-2-7-16,-2 1-14 0,1-1 4 16,0-1 9-16,1 0 0 0,-3 1-1 15,1 1-3-15,1-1 5 0,-2 1 7 16,0 0 2-16,0-2-3 0,3 2-4 16,-3-3-6-16,0 2-18 0,3 0-9 15,-3 1-1-15,0 1-5 0,0 1-4 16,0 0-6-16,0 0-7 0,0 4 0 15,0 5 5-15,0 1 3 0,0 8 2 16,-2 4-4-16,-2 8 0 0,1 12-4 16,0 10 1-16,-2 2 1 0,2-1-3 15,-2-8 0-15,2-6 0 16,-2-4-1-16,-1-7 0 0,3-5-1 16,-2-4-3-16,2-3-5 0,-4 2-4 15,1 1-23-15,0 0-61 0,-2-4 83 16,3-3-65-16,2-5-39 0,1-2-19 15,2-5-39-15,0-4-43 0,0-3-176 16</inkml:trace>
  <inkml:trace contextRef="#ctx0" brushRef="#br1" timeOffset="91295.7">15444 17570 496 0,'0'0'62'0,"0"0"30"0,0 0 28 0,19-35-10 0,-8 24-8 15,1 1 11-15,3 0-32 0,0 2-16 16,2 1-11-16,0 2-9 0,-1 2-10 15,4-1-3-15,-3 3-5 0,-2 1-9 16,0 0-7-16,0 5-2 0,-1 1 1 16,0 2 1-16,-1 2 3 0,-2 2-2 15,0 2-3-15,-3 2-3 0,-2 1-3 16,-5-1-1-16,-1-1 2 0,-7 2 4 16,-6-2-1-16,-4-2-4 0,-6-1-3 15,-3 0-3-15,-9-1-14 0,-9-1-11 16,-2-1-8-16,-1-3-8 15,4-1-11-15,13-4-8 0,8-1-16 0,6 0-24 16,2-1-26-16,1-4-47 0,-6-5-25 16,5-1-49-16,5 1-68 0</inkml:trace>
  <inkml:trace contextRef="#ctx0" brushRef="#br1" timeOffset="91653.2">15338 17235 488 0,'0'0'85'0,"0"0"34"0,0 0 19 0,0 0-38 0,0 0-41 0,0-11 13 16,8 10 6-16,4 0-6 0,3 0-10 16,4 0-1-16,0-2-9 0,6 2-6 15,2 0-9-15,1 0-20 0,2 0-3 16,-1 1-10-16,4-1-3 0,-3 0-1 15,0 0-13-15,0 0-19 16,-3 1-18-16,-2-1-34 0,-1-1-36 16,1-2-60-16,-3 3-78 0,-7-3-109 0</inkml:trace>
  <inkml:trace contextRef="#ctx0" brushRef="#br1" timeOffset="92200.29">16261 17213 514 0,'0'0'72'0,"0"0"-7"0,0 0 28 0,0 0-18 0,28 0-5 0,-23 0 14 16,-2 0-1-16,-3 0-16 16,0 2-20-16,0 0-12 0,0 3-11 15,-3 0-12-15,-2 0-2 0,-3 5-6 16,-4 0-3-16,-3 7-1 0,-5 1 0 16,2 6 0-16,-4 2 1 0,-1 4-1 15,1 8 0-15,-1 9-2 0,-2 8 0 16,5 1 2-16,7-5 2 0,2-7 3 15,5-5 14-15,4-2 11 0,2-4 5 16,2-5 7-16,1-7-4 0,2-5-8 16,2-1-13-16,1 3-12 0,0-2-5 15,6 4-7-15,-1-5-13 16,4-4-20-16,-2-4-32 0,2-6-44 16,4-6-90-16,-2-3-114 0,-5-5-150 15</inkml:trace>
  <inkml:trace contextRef="#ctx0" brushRef="#br1" timeOffset="92546.27">16493 17363 681 0,'0'0'178'0,"0"0"-97"0,0 0 40 16,0 0-25-16,0 0-43 0,11-14-9 16,-9 14 3-16,-1 6-2 0,-1 3-1 15,0 6 2-15,0 5-10 0,-3 12-6 16,-3 10-9-16,-2 9-5 0,0 2-8 15,3-11-4-15,2-12-4 0,1-10-1 16,1-3-21-16,-1 3-30 0,2 1-31 16,-1-1-49-1,1-3-64-15,0-5-94 0,0-5-121 16</inkml:trace>
  <inkml:trace contextRef="#ctx0" brushRef="#br1" timeOffset="92771.24">16624 17553 753 0,'0'0'107'0,"0"0"-47"15,0 0 87-15,0 0-54 0,0 0-29 0,48-1 17 16,-28 1-7-16,2 1-23 15,3 1-21-15,-1 1-14 0,3-2-16 16,0 0 0-16,1 1-41 0,1-1-41 16,-1-1-44-16,12-2-79 0,-7-1-94 15,-6-3-103-15</inkml:trace>
  <inkml:trace contextRef="#ctx0" brushRef="#br1" timeOffset="93068.23">17240 17321 727 0,'0'0'109'0,"0"0"-20"0,0 0 10 16,0 0-48-16,0 0-12 0,0 0 23 15,-6 46-1-15,0-27 1 0,1 6-10 16,0 2-25-16,-1 10-1 0,1 10-7 16,0 4-10-16,-1 2-5 0,5-14-2 15,-1-12-2-15,2-8-27 0,-1-3-31 16,1 2-30-16,0 0-27 16,1 9-50-16,1-9-89 0,-1-4-96 15</inkml:trace>
  <inkml:trace contextRef="#ctx0" brushRef="#br1" timeOffset="93461.13">17205 17542 478 0,'0'0'165'0,"0"0"-92"16,0 0 46-16,0 0-39 0,29-38-25 15,-18 32 10-15,0 1 12 0,0 0-17 16,0 1-11-16,1 3-9 0,0 1-5 16,-1 0-3-16,3 1-4 0,-3 3-3 15,2 1 2-15,0 0-6 0,-1 3-9 16,-2 1-7-16,-2 1-2 0,-2 3-3 15,-3 1 0-15,-3-1 1 0,-1 1 0 16,-9-2 3-16,-4-2-1 0,-5-1 3 16,-6-2 0-16,-7-2-6 0,-9 0-4 15,-2-4-17-15,-3-2-17 0,10 1-27 16,11 0-14-16,9-4-35 0,5 2-46 16,-6-7-75-16,4-2-74 0</inkml:trace>
  <inkml:trace contextRef="#ctx0" brushRef="#br1" timeOffset="93824.5">17097 17258 562 0,'0'0'56'0,"0"0"4"0,0 0 57 0,0 0-41 0,33-6-15 16,-14 5 26-16,0-1-23 0,6-2-13 16,0 3-13-16,2-1-13 0,-2 1-5 0,1-2-13 15,-1 3-7-15,-3 0-2 0,0 0-29 16,-1 0-44-16,-4-1-52 16,-3 1-29-16,7-7-50 0,-4 1-90 0,-4-1 31 15</inkml:trace>
  <inkml:trace contextRef="#ctx0" brushRef="#br1" timeOffset="94163.7">17452 17105 586 0,'0'0'184'15,"0"0"-110"-15,0 0 42 0,0 0-19 16,44 28-52-16,-28-12 11 16,2 5 5-16,0 3-16 0,3 11-3 0,3 8-1 15,4 14-20-15,2 6-6 0,-3 4-4 16,-5-2 0-16,-6-3-9 0,-7-5-2 16,-4-4-2-16,-7-9-9 0,-7-3-3 15,-7-6-1-15,-1-7 3 0,-1-7-6 16,1-6-19-16,0-2-27 0,-7 1-9 15,0 1-2-15,-4-1 8 0,1-2 17 16,6-3-31-16,1-2-37 0,-2-4-31 16,6-1-104-16</inkml:trace>
  <inkml:trace contextRef="#ctx0" brushRef="#br1" timeOffset="99046.2">18316 17167 169 0,'0'0'31'0,"7"-5"7"0,-2 3 25 15,-1 0-5-15,0-2-13 16,1 2 6-16,-1-1-4 0,-1 0-5 16,0 2-7-16,0-1 2 0,-3 0-1 15,2 1-2-15,0 0 1 0,-1 0 0 16,2 0 0-16,-1 0-1 0,-2 0-2 15,2 0 8-15,-1 0-4 0,-1 1 2 16,2 0-1-16,-1 0-4 0,-1 0-5 16,0 0 0-16,0 0-2 0,0 0 2 15,0 0-2-15,0 0-8 0,0 0-7 16,-1 0-2-16,-1 3-8 0,-1-1 2 16,1 3-1-16,-2 0 3 15,-3 4-1-15,1 1 0 16,-2 3-3-16,-3 2 0 0,1 3 1 15,-2 3-2-15,-1 1 0 0,-4 4 0 0,2 3-4 0,-2 1-3 16,-2 6 0-16,0 8 1 0,-3 10 2 16,1 0 0-16,4-3 4 15,3-2 0-15,3-9 2 0,1 2 0 0,1-1 2 16,-2 1 6-16,2-3 1 16,2 1-2-16,5-3 0 15,-1 0 15-15,3-1-2 0,5-6-1 0,1-7 0 0,-1-3-2 16,3-4-1-16,1 3-5 0,4 2-4 15,1 2-6-15,2-3-3 16,1-2 0-16,0-3-6 0,-2-4-13 0,-1-2-18 16,-3-4-10-16,-3-2-25 0,0-3-54 15,2-11-83-15,-3 0-106 0,-2-4-233 16</inkml:trace>
  <inkml:trace contextRef="#ctx0" brushRef="#br1" timeOffset="99553.11">18872 17158 417 0,'0'0'158'0,"-1"-6"-87"0,-1 1 31 0,1 3 43 15,1-2-26-15,0 2-31 0,0 1-19 16,0 1-22-16,0 0-18 16,0 0-17-16,0 6-5 15,1 2 14-15,2 4 10 0,-2 4 2 0,0 4-2 0,1 3-12 16,-2 10-3-16,0 5-7 0,-2-3-8 15,0-3 0-15,1-8-1 0,-1-4-10 16,1 1-15-16,-1 1-15 16,2-1-25-16,-1-2-30 0,0-3-40 15,-5 3-58-15,2-5-53 0,-1-5-104 16</inkml:trace>
  <inkml:trace contextRef="#ctx0" brushRef="#br1" timeOffset="99834.62">18536 17630 670 0,'0'0'113'0,"0"0"-59"15,0 0 46-15,0 0-10 0,0 0-14 16,57 3 10-16,-18-3-13 0,12 0-9 16,5 0-15-16,0 0-6 0,0 3-10 15,-6-2-14-15,-2 5-7 0,-1-1-11 16,-3-2-1-16,0 0-26 0,-3-2-42 16,-3-1-35-16,-8 0-49 0,-3-4-70 15,-7 1-72-15,-10-3-142 0</inkml:trace>
  <inkml:trace contextRef="#ctx0" brushRef="#br1" timeOffset="100599.17">18511 17923 286 0,'0'0'110'0,"0"0"-40"0,0 0 37 0,0 0-5 16,0 0-12-16,9 0 18 16,-7 0 1-16,4 0-15 0,-3 0-12 0,2-2-29 15,1 0-9 1,-1-1-6-16,4 1-2 0,-1-1-4 0,2 1-3 0,-2 1-8 15,1 1-12-15,-1 0-6 0,-1 0-3 16,-1 5-1 0,0 2 0-16,-3 3-1 0,-1 5 0 0,-2 5 0 15,-2 1 2-15,0 5 1 16,-5 2-1-16,2 1 0 0,0 0 0 0,-1 0-11 0,1-2-1 16,2-1-19-1,-1-5 1-15,2-4 8 0,1-4 4 0,1-4 9 0,0-4 5 16,0-4 2-16,0-1 2 15,1-4 1-15,2-6 0 0,3-1 0 16,-1-5 7-16,5-1 8 0,-1-4 5 16,2-1 0-16,3 0-5 0,1-2-4 15,2 2 3-15,2 1 2 0,0 2-3 16,-2 1-7-16,4 0-2 0,-4 3-3 16,1 1-1-16,-2 0 2 0,-1 3-3 15,0 1-1-15,-3 3 0 16,-3 4 1-16,-1 0 0 0,-2 3 2 0,-4 5 7 15,-2 3 6-15,0 5 9 0,-4 4 2 16,-3 6-6-16,2 1-7 0,-2 4-6 16,-1 0-3-16,1 1-3 0,1 0 0 15,1-2-1-15,2 0-12 0,2-2-14 16,1-3-16 0,0-3-22-16,0-2-24 0,1-3-25 15,1-6-59-15,-1-4-50 0,-1-3-41 16,0-2-134-16</inkml:trace>
  <inkml:trace contextRef="#ctx0" brushRef="#br1" timeOffset="100985.76">19053 18242 756 0,'0'0'140'0,"0"0"-32"0,12-5 16 0,-8 3-50 0,1 2-8 16,-2 0-3-16,-2 0-26 0,3 4-13 16,-4 2-5-16,0 1 4 0,0 6-2 15,-4 0 1-15,0 4-2 0,-3 3-8 16,2 2-5-16,0 1-7 0,1 1 0 16,0-2-11-16,0 1-15 0,3-4-20 15,0-3-30-15,1 0-41 0,1-6-62 16,0-3-97-16,5-7-165 0</inkml:trace>
  <inkml:trace contextRef="#ctx0" brushRef="#br1" timeOffset="101377.86">19784 17481 616 0,'0'0'116'0,"0"0"16"15,0 0 12-15,0 0-34 16,0 0-21-16,0 0-15 0,11-5-13 0,-6 6-14 0,-2 3-10 16,1 1-3-16,-3 3 0 0,2 3-1 15,-2 6-3-15,-1 1-4 0,-1 4-9 16,-3 0-8-16,0 2-2 0,0-2-3 16,0 4-4-16,0-2 0 0,-1 2-17 15,4 0-19-15,0-2-19 0,0-2-19 16,1-1-24-16,-1-3-20 0,1-3-30 15,-4-1-47-15,1-3-62 0,-1-5-88 16</inkml:trace>
  <inkml:trace contextRef="#ctx0" brushRef="#br1" timeOffset="101628.75">19639 17682 439 0,'0'0'223'16,"0"0"-154"-16,0 0 42 0,0 0 0 16,0 0-13-16,47 7 11 0,-29-4-11 15,3 0-24-15,2-1-24 0,2 0-23 16,4-2-21-16,-1 0-6 0,1 0-15 15,1-1-46-15,-1-5-63 0,11-4-82 16,-6 0-110-16,-5-1-197 0</inkml:trace>
  <inkml:trace contextRef="#ctx0" brushRef="#br1" timeOffset="101941.67">20506 17249 739 0,'0'0'88'0,"0"0"-61"0,0 0 85 16,0 0-45-16,0 0-22 0,0 0 17 15,10 40 7-15,-8-22-15 0,-2 2-11 16,1 2-3-16,-1 3-16 0,0 0-11 16,0 3-7-16,2 1-5 0,1 3-1 15,0-3-12-15,1 1-20 0,0-3-25 16,-1-2-29-16,-1-3-36 0,0-3-33 16,-1-2-60-16,0-3-41 0,-1-5-131 15</inkml:trace>
  <inkml:trace contextRef="#ctx0" brushRef="#br1" timeOffset="102213.39">20248 17761 711 0,'0'0'109'0,"0"0"-57"0,0 0 86 0,44-2-34 16,-20 2-14-16,10 0 5 0,8 0 0 15,11 5-30-15,3 2-7 0,-3 2-14 16,-5-4-16-16,-7 1-19 0,-1-2-9 16,-3-1-14-16,-8 1-57 15,-9-3-57-15,-3 0-50 0,-2-1-83 0,-1-2-98 16,-4-1-179-16</inkml:trace>
  <inkml:trace contextRef="#ctx0" brushRef="#br1" timeOffset="102912.55">20222 18049 270 0,'0'0'320'0,"0"0"-232"0,0 0 20 0,0 0 8 16,44-17-12-16,-32 13-9 0,2-1-16 15,0 2-18-15,1 0-14 0,-2 0-4 16,0 2-9-16,-1 1-7 0,-2 0-6 15,2 0-3-15,-3 0-5 0,-3 2-9 16,2 3-4-16,-4 1 0 0,-1 3-4 16,-2 3-4-16,-1 2-1 0,-4 2 0 15,0 5 7-15,-4 0 2 0,1 0 0 16,0 0-2-16,1-1 2 0,-2-3-4 16,3-1-3-16,0-4-3 0,2-2-5 15,0-4-1-15,1-3-3 0,0-1 8 16,1-2 6-16,1-2 5 0,0-3 2 15,0-3 7-15,4-1 13 16,1-4-3-16,5-3 1 0,1-4-3 16,2-1-6-16,4-2-2 15,-1-1-1-15,2 3-4 0,-1 3 3 0,1 2 1 16,-3 5 3-16,1 0 4 0,-1 6 1 16,0 1 3-16,-3 3-5 0,0 1 3 15,-3 1-1-15,-1 5 1 0,-1 3-1 16,-1 3 0-16,-3 2-5 0,0 6-7 15,-3 1-2-15,0 3-2 16,-2 2-1-16,-3-2-9 0,0 0-5 0,-1-3-12 16,2-4-25-16,0-1-24 15,0-3-30-15,1-1-46 0,0-6-95 16,2-3-90-16,-1-3-209 0</inkml:trace>
  <inkml:trace contextRef="#ctx0" brushRef="#br1" timeOffset="103445.04">20753 18152 555 0,'0'0'96'0,"0"0"3"0,0 0 31 0,25-28-17 16,-17 21 4-16,0 1-22 0,0 1-14 15,1 2-9-15,-1 1-16 0,2-1-11 16,-1 3-16-16,0-1-15 0,-1-1-7 16,0 2-2-16,0 0 0 0,-2 0-1 15,-2 0-4-15,1 2 2 0,-2 2 0 16,-1 1-2-16,-1 4 1 0,-1 0-1 15,-2 2 4-15,-4 5 0 0,-2-1-1 16,-4 2-3-16,-1 1 0 0,-3-2-1 16,-1 0-3-16,0 0 0 0,1-2-6 15,1-2 7-15,3 0 2 0,1-3 1 16,1 0 4-16,1-2-4 0,2-3 0 16,1 0 3-16,3-2 0 0,-1-2-2 15,3 0 11-15,1 0 9 0,0 0 11 16,5 0 14-16,1 0-1 0,4 0-11 15,3 0-4-15,3 0 1 0,2 0-11 16,1 0-5-16,4 0-7 0,0 0 0 16,1 0-5-16,1 0-2 0,-1 0-1 15,0 0-19-15,0 0-20 0,-1 0-35 16,-1 0-26-16,1-2-19 0,-3-3-44 16,7-4-62-16,-4 0-123 0,-4-2-172 15</inkml:trace>
  <inkml:trace contextRef="#ctx0" brushRef="#br1" timeOffset="104025.61">21061 17244 308 0,'0'0'250'0,"0"0"-170"0,5 1 30 0,0 3 7 0,1 2-31 0,5 2 6 15,0 3 5-15,6 7-34 16,1 4-23-16,7 11-4 0,6 12-5 15,6 18-2-15,0 6 2 0,-3 2-14 16,-6-1-10-16,-6-9-6 0,-4 1-1 16,-5-1-19-16,-2-1-30 0,-8-2-3 15,-4 0-12-15,-9-3-4 0,-4-2 20 16,-7-4 18-16,-3-7 18 0,1-8 3 16,2-8-3-16,3-9 10 0,2-2 2 15,-6 2 9-15,-2-1 20 0,-4 1 6 16,3-3 10-16,1-3 0 0,2-3-11 15,5-2-19-15,2-1-10 0,4-2-5 16,2-3-16-16,4 2-41 0,5-2-76 16,1-2-108-16,4-2-136 0</inkml:trace>
</inkml:ink>
</file>

<file path=ppt/ink/ink1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11T14:48:40.813"/>
    </inkml:context>
    <inkml:brush xml:id="br0">
      <inkml:brushProperty name="width" value="0.05292" units="cm"/>
      <inkml:brushProperty name="height" value="0.05292" units="cm"/>
      <inkml:brushProperty name="color" value="#0070C0"/>
    </inkml:brush>
  </inkml:definitions>
  <inkml:trace contextRef="#ctx0" brushRef="#br0">1347 4870 245 0,'0'0'26'0,"0"0"1"0,3-4 31 0,-1 1 10 0,1 0-19 16,0-1-19-16,-1 1-4 0,3-3-1 16,-2 1-5-16,3-2 6 15,-1 0 3-15,1 0 0 0,2-2 5 16,1 2 0-16,3-1-3 0,2 0-4 15,2 0-6-15,1 1-4 0,2 3-2 16,3 0-6-16,-1 1 1 0,4 3-4 16,-3 0-3-16,3 3-2 0,-1 4-1 15,-3 3 0-15,-1 2-1 0,1 2 1 16,-4 4 0-16,-3 1-1 0,-6 2 1 16,-5 3 0-16,-1 4 0 0,-7 1 0 15,-3 0 0-15,-6 3 1 0,-2-1-2 16,-1 2 0-16,-3-3 1 0,0 2-4 15,0-4-1-15,2-2 2 0,-2-2 0 16,1-3 3-16,3 0 0 0,-1-5 3 16,4 1-2-16,2-4-1 15,3-3 0 1,3-3-1-16,2-1 1 0,3-3-3 0,2-1 3 0,6 1 6 0,4-3 8 16,4 0 8-16,6 0 1 0,5-1-1 15,3-4-11-15,6 0-6 0,7-2-3 16,5-3-2-16,-1 1 0 0,-8-1-1 15,-13 3-11-15,-7 3-41 0,-2-1-29 16,-1-1-11-16,6-3-31 0,-3 0-62 16,-5-1-73-16</inkml:trace>
  <inkml:trace contextRef="#ctx0" brushRef="#br0" timeOffset="234.96">1437 5054 604 0,'0'0'45'0,"0"0"-34"0,0 0 69 0,0 0 10 16,37-16-36-16,-14 7 3 0,3-2 3 15,4 1-21-15,0 0-17 0,0 1-12 16,2 0-10-16,-2 0 0 0,0 2 0 15,0 1-29-15,0 1-81 16,12 0-82-16,-9 1-37 0,-3 1-157 16</inkml:trace>
  <inkml:trace contextRef="#ctx0" brushRef="#br0" timeOffset="1031.04">2128 5320 381 0,'0'0'62'0,"0"0"6"0,0 0-17 0,17-9-4 16,-10 5-24-16,-1 1-10 0,-1 2 4 16,0-1 9-16,-1 2-7 0,-1 0-10 15,0 3-3-15,-1 4 2 0,-1 6 17 16,0 2-4-16,-1 5 3 0,0 2-7 15,-2 3-6-15,-3 1-5 0,-4 1-2 16,4 1-2-16,-3 0 3 16,0-1-3-16,-1-1 6 0,4-2 8 15,-3-2 4-15,5-2 0 0,-2 0-1 16,5-4-2-16,-2-2-4 0,2-2 2 16,0-2 5-16,2-2 0 0,4-1 2 15,-1-3 2-15,3-1 10 0,3-3 2 16,3 0-11-16,2-4-6 0,0-3-8 15,5 1-7-15,-2 1-3 0,1 0-1 16,0 0 0-16,0 0-1 0,0 2-9 16,0-3-34-16,-2 1-30 0,1-1-29 15,1-4-51-15,-7 3-48 0,-1 1-137 16</inkml:trace>
  <inkml:trace contextRef="#ctx0" brushRef="#br0" timeOffset="1253.99">2106 5534 643 0,'0'0'102'16,"0"0"-59"-16,0 0 74 0,0 0-49 15,0 0-39-15,47-25-12 0,-25 16-3 16,2 0-3-16,1-1-9 0,1 1-1 15,0-1-1-15,-1 1-4 16,2 1-32-16,-1-1-79 0,2 1-54 16,10-3-21-16,-7 4-96 0</inkml:trace>
  <inkml:trace contextRef="#ctx0" brushRef="#br0" timeOffset="1693.53">2573 5519 243 0,'0'0'84'0,"0"0"-49"16,0 0 49-16,0 0-5 0,0 0-46 15,0 0 1-15,0 0 2 0,0 0 9 16,38 17 7-16,-28-19-17 0,0-3-9 16,2 2 4-16,-1-2 9 0,3 0 8 15,-1 0-2-15,-2 0-7 0,3-1-5 16,-3-1-13-16,0 1-7 0,-3-1 0 15,0 0-5-15,-3 0-5 0,-2-1 1 16,-3 0 3-16,0 1 3 0,0-1-4 16,-3 0-5-16,-2-1 0 0,-1 2-1 15,-2 0 1-15,-2 2-1 0,-1 1-3 16,0 0-6-16,-3 2 2 0,-2 2-3 16,0 2 7-16,0 3-1 0,-4 5 3 15,1 1 1-15,3 3 0 0,-2 1 0 16,2 3 2-16,2-1-2 0,2 0 0 15,6-1-1-15,0 0 0 16,3 0-1-16,3-1 1 0,1 0 1 16,5-1 2-16,4 0 1 0,1-4-1 15,2 3-2-15,1-5 0 0,2-1-11 16,0-1-18-16,2-2-40 0,1-4-38 16,0 0-23-16,13-7-27 0,-7-3-87 15,-1 0-61-15</inkml:trace>
  <inkml:trace contextRef="#ctx0" brushRef="#br0" timeOffset="2116.53">3027 5424 360 0,'0'0'108'0,"0"0"-25"0,0 0 16 0,0 0-42 0,0 0-27 0,12-39-6 16,-18 32-10-16,-1-1-9 0,-3 2-5 15,-2 2-2-15,-3 1-1 0,2 3-1 16,-3 0 1-16,2 4 3 0,-1 2-1 16,3 1-3-16,0 0-9 0,3 1-4 15,2 1-10-15,0 2-5 16,0-3 14-16,5 3 8 0,1-1 6 15,1 2 1-15,3-2 2 0,4 2 1 16,3-3 1-16,1 3-1 0,3-2 0 16,-1 1 0-16,3-2 0 0,-3 3 3 15,1-3 7-15,-3 2 15 0,0 0 9 16,-2 0 3-16,1-2-4 0,-1 2-6 16,-4-2-10-16,4 1-9 0,-5-1-3 15,-3 0 3-15,-1 0 12 0,-2 1 23 16,-7-2-4-16,-2 0-13 0,-5 0-8 15,-6-2-12-15,-2 0 2 0,-4-3-8 16,-2 1-34-16,0-4-57 0,-11 0-72 16,6 0-56-16,8-5-183 0</inkml:trace>
  <inkml:trace contextRef="#ctx0" brushRef="#br0" timeOffset="2514.48">3194 5425 422 0,'0'0'51'0,"0"0"5"0,0 0 31 0,0 0-45 0,0 0-21 15,21-21 4-15,-21 21-17 0,0 3-5 16,0 3 4-16,-2 4 17 0,-4 3 1 15,1 2-7-15,-1 3-7 0,-1 1-3 16,-2 3-4-16,1 2 0 0,0-1-1 16,2 4 4-16,-2-1 15 0,0-2 14 15,0 1 13-15,3-2 10 0,-1-2-13 16,3 0-12-16,0-3-8 0,3-2-9 16,0-1-6-16,2-3-6 15,3-2-2-15,2-2 2 16,1-2 11-16,3-2 9 0,3-1-9 0,-1-3-8 0,4 0-3 15,-2 0-3-15,0 0-1 16,2 0-1-16,-1 0-4 16,0-1-26-16,0-3-33 0,-3 0-36 0,-1-1-29 0,1-4-37 15,-5 3-24-15,0-2-171 0</inkml:trace>
  <inkml:trace contextRef="#ctx0" brushRef="#br0" timeOffset="2722.71">3069 5647 648 0,'0'0'77'0,"0"0"-14"15,0 0 35-15,0 0-37 0,0 0-18 16,37-1 18-16,-20 0-10 16,5-1-1-16,0 0-17 0,2 0-19 15,-2-1-9-15,2 1-5 0,0 0-1 16,-1-3-25-16,1 2-76 0,14-1-107 15,-7 0-117-15,-2-1-213 16</inkml:trace>
  <inkml:trace contextRef="#ctx0" brushRef="#br0" timeOffset="3210.48">4591 5470 439 0,'0'0'106'0,"0"0"-15"0,0 0 49 0,48 0-41 0,-30 0-34 16,1 0-1-16,0 0-25 0,3-2-13 16,-3 0-13-16,0 0-2 0,0-1-11 15,-1 1-4-15,-3 0 2 0,0 0-43 16,-3 0-61-16,2 0-77 0,-3 1-36 15,-3-1-128-15</inkml:trace>
  <inkml:trace contextRef="#ctx0" brushRef="#br0" timeOffset="3414.89">4547 5676 710 0,'0'0'50'0,"0"0"8"0,0 0 80 0,0 0-67 16,44 10-37-16,-19-10 18 16,2-2-15-16,1-1-4 0,2-2-19 0,5-1-8 15,6-1-6-15,9 1-5 16,1 2-8-16,1-1-66 0,1 4-53 16,-3-1-64-16,-10 2-77 0,-5-3-214 0</inkml:trace>
  <inkml:trace contextRef="#ctx0" brushRef="#br0" timeOffset="5869.55">6391 4471 135 0,'0'0'82'0,"0"0"-43"0,0 0 25 0,0 0 3 15,10-18-14-15,-6 13-7 0,-1-1 4 16,0 1-9-16,1 1 12 0,-1 0 2 15,1-1-1-15,-1 1 1 0,0-1 7 32,-2-1-6-32,1 2-10 0,0-1-13 15,-1 1-10-15,-1 3-12 0,1 0-7 16,0 1-3-16,-1 0-1 0,0 2-8 16,0 5 2-16,0 5 4 0,-1 7 2 15,-3 4 0-15,-3 10 1 16,-4 8 0-16,-3 5 1 0,1-5-1 15,3-6-1-15,3-12-1 0,2-3-12 16,-2 1-35-16,1 4-40 0,-1 1-32 16,2 4-26-16,2-7-63 0,2-8-79 0</inkml:trace>
  <inkml:trace contextRef="#ctx0" brushRef="#br0" timeOffset="6380.72">6573 4430 384 0,'0'0'61'0,"0"0"18"0,0 0 15 15,16-36-38-15,-11 24-27 0,0 3 6 16,0-1-9-16,2 2-1 0,-1 1-2 16,0 1 3-16,1 0 7 0,1 1-10 15,0 2-6-15,3 2-7 0,1 0-3 16,0 1-6-16,0 1 1 0,2 3-2 16,-1 3-1-16,1 3 1 0,-1 1 0 15,-1 3 0-15,0 2 0 0,-4 3 0 16,-2 2-1-16,-4 2 1 0,-2 1 0 15,-3 1 0-15,-4 0 0 0,-3-1-2 16,-3 0 2-16,-2-1-3 0,0-3 3 16,-2-1 1-16,2-2 1 15,0 0-2-15,2-2 1 0,1-2-1 16,1-2 2-16,2-2 11 0,3 0 10 16,2-2-4-16,2-2-1 0,2 0-4 15,1-1 3-15,7 0 11 0,6-1 14 16,3-1 1-16,6-1-6 0,9 0-10 15,9 0-8-15,8-1-7 0,2 0-4 16,-4 0-6-16,-4-1-2 0,-8 0-2 16,-5-1-21-16,-8 1-33 0,-3-1-36 15,6 1-51-15,-4 1-86 0,-1-1-88 16</inkml:trace>
  <inkml:trace contextRef="#ctx0" brushRef="#br0" timeOffset="6920.34">6073 5172 325 0,'0'0'70'0,"0"0"21"0,-7 0 9 0,7-1-26 0,0 1-8 16,0-3 4-16,3 0-29 0,7-1-22 16,7 0 32-16,11 0 26 0,17 0 3 15,18-2-7-15,11 0 0 0,3 1-15 16,0 2-6-16,-6 1-7 0,-1-1-17 15,-1 3-16-15,-3 0-7 0,-1 0-3 16,-1 0-1-16,0 0-1 16,-4 0 3-16,-5 0-3 0,-4 3-4 0,-5-1-13 15,-5 3-21-15,-11-2-24 0,-5 2-19 16,-11-3-38-16,0 1-60 0,2 6-51 16,-2-2-41-16,-4 1-135 15</inkml:trace>
  <inkml:trace contextRef="#ctx0" brushRef="#br0" timeOffset="7794.5">6096 5747 117 0,'0'0'40'0,"0"0"-12"0,2-3 23 15,-1 2 17-15,-1-1-14 0,2 0 4 16,-1 1 4-16,0-4-18 0,2 1-4 16,1-1 1-16,2-2 7 0,-1 0-2 15,2 0-9-15,1 1-8 16,2 0-6-16,2-1-6 0,1 0 6 0,3 0 2 16,-2-1 5-16,1 2 5 0,0 2-9 15,0 0-4-15,0 4-4 0,-1-1-9 16,-2 1-2-16,-2 0-1 0,-1 5-6 15,-1 2 1-15,-3 4 0 0,-2 6 2 16,-2 3 0-16,-1 3 0 16,-6 0-1-16,-2 5 1 0,-4-2-1 0,-2-2 2 15,-3 2-4-15,0 0 1 0,0-4-1 16,2 0-10-16,-1-3 8 0,3-2 2 16,-1-2 0-16,3-2 1 0,2-2-1 15,1-2 1-15,2-2 0 0,2-3 1 16,3-1 4-16,1-2-1 0,1-1 4 15,5 0 7 1,5 0 8-16,5-1-7 0,5-3-2 0,4 1 3 16,1-2-2-16,3 3-2 0,1-3-10 15,6 2-1-15,4-2-2 0,-4 2-1 16,-3-1-24-16,-6 2-38 0,-4 1-34 16,11-3-48-16,-3 1-61 0,-6-1-88 15</inkml:trace>
  <inkml:trace contextRef="#ctx0" brushRef="#br0" timeOffset="8353.41">6827 5786 311 0,'0'0'87'0,"0"0"-52"0,0 0 43 0,5-26-21 16,-3 18-19-16,1 0-2 0,-1 0 3 15,-1-2-1-15,0 1-9 16,-2 2 3-16,1 0 13 0,0 0-8 0,0 1-11 15,-3 2-12-15,-1 0-11 16,0 1-3-16,-2 1 0 0,-3 2-5 16,1 0-2-16,-1 4-6 0,-2 3 2 15,-1 1-1-15,1 5 6 0,-2 2 0 16,3 3-1-16,0 0 0 0,0 4-11 16,4 0-16-16,1 1 5 0,2 0 6 15,1-2 13-15,2 0 4 0,0 0 3 16,4-3 3-1,1 0 1-15,2-3 0 0,4 0 19 0,0-3 13 0,2-1 8 16,2-4-3-16,0-4 4 0,4-2 0 16,-2-1-6-16,3-4-5 0,0-7 1 15,-1-2-14-15,-2-2-2 0,-2-6-2 16,-4-2-6-16,-5-10-3 0,-3 4-4 16,-3-1-1-16,-7 0-11 0,-1 10-20 15,-5-3-7-15,-2 7-28 16,-2 3-31-16,0 5-22 0,-3 4-9 15,-3 4-24-15,5 1-52 0</inkml:trace>
  <inkml:trace contextRef="#ctx0" brushRef="#br0" timeOffset="8863.1">7161 5801 105 0,'0'0'102'0,"0"0"-32"0,0 0 27 0,0 0-26 0,21-31-10 0,-21 22 15 15,0 4-7 1,-1 0-20-16,-3 0-5 15,0 3-4-15,0 0-4 0,-1 0-10 0,-1 1-7 16,1 1-12-16,-1 0-4 16,-1 1-3-16,0 4 0 0,-1 2 0 0,0 1 0 15,0 4 0 1,1 1 0-16,0 2-1 0,2 1 1 16,1 0 0-16,2 2 0 0,2 2 0 15,1-4 3-15,4 3-3 0,2-3 7 16,3-2 18-16,2 0 8 0,2-4 4 15,1-2-1-15,5-4 7 0,-1-4 0 16,3 0-6-16,1-4-12 0,0-6-5 16,-3-1 6-16,0-3 9 0,-5-4 4 15,-1-2-12-15,-5-2-10 0,-4-2-7 16,-4-2-6-16,-2 4-1 0,-6 3 0 16,-4 5-3-16,-6 4-4 15,-3 4-5-15,0 2-4 0,-4 4-3 16,1 0-4-16,1 5-12 0,2-3-11 15,2 3-18-15,5-3-18 0,1 3-17 16,3-3-7-16,5 1-31 0,6-3-23 16,4 0-86-16,5-1-28 0</inkml:trace>
  <inkml:trace contextRef="#ctx0" brushRef="#br0" timeOffset="9506">8017 4989 261 0,'1'0'73'0,"3"0"-28"0,2 0 50 0,3 0-18 0,3 0-20 0,5 0 6 16,4 0 10-16,2 0 2 0,5 0-2 16,8 0 1-16,8 0-8 15,6 0-10-15,1 0-15 0,-7-1-17 16,-10 1-13-16,-11 0-7 0,-4 0-4 15,0 0 4-15,2 0-4 0,4 0-11 16,3-1-31-16,-1 0-30 0,-3 1-37 16,8-2-52-16,-9 1-35 0,-2 0-105 15</inkml:trace>
  <inkml:trace contextRef="#ctx0" brushRef="#br0" timeOffset="9913.61">9497 4543 535 0,'0'0'65'0,"0"0"-8"0,0 0 19 0,0 0-48 15,0 0-22-15,25-23-4 0,-23 23 2 16,-1 4-4-16,-1 3 6 15,-4 5 19-15,0 4 24 0,-4 3-3 16,-2 4-9-16,1 3-15 0,-1 2-10 16,-1 3-9-16,2-1-3 0,1 0 0 15,1-1 0-15,3-1-6 0,3-3-23 16,1 0-38-16,5 6-50 0,2-9-67 16,1-4-156-16</inkml:trace>
  <inkml:trace contextRef="#ctx0" brushRef="#br0" timeOffset="10367.74">9940 4618 419 0,'0'0'55'0,"0"0"-40"15,0 0 47-15,12-45-28 0,-11 31-3 0,-1 1 10 16,0 1 11-16,0 1-7 0,-4 1-1 16,0 2 9-16,-1 2-10 0,0 1-15 15,-2 3-10-15,1 2-10 0,-1 0-8 16,0 6-2-16,-3 4-1 0,0 2 3 16,0 3 2-16,-2 5-2 0,3 2 0 15,0 3-2-15,3 1 2 0,-1 1 0 16,3 1 0-16,2 0-1 15,1-1 1-15,1-2 3 0,2-2-2 16,4-2 3-16,3-4 6 0,1-2 10 16,2-3 6-16,2-3 13 0,1-5 10 15,2-3-4-15,1-2-12 16,0-7-7-16,1-4-12 0,-3-2 2 0,-1-5 4 16,-5-6-8-16,-3-9-2 0,-6-11-7 15,-2-9-2-15,-8 3-1 0,-2 12-7 16,-2 15 0-16,2 12-1 0,-2 4-6 15,-4-1-14-15,-6 1-27 0,-2 2-33 16,-1 2-26-16,2 4-38 0,-6 6-26 16,7 1-45-16,5 1-57 0</inkml:trace>
  <inkml:trace contextRef="#ctx0" brushRef="#br0" timeOffset="10892.2">9272 5241 131 0,'0'0'201'0,"0"0"-154"0,4 0 13 0,4 0-13 0,5 0 2 0,4 0 8 16,7-3 3-16,11 0 14 0,16 1 0 15,15-2 5-15,9 2 9 0,3 1-12 16,-2 1-18-16,-4 0-4 0,1 1-16 15,2 0-18-15,-3 3-15 16,-4-2-1-16,-5 2-1 0,-4 0-3 0,-6 3-29 16,-8 0-45-16,-4 0-41 0,-12 0-46 15,-8-1-40 1,-7-2-52-16,-8 0-138 0</inkml:trace>
  <inkml:trace contextRef="#ctx0" brushRef="#br0" timeOffset="11477.45">9263 5603 180 0,'0'0'30'15,"0"0"-2"-15,0 0 14 0,0 0-13 16,0 0 8-16,0 0-1 0,15-33 23 15,-9 28 2-15,1 0-8 0,1 0 1 16,1-1-6-16,4 0-6 0,-1 3 0 16,3-2 1-16,0 0-8 0,1 3-6 15,-2 0-3-15,-1 2-3 0,1 0-10 16,-2 2 1-16,0 2-5 0,-3 1 5 16,-2 5-4-16,-1 0-4 0,-3 6 1 15,0 3-5-15,-3 2 0 0,-5 4-1 16,-4-1 1-16,-2 3-2 0,-5 0 0 15,-1-2-6-15,-5 2-9 0,0 0-4 16,-2-1 0-16,2-3 11 0,-1-1 8 16,2-1 0-16,2-3 0 0,3-2 5 15,4-2 11-15,2-1 12 0,5-4 6 16,3-2 1-16,2-1-5 0,5-2 0 16,6-3 3-16,3-1 3 0,5 0 0 15,5-3-12-15,7-2-7 0,7-2-11 16,8-3-4-16,2-1-2 0,-2 0-9 15,-4 1-49 1,-4 0-45-16,-1 1-40 0,-3 0-41 0,-8 0-10 0,-6 1-124 16</inkml:trace>
  <inkml:trace contextRef="#ctx0" brushRef="#br0" timeOffset="11902.24">9896 5752 465 0,'0'0'97'0,"0"0"-42"0,0 0 32 0,0 0-34 15,0 0-18-15,23-42-19 0,-20 29-7 16,-1 0 0-16,-2-1-6 0,0 1 12 16,-3 1 12-16,-3 1-21 0,-1 2-6 15,-4 2-24-15,-2 3 23 0,-3 3-3 16,-1 2-4-16,-3 6-3 0,0 6-6 15,-3 3 0-15,0 4 13 16,1 5 4-16,3-1 0 0,3 4-2 0,3 3-7 16,5-3 4-16,4 1 5 0,4-1 0 15,2-4 6-15,7 0 14 0,3-3 7 16,4-4 1-16,3-3 13 0,3-2-8 16,1-3-13-16,1-5 14 15,-1-3 17-15,-1-1 7 0,0-5-15 16,-4-2-10-16,-1-5-7 0,-3 0 9 15,-3-6-10-15,-4 0-14 16,-3-4-6-16,-2-1-1 0,-2 3-4 0,-4-1-4 16,-3 5-9-16,-4 1-20 0,0 3-25 15,-2 2-30-15,-2 0-39 0,1 6-33 16,-2-1-16-16,5 3-106 0</inkml:trace>
  <inkml:trace contextRef="#ctx0" brushRef="#br0" timeOffset="12363.89">10164 5789 271 0,'0'0'53'0,"0"0"-19"0,0 0 37 0,12-37-34 0,-7 23-10 15,-2-1 7-15,-2 1 6 0,0-1-10 16,-1 2-3-16,0 0 12 0,-3 5-10 16,-1 2-7-16,-1 1-13 0,0 4-9 15,0 1-4-15,-1 5-4 0,-2 3 0 16,-2 4 0-16,0 3 5 0,-2 2 3 16,0 6 1-16,1 2-1 0,0 3 0 15,3 4 0-15,2-2 0 0,2 2-3 16,3-3 3-1,1 0 0-15,3-3 5 0,3-3 11 16,2-3 20-16,5-4 9 0,0-2-1 16,2-3 4-16,1-5 5 0,3-3-10 15,-1-4-16-15,0-7 3 0,0-4-13 16,0-5-5-16,-2-2-2 0,-1-7 9 16,-2-9-8-16,-4-9-5 0,-4-5-3 15,-4 5-3-15,-1 13 0 0,-4 11-1 16,-3 9-1-16,-4-3 0 0,-1-3-13 15,-5 2-25-15,0 0-23 0,0 2-12 16,2 1-18-16,0 3-17 0,2 1 10 16,-4 3-31-16,6 2-88 0,0 2-44 15</inkml:trace>
  <inkml:trace contextRef="#ctx0" brushRef="#br0" timeOffset="13009.95">11851 5199 383 0,'14'0'164'0,"11"0"-82"0,12 0 50 0,12-1-24 0,3 1-37 16,-1-2-7-16,-4 1-12 0,-5 0-12 15,-2 1-17-15,1 0-13 0,-4 0-8 16,-1 0 2-16,-6 0-1 0,-6 0-3 15,-6 2-2-15,0 0-13 0,3-1-26 16,1 0-30-16,3 1-28 0,7 1-59 16,-4-1-49-16,-6-1-178 0</inkml:trace>
  <inkml:trace contextRef="#ctx0" brushRef="#br0" timeOffset="15515.66">13858 4814 206 0,'0'0'51'0,"0"0"-7"15,0 0 14-15,0 0-4 0,0 0-9 16,14-22-16-16,-11 18 16 0,0 2-4 16,-3-3 3-16,1 2 1 0,1-1 5 15,-2 0 0-15,2 1-1 0,1 1-7 16,-3-1-2-16,0 0 0 0,0 1-6 16,0-2-5-16,0 2 3 0,-3-3-4 15,-1 2 3-15,-3-3-8 0,0 1-7 16,-2 3-10-16,-5 0-3 15,0 2-1-15,-4 0-2 16,-1 6 0-16,-6 2 0 0,3 2 0 0,-5 4 0 0,3 1 0 16,-3 5 0-16,2 4 0 0,0 3 2 15,-1 6-2-15,4 8 1 0,5 5-1 16,6-1 0-16,9-9 0 0,4-8 6 16,2-9 1-16,4-3-6 0,4 3 3 15,2 0-2-15,6 4-2 0,2-2 4 16,4-4-3-16,1 0 5 0,3-4 5 15,-1-1 6-15,2-3 0 0,-1-4 2 16,-2-2-2-16,2-2-1 0,-5-1 9 16,-2 0-1-16,2-5-1 0,-5-1-5 15,-2-2-1-15,-1-1-6 16,-3-3 1-16,-1 1-4 0,-2-4 3 16,-1-1-6-16,-1-2 2 0,-4-1-7 15,1-2 1-15,-1-2 2 16,-4 0-3-16,3 2 1 15,-4 0-1-15,0 2 0 0,0 0 1 0,0 0-1 0,0 2 0 16,0-1-2-16,-5 2 2 0,2-2 0 16,-2 3 0-16,-3 0 1 0,3 1-2 15,-4 0 1-15,1 1 0 0,1 2 0 16,1 0 1-16,-2 1 0 0,1 0-1 16,2 0 2-16,-3 1-1 0,0 0 0 15,2 2-1-15,1 0 1 0,-2 0 4 16,1 3-4-16,3 1-1 15,-5 2-1-15,2 1 0 0,1 0-3 16,-1 1-9-16,-3 4-35 16,4 0-31-16,-2 0-33 0,1 6-69 15,1-3-105-15,-1-2-116 0</inkml:trace>
  <inkml:trace contextRef="#ctx0" brushRef="#br0" timeOffset="17053.41">5614 6586 176 0,'0'0'86'0,"0"0"-24"0,0 0-2 15,11-2-10-15,-6-1-12 0,1 1-11 16,2 1-1-16,2-1-2 0,-2 0 0 15,1 0-3-15,3 1-2 0,0 0 0 16,1 0 2-16,2-1 0 0,0 0 7 16,2 1-8-16,3 0-6 0,1 1-3 15,3-1-8-15,1 0 1 0,3 0-2 16,7 1 0-16,7-1-2 0,10 0 0 16,2 0 3-16,-3 1-2 0,-2 0 1 15,-6 0-1-15,4 1 1 0,1 0-2 16,1 0 3-16,3-1 6 15,-2 0 14-15,2 0 3 0,3 0 0 16,0 0 1-16,2 0-1 0,3-1-8 16,5-1-3-16,4 2-1 0,3-2 4 15,3 0-6-15,2 0 0 0,3 0-1 16,1 0-3-16,3 0-3 0,4 0-5 16,3 1 8-16,2-2-5 0,3 1-2 15,0 0 0-15,1 1 0 0,2-1 2 16,5 0-1-16,1 1 0 0,1 0 4 15,0-2-1-15,4 1-4 0,1 0-1 16,4-2 0-16,3 1 4 0,1 0-3 16,0 0-1-16,4-1 0 0,0 2 0 15,4-1 2-15,-2 1 2 0,1 0-4 16,1 0-2-16,3 1 2 0,-1-2 5 16,2 2-5-16,0-2 0 0,-1 0 1 15,2 1 2-15,2 0 6 0,0 0-1 16,1 0 1-16,2 2-8 0,0 0 12 15,1 0-11-15,-3 0 1 0,1 0-2 16,-1 0 1-16,0 0-2 0,1 0 0 16,0 0 0-16,2 0 3 0,-2 1-2 15,-1 0-1-15,1 0 0 0,0-1 2 16,-2 1-1-16,2-1-1 0,0 0 0 16,-2 2 0-16,1-1 1 0,-3 2 0 15,-1-1-1-15,-1 0 0 16,-2 0 0-16,-3 0-1 0,-1 0 1 15,-2-1 0-15,0 1 0 0,-5-2 2 16,-2 2 0-16,-8-2-2 0,-1 0 11 16,-8 1 10-16,-3-1 7 0,-5 0-1 15,-9 0-6-15,-2-1-9 0,-8 1-10 16,-3-4 1-16,-1 2-4 0,-5 0 1 16,-4-2-27-16,-3 1-48 0,-5-2-54 15,-4-2-92-15,-14 2-77 0</inkml:trace>
  <inkml:trace contextRef="#ctx0" brushRef="#br0" timeOffset="26303.11">5312 9366 145 0,'0'0'157'0,"6"-8"-110"0,-1 2-2 0,0-2 16 0,1-1-14 15,1-1-16-15,2 1 3 16,-1 0 6-16,1-1-2 0,1 2-3 15,-1 0 6-15,0 1-4 0,-1-2 9 16,3 1-6-16,-2 0-13 16,1 1-11-16,1 1-10 15,0 1-2-15,-2 0-4 0,2 0 2 0,-1 3-2 16,-2 1 0-16,2 0 0 16,-3 1 0-16,0 2 0 0,-1 4-1 0,1 1 2 0,-1 1-1 15,0 3 2-15,-1 3-2 0,0 1 0 16,1 1 2-16,1 2-2 0,-2-1 2 15,1 2-2-15,0-3 1 0,0 3 0 16,1-3 2-16,-1 1-2 0,0-2 1 16,0-1 2-16,-1-1-2 15,2-2 1-15,-2 0 2 0,1-4-4 16,0 0 2-16,0-4 3 16,1-2-2-16,0-1 2 0,-1 0-3 0,0-3 3 15,-1-4 2-15,1-3 2 0,-2-2 2 16,-1-2 3-16,0-3-2 0,-1 0 1 15,1-3 1-15,-2 0-1 0,1-2-3 16,-1 0-5 0,-1-1 2-16,1-2-2 0,1 0 3 0,0 0 1 0,3-3-1 15,-1-1 0-15,1-1-2 0,0 0 0 16,3-5-4-16,3-6 2 0,-2 5-4 16,0 5 1-16,1 1-2 0,-2 1 1 15,5-8-1-15,3-11 0 0,0 0 0 16,-1 5 1-16,-4 7-1 0,-2 10 0 15,1-5 0-15,0-8 1 0,0 0-1 16,1-8 0-16,-2 9-1 0,-1 5 1 16,1-1 1-16,-1 0 0 0,-2 5-1 15,1 4-1-15,-1-4 1 0,3-4 0 16,2-5 0-16,-1-1 0 0,0 10-1 16,-2-1 1-16,1-5 1 0,3-3-1 15,1-6 0-15,-3 6 1 0,1 5-1 16,-4 4 0-16,-1 7-2 0,-2 1 1 15,2 1 0-15,-1-2-1 0,0-4 2 16,1-3 2-16,-1 1-2 0,2 1 0 16,-1 0-1-16,0 0 1 0,0-1 0 15,0 2 0-15,1 0 0 0,1-2 0 16,0 3 1-16,0 0-1 0,0 1 0 16,2 0 0-16,-1 1 0 15,-1-1 0-15,2 1 0 0,-2 2 0 16,-1 0 0-16,-1 0 0 0,2 4 0 15,-3-2 0-15,1 3-1 0,-1-1 1 16,0 2 0-16,-1-1 0 0,2 1 0 31,-1 1 0-31,1 0 0 0,0 2 0 16,-1-1 0-16,2 2 0 0,-2 1 0 0,-1 1 1 0,0 0-2 0,0 2 2 16,1 1-1-16,-1 0 1 0,2 0-1 15,0 3 0-15,0-1 0 0,2 0 0 16,1 2 0-16,1-1 1 15,1 0-1-15,2 2 0 0,1-2 0 16,2 0 0-16,0-1 0 0,3 1-1 16,0-1 2-16,3 1-1 0,0 0 0 15,0-1-1-15,2 1 1 0,1 2 1 32,2-2-1-32,6 0-1 0,8 1 1 0,7-3 2 0,3 0-2 0,-1-1 0 15,-2 2-1-15,-3 0 1 0,2 0 0 16,-1 1 0-16,3 0 0 0,-1 1-1 15,0 0 1-15,1-1-1 0,-1 1 0 16,2-2 1-16,1 2 0 0,1-2 1 16,2 3-1-16,0-1 0 15,1 0-1-15,1 1 0 0,1 0 1 16,0 1 0-16,-1 0 1 0,2-1-1 16,-1 1 0-16,3 0 0 0,3 0 0 15,3 0 0-15,-1 0-2 0,2 0 2 16,0-1 0-16,0 0-1 0,1 1 1 31,1-1 0-31,2 0 0 0,0 0 1 16,3 0-1-16,-1 0 0 0,-1 0 1 15,1 0-2-15,-2 0 2 0,0 1-2 16,3 0 2-16,0-1-1 0,2 0 0 16,0 1-1-16,1-1 1 0,-3 0 2 15,3 1-2-15,0 0-2 0,4 0 2 16,0-1 1-16,2 0-1 0,0-1 0 15,-3 1 1-15,1-1-1 0,1 0 0 16,-3 0 1-16,3-1-1 0,2 0 0 16,-3-1 1-16,2 2-1 0,-4 0 0 15,2-1 0-15,1 1 0 0,1-2 1 16,3 2-1-16,2-1 1 0,-2 1 2 16,-1 0-2-16,-1 0 5 0,1-1-1 15,3 1 0-15,0-1 4 0,2 0-6 16,-2 0-2-16,-2 3 1 0,1 0-2 15,2 0 0-15,1 0 1 0,0 0-1 16,1 0 1-16,-3 2-2 0,1 1 2 16,0 0-2-16,0 0 2 0,3 1-1 15,1-2 1-15,0-1-1 0,-3 1 0 16,2 2 0-16,-1 0-1 0,1 1 1 16,2 1 1-16,0 0 1 0,-2 0-2 15,1 0-1-15,-3-3 1 0,0 2 2 16,0 1 1-16,-4-2-3 0,0 2 5 15,-9 1-4-15,-1-2 0 0,-3 0 1 16,-3-3-1-16,-1 1 10 0,-5-1-2 16,-4 0-3-16,-5 1-1 15,-2 0 0-15,-6-2-4 0,-5 1-1 16,-6 0 0-16,-1 1-1 0,-8-1-18 16,-5 0-50-16,6 1-68 0,-12-1-125 15,3-2-149-15</inkml:trace>
  <inkml:trace contextRef="#ctx0" brushRef="#br0" timeOffset="28345.77">6730 7965 61 0,'0'0'108'0,"0"0"-77"0,0 0 12 15,0 0 13-15,0 0-13 0,0 0-11 16,25-18 26-16,-24 17 18 16,-1 1-8-16,0-1-12 0,0 1-8 15,0 0-6-15,0 0-2 0,0-1-7 16,0 0-6-16,0-2 1 16,0 1-5-16,-1-2-2 15,1 0 2-15,-1-2 6 0,-1-1-2 0,-1 0-3 0,-2 3-5 16,-2-1-5-16,-2 0-7 0,-1 3-7 15,-2 0 3-15,-4 2-3 0,0 3 1 16,-6 3-1-16,0 3-1 16,0 6-1-16,-2 3-2 15,1 4 4-15,4 0-3 0,3 4 2 0,2 0 0 0,5 0 0 16,4 1 0-16,4-2-1 0,1-2 1 16,7-2 1-16,4 0 0 0,3-3 1 15,5-1 0-15,1-4 1 16,3-3 1-16,3-1 0 0,1-5 3 15,2-3 22-15,0-1 6 0,2-4 19 16,-2-6 8-16,-2-4-14 0,-1-1-5 16,-2-6-1-16,-6-1-12 0,-3-6-6 15,-3-6-11-15,-5 2-4 0,-5 0-2 16,-3 1-4-16,-5 10 1 0,-5-2-3 16,-2 6-1-16,-5 3-1 0,-2 3-3 15,-3 6-21-15,-2 3-32 0,2 2-11 31,3 6-28-31,1 1-58 0,2 5-82 0,7-2-72 0</inkml:trace>
  <inkml:trace contextRef="#ctx0" brushRef="#br0" timeOffset="28501.71">7183 8260 915 0,'0'0'66'0,"0"0"-27"0,0 0 24 0,0 0-63 16,-1-22-25-16,-2 12-130 0,0-7-74 16,1 4-17-16</inkml:trace>
  <inkml:trace contextRef="#ctx0" brushRef="#br0" timeOffset="29021.74">7453 7920 404 0,'0'0'61'0,"0"0"6"0,0 0 3 15,0 0-34-15,9-32-24 0,-8 25-3 16,-1-1 12-16,0 2 1 0,-2 0-5 16,-2 2 9-16,-1 3 2 0,-2 1-5 15,-2 1-7-15,-1 6-2 0,1 3-6 16,-3 3-5-16,-1 3-2 0,1 6 0 15,-1 3-1-15,3 1 1 0,1 2-1 16,2 3 0-16,4-2 2 0,3-1-1 16,0 0-1-16,5-3 2 0,3-2 7 15,2-5 16-15,2-1 11 0,2-4 7 16,1-5 7-16,3-3 6 0,1-5 3 16,1-4-6-16,1-5-8 15,3-5-5-15,-3-5-2 0,1-3-5 16,0-11-7-16,-2-10-11 0,-1-8-12 15,-7 2-2-15,-4 10-1 0,-6 16-2 16,-2 11 0-16,-2 4-1 0,-5 0-10 16,-4 0-22-16,-3 2-12 0,-4 3-23 15,-1 3-30-15,1 3-27 0,1 4-51 16,1 7-28-16,4-2-74 0</inkml:trace>
  <inkml:trace contextRef="#ctx0" brushRef="#br0" timeOffset="29461.38">7803 7922 385 0,'0'0'117'0,"0"0"27"0,0 0-27 0,24-40-16 0,-20 29-33 0,-2 0-32 16,-2 3-18-16,0 2-13 0,-4-1-5 16,-2 4-1-16,-2 0-4 0,-3 2 0 15,1 1-7-15,-1 1 0 0,1 5-8 16,2 1-3-16,0 1 7 0,2 2-2 16,1 2 3-16,1 1 10 0,3 1 1 15,1 3 2-15,3 0 1 0,5 0 1 16,0 1 1-16,3 0 5 0,1-1 6 15,1-1 0-15,1 1-4 16,-1 0 0-16,1 0 5 0,2-1 6 16,-2 0 2-16,2-2 9 0,1 1-2 15,-3 1-7-15,-1 1 5 0,-2-2 0 16,-3 2-5-16,-3-2-3 0,-3 1-3 16,-2-2-6-16,-7-1-1 0,-3-1-2 15,-3-2-3-15,-4-2-3 0,-2-2-1 16,-2-4-24-1,0 0-44-15,0-2-38 0,0-1-38 0,0-8-22 0,4 1-42 16,5-2-105-16</inkml:trace>
  <inkml:trace contextRef="#ctx0" brushRef="#br0" timeOffset="29681.11">7845 7910 428 0,'0'0'202'0,"0"0"-90"0,0 0 71 0,0 0-92 16,35-37-51-16,-22 26-18 0,0 2-12 15,0 0-4-15,1 0-6 0,-1 0-5 16,-2 2-15-16,3 1-19 0,-2 1-20 16,3 2-26-16,0 1-38 0,9-2-41 15,-4 1-89-15,-1 0-92 0</inkml:trace>
  <inkml:trace contextRef="#ctx0" brushRef="#br0" timeOffset="30089.03">8202 7889 453 0,'0'0'95'0,"0"0"-6"0,0 0 37 15,0 0-75-15,0 0-31 0,33-19-17 16,-31 13 0-16,-2-1-3 0,0 2 3 15,-6 0-3-15,-2 2 0 0,-4 1-1 16,-1 1-6-16,-2 1-9 0,0 1-5 16,0 3-7-16,1 3-5 15,3 0 14-15,1 2 15 0,3 1 4 0,4 1 0 16,3 2-2-16,1 1 2 0,6 0 7 16,0 1 10-16,2 0 1 0,1 1 0 15,1-3-6-15,2 0-4 0,0-1 2 16,0 1 5-16,1 0-6 0,3-1-4 15,-1-1-2-15,0 0 0 0,1-1 7 16,0 2-2-16,-1 0 2 0,-4 0 11 16,0 2 6-16,0 0 2 0,-4 2-7 15,-2 0-7-15,-2-2-2 0,-4 0 0 16,0-1 2-16,-6-2 3 0,-1 0-3 16,-3-2-4-16,-2-4-7 0,-1-2-4 15,-2-1-11-15,0-2-63 0,-1-3-72 16,-4-8-43-1,4 1-51-15,5-3-77 0</inkml:trace>
  <inkml:trace contextRef="#ctx0" brushRef="#br0" timeOffset="30292.17">8178 7860 513 0,'0'0'143'0,"0"0"-63"0,0 0 73 0,0 0-94 0,49-31-38 16,-30 22-15-16,2 0-4 0,1-1-2 16,0-1-4-16,0 2-10 0,-1-1-19 15,1 2-37-15,1-1-36 0,7-3-31 16,-4 2-92-16,-5 0-138 0</inkml:trace>
  <inkml:trace contextRef="#ctx0" brushRef="#br0" timeOffset="30654.41">8966 7629 154 0,'0'0'313'0,"0"0"-239"0,0 0 40 16,0 0-68-16,0 0-33 0,0 0-13 0,0 0-2 15,18 2 2-15,-27 3 4 0,-2 3-2 16,-4 5-1-16,-5 3 9 0,-3 5 6 16,-3 5 2-16,-6 10-6 15,-7 10-6-15,-4 13 0 0,-2 7-1 16,6-3-1-16,6 0 5 0,7-9 13 15,3 0 25-15,7-2 22 16,3-5 3-16,7-2-13 0,5-4-20 0,3-3-17 16,7-3-15-16,3-5 0 0,0-6-7 15,1-7-11-15,1-1-157 0,19 3 110 16,-3-5-174-16,1 0-74 0</inkml:trace>
  <inkml:trace contextRef="#ctx0" brushRef="#br0" timeOffset="31067.02">9211 7904 526 0,'0'0'51'0,"0"0"78"0,0 0-33 0,0 0-37 15,0 0-21-15,10-21 2 0,-10 21-4 16,0 0-21-16,-1 7-8 0,-3 3 13 16,0 3 4-16,-2 5 10 0,-1 4 0 15,-1 6-8-15,-1 8-13 0,-1 8-5 16,-2 7-6-16,0-1 3 0,4-4-5 16,3-8-1-16,2-9 0 0,1-8-40 15,2-2-44-15,0-5-52 0,7 8-79 16,-2-3-71-16,1-3-107 0</inkml:trace>
  <inkml:trace contextRef="#ctx0" brushRef="#br0" timeOffset="31286.24">9297 8141 760 0,'0'0'93'0,"0"0"50"15,0 0-20-15,33-21-66 16,-14 14-14-16,1 0-8 0,4 1 8 16,3 1 0-16,1-1-21 0,1 1-13 15,-2 0-4-15,0 1-4 0,1 0-1 16,0 3-53-16,2-1-40 0,15 1-70 16,-9 1-99-16,-1 0-108 0</inkml:trace>
  <inkml:trace contextRef="#ctx0" brushRef="#br0" timeOffset="31803.9">10176 8007 377 0,'0'0'52'0,"0"0"19"16,0 0-24-16,0 0-24 0,0 0-12 15,0 0-4-15,5-34 6 0,-12 32-7 16,-1 0-3-16,-1 0 4 0,-2 2 8 15,0 0-2-15,-1 5 0 0,-3 2 9 16,0 4-8-16,-1 3-9 16,0 3-5-16,-1 4 1 0,3 2 0 15,-1 3 1-15,5 1 2 0,1 0 4 16,2 0 10-16,4-1 18 0,1-1 11 16,2-2-8-16,5-2-2 0,4-2-4 15,2-3 0-15,3-3-1 0,3-5 5 16,1-3 7-16,2-4-9 0,1-2 12 15,1-5 8-15,-1-5-4 0,0-2-11 16,-1-4-5-16,-4-7-5 0,1-8-13 16,-6-11-7-16,-6-7-4 0,-4 1-5 15,-3 10 0-15,-5 16-1 0,0 9 0 16,-2 4-5-16,-2-1-11 0,-1 1-16 16,-5-1-25-16,2 3-29 0,1 3-47 15,0 5-84-15,3 0-91 0,3 1-207 16</inkml:trace>
  <inkml:trace contextRef="#ctx0" brushRef="#br0" timeOffset="31975.77">10423 8357 1084 0,'0'0'120'0,"0"0"25"0,0 0-90 0,0 0-55 0,0 0-53 0,8-24-86 15,-7 6-57-15,-1 4-117 16,0 0-66-16</inkml:trace>
  <inkml:trace contextRef="#ctx0" brushRef="#br0" timeOffset="32502.67">10785 8071 421 0,'0'0'48'0,"0"0"42"0,0 0-18 0,0 0-54 0,0 0-9 16,0 0 3-16,19-36 18 0,-17 29 14 16,-1 0 10-16,1 0 8 0,-2 1-16 15,0 1-13-15,0 0-9 0,0 0-14 16,-3 1-6-16,-2 1-4 0,0 3-3 16,-5 0 2-16,1 6 1 0,-3 2-1 15,-2 3-2-15,-1 2 2 0,-2 2-6 16,2 3-2-16,0 3-4 0,2 1 5 15,1 4-1-15,3 1 0 0,3-1 7 16,3 2 1-16,4-2 1 0,0 1 0 16,6-6 2-16,3-1 8 0,5-3 11 15,1-4 8-15,4-3 6 16,-2-6 9-16,0-4 3 0,1-2-2 16,-2-6-3-16,1-4-12 15,-4-4 0-15,0-4 4 16,-2-13-10-16,-3-11-10 0,-2-10-8 0,-6 2-6 0,-1 11-4 15,-6 13-23-15,-1 15-3 16,-3 5-6 0,-1 1-17-16,-6 1-42 0,-2 2-45 15,-6 4-60-15,3 0-45 0,5 3-179 16</inkml:trace>
  <inkml:trace contextRef="#ctx0" brushRef="#br0" timeOffset="32979.01">11141 8046 514 0,'0'0'110'0,"0"0"44"0,22-34-13 0,-14 20-94 16,-2 2-35-16,-4 2-10 0,-2 1-2 16,-1 1-14-16,-7 3-16 0,-4 3-3 15,-1 2 8-15,-3 0 17 0,1 6 8 16,-1 1-1-16,2 2 1 0,4 3 0 16,1-1-3-16,4 3-7 0,3 2-11 15,2 0-5-15,2 3 0 16,3-2 0-16,0 3 9 0,2-1 13 15,0-1 2-15,0 1 2 0,1 0 8 16,2-3 17-16,1 1 2 0,3 0-2 16,2-2-4-16,3 0 9 0,-2-1-2 15,1 0 1-15,-3-1-8 0,0-2-6 16,-5 0-1-16,-2 0 0 0,-2-3 1 16,-5 0 1-16,-2 0-1 0,-7-1-2 15,-4-2 6-15,-4 0-7 0,-3-3-8 16,-4-2-4-16,-2 0-11 0,0 0-46 15,2-5-43-15,0 0-42 0,-6-7-26 0,8 0-75 16,4 1-71-16</inkml:trace>
  <inkml:trace contextRef="#ctx0" brushRef="#br0" timeOffset="33146.75">11109 8071 613 0,'0'0'131'15,"0"0"17"-15,40-18 13 0,-17 7-101 16,1 0-35-16,1-1-15 0,-1 0-10 16,-1-2-3-16,-1 0-70 0,-1 2-20 15,6-5-34-15,-5 5-82 0,-4-1-88 16</inkml:trace>
  <inkml:trace contextRef="#ctx0" brushRef="#br0" timeOffset="33530.12">11610 8000 514 0,'0'0'145'0,"0"0"-81"0,0 0 61 16,0 0-96-16,0 0-29 0,0 0-25 16,0 0-60-16,0 0-3 0,-12-4 26 15,-1 4 42-15,0 1 20 0,-2 4 3 16,0 1 18-16,-1 3 0 15,3 2-5-15,0 0-9 0,4 1-5 16,1 1-2-16,4 0-2 0,1 0-3 16,3 0-2-16,1 0 6 0,5-1 1 15,1 1 4-15,1 0 12 0,4-3 14 16,-1 1 8-16,3-1-2 0,1 0 2 16,0-2-5-16,2 1-2 0,1 0-10 15,-2 1-1-15,2-1-1 0,-1 1-5 16,-2 0-4-16,-3 0-3 0,-2 0-7 15,-5-1-1-15,-1 1 1 0,-4-1 0 16,-3 0-2-16,-3 0 2 16,-7-2-5-16,-2-2-5 0,0 1-6 15,-2-2-20-15,-2-2-24 0,1-2-26 16,-4 0-17-16,4-2-51 0,4-3-128 0</inkml:trace>
  <inkml:trace contextRef="#ctx0" brushRef="#br0" timeOffset="33747.07">11518 7972 302 0,'0'0'320'16,"0"0"-241"-16,0 0 83 0,37-21-71 15,-19 16-49-15,2 1 4 0,1-1-15 16,1-1-16-16,1 0-12 0,-3-1-3 15,2 2-3-15,1-1-10 0,0 0-20 16,1-1-30-16,1-1-52 0,8-3-60 16,-6 2-52-16,-5 0-146 0</inkml:trace>
  <inkml:trace contextRef="#ctx0" brushRef="#br0" timeOffset="34014.23">11892 7755 334 0,'0'0'214'0,"0"0"-74"0,40 44-18 16,-21-19-40-16,3 4-12 0,2 8-34 16,4 12-27-16,1 13-9 0,-1 2 0 15,-7-3-2-15,-8-5-7 0,-7-9 6 16,-6-2 3-16,-1-4 0 0,-11-1 1 15,-2-2 11-15,-4-3-1 0,-4 0-8 16,2-6-1-16,2-4-2 16,2-8-33-16,-1 2-30 0,0 0-50 15,-15 9-27-15,4-4-17 0,3-5-109 16</inkml:trace>
  <inkml:trace contextRef="#ctx0" brushRef="#br0" timeOffset="34709.97">13080 7592 351 0,'0'0'82'0,"0"0"-3"0,0 0 18 0,32-18-55 0,-24 15-22 0,0 0 12 16,-3 2 7-16,-1-1 2 0,-1 1 2 15,-3 1 3-15,0 0-15 0,0 4-7 16,-7 2 7-16,1 3 6 0,-5 4-4 16,-2 2-5-16,-3 6-5 0,-3 3-6 15,-7 10-7-15,-5 14 0 0,-10 12-4 16,-2 10 1-16,-1 7-6 0,1-1 3 15,2 2-4-15,0 4 4 0,3-3-4 16,4 0 1-16,5-3 0 0,5-1 3 16,5-4 8-16,5-1 20 0,6-3 17 15,3-4-11-15,5-5 13 16,1-4-3-16,3-9-16 0,5-6-12 16,0-9-7-16,0-9-5 0,-1-5-6 15,1-2-2-15,3 2-15 0,1-1-40 16,2 1-34-16,0-2-31 0,8-2-67 15,-4-4-77-15,-2-2-97 0</inkml:trace>
  <inkml:trace contextRef="#ctx0" brushRef="#br0" timeOffset="35165.48">13666 7722 630 0,'0'0'20'0,"0"0"24"0,0 0 64 0,0 0-19 16,27-19-59-16,-22 19-21 15,-2 0-3-15,-1 4 4 0,-1 6 15 16,-1 2 24-16,-1 4 13 0,-4 4-11 15,-3 3-11-15,0 4-6 0,-1 8-16 16,-1 7-6-16,-1 7-4 0,3 0-8 16,2-6 0-16,3-11-15 0,1-9-28 15,2-6-21-15,-3-1-33 0,3 5-36 16,-4 7-58-16,2-2-38 0,2-5-118 0</inkml:trace>
  <inkml:trace contextRef="#ctx0" brushRef="#br0" timeOffset="35368.72">13256 8383 618 0,'0'0'134'0,"0"0"-58"0,0 0 41 15,41-11-45-15,-9 5-38 0,15-2 4 16,13-3 9-16,3 0 1 0,-3-1-11 15,-6 2-22-15,-7 1-11 0,-4 0-4 16,0 2-10-16,0 1-46 0,-1 2-34 16,-4-1-42-16,-7 3-97 0,-7 0-83 15</inkml:trace>
  <inkml:trace contextRef="#ctx0" brushRef="#br0" timeOffset="35973.14">13334 8503 163 0,'0'0'41'16,"0"0"-9"-16,0 0 18 0,0 0-19 16,0 0-15-16,0 0 4 0,15-13 9 15,-12 12 23-15,1-2 19 0,-1 1-4 16,1 0 3-16,-3-2-5 0,3 2-3 15,-1 0-1-15,5-1-4 0,-1 2-3 16,3-1-10-16,3-1-3 0,1 1-9 16,2 2-9-16,1 0-9 15,2 0-8-15,-1 0-4 0,-1 1-2 0,-1 5 1 16,1 0-1-16,-7 2 0 0,-3 5 0 16,-3 1 0-16,-4 5 0 0,-2 2 1 15,-7 2 3-15,-4 3 2 0,-8-1 0 16,-2 1-2-16,-3 1-2 0,-2-4-2 15,1 2-6-15,0-4 1 16,2-3 1-16,0-1 3 0,4-3 1 16,5-4 0-16,5 1 3 15,-1-3 1-15,8-2 12 0,4-4 7 16,1 0 9-16,8-2 9 0,6 0-10 16,3 0-4-16,6-2-4 0,6 0-7 15,3-2-6-15,8 2-6 0,6-2-4 16,1 1 0-16,-10-1-17 0,-8 2-39 15,-12-3-30-15,2 3-36 0,10-4-44 16,-3 0-68-16,-1 2-100 0</inkml:trace>
  <inkml:trace contextRef="#ctx0" brushRef="#br0" timeOffset="36411.65">14006 8603 217 0,'0'0'98'0,"0"0"15"0,0 0-2 0,10-39-56 15,-7 26-22-15,0 0 2 0,-3 0 0 16,0 1-2-16,0 3 5 0,-6 1 3 15,-1 2-3-15,-1 3-12 0,-4 3-16 16,-1 1-3-16,-4 7-6 16,-1 2 0-16,1 7-1 0,-1 1 0 15,1 5-2-15,6 1 1 0,-1 3-1 16,7 0 2-16,2 1 0 0,3-3 13 16,4 2 41-16,6-4 12 0,1-3-18 15,5-1-11-15,3-6 0 0,2-4-6 16,2-3 10-16,-1-5-2 0,2-1-3 15,-1-7-14-15,-2-3-7 0,-1-4-4 16,-4-4-5-16,0-3-2 0,-6-2-4 16,-3-4-10-16,-2-1-28 0,-5 5-18 15,0-1-13-15,-5 9-32 0,-2 1-37 16,-1 5-42-16,-1 3-6 0,3 1-62 16,-3 4-26-16</inkml:trace>
  <inkml:trace contextRef="#ctx0" brushRef="#br0" timeOffset="36804.1">14270 8708 14 0,'0'0'154'0,"0"0"-70"0,0 0 23 15,0 0-8-15,32-36-29 0,-26 27-12 16,0-3-3-16,-1 3 10 0,-2-2-13 15,-1 1-6-15,-2-1-3 0,0 1-10 16,0 0-5-16,0 2-4 0,-2 1-5 16,-1 2-9-16,-4 2-7 15,1 1-3-15,-3 2-1 0,-3 3 1 16,0 3-1-16,-2 3-3 0,1 5 4 16,-1 3 0-16,3 0-1 0,-3 3 2 15,4 3-1-15,4 2 1 0,-1-3 0 16,3 1 8-16,4 0 6 0,3-4 16 15,5 1 6-15,0-4-7 0,9-3-5 16,-3-2-3-16,4-8-3 0,1-1-9 16,3-4 1-16,-3-4 1 0,-2-3 12 15,2-4-4-15,-6-1-7 0,-2-6-6 16,-3-2-1-16,-5-4-6 0,-3-2-3 16,0 2-20-16,-8 2-25 0,-1 5-33 15,-1 2-44-15,-12-1-71 16,6 4-44-16,-1 2-171 0</inkml:trace>
  <inkml:trace contextRef="#ctx0" brushRef="#br0" timeOffset="37289">14818 7941 271 0,'0'0'34'0,"0"0"-8"0,0 0 53 0,22-23-41 0,-17 20-24 16,-2 2 20-16,-1 1 2 0,-2 2-7 15,0 5 12-15,-2 2 12 0,-3 5-5 16,-1 4-4-16,-3 1-10 0,2 5-9 16,1 4-12-16,-2 1-10 0,3 2 0 15,-1 0-3-15,3-1-3 0,0-1-19 16,0-2-29-16,3-1-26 0,-2-4-29 16,2 2-50-16,0-6-48 0</inkml:trace>
  <inkml:trace contextRef="#ctx0" brushRef="#br0" timeOffset="37538.64">14616 8120 458 0,'0'0'88'0,"0"0"-6"0,0 0 48 0,34-9-58 16,-14 7-10-16,5 0 15 16,2 1-5-16,8-1-7 0,7-1-22 15,6 1-23-15,2 2-16 16,-4-1-4-16,-2 1-33 0,-1-1-45 0,1-1-106 16,-9-1-131-16,-8-1-244 0</inkml:trace>
  <inkml:trace contextRef="#ctx0" brushRef="#br0" timeOffset="37868.08">15689 7899 575 0,'0'0'102'15,"0"0"-27"-15,0 0 56 0,0 0-72 16,0 0-50-16,0 0 3 0,0 0 0 16,27-32 0-16,-27 32-3 0,0 7 7 15,-5 2 9-15,0 4 11 0,-3 4-7 16,-4 3-9-16,2 5-8 0,-3 7-10 15,3-1-2-15,-2 2 0 0,3 1-15 16,1-5-40-16,0 2-40 0,-3 11-54 16,3-8-53-16,2-7-100 0</inkml:trace>
  <inkml:trace contextRef="#ctx0" brushRef="#br0" timeOffset="38118.54">15256 8371 506 0,'0'0'101'0,"0"0"-26"0,41 0 41 16,-13-2-60-16,4-1-13 0,14 1 17 15,4 1-2 1,4 0-11-16,-3 0-20 0,-6 0-22 0,-4 1-2 15,-1 2-3-15,4 0-42 0,-6 3-74 16,-3-1-96-16,-8 0-79 0</inkml:trace>
  <inkml:trace contextRef="#ctx0" brushRef="#br0" timeOffset="38671.96">15385 8585 168 0,'0'0'98'15,"0"0"-14"-15,0 0 3 16,0 0-18-16,0 0-33 0,35-17-8 0,-27 15-2 16,2 1-5-16,-1 0 3 0,2 0 1 15,-1 1 5-15,2 0 5 0,-2 1-1 16,-2 2-8-16,1 0-6 0,-1 1-1 15,-3 2 8-15,1 2-6 0,-3 1-8 16,-1 4 1-16,-2 5-8 0,0 0 3 16,0 3 2-16,-7 4 1 15,-1-2 3-15,-1 4-2 0,-5-2-9 0,-2 0 0 16,-3-3-3-16,-3 2-1 0,-3-4-1 16,4-2 0-16,-3-1 1 0,4-3 1 15,1-3 2-15,3-1 0 16,5-5 13-16,3 1-1 15,0-3-4-15,5-2 1 0,3-1 17 0,2 0 19 0,7 0 2 16,2 0-8-16,2-3-11 16,9 2-10-16,2-2-6 15,4 0-5-15,0 1-8 0,4 0-2 0,-2-2-3 16,3 1-33-16,-1-1-35 0,1-1-36 0,-3 1-37 16,10-4-68-16,-7 2-43 15,-6 0-159-15</inkml:trace>
  <inkml:trace contextRef="#ctx0" brushRef="#br0" timeOffset="39079.87">15888 8787 395 0,'0'0'85'0,"0"0"-37"0,0 0 19 0,0 0-45 0,28-36-9 0,-23 27 21 0,-2-1 6 0,-3 0 23 16,0 2 6-16,-3 0 10 0,-5 1-19 16,-1 1-23-16,1 0-21 0,-2 3-11 15,-2 0-4-15,-1 3-1 0,0 3 0 16,-4 4-1-16,2 3-5 0,0 4-13 16,-1 4-5-16,2 3 2 0,1 1 9 15,1 2 12-15,7 1 1 0,0 1 6 16,5-2 30-16,5-1 9 0,3 0 2 15,6-5-6-15,4 0-8 0,4-7-15 16,1-1-5-16,4-5-6 0,-2-2 5 16,-2-3 11-16,0-4 17 0,-2-3-3 15,-5-3-10-15,-1-4-13 0,-5-5-7 16,-2-3-7-16,-5-4-8 0,-3 2-27 16,-6 2-14-16,-4 3-14 0,-5 6-17 15,-2 6-24-15,-1 1-28 0,-5 5-35 16,6 1-3-16,0 0-122 15</inkml:trace>
  <inkml:trace contextRef="#ctx0" brushRef="#br0" timeOffset="39503.65">16096 8871 241 0,'0'0'76'0,"0"0"-22"16,0 0-3-16,27-33-32 0,-22 21 16 15,0 4 35-15,-2-3 2 0,2 1-6 16,-2-1-13-16,-1 3 6 0,-1-2-9 16,-1 0-8-16,0 3-18 15,0 1-9-15,-3 2-7 0,-2 1-7 16,-1 2-1-16,-4 1 0 0,-1 5 0 15,0 2 1-15,-3 4-1 0,0 4 0 16,-2 1 1-16,3 3-1 0,2 2 2 16,0-1 5-16,5 1 3 0,4-1 7 15,2-1 14-15,7-1 1 0,5-4-3 16,-1-2-5-16,8-2-4 0,-3-3 4 16,4-5 3-16,0-2-4 0,0-2 2 15,-3-5-5-15,-2-1-4 0,0-5-3 16,-5-2-6-16,-4-3-5 0,-1-3-2 15,-5-1-1-15,0 0-18 0,-6 2-24 16,-4 4-27-16,-2 2-25 0,-1 1-35 16,-1 4-45-16,-4-4-5 0,1 3-76 15</inkml:trace>
  <inkml:trace contextRef="#ctx0" brushRef="#br0" timeOffset="40162.37">16117 7700 433 0,'0'0'83'0,"0"0"-29"0,27 15 42 0,-13-5-46 16,2 1-41-16,1 5-7 0,-1 2 0 15,6 2-1-15,0 5 0 0,2 9 1 16,3 9 2-16,6 14 0 0,2 4 4 16,-5 3 10-16,-5 0 12 0,-3-6-2 15,-1 3 7-15,-4-2 4 0,-1 1-23 16,-5 0-15-16,-3 1 0 16,-6 2-1-16,-4-6 0 0,-8 0 0 0,-1-2-1 15,-4-5 1-15,-3-1 1 0,-1-5 12 16,-3-6 21-16,0-9 5 15,3-7-13-15,2-5-12 0,1-3 1 16,-6 0-6-16,-2 1-8 0,-6 0 1 16,1-1-2-16,1-3 0 0,1-2-5 15,0-2-18-15,4-1-25 0,-1-3-22 16,5 2-41-16,-3-4-29 0,5 0-35 16,2-1-105-16</inkml:trace>
  <inkml:trace contextRef="#ctx0" brushRef="#br0" timeOffset="41171.43">14965 7052 4 0,'-3'1'30'0,"1"-1"-9"0,1 1 16 16,-1-1 20-16,0 0 1 0,1 0 3 15,-2 0-2-15,3 0-14 0,-1-1-1 16,1 0 0-16,0-2-3 0,0 1-6 16,0 1-8-16,0 0-5 0,0-2-1 15,0 1 1-15,0 1 6 16,0 0 5-16,0 1 5 0,0-2-5 16,0 1-13-16,0 1-3 0,0-1-2 15,-2 0-3-15,2-1 6 0,0 0 5 16,0 0-6-16,0 1 9 0,0 0 2 15,0 1-4-15,0 0-6 0,1 0-5 16,7 0 8-16,2 0-2 0,4 0 2 16,6 0-7-16,6 0-5 0,8 0-2 15,14 0-3-15,13 0 0 0,7 1 9 16,2 1 3-16,1 1 2 0,-2 1 7 16,4 1-3-16,6 1 1 0,2 1-6 15,4 1 0-15,2 2-3 0,0-1-2 16,-8 0-4-16,-2-2-3 0,-9 1 2 15,-6-2 5-15,-7 1 15 0,-6-4 12 16,-6 0-7-16,-12-2-6 0,-10 0-8 16,-5 0-5-16,-5 0-7 0,1-1-4 15,-2 1-2-15,1 0-3 0,-3-1-35 16,-2 0-37-16,-1 0-42 0,3-1-82 16,-5-2-149-16,2-1-249 0</inkml:trace>
  <inkml:trace contextRef="#ctx0" brushRef="#br0" timeOffset="44716.35">4708 11326 219 0,'0'0'86'0,"0"0"-39"0,0 0 5 0,0 0-8 0,-3 0-13 15,2 0 9-15,0 0 10 0,1 0-3 16,0-1-5-16,-1 1 8 15,1-1 0-15,0 0 6 0,0 0-8 0,0 1 1 16,0 0-8-16,0 0-6 0,0-1-3 16,1 1-4-16,3-1-5 0,4 0-3 15,2 0-4-15,5-2 3 0,4 2-6 16,0-1-2-16,4 2-7 0,0 0-2 16,0 0-2-16,1 0 0 0,0 1 0 15,0 2-8-15,-3 0-12 0,0-1-24 16,0 2-19-16,-5-2-24 0,0 2-42 15,0-2-38-15,-5 0-40 0,-5 2-76 16</inkml:trace>
  <inkml:trace contextRef="#ctx0" brushRef="#br0" timeOffset="44967.24">4673 11544 602 0,'0'0'138'0,"0"0"-53"16,0 0 35-1,0 0-44-15,0 0-6 0,0 0 3 0,51 6-19 0,-26-8-11 16,9-2-19-16,6 2-15 0,6-3-4 16,2 0-4-16,-3 2-2 0,-4-1 0 15,-1 1-34-15,-1 1-24 16,1-2-47-16,1 1-51 0,-1-2-82 15,-10 2-65-15</inkml:trace>
  <inkml:trace contextRef="#ctx0" brushRef="#br0" timeOffset="45689.25">6411 11311 324 0,'0'0'65'0,"0"0"-6"0,0 0 14 0,0 0-20 0,0 0-17 16,0 0 2-16,9-27 21 0,-9 22 22 15,0 0 5-15,-2 0-8 16,-1 0-4-16,0-2-6 15,0 0-10-15,-2 0-7 0,-1 0-13 0,-3-3-13 0,1 1-4 16,-4 0-3-16,0 0-3 0,0 0-6 16,-1 4-2-16,-3 0-4 0,2 4-3 15,-3 1-2-15,1 1 0 0,-2 6 0 16,-2 5 0-16,3 2 2 0,-1 3-2 16,2 4-2-16,1 4 0 0,3-1-1 15,1 4-11-15,5 6 0 0,3-2 9 16,4-1 4-16,-1 1-3 0,5-8 5 15,4 4 0-15,1-4 0 0,3-2-1 16,3-4-2 0,-1-1 0-16,1-5 3 15,0-2 1-15,0-4 3 0,-1-3 13 0,3-3-2 0,-1 0-1 16,0-5 2-16,1-2-2 0,-1-2 3 16,1-1 3-16,-1-4 1 15,-1 0-5-15,-2-4 1 16,0-3 2-16,-3-1 3 0,-3-6 3 0,0-6-7 0,-7-10-9 15,-1-6-1-15,-6 0-7 0,-4 12-1 16,0 11 1-16,2 12 6 0,-2 1-2 16,-1 0 2-16,-4 0-6 0,-1-1-1 15,-3 1-9-15,3 6-12 0,-3 2-15 16,3 1-16-16,1 5-17 0,3 0-32 16,2 5-57-16,6 9-89 0,3-1-59 15,1-3-190-15</inkml:trace>
  <inkml:trace contextRef="#ctx0" brushRef="#br0" timeOffset="45876.66">6907 11714 866 0,'0'0'102'0,"0"0"-56"0,0 0 1 0,0 0-47 0,-23-4-15 16,17-2-101-16,2-2-61 0,1 2-29 15,1 0-198-15</inkml:trace>
  <inkml:trace contextRef="#ctx0" brushRef="#br0" timeOffset="47039.63">7598 11108 257 0,'0'0'74'0,"0"0"1"0,0 0 14 0,0 0-33 0,18-14-11 16,-13 9 1-16,1 1 21 0,-3-1 8 15,0 0-12-15,0 1 1 0,-1 0-6 16,-1-1-10-16,-1 2-3 0,0-2-8 16,0 1-8-16,0 0-8 0,0 0-5 15,0 0-3-15,0-1 0 0,1 2 1 16,-1-1 3-16,0 2-1 0,1-3-1 15,0 1 0-15,0 1-5 16,1-2-3-16,-1 2 2 0,1-1-4 16,-1 1 5-16,1 2-1 0,-2-2-2 15,1 2 3-15,-1-1 2 0,0 2-1 16,0 0-2-16,0-1-6 0,2 1 0 16,-2 0-2-16,0 0-1 0,0 0 0 15,0 0-1-15,0 0-1 0,0 0 2 16,-2 3 1-16,1 1 2 0,0 1 1 15,0 1 2-15,0 2-2 0,-1 2 0 16,1-1 0-16,-1 3-3 0,-1-1 1 16,1 1 1-16,0 1 1 0,-1 1 1 15,-1 0 2-15,-1 3-2 16,-3 0 2-16,-2 0-1 0,0 2-1 16,-3 1 4-16,-1 1-1 0,-2-3 0 0,-1 1 2 15,-1 1-2-15,2-2-2 0,-1-2-1 16,2 1-2-16,0-1 1 15,3-2-3-15,0-1-1 0,4-2 0 16,2-1 2-16,1-2-2 0,2-1 0 16,2-4 0-16,1 2 0 0,1-3 0 15,3 1 1-15,3-2 1 0,1 0 0 16,5 0 6-16,2-1-3 0,4 0-2 16,2-1-1-16,3-3-2 0,2 0 0 15,1-2 2-15,2-1 0 0,-1-1-1 16,-1 1 0-16,-1 0-1 0,-1 0 1 15,-2 1-1-15,-1-1 4 0,-4 0-1 16,-3 0 1-16,-1 1-2 16,-1-1 1-16,-3 2-3 0,-1 2 0 15,-1-3 0-15,-2 4 0 0,-1-2 1 16,-1 2 1-16,-1 2-2 0,-1 0 0 16,-1 0 0-16,0 2-2 0,-1 4 2 15,0 4 1-15,0 3 7 0,-2 5 0 16,-2 0 5-16,1 5-5 0,-1 1-1 15,0 3 2-15,1 0-1 0,1 1-1 16,-2-3-5-16,2 1 0 0,0-4-1 16,0 0-1-16,0-3-4 0,2 0-17 15,-1-5-18-15,1-4-19 0,0 0-24 16,0-6-34-16,6-4-42 0,2-3-109 16,-1-4-120-16</inkml:trace>
  <inkml:trace contextRef="#ctx0" brushRef="#br0" timeOffset="47824.91">8140 11101 242 0,'-1'-1'95'0,"-1"-2"9"0,1 2 1 16,1-2-52-16,-1-1-6 0,1 0 7 16,0-1 9-16,0-1-14 0,3-1 3 15,2 0 9-15,3 0-13 16,1 0-5-16,2-2-2 0,4 3 8 0,1 0 0 15,2 0-8-15,1 0-7 16,-1 3-4-16,3 0-8 0,-3 1-6 0,0 2-1 16,0 0-6-16,-3 3-5 0,-2 2-4 15,-2 1 0-15,-5 4-2 0,-2 1-5 16,-4 2-6-16,-4 1 10 0,-5 2 0 16,-4 2-3-16,-3 0-6 0,-2 1-12 15,0 1-4-15,-1-2 3 16,2 0 7-16,3-1-3 0,1-3-3 0,0 1 12 15,5-4-3-15,3 0-13 0,1-2-4 16,4-3-8-16,0 0 4 0,5-3 10 16,3 0 16-16,2-1 10 0,3-1 9 15,1-1 3-15,2 0 1 0,-1 0 6 16,2 1-1-16,-2 0 1 16,1 2 9-16,-3-1 4 0,3 4 5 15,-3-1-4-15,-1 2-8 0,-1 2 1 16,-3 0 4-16,-1 4 2 0,0-1-2 15,-3-1-7-15,-2 1-2 0,-1 0-2 16,-1-3 5-16,-5 2 8 0,-4-3 6 16,-4-1-4-16,-2-1 0 0,-2-2-7 15,-3 0-12-15,-1-2-7 0,-1-2-4 16,-2 0-4-16,-1 0-6 0,3 0-31 16,-1 0-30-16,2 0-28 0,4-2-37 15,3-2-39-15,8-4-53 0,3 1-52 16,3-1-200-16</inkml:trace>
  <inkml:trace contextRef="#ctx0" brushRef="#br0" timeOffset="48656.33">9053 11075 208 0,'0'0'126'0,"0"0"-52"0,10-14 25 16,-7 8-47-16,2 0 2 0,-2-1-2 15,-1 0 25-15,-2 0 7 0,0 0-11 16,0 0 0-16,-1 1-16 0,-2 1-13 16,-2-1-17-16,0 1-17 0,-2 2-9 15,-3 1-1-15,-3 0 0 0,-3 2 0 16,-3 2-1-16,-2 3-3 0,1 2-1 15,-4 1 5-15,2 2-5 0,3 1-9 16,2 1-8-16,2 0 0 16,4 1 8-16,4 0 4 15,3 1 6-15,3 1 3 0,1 0 1 0,4 0 1 16,3 0 1-16,3 0-1 0,2 1-1 16,2-2 11-16,2 0-5 0,2 1 1 15,0-2 1-15,0 1 2 0,-1-3 3 16,1 1 0-16,-3-2 1 0,1 2 1 15,-2 0 7-15,0-1 1 0,-1 3 0 16,0-1-5-16,-2 3-4 16,-2 0-8-16,2 0-2 15,-3-1 1-15,0 2-2 0,-2-1 3 0,0 0 0 0,-2-3 0 16,-3 1 3-16,-1 0 13 0,-3-3 3 16,-5 0 1-16,-4-4-2 0,-4 0-11 15,-3-1-10-15,-3-3 3 0,-2-1-4 16,-2-2-2-16,0 0 0 0,-1-5-4 15,0-2 3-15,2-1 0 16,3-5-2-16,5-1 0 0,4-2-6 16,6-2 1-16,4 1 7 0,3-1 1 15,6 1 2-15,7 0 13 0,3 1 0 16,5-2 1-16,4 0-4 0,3-2-1 16,7-4-5-16,5-5-4 0,-3 3-2 15,-5 2 2-15,-7 2 0 0,-6 6 1 16,-1-5 4-1,-1-4 1-15,-6 3-2 0,-4-1-3 0,-6 0-1 16,-1 2-2-16,-6 2-11 0,-5 0-4 0,-5 3-11 16,-3 3-22-16,-3 1-12 0,-2 5-25 15,-1 4-21-15,1 1-30 0,-6 2-71 16,5 3-48-16,6 3-167 0</inkml:trace>
  <inkml:trace contextRef="#ctx0" brushRef="#br0" timeOffset="49267.71">9741 10894 270 0,'0'0'77'0,"14"-12"42"0,-4 4-15 0,-1-1-26 0,0 2 4 16,-1-1-16-16,-2 2 12 16,-2 0-9-16,-1 4 0 0,-1-1 6 15,-2 0-5-15,0 2-15 0,-1 1-24 16,-3 0-18-16,-1 0-9 0,-2 0-2 15,-1 3-2-15,-3 2 0 0,-2 4 1 16,-3 3-1-16,-1 2 1 0,-4 4-1 16,-3 3-1-16,1 4 1 0,-5 9 0 15,-4 10-10-15,0 10-14 0,1 4 1 16,7-4-2-16,9-5 12 0,8-7 13 16,5-2 0-16,2-3 7 0,6-2 6 15,2-7 5-15,1-5-7 0,0-5-7 16,0-3 8-16,4 0-1 0,2 1-1 15,4 0 1-15,-1-6 3 16,4-4-4-16,1-3 4 0,1-3 3 16,-1-4 7-16,1-3 12 0,-1-1 0 15,-2-5-2-15,-2-2-4 0,0-3-9 16,-4-4-2-16,-1-3-3 0,-4-1-4 16,-6 0 4-16,-4 0 3 0,-4 4 6 31,-6 3-5-31,-6 3-8 0,-4 2-9 0,-2 2-3 0,-3 2 0 0,-1 3-10 15,1 1-14-15,3 2-10 0,-2 1-7 32,4 2-10-32,4 0-16 0,1 1-23 0,6 0-15 0,5 1-55 0,4 2-90 15,0 0-85-15</inkml:trace>
  <inkml:trace contextRef="#ctx0" brushRef="#br0" timeOffset="56901.06">4947 16173 124 0,'0'0'98'0,"0"-2"-47"0,0 1 10 0,1 0-11 0,0 1-13 15,-1-1-5-15,1 0 0 16,0 0 1-16,0 1 0 0,1-2 4 15,-1 1 4-15,0 0 4 0,1-1-2 16,0 1 0-16,0-1-2 0,1 0-7 16,0 0-6-16,1 0-8 0,1 0-6 15,0 1-8-15,0-2 1 0,1 2 0 16,1-1-4-16,2 0 1 0,-1 0-1 16,3 0 2-16,1 0 3 0,0 0 1 15,0 1 2-15,2-1 2 0,1 0 3 16,1 1-1-16,1-1-1 0,2 0-4 15,0 0 1-15,3 0-5 0,0-1 0 16,2 1-1-16,2 1-1 0,1-1-2 16,0 0 0-16,2 0-1 0,1 0-1 15,8 0 0-15,5 0 0 0,7-2 0 16,1 1 1-16,0 0-1 0,-3 0 1 16,-5 0 0-16,1 1 0 0,2 0-1 15,-2 1-1-15,3-2 1 0,-2 2 1 16,0-1-1-16,3 1 1 0,1 1 0 15,0-2 4-15,3 0 2 0,1 2 9 16,1-2-4-16,0 1 2 0,2-1-6 16,0 0 3-16,3 0-3 0,0-1 5 15,0 1-2-15,2-1-3 0,1 2 1 16,3-2 0-16,1 0-3 0,3 0 0 16,1 0-5-16,0 2 2 0,1-2-1 15,-1 2-1-15,1-1-1 0,0 0 0 16,2 0 1-16,1 1 3 0,2 0-4 15,0-1-1-15,0 2 1 0,1-1 1 16,-1 1-1-16,4 0 0 0,-1 0 0 16,3 0 2-16,0 0-2 0,0 0 0 15,0 0 0-15,-1 0 0 0,1 1 0 16,1 0 2-16,2 1 16 0,1 1-5 16,0-1 5-16,1 1 1 0,0 0 2 15,1 0-1-15,2 1-1 0,2-1-6 16,-1 1-7-16,0-1 1 0,0 1-4 15,1-1 0 1,0 0-3-16,2-1 1 0,1 1 9 0,-1 1-7 16,-1-1-1-16,-1 2-2 0,1-1 0 15,1-1 1-15,2 1 0 0,0-1-1 16,0-1 1-16,0 1-1 0,1-1-2 16,1 0-5-16,1 0 7 0,0 1-10 15,-2 1-2-15,0 0 3 0,2 1-4 16,-4 0-2-16,1 0 5 0,-3 0 6 15,-2 0 0-15,-2-1-1 16,-3 2-6-16,-2 1-9 0,-3 0-4 0,-5-2-13 16,-2 0-26-16,-7-1-28 0,-4 1-32 15,-8 0-53-15,-17-1-37 0,-11-3-150 16</inkml:trace>
  <inkml:trace contextRef="#ctx0" brushRef="#br0" timeOffset="59353.78">5147 15656 182 0,'0'0'112'0,"0"0"-48"0,0 0 14 0,1 0-27 16,0 0-19-16,0 0-11 0,0 0 7 15,0-1-3-15,0 0 2 0,1 1-1 16,-1-1 2-16,1 1 2 0,1-1 4 15,0 1-1-15,0 0-1 0,2 0-6 16,0-1-10-16,1 1-8 0,1-2 1 16,0 0 0-16,0 0 10 0,2 1 3 15,1-3-1-15,1 1 3 16,0-1 1-16,2 1 3 16,0-2 3-16,1 1 3 0,1-1-2 15,0 0-7-15,0-2-1 0,2 0-4 0,-1-1-4 16,3-1-4-16,-1-2-1 0,1 1-7 15,1-1-1-15,-3 0-3 0,4-1 2 16,-2 0-2-16,2 0 2 0,0 1-2 16,1-3 1-16,-1 0 0 0,3 0-1 15,-1-1 1-15,2 0-1 16,-2-1 0-16,2 1 1 16,0 0-1-16,0 0 0 0,-1-2 0 0,1 2 0 15,-1-1 1-15,0 1-1 0,-2-2 0 0,1 2 1 16,-2-2-1-16,0 1 0 0,-1 0 0 15,0 0 1-15,-1-2-1 0,-2 0 0 16,2 0 0-16,-2 0 0 16,0-2 3-16,3 1-2 0,-3-2-1 15,2 1 1-15,-1-1 4 0,0 1 4 16,0 0-4-16,1-1 0 0,-1 2 0 16,0-2-2-16,1 0 0 15,-1 1 1-15,2-1-4 0,0-1 1 0,-2 1-1 16,2-3 1-16,-1 2-1 0,0-1-1 15,0 0 1-15,-1-1 0 0,0 1 0 16,0-3 1-16,-1 3-1 0,1-3 1 16,-1 1-1-16,0 0 0 0,0-1 0 15,1 2 2-15,-1-2-2 0,0 0 0 16,0 2 0-16,-2-2 1 16,2 3-1-16,-2-2-1 0,2 2 1 15,-2-1 0-15,2 0 1 0,-3 2 0 0,0-2-1 16,1 2 2-16,-1-2 3 0,0 3-2 31,-1-2-2-31,1 2-1 0,0-2 0 0,1 2 0 0,-1 0 0 0,1 0 0 31,-1-1 0-31,1 2 0 0,-2-1 0 16,0 2 1-16,-1-2 0 0,-1 2-1 16,1 1-1-16,-1 0 1 0,-1-1 1 15,1 1 0-15,-1 0-1 0,1 2 0 16,-1-2 0-16,2 2 2 0,1-3-1 15,-1 2-1-15,0-1-1 0,3 2 1 16,-1-1 0-16,2 0 0 0,0 0 0 16,2 0 0-16,-2 1 3 0,2-1 1 15,1 0 2-15,-2 1-3 0,2-2 5 16,0 3-7-16,1 0 1 0,0-2-1 16,0 1-1-16,1 1 2 0,1 0-1 15,-1-1 4-15,2 1 1 0,-1-1 2 16,2 1-2-16,-2 1 0 0,2 0 1 15,-2 0-1-15,1 0-2 0,-2 1-1 16,1 1-2-16,0 2 0 16,-1-2 4-16,3 2-4 0,-1 1 1 15,0-1-1-15,2 1 0 0,-2 0-1 16,3 2 1-16,0-1-1 0,0 1 0 16,1 0 0-16,1 0 0 0,2 0 0 15,0 0 1-15,1 2-1 0,-1 0-1 16,2 1 0-16,-1 1 1 0,6 0 0 15,-5 1 1-15,0 1-1 0,0 0 0 16,2 1 0-16,7 1 0 0,6 3 0 16,-6 1-1-16,-8-1 1 0,-9-1 0 15,-4 1 0-15,6 0 1 0,1 3-1 16,5 1-1-16,-1 1 1 0,0 2-1 16,-1-1 0-16,-1 3 0 0,1 0 1 15,-2 1 0-15,0 0 0 0,-1 2-1 16,0 0 1-16,-1 1 0 0,-1 0 0 15,0 0 1-15,0 1-1 0,0 2 0 16,0-2 0-16,0 2 2 0,-2 0-3 16,0-1 2-16,0 2-1 0,1 1 0 15,-2-1 0-15,1 1 1 0,0 1 2 16,0-1-1-16,-2 0 1 0,2 0-2 16,-1-1 0-16,-1 3 3 0,1-2-2 15,0 3 0-15,0 0-1 16,0-1-1-16,-1 2 1 0,2-1-1 0,-3 0 1 15,1 3-1-15,-1-2 1 16,-1-1 1-16,1 1-1 0,-1 1-1 16,0-2 3-16,1 3-1 0,-1-2-1 15,1 1 2-15,0 1 2 0,0 0-3 16,1 0 11-16,0-1-7 0,0-1-1 16,3 0 1-16,-2 1-1 0,0 0-1 15,0 0-1-15,0-1 0 16,2-1-2-16,-1 2-1 0,-1 1 2 0,1-1-2 15,2 0 1-15,-2-1-1 0,0 0 0 16,0 1 0-16,0 0 1 0,0 0-1 16,-2 1 0-16,2-3 2 0,0 1-1 15,0 1 0-15,-2-3 0 0,2 1 2 16,0-2 0-16,-2 2-2 0,1-2 1 16,0-1-2-16,1 2 1 15,-2-2 0-15,2 1 0 0,0-2 0 16,1 1-2-16,-2-2 2 0,2 2 1 15,1-1-2-15,0 0 1 0,0-1-1 16,2 1 4-16,-1-2-4 0,2 2 2 16,-2-4 1-16,2 3 0 0,0-2 0 15,0 0 0-15,0 0-2 0,-1-2-1 16,0 3 3-16,1-3-2 0,-1 3 0 16,1-4 11-16,0 1-7 0,-1 0-1 15,1-1-2-15,0 0-1 0,1-1 4 16,2-1-3-16,1 2-1 0,0-2-1 15,0-1 2-15,1 0-1 0,4 1-1 16,6 0 1-16,6 2 0 16,0-2-1-16,-6-2 1 0,-4-1 0 0,-2-4-1 15,-1-1 1-15,0 2-1 0,-6-2 1 16,-3-1-1-16,4 0 0 0,3 1 0 16,5 0 0-16,3-1 0 0,-10 1-1 15,-9-2 0-15,-6 0-11 0,1-1-13 16,2 3-18-16,2 0-19 0,2-1-19 15,-1 2-25-15,-2-1-36 0,2 2-58 16,-5-2-73-16,-5 0-146 0</inkml:trace>
  <inkml:trace contextRef="#ctx0" brushRef="#br0" timeOffset="60515.27">6300 14948 184 0,'2'-4'112'0,"1"-2"-7"0,0 0-4 0,0-1-30 0,2 0-20 16,-2 0-4-16,0 0-2 0,-1 0-1 16,0 0-4-16,0 1 3 0,0-1 6 15,-1 2 1-15,1 1-6 0,-2 0 1 16,0 1-2-16,0 1-1 0,0 0-3 15,0 2-4-15,0 0-11 0,0 0-8 16,0 0-12-16,0 5 1 0,0 2 7 16,0 4 4-16,0 4 3 15,0 3-7-15,1 8-7 0,1 7-3 16,0 10 2-16,0 10-3 0,0 2 0 16,-1-1-1-16,0-5 1 0,0-6 4 15,0-1 2-15,0-1 6 16,1-2 3-16,1-1 1 15,0-2 3-15,0 0 1 0,2 0-4 0,-2 3 1 0,2 3-7 16,-2 1-2-16,1-2-1 0,-1-7-6 16,1-8-1-16,4 4 0 0,1 2 0 15,0 0 1-15,-1-2-1 0,-1-10 0 16,-2-4 0-16,1 3-1 0,1 2 0 16,-1 2-6-16,0-2 6 0,-1-1 2 15,-1 1 2-15,-1-3 1 0,-2-1-4 16,0-2 9-16,-1-2-7 15,-1-2-3-15,-1-2 2 0,-1-1-2 16,-2-3-17-16,1 0-21 16,-1-1-14-16,1-3-24 0,2-1-36 15,2-1-91-15,0-1-125 0,1-4-207 0</inkml:trace>
  <inkml:trace contextRef="#ctx0" brushRef="#br0" timeOffset="61458.29">10416 15080 332 0,'0'-3'96'0,"0"-2"-11"0,0 0 3 16,0 1-17-16,0 0-18 0,0 2 2 16,0-2 8-16,0 2-9 0,0 0-8 15,0-1 2-15,-1 2-1 0,1 1-10 16,0 0-10-16,0 5-10 0,0 0-1 16,0 4 7-16,0 4 2 0,1 5-6 15,0 7-3-15,1 11-2 0,1 9 5 16,3 11-1-16,-1 5 4 15,1-3 2-15,1-4 0 0,-3-5 6 16,1-1 3-16,1 0-4 0,-1-5 0 16,0 0-11-16,0-1-6 0,1-5-7 15,0 2 0-15,-1-5-3 0,-2-4-2 16,0-5 1-16,-1-6 1 0,0-1-2 16,1 3 1-16,0 1-2 0,2 3 2 15,-1-3 3-15,-1-1-2 0,-1-1 0 16,-1-4-1-16,-1 0 0 0,0-4-1 15,0 0 1-15,0-1-1 0,-1-3 1 16,-3 0-1-16,0-1 1 0,-1-2 1 16,1 0 0-16,0 0-1 0,-1-1 1 15,1 0-1-15,0 0-1 16,0 0 2-16,1-1 0 0,0 0-2 16,1 0 1-16,0-1-1 0,1 0 0 15,-1 0-1-15,2-1-11 0,0 0-28 16,0 0-29-16,1 0-40 0,5-1-49 15,-1 0-111-15,0 0-171 0</inkml:trace>
  <inkml:trace contextRef="#ctx0" brushRef="#br0" timeOffset="62782.94">10533 15666 400 0,'0'0'93'0,"0"0"-68"0,0 0 25 0,25-33 24 16,-16 20-24-16,1 1-27 0,1-1 16 15,-2 1 8-15,1-1-9 0,2 1 10 16,-1 2-3-16,2-1-10 0,1 1-10 15,2-1-4-15,-1 2-9 16,2 0-7-16,0-1-3 0,2 3-2 0,-1 0-15 16,0 1-19-16,0 1-28 0,-2 0-29 15,0 3-10-15,-2 0-6 0,0 0-24 16,-2 1-85-16,-5 1-58 0</inkml:trace>
  <inkml:trace contextRef="#ctx0" brushRef="#br0" timeOffset="63034.86">10617 15841 436 0,'0'0'97'0,"0"0"-69"15,0 0 45-15,38 6 2 0,-17-6-20 16,1-7-10-1,5-2 10-15,2-2 7 0,8-1-7 16,7-4 10-16,6-1-9 0,1 0-21 16,-4 3-27-16,-5 3-6 15,-5 4-2-15,-1 1-24 0,-3 2-37 16,-5 2-42-16,-6 1-53 0,3 1-29 16,-8 0-33-16,0 0-65 0</inkml:trace>
  <inkml:trace contextRef="#ctx0" brushRef="#br0" timeOffset="63241.24">11049 15986 746 0,'0'0'122'0,"0"0"-109"0,0 0 67 15,51-22-46-15,-24 13-28 0,9-3-4 16,7-2-2-16,6 2 0 0,1 0-10 15,-5 5-15-15,-5 3-14 0,-4 1-53 0,-3-1-64 16,-9 1-52-16,-3-2-162 0</inkml:trace>
  <inkml:trace contextRef="#ctx0" brushRef="#br0" timeOffset="64025.43">5363 15556 671 0,'0'0'37'0,"0"0"-6"0,0 0 67 0,0 0-34 0,6-15-40 16,0 13-1-16,1 0 10 0,1 2 8 15,0 1-4-15,3 5-1 0,1 4-3 16,1 4-4-16,3 4-4 0,1 3-5 16,2 5-8-16,3 0-2 15,3 3-3-15,2 1-1 0,1-1-5 16,3 2 2-16,-1 0-3 0,2-3 0 15,1 0 0-15,-4 0 0 0,0-3-5 16,-2-3-19-16,-1-1-7 0,-3-2-21 16,-1-3-25-16,-5-3-34 0,-1-3-35 15,-3-5-18-15,-3-3-33 0,-2-2-124 16</inkml:trace>
  <inkml:trace contextRef="#ctx0" brushRef="#br0" timeOffset="64275.04">5764 15469 544 0,'0'0'186'16,"0"0"-132"-16,0 0 7 0,0 0 4 15,0 0-36-15,0 0-15 0,0 0-5 16,45 28 3-16,-33-13-6 0,1 1 1 15,1 4 4-15,0 1 0 0,2 0-3 16,0 1-1-16,1 1-3 16,1 0-3-16,1-1-1 0,-1 0-5 15,-1-3-51-15,1-2-50 0,-4-2-47 0,3-3-31 16,-4-5-92-16</inkml:trace>
  <inkml:trace contextRef="#ctx0" brushRef="#br0" timeOffset="64478.05">5974 15358 522 0,'0'0'173'0,"0"0"-137"0,0 0 22 16,0 0-25-16,0 0-28 0,2 37-5 15,5-24-15-15,2 1-20 0,0 1-10 16,2 3 0-16,0 0-3 0,1 2-6 15,9 8-10-15,-4-5-65 0,0-2-91 16</inkml:trace>
  <inkml:trace contextRef="#ctx0" brushRef="#br0" timeOffset="65527.8">10717 15598 16 0,'0'0'531'0,"0"0"-464"0,-13-2-33 16,7-3 24-16,2 0-15 0,0-4-13 15,1 0 19-15,2-3 13 0,1-2-6 16,3-2-1-16,3-3 3 0,5-2-2 15,3-2-16-15,5-4-10 0,4-1-5 16,7-7 6-16,10-6-8 0,7-5 2 16,3 1-8-16,-2 3 2 0,-2 5-1 15,-4 3-1-15,2-1-6 0,-1 3-1 16,-4 3-4-16,2 4 6 0,-5 1 2 16,-5 6-2-16,-8 4 3 15,-8 3-4-15,0 2 1 0,0-3-8 16,1 2-3-16,-1-2 1 0,-2 0 0 15,-4 4 1-15,-3 1-2 0,-4 0 1 16,-2 3 2-16,0 0 6 16,-1-1 1-16,-4 2-4 0,-3-1-4 0,-3 2-3 15,-2 1 0-15,-3 1 0 0,-3 0-3 16,-1 0 0-16,-2 2 0 0,-2 1-2 16,-1 1 3-16,2 1 2 0,0-1 0 15,4 1-1-15,2 0 1 0,4-1 1 16,2 0 0-16,5-2 0 0,2 1 0 15,4-1-1-15,2-1-1 16,6 1 1-16,4 1 1 0,3-2 0 16,5-1 0-16,3 1 0 0,1 0 0 15,2 4 2-15,0-2 0 0,0 2 3 16,-1 1 4-16,2 1 0 0,-3-1-3 16,1 1-4-16,-3 0-1 0,-5 2-2 15,-3-1 0-15,-5 2-1 0,-3 0 1 16,-4 3 1-16,-2-1-1 0,-2 2 0 15,-4 1 0-15,-3 0 0 0,-1 0 0 16,-4 0-8-16,-1 2-18 0,-1-1-23 16,-1-1-18-16,1-1-30 15,-2 1-30-15,4-1-50 0,-4 4-59 16,4-4-66-16</inkml:trace>
  <inkml:trace contextRef="#ctx0" brushRef="#br0" timeOffset="66083.39">11826 14393 482 0,'0'0'133'0,"4"-14"-91"0,-1 5 66 0,1 0-11 0,-3 0-46 0,0 0-22 15,-1-1 0-15,0 1 4 0,-1 2-3 16,-4 1 7-16,1 2 1 0,-4 0-9 15,0 3-2-15,-1 1-8 0,-1 0-9 16,-1 2 0-16,0 4-4 0,0 1-4 31,0 3-2-31,0 2-1 0,1 3-3 16,0 2-10-16,0 3-4 0,1 1 8 16,2 2 2-16,2 3 8 0,2-2 1 15,3 4-1-15,3-2 6 0,4 0 0 16,3-2 0-16,5-3-1 0,0-2 1 15,5-4 3-15,-2-2-2 0,2-5 0 16,-1-5 4-16,0-3 8 0,-2-2 8 16,-1-7 6-16,1-4-2 0,-1-2 0 15,-3-5 5-15,-3-2-7 0,-3-5-9 16,-5-8-12-16,-2-10-5 0,-9-2-2 16,-2 5-2-16,-1 13-10 0,0 12-3 15,3 9-8-15,-5 1-12 0,-1-1-22 16,-3 3-24-16,1 3-39 0,1 2-56 15,2 6-86-15,2 1-69 0</inkml:trace>
  <inkml:trace contextRef="#ctx0" brushRef="#br0" timeOffset="66256.17">12099 14666 889 0,'0'0'94'0,"0"0"-91"0,0 0-6 16,0 0-37-16,-13-40-126 0,11 26-35 0,1 3-123 15</inkml:trace>
  <inkml:trace contextRef="#ctx0" brushRef="#br0" timeOffset="66775.08">12425 14358 489 0,'0'0'98'0,"0"0"-61"16,0 0 46-16,0 0-26 0,0 0-34 15,35-36 1-15,-32 30-2 0,0 1 2 16,-1 1 10-16,-2 1 12 0,0 2-4 16,0 0-6-16,0 1-4 0,-1 0 5 15,-2 0-16-15,-1 2-8 0,-2 6-3 16,-1 2-8-16,-2 2 1 0,0 4-1 15,-6 1-1-15,2 3 1 0,-2 5-2 16,2-1 0-16,1 2-1 0,3 1 2 16,3-3 0-16,4 0 0 15,2-2 1-15,0-2-2 0,6-3 4 0,2-2 14 16,3-4 11-16,2-3 4 0,0-5-4 16,4-3-1-16,2-3 0 0,0-5 3 15,0-6 8-15,1-4 2 16,-2-2-2-16,-1-4-7 0,-1-10-12 15,-1-12-14-15,-4-5-6 0,-5 2-1 16,-4 11-18-16,-2 14-4 0,-4 15 4 16,-2 2-14-16,-2 1-14 0,-5 1-35 15,-2 2-37-15,-1 2-48 0,-4 3-67 16,2 3-40-16,7 0-149 0</inkml:trace>
  <inkml:trace contextRef="#ctx0" brushRef="#br0" timeOffset="67229">12785 14301 629 0,'0'0'117'0,"0"0"-54"0,0 0 71 0,0 0-94 0,25-40-38 0,-25 33-2 16,0 0-23-16,-4 4 0 0,-2 0-1 16,-1 3 8-16,-1 0 9 0,3 4 2 15,-3 2 5-15,2 1 3 0,3 2 9 16,0-1-1-16,2 3-7 0,1 0-4 16,0 2 0-16,1-1 0 0,2 1 0 15,3 0 1-15,0-1 0 0,1 1 4 16,0 0 0-16,3 0 9 0,1 0 14 15,-1 1-2-15,4 1-3 16,1-1-1-16,0 1 7 0,-1-2 10 0,0 1-11 16,-4-1-8-1,-1-1 0-15,-3 0 0 0,-5 2 0 0,-1-2 6 0,-4-2-4 16,-5 2-8-16,-3-3-4 16,-3 1-6-16,-4-3-2 0,-2-3-2 0,-4 1-10 15,0-3-18-15,-4 2-15 0,0-4-28 16,2 0-40-16,2-1-45 0,2-6-69 15,6 1-78-15</inkml:trace>
  <inkml:trace contextRef="#ctx0" brushRef="#br0" timeOffset="67404.46">12774 14276 706 0,'0'0'122'0,"0"0"-34"15,46-24 66-15,-21 12-92 0,5-1-44 16,0 1-8 0,0-2-9-16,0 3-1 0,2 0-17 0,5 1-5 0,7-2-5 15,4 4-37-15,3 2-55 0,-13 3-93 16,-10-1-133-16</inkml:trace>
  <inkml:trace contextRef="#ctx0" brushRef="#br0" timeOffset="68173.52">5527 14511 562 0,'0'0'82'0,"0"0"-71"0,0 0 63 0,0 0-23 0,19 34-23 0,-11-17-3 16,3 6 5-16,2 10 3 15,3 13-3-15,4 11 14 16,4 8 1-16,0-2-9 0,1-1-1 0,-4-4-9 15,2 3-6-15,-2 0 1 0,-3-2-2 16,-2-2-7-16,-2 1-2 0,-2-3-5 16,-4-3 3-16,-2-6-7 0,2-6 1 15,3-3-2-15,-3-6-3 0,-1-9-6 16,-1-5-25-16,2-5-21 0,1 1-77 16,4-2-34-16,-1-1-60 0,-2-8-156 15</inkml:trace>
  <inkml:trace contextRef="#ctx0" brushRef="#br0" timeOffset="68913.5">5484 14559 129 0,'0'0'109'0,"0"0"-55"0,0 0 32 0,0 0-16 0,0 0-22 0,-3-24 8 16,3 20 10-16,0-1-4 0,0 1 8 15,0 1 13-15,-1 0-6 16,1 0-5-16,-1 2-3 0,0 0-11 15,1-1-12-15,0 0-4 0,-1 2-1 16,-1-1-10-16,0 1-8 0,-2 0-9 16,-1 0-7-16,1 1-4 0,-3 4-2 15,0 2 1-15,0 1-2 0,-3 5-2 16,3 0 2-16,-1 3 0 0,-2 4 0 16,2-1 1-16,1 3-1 0,1-1 0 15,0-1 1-15,1-3-2 0,2-1 1 16,2-3-1-16,1-3-1 0,0-3 2 15,3-4 2-15,3-3 0 0,1 0 10 16,1-7 8-16,1-4 8 0,2-5 2 16,-1-1 5-16,-1-4-10 0,2-3 5 15,-3-2-5-15,0-6-6 0,-1 2-4 16,0 0-4-16,0 2-5 0,-1 6-2 16,0 0-1-16,2 5 1 0,-2 3-2 15,1 3 4-15,0 4-3 0,0 5-3 16,1 1 1-16,1 1-1 0,1 2 1 15,2 5 0-15,2 1-1 0,2 3 0 16,2 2 1-16,2 2-1 0,1 0-2 16,1 1-2-16,1 2-9 0,1-3-15 15,0 1-16-15,-2-1-26 0,1-1-30 16,1-1-27-16,3 4-70 0,-7-7-108 16,-3 1-154-16</inkml:trace>
  <inkml:trace contextRef="#ctx0" brushRef="#br0" timeOffset="69493.61">4667 13971 461 0,'0'0'92'0,"0"0"-20"0,-12 0 71 15,8 0-57-15,0 0-27 0,1-2 0 16,0 1-3-16,-1 0-17 0,-1 0-12 16,-1 0 4-16,0 1-3 0,-1-1-13 15,-1 1-9-15,-2 1-3 0,-2 3 0 16,-1 2-3-16,1 1-4 0,0 4 0 16,-1 1-10-16,2 6-7 0,0 2 2 15,1 5 3-15,3 7 8 0,2 8 3 16,4-5 3-16,1-5-7 15,6-3-19-15,4-11 4 0,5 4 16 16,2-1 8-16,4-4 2 0,2-2 6 16,2-5 10-16,-1-4 4 0,2-3 4 15,-2-4-3-15,-1-5-1 0,-3-5 1 16,-1-2 11-16,-3-5 10 0,-4-2-9 16,-4-3 6-16,-4-3 3 0,-4-7-15 15,-12-9-11-15,-8-6-9 0,-6 0-2 16,4 12-7-16,2 13-10 0,4 15-9 15,2 2-5-15,-1 2-6 0,-3 0-23 16,-1 2-64-16,4 4 9 0,1 2-152 16,5 6 2-16,5-2-194 0</inkml:trace>
  <inkml:trace contextRef="#ctx0" brushRef="#br0" timeOffset="69665.6">5001 14194 1042 0,'0'0'154'0,"0"0"-97"0,0 0-16 0,0 0-41 15,0 0-12-15,0 0-102 0,-13-12-118 16,7 3-95-16,1 0-170 0</inkml:trace>
  <inkml:trace contextRef="#ctx0" brushRef="#br0" timeOffset="70137.44">5150 13890 486 0,'0'0'108'0,"0"0"-35"16,0 0 57-16,0 0-50 0,2-35-30 0,-2 27-11 16,0-1-7-16,-4 2-8 0,0 0-12 15,-1 2-4-15,-2 1-3 0,-2 3 6 16,1 1 5-16,0 2-5 0,0 4-7 15,-2 5-3-15,2 4-1 0,1 3-6 16,2 5-10-16,1 3 4 0,3 3 6 16,1 1-3-16,1 0 6 15,5-1 3-15,2-1 0 0,2-3 4 16,3-3 16-16,0-2 6 16,3-5 2-16,0-4-1 0,1-4-2 0,-1-6 5 15,2-1 11-15,-1-8 8 0,1-5 20 16,-3-3-9-16,0-3-27 0,-5-2-6 15,-4-5 6-15,-4 0-11 0,-2-11-14 16,-8-7-8-16,-1 4-4 0,-3 9-28 16,0 8-12-16,0 13-9 0,-4 2-15 15,-1 2-27-15,-1 5-68 0,-7 2-92 16,4 5-75-16</inkml:trace>
  <inkml:trace contextRef="#ctx0" brushRef="#br0" timeOffset="70591.55">5424 13764 715 0,'0'0'106'0,"0"0"27"0,7-36-16 0,-6 22-92 0,0 1-20 0,-1 3-5 16,-5 2-1-16,-1 4-24 0,-3 2-4 16,-3 2 0-16,1 2-13 0,-1 5 19 15,0 2 12-15,1 4-4 0,3 1 8 16,2 1 3-16,2 0-3 0,3 1-7 16,1-2 8-16,1 0-1 0,4-1 5 15,2-2 2-15,1-1 2 0,1 0 7 16,2-3 6-16,0 0-2 0,1 0 6 15,1-1-5-15,1-1 2 0,3-1-1 16,0 2 12-16,2-1 1 0,0 1 2 16,0 1 4-16,1 0-3 0,-2 0-1 15,-1 2-7-15,-2 0 0 0,-2 4-3 16,-5 0-8-16,-3 1 1 0,-3 1-11 16,-3 0 0-16,-6 1-1 0,-3 2-1 15,-5-3-3-15,-1 0-13 16,-2-1-19-16,-2-1-27 0,-1-1-35 15,-9 1-64-15,5-4-71 0,3-3-130 16</inkml:trace>
  <inkml:trace contextRef="#ctx0" brushRef="#br0" timeOffset="70810.67">5464 13720 692 0,'0'0'77'0,"0"0"-21"16,29-33 67-16,-15 18-91 0,-1 1-27 15,1 0-5-15,0 0-10 16,0 1-2-16,0 0-4 0,3 2-7 16,0 0-11-16,3 1-42 0,14-8-20 15,-3 1-69-15,-1 2-132 0</inkml:trace>
  <inkml:trace contextRef="#ctx0" brushRef="#br0" timeOffset="74082.7">10093 16687 116 0,'0'0'46'0,"0"0"-17"0,0 0 28 0,0 0 14 16,14-18-13-16,-10 13-12 0,1 3 1 16,-1-1-3-16,-1 2-3 0,0-1-2 15,-1 2 3-15,0-1-5 16,-1 1-7-16,0 0 5 16,-1 0 2-16,1-1 0 0,-1 1 2 0,0-1 0 15,0 0 3-15,0 0-2 16,1 0 0-16,-1 0 0 0,1 1-1 0,-1-1-7 15,1 1-4-15,-1 0-3 0,0 0-10 16,0 4 4-16,-3 6 15 0,-1 4 2 16,0 8-9-16,-3 7-4 0,0 13-1 15,0 11-6-15,2-1-5 0,3-1 3 16,1-8 2-16,1-13-4 0,0-7-2 16,0-5-5-16,0-3-4 0,0 1-1 15,0 2-30-15,0-2-38 16,0-1-21-16,0-4-55 0,0-8-73 0,2-3-79 15,-1-1-213-15</inkml:trace>
  <inkml:trace contextRef="#ctx0" brushRef="#br0" timeOffset="74277.47">10333 16971 945 0,'0'0'130'0,"0"0"-92"16,0 0-32-16,0 0 2 0,0 0-8 15,0 0-82-15,-8-10-10 0,12 10-9 16,5-2-69-16,0 1-71 0,0-2-170 0</inkml:trace>
  <inkml:trace contextRef="#ctx0" brushRef="#br0" timeOffset="74841.31">10802 16672 239 0,'0'0'180'0,"0"0"-114"0,0 0 39 0,0 0 11 16,0 0 0-16,0 0-14 15,15-34-22-15,-14 32-15 0,-1 0-9 16,0 0-1-16,0 1-9 15,-1 0-11-15,-2 1-7 0,-2 0-10 0,-2 0 1 16,-2 4-8-16,-1 2-1 0,-4 3-5 16,-1 5-2-16,-1 5-1 0,-3 3-2 15,0 4 0-15,-3 9 0 0,-2 8-14 16,2 10-4-16,6 1 6 0,7-5 4 16,7-7 7-16,5-9 1 0,6-7-2 15,-1-5 2-15,1-6 3 0,3 0-1 16,1 0 3-16,4 0 7 0,3-1-2 15,2-3-9-15,2-5 11 16,0-6 4-16,-2-3-10 0,1-6 6 16,-3-5-10-16,-5-4 0 0,-3-1 3 15,-6-3-1-15,-4-1 7 0,-4-1-2 16,-8-1-7-16,-4 4-2 0,-4 1-1 16,-3 6-2-16,-3 5 3 0,-3 3-1 15,-1 5-8-15,0 1-15 0,2 3-17 16,3 3-18-16,4 0-35 0,4 1-62 15,6 1-69-15,6-2-73 0,3-3-183 16</inkml:trace>
  <inkml:trace contextRef="#ctx0" brushRef="#br0" timeOffset="76289.41">11198 16663 101 0,'2'0'24'0,"0"0"-10"0,0-1 8 16,-1 1 4-16,0 0 16 15,0-1 11-15,-1 0-3 16,1 1-4-16,-1-1-4 0,0 1 5 0,0 0-13 0,0-1-15 15,0 0-8-15,1 1-4 0,-1 0-1 16,0 0-1-16,0 0 4 0,1 0 1 16,-1-1 3-16,2 1 6 0,-2 0-2 15,1 0 5-15,1-1 3 0,0 0 5 16,0-1-3-16,0 1-7 0,0-1-1 16,0 2-3-16,0-1-1 0,-2 0 5 15,0 1-5-15,0 0-1 0,0 0-6 16,0 0 0-16,0-1 0 15,0 1 0-15,0 0 8 16,0 0-2-16,0 0-4 0,0 0 3 0,0 0-6 0,0 0 0 16,0 0-4-16,0 0-3 15,0 0 0-15,0 0 0 0,0 0 1 16,0 0 5-16,0-1 3 0,0 1-3 16,1 0 7-16,0 0-1 0,0-1 2 15,-1 1-5-15,1 0 3 0,0 0-4 16,-1 0 3-16,0 0 0 0,1 0 4 15,-1-1 3-15,1 1-2 0,0-1 4 16,1 0-8-16,-1 1-1 0,-1-3-2 31,1 2 6-31,0 0 1 0,-1 0 6 16,1 0-1-16,-1 1 0 0,1 0-4 16,-1 0-1-16,0 0-4 0,0 0-1 15,0 1-7-15,0 2 2 0,-3 4 3 16,-1 4 1-16,-3 2 5 0,-3 3-7 15,0 4-4-15,-1 0 0 0,-3 2 0 16,1 0-1-16,-2 1 0 0,0-2 0 16,0 0-1-16,3-1 0 0,-1-1-2 15,4-2 6-15,1-2-3 0,2-3-1 16,2 0 3-16,2-4-1 0,2-1-1 16,0-2 1-16,6-3 12 0,2-1 0 15,2-1-1-15,4-1-7 0,1-1-4 16,3-3-2-16,0 0-1 0,-1 0-1 15,0 0 0-15,0 1 1 0,-1 1-1 16,-2 0 1-16,-2 0-1 0,0 2 0 16,-1-1 0-16,-2 1 0 0,0 1 0 15,-3 0 0-15,-1 0 0 0,-2 1 0 16,-1 2-2-16,0 4 2 0,-1 2 0 16,-1 2 9-16,0 3 9 0,-3 3 2 15,0 1 1-15,-1 3-1 0,0 0-5 16,0 0-4-16,-1 0-3 0,0-1-5 15,-1 0-3-15,0-4 0 0,2 0-4 16,0-3-22-16,2-1-26 0,-1-4-23 16,2 0-29-16,1-2-27 0,0-6-71 15,4-3-102-15,0-3-129 16</inkml:trace>
  <inkml:trace contextRef="#ctx0" brushRef="#br0" timeOffset="76712.73">11712 16727 664 0,'5'-8'184'0,"1"-1"-63"0,0-2 36 0,-1 3-76 0,-1 1-36 15,-3 3-25-15,-1 1-20 0,0 3-4 16,-6 0 4-16,-2 6-1 0,-5 2-5 16,-2 2 0-16,-3 2-6 0,2 4 0 15,-2 0-1-15,3 0 8 0,1 1 0 16,4-1-13-16,3-1-9 0,2 0 6 16,5-1-4-16,2-1 5 15,5-1 1-15,2-1-22 0,2 1-1 16,2-1 17-16,-1-1 13 0,2-1 12 15,-2 0 2-15,3 1 9 0,-3-1 14 16,2 2 14-16,0-2-5 0,-2 3-4 16,2-2-9-16,-2 3 12 0,-2 0-12 15,-1-1-20-15,-5 1 0 0,-3-1 5 16,-2 1 3-16,-7 0-2 0,-3-1-1 16,-3-1-2-16,-5 0-1 0,0-2-3 15,-5 0-6-15,0 0-23 0,-3-1-22 16,-1-3-32-16,-1-1-49 0,-8-3-69 15,6-1-62-15,6-3-182 0</inkml:trace>
  <inkml:trace contextRef="#ctx0" brushRef="#br0" timeOffset="76900.23">11808 16679 929 0,'0'0'112'15,"0"0"-71"-15,43-21 62 0,-25 13-59 16,2 1-29-16,1 0-3 0,0 2-9 16,2 1-2-16,-1 1 2 0,2 1-3 15,-2 2-20-15,3 0-48 0,-1 0-47 16,8 0-88-16,-5 0-85 0,-4 0-157 16</inkml:trace>
  <inkml:trace contextRef="#ctx0" brushRef="#br0" timeOffset="77905.38">5358 17062 213 0,'0'0'110'0,"0"0"-68"0,0 0 34 0,0 0 17 0,-9-4-30 0,5 2-21 15,-2 2 9-15,3-1 15 0,0 1 6 16,2-1 0-16,1 1-18 0,0 0-30 16,4 0-4-16,1 1 21 0,4 2-4 15,1 1 2-15,3-1-2 0,5 0-7 16,2-2-9-16,2 3-9 0,3-1-6 15,1-1-2-15,2 2-4 0,-1-2-3 16,1 2-12-16,1-2-19 0,-1-2-17 16,-3 0-9-16,1 0-24 0,-3-2-40 15,4-4-61-15,-6 0-50 0,-5 0-115 16</inkml:trace>
  <inkml:trace contextRef="#ctx0" brushRef="#br0" timeOffset="78218.92">5938 16776 671 0,'0'0'93'0,"0"0"-27"0,0 0 37 0,0 0-67 16,0 0-7-16,0 0 8 0,-12 51 8 16,6-25-7-16,0 11-2 0,0 9 1 15,1 10-12-15,1 0-9 0,0-1-4 16,3-7-3-16,0-11-6 0,-1-4 1 16,0-6-4-16,1-9-2 15,1 2-21-15,0 2-22 0,0 2-14 16,1 0-31-16,1-4-45 0,3-2-61 15,0-7-68-15</inkml:trace>
  <inkml:trace contextRef="#ctx0" brushRef="#br0" timeOffset="78438.24">6135 17250 1069 0,'0'0'31'16,"0"0"-26"-16,0 0-6 0,0 0 1 16,0 0-97-16,0 0-26 0,0 0-35 15,-17-20-23-15,16 17-134 0</inkml:trace>
  <inkml:trace contextRef="#ctx0" brushRef="#br0" timeOffset="78987.44">6499 16809 580 0,'0'0'59'0,"0"0"-12"16,0 0 52-16,0 0-19 0,0 0-21 15,0 0 2-15,0 0 8 0,22-26-2 16,-21 26-1-16,-1-1-11 0,0 1-8 15,0 0-14-15,-3 0-15 0,0 0-4 16,-1 1-8 0,-1 3-4-16,-3-1-2 15,-2 6 0-15,-4 5 0 0,-3 4-1 16,-2 6-2-16,-4 8-9 16,-2 12-5-16,-1 11 7 0,2 5 3 15,6-5-2-15,8-7 1 0,7-9 5 16,2-10 3-16,1-4 0 0,4-9 4 15,2-1 6-15,1 1 11 0,3 0 2 16,3 0-1-16,3-4 11 0,0-6 3 16,2-4-5-16,1-2-3 0,0-6 2 15,-1-3-1-15,-4-3-2 0,-3-2 3 16,-2-1 8-16,-5-1-2 0,-4-2-11 16,-1 1-9-16,-6-1-11 0,-4 1-5 15,-2 2-2-15,-2 4-6 0,-1 2-18 16,-2 4-3-16,1 4-14 0,-2 1-29 15,2 5-30-15,1 2-25 16,1 1-29-16,4 1-66 0,3-3-92 16,5-2-130-16</inkml:trace>
  <inkml:trace contextRef="#ctx0" brushRef="#br0" timeOffset="79739.5">6874 16834 333 0,'0'0'88'0,"0"0"-8"0,0 0 37 0,4-11-46 0,-1 8-4 0,0-1 6 16,0 0 3-16,1 1-8 0,-2-1 2 15,0 1-6-15,0 0-4 0,0 1-12 16,-1 1-6-16,0 0-7 0,0 0-1 15,0 0 3-15,0 0-8 0,0 0-4 16,0 0-4-16,0 0 0 0,0 1-4 16,-1-1-2-16,0 1 1 0,0 0-2 15,0 0-3-15,0 0-4 0,0 0-1 16,-1 5 6-16,-2 1 2 0,-2 5-2 16,-2 3-4-16,-1 6-5 0,-3 2 1 15,-1 5-3-15,-2 1 0 0,0 0 1 16,-2 2-1-16,1-3-1 0,0 1 0 15,2-4-1-15,2-1-2 0,2-6 3 16,3-2 0-16,3-3 0 0,3-4-2 16,3-2-4-16,5-2 3 0,4-3 3 15,2-1 3-15,6-3-3 0,-1-2 4 16,3-2-3-16,0-2 1 16,0 0 0-16,0 0 0 0,-1-1-1 15,-2 1-1-15,-1 2 0 0,-2 1 2 16,-2 1-2-16,-2 1-1 0,-3-1 1 15,-2 4 1-15,0 1 0 0,-3 0 3 16,0 0-3-16,-2 5 0 0,-1 0 0 16,-1 4 4-16,0 1 4 0,-2 7 1 15,-4 1-3-15,1 3 3 0,-1 3 1 16,0 0-2-16,-1 1 5 0,-1-1-6 16,0 1 3-16,2-1-8 15,-1 0 1-15,0-1-4 0,2-1 0 16,2-3-10-16,0-2-23 0,2-2-14 0,1-4-34 15,0-3-48-15,1-6-27 16,6-5-61-16,1-5-80 0,0-3-100 16</inkml:trace>
  <inkml:trace contextRef="#ctx0" brushRef="#br0" timeOffset="80147.6">7355 16934 744 0,'0'0'181'0,"0"0"8"0,13-37-58 0,-9 24-61 0,-1 2-5 16,-3 4-9-16,0 3-25 0,-4 1-12 16,-2 3-14-16,-4 6-5 15,-5 3 0-15,-1 7-1 0,-4 3 1 16,1 2-18-16,0 2-14 0,1-2-6 15,2 0-15-15,2 0-3 0,4-3 13 16,4-1 7-16,4-2-10 0,3-4 7 16,6 1 14-16,4-3 16 0,2 1 9 15,1-2 0-15,0 0 3 0,1-1 11 16,0 1 13-16,0-1 11 0,0 0 3 16,1 0 4-16,3-1 3 0,0 1 5 15,0 1-6-15,1-1-14 0,-2 3-10 16,-1 0-7-16,-4 2-5 0,-1-1-6 15,-5 3-3-15,-4 0 0 0,-3 0 1 16,-3 0-1-16,-6 0 0 0,-5-1-2 16,-2-1-10-16,-3-2-17 0,-4-2-24 15,-1-1-34-15,1-3-35 0,-8-4-71 16,6-3-112-16,5-4-121 0</inkml:trace>
  <inkml:trace contextRef="#ctx0" brushRef="#br0" timeOffset="80335.37">7389 16880 779 0,'0'0'61'0,"0"0"-19"0,0 0 55 16,0 0-84-16,0 0-13 0,27-40 0 15,-16 32 2-15,3 1-2 16,1 1-5-16,1 0-41 0,10-5-59 15,-3 1-75-15,-1 0-145 0</inkml:trace>
  <inkml:trace contextRef="#ctx0" brushRef="#br0" timeOffset="88583.55">9046 15850 143 0,'0'0'36'0,"0"0"-9"0,0 0 17 0,4-12 12 0,-2 9-13 0,1-1-5 0,-1 3 1 0,1-2 7 0,0 1 2 0,-1 0 4 0,0 2 4 0,0-2-6 16,1 2 2-16,-2-1 2 0,0 1-7 0,-1-1-1 16,1 1-16-1,0 0-4-15,0-1 0 0,0 1-4 0,0 0 1 0,0 0-3 31,1 0-4-31,-1 3-9 0,0 3 1 16,0 4 2-16,-1 4 6 0,0 4-10 16,0 6 2-16,-1 2-5 0,-2 7 2 15,-1-1-3-15,1-1 0 0,0 1 4 16,1-7 7-16,2 3 1 0,0-1 7 16,3-2 4-16,2-3-1 0,0-1 0 15,1-1 2-15,-1-2 0 0,1-1-1 16,1-3-2-16,-1-1-8 0,-1-1-5 15,-1-2 0-15,0-2 0 0,-1-1 1 16,-1-1-5-16,2 0-1 0,-2-1-1 16,0-2-3-16,-1 3 1 0,1-3 1 15,-1 1-3-15,0-1 0 0,0 1 0 16,0-3 0-16,-1 0-4 0,0 1-3 16,0-1-1-16,0 1-6 0,0-1-9 15,0-1-18-15,0 1-14 0,0 1-23 16,0-2-37-16,0 0-73 0,1 1-62 15,1-1-102-15</inkml:trace>
  <inkml:trace contextRef="#ctx0" brushRef="#br0" timeOffset="90973.28">9096 16782 134 0,'6'-4'46'0,"-1"1"10"0,0 1 7 15,0-1 7-15,-3 2-15 0,1 1 3 16,-1 0 0-16,1 0 2 0,2 0-7 16,0 0-3-16,0 2-4 0,0 0-6 15,0-1-9-15,-2 1-13 0,0 2-1 16,-1-3 0-16,1 0 5 0,0 1 3 15,-2 0 5-15,1-1-2 0,0 0 1 16,-1 0-9-16,1 0-2 0,-2 0-2 16,1 1-2-16,-1 0 0 0,0 2-1 15,-3 2-4-15,-1 2-2 0,-3 3-2 16,1 4-4-16,-2 5 1 0,-3 8 0 16,-5 9-2-16,2-1 1 15,0-2-1-15,-1 3 1 0,-1 1-1 16,-3 11 1-16,-2 4-2 15,2-7 2-15,3-5-2 0,3-5 1 0,1-1 0 16,2 1 1-16,1-2 3 0,1 4-3 16,1-2-1-16,2-3 0 0,1-4 0 15,1-10 0-15,5-6 3 0,-2 0-3 16,2 1 0-16,1 2 4 0,1 3-2 16,-1-5 2-16,-1-2-1 0,1-3 17 15,0 0 1-15,0-3 12 0,0 1-1 16,0-2-10-16,1-1-15 0,-2-1-4 15,-1-2 21-15,1-1-18 0,-1 1 1 16,0-1 8-16,1 0 3 16,-1 0-2-16,0 0-5 0,-1-1-2 0,0 1 0 15,0-2 1-15,0 0-1 0,-1-2-3 16,-2-1-3-16,-1 1-2 0,-1-2-1 16,-3-2 0-16,0-2 0 15,-1 1-1-15,-2-4-1 0,0 0 0 0,1-2-3 16,-2-1 1-16,2-2 4 0,1 2 0 15,0-1 0-15,2-1 0 0,-1 3 0 16,3 0 0-16,0 2 1 16,0 1 4-16,2 5-1 0,0 0 3 15,2 2 1-15,-1 2 1 0,0 1 1 16,2-1-1-16,0 2-2 0,0 1 1 16,0 0 1-16,0 0-1 0,0 0 0 15,0 0 1-15,0 4 0 0,2 1 2 16,1 2-3-1,0 3-2-15,3 1-2 0,-2 4 0 0,1 1 0 0,0 0-1 16,1 4-2-16,0-2 2 0,1 1-2 16,-1-1 1-16,0-1 0 0,0 2-1 15,-1-4 1-15,1 0-1 0,-1 1 0 16,-1-2 0-16,0-3 0 0,-1 3 0 16,-1-3 1-16,1-2-1 0,-1-1-1 15,1-1 2-15,-1-1 5 0,1 0 1 16,-1-3 2-16,1 1-3 0,-1-2-6 15,1-1 4-15,1-1 6 0,2 0-1 16,0-1 9-16,4-2 4 0,0-2-8 31,1-2-1-31,2-2-7 0,-2-1 4 16,3 2-7-16,-1-2 2 0,0-1-1 16,1 2-3-16,-1-2-1 0,0 3-1 15,-2 0 0-15,0 1 0 0,0 1-1 16,-2-1-5-16,0 1-9 0,-1 2-13 15,-1-2-11-15,-2 2-13 0,-1 1-19 16,-1-1-33-16,-1 3-32 0,-2-5-53 16,0 3-97-16,0-2-117 0</inkml:trace>
  <inkml:trace contextRef="#ctx0" brushRef="#br0" timeOffset="94199.6">9491 17791 217 0,'2'0'63'0,"0"0"-3"15,1 0 0-15,2 0-1 0,-1-1-22 16,1 1-7-16,-2 0-1 0,1-1 1 15,-2 1-8-15,1-1 1 0,-1 1 4 16,1-1-6-16,1-1-4 16,0 1 0-16,-1 0-4 0,0-1 0 0,1-1-1 15,-2 2 2-15,0 0 1 0,0 0 6 16,0 0 4-16,-2 1 2 0,0-1 4 16,0-1-1-16,0 2-4 0,0 0-2 15,-2 0-5-15,-2 0 5 16,0 0-4-16,-2 3-4 0,-2 0-1 0,1 3-5 15,-2 1-6-15,-1 0-2 0,0 1-2 16,1 3 2-16,0 0 2 0,0 1 0 16,1 2 0-16,1-1-1 0,1 2 2 15,-1-1 5-15,2-1 2 0,1 1 0 16,3 0 3-16,1-2-1 0,0-1-3 16,4 0-4-16,2-2-2 0,1-1-1 15,2-2 1-15,1 0 0 0,2-4 0 16,0 1-1-16,3-3-3 0,-1 0 2 15,1 0-3-15,-1-4 2 0,-1 2-1 16,0-2-1-16,-1 2 2 0,0-2-2 16,-2 1 6-16,-1-2-1 15,0 1-3-15,-2-1-1 0,0-1 0 16,-1-1-1-16,-1 0 1 0,0 0 0 16,-1 0-1-16,-2-2-5 0,1-3-1 15,-2 3-3-15,0-3 3 0,-1 1 0 16,0 0 1-16,-1-2 2 0,-2 2 3 15,0 0 0-15,0 0-2 0,-3 1 2 16,1-1 1-16,-1 2-1 0,-1-1 1 16,0-1-1-16,-3 2-1 0,1 1 1 15,-1 1-1-15,-1 2 1 0,0 0 0 16,0 4 0-16,0 0 0 0,1 1-4 16,1 1 2-16,-1 3 0 15,3 1-17-15,1 2-26 0,2 2-39 16,2 0-48-16,2 3-73 0,2-4-98 15</inkml:trace>
  <inkml:trace contextRef="#ctx0" brushRef="#br0" timeOffset="94498.18">9862 17973 894 0,'0'0'87'0,"1"-1"-76"0,0 1-11 0,0-2-8 0,-1 2-33 16,1-1 11-16,-1 1-37 0,0 0-65 16,-2-2-47-16,1 1-124 0</inkml:trace>
  <inkml:trace contextRef="#ctx0" brushRef="#br0" timeOffset="95687.64">10202 17727 257 0,'0'0'85'0,"0"0"-17"0,0 0 16 16,2-6-23-16,-2 4-17 0,1 0-18 16,0-2-7-16,-1 2-3 0,1-1-1 15,0 1 4-15,1 0 9 16,0 0-1-16,0 0 0 0,0 1 1 16,-1 0 3-16,0 1-3 0,1-1 0 15,-1 1-6-15,0 0-2 0,0 0-2 16,-1 0-5-16,0-1-2 0,0 1-5 15,0 0-2-15,0 0-3 0,0 0 4 16,0-1-3-16,0 1 1 0,0 0 5 16,0 0-2-16,0-1 3 0,0 1 6 15,0-1-1-15,0 0 3 0,0 1-4 16,0 0-2-16,0 0 2 0,0-1-4 16,0 1 1-16,0 0 3 0,0 0 2 15,0 0-1-15,0 0-1 16,0 0 1-16,0 0-5 0,0 0 2 0,0 2-1 15,-2 3 0-15,0 2 2 0,-2 1-2 16,-1 4-1-16,-2 3-5 0,0 0 1 16,-1 3 0-16,-3-1-1 0,1 2-1 15,-1-3 0-15,-1 0-2 0,-1 1 10 16,1-3-4-16,-1-1 6 0,1-3 6 16,0-1 5-16,3-2-1 0,2-2-9 15,1 0-6-15,2-3 1 0,0-1-6 16,4 2 2-16,0-3-1 15,0 0-4-15,4 0 1 0,2 0 1 16,3-1 6-16,4-2 4 0,2 2-7 16,2-2-3-16,0 0-1 0,1 1-1 15,0 1-8-15,1-1 1 0,-3 1-3 16,3 1 5-16,-3 0 3 0,1 0 2 16,-3 0-3-16,0 1 0 0,-4 1 2 15,-1 1 0-15,-3-2 1 0,-3 4-2 16,-2-1-4-16,-1 1 4 0,0 4 2 15,-2-1 3 1,-2 2 1-16,-3 2 4 0,1 2-2 16,0 0 2-16,-1 1 0 0,-1 0-3 0,1 1-2 0,2 0-1 15,0-2-2-15,1 0 0 16,0-1-6 0,2-2-20-16,-1-2-25 0,2 0-26 0,0-4-27 0,1-2-52 15,2-4-83-15,0-4-91 0,2-4-134 16</inkml:trace>
  <inkml:trace contextRef="#ctx0" brushRef="#br0" timeOffset="96570.26">10631 17672 375 0,'0'0'61'0,"0"-1"-14"0,0-1 23 15,0-1-37-15,0 1-22 0,0 1 10 0,2 0 6 16,0-2 8-16,1 2-9 15,0 0 5-15,0 0 1 0,-2 0 7 16,0 1 5-16,0-1 5 0,0 1 0 16,-1 0-2-16,0 0-5 0,0-2-5 15,0 1-13-15,0 1-4 0,1 0-8 16,-1 0-4-16,1 0-2 0,0 3-1 16,-1-2 6-16,0 1-3 0,0 3 10 15,0 0-3-15,-2 2 2 0,0 3-5 16,-2 2-6-16,-2-1 1 0,0 3-2 15,0 3-3-15,-2-1 1 0,-2-1-2 16,0 1 0-16,0 1 0 0,-3-2 0 16,3-1 3-16,-1 0 3 0,-1-1 8 15,2-3-1-15,0 1 1 0,1-2 0 16,1-2 2-16,3 0 0 0,0-1 1 16,2-3-3-16,1 1-4 0,2-2-6 15,0 1 0-15,2-1-2 0,3-1-1 16,2 0-1-16,2 2-1 0,3-3 1 15,1 0 2-15,3 0-3 0,0 0-2 16,2-3-3-16,-1 2 1 0,2 0-3 16,1-4 2-16,-2 4 3 0,1 0 0 15,-2-2 0-15,-2 1 2 0,-1 1 0 16,-1 0 1-16,-2 1-1 0,-3 0 0 16,-1 0 0-16,-3 0 6 0,-1 1-6 15,-1 2-1-15,-2 2 1 0,0 2 8 16,0 5 3-16,-3 0 2 15,-2 2-1-15,-3 3 2 0,2-1 6 16,-1 3-9-16,0 1 5 0,-1 0 3 16,2 0-1-16,1-1-1 0,0 0-2 15,1 0-1-15,0-3-1 0,1 0-6 16,-1-2-5-16,2-1 1 0,0-2-3 16,0-2-6-16,1-2-20 0,-1 0-28 15,1-2-36-15,1-3-39 0,-2-3-77 16,2-4-137-16,0-4-261 0</inkml:trace>
  <inkml:trace contextRef="#ctx0" brushRef="#br0" timeOffset="107637.7">17125 3007 75 0,'0'0'32'0,"0"0"-15"0,0 0 10 15,0 0 0-15,3-12-10 0,-1 11-8 16,1-2-3-16,2-1-4 0,-1 1 14 15,1-1 8-15,2 1 13 0,-3-1 8 16,1 2-5-16,-3 1-6 16,-1-2 4-16,1 3-5 0,-2 0-10 0,0 0-6 15,0 0-4-15,0 0-4 0,0 0 3 16,0 0-3-16,4 0 2 0,-4 0-1 16,2 0 7-16,1 0 0 15,-1 0-4-15,-1 0-4 16,-1 0 0-16,0 0-9 0,0 0 2 0,-6 0 5 15,-2 2-5-15,-4 0 2 16,-4 3-3-16,0 0 0 0,-4 5 3 0,0-1 4 16,-3 5 3-16,-1 0-4 0,2 5-5 15,3 0 4-15,0 0-1 0,5 1 2 16,1-1 1-16,5-1 1 0,5-1 12 16,3-1 20-16,2-2 15 0,6 0 7 15,4-1-2-15,4-3-6 16,4 1-18-16,4-4-12 0,0-2-15 0,3-1-5 15,1 0 2-15,-1-4-6 0,2 0-1 16,-3 0-27-16,3-2-42 0,-4-1-38 16,-1-3-16-16,0 2-13 0,6-6-10 15,-7 3-85-15</inkml:trace>
  <inkml:trace contextRef="#ctx0" brushRef="#br0" timeOffset="108140.05">17408 3063 358 0,'0'0'39'0,"0"0"-22"0,0 0 51 0,19-42-19 16,-10 27-25-16,4-2 3 0,0 1 14 15,0 2 2-15,0 0-10 0,4 1-11 16,-2 4-7-16,0 0-7 0,0 2-2 16,1 2-2-16,1 4 0 0,-2 1 0 15,2 1-2-15,-3 6-2 0,2 5 0 16,0 4 13-16,1 3-13 0,0 3 0 16,-1 2 0-16,1 2 2 0,-2 0-1 15,0-2 2-15,-3-2-3 0,-3-1-2 16,-1 0-10-16,-5-2-12 0,-3-4-4 15,-3 0 12-15,-6-3 11 0,-1-5 5 16,1-1 0-16,-4-4-2 0,0-2 2 16,-1 0-10-16,2-6-1 0,-4-3 1 15,3-3 4 1,0-2 5-16,1-1 1 16,2-1 3-16,5 1 25 0,2 0 11 0,3 2 0 15,0-1-1-15,5 2 9 16,3-1-4-16,3 3-10 0,5-1-5 0,3 2 0 15,0-1 8-15,5 1 3 0,2 2 0 0,1-1-9 0,3 3-6 16,0 3-11-16,0 0-12 0,-3-1-1 16,-1 3-10-16,-3 0-63 15,-4 0-56-15,3 0-34 0,-6 1-31 16,-5 1-102-16</inkml:trace>
  <inkml:trace contextRef="#ctx0" brushRef="#br0" timeOffset="108391.72">18182 3012 182 0,'0'0'283'0,"0"0"-230"0,0 0-36 0,0 0 48 0,8 17-8 15,-8-4 4-15,0 1 10 0,-2 1-7 16,1 4-23-16,-4-2-19 16,4 2-17-16,-1 0 0 15,1-2-5-15,-1-1-17 0,0 1-44 0,2 0-58 0,0-4-50 16,0-1-128-16</inkml:trace>
  <inkml:trace contextRef="#ctx0" brushRef="#br0" timeOffset="108568.12">18242 2819 649 0,'0'0'121'0,"0"0"-118"0,0 0 2 0,0 0-5 16,2-38-79-16,-2 28-95 15,0 2-118-15</inkml:trace>
  <inkml:trace contextRef="#ctx0" brushRef="#br0" timeOffset="108988">18474 2666 383 0,'0'0'59'15,"0"0"34"-15,0 0 6 16,0 0-62-16,0 0-6 0,0 0 19 16,0 0-2-16,27 39-4 0,-25-16-6 15,-2 11-10-15,0 9-2 0,-2 5 0 16,-3 2-8-16,1-4-5 0,-1-8 2 15,2-11 7-15,1-4 10 0,-1-5 13 16,2-2-3-16,-1 3-9 0,0 2-1 16,2 2-9-16,0-3-3 0,0-1-4 15,0-5-8-15,5-2-2 0,2-2 2 16,2-3-3-16,0-1 5 0,4-4 1 16,3-1-4-16,1-1-1 0,1 0-4 15,3 0 1-15,-3 0-3 0,3 0-1 16,-2 0-12-16,0-1-22 0,-1 0-18 15,-1-1-24-15,-3-1-48 0,0-5-71 16,-4 1-88-16,-3-2-136 16</inkml:trace>
  <inkml:trace contextRef="#ctx0" brushRef="#br0" timeOffset="109159.91">18522 3000 558 0,'0'0'84'0,"0"0"-4"0,0 0 60 0,0 0-55 16,0 0-45-16,0 0-7 0,42-27-15 15,-26 20-13-15,2 0-5 0,-1 0-4 16,2 0-73-16,10-3-97 16,-6 2-69-16,-2-1-126 0</inkml:trace>
  <inkml:trace contextRef="#ctx0" brushRef="#br0" timeOffset="109300.86">18949 3132 635 0,'0'0'79'16,"0"0"-38"-16,0 0 38 0,0 0-79 16,0 0-17-16,0 0-94 0,0 0-89 15,0 0-164-15</inkml:trace>
  <inkml:trace contextRef="#ctx0" brushRef="#br0" timeOffset="109864.85">19464 2952 395 0,'0'0'33'0,"0"0"-16"0,0 0 63 15,0 0-9-15,0 0-26 0,0 0-14 16,29-36 1-16,-23 29 1 0,-2 1 9 16,-1 2-13-16,-1 1-11 15,-1 2-18-15,2 1-4 0,-1 7-14 0,1 4 0 16,0 4 7-16,0 6 4 0,-1 3 7 15,2 3-3-15,0 1 3 16,5 0 2-16,0 0-1 0,3-1 4 16,2-3 22-16,1-3 23 0,0-2 17 15,0-3 0-15,0-4 3 0,-1-2 1 16,-4-4-5-16,4-3-5 0,-3-3 11 16,0-5 3-16,1-6-22 0,-1-3-14 15,0-4-5-15,0-7-13 0,0-8-12 16,1-9-9-16,1-6-12 0,-2 3-44 15,-3 14-7-15,-3 11-11 0,-2 7-16 16,0 1-16-16,3 1-50 0,5-2-38 16,-3 5-44-16,2 2-104 0</inkml:trace>
  <inkml:trace contextRef="#ctx0" brushRef="#br0" timeOffset="110522.21">20195 2988 276 0,'0'0'86'0,"0"0"-21"0,0 0 35 0,0 0-35 16,0 0-20-16,15-39-1 0,-13 29 15 15,-1 1 17-15,-1 1-26 16,0 0-27-16,0-3 7 0,0 4 8 16,0-1-12-16,0 1-7 0,0 0-5 15,-1 1-4-15,-1 0-4 0,-2 2-5 16,1-2-1-16,-2 0-12 0,-2 0 10 16,-4 4-3-16,-1 2 4 0,-5 6-4 15,0 6 5-15,-5 5-7 0,0 4-15 16,0 2-19-16,1 4-11 0,0 2 6 15,6-1 19-15,2 1 18 0,7 0 8 16,2 0 1-16,4-3 8 0,2 1 38 16,3-1 8-16,1-4-2 0,2-2-5 15,0-4-5-15,0-2-12 0,2-3-13 16,-1-6-10-16,0-3 5 0,0-2 13 16,1-4 31-16,-2-3-2 0,1-3-17 15,1-2-15-15,-1-3-10 0,2-2-6 16,1 0-5-16,-1 1-1 0,0-3 1 15,0 0-2-15,-1 1 1 0,-2 0-7 16,1 3-1-16,-3 1 4 0,-1 3-6 16,-1 3 4-16,-2 1-4 0,0 3-4 15,-2 0 6-15,0 3-1 0,0 1-18 16,0 1 8-16,-2 4 19 0,0 3 6 16,0 1 10-16,2 2 1 0,0 1-4 15,0 0 1-15,2 2-3 16,2-1-2-16,0 0-4 0,5 0 1 15,-1-3 2-15,1 2-2 0,3-4-1 16,2-1 1-16,-1-2-6 0,4-3-8 16,2-2-38-16,-2-1-37 0,-1-5-37 15,2-1-18-15,0-7-56 0,-4 1-54 16,-4 2-243-16</inkml:trace>
  <inkml:trace contextRef="#ctx0" brushRef="#br0" timeOffset="110805.42">20543 2589 483 0,'0'0'55'0,"0"0"11"0,0 0 17 0,19-16-56 0,-17 13-2 15,-1 2 5-15,-1 1-23 0,0 4-2 16,-2 5 24-16,-3 8 52 0,0 6-9 16,-1 8-32-16,0 10-23 0,0 8-11 15,-1 4-3-15,3-4-3 0,1-3 1 16,3-6-1-16,0-1-11 0,0-3-19 16,0-7-17-16,0-5-17 0,0-6-49 15,7 7-50-15,-2-6-102 0</inkml:trace>
  <inkml:trace contextRef="#ctx0" brushRef="#br0" timeOffset="111160.67">20796 2949 463 0,'0'0'111'0,"0"0"-30"0,0 0 22 16,0 0-61-16,0 0-42 0,0 0-3 16,0 0-11-16,2-32 1 0,-3 36 13 15,-1 5 13-15,0 5 1 16,0 1-1-16,-1 6-10 0,0 1 4 16,1 3 8-16,2-2 15 0,0 4-3 15,2-2 5-15,2-1-2 0,5-2 1 16,2-1 13-16,-1-3 3 0,4-6-6 15,0-2-8-15,0-6-9 0,1-3 6 16,0-3 9-16,1-6 6 0,-2-4-7 16,2-5-8-16,-3-5-12 0,2-11-18 15,1-9-8-15,-2 4-45 0,-3 4-12 16,-1 8 21-16,-3 10-4 0,0 1-27 16,1-5-79-16,-2 5-113 0,1 1-143 15</inkml:trace>
  <inkml:trace contextRef="#ctx0" brushRef="#br0" timeOffset="111557.41">21199 3030 89 0,'0'0'53'0,"0"0"-31"16,0 0 18-16,46-5-8 0,-31 1 2 15,1-2 21-15,-1 0 17 0,1-1 4 16,-2-2-16-16,0 0-14 0,-2-3-7 16,0-1 5-16,-4-2-4 0,-2 0-3 15,-3 0-6-15,-3 0-29 16,-2 3-2-16,-6 0-9 0,-5 6-6 16,-1 3-1-16,-5 1 10 0,-1 2 6 15,-2 4 0-15,-1 8 1 0,2 2 20 16,0 3 20-16,2 4 4 0,3 4 11 15,1 3 7-15,5 0 8 0,2 1 4 16,2-1-10-16,4 0-7 0,2-2-18 16,7-3-17-16,4-1-11 0,3-3-3 15,5-4-2-15,3-3-7 0,2-5-2 16,9-5-57-16,-6-2-53 0,1 0-24 0,-1-2-17 16,-2-5 9-16,-4 0-5 0,-5 1-130 15</inkml:trace>
  <inkml:trace contextRef="#ctx0" brushRef="#br0" timeOffset="112014.14">21633 2914 507 0,'0'0'74'0,"0"0"7"0,0 0 18 0,0 0-46 0,40-32-2 0,-34 25-6 16,-3 1-8-16,-1 3 0 15,-1-1-2-15,-1 1-33 0,-2 0-2 0,-3 2-5 16,-5 0 1-16,-2 1-14 0,-1 1-6 16,-3 4-9-16,1 0-5 0,1 0 14 15,3 2 18-15,2 1-2 0,-2 1 0 16,3-1 2-16,1 3-6 0,0-1-6 15,2 1 6-15,2 0-6 0,3 1-1 16,1 1 19-16,6-2 4 16,1 2-1-16,2-2 2 0,3-1 12 0,-1 1 20 15,-1-1 7-15,1 1 8 16,-2-1-8-16,-2 2-6 0,1-3-9 0,-3 3 0 16,-1-4 0-16,-1 0-2 15,-3-1-5-15,-1-1 6 0,-2 0 11 0,-5-3 1 16,-4 3 10-16,0-2 2 0,-3-1-16 15,-1-2-21-15,0 1-7 0,-1-1-4 16,0-1-4-16,0 1-21 0,2 1-40 16,-2-1-32-16,2 2-30 0,-1-3-64 15,6 1-73-15,3-1-133 0</inkml:trace>
  <inkml:trace contextRef="#ctx0" brushRef="#br0" timeOffset="112421.37">22783 2866 480 0,'0'0'112'0,"0"0"-30"0,0 0 37 0,12-6-16 15,-5 2-32-15,4 1-14 0,1-2-7 16,4 2-15-16,1-3-4 16,3 1-13-16,1 3-8 15,-1 1-3-15,2-2-5 0,-1 2-2 0,-2 1-8 0,1 0-41 16,-3 0-37-16,-1 0-50 0,1 3-59 16,-3-1-42-16,-5 1-92 0</inkml:trace>
  <inkml:trace contextRef="#ctx0" brushRef="#br0" timeOffset="112562.32">22802 3000 515 0,'0'0'372'15,"0"0"-250"-15,0 0 26 0,0 0-58 16,0 0-56-16,48 7-17 0,-25-7-1 16,9 0-7-16,9-4-2 0,8 0-7 15,0 0-18-15,-2 3-66 0,-4 1-61 16,-6 0-93-16,-9 0-102 0</inkml:trace>
  <inkml:trace contextRef="#ctx0" brushRef="#br0" timeOffset="115238.59">24351 2612 185 0,'0'0'92'0,"0"0"-18"16,0 0 11-16,0 0-6 0,0-6-15 16,1 6-11-16,-1 0-4 0,1 0-3 15,0-1 2-15,0-1-3 0,0 2-3 16,0-1 5-16,0 0-3 0,0 1 5 15,-1-1-12-15,1 0-16 0,-1 1-12 16,0 0-8-16,0 0-1 0,0 0 0 16,0 0-4-16,0 4 4 0,0 3 2 15,0 4 8-15,0 4-5 16,0 4 0-16,-1 3 3 0,0 1-5 16,-1 4 1-16,1 0-1 0,0 0-2 15,-1-3 3-15,1-1-1 0,0-1 0 16,0-2-3-16,1-2 1 0,0 0-1 15,0-3-4-15,0 1-26 0,0-3-44 16,0 0-47-16,0-3-44 0,3 1-18 16,0-4-91-16</inkml:trace>
  <inkml:trace contextRef="#ctx0" brushRef="#br0" timeOffset="115676.74">24117 2839 452 0,'0'0'121'0,"0"0"-43"0,0 0 0 15,0 0-30-15,14-5 12 0,-3 3 29 16,3 2 4-16,7-1-15 0,3 1-20 15,10-3-14-15,6 0 0 0,0 2-10 16,-5 0-4-16,0-3-17 0,0 3-7 16,8-1-4-16,4-2-1 0,-10 2-1 15,-10-1-8-15,-7 2-18 0,-4 1-14 16,4-1-24-16,1 1-39 0,1 0-48 16,2 2-68-16,-7 2-72 0,-4-3-108 15</inkml:trace>
  <inkml:trace contextRef="#ctx0" brushRef="#br0" timeOffset="116246.22">24108 3211 374 0,'0'0'138'0,"0"0"-84"0,0 0 50 0,20 0 17 0,-4-1-16 15,6-3-17-15,1 1-4 0,11-1-2 16,7 1-24-16,5 1-12 0,-2-1-14 16,-10 2-21-16,-9 0-4 0,-6 1-2 15,5 0-5-15,1 0 1 0,3 0-1 16,-3 0-16-16,-3 0-11 0,-2 0-19 15,-2 1-22-15,-2 0-31 0,-2 3-30 16,2-1-58-16,-4 1-56 0,-1-2-85 16</inkml:trace>
  <inkml:trace contextRef="#ctx0" brushRef="#br0" timeOffset="116931.98">25693 2667 326 0,'0'0'81'0,"0"0"-34"0,3-7 27 16,-2 4 11-16,1 2-11 0,-2 0-3 15,2-1 2-15,-2 1-1 0,0 1-19 16,0 0-6-16,0 0-15 0,1 1-16 15,0 5-11-15,-1 4 12 0,1 2 5 16,-1 5-5-16,0 3-2 0,0 1 0 16,0 3-5-16,-1 2-5 0,-1 1 4 15,0 1-7-15,-1-2 3 0,1 1-3 16,0-1-2-16,1 1-1 0,-2-1-21 16,1-2-37-16,0 1-42 0,2 6-77 15,0-8-66-15,2-4-132 0</inkml:trace>
  <inkml:trace contextRef="#ctx0" brushRef="#br0" timeOffset="117104.34">25967 3160 787 0,'0'0'169'0,"0"0"-140"0,0 0-16 0,0 0-13 15,0 0-72-15,0 0-133 0,0 0 16 16,29-32-51-16</inkml:trace>
  <inkml:trace contextRef="#ctx0" brushRef="#br0" timeOffset="117716.85">26662 2596 482 0,'0'0'71'15,"0"0"-36"-15,0 0 51 0,0 0-37 16,0 0-32-16,0 0 1 0,16-24 24 16,-14 19 17-16,-1 2-6 0,1-1-2 15,-2 3-2-15,0-1-4 0,0 1-7 16,0-1-17-16,0 1-3 0,0 1-7 15,0 0-7-15,0 0-4 16,0 0-10-16,-2 0-9 0,-3 0 3 16,-2 6 13-16,-3 4-12 0,-4 3-2 15,-2 6 0-15,-2 4 12 0,-1 4 5 16,2 3 0-16,0 3 3 0,1 8-3 16,3 2 2-16,5 5-1 0,5-7 0 15,3-10 7-15,4-10 4 0,2-3-4 16,5-2-2-16,0 3 2 0,5-1 2 15,1-3 5-15,2-5 2 0,-1-3 8 16,1-3 15-16,-1-4-11 0,-1-2 3 16,-1-5 1-16,-1-3-2 0,-4-4 11 15,0-1-8-15,-4-5-18 0,-3 0-3 16,-2 0-7-16,-2 1-4 0,-4 3-2 16,-4 2-10-16,-4 4-7 0,-3 1 0 15,-4 4-11-15,-2 1-10 0,-2 3 2 16,-2 1-16-16,1 2-29 0,2 2-48 15,-5 0-48-15,7 0-51 0,6-3-88 0</inkml:trace>
  <inkml:trace contextRef="#ctx0" brushRef="#br0" timeOffset="118912.24">27152 2531 274 0,'0'0'113'0,"0"0"-45"0,3-1 12 0,-2-1-14 0,1 0-11 15,0 0-5-15,0 0 15 0,0-1-3 16,-1 1-8 0,0 1 0-16,1-2-10 0,-1 0-3 0,0 2-5 0,0-1-1 15,0-1-5-15,-1 2-1 0,1 1-4 16,0-1-2 0,-1 0-3-16,0 0-8 0,0 0 2 15,1 0-3-15,-1 0-4 0,0 0 3 0,0 1-2 16,0 0-3-16,1 0-2 0,-1 0-2 15,0 0-1-15,0 0 1 0,0 0-1 16,0-1-2-16,0 1 1 0,0 0 1 16,1 0 0-16,-1 0-2 15,0 0 2-15,0 0-3 0,0 0 2 0,0 0-1 16,0 0-2-16,0 0 1 0,0 0-3 16,0 0 5-16,0 0-2 0,0 0-1 15,0 0 2-15,0 0 0 0,0 1 2 16,0 0 0-16,0 3 0 15,0-2 0-15,0 3 0 16,0-2-1-16,0 2 0 0,0-2 0 0,-1 2 1 16,-1 2 0-16,-1 0 0 15,1 0 0-15,-1 0 1 0,-1 1-1 0,0 1 0 16,-1 0 2 0,1-1-1-16,-2 1-1 0,1-1 1 15,0 1 1-15,1-1-1 0,-1 2 0 16,1-2 0-16,-2 2 0 0,1-1 3 15,-1 0-4-15,1 2 1 0,-1-2 1 16,-1 3-2-16,0-2 2 0,1 2-2 16,-1-1 1-16,-1-1-1 0,0 2 0 15,0-3-1-15,0 0 1 0,-1 2 1 16,3-3 1-16,-1 0 1 0,2 0-3 16,0-1 3-16,-1-1-3 0,0 0 0 15,3-3 2-15,0 0-2 0,1 0 1 16,0 0-1-16,1-2 3 0,0 0-1 15,1-1-2-15,0 0 3 0,0 0 2 16,0 2-3-16,3-1 5 0,1 1 1 16,3-2-2-16,2 0 5 0,2-2-5 15,0 0 2-15,2 0-2 0,1 1-4 16,0-2 4-16,1 1 1 0,1 1-5 16,-1-3 0-16,1 2 2 0,-2-3-4 15,2 2 3-15,-4-2 2 0,1 0 1 16,-2 1 0-16,0-1-2 15,-1 2 4-15,-1-2-3 0,-1 3-2 16,-1-2-3-16,0 2 3 0,-2 0-3 16,0-1 0-16,-2 2 0 0,-1 1 0 15,-1 0-2-15,1 0 2 0,-2 0-2 16,1 0-3-16,0 0-3 0,0 4-1 16,0 1 2-16,0 6 4 0,-1 4 3 15,0 1 5-15,0 4 2 0,-3 2-2 16,1 0 1-16,0 1-3 0,0 0 0 15,0-1-1-15,1-2-1 0,0-1 1 16,-1-2 1-16,1-2-3 0,-1-1 0 16,1-2-21-16,-1-4-41 0,0 0-30 15,2-3-57-15,0-3-63 0,7-3-6 16,2-2-4-16,4-3-133 16</inkml:trace>
  <inkml:trace contextRef="#ctx0" brushRef="#br0" timeOffset="119477.31">27606 2674 442 0,'8'-8'26'0,"0"-1"-11"0,2 1 65 0,-1-2-48 0,-1 3 2 15,-2 2 14-15,-2 0 14 16,-2 4 20-16,-1 0-13 0,0 0-26 16,-1-1-25-16,0 2-18 0,0 0-1 15,0 0-10-15,-1 0-3 0,-2 4 14 16,-1 2 0-16,-2 1-3 0,-1 1-6 15,-2 2-5-15,1 2 1 0,-1 1-1 16,-2 0 8-16,2-1 4 0,1 2 1 16,0-2 0-16,1 3-5 0,2-2 5 15,1 0 0-15,2 1-1 0,1-2 0 16,1-1 0-16,0 1 0 0,1-4 0 16,2 3 1-16,2-3 1 0,2-1 1 15,3 0 9-15,0-2 15 0,4-2 2 16,-1 0 5-16,0 0 4 0,1-2 3 15,-1 2 3-15,1 1-9 0,-2 0-11 16,-1 0-7-16,1 2-5 0,-3-1-8 16,-2-1 0-16,0 1-2 0,-5 1 0 15,-1 1 0-15,-1 1 1 0,-5-1 4 16,-4 0 5-16,-2 1-9 0,-4-1 9 16,-2 0 1-16,-3-1-3 0,-1 0-8 15,-2-2 0-15,0 1-21 0,-1 0-25 16,2-3-27-16,0 2-18 0,4-4-28 15,5-3-72-15,5 0-46 0,4-2-82 16</inkml:trace>
  <inkml:trace contextRef="#ctx0" brushRef="#br0" timeOffset="119712.32">27673 2565 704 0,'0'0'85'0,"0"0"-27"0,0 0 51 0,38-20-55 0,-15 12-27 16,3-3-10-16,10 0-10 0,3-3 5 16,6-2-11-16,-4 1 4 0,-9 5-5 15,-9 3-4-15,-2 1-9 0,11-2-36 16,12-1-56-16,12-3-67 0,-7 1-130 15</inkml:trace>
  <inkml:trace contextRef="#ctx0" brushRef="#br0" timeOffset="122885.88">18277 4441 352 0,'0'0'118'0,"0"0"-63"0,0 0 38 0,0 0-15 0,0 0-17 16,19-18 4-16,-16 14-5 0,0 0-10 16,-1-1-8-16,1 3-1 0,-3-1 1 15,0 1-5-15,0 2-15 0,0-1-9 16,0 1-13-16,0 3-7 0,0 3 7 16,0 7-2-16,-3 7 2 0,-3 12 12 15,-2 12 0-15,0 12-3 16,-2 4-4-16,4-6-1 0,6-6-2 15,0-7 1-15,0-6-2 0,3 0-1 16,0 0-16-16,-3-6-22 0,2-2-39 16,-2-9-95-16,2-5 103 0,3-2-60 15,0 3-16-15,0-1-19 0,0-5-44 16</inkml:trace>
  <inkml:trace contextRef="#ctx0" brushRef="#br0" timeOffset="123153.04">18315 4450 568 0,'0'0'85'0,"0"0"-50"0,0 0 56 16,0 0-17-16,39-28-50 0,-23 22-9 15,2-1-2-15,0 0 0 0,2 0-9 16,2 1-1-16,0 1-1 0,0 1-2 16,3 1-11-16,0 1-35 0,1 2-31 15,0 0-26-15,6 5-8 16,-7 0-71-16,-4-1-54 0</inkml:trace>
  <inkml:trace contextRef="#ctx0" brushRef="#br0" timeOffset="123329.35">18358 4728 677 0,'0'0'96'16,"0"0"-73"-16,0 0 38 0,0 0-2 0,0 0-37 0,0 0 2 0,36 15 28 16,-6-17-33-16,0-1-18 0,2-1-1 15,8 0-103-15,7 1-86 0,-6-1-47 16,-1 1-156-16</inkml:trace>
  <inkml:trace contextRef="#ctx0" brushRef="#br0" timeOffset="124317.8">19347 4755 319 0,'0'0'90'0,"0"0"-49"0,0 0 12 16,0 0-18-16,0 0-24 0,0 0 2 15,8-24 10-15,-8 20 9 0,0 1 14 16,0-1 8-16,0-2 8 16,0 1-6-16,0-2-5 0,0 0-13 15,0 0-2-15,0 0-5 0,0 0-6 16,-2-2-7-16,1 0-6 0,-1 1 7 15,-1-1-6-15,-1 2-1 0,0 0-1 16,-3 0-1-16,1 2-8 0,-5 1-2 16,-2 1-1-16,-1 3-1 0,-3 3-2 15,-4 4 2-15,-2 3 0 0,-1 3-6 16,-3 4-12-16,0 2-22 0,0 4-10 16,1 2 11-16,4 0 8 0,4 1 7 15,5-1 7-15,6-1 1 16,5 0-5-16,2-1 6 0,3-2 6 15,5-1 10-15,4-3 1 0,0-1 9 16,5-5 20-16,-3-1 20 0,4-6 2 16,-2-3-7-16,2-1-8 0,-2-7-1 15,3-2 2-15,-2-4 2 0,-1-1 10 16,2-1-1-16,-4-1-9 0,1-2-7 16,-2 1-13-16,4-1-4 0,-4 0-3 15,-1 0-8-15,2-1 4 0,-5 3-1 16,1-1-2-16,0 3 2 0,-3 1-2 15,0 2-2-15,-3 3-2 0,1 1-1 16,-3 1 0-16,-1 5-3 0,-1 1-4 16,0 1-15-16,-6 7 8 0,0 5 4 15,-3 2 10-15,1 5 0 0,-1 2 0 16,4 0 0-16,0 2-3 0,2-1 0 16,2 0 2-16,1 0 0 0,1-1 1 15,4-1 1-15,3-2 0 0,3-2-1 16,-1-3 1-16,1-3 2 0,1-3 0 15,-1-4 2-15,2-2 1 0,-1-2 3 16,1-4 5-16,1-5-4 0,3-2-2 16,-1-2-3-16,0-2-2 0,0-3 1 15,-1-2-3-15,0 1 0 0,0-2-1 16,-2 3 1-16,-1 1 0 0,-1 3-1 16,-2 0-2-16,1 5-1 15,-4-1-7-15,0 6-7 0,-4 1-1 16,0 2 5-16,-2 1-1 0,0 3 3 15,-2 3 5-15,-1 4 3 0,-3 2 3 16,2 2 1-16,0 2-1 0,0 0 0 16,1 1 3-16,2 0 5 0,1-2 5 15,1 0-1-15,6-2-6 0,-1-1 2 16,3-2-2-16,2 0-3 0,-1-4 2 16,5-1-3-16,-2-3-2 0,0-2-28 15,-1-2-27-15,-2-5-49 0,7-9-74 16,-7 2-72-16,1-2-102 0</inkml:trace>
  <inkml:trace contextRef="#ctx0" brushRef="#br0" timeOffset="124458.52">19656 4599 675 0,'-1'-1'103'0,"1"-2"-77"0,0 0 53 0,0 0-79 0,0-2 0 0,1 1-130 15,1-6-28-15,1 3-95 0,1 0-70 16</inkml:trace>
  <inkml:trace contextRef="#ctx0" brushRef="#br0" timeOffset="124727.31">19923 4463 623 0,'0'0'77'15,"0"0"-44"-15,0 0 3 0,0 0-17 16,0 0-18-16,-18 44 11 0,11-23 29 16,0 4 20-16,1 3 2 0,0 7 4 15,3 4-10-15,2-2-25 0,1-6-9 16,0-4-14-16,1-4-7 0,1 0-2 15,1 4-35-15,-1-1-31 0,0-2-25 16,1-2-14-16,1 2-30 0,0-5-23 16,0-5-126-16</inkml:trace>
  <inkml:trace contextRef="#ctx0" brushRef="#br0" timeOffset="125304.56">20672 4478 449 0,'0'0'71'0,"0"0"3"0,0 0 29 0,0 0-39 0,0 0-42 0,18-15-5 16,-13 18-4-16,-2 4-5 0,0 4 4 16,-1 3 3-16,-2 5 2 0,0 2-5 15,0 4-1-15,-2 3 3 0,-2 3 0 16,-1 0 1-16,-2 1 12 16,-1-1 8-16,0-2 13 0,3 0-7 15,-1-3-14-15,3-1-9 0,0-1-3 16,3-3-7-16,0-3 2 0,3-1 0 15,4-1 0-15,3-3 6 0,3-2 6 16,1-1 2-16,5-4-4 0,0 0-2 16,2-3-6-16,2-2-5 0,0-1-5 15,-1-1-2-15,0-2 0 0,3-3-13 16,-4 1-9-16,2-2-14 0,-1 0-28 16,-3-1-44-16,0-6-62 15,-5 0-53-15,-5 3-73 0</inkml:trace>
  <inkml:trace contextRef="#ctx0" brushRef="#br0" timeOffset="125476.9">20641 4800 697 0,'0'0'121'0,"0"0"-71"0,0 0 35 16,40-7-42-16,-20 2-31 0,2 1-5 15,2-2-7-15,-4 0-18 0,1-1-80 16,1-2-67-16,7-2-16 0,-5 1-103 16</inkml:trace>
  <inkml:trace contextRef="#ctx0" brushRef="#br0" timeOffset="125838.18">21076 4774 344 0,'0'0'69'0,"0"0"-15"16,0 0 24-16,0 0-47 0,0 0-25 15,0 0 2-15,0 0-4 0,0 0-3 16,0 0 7-16,-25 15 21 0,13-6 13 16,-2 0 9-16,-1 1-7 0,3 3-9 15,3-1 3-15,1 1-3 0,5 1-3 16,3-1 10-16,5 0 3 0,3-2 6 15,6 0-1-15,2-3-9 16,2-2-4-16,3-3-2 0,-2-2 2 16,2-1-7-16,-2-2-5 15,-2-4 6-15,-3-2-8 0,-2-1-6 0,-3-2 0 16,-2-2-4-16,-3 0-6 0,-4 0-3 16,-2-1-4-16,-7 4-9 0,-2 2-5 15,-1 3-30-15,-5 3-38 0,-1 1-26 16,-2 1-44-16,-10 1-28 0,5-1-52 15,3 1-112-15</inkml:trace>
  <inkml:trace contextRef="#ctx0" brushRef="#br0" timeOffset="126459.5">22002 4727 347 0,'0'0'127'0,"0"0"-48"0,0 0 34 0,15-7-11 0,-7 1-42 0,4-1-15 16,1 0 7-16,4 0-6 0,-1 0-13 15,1 2-11-15,-1 0-10 16,-1 3-7-16,-2 1 2 0,-2 1 7 16,0 1-3-16,-2 4-2 0,-2 4-8 15,-1 5 0-15,0 4 1 0,-1 3 1 0,-2 2 3 16,0 2 2-16,-1 1-1 16,-1 1-4-16,-1-2-2 0,0-1 0 15,-4-2-2-15,-3-2 0 0,-2-3-4 16,-1-2-4-16,0-4 5 0,-2-3 3 15,0-4 1-15,1-3 5 0,-1-1 0 16,0-5-1-16,3-2 2 0,-1-2-1 16,4-4 10-16,1-2 13 0,2-2 2 15,3-1-3-15,1-1 5 0,6 1 3 16,7 1 3-16,1 1-9 0,6 2-9 16,3 0-5-16,10-1-6 15,6-2-8-15,8 1-1 0,2 1-26 16,-3 3-38-16,-6 3-21 0,-6 3-46 15,0-1-58-15,-2 2-67 0,-9 0-47 16</inkml:trace>
  <inkml:trace contextRef="#ctx0" brushRef="#br0" timeOffset="126899.19">22601 4858 422 0,'0'0'99'0,"0"0"-24"0,0 0 3 0,0 0-51 16,0 0-11-16,41 0 1 0,-29-2 2 15,-1-3 14-15,0 0 14 0,2-1 8 16,-2 0 2-16,0-1-5 16,2-1 2-16,-1-2-12 0,0 1-10 15,-2-1-17-15,0-1-4 0,1-1 4 16,-3 1-5-16,-3-1 1 0,-2 0 1 15,-2 1-2-15,-1-1-4 0,-4-1-6 16,-3 3-6-16,-4 0-1 0,-2 3-1 16,-3 2-3-16,-3 2-3 0,-2 3 13 15,0 2 1-15,-3 6 0 0,-1 2 0 16,1 4 0-16,0 2 0 0,4 4-2 16,1 4 1-16,4-1-4 0,3 3-1 15,4 1 4-15,3 1 2 0,5-1 4 16,2 0 20-16,6-3 9 0,4 0 0 15,5-3-4-15,2-3-7 0,3-1-6 16,9-5 2-16,-2-3-10 16,2-7-3-16,0-2-5 0,-2-2-18 0,5-5-29 15,0-1-32-15,1-3-53 0,12-8-89 16,-7 3-59-16,-8-2-124 16</inkml:trace>
  <inkml:trace contextRef="#ctx0" brushRef="#br0" timeOffset="127306.49">23117 4844 569 0,'0'0'108'0,"0"0"6"0,0 0-17 0,0 0-72 16,0 0-20-16,0 0-5 15,15 3 1-15,-14 1-1 0,0 3 0 16,-1 3 5-16,0 4 3 0,0 3 18 15,0 5 8-15,1 5-2 16,0 7-10-16,2 8-4 0,-2-5-7 0,1-2 1 16,1 0-5-16,-1-10-5 0,-2 4 5 15,0 3 1-15,-2-7-4 0,-6 3-4 16,-2-5-16 0,-1-4 15-16,-2-4-2 0,-1-4-2 0,-2-6 4 0,2-3 1 15,-1-2 6-15,3-7 3 0,2-4-3 16,1-3 13-16,2-1 28 0,2-6-11 15,3-2-7-15,2-2-2 16,0 3 6-16,6 0 4 0,2 1-1 16,5 3-3-16,1 1-10 0,4-2-7 15,2 3-9-15,1-1-7 0,1 0 0 16,-1 3-28-16,0-1-38 0,-3 1-30 16,0 0-47-16,2-10-70 0,-5 4-94 15,-3 2-156-15</inkml:trace>
  <inkml:trace contextRef="#ctx0" brushRef="#br0" timeOffset="127448.08">23085 4732 920 0,'0'0'89'0,"0"0"-32"0,0 0 3 15,0 0-60-15,0 0-68 0,40-16-118 0,-23 7-82 16,0 0-91-16</inkml:trace>
  <inkml:trace contextRef="#ctx0" brushRef="#br0" timeOffset="127808.7">23444 4777 337 0,'0'0'142'0,"0"0"-70"0,0 0 9 16,35-3-63-16,-23 0-15 16,-3-1-3-16,-2-1-7 0,-2-2-4 0,-1 0 5 15,-4-2 5-15,-1 1-5 0,-5 1-7 16,-1 0-4-16,-1 0 13 0,-2 1 4 16,-3 4 7-16,-3 0-5 0,-3 4-2 15,-1 3 3-15,-2 6 0 0,-1 2-2 16,0 5-1-16,2 0 4 0,3 3 10 15,2 4 16-15,5-2 29 16,3 4 34-16,2-4 3 0,3 2-21 0,3-3-13 16,5-2-26-16,3-3-21 0,5-3-6 15,3-5-9-15,1-2-8 0,5-4-67 16,0-3-75-16,11-14-63 0,-6 2-40 16,-2-2-40-16</inkml:trace>
  <inkml:trace contextRef="#ctx0" brushRef="#br0" timeOffset="128105.78">23773 4728 400 0,'0'0'187'0,"0"0"-123"15,0 0 12-15,0 0-36 0,0 0-31 16,0 0-5-16,26-29-4 0,-28 26-4 15,-6 2 4-15,-1 1 8 0,-3 4 14 16,-4 3-8-16,-2 4-5 16,-2 3-7-16,0 3 1 0,1-1-3 15,1 1 0-15,4 1 3 0,2-1 31 16,3 0 12-16,3 0-3 0,3-1 0 16,3 0-9-16,0-3-12 0,3-1-7 15,5 0-6-15,2-3-4 16,3 0-3-16,2-4-2 0,4 0-18 0,1-4-20 15,1-1-30-15,3-3-43 0,14-5-51 16,-7 1-50-16,-3-2-145 0</inkml:trace>
  <inkml:trace contextRef="#ctx0" brushRef="#br0" timeOffset="128483.73">24062 4420 346 0,'0'0'137'0,"0"0"-32"16,0 0-33-16,0 0-57 0,0 0-12 16,35-31-3-16,-32 31 0 0,-1 0 0 15,-2 3 0-15,0 6 11 16,-1 5 23-16,-6 6 28 0,0 5-12 15,-3 5-33-15,-2 9-6 0,-2 8-1 0,-2 8 0 16,2-1 4-16,2-7 9 16,4-13 18-16,4-11 18 0,0-5-1 0,2-4-11 15,0 4-7-15,0 0-11 16,2 2 2-16,0-4-5 0,1 0-8 0,3-5-1 16,3-1 2-16,2-4-5 15,1-1-2-15,3-1-4 0,2-4-3 0,1 0 0 16,1-3-5-16,1-1-26 0,2-2-29 15,1-1-26-15,-1 0-53 0,7-6-37 16,-5-1-74-16,-3 2-94 0</inkml:trace>
  <inkml:trace contextRef="#ctx0" brushRef="#br0" timeOffset="128688.27">23873 4692 907 0,'0'0'132'0,"0"0"-58"0,0 0 53 16,0 0-70-1,42-8-42-15,-20 5-6 0,9-2-2 0,11 3 2 16,8-2 0-16,4 2-6 0,-2 2-3 0,-5 1-13 0,-3 3-58 16,1-2-66-16,2 2-61 0,-12-2-69 15,-2-1-120-15</inkml:trace>
  <inkml:trace contextRef="#ctx0" brushRef="#br0" timeOffset="129132.96">25544 4470 343 0,'0'0'156'0,"0"0"-143"0,0 0 86 0,0 0-41 16,0 0-35-16,18-11-8 0,-18 11-4 16,0 3 3-16,0 4 18 0,-4 5 16 15,-3 6 12-15,-3 7-17 0,-2 12-10 16,-6 13-12-16,0 13-12 0,-3 1-2 15,5-5-7-15,4-7-8 16,2-12-34-16,4 1-37 0,0-5-20 31,6-3-41-31,0-7 1 0,5-8-102 16</inkml:trace>
  <inkml:trace contextRef="#ctx0" brushRef="#br0" timeOffset="129457.58">25912 4466 689 0,'0'0'50'0,"0"0"56"15,0 0-9-15,0 0-77 0,0 0-18 16,26-35 1-16,-22 35-6 0,0 0 6 15,0 3-3-15,-2 5 10 0,-2 7 19 16,0 4 34-16,-2 7 10 0,-6 10 0 16,-3 10-49-16,-1 8-10 0,-2 0-9 15,5-4 0-15,3-9-3 0,4-10-2 16,1-6 1-16,1 4-1 0,0-4-4 16,1-1-5-16,0 4-5 0,0-5-19 15,0 2-12-15,-1 2-29 0,-1-4-19 16,1-5-14-16,1-5-71 0,0-3-33 15,0-7-149-15</inkml:trace>
  <inkml:trace contextRef="#ctx0" brushRef="#br0" timeOffset="129676.93">25599 4814 628 0,'0'0'125'0,"0"0"-45"16,0 0 62-16,41-9-90 0,-21 5-31 15,7 1-10-15,2-2-3 0,6-1-5 16,8 0-3-16,4-1-25 0,2 1-56 16,-5 1-66-16,-6 1-52 0,-12 2-100 15</inkml:trace>
  <inkml:trace contextRef="#ctx0" brushRef="#br0" timeOffset="130131.48">26349 4871 421 0,'0'0'104'0,"0"0"-25"0,0 0 35 0,0 0-60 15,19-36-17-15,-18 29-3 0,-1-1 5 16,-2 2-5-16,-4 1-7 0,-2 3 1 16,-2 2 2-16,-1 0-15 15,-3 5-1-15,-2 4-11 0,1 0 2 16,-1 3-2-16,1 3 1 0,1 0 3 15,3 4 6-15,1-3 9 0,6 3 7 16,1 0 5-16,3-1 3 0,1 0-8 16,4-3-11-16,3 0-5 0,1-2-3 15,3-2-1-15,3-1 0 0,1-5 3 16,3-2-2-16,1-3-2 0,1-1 4 16,-1-4 0-16,1-3 1 0,-4-2 3 15,-1-3 12-15,-5-5 2 0,-2-3-13 16,-5-2-6-16,-1-4-7 0,-4 3-3 15,-8 1-1-15,-2 5-1 0,-4 3-2 16,-1 4 3-16,-2 3-3 0,1 3-18 16,0 1-29-16,2 3-32 0,0 0-25 15,-3 1-63-15,2 1-75 0,5 2-99 16</inkml:trace>
  <inkml:trace contextRef="#ctx0" brushRef="#br0" timeOffset="131556.79">26954 5052 249 0,'0'0'49'0,"0"0"-35"0,0 0-3 0,0 0 0 0,14-8 13 0,-11 5 13 16,-1 1 14-16,1 1 5 0,-1-1-6 15,-1 2-1-15,0-1 2 0,1 1-4 16,-1 0 0-16,-1 2 11 0,0 0-15 15,0 4-9-15,-2-3-3 0,-2 1-7 16,-1-2-4-16,0 2 6 0,-1-3 13 16,2 0 14-16,1 0 7 0,2-1-9 15,1 0-3-15,0 0 1 0,0 0-7 16,3-1-15-16,3 0-22 0,2-4-5 16,0 1-43-16,2-1-46 0,7-6-88 15,-4 2-141-15,1 0-186 0</inkml:trace>
  <inkml:trace contextRef="#ctx0" brushRef="#br0" timeOffset="140397.45">19400 10208 54 0,'3'0'27'0,"-1"-1"-14"16,1 0 6-16,0-1-10 0,-1-1-5 15,2 2 19-15,0-2 7 0,-3 2 11 16,3-1 14-16,-3 1 2 0,1 0-5 16,-2 0 3-16,1 0-8 0,-1 1-8 15,0 0-4-15,0 0-6 0,0-1-10 16,3 1-11-16,-2-2-3 0,2 1-3 16,1 0-1-16,0-1 6 0,3 1 3 15,0-1 5-15,1 1-2 0,2 0 0 16,0 1 2-16,3-1 3 0,-1 1 3 15,1 0-4-15,1 0-3 0,0 0-2 16,0 0 0-16,2 0-1 16,-1 0 1-16,2 0 2 0,3 0-6 0,-2 0-4 15,4 1-1-15,2-2 1 0,0-1 2 16,1 1-2-16,3-1 4 0,-1 1 1 16,3 1 3-16,2-1 0 15,0 0 3-15,4 0-3 0,-3 0-4 16,1-1-5-16,5 0-3 0,0 0 3 15,13-2-3-15,0-1 1 0,-3 1-2 16,-3-1 3-16,0 0 0 0,0 2 0 16,5-1-1-16,1 0-1 0,1-1 1 15,1 2 5-15,3-1-1 0,0 1-2 16,-2 0 2-16,1 1-3 0,1 0-1 16,1 0-2-16,4-1 2 0,1 0 0 15,2 0 0-15,1 1-1 0,-1-2 2 16,1 2-2-16,1-2-1 0,2 3 1 15,4-2 0-15,1 0 5 0,2 2-4 16,3-1 4-16,-1 1-2 0,-3 1 3 16,-2-1-2-16,3 0-4 0,-1 1 1 15,3 0-1-15,0 0 8 0,0 0-5 16,0 0 1-16,2 0-2 0,0 0 1 16,1 0-3-16,3 0 0 0,4 0 7 15,1 0-3-15,1 0 2 0,0 1 3 16,-1 0 2-16,3 0 0 0,3 1-4 15,1-1 2-15,1 1-7 0,0-1-2 16,1 2 0-16,3-2 0 0,2 2 2 16,4-2 1-16,3 2 0 0,1 1 3 15,3-1 2-15,2 1-2 0,2-3-6 16,2 2 8-16,1 0-5 16,-2-2 0-16,4 3-3 0,1-1 0 15,0 1 5-15,-2-1-5 0,0 1 1 16,-2-1-2-16,-1 1 0 0,-3 1 1 15,-1 0 0-15,-6 0-1 0,-2 0-10 16,-3 0-6-16,-6 2-2 0,-4-1-16 16,-7 0-18-16,-6 0-21 0,-6 0-48 15,-6-1-33-15,-17-2-39 0,-13-1-129 16</inkml:trace>
  <inkml:trace contextRef="#ctx0" brushRef="#br0" timeOffset="143190.13">19631 9686 67 0,'0'0'81'0,"0"0"-13"0,0 0-5 0,0 0-4 16,0 0-19-16,0 0-7 0,0 0 4 16,0 0 2-16,0 0-7 0,3 0 4 15,-2 0 3-15,1 1 2 0,0-1-1 16,2 2-1-16,-2-1-1 0,3 1-3 16,0-1 0-16,0 0-4 0,2 0-9 15,0 1-5-15,1 0-1 0,0-1-4 16,3-1 3-16,-1 1 2 0,0-1-2 15,3 0-1-15,0 0 0 0,2 0-1 16,0-2-2-16,1-2 0 0,1 1 1 16,2-2-4-16,-2 3-3 0,4-2-1 15,-1-2 1-15,-1 0-2 0,2-1-1 16,1 0 3-16,-2-1 4 0,3 0 1 16,-1 1-1-16,-1-3 0 0,3-1-4 15,0 1 2-15,0-2 2 0,1-1 3 16,-3 2-3-16,4-1 0 0,-2-2 4 15,0 1-8-15,1-2-3 0,-1 0-2 16,0-3 1-16,0 3 1 0,-1-4-2 16,-2 2 0-16,3-2 0 0,-3 0 1 15,1-1 0-15,-3 1 0 0,1-3 0 16,2 1-1-16,-3-3 1 0,2 2 0 16,-2-1 2-16,2-2 3 0,1 1 6 15,-1-2 2-15,0 1-8 0,0-1 1 16,1 0-3-16,-1-1 3 0,-1 1-4 15,1 0-2-15,-2-1 1 0,1 0-2 16,0 0 0-16,-2-1 0 16,2-1 3-16,-3 2 0 15,2-1-2-15,0-1 1 0,-1 0-2 0,3 0 0 16,-3-2 1-16,3 2 1 0,0-1-1 16,-2 0 0-16,3-2 1 0,-1 2 0 15,-1-2 1-15,0 2-1 0,2 0-1 16,-2-1 0-16,1 2 0 0,-2-1-1 15,0 0 0-15,0-2 0 0,0 3 0 16,0-3 0-16,-1 2 0 16,-1 1 1-16,2-3-1 0,-2 3 1 0,1-2-1 15,-1 0 0-15,-2 1 1 0,3 0 0 16,-3-1-1-16,2 2 2 0,-1 0-1 16,0-1 0-1,0 1-1-15,1 0-1 0,0 0 1 0,1 2 1 0,0-2 2 16,-1 1-2-16,3 0-1 0,-3 0 1 15,2-1-1-15,1 1 1 0,-2 0-1 16,2 0 0-16,-2 0-1 16,1 0 1-16,0 1 0 0,-2 1 2 15,2-1-2-15,-2 2-1 0,2 0 0 16,0 0 1-16,0 1 0 0,0 1 2 16,-1 0-2-16,1 1-1 0,0 0 1 15,-2 1-1-15,2 1 2 0,-3 0-2 16,3 1 2-16,-1-1 4 0,-1 2 5 15,2-1-2-15,0 1-2 16,2-1 0-16,0 0-4 0,2 1-2 0,1 0-1 16,2-1 1-16,-1 0 0 15,3 2 1-15,0 0-1 0,0 0 0 0,0 1 0 16,-1 1 0-16,0 1 0 16,0-1 0-16,-1 2 1 0,1-1 1 0,-1 1 2 15,0 2-2 1,-1-2-2-16,3 2 1 0,-1 0 3 15,3 0-2-15,0 0-1 0,0 1 1 0,1 1 1 0,1 0-1 16,1 0 3-16,0 2 0 0,-1 0-1 16,0 0 6-16,-1 2 1 0,1 1-6 15,0-1-2-15,-1 3-1 0,2-1-2 16,-4 1 1-16,1 0 0 16,0 2-1-16,0 0 0 0,0 0-1 15,0 2 2-15,-1 1-1 0,0 1 0 16,1 0 0-16,0-1 0 0,-1 3 0 15,1 0 0-15,-1 1 0 0,-1 0 3 16,1 1-3-16,-1 2 0 0,-1 0 0 16,0 0 1-1,-1 1-1-15,1 0 1 0,-2 1-1 0,2 1 1 0,-1 0-1 16,0 1 1-16,-2 1 0 0,1 0 0 16,1 0 1-16,0 0-1 0,-1 2 1 15,1-1 2-15,-1 3-2 0,2-1 2 16,0 1 3-16,1 2-3 0,-1-2-1 31,0 2 0-31,0 1 1 0,0-1 0 0,-1 2 1 0,1-1-2 0,0-1 0 16,-1 3 2-16,0-1-2 0,2 0 3 15,-1 2-2-15,-1 0 5 0,1 1-4 16,0 0 0-16,1 2-1 0,-1 0 1 16,0 1-1-16,1 0 5 0,-1 0-2 15,1 2 0-15,-2 0 3 0,2 0-3 16,-1 1-2-16,0 0 1 0,-1-1-2 15,0 0-1-15,1 0 0 0,-3 1-1 16,2-2-2-16,0 0 0 0,0 1 0 16,1-1 2-16,-1 0-1 0,0-1-1 15,0 2 0-15,-1-2 0 0,1 0 2 16,1 2-2-16,-1 0 0 0,-1-1 1 16,0-1-1-16,-1 2 0 15,1-2 0-15,1 0 0 0,-2-1 0 16,0 1 0-16,2-1 1 0,-1-1-1 15,2 0 0 1,0-2 1-16,1 2 0 0,0 0 0 0,1 0 0 0,-1 0-1 16,1-3 1-16,1 2 0 0,0 1 0 15,0-2 1-15,0 0-1 0,1 1 1 16,0-2-1-16,-1 1 3 0,0-2-3 16,0 0 5-16,1 3-2 0,-1-4-2 15,1 3 3-15,5 0-2 16,5 4 0-16,-5-4-1 0,-3-3 1 15,-5-4-1-15,1-1-2 0,-1 1 1 16,4 0-1-16,0 2 3 0,-5-6-2 16,5 5 6-16,-1-2-3 0,1 2 2 15,-1-4-4-15,1 3 2 0,-1-1-2 16,1-2 1-16,-1 2-2 0,-1 0 0 16,-1-3 0-16,0 2-1 0,-2-1 2 15,-1 0-2-15,1-2 2 0,-1-2-1 31,1 3 1-31,-1-2-2 0,0 0 0 16,0 0 1-16,-2 0-1 0,2 0 0 16,0-2 0-16,-1 2 0 0,2-3 3 15,0 3-3-15,-1-4 0 0,0 2 0 16,3 0 2-16,-1-2-2 0,0 0 0 16,2 0 3-16,-1 0-1 0,3 0-2 15,-2-2 2-15,2 1-1 0,-1-1-1 16,1 0 0-16,-2 0 0 0,1 0-1 15,-3-1 0-15,1-1 1 0,-2 3 3 16,-1-2-2-16,0-1-1 16,0 0 1-16,-2-1-1 0,1 0 0 15,-2-1 0-15,-3 0 0 0,1 1-2 16,-2-1-2-16,-2 0-8 0,0 0-12 16,-2-1-10-16,-1 0-23 0,0 0-37 15,0-1-53-15,3 0-62 0,-4-3-144 16,-2-1-205-16</inkml:trace>
  <inkml:trace contextRef="#ctx0" brushRef="#br0" timeOffset="144406.14">26183 9084 141 0,'0'0'44'0,"0"0"19"0,0 0 6 0,5-16 2 0,-5 12-20 16,2 1 4-16,-1 0-1 15,0-1 4-15,1 0 2 0,0 1 4 16,-1 0 0-16,0 1 1 0,0-1-5 16,0 1-9-16,-1 1-6 0,0 0-7 15,0 1-8-15,0 0-4 0,0 0-12 16,0 1 0-16,0 3 4 0,0 3 7 16,0 3 0-16,0 2-4 0,0 5-4 15,-1 4-5-15,-2 11-2 0,2 8 5 16,0 12 3-16,-2 3 9 0,3-3-4 15,-1-3-3-15,1-7 1 0,0-3-4 16,0-3-2-16,-1-6-5 0,3-5 5 16,1-5 0-1,-1 0 3-15,1 3-4 0,-1 5 0 16,1 2-7-16,0-1 2 0,1 0-6 0,-1 0 2 16,0-1 3-16,-1 0-5 0,0-2-1 15,0-1-2-15,1-1 0 0,0-1 1 16,0 0 1-16,0-1-1 0,-1-1-1 15,0-1 1-15,-1-1-1 0,-1-1 1 16,0 0-2-16,0-2-4 0,0 0 4 16,0-3 1-16,0-1 0 0,-1-1 0 15,0-1 1-15,0-1-1 0,0-2 1 16,0-1-1-16,1 0 0 0,0-2 0 16,0 1 0-16,0-1 0 15,1 0 0-15,0 0 1 0,0-1-1 16,1-1 0-16,-1 3-1 0,0-1 1 15,0 0 0-15,1-1 0 0,-1 1 1 16,0-1-2-16,1 1-9 0,0-3-11 16,0 1-12-16,2-1-8 0,1 0-9 15,-1-1-14-15,2 0-19 0,-1 0-34 16,5-2-61 0,-3-1-69-16,-2 1-98 0</inkml:trace>
  <inkml:trace contextRef="#ctx0" brushRef="#br0" timeOffset="145615.39">21078 8676 161 0,'0'0'0'0,"0"0"33"0,0 0 74 0,1-31-25 15,0 24-24-15,-1 1 4 0,0-1 2 16,0 3 0-16,0-1-1 15,0-1 1-15,0 3 9 0,0 0-1 16,0 2-8-16,0 0-7 0,3 1-13 16,-3 0-10-16,0 0-15 0,0 0-11 15,0 5-2-15,0 3-1 0,0 2 7 16,0 8-3-16,-3 2 1 0,3 3 4 16,0 4 3-16,4 9-4 0,-2 8 7 15,-1 12 3-15,0 0-1 0,1-2-1 16,-1-6-3-16,3-5 0 0,-1 0-2 15,-2-1-4-15,2-1-3 0,0 2-4 16,-1-1 0-16,1 0 1 0,4-1 1 16,-4-1 4-16,2-2 1 0,-1 1 1 15,-1-3 4-15,-1-5-3 0,1-5-6 16,-3-7-6-16,2 0 0 0,-2 3 0 16,2 2-1-16,1 3-1 0,-1-2-1 15,0-2-1-15,0-1 2 0,0-1 2 16,0-2-2-16,-1 0 0 0,0-1 2 15,1-1-1-15,-1 0 0 0,0-2 1 16,1 0 3-16,-1 0-2 16,0-1-3-16,1-1 0 0,-1-2 1 0,1 0-1 15,-1-3 1-15,0-1-1 16,0 0 2-16,-1-1-2 0,2 0 3 0,-2 1 9 16,0-1 8-16,0 0-4 0,0 1-11 15,0 0 10-15,0-3-4 0,-2 2-3 16,2-2-5-16,0 0 0 15,0-1-3-15,0-1-21 0,0 0-24 16,3-2-27-16,1 1-41 0,6-1-56 16,-1 0-134-16,1 0-168 0</inkml:trace>
  <inkml:trace contextRef="#ctx0" brushRef="#br0" timeOffset="146475.62">26106 10814 358 0,'0'0'70'0,"0"0"11"0,0 0 6 0,0 0-8 16,0 0-30-16,0 0-26 0,11-13 17 16,-11 8 0-16,0 2-5 0,-3-2 9 15,0 0-2-15,-3 0 0 0,-2 1-3 16,0 1-1-16,-2 0 2 15,-2 1-11-15,0 0-11 0,-1 2-6 16,0 0-12-16,-1 5 1 0,-2 4-1 16,1 4 0-16,-2 4 0 0,2 4 0 15,0 1 0-15,4 6 0 0,0 0 2 16,4 1-1-16,3 0 1 0,4 0 3 16,3-1 4-16,4-2 0 0,5-1 1 15,2-3 3-15,5-2 4 0,2-4 0 16,1-1-4-16,1-3 4 0,1-5 1 15,0-3 5-15,-1-4 1 0,1-2 7 16,-2-5 0-16,0-3-6 0,-3-7-9 16,-2-1 8-16,-3-7-5 0,-3-8-3 15,-5-12-6-15,-4-9-3 0,-3 3-4 16,-6 9-3-16,-3 16 0 0,2 13-2 16,-2 1 2-16,-2-1-3 0,-5 1-7 15,-2 1-9-15,-2 2-17 16,0 4-10-16,1 2-13 0,4 3-27 15,0 1-29-15,5 4-55 0,4 7-84 16,3-1-46-16</inkml:trace>
  <inkml:trace contextRef="#ctx0" brushRef="#br0" timeOffset="146632">26414 11083 793 0,'0'0'50'0,"0"0"-50"0,0 0-12 0,0 0-81 0,-21-21-154 0</inkml:trace>
  <inkml:trace contextRef="#ctx0" brushRef="#br0" timeOffset="147621.49">26689 10714 210 0,'0'0'60'0,"0"0"16"16,0 0 1-16,0 0-18 0,0 0-22 16,0 0-10-16,9-11 17 15,-7 8 2-15,1 1-10 0,-1 0-2 16,1 0 6-16,-1 0 0 0,-1 0 1 16,0 1-4-16,0-1 1 0,-1 1 2 15,1-2-7-15,-1 3-4 16,0-1-9-16,0-1 1 0,0 1 1 0,0 0 0 15,0-1-5-15,0 1-1 0,0 1-1 16,0-1-4-16,0-1-3 0,0 2 5 16,0-1 0-16,0 1 4 0,1-1 4 15,-1 1 2-15,1 0-2 0,-1-1 0 16,0 1 1-16,0-1-1 0,0 1-6 16,0-1-5-16,2-1-1 0,-2 1-2 15,1 0 1-15,0 0 4 16,-1 0-5-16,1 1 2 0,0 0 0 15,0 0 0-15,-1 0-1 0,1 0 2 16,0 0-1-16,-1 1-3 0,1 3-1 16,-1 2 2-16,0 1 0 0,-1 4 0 15,-4 2-1-15,-1 1-4 0,-2 1 0 16,-2 5 1-16,-3-1-1 0,0 2 1 16,-3 0 0-16,0 0 8 0,-1 0-7 15,1-1 1-15,2-1-2 0,3-1-2 16,0-2 0-16,3-2-1 0,2-1 1 15,2-2-1-15,1-2 0 0,3-2 0 16,0-2-1-16,1-2-1 0,4 1 1 16,1-1 1-16,3-1 0 0,2-1 1 15,0 2 0-15,5-2-1 0,-1 0 1 16,3 1-1-16,1-1 1 0,-1-1 0 16,2 2-2-16,1-1 1 0,-2-1 0 15,0 0 1-15,-1 0-1 0,0 0 1 16,-4 0-2-16,1 0 2 0,-2 0 0 15,0-1-1-15,-4-1 0 0,-1 0 1 16,1 1-1-16,-4 0 0 0,-1 1 0 16,-1-1 1-16,-2 1-1 0,0 0 0 15,-1 0-1-15,0 2 1 0,-2 5 4 16,-2 0 7-16,-2 4-1 0,-1 0-2 16,2 2-6-16,0 2-1 0,2 1 0 15,-1 0 0 1,0-1 0-16,1-1-1 0,1 1-1 0,-2-2-4 0,2 1-8 15,1-3-14 1,0-2-20-16,1-1-26 0,0-4-42 0,2 0-31 0,7-4-64 16,-2-4-77-1,1 0-136-15</inkml:trace>
  <inkml:trace contextRef="#ctx0" brushRef="#br0" timeOffset="148550.72">27211 10627 351 0,'1'-3'56'0,"1"-2"-7"0,0 0 87 0,0-1-66 15,1 1-44-15,0-1-22 0,0 1 4 16,-1-2 1-16,1 1 20 16,-1 2 27-16,-1 0 16 0,0 0 1 15,-1 1-5-15,0 1-11 0,0 0-7 16,0 0-12-16,0 1-13 0,0-1-2 15,1 1-3-15,0-2-6 0,0 2-5 16,1 1 1-16,-1 0-4 0,0 0-1 16,0 0-1-16,0 1-1 0,-1 5 6 15,0 1 6-15,-1 4 5 0,-2 4-2 16,-4 0-9-16,2 5-4 0,-2-1-3 16,-2 3-1-16,-2 1 0 0,1-2 1 15,-1 2-1-15,-2 0 4 0,1 0 5 16,0 0 1-16,1-1-1 0,0-2-2 15,1 1-1-15,2-3 0 0,2-1 0 16,0-3 6-16,3-1 0 0,2-4-1 16,1 0 4-16,0-4-1 15,5 0 1-15,3-3 3 0,5-1-6 16,2 0-5-16,2-1-2 0,3 0-3 0,2-2-1 16,0 0-2-16,-1 1 1 0,0-2-1 15,0 1 0-15,-2 1 0 0,0-1 3 16,0-1 4-16,0 1-6 15,0-3 0-15,-2 3 0 16,0-3 1-16,-3 3-2 0,0-1 1 0,-3 0 0 16,1 0 0-1,-2 0-1-15,-2 2 3 0,-3 1 4 0,0 0 2 16,-2 0-3-16,0 4 3 0,-2 0-5 0,0 2 2 16,-1 4 0-16,0 1-2 15,-4 1-1-15,1 3 3 16,0 3-1-16,-2 0 3 0,1 3-2 15,-1-1 3-15,0 0-3 0,0 0-1 16,-1-2 0-16,1 1-4 0,0-1 2 16,0 1-2-16,0-3-1 0,0 1 0 15,0-3 0-15,3 0-4 0,1-2-21 16,1-1-28-16,0 0-22 0,4-1-29 16,0 1-29-16,6 2-38 0,-3-2-93 15,0-3-102-15</inkml:trace>
  <inkml:trace contextRef="#ctx0" brushRef="#br0" timeOffset="149416.57">19801 11082 239 0,'0'0'79'0,"0"0"-28"16,0 0 40-16,0 0-29 0,0 0-21 15,-10 0 13-15,9 0 0 0,1 0 5 16,0 0-6-16,1 0 16 0,3 0 5 15,4 0-2-15,4 1-5 0,6 1-6 16,3-2-6-16,1 1-6 0,7 0-9 16,6-1-10-16,8 0-10 0,7 0-15 15,0 0-3-15,-4 0-2 0,-7 0-9 16,-9 0-19-16,-7 0-28 0,-6 0-39 16,1 0-57-16,5 0-59 0,0 0-41 15,-1 0-103-15</inkml:trace>
  <inkml:trace contextRef="#ctx0" brushRef="#br0" timeOffset="149950.37">20614 10940 378 0,'0'0'96'0,"0"0"-5"0,0 0 10 16,0 0 4-16,2-40-42 0,-2 32-16 15,0-2-7-15,-1 0 2 0,-1 3-10 16,0 0-3-16,-1 0-18 0,-1 3 0 16,-1 1 7-16,-1 3-1 15,-4 3-7-15,-1 6 8 0,-3 2-5 16,-1 5-4-16,-1 4-4 0,-2 3-3 15,2 4-2-15,3 2 0 0,3 0-5 16,3 0-8-16,3 0 3 0,4 2 5 16,2-3 5-16,5-1 0 0,3-2 1 15,1-2-1-15,4-3 3 0,0 0 4 16,3-6 6-16,-2-1 10 0,3-5 12 16,-1-3 14-16,0-3 5 0,1-2-7 15,-1-7-8-15,2 0-10 0,0-6-6 16,-2-1-9-16,1-1 6 0,-5-5-2 15,1-2-3-15,-3-6-4 16,-4-8-7-16,-2-9 0 0,-6-3-3 16,-2 5-1-16,-5 13-2 15,-2 13-1-15,0 6-2 0,-4 0-2 0,-5 0-8 16,-3 2-9-16,-4 2-13 0,-1 1-13 16,4 3-5-16,0 1 3 0,1 2-9 15,5 0-28-15,3 3-36 0,3 4-63 16,5 0-44-16,1-1-122 0</inkml:trace>
  <inkml:trace contextRef="#ctx0" brushRef="#br0" timeOffset="150107.24">21035 11221 843 0,'0'0'136'0,"0"0"-56"0,0 0-11 0,0 0-69 0,0 0-52 16,-29-2-118-16,23-3-97 0,1-2-111 0</inkml:trace>
  <inkml:trace contextRef="#ctx0" brushRef="#br0" timeOffset="151130.19">21352 10819 276 0,'0'0'101'0,"0"0"-2"0,0 0 2 0,0 0-9 0,11-22-39 0,-9 17-11 0,0 0-4 15,0-2-6-15,1 2-4 0,0 1 9 0,0 0 10 16,-1-2 3-16,0 3 8 0,0-1-3 16,0 2-15-16,-1-1-5 0,2 0-6 15,-2 0-8-15,1 0-2 16,0 1-6-16,0-1 2 0,0 0-5 16,0 0-2-16,1 0-1 0,-1 2 3 15,0-2-2-15,1 0 2 0,-2 2 5 16,2-2 0-1,-1 2 0-15,1-1 2 0,-1 1-2 0,1 1-2 0,-2-1-4 16,1 1-1-16,-1 0 1 0,0 0-1 16,1 0 0-16,0 1 0 0,0 3-1 15,-1 2-1-15,-1 2 1 0,0 2-2 16,0 4-1-16,-4 2-1 16,-3 2-2-16,-2 3 2 0,-2 0-2 15,-1 1 1-15,-4 0-2 0,1 1 1 16,-1-2 0-16,0-2 0 0,1 0-1 15,1-3 1-15,1 0-1 0,3 0 1 16,1-4-1-16,3-2 0 0,1-1 0 16,4-3 0-1,1 0-1-15,4-2-1 0,5-1 2 16,2-2 0-16,4-1 0 0,1 0 0 16,4 0 0-16,0 0 0 0,3-2 1 15,-1-2 0-15,1 2-1 0,-2-1 0 16,-1 0 0-16,-2 2 1 0,0-1 0 15,-1 0 0-15,-3 0-1 0,-1 0 1 16,0 0-1-16,-2-1 0 0,-1 3 0 16,-3 0 0-16,-1 0-1 0,-2 0 0 15,-1 3 1-15,-2 2-2 16,-1 4 2-16,0 2 1 0,-3 4 4 16,-1 3 4-16,-2 1 0 0,1 1 1 15,1 2-3-15,-1-1-2 0,3 0-5 16,0 0 0-16,2-3 1 0,0 1-1 15,0-2-4-15,1-1-12 0,0-2-21 16,1-2-10-16,-1 0-26 0,2-5-27 16,-1 0-31-16,2-2-67 0,5-5-53 15,0-1-43-15</inkml:trace>
  <inkml:trace contextRef="#ctx0" brushRef="#br0" timeOffset="152024.64">21875 10761 144 0,'1'-1'60'0,"1"0"23"0,0-1-17 0,1-1-13 0,0 2-14 16,-2-1-3-16,0 0 2 15,-1 0 12-15,1 1 9 0,-1 1-5 16,0-2 2-16,0 1 4 0,0 0 2 16,0-1-9-16,0 2-13 0,0-1-4 15,0 0-5-15,0-1-3 0,0 1-1 16,0-1-7-16,0 1-4 0,0 1 0 16,0-2-1-16,0 1 0 0,1 0 1 15,-1 1-3-15,0-2 1 0,0 2-3 16,0-1-1-16,0 0 2 0,0-1-3 15,0-1 10-15,0 2 1 0,0-2 2 16,0 2 4-16,0-1-4 0,0 1-5 16,0 1-2-16,0 0-2 0,0 0-7 15,0 0-1-15,1 0-3 0,-1 0 2 16,1 0-2 0,-1 3 2-16,0 1 0 0,0 2 6 0,0 1 1 0,0 2-1 15,0 4-4-15,-1 3-2 16,-2 2 2-16,1 2-2 0,-2 2 4 15,-1 0-1-15,-2 3-1 0,-1-1 1 16,-1 0 0-16,-2 1 3 0,0-4 2 16,1 1 2-16,0-2 2 0,2-1-3 15,1-4-3-15,3 0-4 0,0-5-2 16,3-1-3-16,1-3 0 0,4-2 1 16,4-2 0-16,1-1 1 0,5-1 2 15,2-1-5-15,4-4 2 0,0 0-1 16,2-1 0-16,1 1 1 0,0-1-2 15,-2 0 0-15,1 0 1 16,-1-1-1-16,-3 0 1 0,1 1-1 16,-4 0 0-16,0 3 0 0,-4-2 0 15,-1 4 0-15,-4 1 0 0,-3 0 0 16,-1 0-2-16,-2 1 2 0,0 5 2 16,0 1 4-16,-2 2-2 0,-1 4 2 15,0 1 3-15,-3 4-2 0,3-1-1 16,-1 3 0-16,0-1-4 0,0 0 1 15,1 0-1-15,1 0-1 0,0-3-1 16,1 1 0-16,-1-1-8 0,1-2-21 16,1 0-20-16,2-2-22 0,1 0-29 15,3 0-40-15,7-1-49 0,-2-2-93 16,0-2-103-16</inkml:trace>
  <inkml:trace contextRef="#ctx0" brushRef="#br0" timeOffset="152560.42">19996 10029 927 0,'0'0'39'0,"0"0"77"0,0 0-75 0,0 0 7 0,0 0-48 0,0 0-21 16,0-23-34-16,0 14-32 0,0-6-41 15,3 3-97-15,0 0-72 0</inkml:trace>
  <inkml:trace contextRef="#ctx0" brushRef="#br0" timeOffset="152711.65">20510 10029 961 0,'0'0'108'16,"0"0"-76"-16,0 0-23 0,0 0-9 15,0 0-148-15,0 0-95 0,0 0-155 16</inkml:trace>
  <inkml:trace contextRef="#ctx0" brushRef="#br0" timeOffset="152895.06">20922 9872 844 0,'0'0'107'0,"0"0"-53"0,0 0-43 15,0 0-11-15,0 0-110 0,-20-32-114 16,16 17-55-16,0 1-123 0</inkml:trace>
  <inkml:trace contextRef="#ctx0" brushRef="#br0" timeOffset="153069.51">20883 9484 801 0,'0'0'68'0,"0"0"-9"0,0 0 20 15,0 0-79-15,0 0-24 0,2-37-77 16,1 21-81-16,0 3-36 0,-1 1-138 15</inkml:trace>
  <inkml:trace contextRef="#ctx0" brushRef="#br0" timeOffset="153227.7">20581 9585 597 0,'0'0'55'0,"0"0"-55"0,0 0-64 16,0 0-83-16</inkml:trace>
  <inkml:trace contextRef="#ctx0" brushRef="#br0" timeOffset="153369.26">20579 9666 769 0,'0'0'61'0,"0"0"-20"15,0 0-29-15,0 0-12 0,0 0-131 16,0 0-90-16,0 0-190 16</inkml:trace>
  <inkml:trace contextRef="#ctx0" brushRef="#br0" timeOffset="153981.14">26936 9989 877 0,'0'0'110'0,"0"0"-79"0,0 0-4 16,0 0-26-16,0 0-1 0,0 0-85 15,-3 8-15-15,3-15-86 0,0 0-57 16,2-1-111-16</inkml:trace>
  <inkml:trace contextRef="#ctx0" brushRef="#br0" timeOffset="154153">27510 9974 1019 0,'0'0'107'0,"0"0"-29"16,0 0-23-16,-47-5-55 0,30 0-9 15,1-1-79-15,-1-3-16 0,2-3-111 16,-4-7-32-16,5 1-34 0</inkml:trace>
  <inkml:trace contextRef="#ctx0" brushRef="#br0" timeOffset="154325.75">27057 9720 872 0,'0'0'55'0,"0"0"-33"0,0 0 1 15,0 0-23-15,0 0-132 0,-34 5-98 16,32-9-85-16</inkml:trace>
  <inkml:trace contextRef="#ctx0" brushRef="#br0" timeOffset="154497.42">26665 9664 677 0,'0'0'19'0,"0"0"-13"0,0 0 6 16,-33-8-12-16,21 2-117 0,3 1-131 16</inkml:trace>
  <inkml:trace contextRef="#ctx0" brushRef="#br0" timeOffset="154651.04">26423 9862 664 0,'0'0'52'0,"0"0"-7"0,0 0-10 16,-22 34-35-16,21-26-39 0,1-7-88 15,2-1-69-15,1-1-165 0</inkml:trace>
  <inkml:trace contextRef="#ctx0" brushRef="#br0" timeOffset="154796.34">26772 10058 724 0,'0'0'65'15,"0"0"29"-15,0 0 1 0,7 35-53 0,-6-29-42 0,-1-2-29 16,2-4-16-16,1 0-62 0,5-9-60 16,0 0-65-16,2-2-164 0</inkml:trace>
  <inkml:trace contextRef="#ctx0" brushRef="#br0" timeOffset="154938.1">27000 9903 792 0,'0'0'71'0,"0"0"-17"0,0 0 24 16,0 0-30-16,0 0-48 0,-34-26-14 16,24 19-47-16,2-1-39 0,-1-7-89 15,1 3-51-15,3-2-161 0</inkml:trace>
  <inkml:trace contextRef="#ctx0" brushRef="#br0" timeOffset="155800.65">27041 6220 411 0,'0'0'71'0,"0"0"-26"0,0 0 43 0,0 0-22 15,23-18-31-15,-19 17-13 0,0 1 16 32,-1 0 2-32,0 3 3 0,-2 4 15 15,-1 4-12-15,0 6-1 0,-3 4 0 16,-2 4-7-16,-1 9-11 0,-5 9-6 15,1 11 3-15,1 1-6 0,2-4-12 16,1-5-3-16,1-7-1 0,0-2 0 16,0-2-1-16,1 0-1 0,1-2 0 15,2 1 0-15,1-6 0 0,0-7-9 16,0-6-11-16,3-1-24 0,0 2-21 16,2-2-32-16,1 1-44 0,6-6-40 15,-1-6-49-15,-2-3-153 0</inkml:trace>
  <inkml:trace contextRef="#ctx0" brushRef="#br0" timeOffset="156516.32">27192 6220 528 0,'0'0'45'0,"0"0"25"0,0 0 3 16,0 0-16-16,0 0-17 0,31-23 6 15,-17 18 7-15,2-1-14 0,0 1-6 16,4 1 8-16,1-1-10 15,0 1 7-15,5 1-7 0,0-2-10 16,3 2-5-16,1-2 0 0,0 2-2 16,-1-1-4-16,-2 3-5 0,-1-1 0 15,-4-1 0-15,0 2-1 0,-3-1 2 16,-4 0 4-16,-1-1 3 0,-6 1 2 16,-1 1 0-16,-3 1 3 0,-2-1 4 15,0 1 0-15,-2 0-4 0,0 0-6 16,0 0-11-16,0 2 0 0,0 1-1 15,0 4 3-15,0 4-1 0,1 3 0 16,3 4-1-16,1 4-1 0,1 3 0 16,1 7 1-16,1 6-1 15,1 10 2-15,-2 7-1 0,-1 2 0 16,-2-6 1-16,-1-5 0 0,-1-9-2 16,1-2 2-16,-1 1-1 0,1-3-1 15,0-5 4-15,0-4 4 0,0-6-1 16,0-1 2-16,1 2 0 0,1 3 0 15,3 2 0-15,-3-2-4 0,1-5-2 16,-1 0-2-16,-2-3-1 0,1-2 1 16,1-3 0-16,-3-1-1 0,0-2 0 15,-1-1 1-15,-1-1 0 0,-2-3-1 16,-4 0 0-16,-2 0 0 16,-3 0-1-16,-8 0-5 0,-4 1-5 15,-9 0 0-15,-12 3-3 0,-11 1 4 16,-5 1 6-16,-1 0 4 0,4 0 0 15,7-1 2-15,1-2-1 0,3 2 0 16,4 1-1-16,3-1-4 0,3-1-33 16,8-1-14-16,7-3-13 0,7 1-22 15,4-2-36-15,0-2-52 0,2-2-66 16,3-3-111-16</inkml:trace>
  <inkml:trace contextRef="#ctx0" brushRef="#br0" timeOffset="156788.94">27297 6663 817 0,'0'0'116'0,"0"0"-96"0,0 1 7 0,-1-1-27 0,-2 0-18 16,0 0-28-16,-1-1-11 0,1-2-33 16,-4-7-70-16,1 2-17 0,1 0-120 15</inkml:trace>
  <inkml:trace contextRef="#ctx0" brushRef="#br0" timeOffset="156962.7">27281 6378 809 0,'0'0'75'0,"0"0"9"0,0 0-13 0,0 0-71 16,0 0-47-16,0 0-57 0,-27-45-36 15,27 32-88-15,2 2-154 0</inkml:trace>
  <inkml:trace contextRef="#ctx0" brushRef="#br0" timeOffset="157150.53">27613 6522 717 0,'0'0'53'16,"0"0"-5"-16,0 0 84 0,0 0-84 0,14 37-48 16,-10-32-4-16,0-2-59 0,3 0-35 15,-1-3-60-15,3 0 4 0,0 0-67 16</inkml:trace>
  <inkml:trace contextRef="#ctx0" brushRef="#br0" timeOffset="157276.04">27547 6838 680 0,'0'0'88'0,"0"0"-32"15,0 0 18-15,-39 32-74 0,32-27-56 16,-1-2-75-16,0-3-24 16,4-1-131-16</inkml:trace>
  <inkml:trace contextRef="#ctx0" brushRef="#br0" timeOffset="157448.49">27372 6885 694 0,'0'0'93'0,"0"0"-41"16,-39 15 28-16,21-9-77 0,2-2-3 15,3-2-88-15,-1-6-62 0,3-3-98 16</inkml:trace>
  <inkml:trace contextRef="#ctx0" brushRef="#br0" timeOffset="157605.06">27396 6568 689 0,'0'0'103'0,"0"0"-83"0,0 0 46 0,0 0-47 16,0 0-19-16,0 0-73 0,0 0-67 15,-10-33-45-15,15 26-232 0</inkml:trace>
  <inkml:trace contextRef="#ctx0" brushRef="#br0" timeOffset="157997.04">28357 6536 212 0,'0'0'228'0,"0"0"-163"0,0 0 12 16,0 0 22-16,0 0-7 0,0 0-12 15,19 3-7-15,-6-3-7 0,0 0-23 16,2-2-24-16,0 1-11 0,1-1-8 15,1 0 0-15,-1 0 0 0,-2 1-32 16,1 0-29-16,-3 0-29 0,3 1-56 16,-4-3-45-16,-1 1-113 0</inkml:trace>
  <inkml:trace contextRef="#ctx0" brushRef="#br0" timeOffset="158171.99">28319 6660 757 0,'0'0'89'0,"0"0"-37"0,0 0 10 16,0 0-27-16,0 0-18 0,0 0-4 15,46 1 4-15,-22-6 1 0,0 2-17 16,2-3-1-16,1 1-37 0,3-2-67 16,11-1-74-16,-7 1-111 0</inkml:trace>
  <inkml:trace contextRef="#ctx0" brushRef="#br0" timeOffset="158515.48">29069 6416 695 0,'0'0'76'0,"0"0"-61"16,0 0 52-16,0 0-22 0,0 0-33 16,0 0 2-16,0 0-1 0,12 23 20 15,-17-1 3-15,-2 6 12 0,-2 11-16 16,0 12-18-16,-2 10-5 15,1 4-1-15,4-5-5 0,3-8-3 16,0-8-1-16,2-2-13 0,1-2-20 16,0-2-13-1,1-9-20-15,0-5-26 0,1-8-38 0,1 2-26 16,3-2-94-16</inkml:trace>
  <inkml:trace contextRef="#ctx0" brushRef="#br0" timeOffset="158862.62">29051 6416 450 0,'0'0'66'0,"0"0"-26"0,27-49 63 16,-10 28-37-16,-1 3-22 0,3 2 5 0,1 2 7 15,1 2 5-15,1 4-1 16,1 2 3-16,0 4-23 0,0 0-9 16,1 2-3-16,-1 1 2 0,-1 5-9 15,-2 3-9-15,-1 4-5 0,-5 3-4 16,-3 4 7-16,-3 1 10 16,-6 5-8-16,-2-1 3 15,-7 2-3-15,-8-1-1 0,-4-3-5 0,-2-1-3 16,-6-3-3-1,-1-1 0-15,1-2-29 0,-2-3-33 16,1-3-37-16,3-1-41 0,1-4-43 16,2-3-28-16,5-2-90 0</inkml:trace>
  <inkml:trace contextRef="#ctx0" brushRef="#br0" timeOffset="159081.25">29524 6546 723 0,'0'0'140'16,"0"0"-75"-16,0 0 57 0,0 0-45 16,0 0-49-16,39-15-20 0,-24 9-4 15,4-1-4-15,3 0-4 0,-1 0-22 16,3 0-44-16,-1 1-57 0,14-6-46 15,-7 3-35-15,-5 0-115 0</inkml:trace>
  <inkml:trace contextRef="#ctx0" brushRef="#br0" timeOffset="159447.19">29880 6425 558 0,'0'0'83'0,"0"0"33"0,0 0 1 0,0 0-67 16,0 0-43-16,0 0-7 0,0 0-9 16,0 0-24-16,11 12 8 0,-14 4 21 15,0 4 4-15,0 4 0 16,0 3-1-16,1 1 1 0,2-1 2 15,3 0 7-15,2-3 19 0,3-1 5 16,1-4 13-16,1-1 15 0,0-4 1 16,0-4-13-16,0-3-1 0,1-5 1 15,0-2-5-15,-2-7-12 0,2-5-17 16,-1-2-13-16,-1-2-2 0,1-6-2 16,2-9-38-16,1-7-27 0,6-9-32 15,-2 1-27-15,-2 9-32 0,2 9-45 16,-8 11-37-16,0 6-116 0</inkml:trace>
  <inkml:trace contextRef="#ctx0" brushRef="#br0" timeOffset="160039.82">30420 6459 59 0,'0'0'71'0,"0"0"11"16,0 0 51-16,0 0-19 0,0 0-28 15,0 0-2-15,7-4-12 0,-6 1 14 16,3-1-26-16,-1 0-10 0,-1-2-5 16,1 0 4-16,1 2-3 0,-1 0-15 15,-1 1-13-15,-1 0-7 0,-1 1-9 16,0 0-2-16,0-1-1 0,-5 2-4 15,-2 0-2-15,-1 1 3 0,-3 2 1 16,-3 5-41-16,-1 3-69 0,-3 3 113 16,-2 6 0-16,-2 2 6 0,2 2-5 15,1 2 5-15,2 2 13 16,5-2-1-16,2 0-4 0,5-3-4 16,1 1 18-16,3-4 2 0,1-1 0 15,2-6-5-15,2-1-14 0,3-6-2 16,-1-4-2-16,0-1 4 0,2-4-4 15,-1-3 13-15,2-2 4 0,0 0-1 16,-1-2 10-16,1-1-4 0,1 2-8 16,0-2-18-16,-2 2 0 0,2-1-3 15,-3 3-6-15,-1 0 0 0,-1 1-2 16,0 3 4-16,-3 0-1 0,2 1 2 16,-4 1-2-16,0 2 0 0,0 0-2 15,0 4 0-15,-4 3 6 0,1 1 1 16,1 2 6-16,-1 3 2 0,3 1-5 15,0 0 8-15,0 0 2 0,3 0-3 16,2-1-7-16,2 1 2 0,1-4-5 16,2-1 0-16,0-2-9 0,2-4-5 15,1-1-20-15,1-2-25 0,0-3-32 16,2-4-28-16,0-1-23 0,4-7-40 16,-1-1-46-16,-6 2-171 0</inkml:trace>
  <inkml:trace contextRef="#ctx0" brushRef="#br0" timeOffset="160322.06">30741 6145 273 0,'0'0'143'0,"0"0"-37"0,0 0-20 0,22-23-59 0,-18 17-20 15,-1 3 14-15,-3 3 17 0,0 0-23 16,0 8-9-16,-5 3 27 0,-2 7 51 16,-3 4 27-16,-2 12-18 0,-5 10-60 15,1 10-25-15,-1 3-6 16,3-2-2-16,6-6-4 0,4-7-4 0,0-3-9 16,4-1-21-16,0-4-8 0,4-5 2 15,0-6-13-15,-1-7-57 0,5 1-42 16,0-3-52-16,1-6-89 0</inkml:trace>
  <inkml:trace contextRef="#ctx0" brushRef="#br0" timeOffset="160651.43">30925 6485 327 0,'0'0'162'0,"0"0"-90"15,0 0 26-15,0 0-51 0,0 0-41 16,9-36-6-16,-9 33-2 0,-3 3-5 16,-3 0-2-16,1 7 2 0,-2 3 7 15,-2 5 1-15,3 2 14 16,-1 4 5-16,2 4-2 0,1-2 16 16,2 3 11-16,2-3-2 0,0-1-6 0,5-1-9 15,1-3 1-15,4-3 15 16,1-4-4-16,0-4 16 0,0-4-9 15,3-3 0-15,-1-6 2 0,1-3-15 16,2-4-17-16,-2-1-17 0,0-5-4 16,2-5-39-16,-2-9-35 0,4-9-31 15,-2-6-17-15,-2 4-24 0,-2 5 26 16,-2 16-7-16,-2 10-122 0</inkml:trace>
  <inkml:trace contextRef="#ctx0" brushRef="#br0" timeOffset="161020.46">31195 6432 426 0,'0'0'70'0,"0"0"42"0,0 0-32 16,0 0-56-16,0 0-7 0,34 31 3 16,-22-30-8-16,2-1-4 0,-1-2 10 15,4-2 30-15,-3-1 19 0,3-2-8 16,-1-1-4-16,0-2-9 0,-2-1-10 15,-1-1-18 1,-2-2-15-16,-1 0-1 0,-3 0 0 0,-4 1 0 0,-3 2-2 16,-3 1-2-16,-8 3-14 0,-3 5-10 15,-8 2 13 1,-2 1 7-16,-4 9 6 0,-2 4-4 16,1 3 4-16,1 5 7 0,-1 5 25 15,4 0 4-15,3 1 12 0,8-1 5 16,1 0 4-16,7-4-9 0,6-1-10 15,1-1-6-15,9-4-9 0,6-2-3 16,6-4 2-16,9 0-8 0,10-4-7 16,10-2-7-16,3-3-3 0,0-2-22 15,-6 0-31-15,-2-3-61 0,2-2-83 16,-12-1-177-16,-6 0-334 0</inkml:trace>
  <inkml:trace contextRef="#ctx0" brushRef="#br0" timeOffset="169380.12">20018 8595 357 0,'0'0'22'0,"0"0"23"0,0 0 11 0,-4-34 23 0,3 23-22 15,0-1-15-15,0 1-3 0,1 1 10 16,0-1-4-16,0 1 2 0,0 0-1 16,0 2-10-16,0 1 4 15,1 0 2-15,1 2-3 0,1 2-2 16,-2 0-8-16,2 2-8 0,0 1-10 15,-1 2-1-15,4 5-3 0,2 4 4 16,0 6 0-16,5 5-3 0,3 7 0 16,5 12-2-16,4 10-3 0,6 13 0 15,1 4 1-15,-2-1 1 0,-2-7 7 16,-3-4-4-16,1 4 2 0,0-1 3 16,1 1 3-16,-1-2-2 0,-1-1-8 15,5-4 15-15,-1-3-1 0,-1-4 1 16,0-3-2-16,-2-5 0 0,-6-8-7 15,-3-6-5-15,-7-8-3 16,0-2-4-16,1 0-6 0,-2 3-20 16,2-2-32-16,-4-5-23 0,-3-3-33 15,-4-7-66-15,-1-3-61 0,-2-5-104 0</inkml:trace>
  <inkml:trace contextRef="#ctx0" brushRef="#br0" timeOffset="170195.03">20030 8484 210 0,'0'0'69'0,"0"0"-3"0,0 0 11 0,0-13 2 16,1 10-24-16,0-2 6 0,-1 1 11 15,0 0 25-15,1-2-6 0,-1 2-7 16,0-2-12-16,0 0-4 0,0 1-16 15,0-1-5-15,2 1-11 0,-2 0-6 16,2 0-3-16,-2 3-5 16,0 0-1-16,0 0-1 0,0 2-6 0,-2 2-5 15,0 3-9-15,0 7 0 0,-1 3 1 16,-1 4 5-16,0 3 0 0,0 4-3 16,0 3-1-16,1 6 1 0,1-4-2 15,0 1-1-15,2-2 3 16,0-4-3-16,0 0 0 0,0-2 1 15,0-3 0-15,3-6-1 0,0-2 1 16,1-7-1-16,-1-4 0 0,2-2-1 16,-2-6 0-16,1-5 1 0,-2-6 1 15,1-4 0-15,-3-3 0 0,0-11 1 16,-3-12-2-16,-4-12 4 0,-1-5 0 16,0 3 2-16,1 7-1 0,6 14 4 15,1 10 16-15,3 10-2 0,0 7-9 16,-1 4 9-16,1-1 6 0,2-1-5 15,0 3-1-15,-1 2 5 0,5 4-2 16,0 2-2-16,1 1-2 0,5 7-5 16,1 3-1-16,3 3-2 15,0 2-5-15,2 0-6 0,1 2 0 16,-2-1-1-16,2-1 1 0,1-1-3 16,0-1-8-16,-2-1-17 0,2-2-25 15,-3 1-29-15,1-2-34 0,2 1-51 16,5-2-58-16,-3-1-103 0,-4-2-161 0</inkml:trace>
  <inkml:trace contextRef="#ctx0" brushRef="#br0" timeOffset="173856.63">18735 7661 123 0,'0'0'114'0,"0"0"-47"0,0 0-26 0,0 0 22 15,0 0-29-15,13-29-17 0,-12 24 3 16,3-1 14-16,0 0 12 16,-1 1-5-16,-1 0 5 0,1 2-2 15,0-1 8-15,-1 1-1 0,3 1-5 16,-4 1-2-16,2 0-12 0,0 0-12 16,-2 1-7-16,0 0-8 0,-1 0 1 15,2 0-5-15,-2 0 3 0,0 0 9 16,0 0 11-16,-3 0-1 0,-2 1 5 15,-4 4-10-15,0 1 1 0,-5 4-3 16,0 2-7-16,-2 2-5 0,1 2 1 16,-2 2-3-16,0 2-1 0,4 1 1 15,-1 1 0-15,3-1-2 0,3 2 0 16,2 1 1-16,6-2 2 16,0-1 9-16,5-1 6 0,1-3 8 15,5 0 3-15,3-2-2 0,5-5-3 16,0 0 1-16,3-3-3 0,2-4-2 15,1-2-1-15,2-1-3 0,0-1 1 16,0-5-3-16,-2-3 1 0,-1-4-1 16,-2-2 3-16,-2-5 5 0,-5-2-9 15,-3-2 7-15,-4-5-3 0,-3-7-4 16,-5-4-5-16,-6-6-3 0,-5 7 0 0,1 11-3 0,-2 12-1 16,-1 7-1-1,-3 1 0-15,-6 0-3 0,-5 2 1 0,0 2-6 16,-2 4-9-16,0 0-10 15,4 4-15-15,2 0-23 0,3 2-23 0,6 1-38 0,3 0-55 16,8 6-83-16,3-4-47 16</inkml:trace>
  <inkml:trace contextRef="#ctx0" brushRef="#br0" timeOffset="174028.51">19194 7825 801 0,'0'0'142'0,"0"0"-76"0,0 0-17 0,0 0-21 0,-26-17-28 15,21 11-107-15,-1-6-72 0,3 3-70 16,0-2-135-16</inkml:trace>
  <inkml:trace contextRef="#ctx0" brushRef="#br0" timeOffset="174812.34">19379 7560 169 0,'0'0'69'0,"0"0"-24"0,0 0 36 15,0 0-25-15,0 0-18 16,0 0 7-16,1-23 1 0,-2 18 5 0,-1 0-3 16,-1 0-1-16,2 1-3 0,0 0 12 15,1-2-4-15,0 1-3 16,2-3-5-16,4 1-10 15,2-1-5-15,3 3-11 0,2-1-5 0,2 0-4 0,3 2 4 16,1 0 2-16,1 3 4 0,-2 1 0 16,0 0-9-16,-2 4-6 0,-1 4-2 15,-3 2-2-15,0 3 0 0,-4 1-2 16,-4 0-2-16,-2 2-3 0,-2 0-5 16,-5 2-7-16,-5-3-6 0,-4 2-10 15,-4-1 3-15,1-2 14 0,-2-2 7 16,2-1 8-16,0-2 2 15,4-4 1-15,1 0 2 0,2-4-2 16,2-1-2-16,4 0-1 0,1 0 3 16,3-1 5-16,3-2 6 0,4-2 3 15,3-1 0-15,4-1 4 0,2 2-2 16,1 0 0-16,1 1-1 16,0 2 3-16,-1 1 2 15,2 1 0-15,-3 0-1 0,-1 1 3 0,-1 5 0 0,-2 1 1 16,-3 4 2-16,-1 1 4 0,-4 1-3 15,-2 1-3-15,-2 0-5 16,0 0 1-16,-5 0-2 16,-4-1 2-16,-3-2-8 0,-2-1-3 0,1-2 0 0,-5 0-6 15,0-3 2-15,-2-2-4 0,-3-1-31 16,1 0-24-16,0-1-17 0,2-1-25 16,2 0-32-16,1 0-60 15,6-3-45-15,3-1-78 0</inkml:trace>
  <inkml:trace contextRef="#ctx0" brushRef="#br0" timeOffset="175346.61">19753 7472 308 0,'0'0'57'0,"0"0"11"0,4-16 32 0,-1 8-37 15,0-1-25-15,1 1 0 0,1 1-10 16,1 0-2-16,2 0 5 0,1 2 14 15,-1-1 15-15,2 3-6 0,0 0-16 16,-1 2-15-16,1 1-4 0,0 0 3 16,-1 4-8-16,-2 3-5 0,1 3-4 15,-2 1-1-15,-3 5 4 0,-3 4 1 16,0 2 0-16,-1 1-1 0,-7 3-3 16,0 0-3-16,-1-1-2 0,-4 1-2 15,0-3-3-15,-1 0-1 0,1-2 4 16,0-3 2-16,0-3 0 15,2-2 6-15,3-3 11 0,1-3 3 0,1-3 1 16,5-1-7-16,1-2-2 16,0-1 2-16,1 0 6 15,8-1-2-15,1-2-2 16,3-1-5-16,5-1-4 0,0 0 1 0,4-1-3 0,1 1-3 16,0-1-2-16,1-1-7 0,1 0-17 15,-1 0-19-15,2 0-19 0,0-1-27 16,0 0-32-16,4-4-70 0,-7 2-70 15,-4 0-165-15</inkml:trace>
  <inkml:trace contextRef="#ctx0" brushRef="#br0" timeOffset="175815.9">20337 7295 248 0,'0'0'101'0,"0"0"-1"0,0 0 13 0,0 0-32 16,8-20-25-16,-8 15 2 0,0 0 5 15,0 3-3-15,0-1-20 0,0 1-9 16,-2 2-5-16,-3 0-14 0,0 5-8 15,-2 1-1-15,-1 4 5 0,-2 3 3 16,-2 3 2-16,0 4 1 0,-2 4 1 16,1 2 6-16,1 2-1 15,2 1-4-15,3 2 7 0,4-1 4 16,2 0 3-16,1-2 2 0,7-1-1 16,3-4-1-16,4-2-6 0,0-4-10 15,2-4 4-15,1-4 9 0,-1-6 4 16,-1-3-1-16,0-3 3 0,0-6-5 15,-4-2-3-15,-3-4-1 0,-4 0-6 16,-2-3-11-16,-2 0-6 0,-2 0-1 16,-6 2-12-16,-2 1-6 0,-2 3-11 15,-2 2-9-15,-3 1 1 0,1 3 5 16,0 3 2-16,-1 2 5 0,3 1-12 16,0 2-27-16,4 4-27 0,2 1-23 15,2 1-46-15,4 5-31 0,2-2-16 16,0-2-113-16</inkml:trace>
  <inkml:trace contextRef="#ctx0" brushRef="#br0" timeOffset="176730.53">20609 7224 166 0,'0'0'76'0,"0"0"19"0,0 0 2 0,11-9-23 16,-7 5-14-16,0 0-4 0,2 0-5 16,-1-2 0-16,0 2-1 0,-2-1-2 15,2 2 0-15,-2-2-3 0,-1 0-10 16,0 1-4-16,-1 0-1 0,1-1-2 15,-1 2-4-15,-1-1-5 16,0 1-3-16,0 0 6 0,0 0 0 16,0 0-8-16,0 0-2 0,0 1 3 15,0 0 2-15,0-2 1 0,1 3 0 16,-1-1-4-16,0 0-2 0,0 1-3 16,0 1-3-16,0-1-2 0,0 1 1 15,0 0 4-15,0 0 3 0,0 0-2 16,0 0-4-16,0 0-3 0,0 0-3 15,0 0-1-15,0 0 1 0,0 0 0 16,0 0 0-16,0 0 0 0,0 3 1 16,0 1 3-16,-1 2 5 15,0 1 3-15,0 1-2 0,0 0 5 0,-2 4-2 16,0 0-3-16,-1 2 2 16,-2 1-4-16,-1 2-1 0,1 1-1 0,-1 0 0 15,-1 2 2-15,1 0-1 0,0-1 3 16,-1 0 3-16,1-1 1 15,1 0 4-15,2-3 2 0,0 0-5 16,2-3-4-16,2-2-5 0,0-3-1 16,2-1-1-16,4-3-2 0,2-2 4 15,5-1-3-15,0-1 3 0,5-2-2 16,1-2 1-16,0 0-3 0,2-1 0 16,-2 2-1-16,1-1 2 0,0 0-3 15,-3 0 0-15,1 0 1 0,-5-2-1 16,-2 1 0-16,-1 2 1 0,-3 0-1 15,-1 2 0-15,1 0 0 0,-3 0-1 16,-1 2 0-16,0 0-1 0,-2 2 0 16,1 3 2-16,-1 5 0 0,0 2 9 15,-1 3 5-15,0 2 4 0,-2-1-7 16,0 2 1-16,0-1-5 0,-1 0 3 16,1 0-5-16,-2 0-4 0,1-3 2 15,-1 0-3-15,2-2 0 0,-1 0-3 16,1-1-27-16,-1-1-17 0,1-1-18 15,1-2-36-15,1 1-39 16,0 2-50-16,0-2-101 0,0-2-131 0</inkml:trace>
  <inkml:trace contextRef="#ctx0" brushRef="#br0" timeOffset="178017.93">26645 9616 435 0,'0'0'113'0,"0"0"-39"0,0 0 25 0,0 0-27 0,0 0-21 15,0 0-26-15,-27 16 16 0,18-16 16 16,-1 0-6-16,-1-4-5 0,2-3 2 16,0-3-4-16,3 0 5 0,2-4-4 15,4-4-4-15,7-1-4 0,6-5-8 16,8-3-17-16,12-8-4 0,14-7 1 16,15-8 8-16,8 0 13 0,3 3 6 15,-2 9-5 1,-4 5-5-16,1 4-7 0,-1 1-4 15,-2 2-4-15,-2 4 1 0,-4-2-6 16,-4 1-6-16,-4 1 5 0,-2 2-4 0,-6 0 0 0,-4 2 1 16,-4 0 5-1,-8 3-4-15,-8 5 1 0,-5-1 0 0,-5 4-1 16,-1-1 2-16,0-1-2 0,-2 0 4 16,-2 0 1-16,-4 1 0 0,-2 1-6 15,-3 1 1-15,-4 0-2 0,1 2-1 16,-2-1-1-16,-3 0 1 0,-1 3-1 15,-2 0 0-15,0-1 1 0,-3 3 0 16,-1-1 0-16,0 1 0 0,0-1 0 16,-1 1 0-16,2 0 0 0,1 0 0 15,3 0 0-15,1 0 1 0,4 0-1 16,2 0 0-16,2 0 1 16,3 0-1-16,3-1 1 15,0 0-1-15,6-1 3 0,3 0-1 0,4 1-2 0,6 0 0 16,1 0 4-16,0 1-4 15,3 0-2-15,0 0 2 0,1 0 3 16,-1 0-2-16,1 0 2 0,0 2 0 16,0 0-1-16,-2 2-1 0,-1 2 0 15,-2-1-1-15,-3 4 0 0,-2-1-1 16,-4 0 0 0,-3 2 1-16,-4 1 2 0,-2 0-1 0,-1 0 3 15,-3 3-2-15,-2-2 1 0,-2 1 1 0,1 1-3 16,-3-2-1-16,1 4 0 0,-1-4 0 15,0 2-11-15,0 1-18 0,0-1-8 16,0 1-9-16,-1-1-19 0,2 0-17 16,1 1-13-16,3-1-20 0,2 0-43 15,4 2-66-15,3-5-55 0,2-2-181 0</inkml:trace>
  <inkml:trace contextRef="#ctx0" brushRef="#br0" timeOffset="178632.42">28290 8582 684 0,'0'0'66'0,"4"-16"-3"0,-1 5 49 0,-1 1-63 15,0-1-33-15,0 2-15 0,-2-1 12 16,0 2 22-16,0 1-15 0,-3 1 9 15,0 0-3-15,-3 1-6 0,-2 1 1 16,0 2-3-16,0 1-6 16,-4 1-3-16,2 0-7 0,0 6-1 15,-3 1-2-15,0 5 0 0,-3 3 1 16,2 2 0-16,-3 4-2 0,3 4 0 16,0 3 1-16,0 7 1 0,4 7 0 15,4 7 0-15,6 0 1 0,4-12 1 16,5-8 11-16,-1-13 7 0,4 0 1 15,2-1-1-15,6 1-7 0,2-2-5 16,2-6 0-16,1-2 1 0,-2-6 5 16,1-1 5-16,-4-8 4 0,0-3-7 15,-3-5 7-15,-1-4 17 0,-2-11-8 16,-3-11-15-16,-5-11-9 0,-4 3-5 16,-2 8-3-16,-6 15 0 0,-2 10-2 15,-3 4 0-15,-1-1 2 16,-4-1-2-16,-2 1-2 0,0 3 1 15,1 3-4-15,1 1-10 0,3 4-14 0,1 0-20 16,4 2-15-16,3 2-22 16,3 0-37-16,2 5-52 0,5 3-33 15,2-1-35-15,1-1-184 0</inkml:trace>
  <inkml:trace contextRef="#ctx0" brushRef="#br0" timeOffset="178892.61">28555 8853 1100 0,'0'0'158'0,"0"0"-56"0,0 0-3 0,0 0-99 16,3-7-2-16,-2 1-73 0,1 0-20 15,2-1 1-15,0 2-52 0,0 1-4 16,1-1-62-16,0 2-47 0,1-1-80 16</inkml:trace>
  <inkml:trace contextRef="#ctx0" brushRef="#br0" timeOffset="180201.51">28790 8458 175 0,'0'-2'81'0,"0"0"1"0,-2-2 10 15,0 1-15-15,0-1-19 0,0 1-2 16,-1-1 11-16,2 1 0 0,1-1-1 15,0-1 10-15,0 0-7 0,1-2-6 16,5 1-10-16,2-1-8 0,3-1-10 16,3 1-3-16,4-1-1 15,2 3-8-15,2-1-2 0,1 2 0 0,2 0-4 16,0 3-5-16,0 1-2 0,-1 0-5 16,-3 2-1-16,-4 4 0 0,-2 2-2 15,-3 3-2-15,-4-1-3 0,-5 4-1 16,-3 1-4-16,-5 1 0 0,-5 2-4 15,-5-1 0-15,-3 1 1 0,-2-1-1 16,-1 0 12-16,2-2 0 0,2 0 0 16,3-2 1-16,1-2-2 0,5 0 0 15,4 0-8-15,0-2-5 0,4-2 1 16,2 0 7-16,6 0 5 0,3-3 1 16,5-1 3-16,2-1 3 0,5 1-2 15,1-1 0-15,2-1 1 16,-1 3 1-16,-1-3 6 15,2 4 2-15,-3-2-1 16,1 3 1-16,-5 3-2 0,-1 3 5 0,-4-1 5 0,-5 0 6 16,-4 3-1-16,-5-1-2 0,-4-1-6 15,-8-1-6-15,-4 0-3 0,-4-3-5 16,-5-1-2-16,-1-1-3 0,-3-3-8 16,0 1-17-16,-1-2-21 0,1-1-25 15,2-1-9-15,4 0-47 0,3-3-45 16,5-4-46-16,4 1-18 0,5-1-122 15</inkml:trace>
  <inkml:trace contextRef="#ctx0" brushRef="#br0" timeOffset="180750.63">29364 8435 309 0,'0'0'110'0,"0"0"-83"0,0 0 48 15,9-21-14-15,-7 14-15 0,1 0-4 16,1 0 15-16,0 0 13 0,0 0-2 15,0 0-4-15,3 1 0 0,0 0-1 16,1 0-6-16,4-2-19 0,1-1-12 16,0 1-11-1,4 1-2-15,-1 0-2 0,3 2 1 0,-1 2 0 0,-1-1 3 16,-2 2-5-16,-2 2-1 0,-2 0-3 16,-2 5-1-16,-2-1-3 0,-4 3 0 15,-1 3 0 1,-1 4 1-16,-1 2-2 0,-5 5 0 0,-1 1-1 0,-2 6 3 15,-4 0-2-15,0 1 3 0,-3 2-1 16,0-1-3-16,0-2 0 0,-1-2 3 16,2-2-1-16,1-3 11 0,2-3 13 15,2-4 1-15,4-3-5 0,1-4 4 16,3-2 1-16,1-4-11 0,2-1 11 16,4 0 8-16,6 0-12 0,3-2-14 15,5-2-5-15,2 1-2 0,2-1 0 16,3 1-2-16,0 1-2 15,1 0-15 1,0 0-24-16,-1 1-23 0,2-3-13 0,-3 2-26 0,2 0-32 0,5-3-58 16,-4 0-68-16,-6 2-116 0</inkml:trace>
  <inkml:trace contextRef="#ctx0" brushRef="#br0" timeOffset="181396.88">30256 8263 417 0,'0'0'90'0,"0"0"-9"0,0 0 32 0,21-19-36 0,-18 13-34 0,2 0-17 15,-4-1-13-15,-1 0 1 0,0 1-4 16,-1 1 3-16,-2 0 9 0,-4 1 7 16,1 3 12-16,-4 1-1 15,-2 3-14-15,-1 3-3 0,-3 3-11 0,-1 2-3 16,-4 6-4-16,1 1-4 15,1 4 0-15,-2 3 3 0,3 4-4 16,3 2 4-16,5 5-1 0,3 5 15 16,5-3 17-16,2-5 8 0,9-7 3 15,1-6-5-15,5 4-14 0,5-2-12 16,2-2-3-16,-1-5-4 0,1-6 4 16,1-3 9-16,-2-6 5 0,-2-1 6 15,-2-6-19-15,-4-5-6 0,-1-2 3 16,-4-4-1-16,-4-3-1 0,-4-1-6 15,-2 0-2-15,-9 3-3 0,-6 3-2 16,-4 2 0-16,-10 5-16 0,1 2-12 16,-2 4-3-16,2 1-14 0,6 2-13 15,-3 1-29-15,3 3-15 0,6 2-31 16,2 1-30-16,5 0 5 0,9 4-14 16,2-1-63-16</inkml:trace>
  <inkml:trace contextRef="#ctx0" brushRef="#br0" timeOffset="182234.39">30718 8174 332 0,'0'0'69'0,"0"0"-9"0,0 0 32 0,0-18-34 0,0 15-26 15,1-1-9-15,2 2 3 0,-3 0-3 16,2-2 9-16,-2 2 17 0,1-2 3 15,1 2-4-15,-1-1 3 0,-1 1 0 16,2 0-5-16,-2 1-3 0,0-1-11 16,0 0-14-16,2-1-2 0,-2 0-2 15,0 1 0-15,0 0 1 0,0-2 1 16,0 3-3-16,0 0-2 0,0 0-1 16,0 1-2-16,0-1 3 15,0-1-1-15,0 1-3 0,0 1-4 16,0 0-2-16,0 0-1 0,0 0-1 15,0 4 1-15,-2-1 5 0,0 3 2 16,-2 4 1-16,-2 1 2 0,-2 4-4 16,0 3-1-16,-4 1-4 0,-3 4 0 15,-2 1 2-15,1 2-3 0,-3-3 6 16,1 3 4-16,-1-3 6 0,3 0 4 16,1-1 0-16,2-2-6 0,1-2-2 15,4 0-2-15,1-3-7 0,4-1 0 16,1-3 0-16,2-1-1 15,2-2 1-15,3-1-1 0,3-1 2 16,1-3-1-16,4 1 2 0,1-3 0 16,3-1-1-16,4 0 0 0,-3 0-2 15,5-2 1-15,-3-1-1 0,0 0-2 16,2-3 0-16,-2 1 2 0,-1 0 0 16,0-1-2-16,-1 0 1 0,-1 0 0 15,-4 0-1-15,1-1 1 0,-3 0 0 16,0 3 11-16,-5-1 4 0,0 1 1 15,-2 3-3-15,-1 0-3 0,-1 0-2 16,-2 1-2-16,0 2-7 0,0 3-2 16,-4 4 2-16,0 6 3 0,-1 4 5 15,0 4 6-15,-3 3 5 0,2 3 3 16,-1 0-1-16,1 3-4 16,1-1-5-16,-1 1-3 0,2-2-5 0,0-2 3 15,3 1-5-15,1-2 3 16,0 0-1-16,3-3-2 0,0-1-2 15,2-5-3-15,2 0-27 0,1-3-36 16,1-1-28-16,0-2-46 0,2 3-48 0,-3-1-92 0,0-5-122 16</inkml:trace>
  <inkml:trace contextRef="#ctx0" brushRef="#br0" timeOffset="185769.39">18708 12636 157 0,'0'0'74'0,"0"0"-16"0,0 0 43 0,0 0-15 0,0 0-29 16,0 0 6-16,33-37 0 15,-26 31 7-15,-1-1 2 16,1 1 1-16,-1-1-7 0,1 0-4 0,-3 2 3 0,0 0-19 16,-2 0-9-16,0 1-4 0,-1 2-7 15,-1 1-6-15,0 0-3 0,0 1-5 32,-1 4-8-32,-2 4-1 0,-2 6-2 0,0 6 2 0,-6 12 5 0,3 15 4 15,-1 13-2-15,2 8 6 0,4-2-2 16,3-6-3-16,6-10-4 0,-1-2-5 15,2-3-1-15,-1-3 2 0,-3-3-3 32,-3-2-4-32,0-9-15 0,-1-5-33 15,-3-7-42-15,4-5 21 0,-1 1-54 16,-2-1-39-16,-1-2-39 0,1-6-125 16</inkml:trace>
  <inkml:trace contextRef="#ctx0" brushRef="#br0" timeOffset="186130.81">18765 12639 427 0,'0'0'95'16,"0"0"-25"-16,4-32 31 0,1 17 16 15,0 2-47-15,3-1-19 0,3 0 1 16,3 1 0-16,1 3-13 0,2-2-14 16,3 4 2-16,1 0-1 0,1 3 3 15,4 0-1-15,-4 4 0 0,3 1-3 16,0 0-6-16,-4 6 4 0,-2 3-6 16,-3 4-3-16,-3 5 7 15,-4-1-1-15,-6 4-1 0,-3 0-2 16,-4 0-5-16,-9 0-2 0,-3 0 0 15,-6 0-5-15,-4-3-3 0,-7 2-2 16,-7 0-7-16,1-2-26 0,5-4-16 16,0-3-13-16,12-5-31 0,-3 0-39 15,-7-1-62-15,13-4-56 0,5 0-66 0</inkml:trace>
  <inkml:trace contextRef="#ctx0" brushRef="#br0" timeOffset="186413.13">19178 12707 445 0,'0'0'108'16,"0"0"-6"-16,0 0 34 0,0 0 24 15,0 0-72-15,0 0-32 0,12-20 6 16,4 13-22-16,1 2-19 0,2-1-11 16,1-1-6-16,3 2-4 0,-1-1-11 15,3 3-27-15,1 0-26 0,-1 1-17 16,3 1-48-16,8 0-48 0,-5 1-31 16,-6 0-115-16</inkml:trace>
  <inkml:trace contextRef="#ctx0" brushRef="#br0" timeOffset="187011.98">19739 12586 243 0,'0'0'129'0,"0"0"-53"0,0 0 18 0,0 0-2 16,0 0-39-16,9-20-19 0,-6 18 2 16,-1 0-5-16,-1 2-11 0,0 0-19 15,1 4 1-15,-2 3 1 0,2 6 0 16,-2 2-3-16,0 4 0 0,0 2 0 15,0 4 1-15,0 1 0 0,2 3-1 16,2-1 1-16,2-1-1 16,1-3 0-16,1-1 6 0,5-3 14 0,-2-4 21 15,2-2 19-15,-3-6 10 16,3-1 13-16,0-6-6 0,-1-1-10 0,1-7-7 16,-1-3-6-16,-2-4-18 15,1-4-5-15,-3-3-2 0,0-3-3 0,-1-3-11 16,1-5-10-16,1-6-5 0,-1 4-10 15,1-1-31-15,0 6-14 0,-1 9-4 16,0 0-14-16,1 7-47 16,-1 3-66-16,5 5-49 0,-2 2-19 15,-1 3-93-15</inkml:trace>
  <inkml:trace contextRef="#ctx0" brushRef="#br0" timeOffset="187671.67">20397 12661 233 0,'0'0'126'0,"0"0"-38"0,0 0 21 0,0 0-9 15,17-33-32-15,-16 26-12 0,0-1-7 16,1 0-8-16,-1 1-5 0,2 0-11 15,-2 0 7-15,1 1 2 0,0-1 12 16,0 1-2-16,0-1-8 0,0 1-10 16,1 0-10-16,-2 0-3 0,-1 1-1 15,0-1-3-15,-1 0 4 0,-2-1-1 16,-1 1-6-16,0 3-2 0,-1-1-4 16,-2 1 0-16,-2 1 0 0,-2 2-1 15,0 0-2-15,-3 4 2 0,0 3-2 16,-2 3-5-16,0 4-3 0,-1 4-6 15,0 3 1-15,0 1 5 16,2 2 4-16,2 1 7 16,4 0 0-16,3 1 0 0,5-1 0 0,1 2 0 15,1-1 0-15,5-2 0 0,1-1 7 16,3-4 10-16,1-4-3 0,1-3 4 16,1-4-11-16,-2-3 2 0,0-4-6 15,1-1 3-15,-2-6 1 0,1-1 7 16,-1-4 6-16,-1 0 4 0,-1-4 3 15,3-2-13-15,-1-1-6 0,-1-1-4 16,0-2-3-16,-1 2-1 0,1 2-2 16,-3-1-2-16,3 5-9 0,-4 1 3 15,-1 3-1 1,-1 4 1-16,-2 1 7 0,-1 4 0 0,0 0-5 0,0 7 5 16,-5 2 3-16,1 5 10 0,-2 3 7 15,0 3-5-15,2 0-4 0,2 3-1 16,1-1 2-16,1-1 3 15,1-1 5-15,4 0-1 0,4-4-1 16,1-1-2-16,1-1-3 0,6-4-4 16,2-2-2-16,0-5-4 0,5-2-19 15,0-1-21-15,2-2-15 0,-1-4-10 16,1-3-27-16,0-4-24 0,4-14-70 16,-5 4-94-16,-6-4-194 0</inkml:trace>
  <inkml:trace contextRef="#ctx0" brushRef="#br0" timeOffset="187938.36">20833 12371 426 0,'0'0'76'0,"0"0"18"0,9-17 39 0,-8 10-54 0,0 2-39 0,-1 3-5 16,0 2-13-16,-2 0-14 15,-3 7 1-15,-2 6 18 0,-2 3 28 16,2 6-1-16,-1 9-14 0,0 12-12 16,1 8-9-16,4 5-9 0,1-2-3 15,2-7-6-15,0-5 3 0,2-1-2 16,1-3-2-16,1-7-7 0,-1-8-17 16,-1-5-25-16,3-3-45 0,2 6-63 15,0-3-67-15,1-4-98 0</inkml:trace>
  <inkml:trace contextRef="#ctx0" brushRef="#br0" timeOffset="188298.8">21049 12722 384 0,'0'0'132'0,"0"0"-20"0,0 0 10 16,11-37-61-16,-10 28-48 0,-1 1-8 15,0 2-5-15,-2 1 0 0,-1 5 0 16,-2 0 5-16,0 7 12 0,0 5 6 16,0 3 14-16,2 5 4 0,1 2-7 15,2 2-1-15,0 3-2 0,1 0-9 16,3-1-3-16,4-2 3 0,1-2 1 16,1-1 1-16,1-4 1 15,2-4 2 1,-1-3-2-16,3-6-5 0,0-2 0 0,1-2 14 0,0-6 3 15,1-2-9-15,1-3-14 0,-1-3-8 16,-1-3-3-16,1-5-3 0,-4-2-2 16,-1 0-15-16,-1 0-15 0,-1 2-11 15,-1 4-18-15,-2 3-22 0,-1 3-31 16,-1 1-47-16,2 1-66 0,0 1-68 16</inkml:trace>
  <inkml:trace contextRef="#ctx0" brushRef="#br0" timeOffset="188676.93">21414 12756 312 0,'0'0'77'16,"0"0"3"-16,0 0 14 0,0 0-49 0,0 0-31 0,40 3-12 16,-31-5 2-16,0-2 0 15,2-1 31-15,-1-2 20 0,1 0 11 16,2-2 1-16,0-1-17 0,2 0-22 15,-1-3-12-15,1-1-3 0,-1 0-6 16,-3-1-3-16,-1-1-4 0,-5-2 2 16,-2 4 0-16,-3 0-1 15,-6 5-1-15,-5-1 0 16,-4 6-1-16,-4 1 1 16,-2 3-3-16,-3 1 3 0,-1 6 0 15,-1 4 0-15,-2 5-2 0,3 2 2 16,2 4 0-16,1 1 3 0,4 1 52 15,4 3 45-15,4 0-10 0,2-1-9 16,7 0-18-16,1-3-18 0,4-2-15 16,5-1-10-16,2-2-10 0,4-5-3 15,3-1-2-15,3-3-4 0,4-3 7 16,2-1-8-16,1-3-26 0,10-2-40 16,5 1-44-16,12 1-40 0,5-2-94 15,-14 1-102-15</inkml:trace>
  <inkml:trace contextRef="#ctx0" brushRef="#br0" timeOffset="189068.33">22433 12573 528 0,'0'0'78'0,"0"0"1"0,0 0 62 0,20-2-31 0,-8-1-43 16,1 0-12-16,1-1-7 0,2 1-10 15,1-1-5-15,0 1-7 0,-3 1-12 16,2-1-3-16,-2 0-8 0,0 1-3 16,-1 1-3-16,2 1-29 0,-1 0-47 15,1 0-61-15,3 1-54 16,-4 3-48-16,-3 0-107 0</inkml:trace>
  <inkml:trace contextRef="#ctx0" brushRef="#br0" timeOffset="189225.12">22453 12770 756 0,'0'0'124'16,"0"0"4"-16,0 0 19 0,0 0-42 15,0 0-61-15,42 12-31 0,-19-15-9 16,2-4-4-16,2 0-30 0,7-2-15 15,8 0-20-15,10 1-59 0,2 0-71 16,-14 3-75-16,-7 1-210 0</inkml:trace>
  <inkml:trace contextRef="#ctx0" brushRef="#br0" timeOffset="194113.87">23578 12457 126 0,'0'0'18'0,"0"0"8"0,0 0 18 0,0 0-2 0,3-4-12 16,-1 3 7-16,0-1 8 16,1 0-3-16,0 1 11 0,1-1 6 15,0 0-11-15,-1-1-2 0,-1 1-2 16,2-2 0-16,-3 2 0 0,1-2-13 16,-2 1-10-16,1-2-7 0,-1 2-2 31,0-2-7-31,-1 3-1 0,-2-2-4 15,-3 1-1-15,-2 2-3 0,-1 1 3 16,-4 0 1-16,-2 4 4 0,-5 5-4 16,1 2 2-16,-3 5-2 0,-2 3 0 15,1 2 0-15,2 2-1 0,1 2-4 16,1 0-4-16,6 2 1 0,4-1 6 16,4-1 0-16,2-2 0 0,2-1 0 0,5-2 2 0,4-3 10 15,2-1 10 1,3-4 8-16,2-1 3 15,2-3 1-15,2-2-3 0,0-2 4 16,3-3-1-16,-2-1-3 0,2-3-5 16,0-3 0-16,-2-1 2 0,0-3-8 15,-1-1-3-15,-3-3 0 0,-1-3 6 16,-3-2-2-16,-3-3-5 0,0-4-7 16,-5-3-5-16,-1-1-2 0,-3-2 0 15,-2 1-2-15,-5 3-1 0,-3 4-3 16,-1 4 3-16,-4 4 0 0,-2 6 3 15,-3 2 2-15,-1 3-2 0,-1 3-19 16,-1 2-24-16,1 0-27 0,2 5-31 16,3 0-28-16,3 6-64 0,3-2-67 15,5-2-127-15</inkml:trace>
  <inkml:trace contextRef="#ctx0" brushRef="#br0" timeOffset="194285.64">23965 12833 753 0,'0'0'111'0,"0"0"-86"0,0 0-14 0,0 0-11 0,-11 3-28 0,3-5-138 16,1-1-51-16,2-2-128 0</inkml:trace>
  <inkml:trace contextRef="#ctx0" brushRef="#br0" timeOffset="194928.57">24456 12405 294 0,'0'0'46'16,"0"0"-2"-16,0 0 12 0,0 0 7 15,0 0-14-15,0 0-1 0,21-23 1 16,-16 20-10-16,-2-1-2 0,1 1 3 16,-2 0 1-16,0-1-3 0,-1 2-13 15,-1 1-12-15,0 0-7 0,-3 1-5 16,-1 0-1-16,-2 1 1 0,-3 4 1 15,-3 4 2-15,-3 4-3 0,-3 4-1 16,-4 7 0-16,1 1 0 16,-3 6 1-16,1 5-1 0,-2 8-1 15,5 5-5-15,3 0 2 0,11-5 3 16,6-5 1-16,4-11 0 0,5-5 25 16,2-5 21-16,1-3 7 0,7 1 3 15,6 3-11-15,8 0-16 0,8-4 9 16,-4-6-5-16,-5-5-8 0,-5-4-4 15,-7-6-9-15,0-4 3 0,1-2 7 16,-4-6-3-16,-7-1-9 0,-7-2-2 16,-3-2-8-16,-8 0-1 0,-6 0-2 15,-4 4-3-15,-6 5-9 0,-3 5-8 16,-9 5-7-16,-7 4 2 0,-4 3-4 16,6 4-13-16,11 0-32 15,12-1-39-15,9-1-32 0,0 4-46 16,0-1-55-16,5 0-77 0</inkml:trace>
  <inkml:trace contextRef="#ctx0" brushRef="#br0" timeOffset="195461.83">24890 12497 515 0,'0'0'96'0,"0"0"20"0,0 0-15 0,0 0-63 15,12-30-29-15,-12 25-9 0,-5 3-7 16,-1 1 0-16,-1 1 5 0,-3 0 2 16,-3 4 0-16,0 3 1 0,0 2 2 15,3 1 0-15,1 2 1 0,3-1 0 16,2 2 0-16,4 0-2 0,0 1 1 16,3-1-3-16,3 2-2 0,2-1 2 15,3 0 8-15,5 0 10 0,1-2 4 16,2 1 3-16,2-3 0 0,0 1-2 15,1-2 4-15,-1 0-5 0,1 1 1 16,-4-2 10-16,-1 1 2 16,-2 2-5-16,-3-1 0 0,-2 2-14 15,-4-1-5-15,-4 2 0 0,-3 0 1 16,-4 1-5-16,-4-2-4 0,-4 2-2 16,-3 0 1-16,-5-3 2 0,-3 1-4 15,-1-1 0-15,0-2-19 0,-1-1-25 16,1-2-29-16,3 0-39 0,2-4-25 15,-2-2-45-15,6-2-51 0,4-4-145 16</inkml:trace>
  <inkml:trace contextRef="#ctx0" brushRef="#br0" timeOffset="195692.12">24870 12512 671 0,'0'0'93'0,"0"0"27"0,0 0 51 0,34-38-72 0,-18 27-46 15,2 1-22-15,2-3-9 0,0 4-7 16,2-1-11-16,-3 1-4 0,2 2 0 16,-1 0-18-16,-1 4-34 0,2-1-52 15,2 4-64-15,12 0-79 0,-3 5-41 16,-4-1-110-16</inkml:trace>
  <inkml:trace contextRef="#ctx0" brushRef="#br0" timeOffset="196303.21">25379 12528 331 0,'0'0'51'0,"0"0"20"16,0 0 12-16,0 0-33 0,7-35-22 16,0 26-7-16,0-2 10 0,1 2-4 15,2-1 6-15,3 0 19 0,-1-1 10 16,2 3-1-16,0-2-11 16,3 1-17-16,-2 1-5 0,2 1-10 15,0 2-6-15,0 1-2 0,-2 1-4 16,-1 3 1-16,-3 0-3 0,-1 1 3 15,-1 4-1-15,-2 3-3 0,-2 3-2 16,-2 2-1-16,-2 3-2 0,-1 4 2 16,-6 4 0-16,-4 2 1 0,-8 8 3 15,1-3 1-15,-5 1-1 0,-2-1-3 16,2-5-1-16,-2 2-9 0,-1-1 4 16,3-4 5-16,2-2 1 0,5-3 1 15,1-2 5-15,5-3 8 0,2-4 11 16,4-1 2-16,2-2-6 0,1-1-1 15,4-3 8-15,5-1 7 0,6-1 4 16,3 0-4-16,5-1-7 0,4 0-3 16,3-1-8-16,6 0-6 15,6 0-9-15,5 2-3 0,-1 0-4 16,-2 0-33-16,-8 0-28 0,-7 3-7 16,-5-2-24-16,-6 2-46 0,8-3-64 15,-4 1-55-15,-2-1-162 0</inkml:trace>
  <inkml:trace contextRef="#ctx0" brushRef="#br0" timeOffset="197070.06">26352 12491 436 0,'0'0'83'0,"0"0"29"0,0 0-10 0,34-35-33 0,-27 24-31 16,-1 0 5-16,-1 1 14 0,-2-1-13 15,-2 2 5-15,-1 0-2 0,-1 0-9 16,-5 2-13-16,-1 0-16 15,-4 3-8-15,-5 1 0 0,0 3 0 16,-6 0 1-16,-2 2 1 0,-2 3 0 16,-2 5-1-16,0-1-2 15,0 3-8-15,1 1-23 0,3 1 1 0,4 0 12 16,7 2 15-16,4-1 1 16,6 3-2-16,3 0 3 0,4 1-1 0,4 1 2 15,3 0 4-15,5-1 5 0,1-1 2 16,2 1 9-16,1-2-3 0,-1-1-5 15,2 1-5-15,-2-1 2 0,0-1 2 16,0 1-1-16,-2 0 3 0,-1-1 0 16,-1 0-5-16,0 2-2 15,-1 0-4-15,-1-1-2 0,-3 2 3 16,-1-2 4-16,-3 0 5 0,-1 1 8 16,-3-2 0-16,-3 0-6 0,1-2-5 15,-6-1-1-15,-3-1-6 0,-4-3 1 16,-4-2 0-16,-2-1 1 0,-4-4-2 15,-2 0-2-15,-1-1-9 0,1-2-2 16,1-3 6-16,2-3 3 0,2-2 2 16,4-2 1-16,2-1-1 0,6-1 1 15,4-1-2-15,2 1-2 0,2-2 1 16,5-1 2-16,3 0 0 0,4-1 1 16,1 0 0-16,5 0 0 15,0-3-1-15,4 2 3 0,3-2 6 16,2 0 1-16,9-5 3 0,5-5-1 15,-4 4-4-15,-7 3-4 0,-8 4-4 16,-10 5 0-16,-2 1 1 0,-3-2-1 16,-5 2 0-16,-3 1-6 0,-9 1 5 15,-6 2-1-15,-4 0 2 0,-2 2 1 16,-2 0-1-16,1 1-8 0,4 1-11 16,-1 3-18-16,3-1-15 0,3 4-31 15,0-1-36-15,2 1-58 0,4 0-81 16,3-2-153-16</inkml:trace>
  <inkml:trace contextRef="#ctx0" brushRef="#br0" timeOffset="200881.36">17223 14799 109 0,'0'0'53'0,"0"0"-7"0,0 0 41 0,0 0 0 15,-9-5-6-15,7 5-9 0,0-1-10 16,-1 1-1-16,3 0 0 0,0-2 4 16,0 1-10-1,0-2 2-15,0 0-13 0,3-2 6 0,5-1 2 0,0-1 2 16,8-2-5-16,3-4-12 0,5-1-2 16,3 0-8-16,1 0-7 0,10-1-5 15,6-1 0-15,5-1-8 16,3 2-2-16,-6 2-2 0,-7 4-3 15,-9 3 0-15,-10 3-9 0,-5 0-32 16,-5 3-38-16,2 0-46 0,-2 5-60 16,-2-2-67-1,-5 2-96-15</inkml:trace>
  <inkml:trace contextRef="#ctx0" brushRef="#br0" timeOffset="201161.71">17403 14767 627 0,'0'0'38'15,"0"0"-22"-15,0 0 83 0,0 0 17 16,0 0-90-16,0 0-6 0,-11-24 1 15,6 26 6-15,-1 6 3 0,-2 5 5 16,0 7 11-16,0 5-9 0,1 3-11 16,0 2-10-16,2 1-7 0,2 2-6 15,2 6-3-15,1 4-8 0,0-6-42 16,0-3-32-16,3-8-39 0,0 3-56 16,3-4-39-16,-1-1-125 0</inkml:trace>
  <inkml:trace contextRef="#ctx0" brushRef="#br0" timeOffset="201397.03">17207 15275 592 0,'0'0'200'16,"0"0"-94"-16,0 0 13 0,37-20-17 15,-16 11-52-15,2-1-32 0,-1 3-9 16,3 2-9-16,-3 0-1 0,2 0-22 16,1 2-31-16,2-2-26 0,0 2-45 15,11-2-69-15,-6 3-53 16,-6-2-158-16</inkml:trace>
  <inkml:trace contextRef="#ctx0" brushRef="#br0" timeOffset="201981.05">17591 15063 413 0,'0'0'176'0,"0"0"-99"0,0 0-12 15,22-39 43-15,-12 26-44 0,-1 2-51 16,2-2-4-16,-3 1-3 16,2 2 10-16,-1 0 1 0,-1 2 6 0,-3 4-2 15,1 0-4-15,0 2-11 0,-1 2-6 16,-2 1-6-16,2 6-3 0,-2 2 6 16,-3 4 3-16,4 3 3 0,-3 2 0 15,2 3-2-15,-1 1-1 0,0 4-13 16,0 2-7-16,0 2-3 0,-1 0 6 15,-1 2 5-15,0-3 6 0,0-2 2 16,0-4 0-16,0-2 1 16,2-6 2-16,0-2 1 0,1-5 0 15,0-4 0-15,2-3 1 0,1-2 12 16,-1-6 15-16,4-5-12 0,-1-4 5 16,2-2 12-16,-1-3-8 0,2-1-5 15,1-1 8-15,2-3 2 0,0-2 1 16,2 0-7-16,1 1-5 0,2-1-9 15,1 2-1-15,0 1-5 0,0 2 1 16,0 2 1-16,-2 3 1 0,2 3 3 16,-3 3-3-16,0 4-3 0,-3 2-4 15,0 5-1-15,-3 1 1 16,-3 4-2-16,1 3-2 0,-4 3 1 0,0 5 3 16,-5 6 1-16,0 4 1 15,0 4 0-15,-5 5 0 0,0-3 0 0,1 2-2 16,-1-2-13-16,1-4-34 0,3 2-51 15,1 6-65-15,0-7-93 0,1-8-142 16</inkml:trace>
  <inkml:trace contextRef="#ctx0" brushRef="#br0" timeOffset="202467.76">18603 14965 627 0,'0'0'89'0,"0"0"-9"15,0 0 30-15,26-32-21 0,-19 24-69 0,-6 1-20 0,-1 0-1 0,-3 1 1 16,-5 1-8-16,-6 3 0 16,0 2 0-16,-5 3 7 0,-2 5-1 15,-3 2-5-15,2 1-16 0,2 2 2 16,2 1 10-16,6-2-1 0,3 1-9 16,4-2-5-16,1 0-13 0,4 1 6 15,0-1 20-15,7 0 12 0,1 3 0 16,3-2 1-16,0 0 2 0,3 0 4 15,0 0 5-15,3-3 11 0,-1 2 19 16,1-3 15 0,0-1-3-16,1 0-6 0,-1-2-7 15,-2-1-8-15,-4 2-1 0,2 0 2 0,-7 0-2 0,-3 0-3 16,-3-2-3-16,-3 1-4 0,-8 1 3 16,-2-1-11-16,-8 3-6 0,-5-1-3 15,0 0-3-15,-4 0-1 16,-7 1-17-16,6-1-34 0,0 1-24 15,1 0-42-15,6-2-49 0,-3 0-64 16,4-2-94-16</inkml:trace>
  <inkml:trace contextRef="#ctx0" brushRef="#br0" timeOffset="202891.83">18836 15098 397 0,'0'0'129'0,"0"0"-39"0,0 0 16 0,13-33-64 0,-12 24-25 0,-1 1 11 0,0 3 5 0,-3 2-2 0,0 3-18 0,-2 1-7 15,2 7-2-15,-4 3-2 0,2 6 6 16,-2 3-5-16,4 2 0 0,1 0 3 16,2 2-4-16,0-1 5 0,4 0-3 15,2-2 7-15,1-5 15 0,3-1 15 16,0-3 11-16,1-4-6 0,3-4 3 16,-2-4-8-16,1-2-9 0,0-6-1 15,1-3 3-15,1-3-8 0,-3-3-12 16,1 0-7-16,-4-3-5 0,0-3-2 15,-2-2-2-15,-2-3-34 0,-1 0-14 16,-2 2-14-16,1 3-17 0,-1 6-25 16,0 4-33-16,1 5-84 0,-1 3-80 15</inkml:trace>
  <inkml:trace contextRef="#ctx0" brushRef="#br0" timeOffset="203271.52">19386 14925 474 0,'0'0'123'0,"0"0"-39"15,13-35 61-15,-8 20-53 0,-1-2-54 16,0 1-9-16,-3-3 16 0,-1 3-3 16,0-1 4-16,0 3 1 0,-1 3 7 15,-1 2-2-15,-1 2-16 0,0 2-4 16,-1 2-15-16,0 3-4 16,-1 3-11-16,-3 8-2 0,0 3 1 15,0 4 0-15,-4 7-1 0,1 2 0 16,-4 10 1-16,-5 10 1 0,-1 12-1 15,4 2 1-15,1-2-1 0,6-4 1 0,3-8-2 16,0 1 0-16,0 1-2 16,2-2-12-16,2-1-8 0,2-3-17 15,1-4-18-15,1-4-36 0,0-6-48 16,2 0-55-16,0-9-35 0,-2-6-96 16</inkml:trace>
  <inkml:trace contextRef="#ctx0" brushRef="#br0" timeOffset="203477.24">19078 15315 611 0,'0'0'166'0,"0"0"-88"0,0 0 84 16,0 0-72-16,49-21-60 0,-25 14-11 15,3 2 12-15,1-1-13 0,2 1 2 16,-3 1-11-16,3-1-5 0,0 2-4 15,0-2-25-15,0 0-69 16,11-2-73-16,-9 1-77 0,-3 0-68 16</inkml:trace>
  <inkml:trace contextRef="#ctx0" brushRef="#br0" timeOffset="203828.36">19797 14917 489 0,'0'0'16'0,"0"0"11"0,3-40 41 15,-3 21-62-15,-5 2-6 0,0-1 24 16,-3 3 41-16,1 4 32 0,-1 0 2 16,0 3-24-16,0 2-16 0,0 5-13 15,2 1-15-15,1 1-12 0,-2 4-8 16,3 4-5-16,0 3 0 0,0 4-4 15,1 6-1-15,-3 8 0 0,-2 13 3 16,-5 14-1-16,1 6 4 0,-2 0-2 16,2-4 1-16,4-6-2 15,-1-2-3-15,3 0 1 0,-1-3-2 16,2 0 0-16,1-2-2 0,-1-4-3 16,5-2-7-16,0-3-5 0,5-2-10 15,0-2-18-15,-1-7-22 0,0-5-19 16,-2-7-68-16,3-5-89 0,-3-2 104 15,5-3-188-15</inkml:trace>
  <inkml:trace contextRef="#ctx0" brushRef="#br0" timeOffset="204026.98">19532 15271 663 0,'0'0'159'0,"0"0"-71"0,0 0 73 16,47-24-92-16,-28 18-53 0,2 0-11 16,0 2-3-16,-1-1-2 0,2-1-12 15,1 1-55-15,13-1-80 0,-5 2-94 16,-4-1-100-16</inkml:trace>
  <inkml:trace contextRef="#ctx0" brushRef="#br0" timeOffset="204136.68">19970 15306 666 0,'0'0'187'0,"0"0"-73"0,0 0 8 16,0 0-98-1,0 0-24-15,0 0-83 0,0 0-88 0,0 0-107 0,0 0-112 16</inkml:trace>
  <inkml:trace contextRef="#ctx0" brushRef="#br0" timeOffset="204810.73">20691 15142 337 0,'0'0'131'0,"0"0"-53"0,0 0 47 0,0 0-1 16,-33 5-47-16,31-5-20 0,2 0 6 15,1 0-3-15,4-2 2 16,4 0-1-16,5 0-9 0,3-2-10 16,4 1 9-16,3-1 2 0,1-1-8 15,2-1-13-15,2-1-7 0,-1 0-6 16,0 0-7-16,-1-1 1 0,-1-2 5 15,-5 0-2-15,-1-1-2 0,-3-1-5 16,-6-1-2-16,-4 0-3 0,-3-1-2 16,-4 1 0-16,-5 1-2 0,-7 3-3 15,-5 2-7-15,-6 2-14 0,-11 5 1 16,-7 1 6-16,-8 12 9 16,-2 5 5-16,4 5 1 0,8 0 0 0,9-1 2 15,11-3-1-15,3-2 1 0,5 1-9 16,-1 3-5-16,4 4 11 0,3 1 2 15,5-1 1-15,4-3 4 0,6-2 14 16,6-1 12-16,3-3 2 16,7-1-1-16,2-4-1 0,7-1-7 0,7-5-7 15,5-4-5-15,0-2-7 0,-5-4-3 16,-9-2 0-16,-8 4-1 0,-6 0-24 16,1 0-27-16,2-2-35 0,2-2-44 15,8-7-52-15,-8 0-118 0,-6 2-145 16</inkml:trace>
  <inkml:trace contextRef="#ctx0" brushRef="#br0" timeOffset="205156.97">21278 15066 686 0,'0'0'61'0,"0"0"-30"0,0 0 84 0,0 0-84 16,0 0-24-16,39-26 13 0,-33 29-5 16,-1 5-2-16,-2 5 9 0,1 3 4 15,-1 5 0-15,1 0-6 0,1 1-3 16,3 2 4-16,2-5 4 16,1 0 3-16,3-5 2 15,0 0 2-15,3-4-5 0,-2-5 3 0,2-2 4 0,-2-3 16 16,2-5 1-16,-2-5-11 0,0-2-13 15,-1-2-8-15,-1-2-11 0,1-2-5 16,-2-2-3-16,1-1-23 0,0 0-23 16,1 0-24-16,-3 3-16 0,1 3-21 15,0 3-69-15,5 3-48 0,-2 5-6 16,-3 1-87-16</inkml:trace>
  <inkml:trace contextRef="#ctx0" brushRef="#br0" timeOffset="205376.31">21824 15144 544 0,'0'0'174'15,"0"0"-107"-15,0 0 37 16,0 0-63-16,0 0-36 0,0 0-3 0,0 0 1 0,21-14 13 16,-18 14 17-16,-3 7 17 0,0 4 10 15,0 3 4-15,-4 3-5 0,-1 4-12 16,0 4-17-16,2-2-19 0,1 4-7 15,1-3-4-15,1 0-14 16,1-1-51-16,4-4-56 0,6-2-66 16,1-4-81-16,-2-7-97 0</inkml:trace>
  <inkml:trace contextRef="#ctx0" brushRef="#br0" timeOffset="205532.71">21931 15008 951 0,'0'0'146'0,"0"0"-28"0,-1-35-33 16,5 23-85-16,0 5-8 0,2 1-47 16,0 3-49-16,1 3-40 15,0 2-21-15,5 10-9 16,-2 1-26-16,-1-2-89 0</inkml:trace>
  <inkml:trace contextRef="#ctx0" brushRef="#br0" timeOffset="205958.68">22248 15195 450 0,'0'0'198'0,"0"0"-85"0,0 0 54 16,11-37-55-16,-10 26-55 0,1-2-11 15,-2 2-2-15,0 0-22 0,-3 1-13 16,-4 3-3-16,-3 2-4 16,-1 2-1-16,-3 3-1 0,-3 4 0 15,-2 7-1-15,-1 6 1 0,-2 6-4 16,-3 10-6-16,3 8-13 0,3 6-18 16,6-4-25-16,8-10-8 0,5-12 12 15,1-6 28-15,4 3 22 0,3-2 10 16,3 0 2-16,2-5 4 0,3-6 19 31,0-5 8-31,1-9-2 0,1-7 18 0,-2-3 24 0,2-6-8 0,-1-10-4 31,1-12-6-31,0-14-7 0,-3-6-1 16,-2-7-4-16,-3 4 4 0,-2 6-17 16,1 1-17-16,-1 4-10 0,1 6-1 15,-1 11-31-15,-2 14-13 0,-2 13 3 16,-3 9-19-16,0 3-27 0,1 0-28 15,2 3-61-15,3 1-35 0,0 4 2 16,0 2-157-16</inkml:trace>
  <inkml:trace contextRef="#ctx0" brushRef="#br0" timeOffset="206818.72">22478 15135 570 0,'0'0'73'0,"0"0"-13"0,0 0 66 0,47-5-62 0,-30 1-58 0,-3-2-2 15,2 0 22-15,-3-1 32 0,1 0 29 16,-2-1 3-16,1 0-20 0,-3 0-21 16,1 0-1-16,-1-1-10 0,0 1-10 15,-3-1-8-15,-1-1-10 0,0 2-4 16,-3-1-2-16,-1 2-3 15,-2 1 0-15,-2 0-1 0,-5 1 0 16,-2 2-1-16,-2-1 1 0,-4 3-2 16,-1 1 2-16,-2 5-1 0,1 3 0 15,-2 3-3-15,2 1-7 0,1 5-9 16,0 1-10-16,2 4-5 0,2 1 12 16,2 1 16-16,5 3 7 0,3 1 0 15,2 1 0-15,6-2 0 0,4 1 0 16,3-1 5-16,2-3 3 0,3 0 4 15,2-4-1-15,0-4 10 0,3-4-6 16,-1-6-5-16,0-4 7 0,-1-2 5 16,-1-6 3-16,1-3 2 0,-4-3-8 15,1-1-8-15,-3-3-3 0,0-3-4 16,-1-2 0-16,-1-3-2 0,-1-4 0 16,1 2-2-16,1-1 1 0,-1 0-1 15,1 5 0-15,0 1 0 0,0 1-1 16,-3 4 0-16,1 3 0 0,0 2 1 15,-2 1-1-15,0 3 0 0,0 4-1 16,-2 0 1-16,-1 2 0 0,0 1 1 16,-1 5-3-16,-2 1 0 0,-1 3 2 15,-2 1-2-15,0 2 1 0,-1 6 1 16,-1-1 0-16,1 4 1 0,0 0 0 16,0 1 0-16,1 1 0 15,0 1 0-15,0-1 0 0,0 1 0 16,1-2 1-16,0-2 0 0,1-3-1 15,-1-4 1-15,1-5 0 0,-1-2-1 16,2-5 2-16,0-1 1 0,0-2-1 16,1-6 0-16,1-4 0 0,1-1-2 15,3-4 3-15,0-4 0 0,2-2-3 16,1-3 2-16,1 0-2 0,1 0 0 16,0 2 0-16,0 2 0 0,0 1-2 15,-1 3 2-15,-2 4-1 0,1 4 1 16,-3 5 0-16,-2 1 0 0,-2 3 0 15,0 1 2-15,-2 5 3 0,1 3 8 16,-2 5-1-16,1 0-3 16,-1 4-3-16,-2 3-2 0,0 3-4 15,-1 4 2-15,0 0-1 0,-1 2-1 16,0 1 0-16,-1 0 0 0,1-2-13 16,0-2-30-16,0-2-39 0,1-3-37 15,0-3-36-15,0-6-90 0,2-3-110 16</inkml:trace>
  <inkml:trace contextRef="#ctx0" brushRef="#br0" timeOffset="207116.73">23654 15090 429 0,'5'-8'111'0,"0"-1"36"0,0 0 0 15,-3-2-76-15,-2 3-13 0,0 1-12 16,-1 1 5-16,-5 3 0 0,-1 2-5 16,-1 1-8-16,-1 0-8 0,-2 5-13 15,-2 3-5-15,-2 3-3 0,-2 3 10 16,-2 4 3-16,0 3 7 0,-2 3 3 16,2 1-7-16,3 1-10 0,1 1 2 15,4-1-4-15,3 0-2 0,2-2-4 16,3-1-2-16,3-2-4 0,3-1 2 15,6-1-3-15,4-4-22 0,4-2-36 16,2-5-46-16,4-3-57 0,13-5-65 16,-7 0-47-16,-2-5-63 0</inkml:trace>
  <inkml:trace contextRef="#ctx0" brushRef="#br0" timeOffset="207493.53">23801 15148 620 0,'0'0'117'15,"0"0"8"-15,0 0-17 0,0 0-76 16,0 0-17-16,0 0-8 0,0 0 1 16,0 0 1-16,36-18 18 0,-26 16 23 15,4-3-6-15,0 2-7 0,2-2-2 16,1-1-15-16,1 2-10 0,2-1-3 16,-1 0-4-16,2-2 3 0,-2 1-3 15,-1-3-3-15,-2 0 2 0,-1-3-1 16,-4-1 0-16,-2 2 1 0,-6-2 0 15,-3 1-2 1,-4 3 0-16,-9-1 0 0,-3 5-2 0,-9 0 2 16,-3 4 0-16,-11 3 1 0,-13 13-2 15,-11 10 2-15,-4 9-1 0,4 5 6 16,10 2 16-16,13 0 35 0,9 0 23 16,9-4 2-16,10-2-6 0,8-6-1 15,4-4-16-15,4-8-19 0,6 1-9 16,5 1 1-16,13 3-10 0,16 0-9 15,13-4-7-15,5-3-5 0,2-5-1 16,-2-2-17-16,-4-3-55 0,4-3-60 16,0-2-66-16,-16 0-109 0,-7-3-237 15</inkml:trace>
  <inkml:trace contextRef="#ctx0" brushRef="#br0" timeOffset="209943.06">25198 14835 432 0,'0'0'37'0,"0"0"-6"0,0 0 34 0,0 0 13 0,0 0-37 16,0 0-25-16,38-28-5 0,-31 30-3 15,-2 9-2-15,-2 4 14 0,-4 15 5 16,1 16 2-16,-7 12 13 0,-2 9 1 16,0-5-7-16,0-5-7 0,-1-9-12 15,2-4-6-15,1-4-1 0,0-5 2 16,2-9 5-16,0-5 7 0,3-6 13 15,1-1 2-15,1-1-8 0,0 1-2 16,3-2 2-16,5-1 1 0,1-5 1 16,5-3-1-16,3-3-6 15,4 0-7-15,2-6-3 0,3 0-3 16,2-2-1-16,0 0-3 0,2-1-6 16,-2 2 1-16,-1 0-2 0,-2 1-2 15,-3 0-14-15,-2 0-24 0,-2 3-23 16,-5-3-34-16,-1 2-48 0,-4-1-60 15,-5 1-63-15,-3 0-210 0</inkml:trace>
  <inkml:trace contextRef="#ctx0" brushRef="#br0" timeOffset="210146.54">25112 15265 682 0,'0'0'91'0,"0"0"-31"0,0 0 80 16,0 0-38-16,0 0-49 0,52-38-12 16,-26 30-10-16,4-2-14 0,1 1-16 15,1 1-1-15,-1 1-32 0,2 0-39 16,-2 1-31-16,1 3-66 0,8-4-46 16,-6 2-47-16</inkml:trace>
  <inkml:trace contextRef="#ctx0" brushRef="#br0" timeOffset="210617.52">25661 14891 539 0,'0'0'34'0,"0"0"-27"15,0 0 33-15,0 0 0 0,0 0-33 16,0 0-5-16,0 0-2 0,0 0 5 15,16 53 11-15,-17-16 16 0,1 13 0 16,1 13-13-16,0 5 1 0,1-4-5 16,0-10-10-16,0-8 1 0,0-5 2 15,1-3 3-15,-1-8 3 0,-1-7 3 16,2-7-4-16,-1-2-1 0,0 0-6 16,3 0-1-16,-1-1-3 15,0-5 8-15,1-4 21 0,0-4 35 16,1-5-5-16,2-4-22 0,2-4-21 15,3-3-4-15,2-4 0 0,0-5 3 16,2-1 0-16,5-9 0 0,1-6-1 16,1 5 1-16,-2 4 0 0,-2 7 2 15,-3 7-3-15,3-2-1 0,2 0 1 16,1 5-6-16,-2 2-10 0,-4 5 9 16,0 2-5-16,-5 4-2 0,-2 2-2 15,-4 2 0-15,-3 8-1 0,-3 4 1 16,0 3-3-16,-3 5-13 0,-3 4-19 15,1-1-18-15,-1 0-39 0,3 1-54 16,3 8-72-16,-1-9-61 0,1-5-183 16</inkml:trace>
  <inkml:trace contextRef="#ctx0" brushRef="#br0" timeOffset="211146.45">26388 15304 455 0,'0'0'160'0,"0"0"-45"0,0 0 25 0,0 0-54 0,0 0-24 0,30-40-6 15,-27 31-10-15,-1 1-16 0,-2 0-6 16,0 0 0-16,-2 0-3 15,-4 2-8-15,-1 1-8 0,-3 3-3 16,0 2-2-16,-5 3 0 0,-1 4-1 16,-3 5-3-16,-1 2-24 0,0 2-13 15,0 5-2-15,4-1-5 0,2 1 14 16,5 0-3-16,2 0-15 0,4 0 10 16,3-1 20-16,2-4 10 0,4 0 8 15,2-2 4-15,1-2 1 0,2-5 17 16,2-3 20-16,2-4-2 0,0-2-3 15,1-7 5-15,0 0 2 0,1-4-10 16,-1-2-9-16,0-2-5 0,0-1-7 16,0-2-6-16,-3 0-2 0,0 0 0 15,-5 4-1-15,0 1 0 0,-4 3 0 16,0 6 0-16,-4 2-2 16,0 3 2-16,-5 1 11 0,0 0 1 15,-1 3 6-15,1 3-4 0,0 3-5 16,0 4 0-16,0 1-7 0,3 1 1 15,2 0 1-15,0-1 5 0,4-1 7 16,3 1 3-16,2-3-5 0,4-2-9 16,4-2-5-16,0-3-1 0,2-3-41 15,1-1-48-15,-1-1-54 0,8-9-52 16,-3 2-57-16,-4-2-101 0</inkml:trace>
  <inkml:trace contextRef="#ctx0" brushRef="#br0" timeOffset="211444.86">26768 14762 512 0,'0'0'92'0,"0"0"-18"0,0 0 46 0,0 0-75 16,9 14-31-16,-9 0 6 0,-3 5-5 15,-1 7-13-15,-4 11 1 0,-4 13 3 16,-1 11 9-16,-1 4 13 0,2-5 7 15,3-4-9-15,5-10 0 0,1-3 2 16,3-3-5-16,0-4-6 0,1-7-5 16,1-7-5-16,3-7 4 0,0-1 5 15,3 0 7-15,3 0 2 0,2 1 7 16,3-2-14-16,0-4-7 0,2-2-6 16,2-3-3-16,1-2-2 0,0-1-6 15,0-1-27-15,1-2-37 0,-1-2-43 16,5-7-54-16,-7 1-71 0,-5-2-98 15</inkml:trace>
  <inkml:trace contextRef="#ctx0" brushRef="#br0" timeOffset="211634.18">26720 15238 1054 0,'0'0'91'0,"0"0"-9"16,0 0 27-16,40-15-71 0,-19 10-25 15,4-1-6-15,3 2-5 0,4 1 3 16,5 3 1-16,5 0-6 0,4 3-2 16,3 4-30-16,-4 0-51 0,-2 0-57 15,-4-3-82-15,-9-2-98 0,-5-1-171 0</inkml:trace>
  <inkml:trace contextRef="#ctx0" brushRef="#br0" timeOffset="212136.59">27800 15265 732 0,'0'0'86'0,"0"0"-45"0,0 0 54 0,0 0-36 0,0 0-45 0,2-22-11 16,-2 23 1-16,0 5 22 0,0 6 16 16,-3 8 14-16,-4 6 1 0,-1 11-17 15,-2 16-5-15,2 12-10 0,-1 5-12 16,4-5-8-16,0-3-2 15,0-13 0-15,1 2-3 0,-5-5-32 16,1-4-18-16,0-4-36 0,1-10-170 16,4-7 193-16,3-2-164 0,0-7 48 15,0-3-120-15</inkml:trace>
  <inkml:trace contextRef="#ctx0" brushRef="#br0" timeOffset="212458.96">27758 15311 595 0,'0'0'83'0,"19"-38"-17"16,-5 14 80-16,2 1-62 0,0-1-41 15,3 2 5-15,-1 4 2 0,-2 3-4 16,2 2-12-16,-1 4-3 15,1 3-10-15,-1 3 2 0,1 3 9 16,-1 6-6-16,-1 2-2 0,0 5-1 16,-2 5-5-16,-3 3-8 0,-2 2 0 15,-4 4 0-15,-3 2-4 0,-3 0-1 16,-4 0-1-16,-5-1 0 0,-4-2-2 16,-7-2-2-16,-1-3-6 0,-6-3-35 15,-1-5-49-15,-2-3-25 0,1-3-64 16,-7-5-74-16,7-2-45 0,4-2-150 15</inkml:trace>
  <inkml:trace contextRef="#ctx0" brushRef="#br0" timeOffset="212888.56">28163 15287 634 0,'0'0'51'0,"0"0"11"0,36-15 69 16,-18 9-83 0,2 1-38-16,2-1-6 0,-3 3 3 0,0 2 3 0,-2 1 0 15,-1 2 2-15,-1 4 11 0,-3 3-1 16,-1 5-1-16,-4 5-5 15,-1 4 3-15,-4 5-3 16,-1 3-9-16,-1-1-4 0,0-2-3 0,-2-2-7 16,-6-3-24-16,0-4-6 0,-3-3-4 15,-3-5 9-15,-2-3-2 0,1-4-1 16,-1-4 11-16,1-2 9 0,3-6 11 16,0-1 4-16,4-2 18 0,3-2 31 15,2-4 6-15,3 0 1 0,0-3-8 16,8 1-11-16,4 0-6 0,1 0-4 15,5 2-5-15,2 1-8 0,3 3-13 16,4 2-1-16,1 3-7 0,3 2-41 16,0 1-45-16,2 5-45 15,14 0-63-15,-7 0-43 0,-5 0-124 16</inkml:trace>
  <inkml:trace contextRef="#ctx0" brushRef="#br0" timeOffset="213300.8">28861 15346 491 0,'0'0'98'0,"0"0"2"0,0 0 61 0,0 0-65 0,0 0-51 16,0 0-9-16,5-31-1 15,-8 25-7-15,-2 1-11 0,-1 2-5 0,-2 1-1 0,-3 2-3 16,-2 2 5-16,-1 3 3 0,-2 4-5 16,-2 2-6-16,2 3-3 0,0 5-1 15,1 1-1-15,3 3 0 16,4 3 1-16,3 1 1 0,3-2 13 16,2 0 9-16,6-1 4 0,3-3 6 15,5-2 5-15,1-4-7 0,5-2-1 16,2-6-5-16,0-4-8 0,3-3 10 0,-2-5 12 15,0-4-6-15,-4-3-17 0,-1-4-9 16,-4-2-4-16,-5-3 0 0,-4-4-4 16,-5 2-7-16,-4 0-26 15,-7 4-21 1,-3 2-13-16,-4 4-15 0,0 1-24 16,-1 4-30-16,3 1-43 0,-3 4-44 15,5 1-25-15,5 2-97 0</inkml:trace>
  <inkml:trace contextRef="#ctx0" brushRef="#br0" timeOffset="213584.55">29158 15441 755 0,'0'0'87'0,"0"0"-17"0,0 0 33 16,0 0-73-16,28-36-23 0,-25 32 6 16,1 0 8-16,-3 2 16 0,-1 2-3 15,0 0-6-15,0 10-8 0,-1 5-1 16,-4 6 1-16,-4 12-6 0,-3 12-5 16,0 6-5-16,-2 6-1 0,1-3-3 15,2-7-2-15,3-5-26 0,0-3-29 16,-1 0-26-16,0-5-28 0,0-7-23 15,3-2-75-15,-1-9-67 0</inkml:trace>
  <inkml:trace contextRef="#ctx0" brushRef="#br0" timeOffset="213913.96">29128 15499 448 0,'10'-36'65'0,"4"1"51"16,-6 9-4-16,-2 7-20 0,2 3 20 16,3-1 2-16,1-3-17 0,3 1-34 15,1 1-18-15,1 3 5 0,-1 3-4 16,3 1-9-16,-2 5-4 16,0 4-6-16,0 2-9 0,-2 1-4 15,-2 6-7-15,-2 5-3 0,-2 2-1 16,-1 3-2-16,-3 3 1 0,-2 3 0 15,0 2 0-15,-3 2 1 0,-3-1-1 16,-3-1 2-16,-5 0 2 0,-3-3-3 16,-3-2 1-16,-4-3-2 0,-6-1-1 15,-5-2-1-15,1-4-15 0,-1-3-38 16,1-5-38-16,8-2-50 0,-11-2-72 16,10-4-105-16,5 0-139 0</inkml:trace>
  <inkml:trace contextRef="#ctx0" brushRef="#br0" timeOffset="214085.73">29594 15584 936 0,'0'0'130'0,"0"0"-22"0,0 0-17 16,0 0-70-16,0 0-21 0,0 0-53 15,0 0-53-15,3-19-42 0,-4 17-15 16,2 0-16-16,4 2-67 0,1-1-98 15</inkml:trace>
  <inkml:trace contextRef="#ctx0" brushRef="#br0" timeOffset="214555.15">30449 15429 709 0,'0'0'76'0,"0"0"12"16,0 0 34-16,0 0-87 0,28-41-30 15,-28 30 0-15,0-1 3 0,-4 0 17 16,-2 3 11-16,-1-1 1 0,-3 5-16 16,-2 0 1-16,1 4-2 0,-2 1-11 15,-4 2-7-15,0 5-2 0,-1 5-1 16,1 4 1-16,-1 4 1 0,3 2-1 16,5 2-1-16,2 1-1 0,5 0 2 15,3-1 0-15,4-1 2 0,5-1 1 16,2-4 1-16,4-2 3 0,0-5 12 15,5-3 11-15,-1-5 4 16,0-3-4-16,2-4-5 0,-1-5-5 16,-4-3-6-16,-3-3 1 0,-1-4-6 15,-4 0-4-15,-3-4-5 0,-3 0-8 16,-1-2-34-16,-2 3-20 0,-6 1-2 16,-1 4-13-16,-4 3-50 0,2 5-22 15,-3 3-33-15,3 3-25 0,2 1-128 16</inkml:trace>
  <inkml:trace contextRef="#ctx0" brushRef="#br0" timeOffset="-214535.17">31046 15358 653 0,'0'0'110'0,"0"0"-19"0,14-42 64 0,-7 23-91 16,-4-2-47-16,0 1 6 0,0 0-1 16,0 3 7-16,-1 0 15 0,-2 2-1 15,2 3-5-15,-2 2-9 16,-5 3-4-16,0 3-11 0,-3 1-11 15,-1 3-3-15,-2 1 0 0,-2 6 0 16,-3 4 0-16,0 3 1 0,-3 7-1 16,-1 2 1-16,-4 15 1 0,-6 12-2 15,-2 13 1-15,-2 4 0 0,7 0-1 16,5-5 1-16,3-5 0 0,3-2-1 16,4 0 2-16,3-2 0 0,5-4-2 15,2-6-2-15,2-3-10 0,5-5-32 16,1-10-19-16,1-7-24 0,5-7-51 15,-2-5-78-15,-2-3-122 0</inkml:trace>
  <inkml:trace contextRef="#ctx0" brushRef="#br0" timeOffset="-214362.73">30858 15647 928 0,'0'0'28'0,"0"0"18"0,50-6 38 15,-27 5-84-15,4 1-1 0,1 0-11 16,2 0-7-16,0 0 13 0,7 1-3 16,3 5-17-16,6 1-30 0,2 0-67 15,-14-3-82-15,-7-1-188 0</inkml:trace>
  <inkml:trace contextRef="#ctx0" brushRef="#br0" timeOffset="-213098.22">17707 16370 446 0,'0'0'59'0,"0"0"-46"0,0 0 38 0,0 0 0 0,26-9-36 0,-22 3-5 15,0 2 14-15,-2-2 26 0,-2 2 22 16,0-2 14-16,0 2-6 16,0 0-6-16,-2-3-3 0,-1 1-23 15,-2-2-8-15,0-1-12 0,-4-1-8 16,1 1-8-16,-3 0-6 0,-1 1-5 16,-3 2-1-16,-2 3 0 0,-4 3 0 15,-1 5-1-15,-3 8-1 0,-2 3 1 16,1 6-15-16,-3 10-12 0,7-3-13 15,4 2-2-15,4 0-11 0,12-3-9 16,1 1 15-16,4 0 17 0,8-2 15 16,6-6 9-16,1-2 7 15,7-5 0-15,0-5 9 0,2-3 18 0,2-6 16 16,-1-2 12-16,-1-9 5 0,0-3 5 16,0-7-9-16,-3-4-13 15,-1-9 2-15,-2-6 18 0,-4-11-1 16,-4-3-1-16,-6-2-1 0,-5 1-1 15,-2 0-15-15,0-2-12 0,-2 0-16 16,-2 2-11-16,1 3-4 0,1 8-1 16,2 12-10-16,-1 13-12 0,1 6-10 15,-2 8-18-15,2 0-35 0,0 3-43 16,3 0-57-16,10 5-82 0,-4 3-34 16,1 2-68-16</inkml:trace>
  <inkml:trace contextRef="#ctx0" brushRef="#br0" timeOffset="-212658.03">17975 16373 536 0,'0'0'87'0,"0"0"21"0,0 0 41 0,44 7-66 0,-30-7-21 0,3 0 8 16,-2-3-16-16,3 1 0 0,0-4-2 16,-2 2-4-16,0-2-2 0,-2-1-2 15,0-1-6-15,-4 0-7 0,-2-1-13 16,0 0-6-16,-4-3-2 0,-3-2-3 16,-1-5-4-16,-5 0-3 0,-4 0-1 15,-3 2-3-15,-5 4-13 0,-1 3-8 16,-3 8-4-16,-2 2-2 0,-3 7 4 15,0 5 11-15,-1 4 3 0,0 4 1 16,2 4 2-16,3 3 6 0,3 1 2 16,3 0 2-16,7 0 0 15,2 0 0-15,7-1 4 0,0-3 12 0,5 1 6 16,3-6 8-16,6 1-2 0,2-5-3 16,5-2-10-16,4-2-7 0,0-4-7 15,7-2-1-15,10-4-13 0,6-1-64 16,3-6-58-16,-3-4-79 0,-13 2-102 15,-12-2-117-15</inkml:trace>
  <inkml:trace contextRef="#ctx0" brushRef="#br0" timeOffset="-212233.2">18830 16127 703 0,'0'0'118'0,"0"0"-32"0,0 0 49 16,13-47-60-16,-12 32-39 0,1-2-2 15,-2-1-6-15,-2 1 7 0,0 0-3 16,-4 2 10-16,-1 2 9 0,0 1-12 15,-2 2-13 1,1 3-8-16,-2 3-7 0,1 2-10 0,-2 2 0 0,-4 2-1 16,0 5 0-1,-3 3-1-15,1 4 1 0,-4 4 0 0,1 4 1 0,-5 10-1 16,-4 10 1 0,-1 13-1-16,5 7 1 0,3-2-1 0,5 2-5 0,5-5-7 15,2 0-6-15,1 3 1 0,3-3 2 16,5-3-1-16,1-6-8 15,0-2-14-15,7-4-24 0,4-5-15 16,1-3-19-16,1-9-25 0,-5-6-42 16,1-7-23-16,4 1-18 0,-3-5-15 15</inkml:trace>
  <inkml:trace contextRef="#ctx0" brushRef="#br0" timeOffset="-211951.21">18416 16545 547 0,'0'0'116'15,"0"0"4"-15,0 0 6 0,0 0-68 16,0 0-3-16,0 0 10 0,-7-8-13 15,12 7 11-15,5-2 2 0,6 1 8 16,0 1-2-16,4 1-16 0,3 0-22 16,-1-1-17-16,3-1-11 0,-2-1-5 15,2 2 0-15,2-2-20 16,2 2-40-16,0-1-31 16,0 1-36-16,12 0-61 0,-6-1-114 0,-5-1-96 0</inkml:trace>
  <inkml:trace contextRef="#ctx0" brushRef="#br0" timeOffset="-211683.99">19057 16594 1180 0,'0'0'190'0,"0"0"-109"0,0 0-2 15,0 0-60-15,0 0-19 0,0 0-8 16,13-3-37-16,-9 5-15 0,-1-1-14 16,3 2-23-16,-2 0-42 0,9 0-99 15,-1-1-102-15</inkml:trace>
  <inkml:trace contextRef="#ctx0" brushRef="#br0" timeOffset="-210237.87">19824 16316 559 0,'0'0'62'0,"0"0"-20"0,0 0 60 0,16-40 3 16,-12 27-51-16,-3 0 3 0,-1 0 6 16,0 1-7-16,-1 2-2 0,-3 3-1 15,1 3-12-15,-2 2-7 0,0 2-2 16,1 9-5-16,-4 6-1 0,1 13 6 16,-3 16-5-16,1 19-7 0,0 6-8 15,6 3-2-15,3-4-6 0,1-7-1 16,7-3-2-16,0-2 0 0,-1 1 0 15,-2-1-2-15,0-1-10 0,-2-3-23 16,-3-4-33-16,0-6-51 0,-2-10-131 16,0-10 101-16,0-2-60 0,2-9-103 15,0 0-19-15</inkml:trace>
  <inkml:trace contextRef="#ctx0" brushRef="#br0" timeOffset="-209939.68">19808 16330 587 0,'0'0'80'16,"0"0"-13"-16,34-44 87 0,-16 28-44 15,0 2-37-15,1 5-8 0,1 2-11 16,-1 4-6-16,2 3-9 15,-1 2-5-15,-2 6-2 0,1 3 2 0,-4 4-10 16,0 3-7-16,-5 2-5 0,-4 0 3 16,-4 4-1-16,-4-2-5 0,-6 3-6 15,-7-1 2-15,-6 3-5 0,-7-3-1 16,-5 3-22-16,-7-1-34 0,1-6-35 16,9-5-26-16,4-5-82 0,-3-4-75 15,3-1-59-15</inkml:trace>
  <inkml:trace contextRef="#ctx0" brushRef="#br0" timeOffset="-209420.28">20260 16110 677 0,'0'0'120'0,"0"0"-66"0,0 0 84 0,0 0-54 15,41-25-44-15,-34 25-9 0,1 6 6 16,-2 4-13-16,-2 4-2 0,-4 7-4 16,0 3 0-16,-2 13 0 15,-5 10-5-15,-4 13-6 0,0-1-4 16,2-2-1-16,-1-7-1 0,2-7 2 15,2-4-3-15,0-3-17 0,1-7-11 16,0-8 0-16,2-6 4 0,2-2 10 16,-1 1 10-16,1-1 3 0,1-1 1 15,0-6 1-15,1-5-1 0,4-1 7 16,1-7 12-16,1-4 4 0,1-6 0 16,5-3 4-16,1-3-3 0,2-5-2 15,6-6 2-15,6-8-6 0,-1 6 2 16,-1 5 3-16,-2 7 0 0,-5 9-2 15,3-2 3-15,1 3 0 0,-2 3-2 16,-2 5-5-16,-5 0-4 0,-1 6-4 16,-5 3-4-16,-2 6-4 0,-1 6 7 15,-1 5-2-15,-7 5-1 0,3 8-2 16,-4 8-1-16,-1 2-2 16,0-5-6-16,3-10-36 0,1-9-43 0,1-7-32 15,2 3-46-15,5 4-93 0,1-4-121 16</inkml:trace>
  <inkml:trace contextRef="#ctx0" brushRef="#br0" timeOffset="-209044.72">20909 16506 378 0,'0'0'143'0,"0"0"-48"0,12-43 65 0,-9 25-33 16,-1-1-47-16,-2 3-18 0,-2 0 0 16,-2 2-16-16,-1 4-13 0,-2 2-10 15,-1 4-8-15,-4 4-4 16,1 1-7-16,-5 9 2 16,1 4 3-16,-2 6-5 0,3 4-3 0,-2 10-1 0,4 6 0 15,3 4 0-15,3-3 0 0,4-12-1 16,1-7 0-16,6-8 1 0,1 2 2 15,5 1 2-15,4-2 8 0,2-3 5 16,3-5 5-16,1-7 3 0,0-2 5 16,-2-8 18-16,-2-1 2 0,0-4-11 15,-4-1-14-15,-3-2-13 0,-5-2-9 16,-4-2-3-16,-1-2-22 16,-6 1-32-16,-4 0-3 0,-1 5-12 15,-1 4-11-15,0 6-42 0,0 2-68 16,-3 5-48-16,4 1-39 0,2 0-137 15</inkml:trace>
  <inkml:trace contextRef="#ctx0" brushRef="#br0" timeOffset="-208507.47">21044 16534 411 0,'0'0'217'0,"0"0"-116"16,29-36 54-16,-15 20-32 16,0 1-65-16,-1 1-9 0,-2 1 10 15,-1 2-20-15,0 1-11 0,-4 4 15 16,1 3 5-16,-4 1-5 0,-1 2-14 16,-1 3-16-16,-1 4-7 0,0 5-1 15,-1 4-2-15,-3 5-3 0,-1 5 1 16,-1 1-1-16,1 4 2 0,-1-1-2 15,3 0 0-15,0 0-7 0,1-2-5 16,1-3-4-16,1-1-5 0,0-7-3 16,0-1 8-16,1-6-2 0,1-4 12 15,1-4 6-15,0-2 0 0,1-3 3 16,2-6 9-16,1-1 17 0,0-5-3 16,1-1 0-16,1-3-4 0,2-1-3 15,1-2-3-15,2-3-3 0,0-1-2 16,3-2-4-16,-1 0-5 0,2 3 2 31,0 1-1-31,0 2-1 0,-1 4-2 0,-2 2 0 0,0 4 0 0,-3 3 0 31,-3 5 0-31,-2 1 0 0,-3 3 1 16,-2 2 0-16,-1 4 0 0,-1 4 6 16,0 3 0-16,0 3-6 0,0 4 2 15,0 3-2-15,0 2-1 0,1-1 0 16,0 2 0-16,1-1-2 0,-1-2-13 15,2 0-12-15,0-3-12 0,0 0-23 16,1-3-34-16,3-3-25 0,3-2-61 16,-1-5-90-16,0-4-118 0</inkml:trace>
  <inkml:trace contextRef="#ctx0" brushRef="#br0" timeOffset="-208129.06">21594 16580 300 0,'0'0'119'0,"0"0"-110"0,0 0 55 0,0 0-1 0,20-31-15 0,-12 25 21 15,2-1 23-15,2 1 16 0,1-1-3 16,3-1-13-16,-1 1-14 0,3-2-19 16,0 1-18-16,2-1-16 0,0 1-6 15,-2 0 9-15,-1-2 8 0,-3 1-5 16,-2 1-10-16,-4 0-11 15,-4 2-4-15,-3-1 0 0,-3 3-5 16,-6 1-1-16,-6 0-3 0,-3 3 0 16,-6 0-1-16,-2 3 0 0,-2 5 1 15,-2 3 0-15,1 4 0 0,2 3-1 16,3 4 4-16,2 1 0 0,4 0-1 16,3 3 1-16,6-3 3 0,2 0 7 15,5-2 4-15,0 0-2 0,6-3-2 16,3 0-6-16,5-2-2 0,1-3-1 15,4-3-1-15,2-1-35 0,3-5-58 16,2-3-47-16,10-4-69 16,-5-3-80-16,-3-2-94 0</inkml:trace>
  <inkml:trace contextRef="#ctx0" brushRef="#br0" timeOffset="-207738.09">22150 16405 667 0,'0'0'149'0,"0"0"8"0,0 0-3 15,0 0-87-15,17-42-28 0,-17 33-10 16,-6 2-13-16,-3 1-12 0,-3 3-4 16,-2 3 0-16,-3 3 1 0,-1 4-1 15,-1 1-3-15,1 5-2 0,0-2-11 16,2 2-4-16,3 0 5 0,1 0 6 15,3-1-3-15,4 0-8 0,2-1-8 16,3-1 9-16,1 0-6 16,6-3-5-16,2 1 7 0,4 0 6 15,0-1 5-15,2 1 8 0,0 0 4 16,1 2 1-16,-1 1 14 0,1 0 24 16,-2 2-5-16,-1 1-5 0,-1 0-7 15,-2-1-6-15,-5-1 0 0,-2-1 0 16,-3 1-4-16,-4-2-1 0,-5 1 0 15,-4-2-1-15,-5 0 2 0,-3-2-1 16,0 0-7-16,-4-3-4 0,-1 2 0 16,-1-2-17-16,-2 1-30 0,1-1-34 15,-2-2-34-15,-7-2-57 0,5 0-90 16,6-4-198-16</inkml:trace>
  <inkml:trace contextRef="#ctx0" brushRef="#br0" timeOffset="-207042.21">23697 16529 137 0,'0'0'232'0,"0"0"-132"0,0 0-18 0,4-6-15 0,-1 3-20 15,-1 0 6-15,0-1 23 0,0 0 7 16,-1 1-3-16,0-1-5 0,-1 1 3 16,0-1-8-16,0-1-16 0,-2-2-11 15,0-1-15 1,-2-1-5-16,0-1-8 0,-2 0-4 15,-2 0-6-15,-3 0-2 0,-3 3-3 0,-3 1 0 0,-3 4-1 0,-4 2 0 16,-2 0-3-16,-1 6-3 0,-4 3-16 16,1 7-3-16,-1 2-16 15,2 5-13-15,2 2-21 0,5 3-23 0,6-2-1 16,5 2-10 0,8-2 19-16,3-2 46 15,8-2 26-15,6-5 12 0,3-2 7 0,3-4 11 0,3-4 24 0,-1-4 18 16,3-3 25-16,0-9 17 0,0-3 8 15,0-5-14 1,-2-4-31-16,0-4-9 0,-2-4 13 0,-1-7 2 0,-4-10-7 16,1-12-2-16,-4-6-14 15,-2 0-18-15,-2 0-13 0,-2 3-9 16,-2 5 0-16,-1 7-1 0,0 8-7 16,-1 14-20-16,1 10-13 0,-2 10-9 15,1 3-34-15,0 2-32 0,2 2-64 16,6 7-89-16,1 3-2 0,-1 1-124 15</inkml:trace>
  <inkml:trace contextRef="#ctx0" brushRef="#br0" timeOffset="-206775.4">23994 16488 624 0,'0'0'137'0,"0"0"-67"0,0 0 50 0,0 0-51 0,1-25-29 0,-1 23-3 16,-3 2 5-16,-2 2 0 0,-1 5-10 16,-2 4-3-16,0 6-4 0,-2 4-3 15,1 4 5-15,-2 4-5 0,3 1-12 16,1 1-8-16,3-2-2 0,1 1-45 15,3-4-48-15,5 2-65 0,1-6-96 16,1-8-139-16</inkml:trace>
  <inkml:trace contextRef="#ctx0" brushRef="#br0" timeOffset="-206583.28">24062 16271 1120 0,'-6'-35'45'16,"3"4"28"-16,3 14 6 0,0 6-79 16,1-3 0-16,2 0-77 0,2 0-6 15,4 3-22-15,0 4-9 0,4 4-7 16,3 2-14-16,11 3-12 0,-5 1-48 16,-1 1-125-16</inkml:trace>
  <inkml:trace contextRef="#ctx0" brushRef="#br0" timeOffset="-206093.37">24480 16377 646 0,'0'0'147'0,"0"0"26"0,0 0-27 16,16-33-76-16,-14 18-26 0,1-1-6 16,-2-2-4-16,-1 1-10 0,0-1-3 15,0 1-1-15,-2 0-8 0,-3 0-1 16,1 5-4-16,0 2-7 0,-2 2-1 16,-1 4 0-16,-2 2 0 0,0 2-7 15,-2 3-13-15,-3 1-3 0,-2 6 10 16,-1 1 5-16,-2 4 5 0,-1 6 1 15,-1 3 2-15,0 12 1 0,-4 11-1 16,-1 10 1-16,3 6 0 0,6-5 1 16,3-8 0-16,7-8 1 0,1-5-2 15,3-7 1-15,2-6-1 16,1-5 1-16,0-3-1 0,0 4 0 0,1 0 0 16,0 2-1-16,0-2-6 0,-1-4-8 15,0 0-2-15,-2-1 4 0,-4-3-4 16,0 2-6-16,0 1 8 0,0 2 6 15,0-1-10-15,2 0-28 16,0-1-38-16,1 1-5 0,1-4 21 0,0-2-3 16,1 0-14-16,1-2 5 15,0-2-11-15,1-1-53 0,1-4-106 0</inkml:trace>
  <inkml:trace contextRef="#ctx0" brushRef="#br0" timeOffset="-205864.03">24084 16709 711 0,'0'0'102'0,"0"0"9"0,0 0-7 0,51-29-51 15,-31 21-11-15,2-1 4 0,-1 2-15 0,0 0-22 16,0 1-8-16,-1 1-1 16,1 0-20-16,0 1-55 0,-1-1-71 0,10-4-84 15,-5 1-67 1</inkml:trace>
  <inkml:trace contextRef="#ctx0" brushRef="#br0" timeOffset="-205527.13">24711 16405 561 0,'0'0'52'0,"0"0"34"0,-1-35 40 16,-2 20-57-16,0 1-18 0,-1 0 19 16,-1 2 9-16,0 2-6 0,0-1-7 15,-2 4-6-15,2 3-6 16,-2 2-18-16,-2 2-12 0,-2 3-9 15,-2 5 0-15,-2 5-6 0,-1 6-3 16,-4 9-2-16,-3 11-1 0,-2 13 3 16,0 6-2-16,2-1-3 0,6 0 1 15,2-8-1-15,5-1-1 0,0-1 2 16,3-2-2 0,3 0 0-16,1-1-2 0,2-7-13 0,0-5-27 0,1-8-20 15,0-8-29-15,0 0-44 0,0-2-65 16,0-2-41-16,-1-2-81 0</inkml:trace>
  <inkml:trace contextRef="#ctx0" brushRef="#br0" timeOffset="-205354.59">24319 16759 1078 0,'0'0'103'16,"0"0"-23"-16,37-23-15 0,-13 13-56 15,4 1-4-15,2-2-5 0,6-1 0 16,7 1-3-16,8-2 2 0,0 2-9 16,0 1-30-16,-7 4-29 0,-4 4-60 15,-4-1-80-15,-9 1-64 0,-7 1-65 0</inkml:trace>
  <inkml:trace contextRef="#ctx0" brushRef="#br0" timeOffset="-204681.52">24858 16655 357 0,'0'0'154'0,"0"0"-127"16,0 0 48-16,0 0-28 0,0 0-27 15,35 2 10-15,-21-2 15 0,-1-1 9 16,2 1 15-16,-2-2 5 0,1 0-9 16,-3-1-15-16,-1 1-18 0,-2-1-19 15,-1 0-10-15,-2-2 0 0,-3 0-1 16,-2-1 3-16,0-1-4 0,-3-2-1 15,-2 1 2-15,-4 0-2 0,-1 2 2 16,-1 1 2-16,-3 2-4 16,-1 0 0-16,-2 2 1 0,1 1-1 15,-3 4-2-15,-1 3-8 0,2 1-7 16,0 5-1-16,2 1 6 0,2 0 0 16,5 2 2-16,4 0-3 0,2 1 4 15,3-2 3-15,4 1-1 0,2-1 5 16,2-2 2-1,4-2 0-15,0-3 2 0,0-1 1 16,3-3 7-16,1-2 11 0,0-2 4 0,0-1 8 0,0-4 8 16,-1-2 10-16,-2-1 2 0,-1-1-9 15,0-2-8-15,-2-1-5 0,0-2-5 16,-1-1-11-16,-1-3-7 0,0-1 2 16,0 0 1-16,1 1 6 15,-1 2 2-15,0 2 1 0,1 4 1 16,0 2-1-16,0 2-4 15,1 2-4-15,1 1-4 0,-2 3-2 16,1 3-5-16,0 4-1 0,-1 3 0 0,-1 5-1 16,0 5 1-16,-1 3 0 0,-1 4 1 15,1 3-1-15,-1 0-3 0,1-2-3 16,-2-3-21-16,-1-2-17 0,-4-3-19 16,0-4-7-16,-4-3-12 0,-6-4 10 15,-1-5 10-15,-3-4 24 0,0-1 22 16,1-6 5-16,-1-1 11 15,4-3 3-15,0 0 31 0,3-4 30 0,4-1-5 16,3-1 0-16,3-3-7 0,7 1-15 16,1-2-8-16,7 2-7 15,1 0-9-15,4 2-10 0,3 3-2 16,2 2-1-16,2-1-1 0,0 3-27 16,2 0-61-16,-1 1-39 0,-1-1-54 15,7-3-107-15,-9 3-17 0,-4 2-126 0</inkml:trace>
  <inkml:trace contextRef="#ctx0" brushRef="#br0" timeOffset="-204320.67">25598 16522 642 0,'0'0'158'0,"0"0"-51"0,0 0-5 0,24-13-65 15,-20 10-27-15,-3-1 3 0,-1 1 7 16,-3 1-9-16,-5 0-2 0,-5 2 1 15,-2 0-3-15,-4 0-5 0,-2 3 0 16,-4 3-1-16,1 2 0 0,0 2-1 16,1-1-2-16,4 4 2 0,3-3-1 15,4 0-9-15,5-1-4 0,5 2 4 16,2-2 4-16,7 2 6 0,3-1 0 16,5 0 2-16,2 0 5 0,2-1 17 15,1 1 3-15,2 0 2 0,0 0-1 16,-1 1-6-16,-1-1 1 0,-1 1-5 15,-3 0 7-15,-2 0 5 0,-6 0 0 16,-3 0-13-16,-4 0-4 0,-1-2-2 16,-6 1-1-16,-4-2-6 0,-6 0-3 15,-1-4 3-15,-4 1-4 0,-1-1-1 16,1-3-10-16,-2 1-27 16,-1 2-24-16,2-3-24 0,2 1-36 15,-7-2-59-15,5 0-98 0,6-1-142 16</inkml:trace>
  <inkml:trace contextRef="#ctx0" brushRef="#br0" timeOffset="-203569.41">27142 16586 520 0,'0'0'112'0,"0"0"-38"0,5-8 55 15,1 2-28-15,0-1-34 0,1-1 4 16,2-2 5-16,1 0-17 0,-1 0-11 15,0-1 5-15,-1 1-3 0,-3 1-11 16,-2-1-11-16,-2 0-13 0,-1 0-4 16,-1-1-5-16,-5 2-4 0,-5 1-2 15,-1 2-2-15,-7 2-26 0,-5 4-42 16,-10 2-33-16,-10 10-7 0,-12 8 2 16,0 6 0-16,6 2-10 0,13-2-3 15,16-10 9-15,5-1-3 0,6-2-6 16,2 1 9-16,3 2 24 0,5-1 88 15,3-2 22-15,9-3 27 0,6-3 93 16,2-3-12-16,2-4-48 0,2 0-22 16,0-5-8-16,1-4 13 0,0-1-9 15,-2-3-4-15,-1 0-16 0,-4-2-15 16,-1 0 4-16,-5 0-3 0,-3-1-6 16,-3 5-9-16,-4 3 0 0,-2 3 9 15,-2 4-1-15,-4 1 2 0,-1 3-2 16,-1 4 6-16,-2 3 11 0,-1 3 7 15,1 2 6-15,1 1 3 0,0 3-1 16,3 1 0-16,2 2 1 0,4-1 6 16,-1 0-7-16,5-3-10 0,5 0-14 15,4-2-10-15,2-2-7 16,4-2-6-16,2-3-5 0,0-3-62 16,4-2-38-16,1-4-58 0,11-9-83 15,-6-1-120-15,-3-3-219 0</inkml:trace>
  <inkml:trace contextRef="#ctx0" brushRef="#br0" timeOffset="-203318.76">27577 16516 516 0,'0'0'18'0,"0"0"-14"0,0 0 2 15,0 0 9-15,0 0-5 0,-47-14 27 16,28 21 5-16,-1 6 12 0,-2 3 6 15,-1 4-6-15,0 1-8 0,3 3-11 16,-1 0-14-16,6-1-8 0,2 0-3 16,5 1-1-16,5-3-1 0,3-2 13 15,5-2 28-15,6-3 4 0,4-1-19 16,3-4 2-16,6-2-6 0,2-2-14 16,10-4-10-16,7-1-6 0,7-1-13 15,2-5-64-15,-5-2-70 0,-5 0-92 16,-15 0-59-16</inkml:trace>
  <inkml:trace contextRef="#ctx0" brushRef="#br0" timeOffset="-202958.63">27820 16629 602 0,'0'0'47'16,"0"0"-10"-16,46-20 79 0,-23 14-58 15,0 0-19-15,0 2 15 0,-1 3-6 16,-3 1-11-16,-1 1 4 0,-4 5-5 16,0 5-21-16,-3 5-12 0,-1 3-3 15,-3 6-1-15,-3 3-16 0,-1 0-5 16,-3-1-3-16,0-3 4 0,-5-2-1 16,-3-4-16-16,-4-4-6 0,0-4-15 15,-5-4-81-15,2-3 16 0,-2-3 17 16,1-4 33-16,0-3 74 0,3-1 39 15,2-5 141-15,6 1 49 0,3-1-33 16,2-4-68-16,7 0-56 0,6-2-45 16,4-2-21-16,5 1-6 0,2 1-1 15,4 2-14-15,3 2-22 0,6 1-41 16,6 2-62-16,6 3-59 0,-8 1-66 16,-11 3-127-16</inkml:trace>
  <inkml:trace contextRef="#ctx0" brushRef="#br0" timeOffset="-202614.18">28593 16636 461 0,'0'0'79'16,"0"0"-17"-16,0 0 31 0,0 0-32 15,0 0-17-15,0 0 15 0,-37-16 7 16,26 16-21-16,-2 4-11 0,-2 2-12 15,-3 5-11-15,-2 1-8 16,-2 4-3-16,0 1 0 0,1 2 0 0,2 3-1 16,5 1 2-16,0 1-1 0,6-2 1 15,6-1 2-15,2-3 28 16,3-3 26-16,8-3-13 0,3-2-4 16,3-4-5-16,4-4-6 0,3-2 10 15,-1-1 6-15,3-5-14 0,-2-2-13 16,-2-3-7-16,-3-2-9 0,-5-2 1 15,-4-2-3-15,-7-3-7 0,-2 0-19 16,-5-2-12-16,-6 5-17 0,-4 0-6 16,3 7-12-16,-2 1-20 0,2 5-24 15,2 0-53-15,4 2-33 0,2 2-104 16</inkml:trace>
  <inkml:trace contextRef="#ctx0" brushRef="#br0" timeOffset="-202174.63">28948 16698 568 0,'0'0'149'16,"0"0"-63"-16,0 0 36 0,33-45-50 16,-26 30-42-16,-2 1 3 0,-2-2-2 15,-3 5 1-15,-2 1-13 0,-4 3-14 16,-4 4-5-16,-4 2-1 0,-2 1 1 15,-5 0-6-15,0 4 3 0,-1 2 2 16,2 1 1-16,2 1 0 0,2 2 1 16,3 0 2-16,2 0 4 0,3 1-4 15,3 2-2-15,4 0 0 0,1 1-1 16,0 1 1-16,6 0-1 16,0 0 0-16,4 2 2 0,1-1 1 0,1-2 0 15,3 0 4-15,-1-1 9 16,2-3 15-16,-1 2-1 0,1-2-14 0,-3 0-9 15,-1-1-3-15,-2 1-1 0,-2-1-1 16,-3 0-1-16,-2-2-1 0,-4 1 0 16,-4 1 1-16,-5 0 0 0,-3-2 3 15,-6-2 5-15,-2-1-5 0,-1-1-4 16,-3 0-2-16,-1-2-23 0,0 0-42 16,1-1-33-16,0 0-46 0,-1-1-73 15,6-2-49-15,3-2-141 0</inkml:trace>
  <inkml:trace contextRef="#ctx0" brushRef="#br0" timeOffset="-201777.2">29266 16687 708 0,'0'0'123'0,"0"0"-16"0,0 0 11 0,33-38-67 16,-31 30-29-16,-2 2-2 0,-6 1-12 0,-3 3-8 16,-5 1 0-16,-2 1 1 0,-4 1 1 15,0 5-1-15,-3-1-2 0,1 3-1 16,1 1-1-16,1 0 1 0,3 1-2 16,4-1 1-16,3 1 0 0,4 0-3 15,5 1-9 1,2 0 13-16,8 1 1 0,1-1 2 0,4 1 0 0,2 1 3 15,2-1 9-15,0-1 5 0,3 1-4 16,2-1-2-16,-2 1-8 16,-1 0-4-16,-2 0 1 0,-1-1 0 15,-5-1 0-15,-5 0 4 0,-5-2-2 16,-4 0 2-16,-7 2 5 0,-6-2 5 16,-4-2 1-16,-3 0 1 0,-3-2-4 15,-2 0-7-15,-1-1-6 0,1 1-1 16,-1-3-22-16,2 1-42 0,0-2-58 15,-9-4-65-15,5-2-99 16,5-2-210-16</inkml:trace>
  <inkml:trace contextRef="#ctx0" brushRef="#br0" timeOffset="-201310.81">30318 16747 753 0,'0'0'76'0,"0"0"-23"0,0 0 82 0,3-18-25 0,-2 15-55 16,1 3-2-1,0 0-19-15,1 3-6 0,-2 8-4 0,-1 4 1 0,0 10-1 16,-6 12-8-16,-6 15 0 0,-3 15-10 16,0 4-5-16,0-2-1 0,3-9 0 15,4-14-9-15,-2-5-21 0,2-6-20 16,1-8-14-16,2-6-9 0,0-7-15 16,0-2-27-16,2-2-25 0,0-2-41 15,-2-2-44-15,5-6-115 0</inkml:trace>
  <inkml:trace contextRef="#ctx0" brushRef="#br0" timeOffset="-201029.02">30367 16776 581 0,'0'0'109'0,"0"0"11"16,36-41 38-16,-15 26-55 0,0 4-42 15,2 1-8-15,4 5-3 0,-4 2-13 16,3 3-14 0,-6 0-11-16,1 6-3 0,-2 2 0 15,-5 4-1-15,-2 3-5 0,-4 1 0 0,-4 5 1 0,-6 1-1 16,-4 2 7-16,-5 0 6 16,-2 2-3-16,-4-3-6 0,-4 1-4 15,-1-6-2-15,-2-4-1 0,1-3-17 16,-1-7-36-16,0-3-40 0,1-3-57 15,-4-12-79-15,6 2-65 0,4-4-152 16</inkml:trace>
  <inkml:trace contextRef="#ctx0" brushRef="#br0" timeOffset="-200757.26">30758 16443 390 0,'0'0'183'0,"0"0"-120"16,0 0 70-16,29-39-21 0,-20 32-48 15,0 0-6-15,1 4-16 0,-3 2-8 16,-1 2-3-16,-1 9 1 16,-3 6-1-16,-4 14 10 0,-8 14 1 15,-10 18-2-15,-4 7 7 0,-3-1-34 16,0-2-10-16,7-10-2 0,1-2-2 15,5-2-32-15,4-6-42 0,3-4-32 16,5-6-62-16,2-12-82 0,0-9-107 16</inkml:trace>
  <inkml:trace contextRef="#ctx0" brushRef="#br0" timeOffset="-199743.36">31122 16829 791 0,'0'0'159'0,"0"0"-102"0,0 0 29 15,0 0-43-15,8-35-28 0,-13 24-10 16,-3 1-1-16,-1-1 17 0,-1 3 6 15,-2 1 0-15,-1 0-9 0,-3 2-13 16,0 3-5-16,-1 0 0 0,0 1 0 16,-2 1-5-16,1 1-18 0,-1 6-13 15,-1 2-4-15,1 5-1 16,0 5 16-16,-1 3 18 0,3 2 7 16,5 3-2-16,1 7 2 0,4-3 0 15,7 0 2-15,2-3 2 0,6-7 8 16,4 1 1-16,1-5-1 0,3-6-1 15,0-3-2-15,0-3-4 0,0-5 0 16,-2-3 8-16,-2-4 14 0,1-3-1 16,-2-1-4-16,-1-3-9 0,-2-3-8 15,-1-2 2-15,1-1-2 0,-1 0 3 16,1 0-2-16,2 0-5 0,0 1 0 16,1 4-1-16,2 0 0 0,-2 2 0 15,-2 4-2-15,2 0 2 16,-4 2 0-16,-1 4-1 0,0 1 1 15,-1 0 0-15,-2 1 0 0,-1 1-1 16,-1 0-3-16,-1 4 1 16,0 4 3-16,-1 4 0 15,-3 3 2-15,-1 3-1 0,3 6 0 0,-1-1-1 0,1 5 0 16,0 1-1-16,2-2-5 0,0 0-2 16,0-4-1-16,0-3 1 0,4-3 4 15,-1-6 2-15,3-2 2 0,0-5 0 16,1-4 5-16,-1-2 3 0,2-5 9 15,3-4 1-15,0 1-3 0,-1-2 12 16,4-2 0-16,-3-2-12 0,3-2-5 16,0-1-2-16,2 0-5 0,-3-1 0 15,2 0-1-15,-2 3-2 16,-2 0 2-16,0 3-1 0,-1 5-1 16,-2-1 1-16,1 3-1 0,-4 1 0 15,-1 2-2-15,0 2 0 0,-1 2-1 16,0 0-4-16,-1 2 1 0,1 4 3 15,-3 1 0-15,0 2-2 0,0 5 4 16,0 3 0-16,-5 3 0 0,0 0 1 16,0 1 0-16,1-1 0 0,-1-1 0 15,-3-4 0-15,4 1 0 0,2-3-1 16,-1-1 1-16,3-4-1 0,0-2-5 16,0-4-16-16,3 0 6 0,0-2 16 15,2-3 0-15,1-3 1 0,2-2 3 16,0-1 9-16,2-3 14 0,2-2-3 15,1-2-7-15,4-4-6 0,-1-3 2 16,3-2-1-16,1-2-4 0,1 4-4 16,-1 2-1-16,-1 2 0 0,-1 7-1 15,-4 3 1-15,-3 4-1 0,-3 1-1 16,-2 3 1-16,0 1 0 16,-4 1-1-1,0 3 0-15,-1 4 1 0,-1 3-1 0,0 5 1 0,-3 5-1 0,0 4-1 16,-3 2 0-16,-1 1-2 0,3 1-2 15,-3-2-13 1,1-2-23-16,0-1-23 16,1-4-30-16,2-3-18 0,1-1-58 15,1-6-106-15,1-4-111 0</inkml:trace>
  <inkml:trace contextRef="#ctx0" brushRef="#br0" timeOffset="-199336.68">31984 16586 553 0,'0'-5'97'0,"-2"2"-52"0,-1 0 88 0,1 1-80 15,-1 2-42-15,-2 3 8 0,0 5 6 16,-3 6 43-16,-1 6 29 0,-4 11-48 15,-2 14-21-15,-5 11-8 16,-3 6-12-16,-1-1-5 0,2-5 0 16,1-9-2-16,3-3-1 0,5-8 1 15,3-4 0-15,3-9-1 0,2-8 1 16,3-1 1-16,2 1-1 0,0-1 11 16,0 1 32-16,5-4 11 0,4-4-12 15,2-2-17-15,4-4-12 0,2-1-6 16,3-1-4-16,1-4-4 0,1-1-4 15,0-1-21-15,-3 0-22 0,2-1-34 16,-1-1-37-16,-2-3-49 0,4-10-55 16,-5 3-27-16,-1-2-150 0</inkml:trace>
  <inkml:trace contextRef="#ctx0" brushRef="#br0" timeOffset="-199180.43">31751 16871 970 0,'0'0'39'0,"0"0"-10"0,0 0 97 16,0 0-56-16,0 0-46 0,52-7-3 15,-30 5-2-15,5 1-11 0,0 1-5 16,0 0-3-16,1 0-2 0,-4 0-51 16,-3 0-84-16,7 0-88 0,-6-1-80 15,-5-1-144-15</inkml:trace>
  <inkml:trace contextRef="#ctx0" brushRef="#br0" timeOffset="-198709.34">32257 16901 785 0,'0'0'122'0,"0"0"-39"16,0 0 69-16,0 0-58 16,0 0-36-16,0 0-6 0,0 0-30 15,0 0-16-15,9-35-4 0,-23 35-1 16,-2 0 0-16,-6 0-1 0,-2 0 0 16,-1 4-1-16,3 0-2 0,-2 3-4 15,4 2 3-15,4-2 1 0,0 2 2 16,3 0 1-16,5 0-3 0,2 3 1 15,5 0 2-15,1 1 0 0,7 0 2 16,1 1 3-16,5 0 1 0,3 0 5 16,0 0-3-16,2-1 0 0,0-1 2 15,2 0-1-15,-1-3 2 0,-3-1 5 16,1 3-2-16,-2-3-3 0,-1 0 0 16,-3 2-3-16,-4-1-1 0,-3 0-5 15,-4-1 5-15,-1-1 2 0,-7 0 7 16,-5-1 8-16,-8-1 9 15,-4-3-5-15,-6-2-2 0,1 0-12 16,-2 0-8-16,2-3-6 0,2 0-3 16,1 1-33-16,1-2-30 0,4 1-27 15,5 1-31-15,6-1-50 0,11 1-94 16,0-1-105-16</inkml:trace>
  <inkml:trace contextRef="#ctx0" brushRef="#br0" timeOffset="-198256.85">32610 17287 806 0,'0'0'177'0,"0"0"-46"0,0 0-35 0,0 0-49 16,0 0-15-16,18 0 10 0,-18 0-23 16,0 2-15-16,0 0-2 0,0-2-2 15,0 1 0-15,-3 1-7 0,1-1-2 16,-1 1-1-16,0-1 8 0,1-1 0 16,2 0 1-16,0 0-1 0,0 0 2 15,2 1 0-15,1 1 1 0,2 2 1 16,2-2-2-16,0 2 0 0,-1-1 3 15,-1-1-3-15,-2 1 0 0,-3-2-1 16,0 1-1-16,0-1 0 0,-5 1-3 16,-1-1-9-16,-4-1 2 0,-2 0 8 15,1 0 1-15,-1 0 3 0,2-1 1 16,0-1 0-16,4 1 0 0,0 0-1 16,3 0 1-16,1 0 0 0,0 0 1 15,2 0-2-15,2-1-10 0,1 0-45 16,3 1-72-16,4-4-87 0,-2 1-99 15,2 0-154-15</inkml:trace>
</inkml:ink>
</file>

<file path=ppt/ink/ink1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11T14:53:54.469"/>
    </inkml:context>
    <inkml:brush xml:id="br0">
      <inkml:brushProperty name="width" value="0.05292" units="cm"/>
      <inkml:brushProperty name="height" value="0.05292" units="cm"/>
      <inkml:brushProperty name="color" value="#00B050"/>
    </inkml:brush>
  </inkml:definitions>
  <inkml:trace contextRef="#ctx0" brushRef="#br0">1981 3997 64 0,'0'0'24'0,"0"-3"13"0,0 2 0 0,3-1 11 16,0-1-9-16,-3 2-6 15,3-1 8-15,-1-1 4 0,-1-1-9 0,1 1-4 16,0 0-1-16,1-1-3 16,0 3-3-16,-1-1 4 0,1 1 7 0,0-1 1 15,0 2 0-15,-1-2-2 0,2 1 1 16,1 0 2-16,-3 0-3 0,1 0-10 15,-2 0-10-15,1 1-10 0,1 0 3 16,0 2 4-16,-1 2-3 0,1 3 3 16,-1 5 4-16,2 3 1 0,0 8 3 15,-1 5-4-15,0 10-2 0,0 10-5 16,0 9-4 0,-1 3 2-16,-2-2-4 0,0-6 4 0,-2-5-2 15,-1-2-1-15,-2 0 2 16,2-2 3-16,-2 0 1 0,-1-1-2 0,3-3-5 0,-2-2-1 15,2-3-2-15,0-6 0 0,0-6-20 16,1-6-9 0,2-2-26-16,0 2-19 15,0 3-19-15,3-2-23 0,8 1-8 0,-4-7-55 0,2-4-50 16</inkml:trace>
  <inkml:trace contextRef="#ctx0" brushRef="#br0" timeOffset="391.76">2409 4067 655 0,'0'0'10'0,"0"0"22"0,0 0 63 0,5-40-9 0,-2 30-63 16,1 3-5-16,-2 3 0 0,1 0 8 15,-1 4 4-15,-2 0-15 0,0 7-5 16,3 4 11-16,-3 6 18 16,0 9 5-16,0 10-4 15,-5 11-8-15,2 9-7 0,0 4-2 0,0-5 0 16,2-4-1-16,-1-5 0 0,2-3-5 0,0-2-6 31,0-1-2-31,2-4-6 0,2-5-2 0,-3-7-1 0,0-7-2 0,0-2-13 16,2 3-6-16,-1 2-20 0,1-1-5 15,-1-2-24-15,1-4-18 0,0-3-50 16,0-5-19-16,-1-5-38 16,-2 0-71-1</inkml:trace>
  <inkml:trace contextRef="#ctx0" brushRef="#br0" timeOffset="611.36">2128 4458 643 0,'0'0'58'0,"0"0"19"0,0 0 36 16,0 0 22-16,0 0-65 0,0 0-32 15,-5-17-4-15,16 11-4 0,5 0 0 16,6-1-2-16,0-2-15 0,5 1-10 16,2-1-3-16,1 1-32 0,6 0-50 15,11 1-70-15,-9 2-99 0,0 2-83 16</inkml:trace>
  <inkml:trace contextRef="#ctx0" brushRef="#br0" timeOffset="1159.23">2954 4641 415 0,'0'0'83'0,"0"0"-18"0,0 0 44 16,0 0-6-16,0 0-32 0,5-37-4 16,-2 29-13-16,0-1-11 0,-1 0-2 15,-2 0-5-15,2 1-2 16,-2 0-3-16,0 1-6 15,-2 0-8-15,-1 1-9 0,-2 1-6 16,-1 2-2-16,-2 3-2 0,-2 0-1 0,-2 6-2 16,-4 4 1-16,1 4 3 0,-2 2-2 15,0 5 2-15,1 3-1 0,0-1-4 16,5 5 1-16,5-2-2 0,1-1 2 16,7-2 5-16,2-1-2 0,7-4 2 15,2-4 2-15,4-2 4 0,1-3 9 16,4-3 6-16,0-4 3 0,0-2 4 15,0-3 1-15,0-5 3 0,-5-5-6 16,-1-1-7-16,-3-5-3 16,-5-2 3-16,-2-2-1 0,-5-5-11 15,-1-1-5-15,-5-1-2 0,-4 1-10 16,-1 5-10-16,0 3-10 0,-4 6-26 16,-2 2-21-16,1 6-32 0,-2 4-13 15,0 1-32-15,-5 2-51 0,6 0-68 16</inkml:trace>
  <inkml:trace contextRef="#ctx0" brushRef="#br0" timeOffset="1457.75">3802 4184 943 0,'0'0'146'0,"0"0"-66"0,0 0 4 0,0-1-51 0,0 0-33 16,3 0-5-16,-1-1-40 0,1 0-81 16,0 0-131-16,-1 1-124 0</inkml:trace>
  <inkml:trace contextRef="#ctx0" brushRef="#br0" timeOffset="1598.29">3903 4491 733 0,'0'0'42'16,"0"0"18"-16,0 0 7 0,0 0-67 16,0 0-66-16,13 33-114 0,-8-33-99 15</inkml:trace>
  <inkml:trace contextRef="#ctx0" brushRef="#br0" timeOffset="2147.84">4737 3895 424 0,'0'0'97'16,"0"0"-32"-16,0 0 48 0,0 0 12 15,0 0-46-15,8-40-28 0,-6 33-12 16,1 0-12-16,1 2-9 0,1 1-5 16,-1 3 0-16,-2-2 3 0,0 3-2 15,0 4-3-15,0 5 4 0,0 7 9 16,-1 14 13-16,0 19 4 0,-1 20-10 15,0 10-15-15,1 4-4 0,2-4-6 16,-2-7-4-16,1-1-1 0,-2-1 3 16,0-2-4-16,-6-3 1 0,-3-4-1 15,-1-4-21-15,-1-8 2 0,1-5-14 16,-1-7-8-16,5-8-14 0,1-9-18 16,2-4-55-16,-2-4-68 0,2-2-74 15,0-3-154-15</inkml:trace>
  <inkml:trace contextRef="#ctx0" brushRef="#br0" timeOffset="2475.08">4663 4311 382 0,'0'0'91'0,"0"0"-28"0,15-45 78 16,-5 25-39-16,3 2-55 0,0 1 10 16,4 2 2-16,-3 0-23 0,3 2-2 15,0 2-3-15,4 2-4 0,0 2-8 16,2 4-4-16,3 3 2 16,-1 1 4-16,2 7-5 0,-1 4 0 15,-2 3 6-15,-1 2 0 0,-3 2 4 16,-4 2-3-16,-3 0-5 0,-7 0-2 15,-3 1-3-15,-3-1-5 0,-4-2-3 16,-6 0-4-16,-6-2 1 0,-5-1-2 16,-3-4-5-16,-3-1-31 0,-2-1-32 15,0-4-16-15,1-2-23 0,0 0-61 16,-6-3-52-16,6-1-62 0</inkml:trace>
  <inkml:trace contextRef="#ctx0" brushRef="#br0" timeOffset="2788.81">5328 4524 753 0,'0'0'126'15,"0"0"-57"-15,0 0 50 0,0 0-82 16,0 0-35-16,0 0-2 0,0 0-6 15,-3-37 6-15,3 34 0 0,0 0 1 16,0 2-3-16,0 1 3 0,2 3-1 16,-1 4 6-16,-1 3 6 0,1 4 1 15,-1 6-6-15,0 2-6 0,-1 4-1 16,0 1-9-16,1 0-30 0,0-1-32 16,0 0-25-16,3 2-4 0,2-2-16 15,4 8-4-15,-2-5-35 16,0-6-115-16</inkml:trace>
  <inkml:trace contextRef="#ctx0" brushRef="#br0" timeOffset="3148.8">5813 4331 770 0,'0'0'73'0,"0"0"38"0,0 0 9 0,42-13-66 16,-19 6-20-16,4 1 9 0,5-3-15 15,-2 1-14-15,1 1-8 0,-1-1-3 16,-4 1-3-16,5 0-4 0,0 1-29 16,7-1-46-16,10 0-39 0,7 0-65 15,-7 3-66-15,-11 1-162 0</inkml:trace>
  <inkml:trace contextRef="#ctx0" brushRef="#br0" timeOffset="3536.74">7022 3913 509 0,'0'0'94'15,"0"0"-42"-15,0 0 101 0,0 0-50 16,14-37-58-16,-11 37-10 0,-3 2-16 15,0 7 0-15,-3 5 13 0,-1 5 3 16,-3 14-4-16,-3 16 0 16,-1 16-1-16,1 10-4 0,1 0-6 0,3-4-10 15,0-7-8-15,2 0-1 0,0-2 2 16,-1-1-3 0,0-3-6-16,1-4-8 0,0-3-21 0,0-7-21 0,4-4-38 15,0-7-67 1,0-10-86-16,3-8-117 0</inkml:trace>
  <inkml:trace contextRef="#ctx0" brushRef="#br0" timeOffset="3933.96">6987 4291 552 0,'0'0'72'0,"0"0"-34"15,0 0 91-15,0 0-59 0,15-32-48 16,-6 24-5-16,0 1 12 16,3 1 1-16,1 0 4 0,0 2 1 15,3 1 5-15,-1 3-1 16,3 0-7-16,-1 0-5 0,3 0-13 0,-2 5-9 15,-1 0 0-15,1 2 5 16,-2 3 6-16,-2 0 4 0,-3 3 5 0,-2 0-3 16,-5 1-2-16,-3 0-1 0,-2 0-4 15,-7-2-1-15,-3-1-2 0,-7 1 0 16,-2-3-3-16,-4-1 1 0,-4-1-10 16,1-2-3-16,-1-1-23 0,-1-3-21 15,2 0-21-15,1-1-10 16,2 0-32-16,3-1-61 0,0-5-39 0,6 1-6 15,6-1-138-15</inkml:trace>
  <inkml:trace contextRef="#ctx0" brushRef="#br0" timeOffset="4467.27">7343 4477 324 0,'0'0'116'0,"0"0"-43"0,0 0 42 0,0 0-50 0,0 0-18 0,6-21 1 15,-5 15 9-15,2 0-3 0,0 0-2 16,2-1 4-16,1 1-11 0,2 0-15 16,4 0-10-16,-1 0-2 0,3 1-4 15,-4 3-1-15,0 1-7 0,0 1-4 16,-4 0-2-16,-1 3 0 0,-1 3 3 16,-3 3-3-16,-1 3 2 0,0 2 0 15,-3 3 5-15,-4 2-3 0,-2 2-3 16,-4 0 5-16,1 0-4 0,-2 0-2 15,2-3 1-15,1-1 0 0,0-4 7 16,2 0 16 0,2-5 4-16,3-1 1 0,-1-3-2 0,3-1-13 15,1-2-1-15,1 0 4 16,0 0 7-16,2 0 4 0,2 0 2 0,5 0-1 16,2-1-1-16,4 1-6 0,2-1-7 15,4 0-6-15,4 0-3 16,-1 0-6-16,3 0-2 0,1 0-18 0,-1 0-18 15,-2 0-19-15,0 0-14 0,-4 0-25 16,0 0-33-16,7 4-75 0,-4 0-93 16,-4 1-179-16</inkml:trace>
  <inkml:trace contextRef="#ctx0" brushRef="#br0" timeOffset="4874.39">8419 4265 574 0,'0'0'74'0,"0"0"16"0,0 0 50 0,45 1-68 16,-25 0-24-16,2-1 12 0,2 0-27 15,0 0-17-15,2-1-5 0,-1-1 0 16,0 1-4-16,2 0-3 0,-1 0-4 16,1 0-5-16,-2 1-30 0,-1 0-50 15,-1 0-47-15,3 4-41 0,-7-1-18 16,-4 0-147-16</inkml:trace>
  <inkml:trace contextRef="#ctx0" brushRef="#br0" timeOffset="5073.28">8455 4517 948 0,'0'0'123'0,"0"0"-66"16,0 0 70-16,0 0-76 0,41 37-27 16,-6-34 2-16,15-1 3 0,14-2-2 15,5-2-18-15,-3-5-9 0,-5-2-31 16,-8 0-60-16,-2 2-69 0,-13 3-113 15,-7 0-130-15</inkml:trace>
  <inkml:trace contextRef="#ctx0" brushRef="#br0" timeOffset="5658.34">9872 4095 614 0,'0'0'94'0,"0"0"-62"15,0 0 94-15,24-37-77 0,-18 29-39 16,-4 1-7-16,-2 1 0 0,-2 3 2 16,-7 1 5-16,-4 2 2 0,-6 7 9 15,-4 4 16-15,-2 4 9 16,-5 5-18-16,2 2-13 0,1 5-10 16,2 2-5-16,4 1 0 0,2 7-5 15,5 5 4-15,9 4 1 0,5 0 1 16,3-9 4-16,6-11 10 0,-2-10-2 15,1 0-1-15,5 2 4 0,3 2 1 16,6 1-5-16,0-4 9 0,3-3 2 16,1-6 4-16,2-2 5 0,0-5 8 15,2-1-2-15,0-2-6 0,-1-3-5 16,-1-3-2-16,-3-3-3 0,-2-4-5 16,-1-4-2-16,-1-4-2 15,-3-11-9-15,0-11 0 0,-4-7-2 16,-4 0-1-16,-7 12 1 0,-3 12 3 15,-2 11 8-15,-4 3-3 0,-1-3-8 16,-2-1-2-16,-2 2-3 0,-4 2-5 16,0 2-1-1,-3 3 0-15,-2 2-5 0,3 2-15 0,-1 2-12 0,1 1-15 16,1 1-10-16,2 1-16 0,1 0-52 16,-1 2-64-16,2 0-82 0,4 1-153 0</inkml:trace>
  <inkml:trace contextRef="#ctx0" brushRef="#br0" timeOffset="6800.81">1949 6241 426 0,'0'0'14'0,"0"0"22"0,0 0 60 0,0 0-29 0,16-36-33 16,-16 30 16-16,2 0-10 0,-1 1-6 16,-1 2-3-16,0-1 12 15,0 3 3-15,0 1-17 0,0 4-18 16,2 4-1-16,-1 5 17 0,1 6 9 15,0 11-4-15,1 13-12 0,-2 14-7 16,0 10-1-16,-1 0-4 0,-2 1 0 16,-3-9 1-16,2 0-1 0,-2-2-6 15,0-2 2-15,2-3-4 0,-3-2-19 16,4-4-24-16,1-5-22 0,1-5-24 16,0-8-6-16,0-10-21 0,0-5 12 15,6-5 0-15,0-1-80 0,-1-5-133 16</inkml:trace>
  <inkml:trace contextRef="#ctx0" brushRef="#br0" timeOffset="7098.53">2390 6242 604 0,'0'0'53'15,"0"0"15"-15,0 0 76 0,0 0-54 16,0 0-59-16,0 0-18 0,0 0-10 16,0-16-3-16,-6 31 7 0,-2 7 22 15,0 12 12-15,-3 10-3 0,-1 16-3 16,2 3-13-16,3-2-5 0,3-5 0 16,1-9-10-16,1-1 2 0,2-3-2 15,0-1-5-15,0-5-1 0,0-6-1 16,0-8-1-16,0-5-23 0,3-2-26 15,2 0-24-15,0 0-24 0,1 0-34 16,2-8-26-16,-2-6-43 0,0-2-124 16</inkml:trace>
  <inkml:trace contextRef="#ctx0" brushRef="#br0" timeOffset="7318.73">1941 6668 822 0,'0'0'99'0,"0"0"2"0,0 0-27 15,0 0-57-15,43-7 10 0,-5-1 5 16,8-1-19-16,4 0-11 0,-2 2-2 16,-4 0-27-16,-3 3-48 0,0 1-56 15,3-1-87-15,-12 1-81 0</inkml:trace>
  <inkml:trace contextRef="#ctx0" brushRef="#br0" timeOffset="7942.28">2868 6830 580 0,'0'0'121'0,"0"0"23"0,0 0-23 16,0 0-78-16,0 0-27 0,0 0 1 15,13-40-4-15,-10 32 4 0,-1 1 7 16,-2 0-1-16,2 2 14 0,-2 1 6 15,0-1-8-15,-2 2-10 0,0-2-10 16,-1-1-11-16,-3 1 0 0,0 2-4 16,-1-1-12-16,-1 2-2 15,-4 2-1-15,2 0-12 0,-5 2-4 0,0 5-4 16,-5 3-3-16,1 5-17 16,-2 4 6-16,-1 5 17 0,3 2-10 15,0 3 1-15,5-1 0 0,5 1-5 16,4 1 17-16,4-2 24 0,2 0 5 15,1-1 9-15,4-3 23 0,0-2 7 16,2-4-2-16,3-3 3 0,0-4-9 16,-3-4-9-16,3-5-6 0,-1-2 2 15,-1-4 23-15,-2-5 4 0,1-3-19 16,-1-5-7-16,1-1 3 0,-1-3-8 16,-1-1-8-16,1 1-3 0,-2 2-3 15,0 3 1-15,0 2 0 0,-3 3-2 16,-1 4 1-16,-1 4-1 0,0 1 1 15,0 2-9-15,0 3-8 0,-1 3-4 16,-3 6 15-16,1 2 5 0,-2 4 1 16,0 2 0-16,1 3 7 0,2-3 7 15,0 4 16-15,2-3 18 0,0 0 3 16,4-2 0-16,4-2 5 0,3-3-1 16,2-2-10-16,4-2-11 0,2-5-10 15,3-1-8-15,0-3-16 0,6-2-3 16,-1-5-29-16,0-1-37 0,3-2-37 15,0 0-38-15,11-8-73 0,-9 3-87 16,-2-1-168-16</inkml:trace>
  <inkml:trace contextRef="#ctx0" brushRef="#br0" timeOffset="8224.12">3585 6544 1009 0,'0'0'184'0,"0"0"-47"0,0 0-8 0,12-15-101 0,-7 11-28 0,-2-1-9 15,4-1-43-15,-1 1-50 0,2-2-72 16,-2 2-131-16,-3 3-172 16</inkml:trace>
  <inkml:trace contextRef="#ctx0" brushRef="#br0" timeOffset="8340.45">3684 6864 850 0,'0'0'143'0,"0"0"-19"0,0 0 33 15,-16 37-104-15,13-28-53 0,0-3-21 16,0-2-91-16,-1-4-54 16,2 0-91-16,-3 0-87 0</inkml:trace>
  <inkml:trace contextRef="#ctx0" brushRef="#br0" timeOffset="8905.93">4644 6320 515 0,'0'0'20'0,"0"0"6"0,0 0 59 0,0 0-35 0,0 0-27 15,35-17 11-15,-33 24-2 0,1 7 17 16,-2 4 4-16,-1 15 3 0,-4 15-2 15,-1 18-14-15,-4 12-12 0,-1 4-14 16,-1 1-3-16,3-8-2 0,-3 2 12 16,1-5 10-16,1-4-2 0,-2-6-11 15,5-7-6-15,-2-2 4 16,3-6-10 0,1-4-6-16,1-9-18 0,2-10-54 0,1-9-12 0,0-4-62 0,6-3-14 15,-2-2-66-15,0-3-247 0</inkml:trace>
  <inkml:trace contextRef="#ctx0" brushRef="#br0" timeOffset="9250.59">4639 6647 632 0,'0'0'92'16,"0"0"61"-16,24-40-25 0,-9 23-60 0,1-1-20 0,4 3 2 15,1 1-11-15,0 1-10 0,2 4-9 16,1 3 4-16,0 2-1 0,-1 4-1 16,1 3 1-16,-2 3-4 0,0 4-9 15,-3 3-3-15,0 2-2 16,-2 4 5-16,-3 1 1 0,-5 2-2 15,-4 1 1-15,-4-1 4 0,-4 0-9 16,-7-3-5-16,-7-1-2 0,-3-2-5 16,-7-3-14-16,-2-4-17 0,-8 1-19 15,-8-6-38-15,-5-1-54 0,0-3-80 16,13-3-66-16,11 0-139 0</inkml:trace>
  <inkml:trace contextRef="#ctx0" brushRef="#br0" timeOffset="9539.98">5185 6795 597 0,'0'0'167'0,"0"0"-72"0,0 0 30 0,0 0-52 15,0 0-40-15,0 0-20 0,3-7-5 16,-1 7-3-16,-1 0-3 16,-1 0 0-16,0 5 4 0,0 5 10 15,-5 4 7-15,1 6 7 0,-3 6-7 16,0 4-12-16,-3 11-10 0,4-4-1 16,-1-4-5-16,2-1-17 0,1 2-19 15,0-4-26-15,1 1-45 0,3 0-63 16,0-11-64-16,0-2-191 0</inkml:trace>
  <inkml:trace contextRef="#ctx0" brushRef="#br0" timeOffset="9870.54">5602 6739 470 0,'0'0'190'0,"0"0"-124"16,0 0 94-16,34-5-43 0,-12 3-41 15,5 1-3-15,8-1-6 0,8-1-15 16,7 1-20-16,1-2-14 0,1 1-11 16,-2-2-7-16,-3 4-3 0,3 0-23 15,2 0-49-15,1-1-70 0,3-1-96 16,-15 2-127-16</inkml:trace>
  <inkml:trace contextRef="#ctx0" brushRef="#br0" timeOffset="10248.54">6951 6313 733 0,'0'0'79'0,"0"0"60"16,0 0-17 0,0 0-76-16,0 0-28 0,0 0-5 0,14-31-11 15,-12 34-2-15,-1 7 0 16,-1 6 17-16,0 5 5 0,-1 8 3 0,-2 13-12 0,0 13-6 15,-1 14-2-15,-1 4-1 0,-1-3-4 16,-2-2-1-16,1-11 1 0,0 0-10 16,-1-2-3-16,0-1-6 0,0-4-25 15,1-2-35-15,2-5-57 16,2-7-55-16,2-10-54 0,1-8-170 16</inkml:trace>
  <inkml:trace contextRef="#ctx0" brushRef="#br0" timeOffset="10656.44">6904 6563 461 0,'0'0'67'15,"0"0"44"-15,0 0-6 0,33-38-61 16,-19 28-16-16,1-1-2 0,3 2 2 0,0-1 10 16,2 3-8-16,2 0 7 0,-3 2 9 15,1 1 1-15,-1 4-5 0,-3 0-10 16,0 5-14-16,-3 2-7 0,-2 4-4 15,-2-1-1-15,-3 5-1 0,-4 2 11 16,-2-1 7-16,-5 4-5 0,-7-2-8 16,-2 0-2-16,-6 0-2 0,-3-3-3 15,-3 0-3-15,-4-2-6 0,0-3-31 16,-1 1-25-16,1-3-39 0,0-2-63 16,-4-4-49-16,6-2-51 15,8 0-144-15</inkml:trace>
  <inkml:trace contextRef="#ctx0" brushRef="#br0" timeOffset="11143.29">7306 6725 197 0,'0'0'214'16,"0"0"-137"-16,0 0 59 0,0 0-51 16,0 0-24-16,0 0-19 0,27-28-1 15,-20 22-1-15,0 1-3 0,0 1 3 16,1-1 11-16,-2 2-18 0,3 1-8 15,-3 2-16-15,-1 0-9 0,-1 4 1 16,-1 2-1-16,-3 2 0 0,-1 5-2 16,-5 1 1-16,-3 2 1 0,-4 4 0 15,-1 1 2-15,-2-2 0 0,0 1-2 16,1-2 0 0,2-2 0-16,1-2 1 15,4-3 7-15,3-1 16 0,2-2 8 0,3-1 1 0,1-1-6 0,5 0-6 16,4-2 4-16,4-3 4 0,2-1-8 15,6-1-7 1,2-3-3-16,1-2-6 16,3 2-4-16,1 0-1 0,-2 1-1 0,0 0-16 0,0 0-25 15,-3 2-23-15,-1-2-29 0,-2 2-26 16,-2-1-23-16,7 2-45 0,-3 0 5 16,-4-1-142-16</inkml:trace>
  <inkml:trace contextRef="#ctx0" brushRef="#br0" timeOffset="11865.38">8266 6191 295 0,'0'0'84'0,"0"0"18"0,-1 0 3 0,1 0-50 0,0 0-11 16,0 0 12-16,-1 0 16 0,1 0-11 15,0 0-10-15,0-2 5 0,0 1-3 16,0-1-9-16,0 1-5 0,2-2-12 16,3 2-8-16,0 1-11 0,3 0-2 15,0 3-3-15,2 1-3 0,1 1 1 16,2 1 2-16,3 2-1 0,1 0 2 16,3 4 2-16,4 1 2 0,-1 1-3 15,1 1 0-15,3 1-1 0,0-1 0 16,0 3 2-16,-2-2 0 0,0-2 4 15,-4 1 5-15,-1-2 7 0,-2 0 2 16,-2 0-1-16,-2-2-1 0,-2 1-12 16,-1-1 1-16,-1-2-1 0,-4 0-7 15,-2 1 0-15,-3-1 1 0,-2 2 1 16,-6 0 9-16,-5 1-2 0,-4-1-1 16,-5 1 4-16,-1 0 2 0,-2 1-3 15,-3-1-2-15,-1 0-3 0,-2 2-4 16,1 0 0-16,-1 0-3 0,3 1 0 15,1 0-2-15,2-1 1 0,4 0-1 16,2-2-2-16,4 1-24 0,1 0-15 16,5-1-27-16,2-2-19 0,4-2-17 15,2-1-26-15,7 0-46 0,1-3-55 16,4-2-74-16</inkml:trace>
  <inkml:trace contextRef="#ctx0" brushRef="#br0" timeOffset="12548.57">9520 6214 381 0,'0'0'62'0,"0"0"13"0,0 0 37 0,15-33-60 0,-15 26-15 0,0 3-11 16,-6 0 14-16,-2 4-20 0,-4 0-7 15,-4 0 24-15,-4 4 29 0,-4 5-9 16,-3 5-5-16,-7 7-14 0,-5 6-17 16,4 0-10-16,4 0-8 0,6 3-2 15,5 5 0-15,0 8 7 16,4 7 7-16,10-6 17 0,5-11-5 16,2-9-7-16,4-6-3 0,3 0-5 15,3 1 5-15,3 3-2 0,4 1 4 16,4-3-7-16,2-4 0 0,2-2 0 15,1-1 2-15,2-6 0 0,-1-3-4 16,2-3-1-16,-2-1 1 0,2-3 4 16,-2-2-1-16,-2-3-5 0,0-2-1 15,-4-3-6-15,-2-2 6 0,-1-2-5 16,-5-2 3-16,0-2 3 0,-3 0 0 16,-2-1 0-16,-1 0-1 0,-4-2 0 15,-4-1-3-15,0 0 3 0,-3-1-5 16,-3 1-2-16,-1 0 0 0,-2 0-4 15,-1 1 4-15,-2 2-2 0,-1 3 0 16,1-1 1-16,-3 5 0 0,2 0 0 16,-2 2 1-16,3 4-1 0,-1 0-1 15,3 1 0-15,2 2 1 0,2 1-2 16,1 1-14-16,3 2-4 0,1 1-9 16,1 1-19-16,1 0-14 0,2 0-32 15,5 1-23-15,6 5-67 0,1-1-80 16,-2-3-198-16</inkml:trace>
  <inkml:trace contextRef="#ctx0" brushRef="#br0" timeOffset="25052.32">2249 8376 273 0,'2'-4'44'0,"1"1"-1"0,-1-1 31 0,1 2-20 0,-1-3-17 16,-1 4-2-16,2-2 0 15,-3-1-1-15,2 3-1 0,-1-3 5 16,1 2 4 0,-1 0 9-16,1-1-2 0,-2 1-2 0,3 0-7 0,-3 0-2 15,2 1-4-15,-1 1-6 0,1 0-10 16,-2 0-4-16,4 5-6 0,-1 3-4 15,1 5 2-15,2 5 0 0,-1 5 5 16,1 8 0-16,0 10 2 0,-2 6-2 16,0 3 0-16,-3-6-2 0,-1-2 0 15,-2-6-4-15,-4-3 1 0,1-2 1 16,3-7 2-16,-1-7 3 0,0 2 1 16,0 0 3-16,-2 3-2 0,2 0-1 31,2-1-3-31,-1-3-5 0,2-4-2 0,0-4-1 0,0 1 1 15,3-7-2-15,2 1 3 0,1-4-4 16,2-1 8-16,5 0 6 0,4-6 0 16,5-1-8-16,3-1-5 0,1 0 0 15,4-1 0-15,0 0 0 0,9 0-1 16,6 1 3-16,7-1-1 0,0 0-2 16,-2 3 0-16,-4 0 1 0,-5 1 0 15,-4 0 0-15,-3 2-1 0,-6 0 0 16,-7 1 0-16,-5 1 0 0,-2 1 0 15,-1 0 0-15,1-1 0 0,-1 0 0 32,-3 1 0-32,-3-1-1 0,-5 1 1 15,-1 0 2-15,-1 0-1 0,0-1 3 0,0 0 7 16,-3-2-8-16,-3-2-2 0,-2 0 0 0,3-2-1 0,-3 0-1 16,-1 0 1-16,0-1 1 15,0 0-1-15,-3-2 0 0,2 0 1 16,-1 0 0-16,-1-2-1 0,1 0 1 15,-1 1-1-15,0-1 0 0,2 4 0 16,-1 0 4-16,2 0 2 0,-1 1 4 31,2 1 3-31,-1 0-4 0,3 4 1 0,1-3-1 16,3 4-5-16,-1 0 2 0,3 1 0 0,0 0-6 0,2 0-4 16,3 0-3-16,3 2 3 0,4 3 4 31,6 1 0-31,2 3 1 0,2 1 0 15,-1 1-1-15,-1 0 1 0,-2 1-1 16,-3-1 1-16,-2 0 0 0,-4 2 2 16,-2-1 4-16,-4 1 2 0,0-2 0 15,-3 1-1-15,-1 0-3 0,-4-1-2 16,-2 1 0-16,-5 2-1 0,2-1-2 16,-4 1-14-16,-2-3-6 0,0 1-9 15,-1 2-20-15,1-3-19 0,2 1-32 16,1 0-32-16,1 1-50 0,-1 2-51 15,4-4-65-15</inkml:trace>
  <inkml:trace contextRef="#ctx0" brushRef="#br0" timeOffset="26026.09">3766 8728 184 0,'2'-2'63'0,"4"-1"17"0,-3 1 3 0,2-2 10 15,-2 1-19-15,1 1-8 0,0-2-1 16,-1 2-1-16,-1-2-10 0,2 2-7 16,-1 2-10-16,-1 0-4 15,-2 0-8-15,2 0-15 0,-1 6-8 16,1 2 5-16,-2 6 3 0,0 2 11 15,-1 5 2-15,-3 6 4 0,-2 6-1 16,-1 9-19-16,1 5 8 0,1 0-10 16,2-8-3-16,3-11 0 0,0-9 1 15,0-1-1-15,0 3 0 0,1 0-1 16,1 1 0-16,2-2-1 0,-1-5 2 16,2-4 4-16,-2-3 2 0,3-5-2 15,-1-3 7-15,1-1 17 0,1-8 5 16,3-3-11-16,3-3-12 15,2-5 0-15,1-1-5 0,0-1 1 0,1-1 1 16,-1 0-2-16,2 0-6 0,-1 2 1 16,-1 1 1-16,-1 4 2 0,-2 0 2 15,-1 2-3-15,0 0-4 0,-3 2 1 16,-1 1-1-16,0 1 1 0,-2 2-1 16,-1 2-2-16,-1 3 1 0,0 0-1 15,-1 3-7-15,0 1-2 0,1 4 2 16,-1 5 9-16,-2 2 1 0,0 5 2 15,-1 3 0-15,0 2-2 0,1 2 0 16,-1 2 0-16,2-1-1 0,0 3 2 16,0 1-3-16,0-1 2 0,0-2-1 15,1 1 1-15,0-2-1 0,-1-3-10 16,1 0-21-16,0-3-18 0,-1-3-26 16,1-2-26-1,0-5-27-15,5-4-44 0,-2-4-2 0,1-1-102 0</inkml:trace>
  <inkml:trace contextRef="#ctx0" brushRef="#br0" timeOffset="26261.02">4393 8979 376 0,'0'0'138'0,"0"0"-8"0,0 0 14 15,0 0-39-15,1-7-34 0,-3 9-39 16,-3 3-11-16,-1 4 0 0,1 4-2 15,-3 1-3-15,-1 6-8 0,-1-1-4 16,3 3-4-16,1 1 0 0,0-1-3 16,1-1-14-1,1 0-21-15,2-3-22 0,0-2-28 0,2-3-39 16,0-2-37-16,3-3-93 16</inkml:trace>
  <inkml:trace contextRef="#ctx0" brushRef="#br0" timeOffset="26402.36">4449 8790 897 0,'0'0'81'0,"0"0"-24"16,0 0 23-16,0 0-80 16,0 0-36-16,0 0-62 0,-18-34-87 0,16 29-58 15,1 4-213-15</inkml:trace>
  <inkml:trace contextRef="#ctx0" brushRef="#br0" timeOffset="27122.98">4715 9094 185 0,'0'0'67'16,"0"0"31"-16,0 0 18 0,0 0-31 15,0 0-23-15,-2-39 2 16,0 28 11-16,2 1-3 0,0-2-8 0,0 0-14 16,0 2 2-16,0-2-8 0,0-1 3 15,0 3-12-15,0-1-3 0,0 3-7 16,0-1-4-16,-1 0 4 0,-3 0-11 15,-1 1-5-15,-3 1-5 0,0 0-3 16,-1 3-1-16,-4 1-4 0,-1 2-8 16,-3 1-21-16,1 5-2 0,-4 4-7 15,1 4-12-15,-1 3-8 0,2 3-7 16,2 1 8-16,2 2 11 0,6-1 29 16,5 1 8-16,3-2 10 0,1 0 3 15,7-3 0-15,3 1 7 0,2-4 15 16,3-1 5-16,1-4 2 0,2-3-4 15,-1-3 2-15,0-3-2 0,0 0 6 16,-2-3 16-16,-1-3 4 0,-2 0-3 16,-2-1-11-16,0 0-12 15,-3 1-17-15,1 3-8 16,-1-1-4-16,-5 4-13 0,0 0-6 0,-2 1 8 16,0 6-14-16,-1 6 25 0,0 5 4 15,0 5 2-15,0 12 0 0,1 8 3 16,-1 11-4-16,0 1 2 0,-3-6-3 15,-6-7-4-15,1-13-8 0,0-6 9 16,0-8 2-16,-3-1 0 0,-1-1 1 16,-3 1 4-16,-1-2-1 0,-2-5 3 15,1-7-1-15,-1-5-5 0,1-5-4 16,-1-6 0-16,-2-5 2 0,5-4-5 16,-3-10 6-16,4-6 1 0,5-3 3 15,5 4 16-15,3 11 19 16,9 9-2-16,2 4-2 0,3-3 2 15,8-2-5-15,5-3-7 0,11-1-1 16,9-2-8-16,8-1-11 0,1 1-4 16,-7 5-12-16,-9 5-45 0,-12 5-34 15,-5 3-47-15,-7 3-13 0,-1-1-22 16,3-5-7-16,0 3-111 0</inkml:trace>
  <inkml:trace contextRef="#ctx0" brushRef="#br0" timeOffset="27679.79">4929 8695 587 0,'0'0'82'0,"0"0"4"0,8-21 19 15,-5 12-81-15,1 2-16 0,-2 1 3 16,0 3 3-16,-1 0-4 0,0 2-10 16,0 1-10-16,0 6-14 0,1 6 24 15,-1 4 5-15,0 7-3 0,-1 13 1 16,0 11 1-16,0 10 2 0,0 2-3 16,0-3-3-16,1-7 0 15,-1-8 2-15,0-2 2 0,1 0-4 0,0-10-2 16,0-7 2-16,1-7 2 15,-1-2 2-15,1-1-4 0,-2-3-1 16,2 0-5-16,-2-4 6 0,0-4 2 16,1-1 28-16,1-6 44 0,3-4-1 15,0-3-13-15,0-4-8 0,2 0-6 16,2 2-13-16,1-3-20 0,1 2-13 16,3-1 2-16,-1-2 1 0,2-1-3 15,1 1-2-15,-1 1 0 0,0 2 2 16,-2 3 0-16,0 1 0 0,-1 4-2 15,1 2 1-15,-4 0 1 0,1 3 0 16,-2 1-3-16,-1 2-3 0,-1 3 3 16,-1 4 2-16,-1 2 2 0,0 4 0 15,0 4 2-15,-1 3-1 0,-1 3 3 16,-1 1-3-16,-1-1-2 0,0 2 1 16,0-2-1-16,0-1-16 0,0-1-12 15,-2-3-11-15,1-3-26 0,-1-3-49 16,2-5-46-16,0-4-102 0,0-3-133 15</inkml:trace>
  <inkml:trace contextRef="#ctx0" brushRef="#br0" timeOffset="28073.87">5357 9072 427 0,'0'0'232'0,"0"0"-99"0,0 0-1 0,0 0-82 15,0 0-33 1,20-15-7-16,-13 10-7 0,2 2 0 0,2-3-3 0,3 1 0 16,0-1-1-16,2 1 1 0,-1-2 6 15,1 0-5-15,-1-3-1 16,1 1-5-16,-2 0 5 0,1-2 2 0,-3 1 4 16,0-1 3-16,-3 2 5 0,-4 1-3 15,-1-2-2-15,-3 5-6 0,-1 0-3 16,-6 0-4-16,-2 2-23 15,-4 2-18-15,-2 1-3 0,-2 3 21 16,-1 4 7-16,-2 2 10 0,0 5 9 16,0 4 1-16,-2 3 9 0,2 2 2 15,1 4 13-15,3 2-3 0,2 3-6 16,4-1 2-16,2 1 9 0,4-1 6 16,3-1-2-16,0-1-4 0,4-4 2 15,5-1-3-15,2-3-3 0,5-5-1 16,3-3 0-16,2-5-5 0,2-7-16 15,4-1-8 1,4-4-45-16,9-7-46 0,5-7-68 0,-1-4-59 0,-13 5-71 16</inkml:trace>
  <inkml:trace contextRef="#ctx0" brushRef="#br0" timeOffset="28550.75">5705 9019 434 0,'0'0'41'0,"0"0"61"0,0 0-34 0,36-18-60 0,-21 11-6 15,-2 1 2-15,3 0 7 0,-2 0 19 16,3 2-3-16,-3 1 16 0,1 1 3 15,-2 2-2-15,1 1-18 16,-1 5-7-16,1 2 3 0,-1 4-8 16,0 5-3-16,2 3-2 0,-2 5-7 15,0 2 3-15,-1 3-5 0,2-1 1 16,-5 1-1-16,-1 0-8 0,-4-2-17 16,-4-4-22-16,-1 0-28 0,-7-3 7 15,-2-5 17-15,-2-2 46 0,1-7 5 16,3-4 71-16,-1-3 32 0,3-4-14 15,2-5-18-15,0-3-8 0,2-2-19 16,2-4-19-16,0 0-6 0,3-2-8 16,3 0 1-16,3-1 7 0,3 1 9 15,3 1 2-15,2 2 1 0,3-2 0 16,3 4-1-16,0-2-12 0,1 1-8 16,-2 1-8-16,0 1-2 0,-3 1-34 15,-1-1-28-15,-1 3-8 0,-1-1-32 16,0 0-36-1,-1 3-45-15,4-2-16 0,-3 3-89 16</inkml:trace>
  <inkml:trace contextRef="#ctx0" brushRef="#br0" timeOffset="29147.16">7011 8946 513 0,'0'0'108'0,"0"0"-4"0,13-22 9 0,-5 10-20 16,3 0-39-16,0 1-7 0,1-2-1 16,1 4-9-16,-3 1-3 0,-1 3-9 15,0 2-11-15,-4 3-7 0,-1 3-2 16,-2 6 10-16,-2 9 7 0,-1 10 6 15,-7 15 31-15,-4 15-11 16,0 10-18-16,1 0-10 0,1-4-12 16,3-6-2-16,0-2-1 0,0-4-4 15,0-4-1-15,2-5-6 0,1-5-37 16,0-9-34-16,1-6-23 0,2-7-49 16,-1-6-27-16,0 2-38 0,1-3-26 15,0-5-159-15</inkml:trace>
  <inkml:trace contextRef="#ctx0" brushRef="#br0" timeOffset="29478.88">7012 8926 512 0,'0'0'94'15,"0"0"34"-15,18-43 28 0,-7 25-66 0,0 1-23 16,2 2-13-16,1 1-15 0,1 5-12 16,1-2-13-16,2 4-2 15,1 4 4-15,3 1 3 0,1 2 7 16,-2 6 5-16,3 5 0 16,-2 3 6-16,-3 4-6 0,-1 2-10 15,-4 4-6-15,-3-1 2 0,-4 2 0 0,-3-2 1 16,-4-1-3-16,-6-1-9 0,-7-2-2 15,-5-3-2-15,-4-2-2 0,-5-2-14 16,-7-3-22-16,-6-3-29 16,3-4-25-16,6-2-19 0,5-1-45 0,3-7-50 15,3-2-35-15,5 1-98 0</inkml:trace>
  <inkml:trace contextRef="#ctx0" brushRef="#br0" timeOffset="29908.23">7477 8939 181 0,'0'0'248'16,"0"0"-150"-16,0 0 44 0,0 0-49 16,0 0-30-16,5-45-14 0,2 33-8 15,4-2 2-15,2 1 2 0,1 1 11 16,2 2-11-16,0 1-15 0,3 2-7 15,1 1-9-15,0 2-9 16,-1 4-3-16,1 0-2 0,-3 6 4 0,0 2-3 16,-3 7 0-16,0 3 3 15,-1 4 0-15,-2 5-2 0,-1-1 2 0,-2-1-4 16,-3 2 1-16,-2-1-2 16,-3-3 0-16,-3-1-15 15,-5-2-17-15,-3-3 4 0,-3-5 7 0,-2-2 16 0,-1-7 6 16,-2-3 2-16,3-1 1 15,0-8 10-15,2-2 9 0,2-4 9 16,1-4-1-16,5-2 3 0,3-1 4 16,3-1-10-16,7 1-3 0,4 2-2 15,6 1-7-15,7 2-3 0,1 3-8 16,2 1 0-16,6 1-4 0,-2 4-5 16,6 2-49-1,6 1-36-15,5 2-40 0,1 3-48 0,-6 0-50 0,-14 1-68 16</inkml:trace>
  <inkml:trace contextRef="#ctx0" brushRef="#br0" timeOffset="30317.64">8268 8898 324 0,'0'0'98'0,"0"0"38"0,0 0-15 0,0 0-40 0,8-39-25 16,-8 27-19-16,0 3 4 0,0-3-5 15,-1 0-12-15,-3 2-5 0,-1-2-6 16,0 3-3-16,-2 1 10 0,-1 1-4 16,-1 3-9-16,-1 3-4 0,-1 1-3 15,-3 5 0-15,1 5-1 0,-3 4 1 16,2 4-3-16,-1 4-1 0,3 3 1 15,1 3-7-15,2 2 10 0,4-1-1 16,4 0 2-16,1-2 13 0,6-3 8 16,6 0 11-16,3-5 0 0,4-2-4 15,1-7 5-15,0-3-2 0,2-4-7 16,-1-3 4-16,-3-7 17 0,0-4-2 16,-4-2-4-16,-4-4-11 0,-5-3-15 15,-2-5-14-15,-3 0-7 0,-4-2-49 16,-5 1-15-16,-3 4-11 0,0 5-21 15,-3 3-44-15,-6 1-62 0,4 4-41 16,2 1-200-16</inkml:trace>
  <inkml:trace contextRef="#ctx0" brushRef="#br0" timeOffset="30645.71">8426 8855 577 0,'0'0'51'0,"0"0"55"0,0 0-10 0,0 0-47 16,41-36-30-16,-32 31-12 0,-4 4 8 15,0 1 0-15,-4 0-5 16,-1 9-1-16,-3 5 4 0,-4 8 5 15,-2 10 9-15,-3 11-14 0,-2 12-8 16,3 4-2-16,4-2-3 0,2-5-2 16,3-5 0-16,2 0-6 0,0-2 1 15,3-2 0-15,2-2-7 0,1-3-26 16,-1-2-22-16,0-7-29 0,-1-7-39 16,0-1 14-16,-3-8-92 0,0-2-46 15</inkml:trace>
  <inkml:trace contextRef="#ctx0" brushRef="#br0" timeOffset="31006.68">8441 9052 404 0,'0'0'70'0,"0"0"63"16,7-46-28-16,-2 25-26 0,2 0-10 16,0-3-1-16,2 2-6 0,1 1-10 15,1 0-7-15,1 0 2 0,0 1-8 16,2 3-9-16,1-1-11 0,1 3-9 16,2 1-5-16,-1 4-5 0,1 2 0 15,-3 5-1-15,3 3 1 0,-2 1-1 16,3 8 2-16,0 2-1 0,-1 5 2 15,-1 3 5-15,-4 1 14 0,-1 4 7 16,-4 1-10-16,-6 0-5 0,-2 0-5 16,-5-3-1-16,-8 2-3 0,-3-6 1 15,-7 1-5-15,-1-3-6 0,-4-1-37 16,-6 0-31-16,3-4-56 0,-9 0-78 16,7-4-101-16,11-5-206 0</inkml:trace>
  <inkml:trace contextRef="#ctx0" brushRef="#br0" timeOffset="31162.92">8820 9089 958 0,'0'0'40'0,"0"0"157"16,0 0-23-16,0 0-117 0,0 0-57 16,0 0-3-16,0 0-82 0,27-24-64 15,-19 10-125-15,-1 1-79 0,0 3-177 16</inkml:trace>
  <inkml:trace contextRef="#ctx0" brushRef="#br0" timeOffset="31666.37">9641 8860 479 0,'0'0'86'0,"0"0"57"0,0 0-21 15,0 0-58-15,0 0-22 0,5-36-17 0,-3 26 5 16,0 1-1-16,2-3 1 0,-1 4-5 16,-2-2-2-16,0 2 4 15,-1-1-4-15,-2 2-1 0,-4 3-10 16,-1 0-9-16,-3 3-2 0,-3 1-1 16,-1 2-1-16,-5 7 0 0,2 2 0 15,-1 4 0-15,2 4-8 0,0 2-16 16,7 2-12-16,3 2 0 0,5-2 15 15,1 2 16-15,9-4 6 0,3-2 1 16,7 0 17-16,3-4 13 0,5-3 9 16,-2-4-1-16,3-3 3 0,-3-5-6 15,-1-6 0-15,-6-2 8 0,-1-6-15 16,-4-4-13-16,-2-3-10 0,-6-1-6 16,-4-6-28-16,-1 2-50 0,-4 0-40 15,-4 1-16-15,-3 5-12 0,-2 3-33 16,-7-1 3-16,5 7-104 15</inkml:trace>
  <inkml:trace contextRef="#ctx0" brushRef="#br0" timeOffset="32104.48">10142 8714 369 0,'0'0'77'0,"0"0"87"0,18-38-70 16,-11 21-26-16,-2 0-11 0,3-1 7 16,-4-2 3-16,-1 4-14 0,0-4-5 15,-1 3 7-15,-1-2-4 16,-1 3-9-16,0-3-17 0,0 4-11 0,0-2-5 15,0 4-4-15,-4 1 1 0,2 3-6 16,-2 0 2-16,1 5-1 0,-3 1-1 16,1 2 1-16,0 1-2 0,-2 4 1 15,0 6-3-15,-2 4 3 0,0 7 3 16,-3 11 9-16,-2 11-3 0,-2 14 1 16,-2 6-3-16,2 0-2 0,0-6 1 15,4-3-1-15,1-4-3 0,2-2 3 16,1 0-4-1,-1-4-1-15,1 0-1 0,0 1-10 0,1-2 7 0,0-3 4 16,4-1-8-16,1-4-1 16,1-7-5-16,1-7-9 0,0-8-21 15,0-4-45-15,4-2-66 0,2-1-133 16,-1-2-141-16</inkml:trace>
  <inkml:trace contextRef="#ctx0" brushRef="#br0" timeOffset="32301.93">9970 9048 868 0,'0'0'126'0,"0"0"83"0,0 0-115 16,39-23-41-16,-18 16-17 0,2 0-4 16,2-2-5-16,0 1-20 0,0-1-3 15,-1-1-4-15,-1 1-27 0,1 2-37 16,2 1-40-16,2 0-64 0,15 1-83 15,-6 1-100-15</inkml:trace>
  <inkml:trace contextRef="#ctx0" brushRef="#br0" timeOffset="32928.53">11159 8854 109 0,'0'0'370'0,"0"0"-313"0,0 0 65 16,0 0-26-16,0 0-33 0,0 0-26 15,3-37 9-15,-5 27 4 0,-1 2-23 16,-1-1-3-16,-1 2 5 0,-1 0-9 15,-4 2-14-15,-2 2-4 0,-5 0-2 16,-4 3 0-16,-3 4-2 0,-4 3 2 16,-1 6-5-16,-2 4-13 0,2 4-1 15,1 5-16-15,6 2-15 0,4 1 8 16,7 0 9-16,8-1 27 16,3 0 6-16,10-1 20 0,6-3 19 15,8-1-7-15,4-6 7 0,3-2 3 16,1-4 7-16,1-5-2 0,-1-5 15 15,0-2-3-15,-4-5-3 0,-1-6 16 16,-5-2 8-16,-4-5-23 0,-2-6-17 16,-2-11-15-16,-4-17-7 0,-6-17-4 15,-4-7-6-15,-2 5 1 0,-4 10 3 16,1 15-5-16,2 9-5 0,0 9-2 16,1 7-3-16,0 6-15 0,1 3-13 15,0-1-13-15,1-1-10 0,1 2-21 16,2 2-37-16,3 3-37 0,4 3-41 15,8 5-26-15,0 0-57 0,-2 2-146 16</inkml:trace>
  <inkml:trace contextRef="#ctx0" brushRef="#br0" timeOffset="33351.78">11463 8925 731 0,'0'0'72'0,"0"0"120"0,0 0-76 0,0 0-84 0,42 35-13 0,-26-31-7 16,5-3 2-16,2-1-6 0,-1-1 6 15,2-4 14-15,-2-1 11 16,-4-1 5-16,0-1 3 0,-4-1-8 16,0-2-1-16,-3-3-13 0,-2 0-15 15,-1 0-3-15,-3-2-5 0,-2-2-2 16,-3 2-7-16,0 3-4 0,-6-1-5 15,-4 4-7-15,-4 2-4 0,-1 2 3 16,-5 2 8-16,-2 4 7 0,-3 1 4 16,-2 5-5-16,0 5-7 0,-4 1-3 15,-5 8 0-15,5-1 6 0,1 2 9 16,5 1 3-16,8-1 2 0,2 3 4 16,4 1 16-16,7-3 6 0,3 4 15 15,2-3 3-15,6-1-2 16,6 0-4-16,6-4-8 0,5-3-17 15,11-2-3-15,9-3-10 0,10-5-5 16,3-2-35-16,-2-3-12 0,-6 0-18 16,-8-4-29-16,-5 1-51 0,-4-3-63 15,-8 0-80-15,-6 0-161 0</inkml:trace>
  <inkml:trace contextRef="#ctx0" brushRef="#br0" timeOffset="33802.73">12182 8707 372 0,'0'0'104'0,"0"0"48"0,13-42-38 0,-7 27-38 0,-1 0-5 0,2-3-10 15,-1 2-8-15,-1 0-5 0,0-1 3 16,-1 2-3-16,0-1-13 16,-1 1-10-16,-3 0-4 0,0 3 2 15,0 0 5-15,0 2 0 0,-4 2-8 16,0 1-7-16,0 3-9 0,-3 1-2 16,0 3-2-16,-4 1-3 0,0 5 0 15,-3 6 2-15,0 4 1 0,-2 6 0 16,-1 13 12-16,-5 16 12 0,-1 15 1 15,0 9-13-15,1-4-6 0,3-3-5 16,6-10 4-16,-3 3-3 0,4-3-2 16,1 2 0-16,1-3 1 0,4-1 0 15,1-1 1-15,2-3-2 0,1-4-10 16,0-6-13-16,1-6-40 0,1-8 27 16,0-9-30-16,1-8-6 0,3-4-9 15,1-2-58-15,1-3-82 16,4-2 34-16,-3-2-63 0,-1-5 2 0</inkml:trace>
  <inkml:trace contextRef="#ctx0" brushRef="#br0" timeOffset="33996.58">11864 9022 524 0,'0'0'101'0,"0"0"83"15,0 0-18-15,0 0-61 0,45-27-18 16,-25 21-18-16,2 2-21 0,4-2-14 16,0 1-20-16,1-2-11 15,1 2-3-15,0 1-16 0,2-1-39 16,13-1-69-16,-5 4-114 0,-7-3-146 16</inkml:trace>
  <inkml:trace contextRef="#ctx0" brushRef="#br0" timeOffset="34137.5">12472 9111 971 0,'0'0'101'15,"0"0"32"-15,0 0-47 0,0 0-86 16,0 0-105-16,0 0-136 0,0 0-230 16</inkml:trace>
  <inkml:trace contextRef="#ctx0" brushRef="#br0" timeOffset="36364.33">4055 10479 236 0,'0'0'102'0,"0"0"-38"0,0-1 16 0,0-1-11 0,0 0-20 16,1 0 8-16,-1-1 8 15,1 1-8-15,0 0-3 0,0-1 6 16,0 0 1-16,-1 0-9 0,0 0-17 15,0 1-4-15,0-2-9 0,0 1 1 16,0 1-5-16,0-1-5 0,-2 1 3 16,2 2 4-16,-1 0-2 15,0 0-5-15,1 0-2 0,-1 0-7 0,-1 5-3 16,-2 1 0-16,1 3-1 0,-2 1 0 16,0 3 0-16,-1 0 1 0,1-1 0 15,-2 2-1-15,1-1 1 0,2-1-1 16,0 2 0-16,0-1 1 0,2-2-1 15,1 0 0-15,0-1 0 0,1-2 2 16,0-1-2-16,0-1 0 0,0 0 1 16,0-1-1-16,0 0 0 0,0-1 1 15,0 0-1-15,1 0 0 0,0-1 0 16,-1 1 0-16,0-2 1 0,0 1-1 16,0 0 1-16,0-1-1 0,0 1 1 15,0 0-1-15,-2-1 0 0,1 1 0 16,-1 0 0-16,2 0-1 0,-1 1 2 15,1 0-2-15,0 0 1 0,0 2 0 16,0-2 0-16,2 0 0 0,0 1 0 16,0-1 0-16,0-1 0 0,1-1 0 15,-1 1 1-15,1-1-1 0,0-1 0 16,0 0 1-16,1 2 0 0,2-3-1 16,-1 1 2-16,1-1-1 0,0 0 1 15,-1 0 3-15,2-1 1 16,0-2 4-16,1 1 2 0,0-3-4 15,4 1-3-15,-2-3-1 0,4 0-2 16,-3-3 1-16,1 1-2 0,1-4 2 16,-3 0 0-16,-2 0-2 0,1 0 6 15,-2-2 8-15,-1 2 8 0,1 0-3 16,0-1 2-16,0 3-10 16,0-2-2-16,0 2-4 15,1 1-6-15,0 2 0 0,0 0 0 0,0 1 0 0,-1 0-1 16,1 3 0-16,-1 2-4 0,-1 2 3 31,1 0-7-31,1 7 8 0,0 4 0 16,0 3 0-16,-1 4 0 0,2 2 1 15,-1 3 1-15,-1 0 0 0,-1 0-1 16,3-1 0-16,-1-2-2 0,-2-2-11 16,-1-1 6-16,-1-4 3 15,-2 0 4-15,1-4 2 0,-1-3-2 16,0-3 1-16,-1 0-1 0,-1-3 8 15,1 0 8-15,1-3 13 0,0-4 1 16,1-3-7-16,3-6-8 0,2-2 3 16,3-7-2-16,1-2-7 0,3-3-3 15,-1 1-5-15,3 1 0 0,0 1 4 16,0 5 3-16,-1 1 4 0,-1 6-1 16,-3 3-4-16,2 3-5 0,-3 6-2 15,0 3-1-15,0 1-2 0,-1 8 1 16,0 5-1-16,0 4-1 0,-2 4 1 15,0 5-9-15,-2 0-1 0,-1 0-1 16,0-1-4-16,-1-1-16 16,-1-3-24-16,1-1-17 0,-2-4-30 15,0 0-49-15,-2 0-67 0,0-5-50 16,0-4-112-16</inkml:trace>
  <inkml:trace contextRef="#ctx0" brushRef="#br0" timeOffset="36535.89">4446 10228 748 0,'-1'-2'227'0,"1"-2"-215"0,0 3 2 0,4-3-14 15,16-3-171-15,-1 1-90 0,-1-1-194 16</inkml:trace>
  <inkml:trace contextRef="#ctx0" brushRef="#br0" timeOffset="37004.53">5769 10357 670 0,'0'0'84'0,"0"0"19"16,0 0 34-16,0 0-70 15,11-43-42-15,-6 31 6 0,0-1 4 16,-1 1-6-16,0 2-10 0,-1 0 8 16,0 2 0-16,0 1 1 0,-2 3-4 15,-1 1-3-15,0 3-4 0,0 0-7 16,0 1-10-16,-1 5-1 0,-3 6 0 15,-1 5 1-15,-3 6 1 0,-3 11-1 16,-5 13 0-16,-1 10 0 0,-3 4-3 16,3-5-21-16,3-6-3 0,-1-9-15 15,3-1-8-15,-1-2-39 16,1-4-42-16,1-6-61 0,4-7-57 16,1-7-178-16</inkml:trace>
  <inkml:trace contextRef="#ctx0" brushRef="#br0" timeOffset="37400.49">5674 10332 596 0,'0'0'81'15,"0"0"43"-15,47-51-18 0,-25 27-57 16,3 2 3-16,-1 1-22 0,-1 3-27 16,-3 1 3-16,-1 2 7 0,-1 3 5 15,-4 3 2-15,0 1 3 0,-3 4-5 16,1 1-13-16,0 2 0 0,0 1-2 16,-1 3 0-16,2 4 2 0,-2 5-3 15,0 2 3-15,-3 6 13 0,0 5 1 16,-1 12 3-16,0 12 16 0,-4 11-21 15,-1 4-8-15,0-2 0 0,-1-7-5 16,2-10-4-16,-1-1 0 0,0-3 2 16,0-5-1-16,-1-5-1 0,1-8 0 15,-1-4-2-15,-1-2-8 0,1 2-3 16,1 1-14-16,0 1-27 0,2-2-32 16,-1-5-34-16,1-5-17 0,-1-4-48 15,1-4-35-15,-2-1-101 0</inkml:trace>
  <inkml:trace contextRef="#ctx0" brushRef="#br0" timeOffset="37713.46">5743 10509 533 0,'0'0'152'0,"0"0"-23"0,0 0 11 0,0 0-77 0,0 0-27 16,17-2 12-16,-2-3-2 0,4 0-13 15,6-2-6-15,3 0-3 0,1-2-9 16,1 1-7-16,7 0-3 0,6-1-4 15,7 1-1-15,2 0-1 0,-3 4-26 16,-2 1-45-16,-5 1-70 0,2-1-100 16,-11-1-68-16</inkml:trace>
  <inkml:trace contextRef="#ctx0" brushRef="#br0" timeOffset="44137.92">2970 12222 136 0,'0'0'70'0,"0"0"-25"0,0 0 9 16,0 0-1-16,8-20-4 0,-5 15-14 0,-1 1-7 15,-1-1 8-15,4 2 7 0,-2-2-6 16,1 0 1-16,0-1 1 0,2 2 1 15,-1-2-5-15,0 1 4 16,1 1-8-16,-1 0-8 0,-2 2-3 0,3-2-1 16,-3 1 0-16,-1 1-2 15,-1-1 2-15,1 3-3 0,-2-1 3 16,0 1-5-16,0 0-4 0,0 0-5 16,0 4-2-16,0 1-2 0,-2 6 7 15,-1 3 1-15,-3 7 5 0,-1 2-1 16,-3 11 0-16,-2 8 2 0,-5 9 0 15,0 3-4-15,0-5-3 0,-1-5-4 16,-1-5-2-16,1-3-2 0,-4-1 0 16,2-6 4-16,3-7-3 0,1-4 0 15,-3-2-1-15,-3 0 2 0,-2 2-1 16,-3-3-2-16,0-2-6 0,1-6-4 16,2-6 2-16,6-3 8 0,0-10 0 15,3-3-4-15,5-7 5 16,2-4 3-16,1-9 11 0,2-8-6 0,5-6 0 15,0 2-6-15,5 13 14 16,-2 11 9-16,5 6 1 0,0-1-4 0,3-1-3 16,3-2-1-16,2 5-6 15,-2 3 0-15,2 3-2 0,0 2 1 0,1 2-5 16,-4 1 1-16,4 5 1 0,-2 0 1 16,3 5-1-16,0 4-2 0,3 5-5 15,2 5 3-15,-3 0 5 0,1 4-1 16,1 0 0-16,0 0 3 0,-1 3-1 15,0-3 2-15,0 3-2 0,-3 1-2 16,2-3-4-16,-5 1 1 0,2-3-4 16,-4-1 0-16,-2 1-1 0,-3-2-21 15,-2 0-27-15,-1 0-29 0,0-3-45 16,-1-2 2 0,4-1-141-16,0-5-46 0,-1-5-157 0</inkml:trace>
  <inkml:trace contextRef="#ctx0" brushRef="#br0" timeOffset="44562.92">3752 12413 561 0,'0'0'92'0,"0"-1"-11"0,0 0 35 0,0 0-30 16,0-1-35-16,3-1-10 15,2 2 9-15,3-3-17 0,6 1-17 0,1-1-5 0,3-1 11 16,4 1-5-16,2-1-7 16,1 2-10-16,3 1 0 0,-2 0-3 15,2 2-4-15,-1 0-24 0,-1 0-27 0,-2 0-24 16,-1 4-31-16,-2 1-54 0,-1 3-10 15,-4-1-89-15</inkml:trace>
  <inkml:trace contextRef="#ctx0" brushRef="#br0" timeOffset="44757.27">3788 12609 625 0,'0'0'84'0,"0"0"4"15,0 0 20-15,0 0-27 16,0 0-6-16,0 0-9 0,49 7-20 0,-24-7-29 16,5-2-11-1,0-1-3-15,2 0-3 0,-2 0-35 0,2 1-50 16,-2 0-56-16,16 1-67 0,-11-1-76 0,-4 0-103 16</inkml:trace>
  <inkml:trace contextRef="#ctx0" brushRef="#br0" timeOffset="45366.99">4824 12339 413 0,'0'0'83'15,"0"0"6"-15,0 0 28 0,0 0-10 16,11-41-28-16,-11 32-18 0,0-1-19 15,-1 2-11-15,-2 0-11 0,0 0-5 16,-1 1-1-16,-2 0 5 0,0 3-3 16,-2 1-5-16,-1 2-11 0,-2 1 0 15,-2 3 0-15,-1 4 0 0,-2 3 0 16,-2 4 0-16,1 4-1 0,-2 3 0 16,3 2-1-16,0 3-4 0,4 1-5 15,1-1-10-15,4 0 3 0,3 1 13 16,4-1 4-16,0-3-2 0,8 0 1 15,2-3-2-15,2-1 4 0,7-4 2 16,0-1 5-16,3-1 10 0,2-5 5 16,0-2 1-16,-1-4 3 0,2-1 3 15,-2-1 0-15,0-4-4 16,-2-4-3-16,1-3 5 0,-2-4-2 16,-3-2-3-16,1-3 7 0,-7-3 2 15,-4-2-11-15,-4-3-8 0,-3-7-3 16,-9-6-6-16,-2 5-3 0,-3 4-1 15,-2 10-11-15,1 9 5 0,-5 3 4 16,-5-2-3-16,-1 8-7 0,-2 2-15 16,-1 2-12-16,1 3-10 0,2 2-13 15,5 2-36-15,2-1-41 0,4 5-74 16,4-3-40-16,6-1-169 0</inkml:trace>
  <inkml:trace contextRef="#ctx0" brushRef="#br0" timeOffset="45570.08">5211 12620 901 0,'0'0'80'0,"0"0"-77"0,0 0 31 0,0 0-34 15,1-7-33-15,-1 0-99 0,0 1-75 16,0 0-80-16</inkml:trace>
  <inkml:trace contextRef="#ctx0" brushRef="#br0" timeOffset="46055.46">5657 12201 402 0,'0'0'109'0,"0"0"-2"0,0 0 12 15,0 0-31-15,0 0-16 0,0 0-5 16,4 0-11-16,-3 0-12 0,-1 2-7 15,1 4 8-15,-1 2-3 16,2 5-4-16,1 5-1 0,1 5-7 0,0 1-3 16,0 4-5-16,1 7-6 0,-2-2-3 15,0-1-1-15,-1-1 1 16,0-4 9-16,-2 2 12 0,0-1-8 16,0 0-9-16,0-3-9 0,0-1-4 15,0-3-2-15,-1 0-2 0,-1-1-25 16,-2-1-23-16,0-3-18 0,0-1-29 15,2-2-32-15,2 3-86 0,0-4-113 16,2-4-183-16</inkml:trace>
  <inkml:trace contextRef="#ctx0" brushRef="#br0" timeOffset="51663.94">6620 16327 87 0,'1'0'60'0,"-1"0"-7"16,0 0-1-16,0 0-10 0,0 0-6 16,1 0 4-16,-1 0 9 0,0-1-5 15,0 1-8-15,0 0-2 0,1 0 2 16,-1 0-2-16,1-1-5 0,0 1 1 15,0-1-6-15,1 0-6 0,0 1 2 16,0-2-7-16,1 1-5 0,1 1 0 16,1 0 1-16,0 0-3 0,1 0 4 15,1 0 6-15,2-1 3 0,0 1 1 16,1 0-5-16,1-1-2 0,0 1-3 16,0-1-3-16,2 0-3 0,0-1-3 15,1 1 0-15,-1-1 3 0,4 0-4 16,-1-1 3-16,4 2-1 0,-2-1-2 15,2 1 3-15,2-1-2 0,-1 2 0 16,2-1 2-16,1 1 2 16,1-1-2-16,-2 1 1 0,4-1 5 0,-1 1 1 15,3 0 1-15,5 0 4 0,7 0 0 16,4 0-1-16,4 0 3 16,-4 1-3-16,-3 0 1 0,0 1-5 15,0 0-5-15,2 0-1 0,0-1 2 16,3 0 3-16,1 1-1 0,3 1 2 15,1-2-1-15,0 1-4 0,1-1 0 16,1 0 1-16,1 1-1 0,5-2 1 16,2 1 1-16,2-1-2 0,4 0-1 15,-2 0 2-15,2 0-3 0,0 0-1 16,2 0 3-16,3 0-3 0,1 0 0 16,4 0 7-16,1-1 0 0,4-2-2 15,0 1-2-15,-1 1-2 0,1-2-1 16,3 0-1-16,0 2 0 0,2-2-1 15,-1 0 1-15,-1 1 0 0,2-1-1 16,0 1 0-16,1 0 0 0,2-1 1 16,3 0-1-16,-1 1-2 0,-1 1 2 15,2 0 1-15,0 2-1 0,2-1 0 16,1 1 2-16,-1 0-2 0,1 1 1 16,1 2 0-16,0-1-2 0,2 2 2 15,2-1 2-15,4 0 3 0,-1-1 9 16,2 0 5-16,2 0 4 0,3 0-2 15,2-1 0-15,-1 2-7 0,2-1-4 16,0 0-11-16,1 1 3 0,0 2 2 16,-2-1-5-16,0 4-2 0,-7-2 2 15,0 0-7-15,-3-2-12 16,-5 1-11-16,-3 1-6 0,-5 1 1 16,-3-1 4-16,-4 0-17 0,-4 0 0 15,-5-1-27-15,-6 1-38 0,-5-1-50 16,-17-1-22-16,-13-1-100 0</inkml:trace>
  <inkml:trace contextRef="#ctx0" brushRef="#br0" timeOffset="54235.2">6828 15809 130 0,'0'0'76'0,"0"0"-5"0,0 0-16 0,0 0-22 16,0 0-8-16,0 0 7 0,0 0 12 16,0 0-7-16,0 0-12 0,0 0-2 15,0 0-2-15,0 0-6 0,0 0 0 16,0 0 10-16,0 0 1 0,1 0 0 15,2 1-4-15,0 1-5 0,3-1-2 16,1 1-1-16,0-1-5 0,0-1-1 16,1 0 0-16,2 0 3 0,1 0 1 15,1-3 2-15,1 0 1 0,1-1 0 16,2 0 3-16,-2 0 0 0,4 0 1 16,-1-2-5-16,2 0-2 15,0 0-1-15,2-1-4 0,0-1 1 16,2 0-2-16,1-1-1 0,1 1 0 15,-1-4-1-15,2 1 0 0,-2-1-2 16,2 0 6-16,0-2-3 0,1 1 2 16,-2 0-2-16,2-3 5 0,-1 2 2 15,-1-1 0-15,2-1-1 0,-1 0 5 16,1-1 5-16,0-1-3 0,0 0 1 16,0-1-9-16,-2 0 0 0,2 0-6 15,-2-1-1-15,-1 0-2 0,-1-2 0 16,-1 1-1-16,-1-3 1 0,-1 2-1 15,-2 0 1-15,0-1-1 0,-1-1 1 16,0 0-1-16,-2 0 0 0,2-1 1 16,1-1-1-16,-1 1 1 0,2-2-1 15,-1-1 1-15,2 1-1 0,1-2 1 16,0-2 0-16,1 1 0 0,0 1 3 16,-1-1 2-16,1 1 1 0,0-1 2 15,0 0 4-15,-2 1-6 0,1-3-1 16,0 2-5-16,-2-2 0 0,1 2 0 15,0-1-1-15,-2-1 1 0,1 1-1 16,-1-1 0-16,1 1 0 0,0-2 0 16,-2 1 1-16,2 1-1 15,-2-2 0-15,2 3 1 0,-1-1-1 0,1 0 1 16,1 1-1-16,-2-2 2 0,1 3-2 16,0-1 2-16,-1-2 1 0,0 3 1 15,-1-1 0-15,1 0-1 16,-1 1 0-16,1-1 1 0,0 0-2 15,-2-1 2-15,2 2 3 0,-1 0-1 16,3 0 0-16,-2 1-3 0,1 0 2 16,1-1-5-16,-1 2 1 15,2-1-1-15,0 1 0 0,-1-1 2 0,1 0-1 16,1 0 2-16,-2 1-2 0,1-1 2 16,-1 3 1-16,-1-2 0 0,2 0-2 15,-1 0-1-15,-1 0 0 0,2 2 0 16,0-1 0-16,-1-1-1 0,1 2 0 15,0 0 1-15,0-1-1 0,1 3 0 16,0-1 1 0,-1 1-1-16,1 1 1 0,0 0 2 0,-1 1 0 15,1 1-2-15,-1 0 3 16,0 2-2-16,0-2 1 0,1 2-3 0,0 1 1 0,-1 0-1 16,3-1 1-1,-1 2-1-15,0 0 0 0,0 1 0 0,2 1 0 0,-1 0 0 16,0 1 1-16,1 1 0 0,-1 0-1 15,0 1 0-15,1 0 1 16,0 0 0-16,0 3-1 0,0 0 0 16,2-1-1-16,-1 3 1 0,2 0 0 15,-1 0 2-15,-1 1-3 0,1 1 1 16,0 0 0-16,-1 2 0 0,-1 0 1 16,1 2-1-16,0 0 0 0,-2 0 0 15,-1 2 0-15,1 2 0 0,-1 0-1 16,0 2 1-16,-1-1-2 0,2 1 2 15,0 1 1-15,-1 1 0 16,0 0-1-16,2 2 1 0,-2 0-1 0,0 1 0 16,0 0 1-16,-2 3-1 15,1-1 1-15,-1 1-2 0,-1 2 2 0,0-1-1 16,-1 3 0-16,0-1 0 16,0 1 1-16,-2-1-1 0,2 1 0 0,0 0 0 15,-2 0 0-15,0 0 0 16,0 1-1-16,0 1 1 0,-1 0 0 15,0 1 1-15,-1 0-1 0,0 3 0 16,-1 0 3-16,1-1-1 0,-1 1 1 16,0 1 2-16,-2 0 0 0,0 1 3 15,0 2 0-15,-1-1-3 0,1 0-2 16,-2 0-2-16,1 0 1 0,0 1 0 16,0 0-2-16,-1 1 2 0,1 0-1 15,0 0-1-15,-1 0 2 0,2 0 2 16,-1 1 1-16,1-1 9 0,1 1 0 15,0-1-3-15,3 2-3 0,-3 0-4 16,2 1 4-16,0 0-7 16,2 0 4-16,-1-1 0 0,1 0-1 0,-1 1 0 15,2-1 0-15,-1 1-1 0,2-1 1 16,1 1 0-16,-1 1 0 0,2-2 0 16,-1 2-4-16,0-2 2 0,0 2 1 15,2 4-2-15,-1-4 0 0,-2 1 1 16,4 3 1-16,-2 3-2 0,4 7 1 15,2 0 2-15,-3-3-2 0,-2-7 1 16,-5-8 2-16,-1-4-1 0,3 3-1 16,-1-4-1-16,-1-2 0 0,5 4-2 15,-3-4 1 1,5 4 0-16,-1 1 2 0,4 1-2 0,-1 0-1 0,1-2 1 16,-1 1-1-16,1 0 0 0,-2 0 0 15,3-1 1-15,-4-1 0 16,4 2-2-16,-3-2 2 0,1-2 0 15,1-1-1-15,0 1 1 0,0 0 1 16,0-1-2-16,-1 0 1 16,1-1-1-16,1 0 0 15,-1 0-1-15,1-1 1 0,1-2 0 0,-2 1 1 0,3 0-1 16,-3-1 0-16,1 0 0 0,1 1 2 16,-1-3-2-16,0 2 0 0,0-1 1 15,0-2-2-15,0 3 1 0,0-2 0 16,-1-1 0-16,2-1 1 0,-2 0-1 15,1 0 1 1,-1-2 0-16,0 1-1 0,1-3 0 16,-1 2 0-16,0-3 0 0,-1-1 1 0,2-1-1 0,-2 0 1 15,0-2-1-15,-1 0 0 0,-1-1 0 16,-3 1 0-16,1-1 1 0,1-1-1 16,-6 0 1-16,2 0 0 0,-4-1-1 15,1-1 1-15,-2 1 1 16,0-1 5-16,-5 0-5 0,0 0-2 15,0-1 1-15,-1 0-1 0,-1 0 0 16,-2 0-1-16,3 0-2 0,-3-1-24 16,1 0-33-16,1-2-34 0,-1 1-48 15,5-6-74-15,-3 2-126 0,-3-2-221 16</inkml:trace>
  <inkml:trace contextRef="#ctx0" brushRef="#br0" timeOffset="55992.12">11695 14995 48 0,'0'0'31'0,"0"0"8"0,-2-6 9 0,1 4 2 15,1-2-5-15,0 1 2 0,0-2-2 16,1 0 5-16,0 1 3 16,0-1-8-16,1-1-4 0,-1 2 0 15,1-3-4-15,-2 1-2 0,1 1-5 16,-1-2-4-16,1 1-3 0,0-1 0 15,-1 2-1-15,1-2-9 0,0 1-2 16,-1 0-4-16,0-1-4 0,1 1 2 16,0 0-1-16,0 0 3 0,-1 1 4 15,1 1 4-15,-1 1 7 0,1 0 2 16,-1 2 1-16,1 0-2 0,-1-1-2 16,0 2-6-16,0 0-6 0,0 0-1 15,0 0-5-15,0 2-2 0,0 0 1 16,0 5 0-16,0 1 7 0,0 4 1 15,2 3 1-15,2 4 2 0,-1 3 2 16,-1 1 0-16,1 4-1 0,2 7 0 16,-2 8 1-16,2 5-3 0,-2 4-4 15,0-5 0-15,-2-3 1 0,1-5-4 16,-2 1-1-16,0-1-1 0,0-1 0 16,-3 0 5-16,1 1 0 0,1 1 3 15,1 0-5-15,-1 1 0 0,0 0-3 16,1-2-1-16,0-2 2 0,0-2-3 15,2 1 0-15,2-3-1 0,1-6 2 16,-2-5 0-16,-1-4-1 0,1-2-1 16,2 2 1-16,-1 3-1 15,0 1 2-15,2 0-1 0,-4-2-2 16,2-1 1-16,-1 0 0 0,-1-2 1 16,0 1-1-16,0-2 1 0,0-1-1 15,-1 2 0-15,1-1 1 0,0-1-1 16,-1 0 1-16,0-1-1 0,0 0 0 15,0-2 0-15,-1 0 1 0,0 0 0 16,1-1-1-16,-1 0 0 0,0 1 0 16,0-2 0-16,0 0 0 0,0 0 1 15,0 0-1-15,3 1 0 0,-3 0 1 16,1 0-1-16,0 0-1 0,0 1 1 16,1-2 1-16,-1 0 2 0,0-2 2 15,0 2 9-15,0 2 2 0,0-3-3 16,0 2-1-16,-1-2-8 0,1 0 10 15,0 0 4-15,-1-3-11 0,0-1 3 16,1 0-1-16,-1-2-9 16,0 0 0-16,1 0 0 0,0-2-28 15,1 0-41-15,2 0-36 0,2-5-89 16,1-1-115-16,-2-2-226 0</inkml:trace>
  <inkml:trace contextRef="#ctx0" brushRef="#br0" timeOffset="56526.61">11754 15663 644 0,'3'-2'2'0,"2"-3"66"0,4-4 19 0,5-1 3 15,4-4-25-15,4-2-30 0,3-1 5 16,1-3 1-16,2 1-4 0,0 0-8 15,0-1 2-15,1 1-13 16,1-1-5-16,-1 2-4 0,0 1-4 16,-2 2-4-16,-1 1-1 0,-1 4-3 15,-3-1-25-15,0 5-22 0,-2 0-31 16,-5 4-31-16,0 2-37 0,-2 5-29 16,-5 2-19-16,-1 1-53 0</inkml:trace>
  <inkml:trace contextRef="#ctx0" brushRef="#br0" timeOffset="56792.94">11982 15915 409 0,'0'0'193'15,"0"0"-133"-15,0 0-7 0,19-34 33 16,-3 18-19-16,2-5-14 0,8-1 10 15,0-3 4-15,11-4-11 0,7-3-13 16,8-3-15-16,-2 2-11 0,-1 6-6 16,-8 7-8-16,-6 6-2 0,-1 4 1 15,-7 2-2-15,-6 5-6 0,-5 1-22 16,-5 2-27-16,3 0-12 0,-3 0-3 16,0 6-7-16,-3 1-35 0,-5 5-25 15,-6 11-22-15,-5-3-86 0</inkml:trace>
  <inkml:trace contextRef="#ctx0" brushRef="#br0" timeOffset="57012.79">12050 16127 689 0,'0'0'76'15,"0"0"-36"-15,0 0 72 0,0 0-23 16,36-14-25-16,-19 5 9 0,3-2-14 15,1-2-13-15,4-1-7 0,3-1-6 16,-1 2-15-16,2-1-6 0,1 2-9 16,-1 1-2-16,1 1-2 0,-1 2 2 15,-1 0-2-15,-5 3-15 0,1 1-49 16,-4 1-20-16,-3 2-33 0,-2 1-33 16,-1 1-58-16,-2 4-25 0,-7-2-121 15</inkml:trace>
  <inkml:trace contextRef="#ctx0" brushRef="#br0" timeOffset="57190.02">12352 16195 806 0,'0'0'156'0,"0"0"-50"0,0 0 46 0,40-29-72 16,-17 14-39-16,4-1-9 0,-2-1-3 15,2 1-12-15,0 1-14 0,-2 3-3 16,1-1-19-16,-1 3-41 15,2 1-53-15,11-4-103 16,-6 2-152-16,-3 0-210 0</inkml:trace>
  <inkml:trace contextRef="#ctx0" brushRef="#br0" timeOffset="84979.35">11994 15523 256 0,'0'0'91'0,"-1"0"-48"0,0 0 25 0,0 0 5 15,1 0-24-15,-1-1-20 0,1 1 0 16,0-1 10-16,0 1-1 0,0 0-7 15,0 0 10-15,0 0-3 0,0 0-4 16,0 0 0-16,0 0 2 0,-2 0-4 16,-1 0-4-16,-1 1-4 15,0-1-3-15,-1 0-2 0,1 0 0 16,-2 0-4-16,2-2-1 0,0-2-4 16,0 0-1-16,3-3 1 0,-1-1-1 15,2-4 3-15,2-3 1 0,4-1-6 16,3-4-3-16,6-3-1 0,4-4-3 15,2-2 0-15,5-1 0 0,8-6 3 16,9-5-2-16,9-2-1 0,6 1 0 16,-1 4 5-16,-2 6-3 0,-6 5 3 15,-3 0-3-15,-5 4 2 0,-3 2 1 16,-8 2-3-16,-8 8-2 0,-6 0 0 16,-2 4 0-16,4-2 1 0,-2-2 0 15,3 2-1-15,-4 0 1 16,-1 1 0-16,-3 2-1 15,-1 0 0-15,-1 1 0 0,-4-1 1 0,0 3 0 0,1-2-1 16,-1 2 1-16,-2-1-1 0,0 2 0 16,0 1 3-16,-3-2-1 0,0 3 4 15,0-1 2-15,0 0-1 0,0 0 1 16,0-1 1-16,0 0-6 0,-4 1 0 16,-1-2-1-16,1 0-2 0,-2 0 1 31,0-1 0-31,1 1-1 0,-4-2 1 15,-1-1 0-15,0 2 0 0,-3-2 1 16,0-1-1-16,0 2 3 0,-1-1 1 16,-2 2 1-16,0-1 0 0,2 0 1 15,0 1 3-15,2 0-4 0,-1 2 0 16,4-2 3-16,1 3 0 0,2 1 1 16,2-1 1-16,0 1-5 0,4 0 1 15,0-1-5-15,2 0-2 0,6-2 1 16,0 1-2-16,6 0 2 0,2-2 0 15,6 1-1-15,-3 0 1 0,5 2 0 16,2 1-1-16,1 0 1 16,1 0-1-16,-3 4 1 0,2-1-1 15,-4 4 1-15,-2 0-2 0,-5 0 1 16,-1 4 0-16,-5-1 2 0,-2 1 0 16,1-1 0-16,-7 3-1 0,-1 1 1 15,-1 2 0-15,-6 2 3 0,-4 2 0 16,-2-2-3-16,-2 2 0 0,-3-1 1 15,1-2-2-15,-1 2-1 0,0-3 1 16,1 2-1-16,0-4-14 0,1-1-24 16,1-3-20-16,4 2-14 0,2-3-37 15,2-3-40-15,9-5-55 0,1-1-25 16,4 0-129-16</inkml:trace>
  <inkml:trace contextRef="#ctx0" brushRef="#br0" timeOffset="85634.82">13470 14462 379 0,'1'-5'62'0,"3"2"-47"0,-2-2 40 0,1-1-7 15,0 1-30-15,-3 1-5 0,0 0 5 16,0 0 15-16,0 0 14 0,0 1 17 15,0-1 9-15,-3 1 0 0,-2-1-14 16,1 2-10-16,-1-3-9 16,0 2-8-16,-1-2-13 0,1 0-6 15,-4 1-1-15,1 0-9 0,0 3-3 16,-1 1 0-16,-1 0-2 0,-1 1 1 16,1 6 1-16,-4 4-1 0,2 3-1 15,-1 3 1-15,-4 4-2 0,1 4 3 16,2 0-1-16,1 2-2 0,3 1-1 15,3 0 2-15,3-2 0 0,4-1 1 16,2-1 1-16,6-2-1 0,4-4 1 16,4-1 0-16,2-3 2 0,3-4-1 15,5-1 4-15,-1-5-1 0,5-1 12 16,-3-3 11-16,0-4 13 0,-2-3 7 16,-1-4-2-16,1-2 6 0,-5-4-8 15,-2-3-4-15,-4-3 0 0,-1-5-6 16,-5-7-7-16,-6-10-12 0,-3-7-7 15,-6 7-1-15,-2 10-5 16,0 13 0-16,-1 9-1 0,-1 0-1 0,-4 0-4 16,-4 1-9-16,-2 5-11 0,1 4-16 15,-1 3-17-15,1 0-29 0,4 6-24 16,2 2-57-16,5 9-70 0,5-1-37 16,1-2-133-16</inkml:trace>
  <inkml:trace contextRef="#ctx0" brushRef="#br0" timeOffset="86280.09">13844 14643 89 0,'0'0'87'0,"0"0"-6"0,0 0 19 0,0 0-7 0,1 0-15 16,2 0 8-16,-3 0-4 0,3-4 5 16,-3 2-9-16,2-1 1 15,1 1-12-15,-1 0-13 0,1 1-5 0,0-2-9 16,2 3 4-16,-4-1-6 0,1 1-10 15,1 0-7-15,0 1-10 0,-3 4-8 16,0 0-1-16,0 0 1 16,0 2-3-16,-3 2 1 0,0-1 0 0,-3 0 0 15,1 0-1-15,0-1 1 0,0-1-1 16,0-1 0-16,-1-2 0 0,2-3 1 16,2 0 0-16,-1-1 2 15,-1-5 1-15,3 0-3 0,1-3-1 16,0 0 3-16,2-2-2 0,4 2-1 15,-1-2 0-15,1 4 4 0,0 1 2 16,1 3 9-16,0 1 5 0,0 2-5 16,0 0 1-16,0 1-8 0,-2 3-3 15,1 1-4-15,-1 0-1 0,-1 1-8 16,-1-2-35-16,-1 2-26 0,0 1-27 16,-2-1-59-16,0 2-74 0,-2-3-58 15,-1-2-180-15</inkml:trace>
  <inkml:trace contextRef="#ctx0" brushRef="#br0" timeOffset="86656.02">14150 14254 686 0,'0'0'86'0,"0"0"-15"0,0 0 67 0,0 0-52 0,0-16-57 15,0 16-24-15,-3 2-5 0,0 5 0 16,1 5 2-16,-1 4 23 0,-2 6 5 16,2 5 1-16,-1 10-10 0,3 8-1 15,-2 7-10-15,3 3-2 0,0-7 1 16,0-7-6-16,0-6 0 0,0-2-2 15,3-1-1-15,-3-5-1 0,2-5 1 16,1-7 1-16,-3-1 0 16,1 4-1-16,-1-1-9 0,0 2-14 15,0-2-21-15,-1-2-27 16,-4-2-54-16,0 1-33 16,1-3-85-16,-1-4-160 0</inkml:trace>
  <inkml:trace contextRef="#ctx0" brushRef="#br0" timeOffset="93441.75">11314 17008 116 0,'0'0'54'0,"0"0"-12"0,0 0 7 16,0 0 15-16,-1-3-12 0,1 2-6 15,0-1-6-15,0 0-3 0,0 1-9 16,0 0-3-16,1-2-9 0,1 1-4 16,1 0-1-16,-2-1 5 0,1 1 4 15,0 0 3-15,1-1 3 0,-1 0 7 16,0-1-1-16,0 1 2 0,1 1 2 16,-1-2 3-16,1 2 8 0,-1-1-2 15,0 1-7-15,-1 1 0 0,-1 0-4 16,1 1-6-16,0 0-3 0,-1 0-6 15,0 2-6-15,0 6 5 0,-2 6 0 16,0 5-4-16,-2 6 1 16,1 3 0-16,-2 8 0 0,1 8 0 15,1 5-2-15,0 0 0 16,1-7 5-16,1-8 1 0,-3-11 7 0,2-4 6 16,-1-2-1-16,1 4-9 0,-1 0-12 15,0 3-7-15,-1-4-3 0,0-4-1 16,1-2-27-16,1-5-27 0,2-3-32 15,1-6-57-15,2-3-104 0,1-6-116 16</inkml:trace>
  <inkml:trace contextRef="#ctx0" brushRef="#br0" timeOffset="94047.16">11594 17327 271 0,'0'0'108'0,"0"0"-4"0,0 0-4 0,4 0-16 0,-3-1-9 0,1 1 7 15,1 0-5-15,1 0-16 0,1 0 2 16,0 1-4-16,1 1-4 0,0 3-11 16,-1 1-9-16,-1 0-8 15,0 2-9-15,-2 1-7 0,-2-1 0 16,0 2-7-16,-1-1-1 0,-3-1 0 15,1-1-2-15,-1-1 0 0,1-4 4 16,1 1-4-16,-2-3 2 0,2 0 8 16,0-3 5-16,1-3 5 0,-1-1-7 15,1-1-2-15,1 0-9 0,0 0-1 16,0-1-1-16,2 0-2 0,1 1-14 16,4 0-24-16,-3 2-15 0,2 0-28 15,2 2-52-15,9-2-68 0,-3 2-64 16,0 0-167-16</inkml:trace>
  <inkml:trace contextRef="#ctx0" brushRef="#br0" timeOffset="94710.32">11847 17140 280 0,'0'0'62'0,"0"0"-13"0,0 0 52 0,0 0-20 16,4-13-20-16,-2 9 2 0,1-1-5 15,0-1-8 1,2 1 2-16,-1-1-1 0,2 0-1 0,0 0-3 0,0 0 3 16,2-1 0-16,0 0 3 0,3 1-4 15,-1-1-10-15,0 2-5 0,1 1-5 16,0-1-3-16,1 3-4 0,0 0-3 15,0 1-5-15,0 1-6 0,-1 0 0 16,0 3-4-16,-1 4-4 0,-1 1 1 16,-1 5 0-16,1 2 0 0,-6 1 1 15,-2 4-2-15,-1 1 1 16,-4 2-2-16,-7 0-2 0,0-2-7 16,-7 1 0-16,0-1-2 0,-3 0 11 15,-2-1 1-15,0-1 0 0,-2-1 2 16,1-1 3-16,-1 0-1 0,2-3 7 15,4 0 3-15,1-2 4 0,4-2 1 16,4-2-1 0,3-1 1-16,4 0-1 0,3-1 3 15,1 1 6-15,5-2-4 0,5-2 4 16,2 3 8-16,6-2-7 0,2-1-8 0,3 1 4 0,2-2 0 16,0 0-8-16,1-1-8 0,-1 1-7 15,-1-2 2-15,0 0-3 0,-3 0-26 16,-1-5-27-16,-4 0-24 0,0 1-28 15,-3-3-43-15,3-6-58 16,-5 1-115-16,-3-1-147 0</inkml:trace>
  <inkml:trace contextRef="#ctx0" brushRef="#br0" timeOffset="95739.96">12609 17005 252 0,'0'0'92'0,"0"0"-49"0,11-8 57 0,-7 4-20 0,-1 2-9 0,1-1 9 16,-1 0 3-16,1 1 0 0,-3-2-5 15,1 1-9-15,1-1-11 0,-1 1-7 16,0-1 1-16,-1 1-8 0,0-1-7 15,-1 1-11-15,0-2-12 0,0 0-11 16,-2 2-2 0,-2-2-1-16,-5 4-4 15,-1 0-11-15,-3 1-3 0,-5 6 0 0,-2 2 8 0,0 5 3 16,-6 1 3-16,0 2 4 0,-2 4-1 31,2-2 1-31,3 0 1 0,3 0-1 16,5-1 0-16,2-2 0 0,6 2-1 15,3-2 0-15,4-2 1 0,3-1 0 16,4-1 1-16,4-1 3 0,3 0 3 16,1-2 5-16,3-1-2 0,0-2 7 15,2 0-1-15,-1 0 4 0,0 1 2 16,1-1 3-16,-2-2 2 0,0 3-8 16,0-1 3-16,-2-1 0 0,-1 2-8 15,-3 1-5-15,0 0-2 0,-3 1-3 16,-1 0 0-16,-1 2-2 0,-1-1 0 15,0 2-1-15,-2 0 1 0,1 1-1 16,-2 0 3-16,0-2 1 16,-3 3-4-16,0-2 4 0,-4 0 3 15,0-2-3-15,-4 2 2 0,-1-3 3 16,-2 0-2-16,1-1 2 0,-6 1-1 16,2-2-6-16,-4-1-2 0,0-3 1 15,-1 1-1-15,0-3-1 0,-1 0 0 16,2-2-2-16,-2-3 1 0,3-2-2 15,2-4 3-15,0 1-5 0,2-2 4 16,4-2-2-16,3 1-1 0,2-1 2 16,2 0 0-16,2 3 0 0,2 0 2 15,3-1 0-15,2 2-1 16,2 0 1-16,5 0 0 0,-2 0 1 16,4 0 0-16,0 1 1 0,1-2-1 15,2 3 0-15,-1 0 1 0,0-1-2 16,-2-1 3-16,-2 2 0 0,2 0-2 15,-1 0 0-15,-2 0 2 0,-1-1-2 16,0 1 0-16,-1 1 3 0,0-1-3 16,-2 0 3-16,-1 0-1 0,-1-3 0 15,0 3 4-15,0-2 0 0,-3-1-1 16,0 2 2-16,0-3-1 0,-2 1 1 16,0 0 0-16,-2-2 2 0,-3-1 3 15,-1 2-6-15,-2 1 1 0,-2 0 2 16,-1 3 2-16,-2 2-5 0,-1 3 0 15,-1-1-5-15,1 4-1 0,0 0 0 16,0 0-1-16,1 4 0 0,0-1-3 16,2 1-17-16,2-1-18 0,1-1-28 15,2 0-30-15,0-1-60 0,4-1-80 16,0-1-169-16,0-6-286 0</inkml:trace>
  <inkml:trace contextRef="#ctx0" brushRef="#br0" timeOffset="134803.2">9882 16100 179 0,'0'0'39'0,"2"-5"-2"0,-1 1 29 0,2 0 10 0,-1 0-4 0,2 0-20 16,-1 0-1-16,2-2 5 0,-2 2 1 15,0 0 0-15,0-2 4 0,-1 2-10 16,0 0 0-16,-1-2-10 0,0 3-5 16,-1 1-3-16,0 0-7 15,0 1-3-15,0 1-3 16,0 0-7-16,0 0-7 16,0 0-5-16,0 4-1 0,-1 3 0 15,-1 3 0-15,-1 7 0 16,0 6 1-16,0 11 4 0,-3 12 3 15,1 9 2-15,-1 1 4 0,-1-3 6 16,3-8 2-16,0-5 0 0,0-4 7 16,1-7 1-16,2-8-2 0,0-6-1 15,1-1-4-15,-1 2-3 0,1 1-5 16,0 0 0-16,0-1-5 0,0-3-2 16,0-2-1-16,1-1-3 0,0-2-2 15,1-2-2-15,0-1-2 0,2 0-22 16,-2-1-22-16,1 0-27 0,1-1-38 15,0 1-86-15,0-3-90 0,-1 1-115 0</inkml:trace>
  <inkml:trace contextRef="#ctx0" brushRef="#br0" timeOffset="135888.04">9739 16992 22 0,'0'0'95'0,"1"1"-51"0,0-1 25 0,-1 0 16 16,1 0-12-16,0 0-8 0,-1 0-12 0,0 0-5 15,1 0-12-15,0 0-4 0,2 0-3 16,-1 0 1-16,1 0 0 0,-1 0 0 16,1 0 1-16,0 0 2 0,0 0-1 15,-1 0 3-15,-1 0 8 0,0 0-7 16,0 0-3-16,-1 0-2 0,0 0-7 16,0 0-4-16,0 1 2 0,-1 2-2 15,-2 1 1 1,-3 2 2-16,-1 3-5 0,-4 2-9 0,-2 3-3 15,-2 3-2-15,-1 3-3 16,-3 4 0-16,-1 3 0 0,-2 2-1 0,-1 1 0 0,-1-1 2 16,2 4-2-16,-2 3 1 0,3-5 6 15,3 0 14-15,0-2 3 0,6-4 1 16,-2 0-15-16,2 0-3 0,2-4 0 16,2-5-4-16,3-1-1 15,1-2 0-15,1-4-1 0,2-2 1 16,1-3-1-16,0-3 0 0,0-1 7 15,0-3-2-15,1-5-3 0,2-3 1 16,-1-4 0-16,0-3-3 0,-1 0-1 16,0-5 1-16,-1 1 0 0,0-1-1 15,-1 0 0-15,1-2 0 0,-1 4 1 16,1 1 0-16,-1 3 4 0,1 2 6 16,-1-2 2-16,1 6-1 0,0-1-4 15,0 0 2-15,0 5-1 0,1 2-2 16,0 1 3-16,-1 3 1 15,1 1-3-15,-1 0-2 16,1 6 1-16,-1 4-1 0,0 4 6 0,0 4 1 16,0 3-3-16,0 0-1 0,0 2-6 15,-1-1 1-15,0 3-1 0,-1-3-3 16,1-1 3-16,0 0 3 0,0-4 6 16,1 2 5-16,0-3 5 0,2-2-2 15,2 0-3-15,0-2 0 0,2-3 4 16,1 0-3-16,0-4 3 15,0 1-3-15,2-5-13 0,2 0 3 0,1-1 3 16,3-1-8-16,0-2 1 0,3-3-4 16,-1-1 0-16,2 0-7 0,-1-2-18 15,1 0-11-15,-1 1-18 0,-1 0-25 16,-1 1-39-16,-5 1-43 0,-3 2-64 16,-3 0-120-16,-3 1-163 0</inkml:trace>
  <inkml:trace contextRef="#ctx0" brushRef="#br0" timeOffset="136639.1">8806 17802 435 0,'0'0'64'0,"2"-4"-17"0,0 2 29 0,0-2 11 15,-1 2 1-15,0 0-22 0,-1-2-10 16,0 3-7-16,0-1-7 0,-3 1-2 15,-1-1-3-15,-1 1 3 0,-1 1-7 16,-3 0-7-16,0 1 1 0,0 3-3 16,-3 1 0-16,1 0-3 0,-1 4-3 15,-2-1-3-15,1 3-4 0,-2 2-3 16,0 3-6-16,0 2-2 16,0 3 0-16,1 2 0 0,2 3-3 15,2 0-1-15,0 2 0 0,5 0 0 16,1-1 3-16,5 0 1 15,-1-2 0-15,4-3-1 0,4-2 1 16,3-1 0-16,2-5 0 0,3-2 0 0,1-2 2 16,3-4 5-16,1-2 3 0,-2-2 4 15,3-2 0-15,-2-2 4 0,-2-5 10 16,0-3 9-16,-3-4-1 0,0-4 4 16,-4-4-6-16,-3-4-7 0,-1-10-3 15,-6-7-7-15,-1 4-4 0,-5 5-1 16,-2 8 2-16,0 9-2 0,-3 0-4 15,-3 2-2-15,-1 4-5 0,-2 2-1 16,0 4-2-16,-1 2-12 0,1 2-9 16,-1 1-7-16,2 1-13 0,1 4-23 15,2-1-39-15,2 2-51 0,3 3-88 16,3-3-136-16,3-1-220 0</inkml:trace>
  <inkml:trace contextRef="#ctx0" brushRef="#br0" timeOffset="136780.79">9245 18168 1150 0,'0'0'26'0,"0"0"-15"0,0 0-2 0,-40 0-9 16,26 0-19-16,1 0-47 15,-1-1-51-15,-4-3-65 0,6 1-96 16,0-3-221-16</inkml:trace>
  <inkml:trace contextRef="#ctx0" brushRef="#br0" timeOffset="137962.7">9352 17833 266 0,'0'0'49'0,"0"0"17"0,0 0 15 16,0 0-19-16,0 0-14 0,0 0-2 15,9-18-8-15,-7 15-9 0,1 2 2 16,0 1 11-16,-1-1 9 0,-1 0-6 16,1 1 6-16,-1-1-10 0,0 1-4 15,-1-2-4-15,1 1-1 0,1 1-4 16,-1-1-3-16,0 1 1 0,0 0-3 15,-1-2-2-15,1 2-4 0,0-1-6 16,-1 1 7-16,0-2-3 16,1 1 4-1,-1 1 0-15,0 0-5 0,0-1-3 16,0 1 4-16,2 0 1 0,-1 0-2 16,0-1 3-16,0 0-2 0,-1 1-2 15,2-1 1-15,-2 1-2 0,1-2-1 16,0 1-2-16,0 1 5 0,0-1-3 15,0 1-3-15,0-1 5 0,0 0 0 16,0 0 1-16,0 1-1 0,-1 0 2 16,0-2-4-16,0 1-2 0,1 1 0 15,0-1-2-15,-1 1 4 0,1 0-5 16,0 0 2-16,0-1-5 0,1 0 1 16,0 1-1-16,0 0 1 0,0-1-3 15,-1 1 2-15,0 0-3 0,0-2 1 16,0 2 2-16,-1-1-1 15,0 1 5-15,0 0 4 0,0 0-2 16,1 0-3-16,-1 0 1 0,1 0-1 16,-1 0-2-16,0 0 6 0,0 0-2 15,1 0 1-15,0 3 1 0,0-2 1 16,-1 2-3-16,1 3 4 0,-1-1-1 16,0 2-2-16,0 2-3 0,0 0-1 15,-1 3 3-15,-2 1-3 0,-2 1-2 16,0 0 2-16,-1 1-3 0,0-1 1 15,0 1-2-15,-2 1 1 0,-1-1 0 16,1-3-2-16,-1 1 2 0,1 0-2 16,-2-1 3-16,1-3-3 0,2 0 1 15,0-1 2-15,1-1-2 0,1-3-1 16,1 2 1-16,2-2-1 0,-1-1 1 16,1 0 0-16,2 0-1 0,-1-2 1 15,1 0 0-15,0 1-1 0,1 0 0 16,2 0 0-16,1-1 1 0,1 0 2 15,1 0-1-15,3 0-1 0,-1-1-1 16,2 0 1-16,2 0 0 0,-1 0-1 16,1 0 0-16,3-1 0 0,-2-1 0 15,2 1 0-15,-2-1 0 0,1-2 0 16,-1 3 0-16,-2-3 0 0,0 1 0 16,-1 1-1-16,-2-2 1 0,1 1 0 15,-3-1 1-15,-1 2-1 0,-1-2 0 16,0 2 0-16,-2-1 2 0,1 1-2 15,-1 1 1-15,-1 1 0 0,-1-1 0 16,0 1 3-16,0 0 1 0,0 0 0 16,0 1-2-16,0 3-3 15,-1 1 1-15,-2 2 0 0,1 3 0 16,0 1 1-16,-1 4 2 0,-1 0 2 16,1 2 2-16,-1 2 0 0,0-1-3 0,1 1-1 15,1 0-1-15,-1-3-3 16,1-1-1-16,1-2 1 0,0-1-9 15,1-3-15-15,0-2-16 0,0-2-19 16,3-2-23-16,1-2-14 0,0-1-29 16,1-4-34-16,4-12-32 0,0 1-131 15,1-1-98-15</inkml:trace>
  <inkml:trace contextRef="#ctx0" brushRef="#br0" timeOffset="138924.5">9814 17782 85 0,'2'-5'32'0,"0"1"8"0,2-2 47 0,0 0-4 0,0 0-18 0,0 3 8 16,1-2-16-16,-1 1-3 16,-2 2 7-16,0 0-1 0,-1-1 7 15,0 1 6-15,0 2 9 0,-1-1-6 16,0 0-4-16,0 0-19 0,0-1-12 15,0 1-8-15,0 0-5 0,0 0 0 16,1-1-5-16,-1 1-2 0,0-1 0 16,1 1-1-16,-1 0 6 0,1 1-4 15,-1 0 1-15,0 0 0 16,0 0-1-16,0 0-1 0,0 0-3 0,0 0-3 16,0 0-2-16,0 0-2 0,0 0-2 15,0 0 0-15,0 0 4 0,0 0-1 16,0 0-2-16,-1 0 0 0,0 1-1 15,1 2-1-15,-1 0 0 0,1-1 1 16,-1 3 1-16,-1 0 1 16,0 0-1-16,0 2 2 0,-3 3 0 0,1 0-4 15,-1 3-1-15,0 0-3 0,-2 1 1 16,-2 1-2-16,1 1 2 16,-1 1 0-16,-1 0 1 0,-1 1 3 0,1-2 4 15,0 2-3-15,0-3 1 16,1 0 3-16,1 0-4 15,1-2-1-15,-1 0-1 0,2-3 1 16,1 2-4-16,1-4 1 0,1-1-5 16,2 0 1-16,0-1 1 0,1-1-2 15,0-2 1-15,1-1 0 0,2 1-1 16,2-2 7-16,1-1-1 0,0 0-1 16,3 0 1-16,1 0-4 0,0-2-2 15,3-1 1-15,-1 1-1 0,1-2-1 16,1 1 2-16,0-3-2 15,2 2 0-15,-1-1-1 0,0-1-3 16,-1 0-1-16,0 0-2 0,-1 0 4 16,-1 2 2-16,0-2 1 0,-3 1 0 15,0 2 1-15,-3 0-1 0,-2 1 0 16,-1 2 2-16,-1 0 0 0,-2 0 2 16,1 2 0-16,-1 3-2 0,0 3 1 15,-3 3-1-15,1 0 2 0,-1 4-2 16,-1 2 1-16,0 1 0 0,0 2 1 15,2 3 1-15,0-2 1 0,1 2-4 16,0-2 5-16,1 0 2 0,-1-2 4 16,0-2-4-16,1-1 5 0,0-1-1 15,0-2 1-15,0 0-5 0,0-2-2 16,-1-2-6-16,1-2 0 0,0-2-2 16,0-2-5-16,0 0-27 0,0-3-22 15,0 0-26-15,0-3-41 0,1-3-58 16,1-8-93-16,0 2-176 0,0-5-337 15</inkml:trace>
  <inkml:trace contextRef="#ctx0" brushRef="#br0" timeOffset="153384.26">17291 2985 126 0,'0'0'178'0,"0"0"-114"0,0 0-9 0,0 0 43 16,0 0-33-16,9-26-27 0,-9 22-7 15,0 0 2-15,2 3 10 0,-2 0-9 16,0 1-12-16,0 0-22 0,0 4 4 16,0 5-3-16,0 3 15 0,-2 8 12 15,-1 2 1-15,2 6 2 0,-4 10-7 16,0 8 1-16,2 11-3 0,0 3-8 15,1-4-4-15,2-7-5 0,0-6 0 16,0-2-4-16,2 0 0 0,0-4-1 16,-1-8-5-16,-1-6-27 0,2-7-2 15,-1-3-19-15,-1 1-21 0,0 1-6 16,2 0-7-16,-2-6-16 16,0-6-54-16,2-3-70 0</inkml:trace>
  <inkml:trace contextRef="#ctx0" brushRef="#br0" timeOffset="153651.67">17205 2991 600 0,'0'0'59'15,"0"0"-43"-15,0 0 48 0,0 0-7 0,37-26-31 16,-18 20 6-16,6-1 8 0,2 0-14 16,8 3-6-16,7 0-9 0,4-1-9 15,3 4-2-15,-6 1-1 16,-2 0-2-16,-6 1-34 0,-1 4-30 16,-4-3-34-16,-3 3-29 0,-9-1-57 15,-3-2-133-15</inkml:trace>
  <inkml:trace contextRef="#ctx0" brushRef="#br0" timeOffset="153855.9">17302 3280 773 0,'0'0'95'0,"0"0"-77"16,0 0 42-16,0 0-28 15,0 0-32-15,0 0 25 0,35-6 4 16,-15 0-21-16,4-1-6 0,3-1-2 0,1 1-48 16,2 1-68-16,16-1-45 15,-10 3-32-15,-1-1-106 0</inkml:trace>
  <inkml:trace contextRef="#ctx0" brushRef="#br0" timeOffset="154780.79">18178 3223 339 0,'0'0'81'0,"0"0"-28"0,0 0 40 0,0 0-25 16,0 0-38-16,15-34-4 0,-12 27-2 15,1 0-1-15,-3 1-5 0,2-1 7 16,-1 0 11-16,-2 2 3 0,0 1 7 16,0-1-9-16,-2-1-6 0,-4 2-11 15,-1-2-4-15,-3 1-7 0,-2 2-8 16,-3 0-1-16,-3 3-1 0,0 3-11 15,-2 1 2-15,-3 7 5 0,1-1-1 16,-2 5-2-16,3 3-12 16,-2 3-17-16,2 2 0 0,0 3 12 15,-1 2 15-15,5 1 9 0,1-1-5 16,5 1 3-16,3-1-1 0,5-2-1 16,3-2-1-16,0-3-12 0,8-2-5 15,1-3 23-15,3-2 0 0,0-4 7 16,2-3 8-16,2-1 7 0,0-6 7 15,-1 0-2-15,2-7 5 0,-3-4 7 16,0-1 10-16,1-2 14 0,-2-2-4 16,2-3-15-16,0-1-25 0,-2-1-10 15,3-2 1 1,-2 0 0-16,0 1-4 0,-2 1-3 0,0 0 0 16,1 2-2-16,-4 2-1 0,-1 2-1 15,0 3 1-15,-3 1 0 16,-1 3-2-16,-2 2 1 0,-2 4-3 0,0 1 1 15,0 1-4-15,0 0-12 0,-2 4-15 16,-4 6 28-16,1 1 6 0,-1 4 1 16,3 3-1-16,0 3-1 0,1 0 1 15,2 0 0-15,0 1-1 0,4-1 1 16,0-2 0-16,2 0 0 0,2-3 1 16,0-1 5-16,2-1 12 0,1 0-6 15,-2-4 2-15,1-3 4 0,1-3 6 16,-2-2 4-16,1-2 2 0,1-2 4 15,0-5-3-15,-1-4-13 16,2-3-6-16,-1-3-4 0,1-2-5 16,-2-2-1-16,0-1-2 0,1-1-4 15,-2 2-5-15,1 1 1 0,-1 0 0 16,0 5-4-16,-4 3 1 0,3 3 1 16,-3 3-5-16,-1 3-1 0,0 1 5 15,-3 2-5-15,-1 3-12 0,0 5 0 16,0 5 25-16,0 2 3 0,-1 5 1 15,-1 2 4-15,-1 0-3 0,2 0 1 16,1 1 0-16,0-1 6 16,2 0 6-16,3-2 9 0,2-2-8 0,-1-1-1 15,2-3 3-15,4-3-3 16,-2 0-4-16,1-5-2 0,2-4-6 0,0-2-3 16,1-1-26-16,0-6-64 0,3-13-55 15,-4 1-101-15,-5 1-99 0</inkml:trace>
  <inkml:trace contextRef="#ctx0" brushRef="#br0" timeOffset="154937.68">18514 2942 733 0,'-1'0'85'0,"0"-3"-40"0,1 1 33 0,0 0-78 16,0-3-59-16,0-3-98 15,1 1-37-15,-1 0-158 0</inkml:trace>
  <inkml:trace contextRef="#ctx0" brushRef="#br0" timeOffset="155219.97">18770 2838 540 0,'0'0'19'15,"0"0"-17"-15,0 0-2 0,0 0-2 0,0 0 2 0,3 42 21 16,-6-18 49-16,1 10 24 0,-1 12 0 16,-1 5 3-16,0 4-41 0,3-4-23 15,1-8-19 1,0-8-8-16,0-9 0 0,-2 3-2 15,2-3-4-15,0-1-20 0,0 2-33 0,-1-4-28 16,1 1-38-16,3 2-33 0,0-6-76 16,0-9-172-16</inkml:trace>
  <inkml:trace contextRef="#ctx0" brushRef="#br0" timeOffset="155767.82">19750 2906 516 0,'0'0'50'0,"0"0"-14"0,0 0 31 0,0 0-43 0,0 0-24 15,1-5-13-15,-1 12-9 0,0 5 22 16,-1 5 6-16,-1 6 4 16,0 5 4-1,-2 9 0-15,1 8-4 0,-2 8 3 0,0 0 11 0,1-4 14 0,0-7 8 16,1-6 5-16,0-8 10 0,1-4 2 16,0-8-6-16,1-1-13 0,0 4-13 15,-1-1-5-15,2 1-6 0,0-1-7 16,4-4 1-16,1-4 1 0,3-2-1 15,2-3 1-15,1-3 3 0,4-1-5 16,2-1-5-16,3 0-4 0,3-4 0 16,1-3-4-16,0-2-12 0,4-2-28 15,-3-2-18-15,1 1-22 0,0 0-21 16,-5 0-56-16,0-6-41 16,-6 4-81-16</inkml:trace>
  <inkml:trace contextRef="#ctx0" brushRef="#br0" timeOffset="155955.41">19677 3244 793 0,'0'0'109'0,"0"0"-42"0,0 0 4 16,0 0-71-16,0 0 0 0,0 0 3 15,44-12-3-15,-19 7-36 16,7-1-24-16,9 1-41 0,7-1-26 15,2 3-36-15,-14 1-47 0,-10 0-62 16</inkml:trace>
  <inkml:trace contextRef="#ctx0" brushRef="#br0" timeOffset="156317.41">20248 3281 235 0,'0'0'270'0,"0"0"-148"15,0 0-9-15,0 0-29 16,0 0-48-16,0 0-16 16,0 0 0-16,0 0 7 0,3-25 2 0,-3 20-8 0,-4 0-9 15,1 2 5-15,-1-1 2 16,-1 2 0-16,-2 1-9 0,-2 1-9 16,-2 2 0-16,-1 5-1 0,-1 4 0 15,-2 3 0-15,1 3 0 0,3 3 0 16,2 0-4-1,2 2-1-15,2-1 5 0,5-2 7 0,0-1 7 16,9 0 6 0,2-2 7-16,3-3-2 0,5-2 3 15,3-3 2-15,-2-4 5 0,2-4 10 16,-1-2 9-16,-2-5 7 0,0-5-18 16,-3-2-15-16,-4-3-4 0,-2-2-8 15,-2-5-9-15,-6 0-7 0,-2 3-3 16,-3 0-22-16,-6 4-17 0,-2 3-31 15,-4 4-31-15,-1 4-40 0,-11 2-64 16,4 2-98-16,3-1-166 0</inkml:trace>
  <inkml:trace contextRef="#ctx0" brushRef="#br0" timeOffset="156974.15">21096 3267 359 0,'0'0'67'0,"0"0"22"0,0 0-2 0,11-41-54 16,0 30-8-16,0-2 4 16,5 0-1-16,0 0 9 0,1 3 14 15,0-1 8-15,1 2-20 0,0 2-7 16,0 2-10-16,-1 2-10 0,-2 3-3 16,1 0-4-16,-3 1 3 0,-1 6-8 15,1 2-6-15,-2 5 4 0,0 5 2 16,0 2 1-16,-3 3-1 0,-2 2 2 15,-1 2-2-15,-2-1 0 0,-3-2-1 16,-3 0-20-16,-2-4-13 0,-3 0 1 16,-1-2 4-16,-2-4 13 0,0-5 16 15,-2-2 3-15,0-3 3 0,1-5 1 16,-1 0-2-16,3-8 8 16,1-1 19-16,2-8 3 0,0 0 3 15,5-4 0-15,2-1 2 0,2-1 6 16,7 1-7-16,4 1-9 0,5 0-15 15,4 1-4-15,4 1-1 0,3 0-6 16,1 0-4-16,1 4-3 0,2 1-40 16,3 0-47-16,-3 4-52 0,0 0-19 15,10 3-23-15,-14 4-58 0,0-1-42 0</inkml:trace>
  <inkml:trace contextRef="#ctx0" brushRef="#br0" timeOffset="157365.82">21782 3267 338 0,'0'0'75'0,"0"0"-16"0,0 0 63 0,0 0-70 16,0 0-27-16,0 0 6 0,22 7 9 16,-14-7 11-16,-1 0 9 0,2 0 2 15,0-3-3-15,2-2 2 0,2-2-13 16,0 0-16-16,1 0-10 0,-2-1-1 15,1-3 2-15,-2 2-8 16,-2-1-3-16,-2-1-7 0,-1 3-4 16,-4 0-1-16,-2-2 0 0,-4 2-9 15,-6 1-28-15,-3 2 19 0,-3 1-15 16,-3 3-3-16,-5 1 14 0,-1 2 17 16,-2 6 2-16,-1 3 3 0,0 4 2 15,2 2-2-15,0 6 0 0,2 2 1 16,4 2 1-16,5-1-2 0,2-1 3 15,5 1 12-15,5-3 7 0,3 0 7 16,4-3-8-16,5-1 0 0,7-2-1 16,4-2-5-16,3-5 3 0,12-3-10 15,10-6-8-15,10-4-26 0,5-8-53 16,-2-4-43-16,-7-3-50 0,-16 6-98 16,-8-2-158-16</inkml:trace>
  <inkml:trace contextRef="#ctx0" brushRef="#br0" timeOffset="157873.03">22340 3238 356 0,'0'0'102'0,"0"0"-25"0,0 0 30 0,0 0-70 0,0 0-32 0,22-26 0 16,-17 24 2-16,0 2 18 0,1 0 27 16,-2 1-7-16,0 4-12 15,0 3-5-15,-1 5-4 0,1 4 4 0,-1 8 0 16,-1 3-3-16,3 10 0 0,-1 11-2 16,0 9-2-16,2 2-1 0,-1-5 4 15,-1-5-1-15,-1-9-4 0,-1-1-1 16,-2-2-4-16,-2-1-3 15,-3-7 0-15,0-6-6 0,0-8 2 16,-1-2-1-16,-5 0 4 0,0 2 2 16,-3-6-4-16,-4-4 1 0,-1-4-3 15,0-4-3-15,-1-7 0 0,0-7-3 16,1-3-4-16,0-12-4 0,3-6-1 16,5-7-1-16,8 5 8 0,3 11 2 15,6 10 22-15,5 6-9 0,2-3 2 16,7-2-1-16,4 0 3 0,1 0-6 15,4 1 8-15,8 0 7 0,3-1-6 16,-4 3-8-16,-6 3-10 0,-5 4-2 16,-9 2-1-16,0-2-30 0,0-2-32 15,-4 0-26-15,-3-1-42 0,-9-7-74 16,0 2-107-16,-6-3-206 0</inkml:trace>
  <inkml:trace contextRef="#ctx0" brushRef="#br0" timeOffset="158027.15">22393 3107 844 0,'0'0'152'0,"0"0"-58"0,0 0 35 0,0 0-83 0,0 0-46 0,4-9-56 16,-3 6-31-16,2 0-61 0,4 2-85 15,-1-1-87-15</inkml:trace>
  <inkml:trace contextRef="#ctx0" brushRef="#br0" timeOffset="158184.96">22837 3543 870 0,'0'0'75'0,"0"0"-13"15,0 0 28-15,0 0-90 0,0 0-30 16,0 0-91-16,0 0-89 15,0 0-40-15,0 0-186 0</inkml:trace>
  <inkml:trace contextRef="#ctx0" brushRef="#br0" timeOffset="158994.15">23592 2846 623 0,'0'0'73'0,"0"0"-28"15,0 0 32-15,0 0-17 0,0 0-41 16,0 0-19-16,12-15-1 0,-8 22-3 16,-1 5 4-16,0 5 24 0,0 5 28 15,-2 10 7-15,-1 10-2 0,-1 9-16 16,-2 2-20-16,-1-1-6 0,-2-5-6 15,2-4-4-15,-1-2 0 0,0 1-4 16,3-4-1-16,0-5-7 0,2-7-24 16,0 4-22-16,1-7-23 0,1 1-33 15,2 1-42-15,3-6-8 0,1-4-83 16,-2-1-98-16</inkml:trace>
  <inkml:trace contextRef="#ctx0" brushRef="#br0" timeOffset="159293.14">23922 2805 653 0,'0'0'80'15,"0"0"-24"-15,0 0 68 0,0 0-73 16,0 0-26-16,0 0-23 0,0 0-2 15,-17-16-10-15,11 29 4 0,-1 8 6 16,0 3 8-16,-3 11 5 0,2 13 9 16,-1 8-3-16,0 2-9 0,4-4-2 15,3-6 2-15,2-7-3 0,0-3-4 16,3 1-3-16,2-3 1 0,0-6 2 16,-1-8-3-16,-1-3-25 0,0-5-25 15,0 3-25-15,1 0-53 0,0-2-44 16,-1-5-65-16,-2-5-62 0</inkml:trace>
  <inkml:trace contextRef="#ctx0" brushRef="#br0" timeOffset="159512.49">23600 3203 804 0,'0'0'77'0,"0"0"20"15,0 0-25-15,0 0-68 0,44-23 3 16,-14 13 2-16,9 1 8 0,7 0-6 16,2 1-10-16,-2 2-1 0,-7 3-48 15,-2 3-44-15,0 0-54 0,0 4-39 16,-10-2-22-16,-4-1-97 0</inkml:trace>
  <inkml:trace contextRef="#ctx0" brushRef="#br0" timeOffset="159924.26">24303 3388 351 0,'0'0'142'16,"0"0"-39"-16,0 0 17 0,0 0-33 15,0 0-30-15,13-33-11 0,-11 22-4 0,-1 3 5 0,0 0-7 16,-1 1-8 0,0 1-14-16,-1 1-14 15,-1 2-4-15,-3 2-2 0,1 0-9 0,-1 1 4 16,-3 3-8-16,-1 5-13 0,-2 4 12 0,-1 4 11 16,0 3 4-16,4 2-2 0,4 0 0 15,1-1 3-15,3-3 0 0,1 1 11 16,4-5 10-16,3-2-1 0,2-4-4 15,-1-3 4-15,0-4 4 0,2-2 5 16,-2-5 9-16,0-5-3 0,-3-4-9 31,0-2-5-31,-5-3-12 0,-1-2-9 0,0 0-12 0,-3 5-32 0,-3 0-11 16,0 5-5-16,-2 5-12 0,0 1-61 16,-2 5-49-16,-2 1 5 0,3 1-83 31</inkml:trace>
  <inkml:trace contextRef="#ctx0" brushRef="#br0" timeOffset="160441.38">25483 2848 787 0,'0'0'164'0,"0"0"-41"0,1 0 19 0,-1-2-64 16,0-2-32-16,-2 0-24 0,0-3-15 15,1 0-7-15,0-1-11 0,0-1-33 16,1 1-32-16,0 0-33 0,6 1-59 15,1 1-100-15,1-1-107 0</inkml:trace>
  <inkml:trace contextRef="#ctx0" brushRef="#br0" timeOffset="160645.48">26186 2859 1035 0,'0'0'143'16,"0"0"-86"-16,0 0 5 0,0 0-43 15,0 0-19-15,0 0-20 0,0 0-44 16,0 0-36-16,-6-22-82 0,2 16-44 16,1 2-30-16,0 1-142 0</inkml:trace>
  <inkml:trace contextRef="#ctx0" brushRef="#br0" timeOffset="160791.63">25846 3238 975 0,'0'0'129'0,"0"0"-81"0,0 0-39 15,0 0-9-15,0 0-121 0,0 0-51 16,0 0-64-16,0 0-178 0</inkml:trace>
  <inkml:trace contextRef="#ctx0" brushRef="#br0" timeOffset="162011.29">27173 2668 263 0,'0'0'56'0,"-1"-4"-5"0,1 3 45 0,0-3-13 16,2 1-29-16,4-2-29 16,1-2-1-16,4 0 13 0,4 0 4 15,3-1-2-15,5 2 4 0,3 0 6 16,2 2-16-16,2 0-7 0,0 3-11 16,0 1-2-16,-2 1-4 0,-2 4-7 15,-2 3-2-15,-2 3-6 0,-5 1 0 16,-2 6 2-16,-6 3 3 0,-4 4 1 15,-6 8-4-15,-13 9 3 0,-13 6 0 16,-7 3-2-16,-7-4-1 0,-1-6 3 16,5-11-6-16,2-3 1 0,8-6 0 15,5-6 6-15,6-2 0 16,2-1 3-16,0 1 1 0,-1 1 8 0,2 1 9 16,4-4-2-16,3 0 4 0,4-2 6 15,2-1 5-15,7-2 8 0,2 0-1 16,6 0 4-16,5-3-11 0,5 1-13 15,7-2-6-15,7 2-7 0,7-2-1 16,-6-1-4-16,-7 1-3 0,-10 0 0 16,-5-1 0-16,4-1-26 0,0 1-20 15,1-1-37-15,-4 0-31 0,-3 0-27 16,-1-1-50-16,-6-4-56 0,-3 0-114 16</inkml:trace>
  <inkml:trace contextRef="#ctx0" brushRef="#br0" timeOffset="162199.68">27129 2908 739 0,'0'0'73'0,"0"0"-50"0,32-12 31 0,-1 4-4 0,11-3-16 16,13 1 1-16,2-2-10 0,0 3-17 15,-6 4-8-15,-3 2-21 16,3 0-66-16,-2 3-91 0,-13 2-78 0,-5-1-175 16</inkml:trace>
  <inkml:trace contextRef="#ctx0" brushRef="#br0" timeOffset="162758.71">28044 3116 283 0,'0'0'180'0,"0"0"-142"15,0 0 12-15,0 0-7 0,0 0-35 16,0 0-4-16,3 5-4 0,-3 6 19 15,0 2 15-15,0 3 9 16,-3 3-11-16,-3 3-12 0,0 1 2 0,1 4-9 16,-2-1 4-16,0-2 10 0,1 2 11 15,0-2-2-15,2-1 2 0,0 0-12 16,0-2-11-16,2-1 0 0,1-3-6 16,-1 0 3-16,2-4 3 0,0-1-7 15,0-1 4-15,0-3-4 16,3 0 1-16,2-2 7 0,0-2-2 15,1-2 10-15,4-1 1 0,1-1 0 16,2 0-10-16,2-1-8 0,0-3-2 16,3 1-5-16,0-2-10 0,-1-1-24 15,2 3-30-15,-1-2-20 0,0 1-28 16,-4 2-31-16,2-3-5 0,-4 2-56 16,-4-2-139-16</inkml:trace>
  <inkml:trace contextRef="#ctx0" brushRef="#br0" timeOffset="162961.44">27926 3345 672 0,'0'0'149'0,"0"0"-133"0,0 0 47 15,0 0-20-15,34-11-3 0,-14 6 5 16,3-1-25-16,4-1-20 0,3 0 0 15,0 0-2-15,2 0-46 0,1 0-40 16,6-1-44-16,7 0-23 0,5-2-29 16,-9 1-74-16</inkml:trace>
  <inkml:trace contextRef="#ctx0" brushRef="#br0" timeOffset="163339.07">28475 3316 377 0,'0'0'51'0,"0"0"-45"16,0 0 75-16,0 0-41 0,0 0-27 16,0 0 9-16,23 33 18 0,-12-30 14 15,0 1 16-15,1-3 1 0,1-1 3 16,0 0-10-16,1 0-6 0,0-2-12 16,-1-3-9-16,-1 1-5 0,-2 1 8 15,2-2-6-15,-3 1-12 0,-1-1-12 16,1-1-2-16,-4-2-1 0,-1-1-7 15,-2-1-2-15,-2 2-8 0,0 1-7 16,-3 0-4-16,-4 0-5 0,-3 3 13 16,0 0 0-16,-6 3 5 0,0 1 3 15,-4 2 0-15,-1 6 5 0,-4 4-1 16,3 2 1-16,0 1-1 0,2 4-1 16,2 1 0-16,3 1 1 0,3 1-3 15,4-1 4-15,4 0 0 16,4-3 10-16,1 0 10 0,7-3 5 0,0-1-8 15,4-3-2-15,1-3-4 16,5-2-11-16,1-4-10 0,5-2-38 0,3-4-42 16,12-7-68-16,-6 3-91 0,-3-3-103 15</inkml:trace>
  <inkml:trace contextRef="#ctx0" brushRef="#br0" timeOffset="163796.53">28945 3295 492 0,'0'0'108'0,"0"0"-73"0,0 0 34 0,0 0-41 0,0 0-22 16,21-27-6-16,-21 21 0 0,-3 1-2 15,-3 0-9-15,-3 1-5 0,-1 1 6 16,-2 3 1-16,-1 0 8 0,-1 3-1 15,1 1-13-15,2 2-2 0,-1 0 5 16,4-1 8-16,1 0 4 16,3 1 0-16,-1 1 0 0,3 0 5 15,1 1 3-15,1 3 12 0,0-3 18 16,3 1-6-16,3 0-11 0,-1 1-7 16,3-2-3-16,0-1 4 0,1 0 3 15,1-3 6-15,2 0 8 0,1 2 4 16,0-1-2-16,-1 0-11 0,1 0-8 15,-2 1-6-15,0 0-2 0,-3-1-2 16,-2-1 1-16,-2 3-1 0,-4 0 4 16,0 0 8-16,-4-1 7 0,-4 1 8 15,-5-2-16-15,-2-2-8 0,-7 1-1 16,-3-3-7-16,-1-1-36 16,-3 0-39-16,-1 0-54 0,-1-1-30 15,-6-3 4-15,9 2-74 0,5-3-57 16</inkml:trace>
  <inkml:trace contextRef="#ctx0" brushRef="#br0" timeOffset="164173.82">29155 3120 554 0,'0'0'63'0,"0"0"15"0,0 0-12 0,0 0-49 16,0 0-1-16,27-17 3 0,-26 17-12 15,1 3-7-15,-1 4-4 0,1 5 4 16,-2 4 17-16,0 5 12 0,-3 6-2 16,-3 7 0-16,0 7-2 15,-3 4 7-15,1-4 7 0,2-7 0 16,-1-13 0-16,2-5-11 0,0 4-7 15,0-1 6-15,2 1 0 0,-2-2 5 16,2-5-3-16,2-1-12 0,1-4-5 16,1-2-3-16,4-4 4 0,1 0 15 15,3-2-5-15,1 0-9 0,4 0-9 16,1 0-2-16,2-2-3 0,0 0-13 16,2-3-26-16,3 1-27 0,-2-1-40 15,2-4-50-15,3-6-50 0,-5 1-46 16,-5 1-244-16</inkml:trace>
  <inkml:trace contextRef="#ctx0" brushRef="#br0" timeOffset="164347.04">29040 3287 887 0,'0'0'77'15,"0"0"-36"-15,37-6 33 0,-11 4-57 16,10-2-6-16,10 2 15 0,1-3-12 15,-3 1-14-15,-10 0-2 0,-12 2-17 16,-1 0-46-16,7 0-33 0,13 1-84 16,-2 1-57-16,-7-1-175 0</inkml:trace>
  <inkml:trace contextRef="#ctx0" brushRef="#br0" timeOffset="165730.98">30395 2587 270 0,'0'0'83'0,"2"0"-28"0,-2 0 13 16,3 0-28-16,-1-1-9 0,1 0 11 15,-1-2 13-15,2 2 3 16,0 0-11-16,0-1-4 0,-1-1 4 0,0 2-4 15,2 1-3 1,-3 0-10-16,-2 0-15 0,0 0-10 0,0 4-4 0,-4 0 7 16,-4 5 8-16,-7 1 18 0,-5 3 4 15,-11 4-23-15,-10 8-10 0,-7 1 0 16,0-1-2-16,11-4-3 0,12-5 7 16,11-6 8-16,0-2 11 15,1 1-3-15,-3 1 1 0,3 0-2 16,2 1-5-16,2-3-6 0,6-2-7 15,-2-2 2-15,5 0 2 0,0-1 11 16,2 2 5-16,3 2-6 0,5 2 2 16,1 3 0-16,4-2-1 0,2 1-2 15,3 2-4-15,0-1-2 0,0-1-2 16,2 0 0-16,-3-1 2 0,2 2 1 16,-1-2 1-16,-2 0-4 0,-1 0-3 15,-1-3-4-15,-1 0 1 0,-2 0-2 16,-1-1 0-16,2 1-1 0,-2-1-1 15,1-1-8-15,-2 1-28 16,0 0-20-16,3 1-33 0,-1 1-21 16,1 1-52-16,0 1-95 0,-1-1-40 15,-4-4-171-15</inkml:trace>
  <inkml:trace contextRef="#ctx0" brushRef="#br0" timeOffset="167742.91">31056 2513 206 0,'0'0'111'0,"0"0"-73"0,0 0 20 0,0 0 25 15,0 0-21-15,4-24-11 0,-4 21-1 16,0 0 3-16,0 2 2 0,0-1 4 16,0 0-2-16,0 1 0 0,2 0-5 15,-2 1-9-15,0 0-9 0,0 0-12 16,0 0-8-16,0 0-14 0,0 1-2 16,0 4-8-16,0 3 3 0,0 7 7 15,-2 5 12-15,-1 11 2 0,0 9 6 16,0 12 1-16,0 0-1 0,3-2 1 15,-2-4-3-15,1-11-9 0,-1-7-2 16,-1-6-4-16,3-3 0 0,-3-2 0 16,1 3-3-16,0 2-1 0,1 0-31 15,1-1-42-15,0-2-43 0,1 3-82 16,1-7-48-16,1-3-164 0</inkml:trace>
  <inkml:trace contextRef="#ctx0" brushRef="#br0" timeOffset="167915.91">31416 2976 893 0,'0'0'165'16,"0"0"-132"-16,0 0 5 0,0 0-38 0,0 0-44 15,0 0-58-15,-19-23-38 16,10 15-52-16,1 1-71 0,1-1-124 15</inkml:trace>
  <inkml:trace contextRef="#ctx0" brushRef="#br0" timeOffset="168581.01">31626 2626 358 0,'0'0'6'0,"0"0"43"0,0 0 62 0,0 0-42 15,2-38-18-15,1 30-3 0,-2-1 0 16,3 0-5-16,1 0-5 16,0 1 1-16,2 1 0 0,-1 0-2 15,2 0-3-15,3 0-6 0,-1 0-9 16,3 1-6-16,0 1-8 0,4 0-5 15,0 0 2-15,0 2-2 0,0 0 2 16,2 2-2-16,-3 1 0 0,1 0 1 16,-2 0 1-16,-1 1 1 0,-3 4-1 15,-1 2-2-15,0 2-5 0,-1 4 0 16,-3 3-1-16,-3 3 3 0,0 3 1 16,-3 4 2-16,-1 0 1 0,-7 3 1 15,-4 0 1-15,-3 1 0 0,-5 2 0 16,-1-2-3-16,-1-2 0 0,-2-2 2 15,2-3-2-15,0-2 2 0,1-1 3 16,5-5 6-16,1 0-3 16,3-2-1-16,2-4 2 0,3 0 3 0,2-5-1 15,4 0 3-15,1-2 2 0,0-1 14 16,0-1 7-16,5 0 3 16,5 0 11-16,5 0-7 0,4 0-12 0,5 0-12 15,4 0-11-15,1 0-5 16,1 0-2-16,0 0-2 15,0 0-5-15,0 0-31 0,0 0-23 16,-2 0-25-16,-1 0-42 0,4 0-60 0,-7-2-81 0,-3-2-154 0</inkml:trace>
  <inkml:trace contextRef="#ctx0" brushRef="#br0" timeOffset="169368.26">32489 2498 366 0,'0'0'99'0,"0"0"-62"0,0 0 67 0,23-25-17 0,-18 18-27 0,-3 2-1 0,1-1 2 0,-3 4-18 16,0-2-2-16,-2 3-13 0,-2 0-15 15,-4 1-13-15,-5 0-3 0,-1 4 1 16,-7 3 0-16,1 4-12 0,-3 0 6 16,0 0 7-16,3 3-1 0,2 0 0 31,1 2-1-31,7 0 0 0,-1-1 3 0,5 0 1 0,3 3 11 0,3-3-2 15,0 1-5-15,3-2-1 0,2 0-1 16,4-1 6-16,1 1-4 0,1-1 0 16,3-2 1-16,-1 0 1 15,2-2 8-15,0 1 13 0,0-2-7 16,0 0 1-16,0-1-3 0,-4 0-9 16,2 0-1-16,0 1-9 0,-4 2 1 15,1 0-1-15,-1 2-1 0,-4-1 1 31,1 1-1-31,-3 2 1 0,-1-2 0 16,0-2 1-16,-2 2 1 0,-2-4 7 16,-3 0 7-16,-3-1 10 0,0-1-2 15,-6 0-3-15,-2-3 0 0,-3 0-9 16,-1-3-6-16,1 0 0 0,-3-5-3 16,0 0-2-16,2 1 0 0,2-3-1 15,3 1 0-15,3-1 0 0,4-3 0 16,3-1 5-16,3-2 0 0,2 0 5 15,5-1-1-15,5 0 0 16,4-2-7-16,2-2 1 0,6 2-3 16,1-4 2-16,3 1 2 0,4-1-3 15,8-5 5-15,-7 3-4 0,1-2 3 16,-4 1 0-16,-7 3 5 0,4-2 0 16,-4 0 9-16,-5 1 2 0,-4 0-5 15,-5 0-1-15,-4 2-6 0,-3 1-6 16,-3-1-3-16,-7 2 0 0,-4-1-19 15,-2 4-8-15,-3 0-2 0,-1 4-22 16,-1 1 3-16,2 4-3 0,-1 1-19 16,4 4-60-16,0 0-32 0,2 6-44 15,0-1-10-15,7 2-62 0</inkml:trace>
  <inkml:trace contextRef="#ctx0" brushRef="#br0" timeOffset="169603.96">33018 2949 974 0,'0'0'61'0,"0"0"-59"0,0 0-2 0,0 0-47 0,0 0-95 16,2 0-5-16,1-4-22 0,2 1-184 16</inkml:trace>
  <inkml:trace contextRef="#ctx0" brushRef="#br0" timeOffset="173623.61">19176 8512 166 0,'0'0'79'0,"0"0"-10"0,0 0 4 0,0 0-19 0,14-10-3 16,-10 7 4-16,-1 1-1 0,-2 2-4 16,4-1-8-16,-4-1-1 0,1 0 6 15,-1 0-4-15,1 2-4 16,0-1 5-16,1-2-8 0,0 2-4 15,2-1-6-15,-2-1-9 0,4 0-5 16,1 1-4-16,1-1-1 0,3 1-2 16,1 1-2-16,1-2 0 15,3 1-1-15,-1 0-1 0,0 0-1 0,4-1 1 16,-2 2-1-16,4 0 2 0,0-1 1 16,0 1-1-16,1-1 0 0,2 2-1 15,2 0 1-15,1-1-1 0,-1 1 2 16,6 0 0-16,4 0-1 0,7 0 2 15,8 0 0-15,4 0 4 0,-4 0-2 16,-2 0 3-16,-6 0 2 16,2 0-1-16,1 0 4 0,-1 0-7 0,3 0 1 15,-2 0-6-15,3 0 3 16,1-1-5-16,3 0 2 0,3-1 2 0,2-1-1 16,2 1-1-16,1 0 0 15,0 0 2-15,0 1 2 0,0 1 5 0,1 0 0 16,-1 0 0-16,4 0-5 0,2-2-1 15,2 2-2-15,2-1-1 0,0 0 0 16,2-1 0-16,2 1-1 0,2 1-1 16,1-1 0-16,4 0 0 0,2-1 2 15,0 0 0-15,2 0-1 0,-1 0-1 16,3-1 1-16,-1 1-1 16,5-1 0-16,2-1 3 0,-2 2-1 15,1-1-1-15,2 1 0 0,1 0-1 16,6-2 1-16,2 1 3 0,1 0-2 15,3 0-1-15,1-1 0 0,1 1-1 16,5-1 1-16,2 2 1 0,0 0 2 16,1 0 2-16,3 0 2 15,2 2-7-15,2 0 12 0,0 0-9 0,0 0-1 16,0 0-2-16,3 0 0 16,2 4 7-16,-2-2-3 0,2 0 1 0,0 1-6 15,-1 0 12-15,-2 1-7 0,0-1-4 16,-1 2-1-16,-3-1 1 0,-3 0 2 15,-5-2-3-15,-2 4 0 0,-5-1-1 16,-6 1-7-16,-6-2 6 0,-7 2-18 16,-9-2-16-16,-7-1-13 0,-9 0-17 15,-5-2-21-15,-6 0-26 0,-8-1-40 16,-16 1-40-16,-6-1-98 0</inkml:trace>
  <inkml:trace contextRef="#ctx0" brushRef="#br0" timeOffset="175975.74">19402 8050 144 0,'0'0'113'0,"0"0"-21"0,0 0-19 16,0 0-6-16,0 0-17 0,0 0-7 15,0-1 2-15,0 1 1 0,0 0-1 16,1-1-7-16,1 0 1 0,0 0-1 16,2 1 1-16,1-1 1 0,1 0-2 15,-1 0-10-15,2 1-5 0,-1 0-6 16,0-1-5-16,3 1-5 0,-1-2-1 16,1 0 2-16,4-1-1 0,-3 0 2 15,4-1 0-15,1-2-2 16,1 2-3-16,1-2 0 0,1-1-1 0,-1-1 0 15,2-1-1-15,-2 0 4 0,6-1 3 16,-3-1-3-16,0-2 2 0,2 1-4 16,0-1 0-16,2 0-2 0,-2 0-2 15,0-3 1-15,2 1 0 0,-3-1-1 16,2 1 3-16,-1-2-2 16,0 1-1-16,-2 1 2 0,1-2 1 15,0 0 1-15,-2-1 5 16,1-1-3-16,-1 0-5 15,0 0 3-15,0-1-3 0,-2-1 0 0,1 1 2 0,-2-1 4 16,2-1 2-16,-1 0 3 0,0-1 3 16,1 0 3-16,0-1-4 0,1-1-1 15,1-2 0-15,0 0-4 0,0 1 1 16,-2-1-3-16,4 0-1 0,-3-1-2 16,0 1-2-16,0 0-1 0,0 0-1 15,0 0 1 1,-1-1 0-16,0 0 0 0,1-1-1 15,0 1 1-15,0-3 0 0,0 2 3 0,1-3 0 0,1 1-2 16,0 0 4 0,0 0-2-16,-1-1-1 0,0 2 1 15,-2-2-3-15,1 1 0 0,-1-1 0 16,-1 1 0-16,-1 2 0 0,-1-1-1 0,1 2 2 16,-3-2-2-16,3 1 2 0,1-5-1 15,0 4 1 1,0 1 1-16,2-3-3 0,-1 6 0 0,1-4 1 0,1 0 0 15,-1 0-1-15,1 0 0 0,-1-1 0 16,0 2 0-16,-1 1 1 0,2 1-1 31,-3-1 0-31,2 1 0 0,-3 0 0 0,1 2 0 0,-1-2 0 0,1 2 0 16,-1 2 0-16,1-4 0 0,-1 3 0 16,1-2 0-16,1 2 0 0,-2-1 1 31,1 1-1-31,0-1 0 0,0 3-1 0,0-1 1 0,-1 0 0 0,0 1 0 31,2 1 0-31,-2-1 1 0,1 1-1 16,2 1 0-16,-2-1 0 0,2 3 0 0,-1-2 0 0,1 0 1 15,1 2 0-15,-2 0 0 0,2 0-1 16,0 2 1-16,-2-1-1 0,3 0 0 16,-2 2 0-16,1-2 1 0,1 3-1 15,0-2 0-15,1 1 0 0,1 0 0 16,2 1 1-16,-1 0-1 0,2 0 0 15,0 0 1-15,2 1-1 0,0 0 0 16,-1 1 1-16,1 0-1 0,-1 0 3 16,1 1-2-16,-1-1 1 0,2 0-2 15,0 1 0-15,2 0 0 0,-1 1 1 16,1-1-1-16,1 1 1 16,0 1-1-16,-1 0 1 15,0 1-1-15,-2 1 0 16,1 1-1-16,-1 0 1 0,-2 0 0 15,-1 3 0-15,1-2-1 0,-2 2 1 16,-1 0 0-16,-1 2 0 0,0 0 0 16,0 1 0-16,-2 0 0 0,1 0-1 15,2 0 0-15,-1 2 1 0,0 2-1 16,0-1 1-16,1 3 0 0,0-1 0 16,-2 0 0-16,2 3 0 0,0 1-1 15,-1 0 1-15,-1 3 0 0,0-1 0 16,0 1 0-16,0 0 0 0,-2 2 0 15,1 0 1-15,0 0 0 0,0 1-1 16,0 0 1-16,1 1-1 0,-1 2 1 16,0-3-1-16,1 4 1 0,-3-2 0 15,1 1-1-15,2 0 1 16,-3 0-1-16,1 2 3 0,1-1 0 16,-3 1 4-16,2 1-3 0,1 0 1 15,-1 2-2-15,1-1 0 0,1 0 2 16,0 0-1-16,1 3 0 0,0-1 0 15,1 0-1-15,-2 0 1 0,1 2 2 16,0-2 0-16,0 1-1 0,-2 1-3 16,0-1 2-16,0 2-1 0,-2 0 5 15,1-3-2-15,-2 3 0 0,0 0-3 16,0-1-3-16,-2-1 4 0,2 2-1 16,0 0 0-16,0 0-2 0,0 1 0 15,1-1 1-15,1 1 0 0,0-2 0 16,1 1 3-16,2 1-1 0,0 1 7 15,-1 0 1-15,1 0-4 16,0 0-4-16,-1 0 4 0,1 0-4 16,0 1 0-16,0-1 0 0,-1 0 0 15,1 0-1-15,0-1 1 0,1 0-1 16,-1-1 0-16,2 1-2 0,-1-2 0 16,-1 1-1-16,1 0 1 0,-2 0 0 15,1 1 0-15,1-2 0 0,-1 0 0 16,1 0-1-16,1 1 0 0,0 0 4 15,1-1-2-15,0 1 3 0,-1-1 0 16,3 1 0-16,-1 0 2 0,1-2 3 16,0 0-5-16,0 1 1 0,1-1-1 15,1-1 0-15,1-1-2 16,4 3-1-16,-2-3 1 0,-1-1-2 16,1 1-1-16,0 1 4 0,10 4-2 15,3 3 0-15,3 0-1 0,-4-3 0 16,-2-5-1-16,-6-3 3 0,1 0-2 15,0-3 1-15,1 4-2 0,0-5 1 16,-1 4-1-16,1-3 1 0,0 0-1 16,-2-2 1-16,1 1 0 0,-1-1 0 15,-1 1-2-15,0-3 2 0,-2 1 0 16,-4-4-1-16,-6 0 4 0,-4-5-3 16,-1 2 2-16,2 0 0 0,2 0-3 15,3 2 1-15,-3 0 0 0,-1-2 0 16,-3 0-1-16,0-1 0 0,-2 0 0 15,-1-1-1-15,-1 1-2 0,0 0-15 16,-1-1-26-16,0 2-24 0,-3-1-30 16,-1 2-46-16,0 3-87 0,-4-1-127 15,-4-1-182-15</inkml:trace>
  <inkml:trace contextRef="#ctx0" brushRef="#br0" timeOffset="178813.99">23750 5952 69 0,'0'0'44'0,"0"-4"21"0,0 2 13 0,0-2-11 16,0 3-16-16,-1-2 7 0,-1 0-1 16,1 1 2-16,-1-2-3 0,0 2-2 15,1-3-10-15,-1 3-4 0,1 0-2 16,1-1 3-16,0 2-3 0,-2 1 3 15,3-1-5-15,-1 0-8 16,0 1-9-16,0 0-5 0,0 0-6 0,1 2 1 16,0 5 5-16,2 1 4 0,1 5 0 15,-1 2 2-15,1 4-4 0,-1 2-3 16,0 3-3-16,-1 2 1 0,0 9 1 16,1 8-1-16,-1 9 6 0,1-1 3 15,-1-2-4-15,1-4 1 0,0-4-2 16,2 1-1-16,0 3-1 0,1 0 2 15,1 0-2-15,0 1 1 0,0-2 2 16,1 2-2-16,-1-1-4 0,1-1-6 16,-2 2-1-16,-1-1-2 0,1-1 1 15,-3 2-2-15,-1-1 0 0,0 2 3 16,-1-3-3-16,0-1 3 0,2-1-2 16,1-3 0-16,0-2-1 15,1 0 1-15,2 0 1 16,-2-1 1-16,0-1-2 0,1-2 0 0,-3-5-1 15,1-4 3-15,0-6-2 0,-2 1-1 16,1 2 3-16,-1 4-2 0,2 4 0 16,-2-1 2-16,0-2 1 0,0 0 3 15,-2-1-1-15,2-1 3 0,-1-2-2 16,1-1-5-16,0 0 4 0,-1-2-3 16,1 2 0-16,-2-3 0 0,0 0 0 15,0 1-1-15,0-3-1 0,1 1 0 16,2-1-1-1,-1 0 6-15,-1-1 6 0,1 1-5 16,-1-1-6-16,0-1 5 0,1 1-3 16,-1-2 0-16,1 1 4 0,-1-3-1 15,-1 2-5-15,0-2 1 0,0-1 0 16,0-2-2-16,-2 3 2 0,1-2-2 16,-1 2 1-16,1-1-1 0,0 3 2 15,0-2 0-15,1 0-1 0,0 1 8 16,1-2 9-16,3 1 0 0,-2 0-7 15,0-1 0-15,0-1-3 0,0-1-2 16,-2-1-3-16,1 0 3 16,-1-1-2-16,1-2 7 0,-1 0 5 15,1 0 2-15,-1 0-2 0,0 1 1 16,0 0-1-16,0-3-8 0,0 0-3 16,0 1-4-16,0-3-1 0,0 0-3 15,2 0-20-15,-1-1-23 0,1-3-25 16,3-1-43-16,0 0-48 0,2-6-74 15,-1 2-146-15,0 0-229 0</inkml:trace>
  <inkml:trace contextRef="#ctx0" brushRef="#br0" timeOffset="179609.06">23573 9108 166 0,'0'0'73'0,"0"0"22"0,0 0-27 15,0 0 0-15,0 0-20 0,0 0-14 16,0 0 0-16,18-14 10 0,-15 14 3 16,0 2 0-16,-1 0 7 0,-1 0 2 15,1-1 1-15,-2 3-9 0,0-2-2 16,0 2-7-16,-3-1-15 0,-2 2-3 15,-1 0-5-15,-3 2-10 0,-3 2 2 16,-2 1-3-16,-2 3-3 0,1 1 2 16,-3 3-4-16,2 0 2 0,-1 4-1 15,3-2 1-15,1 3-1 0,5 0 1 16,3-1-1-16,2 1 0 16,3-2 4-16,1 1 6 0,7-1 8 15,3-3 4-15,4 0 2 0,0-4-1 0,4-2 2 16,1-1-2-16,0-4 4 0,1-3-2 15,0-2 0-15,-2-2 3 0,1-5 3 16,-2-3 2-16,0-5-10 16,-1-3-6-16,-4-5 1 0,-2-3 0 0,-2-11-2 15,-3-10-4-15,-5-9 2 0,-2-1-10 16,-5 15 0-16,-2 11-5 0,1 14 2 16,-1 4-1-16,-2-1-1 15,-5 0-2-15,-3 0 1 0,-1 5 1 0,-3 3-2 16,1 4-3-16,-1 1 1 0,1 4-12 15,4 1-12-15,2 1-16 0,3 2-20 16,2 0-33-16,4 1-11 0,4 0-38 16,2 1-33-16,13 0-33 15,-1 1-48-15,2-4-118 0</inkml:trace>
  <inkml:trace contextRef="#ctx0" brushRef="#br0" timeOffset="179797.57">24078 9429 811 0,'0'0'35'0,"0"0"58"0,0 0-53 16,0 0-26-16,-1 0-14 15,1-3-63-15,1-3-34 0,5-6-69 0,0 4-105 0,-1-2-108 0</inkml:trace>
  <inkml:trace contextRef="#ctx0" brushRef="#br0" timeOffset="180818.23">24465 9051 151 0,'0'0'185'0,"0"0"-120"0,0 0 42 0,0 0-33 0,0 0-34 0,0 0-23 0,-18-15 7 0,15 11 10 16,0 0-9-16,2 0 5 0,0 0 2 16,0-1-2-16,-1 1 12 0,2 1-1 15,-1-2-2-15,1 3 6 0,0-2-1 16,-1 2-5-16,1 1-8 16,0 0-3-16,0 0-1 15,0 1-7-15,0-3-6 0,1 2 2 0,-1 0-4 16,1-1-4-16,1-1 2 0,-1 2-2 15,-1-1-2-15,0-1 3 0,0 1-3 16,0 1 2-16,0-1 3 0,0-1-3 16,0 1 0-16,0 0 5 0,0-1 2 15,0 0-3-15,0 2 4 0,1-2-7 16,0 2-2-16,0-1 2 0,0 1-6 31,0 1 0-31,-1 0 1 0,1 0 0 0,-1 0-1 16,1 0 1-16,-1 1 0 15,0 2 1-15,0 3 2 0,0 2-2 16,-2 3 1-16,0 2-1 0,-2 2-2 16,-1 1-2-16,-1 3 0 0,0-3 1 15,0 2 1-15,-3-1-2 0,1 1 0 16,0-2 4-16,1 0-1 0,-2 1 1 16,1-1 1-16,2-2-2 0,0 0-2 15,2-2 0-15,0-4-1 0,1-1-1 16,1-2 2-16,2-1-2 0,0 0 0 15,0-2 0-15,5 0 0 0,0 0 2 16,2-1 1-16,2 0-2 0,1-1 0 16,2 0 5-16,1 0-2 0,2-1-1 15,0-2-1-15,2 2 1 0,-1-2-3 16,1 1 1-16,-3 0 1 0,3-2-2 16,-4 1 3-16,2 1 0 0,-3-3-2 15,2 2 2-15,-3-1 0 0,-1-1-1 16,-1 2 0-16,-3-2 1 0,-1 2-3 15,-1-2 1-15,-1 3 3 16,-2 2-2-16,-1 0 1 0,0 0-3 16,0 7 0-16,0 1 5 0,-3 2 6 15,0 3 3-15,0 4-2 0,-1 1-2 16,1 3 0-16,1 2-4 0,-1-1-1 16,2 0-2-16,-1-2 0 0,2 0-3 15,0-2 2-15,0 0-1 0,0-4-1 16,1-2-6-16,1-3-19 0,0-2-22 15,0-2-17-15,0-2-31 0,2-3-26 16,1 0-30-16,8-9-86 0,-3 0-68 16,0 1-138-16</inkml:trace>
  <inkml:trace contextRef="#ctx0" brushRef="#br0" timeOffset="181962.34">24892 8999 216 0,'1'-4'20'0,"1"2"53"0,1-2 8 0,1-2-18 0,-1 2-25 0,1-1 6 15,-1-2 2-15,0 2-5 0,-1 1 2 16,0-2 11-16,-1 1 4 0,0 1 5 16,-1 0 4-16,0 1-8 0,0-1-7 15,-1 2-16-15,-1-2-14 0,0 2-7 16,-1-3-4-16,1 2 1 0,0-1 1 16,0 2-7-16,1 0 6 0,0-2-3 15,1 3 1-15,0-1 3 0,0 0-1 16,0 0 6-16,0 2-5 0,0-1 3 15,0 0-2-15,0 0 0 0,0 1-3 16,0-1 4-16,0 1-5 0,0 0-3 16,0 0 2-16,0 0-7 0,0 0-1 15,0 0-1-15,0 0 0 0,0 1 0 16,0 2 3-16,1 1 4 0,0 0 0 16,-1 2 1-16,1 2-3 0,-1 2 2 15,0 0 1-15,1 2 0 0,-1 1 2 16,0 1 4-16,-2 1-2 15,-1 1 7-15,-1 2 2 0,-1-2-4 16,1 0-4-16,-1 0 3 0,0-2 1 16,-1 0-3-16,1-3-2 0,-2 1-4 15,2-2 0-15,0 1-7 0,-1-3 3 16,1-1-1-16,0-1-1 0,1-2-2 16,1 0 4-16,-1-1-3 0,2 0-1 15,0-2 1-15,0 0 3 0,1 0-2 16,0-1 1-16,-1 0 4 0,0 1 2 15,0 1-1-15,-1-2-4 0,-1 0 1 16,1 1-3-16,0-1-1 0,0 1 1 16,0-1-1-16,0 0-1 15,1 1 0-15,0-1 0 0,1 1 2 16,-1-1-2-16,1 0 0 0,0 0-2 16,1 1 2-16,0-1 0 0,0 0-1 15,0 0-2-15,2 0 3 0,2 0 0 16,2 0 1-16,1 0 0 0,3 0 0 15,0 0 0-15,2 0 0 0,3 0-1 16,-2 0 0-16,3 0 1 0,-1 0 0 16,3-1-2-16,-2-1 2 0,0 1-1 15,1 0 1-15,0-2-1 0,-2 1 0 16,1 2 1-16,-1-2-1 0,0-1 0 16,-2 1 0-16,-1 0 1 0,-1-2 0 15,-3 2 0-15,-1-2-1 0,-2 3 4 16,-2 1 1-16,-2-2 0 0,0 2 4 15,-1 0-2-15,0 0-4 0,0 0-1 16,0 0-2-16,-2 4 0 16,0 2 2-16,-1 4 1 0,0 1 2 15,-1 3 3-15,0 3 2 0,0 0 0 16,1 3 0-16,0 1-5 0,0-1-2 16,1 0-1-16,0-1 0 0,1-1-2 15,0 2 0-15,1-4 1 0,0 0-1 16,0-2 0-16,1-2-4 0,2 1-20 15,0-5-20-15,1-1-18 0,1 0-26 16,2 0-31-16,1-2-34 0,5 0-59 16,0-1-79-16,-1-4-110 0</inkml:trace>
  <inkml:trace contextRef="#ctx0" brushRef="#br0" timeOffset="182648.44">24097 7187 330 0,'0'0'83'0,"0"0"9"16,0 0-5-16,0 0-33 0,0 0-13 15,0 0 32-15,17-1 15 0,-6-6-12 16,4-1-8-16,3-3-14 0,3-2 3 15,2 0-4-15,4-1-9 0,0 0-10 16,3-2-10-16,1 3-9 0,4-5-8 16,-2 2-3-16,-1 2 0 0,-1 0-3 15,-5 4-2-15,2-1-15 0,-2 1-24 16,-3 4-25-16,-1 0-31 0,-6 5-48 16,-2 1-51-16,-4 6 1 0,-3 2-51 15,-3 0-14-15</inkml:trace>
  <inkml:trace contextRef="#ctx0" brushRef="#br0" timeOffset="182898.97">24304 7568 688 0,'0'0'35'0,"0"0"5"15,0 0 59-15,0 0-42 0,40 21-19 16,-18-24 10-16,4-6 14 0,7-7-13 15,9-5-19-15,9-4 5 0,1 0-16 16,-3 0-11-16,-1 4 0 16,-7 3-5-16,1 1-1 0,-1 5-2 15,-2 1-7-15,-3 3-31 0,0 1-29 16,-6 3-26-16,-7 1-20 0,-3 3-26 16,-2 0-1-16,8 5-15 0,-2 1-67 15</inkml:trace>
  <inkml:trace contextRef="#ctx0" brushRef="#br0" timeOffset="183118.51">24823 7998 750 0,'0'0'70'0,"0"0"21"0,0 0-34 16,0 0-40-16,9 34-13 15,5-33 13-15,3-2 25 0,5-6-18 16,4-3-23-16,6-3 2 0,10-3-6 16,10-1-19-16,3-1-52 0,-2 3-53 15,0 3-24-15,-5 1-23 0,-11 2-84 16,-7 2-8-16</inkml:trace>
  <inkml:trace contextRef="#ctx0" brushRef="#br0" timeOffset="183290.39">25557 8175 854 0,'0'0'34'0,"0"0"56"16,0 0-27-16,0 0-37 0,0 0-26 15,33-8-3-15,-8-1-28 0,9-2-19 16,16-8-94-16,-5 4-65 0,-5-1-90 0</inkml:trace>
  <inkml:trace contextRef="#ctx0" brushRef="#br0" timeOffset="184310.94">24550 7553 230 0,'0'0'202'0,"0"0"-180"0,0 0 50 0,0 0-6 0,0 0-21 0,-21-45-18 16,21 27 23-16,3-1 8 16,3-5-1-16,4-3 11 0,6-9-1 15,8-9-13-15,13-9 10 0,5 0-8 16,5 5-10-16,3 6-9 0,-1 8 2 16,1 1-7-16,5 0-3 15,2 5 1-15,3-1-6 0,5 3 2 0,6 0-10 16,4 1-5-16,6 2-7 0,4 3-1 15,-1-1-1-15,0 3-2 16,-5 2-1-16,0 1-3 0,-4 1-4 0,-4 1-2 16,-4 3 9-16,-4 1-5 0,-6 0 5 15,-5 3 1-15,-2 0-1 0,-6 1 1 16,-3 4 0-16,-4-2 2 16,-8 2-1-16,-7 0 0 0,-5 0 1 15,-4 1-1-15,1 0-1 0,0 1 0 16,-1-2 0-16,-5 2 1 0,-3-1 0 15,-4 1 1-15,-1-2 1 0,0 0 1 16,-1 0-1-16,-3-1-1 0,-2 1-2 16,-2-1 1-16,-1 0-1 0,-2 2 0 15,0-2 1-15,-3 0-1 0,1 1 0 16,-1-1 0-16,-1-1 1 0,-1-1-1 16,1 1 0-16,-2 0 1 0,0 1-1 15,-1-2 0-15,2 1-1 0,-3-1 1 16,2 0 0-16,2-1 3 0,0 3-3 15,2-2 10 1,2 1-1-16,-1 1 2 0,3 0 0 0,3 0-1 16,-1 1 1-16,2-1-1 0,3 1-1 15,2 1-4-15,0 0-4 0,0-2-1 16,4 1 0-16,6 0 0 0,1-3 5 16,5 4-3-16,3-2-1 0,4 1 4 15,2 0-5-15,2 2 2 0,0 0-2 16,2 0 1-16,-1 0-1 0,-1 5 0 15,0 1 0-15,-2 2 0 0,-4 2-2 16,-3 3 1-16,-3 1-2 0,-3 3 1 16,-5 2 2-16,-1 3 1 0,-6 2-1 15,0 1 3-15,-7 1-3 0,-2 1 1 16,-3 0-1-16,-4 1 1 0,-2-2-1 16,-2 2-6-16,-2-2-11 0,0 0-8 15,3-1-8-15,0 0-15 0,3-2-27 16,2-2-22-16,5-2-40 0,9 0-64 15,1-4-59-15,7-7-113 0</inkml:trace>
  <inkml:trace contextRef="#ctx0" brushRef="#br0" timeOffset="184734.83">27229 6570 617 0,'5'-6'87'0,"-2"-1"4"0,3 2 54 0,-1-1-64 0,-2 1-18 16,-1 0-30-16,0 3 2 0,-1-1-2 16,-1 2-7-1,0 1-2-15,0 0-15 0,0 5-9 0,0 3 0 0,-3 4 12 16,-3 5 0-16,-2 6 8 16,-4 10-8-16,-3 15 1 0,-3 12 1 15,1 4 0-15,5-1-2 0,3-6-2 16,4-9-4-16,1-2-4 0,1-4-1 15,1-5-1-15,1-6-33 0,1-8-19 16,0-6-30-16,0-3-18 16,0 0-38-16,2 0-51 15,2-5-6-15,0-3-143 0</inkml:trace>
  <inkml:trace contextRef="#ctx0" brushRef="#br0" timeOffset="185065.08">27206 6774 448 0,'0'0'66'0,"-12"-34"7"0,6 13 57 0,0-2-53 16,1-1-10-16,3 1-1 0,2-1-7 15,0-1-2-15,2 3-12 16,6-1 12-16,-2 3-7 0,3 0-4 16,3 4-1-16,-1 0-7 0,2 2-7 15,2 2-9-15,1 1-5 0,0 2-8 16,0 3-2-1,1 0-4-15,-2 5-3 0,2 1 1 0,0 2 3 16,-1 4 0-16,1 6-1 0,-3 0-2 0,2 3-1 16,-5 2 0-16,-1 2 2 0,-2 1 1 15,-4 2-1-15,-2 0 2 0,-3 0-1 16,-8 1-1-16,-3 0 2 0,-3-2-1 16,-4-2-1-16,-2-1-2 0,1 2-29 15,-1-5-22-15,0 0-23 0,4-2-23 16,0-2-37-16,0-2-63 0,5-3-48 15,5-4-68-15</inkml:trace>
  <inkml:trace contextRef="#ctx0" brushRef="#br0" timeOffset="185284.93">27646 6727 651 0,'0'0'107'0,"0"0"31"0,0 0-10 16,0 0-57-16,0 0-34 0,0 0-5 16,47-20 4-16,-29 15-6 0,0 0-19 15,2-2-7-15,-1 2-4 0,0-1 0 16,2 1-9-16,2 1-29 0,1-1-34 16,1 1-39-16,16 0-38 0,-8 1-86 15,-3-2-110-15</inkml:trace>
  <inkml:trace contextRef="#ctx0" brushRef="#br0" timeOffset="185707.52">28271 6579 248 0,'0'0'187'0,"0"0"-111"0,0 0 41 16,0 0-46-16,0 0-30 0,26-32-21 16,-24 29-5-16,0 2 1 0,-1 1-16 15,-1 6-4-15,0 2 2 0,-1 7 0 16,-2 4 2-16,0 3 0 0,2 4 0 15,-1 0 4-15,2 1-4 0,2-1 0 16,3 0 1-16,4-3 12 16,2-2 23-16,2-2 24 15,0-4 2-15,1-4-5 16,-2-2 10-16,1-6-12 0,-1-3-4 16,0-2 6-16,0-6-8 0,0-4-19 15,-1-4 1-15,-1-3-6 0,1-6-12 16,2-9-9-16,-2-9-4 15,5-4-21-15,-5 3-35 0,0 13-3 16,-2 10-5-16,-3 12-25 0,1-3-46 16,8-1-67-16,-1 3-36 0,-1 0-167 0</inkml:trace>
  <inkml:trace contextRef="#ctx0" brushRef="#br0" timeOffset="186338.7">28894 6632 188 0,'0'0'140'0,"0"0"-34"0,0 0-2 16,0 0-22-16,0 0-15 0,0 0-10 15,17-9-6-15,-13 3-15 0,0 0-6 16,0-2 10-16,-1 1 9 0,0-1 2 15,0-1 0-15,0 2-13 0,0 0-10 16,-1-1-6-16,-2 1-8 0,0 0 0 16,0 2-8-16,0-1 4 0,-4 2-7 15,-1-1-2-15,-2 2-2 0,-2 1-4 16,-1 2-7-16,-4 3 6 16,-1 6-5-16,-3 4 0 0,-4 5-5 15,1 2-8-15,-2 4 4 0,1 3 0 16,2 1 8-16,3 0 4 0,3-1 3 15,3 1 2-15,6-3 3 0,3 1 0 16,2-5 11-16,4-2 14 0,2-3 10 16,5-5 5-16,0-2-3 0,2-7-11 15,1-2-4-15,0 0 4 0,0-7 7 16,0-2 0-16,0-2-1 0,-2-3-8 16,2 0-13-16,-4-1-7 0,-1 0-4 15,-1 0 1-15,1 3-2 0,-2-2-3 16,-1 3-11-16,-2 2-1 0,0 1-3 15,-2 2 4-15,-2 3 4 16,0 1 1-16,0 2-2 0,0 0-11 16,-2 4 6-16,-1 2 11 0,1 1 6 15,1 1-1-15,-1 4 1 0,1 0 1 16,1 0 0-16,1 4 0 0,3-4 5 16,5 1 0-16,0-1 5 0,3-3 2 15,3-1-7-15,3-1-1 0,4-1-5 16,0-5-3-16,4-1-36 0,-1-3-40 15,0-6-42-15,0 2-34 0,0-2-23 16,6-6 4-16,-5 1-78 0,-7 0-40 16</inkml:trace>
  <inkml:trace contextRef="#ctx0" brushRef="#br0" timeOffset="186615.96">29314 6234 534 0,'0'0'53'0,"0"0"18"0,0 0-14 0,10-13-57 16,-10 13 0-16,0 6-6 0,-3 2 6 15,-5 6 24-15,0 2 3 0,-2 5 10 16,-1 11 1-16,2 10 1 0,-2 8-5 15,3 5-18-15,3-5-12 0,2-5-2 16,1-6-1-16,2-4-1 0,0 1-4 16,0-2-6-16,3 1-7 0,1-7-26 15,1-6-38-15,-1-6-30 0,4 5-47 16,0-4-102-16</inkml:trace>
  <inkml:trace contextRef="#ctx0" brushRef="#br0" timeOffset="186991.62">29551 6585 356 0,'0'0'71'0,"0"0"-3"0,0 0 30 15,0 0-81-15,0 0-17 0,0 0-9 16,0 0-6-16,-3-22 9 16,-1 29 5-16,1 4 1 0,-2 4 8 0,0 4 13 15,2 4 9-15,-1 2-3 0,3 3 9 16,1 0 10-16,-2 0 10 16,7-1 6-16,3-2 4 0,3-2-5 15,5-1-13-15,-2-5-2 0,4-4-4 16,-2-5-13-16,2-4 4 0,0-4-13 15,-2-1 2-15,2-6-6 0,-2-6-6 16,1 0-7-16,-1-6-3 0,-1-4-8 16,0-10-24-16,0-10-33 0,-3 5-20 15,-3 4-14-15,-1 7-2 0,-1 12-26 16,4-12-28-16,0 6-111 0</inkml:trace>
  <inkml:trace contextRef="#ctx0" brushRef="#br0" timeOffset="187398.11">29929 6578 398 0,'0'0'95'0,"0"0"2"16,0 0 40-16,0 0-80 0,0 0-37 16,0 0 1-16,41 34-4 15,-31-33-2-15,2-1-3 0,1 0 13 16,1-2 10-16,0-3 9 0,0-1 8 15,1-1-11-15,-1 0-13 0,-1-2-8 16,-2-1-7-16,1-1-5 0,-2-2-1 16,-4-1-6-16,2 0 7 0,-3-1 1 15,-5 2-1-15,0 0 1 0,-2 5-6 16,-7 2-3-16,-5 2-4 0,-2 2 2 16,-5 2 2-16,-4 6-1 0,-3 5 0 15,-1 4 0-15,-1 5 1 0,2 2 1 16,-1 3 7-16,6 0 16 0,2-1 13 15,5 1 8-15,6-3-6 0,6 0-4 16,2 0-3-16,4-3-9 0,6-2 0 16,7-1-1-16,5-3 5 0,10-3-3 15,9-1-12-15,16-4-8 0,4-1-4 16,2-4-2-16,-2 0-33 0,-4 0-25 16,3 0-48-16,4-2-45 0,-16-1-103 15,-4-1-146-15</inkml:trace>
  <inkml:trace contextRef="#ctx0" brushRef="#br0" timeOffset="194534.54">28512 7824 125 0,'0'0'42'0,"0"0"32"0,0 0 38 0,0 0-10 0,-5-6-22 0,5 4-12 16,0 1-5-16,0 1 7 0,0 0-4 15,0 0-2-15,0 0-4 0,0-1-12 16,2 1-15-16,2-1-2 16,5 1-2-16,1 0-3 0,4 0-6 0,2 0-6 15,2-1-8-15,1 1-3 0,0 0-2 16,1 0-1-16,1 0-1 16,-1 0-18-16,1 0-28 0,-4 0-32 15,1 1-28-15,-3 0-37 0,-2 2-21 0,-5-2-95 16</inkml:trace>
  <inkml:trace contextRef="#ctx0" brushRef="#br0" timeOffset="194803.21">28496 7938 643 0,'0'0'88'0,"0"0"-28"16,0 0 29-16,0 0-19 0,0 0-19 15,0 0 13 1,0 0-8-16,48 7-25 16,-29-7-18-16,4 0-4 0,2 0-9 15,0 0-3-15,2-1-49 0,2 1-62 16,7 1-48-16,7-1-42 0,-6 0-52 16</inkml:trace>
  <inkml:trace contextRef="#ctx0" brushRef="#br0" timeOffset="195340.07">29419 7795 419 0,'0'0'56'0,"0"0"-23"0,0 0 53 15,0 0-14-15,0 0-28 0,0 0-4 16,22-38 5-16,-22 31-7 0,0-1-14 15,0-1 6-15,-3 1-2 0,-2 0-3 16,0 1-3-16,-4 0-15 0,1 3-7 16,-3 2-3-16,-3 2 3 0,-1 3-3 15,-2 8-1-15,-2 2-3 0,-3 5 6 16,0 4 0-16,1 4-4 0,2 6-2 16,4 7-3-16,5-3 2 0,5-2-2 15,5-7 7-15,5-4-2 16,5 3 5-16,5 1 5 0,3-4 9 15,7-2 5-15,0-2-3 0,3-4-5 0,1-4-3 16,-1-4 7-16,1-5 9 0,-2-2 9 16,0-9 6-16,-3-3-10 0,1-6-2 15,-6-1 1-15,0-12-8 0,-5-8-6 16,-5-12-7 0,-7-2-4-16,-5 5-3 0,-7 12-4 0,-1 15 1 0,0 9 2 15,-2 3 1 1,-5-1-2-16,-6 2 1 0,-4 1-11 0,-2 1-9 0,1 5-3 15,2 1-20-15,5 0-26 0,3 1-43 16,4 5-52-16,5 0-41 16,5-1-160-16</inkml:trace>
  <inkml:trace contextRef="#ctx0" brushRef="#br0" timeOffset="195513.6">30002 8104 956 0,'0'0'59'0,"0"0"-55"0,0 0-4 0,-33 0-22 0,21 0-114 16,-3 0-41-16,4-3-33 0,3 1-111 16</inkml:trace>
  <inkml:trace contextRef="#ctx0" brushRef="#br0" timeOffset="196624.81">30262 7777 45 0,'0'0'77'0,"0"0"-45"0,0 0 17 0,0-7 4 15,2 5-17-15,-2 1-5 0,1-1 14 16,1 1 3-16,0 0-4 0,-1 1-6 16,1 0-3-16,-1-1 0 0,0 0 4 15,-1 0 6-15,1 1-4 0,-1-2 2 16,2 1-4-16,-2 0-8 0,0 0 1 15,0-1-2-15,0 1-5 0,0-1 3 16,0 1-7-16,1-2-4 0,1-1-2 16,0 1 2-1,1-1 2-15,3-2 1 0,0 2 0 16,1-1-4-16,2-1 3 0,2 2-5 0,2-2-1 0,0 2 1 16,2 1-4-16,0-1-1 0,2 3-3 15,0-1-2-15,-1 1-2 16,1 1 3-16,-2 3 1 0,2 2-6 15,-4 4-1-15,-1 0-2 0,-1 4 3 16,-4 1-1-16,-6 1 1 0,-1 2-11 16,-3 0 10-16,-8 3 1 0,-6-2 0 15,-4 0-8-15,-3 2-18 0,-1-4-7 16,-2 1 9-16,2-3 15 0,1-3 1 16,5 0 5-16,4-2 3 0,2-3-1 15,5 0 1-15,2-3-1 0,4 1 1 16,2-4-8-16,8 0 8 15,1-1 24-15,6-3-4 0,2-1-5 0,3 2 8 16,1 0-3-16,3 0-3 0,-2 2-3 16,3-1-3-16,-2 2-1 15,2 0-1-15,-2 1 3 0,-2 4-1 16,-2 3-1-16,0 1-2 0,-3 4-2 16,-2 0 1-16,-5 1 3 0,-2 0-2 15,-4 0 5-15,-3-1 3 0,-5-2 6 16,-5-1-1-16,-5-1-1 0,-3 0-5 15,-5-2-2-15,-4-1-4 0,-3-4-7 16,0 0 2-16,-7-1-2 0,6 0-2 16,-2-1-22-16,3 0-29 0,8 0-20 15,-4 0-23-15,6-1-46 0,2-4-70 16,5 0-76-16,7-2-133 0</inkml:trace>
  <inkml:trace contextRef="#ctx0" brushRef="#br0" timeOffset="197836.15">31146 7674 20 0,'0'-1'8'0,"2"0"-6"0,2 0 2 0,-3 0-3 0,1-1 5 16,0 0 2-16,-1 1-2 0,-1 0 5 16,2-1 5-16,-2 1-6 0,1-1-10 15,1 1-5-15,-2 0-8 0,0-1-17 16,2 1-2-16,-2-1 21 0,0 0 11 15,0 2 19-15,0-1 14 0,0-1-6 16,0 0-8-16,-2 2-7 0,2-2-3 31,0 1 8-31,0-1-12 0,0 1-2 16,0 0 13-16,0 1 7 0,0-1 9 16,0 1 8-16,0 0 9 0,2 0-1 15,-2 0-1-15,1 0-2 0,-1 0-18 16,2 0-12-16,-2-1-7 0,0 1 3 15,0 0-3-15,0 0 3 0,0 0 5 16,-2 0-3-16,1-2-2 0,-1 1-9 16,0 0 4-16,1 0 3 0,-1 1 1 15,-1-1 0-15,1 0 11 0,-2 0 1 16,3 0-2-16,-1-1 3 0,-1 1 4 16,3-1-3-16,-2 2 2 0,2 0 6 15,0-2-2-15,0 1-4 16,3-1-4-16,1 0 2 0,1 0-4 15,0-1-2-15,2 2-1 0,-3 0 11 16,3 0-1-16,0 0 1 0,0-1-5 16,-1 1-1-16,2 1-7 0,-1 0 1 15,2 0-4-15,-3 0-2 0,2 0 1 16,0 4-2-16,1-1 1 0,-2 2-2 16,-1 2-5-16,1 0-2 0,-1 1 5 15,-3 5 1-15,0-1 2 0,0 2 7 16,-1 2 3-16,-1-2 1 0,-1 0-2 15,0-2-1-15,0 1-6 0,0-1-4 16,-1 1 0-16,-2 0-2 0,-1 1 1 16,0-1-3-16,-2 2 4 0,-2-1-4 0,0 2 2 15,-2 0 2-15,-2 1-5 0,-3-1 1 16,0 2 1-16,-5-1 0 0,0 1-1 16,-4-2 1-16,1 2 2 15,-1-2 0-15,-1 1 3 0,3-2 1 16,1-1 0-16,5-2-4 0,2-1-1 15,3-1-2-15,5-3 1 0,1-1-3 16,3-2 1-16,2-3 3 0,3-1 8 16,4 0 17-16,6-5-4 0,2 1-11 15,3-1-1-15,4 0 2 0,1-1 1 16,3 3 1-16,2-1-5 0,2 3-1 16,-2-2-3-16,1 2 0 0,0-1-7 15,-2 1-1-15,-4 0-1 0,1-2-10 16,-5 0-17-16,3 2-15 0,-3-2-20 15,0 0-23-15,-2 2-33 0,7-5-40 16,-7 2-115-16,-1 0-102 16</inkml:trace>
  <inkml:trace contextRef="#ctx0" brushRef="#br0" timeOffset="198369.65">31964 7585 449 0,'2'-4'121'0,"-2"-2"-104"0,1 3 53 0,1-2-18 0,0 1-34 0,1 1 5 16,-2 0 2-16,1 2-2 16,-2-1 15-16,0 1 3 0,0 0 4 15,0 1-6-15,-2 0-9 0,-1 0-9 16,-5 2-3-16,0 4-4 0,-4 1-4 16,-1 5 0-16,-4 3-3 0,-1 2-2 15,-2 3 4-15,1 2 0 0,-2 4 2 16,2 1 3-16,2 2-3 0,3 2 8 15,4 0 4-15,2-1 7 0,4 0-1 16,4-2-2-16,4 0-5 0,2-4-6 16,4-3 0-16,3 0-1 0,4-7 20 15,0-3 0-15,1-4-10 0,1-4 9 16,-2-3-2-16,2-6-8 0,-3-5-2 16,0-2-1-16,-3-5-9 0,-1-3-8 15,-4-6-2-15,-5-1-2 0,-3-2-21 16,-3 3 12-16,-5 4-6 0,-9 3-1 15,-3 8-13-15,-10 4-15 0,-10 4 2 16,3 3-1-16,6 1-11 0,4 3-36 16,8 3-39-16,0 2-35 0,-1 7-22 15,5-2 11 1,9-2-118-16</inkml:trace>
  <inkml:trace contextRef="#ctx0" brushRef="#br0" timeOffset="199414.01">32462 7552 323 0,'0'0'28'0,"0"0"10"0,0 0 56 0,8-17-39 0,-6 11-26 15,-1 2 14-15,-1 0-4 0,0 1-3 16,2 0 12-16,-2 1 8 0,0 0 0 16,0 1-2-16,2-3-5 15,0 1-5-15,0-1-10 0,-2 0-10 16,0 1-7-16,1 0 1 0,1 3 3 16,-2-2 1-16,0 1-2 15,0-1 1-15,0 1 4 16,0 0-1-16,0 1-5 0,0 0-6 0,0 0-3 0,0 0 2 15,0 0-3-15,0 0-2 16,0-1-2-16,0 1-3 16,0 0 2-16,0 0-1 0,0 0-2 0,0 0-1 0,0 0 2 15,0 0-1-15,0 0-2 0,0 1 0 16,0 3 0-16,0 0 1 0,-2 2 1 16,2 2 0-16,-1 2-1 0,-1 1 5 15,0 2 0-15,-2 1 0 0,1 2 3 16,-2 4 6-16,-1 0-3 0,-4 1 2 15,-1 2-2-15,-1 1 1 16,-1 0-2-16,-1-2 3 0,-1 2-3 16,0-4 3-16,0-1 4 0,1-1 1 15,0-3-2-15,2 0-1 0,0-1-2 16,3-1-2-16,0-3-2 0,2-2-3 16,2-3-1-16,2 1 0 0,1-3-3 15,2-1 2-15,-1-1 2 0,1 0 0 16,0-1 6-16,0 0 0 0,3 0-4 15,0 0 1-15,2 0-2 0,2 0-1 16,3 0-3-16,0 1-2 0,4 2 0 16,2-2-1-16,0 0 3 0,4 0-3 15,1-1 0-15,0 0-1 0,1 0 0 16,-2 0 1-16,1-2 0 16,-1-2 1-16,-3 1 0 0,1-2 0 15,-2 1 0-15,-4 0 1 0,1-3 0 16,-2 0 1-16,-3 0 0 0,0-1 0 15,0-1 0-15,-2 1 1 0,-1 0 5 16,-2 1 3-16,0 0 0 0,1 2 3 16,-3 0-4-16,-1 1-3 0,3 2-4 15,-3 2-3-15,0-1-1 0,0 1-1 16,0 1-8-16,0 3-3 0,-3 5 5 16,-2 3 7-16,0 6 2 0,-1 5 7 15,0 2 0-15,-2 4 2 0,0 0 1 31,2 1-4-31,1-1-2 0,0-1 0 0,0-1-1 16,1-1-2-16,4 0 2 16,0-2 0-16,0-3-2 0,0-1 2 15,4-2-3-15,-2-3 0 0,1-3-2 16,0-2-4-16,2 0-23 0,-2-2-18 16,2 0-23-16,0 1-18 0,1-2-27 15,0 1-32-15,7 5-41 0,-5-1-104 16,3-5-130-16</inkml:trace>
  <inkml:trace contextRef="#ctx0" brushRef="#br0" timeOffset="-208258.34">20446 11222 44 0,'0'0'87'0,"0"0"-27"0,0 0 10 0,13-11 24 15,-9 7-21-15,1-1-14 0,-1 2-12 0,1-2 11 0,-2-1-2 16,2 3-4-16,-2-3 1 0,1 1-6 15,0 0-5-15,-3 1 4 16,0-1-1-16,1 0-7 16,0 1-15-16,-1-1-2 0,0 2-9 0,-1 1-2 0,0 0 3 15,0 2-13-15,0 5-9 0,0 6 9 16,-1 6 3-16,-2 11 7 0,-4 12 1 16,-1 12-1-16,-2 3-3 0,1 0-4 15,1-4 0-15,3-5-1 0,1-1-1 16,1-3-1-16,1 0-7 0,0-3-6 15,-2-3-6-15,2-4-23 0,-2-6-17 16,3-7-11 0,-1-6-18-16,2-4-3 15,0-1-2-15,0-1-13 0,0-3-44 0,0-4-56 16</inkml:trace>
  <inkml:trace contextRef="#ctx0" brushRef="#br0" timeOffset="-207865.59">20473 11220 337 0,'0'0'20'0,"0"0"21"0,0 0 61 0,11-42-20 0,-6 29-43 16,2-2-1-16,-2 2 6 0,2-1 6 16,1 2-14-16,1 2 10 0,1 1 2 15,0 3-10-15,1 1-7 0,4 2-1 16,-1 3 4-16,2 0-3 0,0 5 0 16,2 4-4-16,1 2 0 15,-2 5-5-15,1 1-4 0,-3 2-6 16,-3 0-2-16,-4 1 4 0,-4 1-2 15,-4-2 3-15,-4-2-6 0,-8 3-5 16,-5-4 1-16,-7 1-2 0,-4-2-3 16,-7-1-17-16,-6 1-10 0,2-1-18 15,7-4-21-15,3-2-22 0,8-5-33 16,0 2-40-16,-6-2-2 0,9 0-75 16,5-3-69-16</inkml:trace>
  <inkml:trace contextRef="#ctx0" brushRef="#br0" timeOffset="-207583.78">20887 11313 545 0,'0'0'80'0,"0"0"7"0,0 0 26 16,0 0 0-16,0 0-49 0,35-14-10 15,-17 11 0-15,3-2-22 0,2 0-21 16,1 1-8-16,1 0-3 0,1 1-1 16,1 0-15-16,1 2-32 0,-1 1-34 15,1 0-34-15,10 0-68 0,-8 1-26 16,-6 0-146-16</inkml:trace>
  <inkml:trace contextRef="#ctx0" brushRef="#br0" timeOffset="-207176.78">21514 11221 511 0,'0'0'41'0,"0"0"-11"0,0 0 59 16,0 0-49-16,8-34-39 0,-6 32 2 15,1 0-3-15,1 4-3 0,-2 3-1 16,0 6 4-16,0 5 2 0,0 3 10 15,-1 2-4-15,3 3-1 0,0 0-4 16,2 0 2-16,3 0 4 0,4-2 6 16,0-1 14-16,3-2 20 0,1-4 12 15,2-2 13-15,-1-5 5 16,1-4-6-16,-2-4-16 0,2-2-8 16,0-6-18-16,-2-6-10 0,2-5-9 15,-3-3-1-15,0-5-11 0,-1-9-2 16,2-12-33-16,-2-9-23 0,0-1-25 15,-3 5-28-15,-1 16-22 0,-5 14-33 16,6 2 14-16,-3 8-19 0,0 0-166 16</inkml:trace>
  <inkml:trace contextRef="#ctx0" brushRef="#br0" timeOffset="-206438.14">22227 11151 198 0,'0'0'62'0,"0"0"25"0,0 0 0 0,0 0-29 16,0 0-19-16,35-33 2 0,-32 26 14 16,0 0 4-16,-1 0 17 0,0 2 8 15,-2-2-13-15,1 0-11 0,0 0-18 16,0 0-10-16,1 1-11 0,0 0-3 16,0-1-2-16,1-2-7 0,-1 2-2 15,-1-1 6-15,0 1 1 0,-1 0 1 16,0 0-3-16,-2 1-1 0,-3 2-4 15,-1 0-7-15,-2 2 0 0,-3 1-2 16,-3 1 0-16,-1 6-1 0,-4 2 1 16,-2 6 0-16,0 1-7 0,-3 6-7 15,0 0 1-15,2 3 1 0,3 1 8 16,2 1 0-16,4 0 2 0,5-1 1 16,1 0 2-16,4-1-1 0,2-3 2 15,1 0 0-15,4-5 0 0,1 0 5 16,0-5 2-16,2-2 9 0,-1-4-1 15,2-2-2-15,0-3 5 16,0-4-3-16,1-3 4 0,1-1 12 0,-1-4-3 16,1-1 0-16,2 0-8 0,-2-2-5 15,0-1-2-15,1 1-7 0,-1 0-5 16,-2 1 0-16,1 2-1 0,-3 1-2 16,-2 4 0-16,-1 2 1 0,-2 1-1 15,-1 3-2-15,0 1-8 0,-4 5 3 16,-1 3 8-16,-2 2-2 15,1 3 3-15,1 1 0 0,1 4 0 16,1-2 0-16,3-1 1 0,0-1 0 16,0-2 7-16,4 1 8 0,2-3 0 15,3 0 7-15,2-2-2 0,2-1 4 16,2-5-12-16,0 0-7 0,2-2-6 16,-2-3 0-16,2-4-24 0,-1-1-18 15,-1-1-19-15,0-1-11 0,0 1-26 16,-3-3-45-16,2-8-48 0,-5 3-38 15,-2-1-160-15</inkml:trace>
  <inkml:trace contextRef="#ctx0" brushRef="#br0" timeOffset="-206141.67">22504 10785 437 0,'0'0'77'0,"0"0"45"0,6-18-3 0,-4 13-40 15,-2 3-31-15,0 2 9 0,0 1-34 16,-1 6-12-16,-3 5 21 0,-1 5 17 16,-2 8-13-16,1 9-6 0,-1 10 4 15,0 11-12-15,1 5-2 16,2-4-5-16,4-6-1 0,0-7-10 15,0-3-1-15,1-2-3 0,1-4-6 16,-1-6-43-16,0-6-23 0,1-6-43 16,0-3-40-16,5 5-55 0,-1-4-39 15,1-4-126-15</inkml:trace>
  <inkml:trace contextRef="#ctx0" brushRef="#br0" timeOffset="-205747.91">22730 11169 118 0,'0'0'220'0,"0"0"-113"0,0 0 35 16,8-39-58-16,-5 29-37 0,-1 1-18 16,1 2 5-16,-2 2-9 0,-1 2-9 15,0 3 13-15,0 0 12 0,-2 1-26 16,-2 6-1-16,-1 5 6 0,-1 3 2 15,-2 7-11-15,2 4 1 0,-1 3 7 16,4 6 2-16,1-3 1 0,2-2 5 16,0 0-2-1,6-5 3-15,4 2-5 0,3-3-1 0,3-3-4 0,0-3 1 16,1-6 6 0,-1-3 2-16,1-7 8 0,-2-2-1 15,1-6-2-15,-2-6-8 0,-1-4 0 0,-1-6-5 0,3-10-11 16,-2-9-6-16,0-5-2 0,-1 5-3 15,-4 13-6 1,-2 10 1-16,-2 8 5 0,0 1-21 0,0-3-25 0,0-1-17 16,-1 4-13-16,-1 2-25 0,0 0-28 15,0 3-18-15,2 0-25 0,1 0-28 16,1 2-163-16</inkml:trace>
  <inkml:trace contextRef="#ctx0" brushRef="#br0" timeOffset="-205229.62">23119 11200 275 0,'0'0'90'0,"0"0"47"0,0 0-38 15,0 0-38-15,0 0-22 0,29 3 2 0,-24 0 0 0,0-1-21 16,3 1-1-16,0 0 4 16,3-2 1-16,1 1 7 0,2-1-2 15,2 0-16-15,1-1-6 0,0-1-3 16,-1-2-1-16,-1-1 0 0,-1-3 11 15,-2 1 19-15,0-3 2 0,-2-2-4 16,-1-3-10-16,-2-2-14 0,-2-1-3 16,-4 2-4-16,-1 2 0 0,-7 2 0 15,-4 2-3-15,-6 7-10 0,-5 2 5 16,-5 2 4-16,-2 9 1 16,-1 5 3-16,2 3 1 15,1 5 13-15,2 3 24 0,6 1 23 0,3 0 14 0,7 0 1 16,5-1-1-16,4-4-15 0,6-1-14 15,5-3-10-15,4-1 1 0,3-4-5 16,5-4-2-16,3-2-12 16,8-4-11-16,7-4-7 0,9-4-11 15,4-1-31-15,-3-1-20 0,-2 2-31 16,-3 0-46-16,-3-2-81 16,-10 2-188-16</inkml:trace>
  <inkml:trace contextRef="#ctx0" brushRef="#br0" timeOffset="-202601.84">23906 10877 124 0,'0'0'42'0,"0"0"20"0,0 0 3 0,0 0-11 15,0-2-23-15,0 0-6 0,1 1 9 16,1 0-3-16,1-2-6 0,0 1 1 15,0 1 1-15,1-1 3 0,-1-1 2 16,0 1-2-16,-1 1-4 0,0-1 0 16,0 1-1-16,-1-1-2 0,0 1 7 15,0 1 0-15,-1-1-1 16,1 0-3-16,-1-1-2 0,0 1 2 16,0 0-7-16,0 0-5 0,1 1 2 15,-1-1 1-15,0 1 1 0,0 0 2 16,0-1 0-16,0 0-6 0,0 0 0 15,0 1 3-15,0-1 5 0,1 0 0 16,-1 0-6-16,2 1-1 0,-1-1-7 16,0 0 0-16,1-1 1 0,0 1 3 15,-1-1 0-15,1 1 0 0,-1 1-3 16,1-2-2-16,1 1 0 0,-1 0 0 16,1 0-3-16,0 1 1 0,1 0 0 15,0 0-4-15,2 2 0 0,1 1-1 16,1-1 1-16,1 3-1 0,4 2 1 15,-2-1-1-15,4 2 0 0,0 0 1 16,3-1-1-16,0 0 1 0,3 1 2 16,2 1 1-16,1-1 8 0,-2 0 2 15,3 0 0-15,-1-1 3 0,0 1-2 16,-3-1-3-16,-1 0 2 0,-1-1 2 16,-3-1 0-16,-1 0-2 0,-2-1 3 15,-3 2-2-15,0-4-5 0,-1 1-2 16,-3 0-5-1,-1-3-1-15,0 2 1 0,-1-2-3 0,-2 2 2 0,-1-2-2 16,-1 2 1-16,0-2 2 0,0 1-1 16,-3 1-1-16,-4 2 0 15,-1 1 0-15,-3 4 2 0,-2 0-3 16,-2 3-1-16,-2 3 1 0,-2 1 0 16,-2 4 1-16,-3-1 0 0,-1 3 0 15,0-1 0-15,0 0-1 0,0 0 1 16,1 0 0-16,-1 0 1 0,4-3 0 15,-1 0 4-15,3-3 0 0,4-1-3 16,0 0-1-16,4-3 0 16,3-1-2-16,3-2-1 0,-1 1-8 0,5-2-20 15,0 0-21-15,1-2-19 0,2 0-25 16,6 1-20-16,0 0-52 0,9-2-64 16,-1 0-34-1,1-2-160-15</inkml:trace>
  <inkml:trace contextRef="#ctx0" brushRef="#br0" timeOffset="-200916.29">25634 10779 48 0,'1'-2'109'0,"0"-1"-65"0,0 1 21 0,3-1-16 0,-2 1-14 0,0-1-19 15,-1 0 12-15,1 1 15 16,-2-1-1-16,1 0 6 0,-1 1 11 16,0 1-2-16,1-2 1 0,0 2-5 15,-1 0-12-15,1-1-1 0,1 1-11 16,0-2-7-16,-2 3 3 16,1-3 5-16,-1 2 1 0,1-2 3 0,-1 3 0 15,0-2-5-15,0 1-1 0,0 0-3 16,0 1 3-16,-1 0-1 0,0 0-6 15,0 0-1-15,-1 0-5 0,-1 1-6 16,-1 2 2-16,-1 1-2 0,-2 3 1 16,-1 1 1-16,0 2-1 0,0 2 1 15,-3 1 3-15,1 2-3 16,-1 2-3-16,-1 2 3 0,0 1-2 16,-2 2 2-16,1-1 2 0,-2 3-1 15,1 0-2-15,-2-1 5 0,1 2-10 16,-2-2 6-16,2 0-5 0,-2-1 2 15,2-3-2-15,-1 1 0 0,2-1-2 16,-2-2-1-16,3-1-1 0,-1 1 0 16,1-3-1-16,1-3 0 0,-1 0 0 15,1-2-1-15,-1-3 1 0,2 0 1 16,-1-3-2-16,0-1 1 0,1-2 2 16,0-2-1-16,1-2 0 0,1-3 1 15,2 0-1-15,1-2 1 16,0-2-1-16,3 2 3 0,1-4-1 15,1-1-2-15,1-2 2 0,0-3-2 16,3 1 1-16,1-2-1 0,1-1-1 16,2-2 2-16,-1 1 0 0,1 1-3 15,1 1 5-15,0 2-3 0,0 0-1 16,-1 2 5-16,0 1 1 0,0 1 1 16,0 2 1-16,1-1 0 0,-1 4-3 15,0 0 1-15,0 2-1 0,0 2-1 16,-1 0-1-16,4 4 1 0,1 1-1 15,1 0 3-15,4 5 2 0,2 5-2 16,4 4-2-16,1 4-3 16,3 5 1-16,2 0-2 0,0 5 3 0,0 0 1 15,3 2 2-15,-1-1 1 0,2 1 0 16,1-1 3-16,-2-2 4 16,1 0 0-16,-2-3 2 0,-3 1 1 0,0-3-9 15,-2-2-3-15,-1-2-2 16,-2-1-4-16,-4-3 0 15,0-2-15-15,-1-2-34 0,-1 1-22 0,-3-2-31 0,2-1-49 16,3-1-57-16,0-1-118 0,-5-4-174 0</inkml:trace>
  <inkml:trace contextRef="#ctx0" brushRef="#br0" timeOffset="-192130.8">18364 13506 117 0,'0'0'70'0,"-5"0"-27"0,2 0 6 16,1 0 22-16,-1-2-11 0,3-1-5 16,0 0-2-16,0-3 3 0,5-1-10 15,1-1-4-15,5-3 12 0,5 0 14 16,3-5 5-16,3 1-4 0,4-2-23 15,9-4 0-15,8 0-14 0,13-3-16 16,-1 2-7-16,-3 2-3 0,-3 6-6 16,-8 3 0-16,-3 3 0 0,1 3-2 15,-7 2-17-15,-5 2-34 0,-8 1-38 16,2 5-54-16,-8 4-61 0,-4-2-116 16</inkml:trace>
  <inkml:trace contextRef="#ctx0" brushRef="#br0" timeOffset="-191753.18">18672 13457 437 0,'0'0'35'0,"0"0"18"16,0 0 5-16,0 0 3 0,0-32 1 15,0 29-7-15,0 3-25 16,0 0-24-16,0 5-1 0,0 4 1 15,0 6 3-15,0 5 9 0,0 7 4 16,0 8 7-16,2 7-7 0,-2 8-8 16,0 3-6-16,-2-5-3 0,2-6-3 15,-5-4 0-15,-1 2-2 0,0-3-38 16,0 1-70-16,2-8 0 0,0 1-26 16,0-8-127-16,3-5-28 0</inkml:trace>
  <inkml:trace contextRef="#ctx0" brushRef="#br0" timeOffset="-191485.02">18396 14161 684 0,'0'0'122'15,"0"0"-89"-15,0 0 78 0,0 0-9 16,34-33-64-16,-15 23-2 16,6 0-11-16,0 2-8 0,2-1-12 0,1 2-5 15,2 0-3-15,7 1 2 0,6 1-11 16,7 3-29-16,1 2-40 0,-5 0-35 16,-7 2-45-16,-7 3-18 0,-8-3-83 15,-6-2-54-15</inkml:trace>
  <inkml:trace contextRef="#ctx0" brushRef="#br0" timeOffset="-190853.06">19049 13814 392 0,'0'0'32'0,"0"0"-21"0,0 0 28 15,40-43 13-15,-27 31-17 16,-1 4-19-16,0 1-5 0,-3 2 0 15,0 2 5-15,1 2 0 0,-4 1 2 16,2 4-4-16,0 4 1 0,0 3 2 16,-2 3-4-16,2 5-7 0,1 4-3 15,-4 2-1-15,0 2-2 0,1 1 3 16,-4 1-3-16,1 0-1 0,0-2-13 16,0-3-4-16,-3 0 4 0,0-4 4 15,0-3 9-15,0-4 1 0,0-4 0 16,0-2 2-16,0-5 2 0,0-1 5 15,0-1 19-15,0-4 4 0,2-6 0 16,0-4-6-16,2-4-2 16,1-5-9-16,2-2-3 0,0-3 3 15,3 0 0-15,2-3 1 0,3 0 5 16,1 4-7-16,2 0-7 0,2 3-4 16,2 2-1-16,-1 2-2 0,-3 2 0 15,2 2 1-15,-2 4-1 0,-4 3 3 16,2 4 0-16,-3 3-1 15,-4 2 4-15,2 6-3 0,-3 4-1 0,-3 5 6 0,0 2 6 16,-4 4 1-16,2 1 3 0,-3 4-1 16,0 1 2-16,0 0-4 0,0 0-2 15,-3-2-8-15,3 0-2 0,0-2-1 16,0-1-2-16,0-1-5 0,0-1-38 16,4-2-42-16,1-4-47 0,5 0-42 15,-3-5-61-15,1-5-161 0</inkml:trace>
  <inkml:trace contextRef="#ctx0" brushRef="#br0" timeOffset="-190287.8">20012 13665 482 0,'0'0'67'0,"0"0"-21"0,30-19 52 0,-19 12 0 0,-2-1-55 0,-3 2-25 31,-5 2 0-31,-1-1 1 0,-4 2-16 16,-6 1-3-16,-1 1-2 0,-3 1 2 16,-2 3 1-16,-4 2-1 0,0 4 0 15,-2 1-12-15,0 1-30 0,0 2-23 16,2 1 10-16,-1 2 7 0,4 0-7 16,0 0 7-16,7 1 23 0,2-1 5 15,6-1 2-15,2 0 14 0,8-1 4 16,2 0-1-16,3-1 1 0,4-2 1 15,0-1 6-15,3 0 5 0,2-1 16 16,-2 0 9-16,2-1 4 0,1 1-3 16,-1-1 1-16,-3 0-7 0,3 1-1 15,-3 0 0-15,-3 1 5 0,-2-2 5 16,-4-1 9-16,-4 0-6 0,-4-1-8 16,-3 0-4-16,-7-2-1 0,-5 2-6 15,-5 0-8-15,-5-2-9 0,-11 0-8 16,-7-3-2-16,-10-1-37 0,-3-1-46 15,5-3-41-15,6-1-34 0,9 0 3 16,9 4-69-16,8-2-40 0</inkml:trace>
  <inkml:trace contextRef="#ctx0" brushRef="#br0" timeOffset="-189858.77">20288 13733 326 0,'0'0'62'0,"0"0"-7"0,0 0 47 0,0 0-30 15,30-29-43-15,-26 23-15 0,-2 2 3 16,-2 0-8-16,0 1-3 0,0 3-5 16,-4 0 1-16,0 5-2 0,-4 4 1 15,2 4-1-15,-2 2 4 0,1 3-3 16,-1 2 1-16,4 2 1 0,1 1-2 16,3-1 1-1,0-1 1-15,6 0 1 0,3-4-1 0,2 0 8 0,5-3 28 16,0-2 12-16,2-2-5 0,-1-5 23 15,0-4 1-15,-1-1-7 0,-1-6-9 16,-1-4-13-16,1-5-14 0,-2-3-12 16,0-4-4-16,-3-5-6 0,0-10-5 15,-1-9-28 1,-3-4-46-16,-2 4-35 0,-1 12-13 0,-1 13-10 0,1 2 4 16,1 2-37-16,-2 2-141 0</inkml:trace>
  <inkml:trace contextRef="#ctx0" brushRef="#br0" timeOffset="-189432">20968 13516 114 0,'0'0'197'0,"0"0"-133"0,13-34 39 0,-8 19-11 0,0 0-37 0,-3 0-11 16,-1 0-4-16,-1 0-16 16,0 1-4-16,-3 0-6 15,-2 0 8-15,0 2-5 0,-1 3 1 0,-2 1-2 16,-1 2-4-16,-1 4-8 15,-1 2 0-15,-3 2-1 0,0 5 2 0,0 4-2 0,-2 3-3 16,-1 4 0-16,-1 6 0 16,-5 8 1-16,-4 12 2 15,-1 12-3-15,1 4 2 0,7-1 0 0,4 0-1 0,7-6 2 16,4 3-2-16,3 2 13 0,2-2 16 16,0 1-7-16,2-4-13 15,0 1-10-15,0-4-2 0,3-6-44 0,3-5-31 16,1-9-30-16,2-4-37 15,-2-6-96-15,-3-8-63 0</inkml:trace>
  <inkml:trace contextRef="#ctx0" brushRef="#br0" timeOffset="-189211.05">20579 13869 590 0,'0'0'99'0,"0"0"-38"0,0 0 63 16,51-43-14-16,-27 30-54 0,1 2-21 16,4 0 1-16,-2 0-35 0,1 1-1 15,-2 1-14-15,2 0-9 0,-2 1-37 16,0 3-28-16,2 0-47 16,-2 1-30-16,11 3-20 15,-6 1-52-15</inkml:trace>
  <inkml:trace contextRef="#ctx0" brushRef="#br0" timeOffset="-188897.33">21271 13584 197 0,'0'0'182'0,"0"0"-122"15,8-34 48-15,-6 17-19 0,1 0-44 16,-1-1-17-16,-1 1 27 0,0 0 16 15,-1 2-46-15,0 0 17 0,0 3 7 16,-2 2-10-16,-1 1-2 0,0 0-7 16,0 5-7-16,-1 0-4 0,0 4-7 15,-3 0-7-15,0 3-1 0,-1 5-4 16,-1 6 0-16,-3 3 2 0,0 6-2 16,-3 10 0-16,-1 9 0 0,-3 14 0 15,2 3 0-15,1 1 0 0,4-4 0 16,2-5 0-16,2 3 1 15,2-5 2-15,2 0-3 0,1 0 0 16,1-7 0-16,1 0-13 0,1-10-35 16,0-6-32-16,0-7-25 0,0 0-43 15,-6 0-24-15,2-1-80 0,0-5-26 16</inkml:trace>
  <inkml:trace contextRef="#ctx0" brushRef="#br0" timeOffset="-188709.52">20884 13893 709 0,'0'0'116'0,"0"0"-34"16,0 0 66-16,0 0-78 0,47-35-48 16,-27 26-9-16,3 0-6 0,1 1-7 15,1 0-54-15,1 0-52 0,15-2-77 16,-8 1-88-16,-2 2-179 0</inkml:trace>
  <inkml:trace contextRef="#ctx0" brushRef="#br0" timeOffset="-188600.25">21434 13975 639 0,'0'0'77'0,"0"0"-53"15,0 0 17-15,0 0-41 0,0 0-79 16,0 0-98-16,0 0-200 0</inkml:trace>
  <inkml:trace contextRef="#ctx0" brushRef="#br0" timeOffset="-187942.89">22003 13819 119 0,'0'0'359'0,"0"0"-323"0,0 0 19 0,0 0 40 16,0 0-36-16,0 0-21 16,0 0 26-16,48-28 3 0,-28 22-6 15,1 0 6-15,3-2 3 0,4 1-11 16,1 0-10-16,2-1-12 0,1-1-9 15,0 1-7-15,-2-2-4 0,0 0-3 16,-4-1-2-16,-4 1-4 0,-4-2-4 16,-4 1-1-16,-5 1-1 0,-5-2 0 15,-4 2-2-15,-4-1-2 0,-9 3-18 16,-4 1-4-16,-6 4-4 0,-10 3 2 16,-8 3 15-16,-9 10 8 0,1 3-3 15,3 5 6-15,8 2-2 16,10-5 3-16,7-1-1 0,7-3 0 15,3 0-1-15,2 4-2 0,2 1 3 16,3 3 1-16,4-1 6 0,4 0 7 16,6-2 3-16,5-2 6 0,3 0-1 15,6-3 1-15,1-3-1 0,4-1-3 16,7-5-7-16,5-2-8 0,-2-3-2 16,-5-3-2-16,-6-2-2 0,-6-2-20 15,6-1-26-15,2-1-28 0,0-4-44 16,7-5-74-16,-7 3-72 0,-5 0-104 15</inkml:trace>
  <inkml:trace contextRef="#ctx0" brushRef="#br0" timeOffset="-187592.06">22656 13698 553 0,'0'0'50'0,"0"0"19"0,0 0 32 0,0 0-74 16,0 0-24-16,21-38 6 0,-19 33 4 15,0 2 0-15,-2 3 11 0,2 3-5 16,-2 4-3-16,-2 4 14 0,2 6 11 16,0 2-12-16,3 4-11 0,0 2-2 15,2 0-3-15,3 0-2 0,3 1-1 16,5-3-2-16,0 0 8 0,3-5 20 15,2 0 1-15,-1-4 0 0,1-4-1 16,-3-5-1-16,-4-5 8 0,2 0 1 16,-2-8-10-16,0-3-17 0,-1-5-13 15,-1-3-3-15,1-2-1 0,-3-4-47 16,-2-2-35-16,-1 1-17 0,0 0-32 16,-2 5-30-16,3 0-46 0,-2 6-60 15,3 4-140-15</inkml:trace>
  <inkml:trace contextRef="#ctx0" brushRef="#br0" timeOffset="-187314.43">23239 13732 432 0,'0'0'61'0,"0"0"13"16,0 0 21-1,0 0-47-15,0 0-24 0,0 0 17 0,-1-11 12 16,0 11-12-16,-4 2 8 0,2 4 12 16,0 2 6-16,0 3-8 0,0 1-9 15,1 3-10-15,2 2-10 0,0 3-9 16,-1 2-2-16,0 0-4 0,0 2-7 16,0 0-3-16,0-2-1 0,0 0-3 15,0-2-2-15,1 0 1 0,-1-1-28 16,2-3-24-16,2-1-29 0,2-2-37 15,4-6-38-15,0-1-65 0,-1-5-115 16</inkml:trace>
  <inkml:trace contextRef="#ctx0" brushRef="#br0" timeOffset="-187146.85">23348 13550 830 0,'0'0'8'0,"0"0"-6"0,0 0-2 16,0 0-16-16,0 0-148 0,0 0-102 16,0 0-33-16</inkml:trace>
  <inkml:trace contextRef="#ctx0" brushRef="#br0" timeOffset="-186676.35">23738 13875 170 0,'0'0'356'16,"0"0"-280"-16,0 0 56 0,8-42-21 15,-7 28-65-15,0-2-26 0,-1 0 20 16,-1 0 0-16,-2-1-15 0,0 2 2 15,-2-2 9-15,0 4-11 0,-3 1-6 16,0 1-5-16,-1 3-3 0,-3 2-11 16,0 3 0-16,-3 3-2 0,-2 1-13 15,-2 8-16-15,-1 4-8 16,-2 6-16-16,0 4-5 0,-2 10 3 16,2 8-26-16,2 7-8 0,8 0 11 15,8-11 15-15,4-11 2 0,3-10 31 16,3-3 6-16,4 1 7 0,3 1 19 15,1-3 5-15,4-5 18 0,-1-7 18 16,0-7 16-16,0-6 19 0,1-4 1 16,-2-6-7-16,-1-2-5 0,1-12 6 15,0-15 3-15,-1-15-21 0,0-7-11 16,-5 0-14-16,-1 3-8 0,-3 10-14 16,-1 6 1-16,0 12-6 0,-1 14 0 15,-1 11-1-15,-2 6 0 0,0 5-2 16,1-1-22-16,0 1-28 0,3 3-37 15,0 4-47-15,6 6-39 16,-2 3-41-16,2 2-136 0</inkml:trace>
  <inkml:trace contextRef="#ctx0" brushRef="#br0" timeOffset="-185814.15">23892 13880 616 0,'0'0'70'0,"0"0"20"0,0 0 56 0,0 0-86 0,34 11-33 0,-23-11-10 15,1-1 10-15,-1-2-4 16,4-2 12-16,0-2 15 0,-2 0-5 16,2 0-7-16,-1 1 0 0,0-1-9 15,-3 2-2-15,1-1-5 0,-2 1-8 16,-2 0-7-16,-1-1-1 0,0 1-1 15,-2-2 3-15,-1 1-7 0,-2-1 0 16,-2 0-1-16,0 2 5 0,0-2-5 16,-3 2 0-16,-2 1 0 0,-2 0-2 15,-2 1 1-15,-2 0-6 0,-1 2-10 16,-2 1 6-16,1 0-3 0,-3 5-3 16,1 1 5-16,-2 3-3 0,1 3-1 15,2 2 7-15,1 3 8 0,0 1 1 16,5 4-1-16,1 0 1 0,4 0 0 15,3 3 4-15,2-2 8 0,6-1 9 16,3-2 2-16,4-2 3 0,2-4 0 16,1-3 2-16,4-2-3 0,-2-6 3 15,2-3-7-15,1-6-6 0,-1-4-4 16,1-1-10-16,-2-3 3 0,0-1-3 16,-2-2-1-16,0 0 0 0,-3-3-3 15,0 0-6-15,-1-2 1 0,-1 1-2 16,-1-1-2-16,1 1-4 0,-3 1 5 15,-1 3 4-15,1 0 1 0,-2 4 0 16,0 1 0-16,-3 1-6 0,1 2-3 16,-2 2 7-16,-1 2 0 15,-1 4 7-15,0-1-2 0,-1 1 0 16,-1 1 2-16,2 0-4 0,-1 4 0 16,0 2-1-16,-2 2-1 0,0 4 3 15,0 4 0-15,0 1 3 0,-2 3 1 16,0 1 0-16,0 1 1 0,0 0 0 15,2 1 5-15,-1-3 1 0,1 0-1 16,1-3-1-16,3-2 2 0,2-2 2 16,-1-5 2-16,2-2 3 0,0-5-3 15,1-1 0-15,2-6 3 0,-1-3-5 16,3-4-2-16,0-4 7 0,1-4-4 16,2-5-7-16,3-6-3 0,0 1 0 15,0 2-1 1,2 1 1-16,-3 8 0 0,1-1-2 0,0 5 2 15,-3 4 1-15,1 2-1 16,-4 5-1-16,-2 1 1 0,-2 2-1 0,-2 2 1 16,-2 2 0-16,0 3 3 0,-1 3-1 15,-2 4 1-15,0 3 1 0,-1 5 0 16,0 2-1-16,-2 3-2 0,1 2 0 16,0 1 1-16,0 2-2 0,1-2-7 15,-1-1-13-15,2 0-18 0,1-1-22 16,0-1-27-16,0-2-56 0,7-2-59 15,-3-4-81-15,1-8-119 0</inkml:trace>
  <inkml:trace contextRef="#ctx0" brushRef="#br0" timeOffset="-185483.89">25142 13709 479 0,'9'-7'45'0,"-1"-1"39"0,-1-1 3 0,-2 0-43 0,-3 1 15 15,-2 2 0-15,-1 0-8 0,-3 2-9 16,-2 0 6-16,-1 2 0 0,0 2-7 16,-3 1-11-16,0 5-2 0,-4 3-4 15,-1 1-1-15,-3 4-10 16,-3 1-7-16,-1 4 0 0,-3 1-2 0,0 4-1 15,2-1-3-15,-1 2 0 0,3 0 0 16,1 0 3-16,2 2 2 0,1-4-1 16,5 1-4-16,1-2-1 15,3-3 0-15,5-2-12 0,2-2-38 0,2-3-31 16,7-3-23-16,3-3-15 0,3-4-54 16,15-3-16-16,-3-4-93 0</inkml:trace>
  <inkml:trace contextRef="#ctx0" brushRef="#br0" timeOffset="-185086.63">25231 13829 515 0,'0'0'105'0,"0"0"13"16,0 0-23-16,0 0-65 0,0 0-13 16,0 0-4-16,0 0 12 0,40-30-2 15,-31 27 11-15,2-1 11 0,1 3 4 16,1-1-5-16,1 1-12 0,3 1-9 15,2-1-11-15,0 0-6 16,3 0-3-16,2 0 1 0,0-3 1 16,-1-1 1-16,-1 0 6 0,-2-3-1 15,-3-2-6-15,-2 0 0 0,-5-3 2 16,-2-1-4-16,-5 0 1 0,-2 0-4 16,-7 0-1-16,-7 2-1 0,-6 3 1 15,-7 2-2-15,-9 3-3 0,-11 4 1 16,-11 10 4-16,-4 5 1 0,7 8-1 15,9 2 1-15,15-3 1 0,9-1 27 16,8-5 27-16,4 1 17 0,3 2-6 16,2 3-13-16,4 2-19 0,4-2-8 15,8 1-5 1,6-4-8-16,5 0-7 0,9-5-3 0,9-1-3 16,9-4-36-16,3-3-33 0,-3 0-30 15,-3 1-34-15,-5 0-24 16,-11-2-96-16,-4-2-135 0</inkml:trace>
  <inkml:trace contextRef="#ctx0" brushRef="#br0" timeOffset="-182518.83">27111 13414 395 0,'0'0'12'0,"0"0"17"0,0 0 48 16,0 0 0-16,0 0-30 0,26-34-19 16,-24 34 13-16,-1 0-20 0,0 4-10 15,-1 5 8-15,-2 6 12 0,-3 7 6 16,-3 12-6-16,-5 11 1 0,-1 11 2 15,-1 2-8-15,4-5-1 0,2-7-1 16,3-5-3-16,-1-4 0 16,3-2 1-16,1-6 2 0,2-4 3 15,0-7 5-15,0-1 0 0,1-1-3 16,0 3-6-16,3 1-1 0,3-4-1 16,2-3-3-16,1-3-10 0,2-2 1 15,3-3 3-15,0-2-5 0,5-3-2 16,1 0-5-16,2-4 2 0,1-1-2 15,0 1-2-15,0-1-7 0,1-2-15 16,-1 1-5-16,-2 0-18 0,-2 0-24 16,-2 1-33-16,-5-4-90 0,-3 4-70 15,-4-2-144-15</inkml:trace>
  <inkml:trace contextRef="#ctx0" brushRef="#br0" timeOffset="-182299.6">26998 13816 768 0,'0'0'68'0,"0"0"28"0,50-14 27 16,-10 5-44-16,8-4-39 0,4 2-11 16,-2 0-2-16,-5 3-20 0,-7 4-7 15,-1-2 0-15,-3 2 0 0,-5 1-35 16,-6 2-47-16,-4-1-48 0,-3 1-41 15,11-3-27-15,-4 0-35 0,-1-2-99 16</inkml:trace>
  <inkml:trace contextRef="#ctx0" brushRef="#br0" timeOffset="-181849.08">27546 13526 618 0,'0'0'62'16,"0"0"13"-16,0 0 10 0,0 0-47 16,0 0-33-16,0 0-5 0,0 0 3 15,34-1 5-15,-28 12 9 0,-2 6 17 16,0 3 0-16,-1 6-9 0,-1 7 6 16,-2 8 2-16,0 8-4 0,-1 3-9 15,0-4-12-15,1-6-5 0,0-11 2 16,1-8-4-16,0-4 3 15,2-4-4-15,0 3 1 0,1 1-1 16,1-1 5-16,-1-3-5 0,1-6 3 16,-1-3 0-16,3-3 7 0,2-4 10 15,-1-7 10-15,3-4-6 0,1-4-11 16,1-3-6-16,3-1-2 0,-1-3 0 16,5 0-3-16,-1-1-1 0,5-1 0 15,0 1-1-15,2 3-1 0,-2 2 1 16,2 3 0-16,-2 3 0 0,0 3 10 15,-4 4 4-15,-2 3 4 0,-5 3-7 16,-2 0-3-16,-4 5-7 16,-2 4 0-16,-2 2-1 0,-2 3 0 15,-1 3 0-15,-2 1-3 0,-2 2-17 16,0-2-18-16,1 2-19 0,0-2-43 16,2 7-62-16,0-6-79 0,1-3-83 15</inkml:trace>
  <inkml:trace contextRef="#ctx0" brushRef="#br0" timeOffset="-181202.09">28331 13827 363 0,'0'0'244'0,"0"0"-154"0,0 0 24 0,0 0-41 0,6-31-50 16,-5 22-11-16,1 1-1 0,0 0 5 16,-2 1 20-16,0 0 8 0,0 0 8 15,0 0-15-15,-1 1-6 0,-2 2-13 16,-1 0-6-16,-1 1-5 0,-2 0-7 16,-3 3-8-16,0 0-13 0,-1 0 2 15,-2 0 0-15,0 4 1 0,1-1 9 16,2 3 7-16,1 2 2 0,0 1 0 15,2 2 0-15,1 0-2 0,1 1-2 16,-1 1-3-16,2 1 7 0,-1 2 0 16,3 1-1-16,0-1 1 0,2 3 1 15,0-1 0-15,2-1-1 0,2-1 7 16,1-2 0-16,-2-1 7 0,0-3-2 16,2-3 4-16,0-3 2 0,-2-3 9 15,2 0 6-15,1-1 9 0,0-3 4 16,-1-3-10-16,3-2-12 0,-1-6-10 15,1 1-6-15,-1-4-3 0,1-3-2 16,0 1-3-16,0-3 0 0,0 2 0 16,-2 3 2-16,-1 3-2 15,-2 4 0-15,0 2 0 0,-3 4-2 0,0 1 1 16,0 2-3-16,-4 1-1 0,0 2 3 16,-2 4 0-16,0 4-1 0,1 2 0 15,0 4 0-15,-1 2 2 0,3 2 2 16,1 1 0-16,2-1-1 0,2 0 1 15,3-2-1-15,4 0 2 0,0-3 5 16,3-1 3 0,0-3 7-16,0-2 4 0,3-6 8 0,-1-2-3 0,3-1-12 15,0-3-7 1,0-4-3-16,0-1-4 0,1-2-3 0,-2-1 3 0,1-2-16 16,-3-2-13-1,0-4-20-15,-3-2-17 0,0-1-17 0,-3-4-21 0,-1 2-41 16,-1-15-82-16,-2 9-55 0,-1 0-213 15</inkml:trace>
  <inkml:trace contextRef="#ctx0" brushRef="#br0" timeOffset="-180883.69">28738 13391 575 0,'0'0'56'0,"0"0"17"0,0 0-4 0,3 2-67 0,-3 5-2 15,-1 4 2-15,-3 4-2 16,0 5 7-16,0 5 20 0,-2 8 27 0,-2 9 12 16,0 9 10-1,2 3-1-15,-1-4-13 0,3-4-13 0,-1-7-6 0,0-1-5 16,2 0 3 0,2-3 0-16,1-6-12 0,0-6-4 0,-1-6-8 0,2-2 0 15,3 4 3 1,1-1-4-16,4 2 0 0,1-2-5 15,3-3-6-15,1-3 0 0,2-3-5 0,3-2 0 0,0-3-7 0,1-1-23 16,2-2-24-16,-1-1-26 0,-2 0-31 16,3-7-57-16,-5-1-98 0,-4-1-74 15</inkml:trace>
  <inkml:trace contextRef="#ctx0" brushRef="#br0" timeOffset="-180726.79">28689 13858 931 0,'0'0'74'0,"0"0"-12"16,39-13 71-16,-7 8-83 0,11-1-46 0,12 3-3 15,5 2-1-15,0 1 2 0,-6 4-2 16,-7 3-2-16,-1 0-46 0,-2 4-89 16,0-1-71-16,-12-3-112 0,-8-1-198 15</inkml:trace>
  <inkml:trace contextRef="#ctx0" brushRef="#br0" timeOffset="-179796.13">19318 15085 474 0,'0'0'73'0,"0"0"-24"0,0 0 67 16,0 0-10-16,11-35-49 0,-11 26 7 15,0 1-12-15,-1 1-4 0,-1 1-13 16,-2 1-6-16,-1 1 2 0,2 4-8 16,-1 0-9-16,-1 6-7 0,1 7 0 15,-1 5 2-15,-1 13 1 0,1 10-8 16,0 14 1-16,-1 4 2 0,2 2-1 15,-3-5-3-15,5-9-1 0,-2-2 0 16,2-4-3-16,1-5-1 0,-1-6 1 16,2-8 1-16,0-5 2 0,0-3 1 15,0 0 0-15,2-1 0 16,-1-3 3-16,4-3-3 0,-2-6 5 16,6-2 13-16,-2-7 7 0,2-6 2 15,4-4 2-15,1-5 0 0,2 0-2 16,1-5-7-16,2-1-7 0,4-1 2 0,-2-1-3 15,2 0-4-15,0 0-7 0,0 2 0 16,-1 2 3-16,0 3-5 0,-2 3 3 16,-2 5 1-16,1 4-3 0,-3 1 1 15,-1 7-2-15,-4 4-2 16,0 1 2-16,-5 9 1 0,-3 4 0 16,-2 7 0-16,-1 5 1 0,-5 8-2 15,-4 7 2-15,0 5-4 0,0 2 1 16,3-11-17-16,0-10-9 0,4-7-14 15,0-3-24-15,1 4-13 0,1 2-33 16,0 8-56-16,2-8-90 0,2-5-73 16</inkml:trace>
  <inkml:trace contextRef="#ctx0" brushRef="#br0" timeOffset="-179548.76">19895 15409 632 0,'0'0'161'0,"0"0"-75"0,0 0 75 15,0 0-47-15,9-32-64 0,-9 29-18 0,1 2 13 16,-1 1-24-16,0 6-10 0,-1 3 7 16,-2 5 17-16,-1 7-1 0,0 0-16 15,1 6-7-15,0 0-8 16,0 1-3-16,2 0-7 0,1-1-33 0,1-3-32 15,3 2-47-15,6 2-54 0,0-6-83 16,-1-6-94-16</inkml:trace>
  <inkml:trace contextRef="#ctx0" brushRef="#br0" timeOffset="-179402.56">20028 15238 1091 0,'0'0'36'0,"0"0"-25"0,0 0 18 16,0 0-29-16,-17-38-163 0,13 32-3 16,2 2-110-16,1 2-127 0</inkml:trace>
  <inkml:trace contextRef="#ctx0" brushRef="#br0" timeOffset="-178744.84">20302 15437 456 0,'0'0'90'0,"0"0"20"16,0 0 32-16,0 0-56 0,7-35-25 15,-7 26 2-15,0 0-3 16,3 1-2-16,-3 1-11 0,0-1-6 16,0 2-10-16,0-2-4 0,0 1 6 15,-3 0-2-15,0 0-10 0,-3 1-10 16,0 1-7-16,-4-1-4 0,-1 1-1 16,-2 3-12-16,-3 2-17 0,-1 0-10 15,-2 3-2-15,0 5 11 0,-2 3 2 16,-1 3 8-16,0 1-5 0,5 2-6 15,0 1-9-15,4 0 7 0,4-2 20 16,4-1 10-16,5-1 3 0,4-2 1 16,5-1 9-16,3-1 22 15,3-1 4-15,0 0 7 16,1 1-9-16,-1-2-5 0,2 2 0 0,-2 0-10 16,1 0-2-16,-2 1-7 0,1 3 1 15,-3-1 0-15,0 4-5 0,-4 3-1 16,0 2-2-16,-1 4-1 0,-2 8 1 15,-4 8-1-15,-1 6 0 0,-7 0 1 16,-1-9-2-16,-2-10-1 0,1-9 0 16,0-3-3-16,-2 3-1 0,-4-2-14 15,-1 0 7-15,-2-4 10 0,-2-7-6 16,2-5-1-16,0-2-3 0,3-10 0 16,2-4 12-16,4-7 0 0,2-9 0 15,4-12 3-15,4-12-1 0,1 0 5 16,6 4 4-16,7 8 4 0,0 14 10 15,0 5 1-15,0 6 7 0,2-1-8 16,2-1-12-16,6-2-13 0,4-3 0 16,-2 3-52-16,0 3-43 0,1 1-52 15,6-4-65-15,-6 3-47 16,-7 2-115-16</inkml:trace>
  <inkml:trace contextRef="#ctx0" brushRef="#br0" timeOffset="-178263.64">20522 15112 717 0,'0'0'96'0,"0"0"-66"0,0 0 70 0,43-45-68 0,-34 36-21 0,-4 1-1 15,-1 2 0-15,-4 5 1 16,0 1 7-16,0 5 1 0,-4 7 18 15,0 7 5-15,-4 10-3 0,-3 14-12 16,0 13-9-16,0 5-10 0,-2-2 0 16,4-6-7-16,1-6-1 0,1-1-5 15,-1-1-3-15,5-5 4 16,0-2 4-16,3-8-3 16,0-8-1-16,2-7 4 0,1-3 3 15,0-3-1-15,2 1-2 0,1-4 2 0,-1-6-1 0,3-2 25 16,0-7-6-16,4-5-7 0,0-5-7 15,1-3-2 1,1-3 3-16,2-2 5 0,-1 0 9 16,4-1 11-16,0 1 0 0,2 3-12 0,1 1-9 0,0 4-2 15,-1 1-2-15,0 4 4 0,-3 4-6 32,0 3 0-32,-3 3-1 0,-1 4 3 0,-1 0 1 0,-1 7 3 15,-3 3-7-15,1 5-3 0,-1 4 0 16,-3 5 0-16,-2 4 0 0,-1 7 2 15,-3 6-3-15,1 4 0 0,0-3-1 32,1-10-22-32,1-10-26 0,0-7-30 15,1 2-43-15,3 8-79 0,-2-4-98 16,-1-7-104-16</inkml:trace>
  <inkml:trace contextRef="#ctx0" brushRef="#br0" timeOffset="-177879.63">21088 15547 531 0,'0'0'101'0,"0"0"-45"0,0 0 57 0,0 0-35 16,22-40-69-16,-12 32-6 0,-2-1 6 16,0 2-2-16,2-1 16 0,-1 1 33 15,1 1 19-15,2-1-8 0,-1 1-12 16,0-1-14-16,1 0-11 0,-1-1-11 15,-1 0-13-15,1-2-3 16,-5 1-2-16,-2-3-1 0,-4 3-6 16,0 1-6-16,-6 2-11 0,-4 0-15 15,-4 5-13-15,-4 1 11 0,-4 2 7 16,-3 7 6-16,-2 2 13 0,0 4 7 16,0 5 5-16,4 2 1 0,0 1 2 15,5 1 9-15,3 1 25 0,4-1 13 16,5 0 1-16,5-2-1 0,1-3-6 15,6-1-9-15,5-2-9 0,2-4-9 16,4-3-11-16,2-3-4 0,4-4-3 16,2-2-54-16,2-3-52 0,2-3-56 15,12-6-69-15,-5 2-38 0,-6-1-177 0</inkml:trace>
  <inkml:trace contextRef="#ctx0" brushRef="#br0" timeOffset="-177456.33">21391 15469 579 0,'0'0'51'0,"0"0"38"0,0 0-5 16,0 0-81-16,0 0-1 0,0 0 19 16,17-26 23-16,-13 22 20 0,0 2 2 15,1 1 1-15,0 1-4 0,2-1-5 16,-1 1-12-16,2 0-16 0,1 2-8 15,0 3-12-15,0 0-6 16,0 2-1-16,1 2-2 0,-1 4-1 16,2 2 0-16,-1 2 0 0,0 5 0 15,2 1 0-15,-4 1 4 0,0 3-3 16,-3-1-1-16,-2-2 0 0,-3-1-9 16,-3-4-17-16,-4-2-17 0,-3-3-6 15,-3-3 1-15,0-2 0 0,-3-5 11 16,3-4 30-16,2-1 7 0,2-6 15 15,2-5 26-15,3-2 18 0,2-3-4 16,2-3-15-16,3-2-10 0,4-3-2 16,1 1-3-16,4-1 9 0,1 1 2 15,3 2-3-15,2 2-5 0,3 2-11 16,1 3-9-16,4 1-5 16,0 3-3-16,4 2-28 0,6 1-45 15,7 1-39-15,8 1-27 0,2 3-47 16,0-1-56-16,-15 2-13 0,-10-1-163 15</inkml:trace>
  <inkml:trace contextRef="#ctx0" brushRef="#br0" timeOffset="-177021.04">22864 15432 845 0,'0'0'107'0,"0"0"-43"0,0 0 73 0,19-21-82 0,-16 16-41 0,1 1-4 15,-1 2 16-15,1 2 7 0,0 0-9 16,-2 7 4-16,1 4 9 0,-1 8 5 16,-2 13 9-16,0 17-9 0,-3 12-13 15,-2 7-7-15,1 1-13 0,1-5-6 16,-1-9-2-16,1 0 0 0,-2-5-1 15,1-1-30-15,-2-2-12 16,0-4-29-16,0-4-17 0,-2-4-9 16,2-8-52-16,-1-8-30 0,-2-3-34 15,5-8 11-15,-1-2-172 0</inkml:trace>
  <inkml:trace contextRef="#ctx0" brushRef="#br0" timeOffset="-176721.85">22875 15504 532 0,'0'0'61'0,"0"0"53"0,40-51 21 16,-22 30-61-16,3 0-17 0,0 2 17 15,2 1-2-15,-2 4-13 0,2 2 0 16,0 2-8-16,-2 4-10 15,-2 4-8-15,-1 2-8 0,-3 4-3 16,-2 6-5-16,-4 4-4 0,-3 2 2 16,-3 5-5-16,-3 4 0 0,-2-1 3 15,-5 4-4-15,-5-2-2 0,-3-1-2 16,-3-1 0-16,-6-2-5 0,-2-3 0 16,-3-3-22-16,0-2-13 0,0-4-31 15,0-1-37-15,2-4-50 0,-2-6-74 16,9 0-87-16,3-6-173 0</inkml:trace>
  <inkml:trace contextRef="#ctx0" brushRef="#br0" timeOffset="-176298.88">23268 15426 585 0,'0'0'127'0,"0"0"-54"16,0 0 99-16,38-42-79 0,-22 30-47 15,5 2-8-15,-1 1-1 0,0 2-11 16,2 4-3-16,-2 1 4 0,-2 2-5 16,-1 5-9-16,-2 4-7 0,-2 4-6 15,-5 5 0-15,-3 4-1 0,-2 4 1 16,-3 2 0-16,-3 1-4 0,-3 2-17 15,-3 0-15-15,-2-2-16 0,-2-6-9 16,-3-2 8-16,2-3 21 0,-1-6 23 16,2-3 9-16,1-4 3 0,2-5 2 15,5-2 0-15,2-5 17 0,3-4 19 16,1-3 9-16,5-3-6 0,4-2-12 16,2-4-8-16,1 2-6 0,5-1-4 15,1 1-3-15,0 2-6 0,4 4-5 16,-1 1-8-16,0 2-38 0,3 3-27 15,0 2-37 1,1 2-49-16,12 3-53 0,-6 0-33 0,-4 1-119 0</inkml:trace>
  <inkml:trace contextRef="#ctx0" brushRef="#br0" timeOffset="-175907.41">23948 15461 562 0,'0'0'108'16,"0"0"-59"-16,0 0 58 0,0 0-58 16,0 0-31-16,25-43-3 0,-23 32 14 15,-2-2 4-15,0 2 1 0,-5 0 3 16,-1 3 5-16,-2 1-10 0,-5 2-10 16,-1 5-7-16,-3 0-3 0,0 7-3 15,-3 4-9-15,-1 4-1 0,2 2 1 16,0 3-1-16,4 2 1 15,2 3 0-15,5 1-2 0,4-1 2 16,4 2 4-16,3-4 14 0,7-2 15 16,5 0-9-16,5-6-9 0,1-2 1 15,3-6-1-15,3-3 0 0,1-4 7 16,0-6 14-16,-1-2-3 0,-3-3-7 16,-1-3 3-16,-5-1-7 0,-3-3-11 15,-4-3-8-15,-5 1-3 0,-5 1-28 16,-2 1-24-16,-8 4-15 0,-2 4-15 15,-3 2-22-15,-4 4-25 0,2 4-26 16,-8 0-54-16,5 2-61 16</inkml:trace>
  <inkml:trace contextRef="#ctx0" brushRef="#br0" timeOffset="-175624.54">24206 15470 753 0,'0'0'71'0,"0"0"-8"0,0 0 27 0,37-38-82 0,-30 29-4 0,-1 5 11 16,-3 3 22-16,-3 1-8 0,0 7-4 15,-3 7 40-15,-3 6-1 0,-2 13-2 16,-1 12-17-16,0 15-19 0,-1 3-14 15,2 1-6-15,2-7-6 0,1-5-14 16,0-4-16-16,1-3-12 0,1-3-19 16,0-5-12-16,1-5-30 0,-1-10-24 15,1-1-35-15,1-8-31 0,-1-3-113 16</inkml:trace>
  <inkml:trace contextRef="#ctx0" brushRef="#br0" timeOffset="-175294.22">24218 15507 642 0,'0'0'118'0,"0"0"-19"0,17-44 67 0,-7 26-82 0,1 3-43 15,0 0-6-15,2 1 6 0,2 0-3 16,0 2-3-16,0 3 1 0,2 2 7 15,0 2-6-15,1 4-2 0,-1 1-8 16,0 4-1-16,-1 4-2 16,-1 2-4-16,-2 3-7 0,1 4-8 15,-2 1-4-15,-1 2 1 0,-1 1-2 16,-4 0 1-16,-4 1-1 16,-3-2 2-16,-3 0-1 0,-8-4 2 0,-2 1-3 15,-7-3 0-15,-3-3-6 0,-4-1-19 16,-1-4-21-16,-7-1-17 0,-5-1-19 15,5-2-24-15,6-2-22 0,1-3-62 16,11-1-91-16,3-3-129 0</inkml:trace>
  <inkml:trace contextRef="#ctx0" brushRef="#br0" timeOffset="-175152.37">24683 15626 983 0,'0'0'124'16,"0"0"-37"-16,0 0-87 0,0 0-9 16,0 0-152-16,0 0-88 0,-33 0-61 15</inkml:trace>
  <inkml:trace contextRef="#ctx0" brushRef="#br0" timeOffset="-174630.86">25568 15423 569 0,'0'0'105'0,"0"0"-38"0,0 0 60 0,0 0-25 0,0 0-59 0,0 0-19 16,0 0 3-16,31-41 14 15,-31 32-10-15,-2-2-2 0,-2 2-10 31,-3 0-7-31,-1 1 4 0,-3 2-6 0,-1 3-5 0,-2 3-4 16,-1 3 1 0,-4 5 1-16,2 5-3 0,-4 3-2 15,-1 5 2-15,5 0 1 0,-1 5-1 16,8-1-1-16,4 1-5 0,6-1-4 16,1-2 10-16,7-1 3 0,4-2-2 15,2-5 7-15,1-1 22 0,0-5 18 16,1-5 7-16,-2-4-6 0,-2-2-20 15,-1-7-13-15,0-3-7 0,-2-4-6 16,-3-2-3-16,-1-3-11 0,-2-1-39 16,-2-4-28-16,-1 3-19 0,-1 0-8 15,-3 6-30-15,-1 3-3 0,-1 4-36 16,-1 3 12-16,2 3-77 0,2 0-37 0</inkml:trace>
  <inkml:trace contextRef="#ctx0" brushRef="#br0" timeOffset="-174244.03">26045 15252 526 0,'0'0'125'0,"12"-33"2"0,-6 11 27 0,2-2-80 0,-3 1-29 16,-1 0-2-16,-2-2 0 0,-2 3-13 16,0 1-9-16,-2 3 2 0,-2 1 2 15,-3 4-1-15,0 5-3 16,-1 3-4-16,-2 4-11 0,-2 2-4 16,0 6 3-16,-3 5 5 0,2 3 2 15,-1 7-4-15,-6 10 1 0,-1 11-1 16,-4 16 2-16,2 8 0 0,1 3-5 15,4-4-5-15,4-5 2 0,0 1-2 16,3 0-1-16,-1 1-2 0,2-2-4 16,3 1 1-16,0-4-7 0,4-5-14 15,2-2-20-15,0-8-17 0,1-6-10 16,3-8-28-16,0-6-47 0,0-7-74 16,0-9-70-16</inkml:trace>
  <inkml:trace contextRef="#ctx0" brushRef="#br0" timeOffset="-174048.81">25832 15563 991 0,'0'0'130'0,"0"0"-46"0,48-19 28 15,-21 12-79-15,2 2-23 0,0-1-6 16,3 1-4-16,4 0-12 0,6 3-19 15,6 2-23-15,3 1-46 0,-4 3-45 16,-11-2-75-16,-10 0-152 0</inkml:trace>
  <inkml:trace contextRef="#ctx0" brushRef="#br0" timeOffset="-173484.34">27228 15534 655 0,'0'0'56'0,"0"0"10"16,0 0 41-16,0 0-53 0,0 0-32 15,0 0-1-15,0 0 18 0,22-39 19 16,-22 30 6-16,-2 2-7 0,-2-2-10 16,-1 1-3-16,-2-2-3 0,0 2-16 15,-3 1-7-15,-3 0-7 0,-1 2-10 16,-3 1-1-16,-2 1 0 15,-3 3-5-15,-4 2-7 0,1 6-6 0,-2 4 4 16,3 4-4-16,-1 5-11 0,4 2 1 16,5 4-3-16,4 0-9 0,6-1 5 15,6-1 8-15,2 0 4 0,7-5 8 16,4-3 12-16,1-3 0 0,3-6 3 16,0-4 6-16,1-4 8 0,1-5 26 15,-2-6 9-15,2-5-3 0,-1-4-6 16,0-4 3-16,-1-9-9 0,0-11-9 15,-1-15-6 1,-3-6-1-16,-3-4 2 0,-1 4-2 0,-2 8-13 0,-1 4 0 16,1 9-5-16,0 7-4 0,-1 11 1 15,0 6-8-15,-2 9-11 16,3 3-34-16,-1 1-16 16,4 3-35-16,0 0-37 0,9 7-40 0,-4 3-72 15,1 3-63-15</inkml:trace>
  <inkml:trace contextRef="#ctx0" brushRef="#br0" timeOffset="-173078.01">27498 15493 595 0,'0'0'47'0,"0"0"17"0,38 4 81 0,-19-4-71 15,0-3-35-15,2-1 11 0,0-3 0 16,-2-2 1-16,0 0 0 0,-1 0-2 16,-3-2-1-16,-1-1-14 15,-1-1-15-15,-3 0-10 0,-4-1-7 0,-2 0-2 16,-4 2-10-16,-4 3-26 0,-4 2 18 16,-5 2-7-16,-5 4-15 0,-5 1 14 15,-2 3 6-15,-4 7 1 0,-7 5-3 16,-7 7 6-16,-7 8 0 0,2 3 1 15,9-3 8-15,12-5-6 0,12-8 12 16,4 0 1-16,2 2 9 16,0 3 35-16,4 2 13 0,5-2-1 15,5-2-9-15,8-2-15 0,3-6-7 16,6-3-16-16,3-2-9 0,4-6-6 16,7-1-26-16,8-5-20 0,8-3-30 15,2-3-35-15,-3-4-45 0,-15 3-84 16,-11-1-132-16</inkml:trace>
  <inkml:trace contextRef="#ctx0" brushRef="#br0" timeOffset="-172655.37">28269 15191 672 0,'0'0'128'0,"0"0"-3"0,0 0-57 0,8-43-55 0,-6 31-11 0,-1-1 0 16,-1 1 0-16,0 1 5 0,0-1 34 15,-3 4 31-15,-2 2-11 0,0 4-11 16,-2 1-12-1,-2 1-13-15,0 2-3 0,-2 5-6 0,-2 4-1 16,-1 2-5-16,-3 3-4 0,1 5-2 16,-5 8 1-16,-2 12-3 0,-4 10 5 15,2 6 4-15,2-1-5 0,3-1-1 16,6-6-4-16,1 4 2 0,3-1-2 16,2 4 1-16,2-1 0 0,1-1-3 15,4-1 1-15,1-4-9 0,0 0-11 16,0-6-19-16,2-2-4 0,1-6-8 15,0-9-8-15,-2-5-64 0,-1-7-77 16,0-7-114-16,-1-3-240 16</inkml:trace>
  <inkml:trace contextRef="#ctx0" brushRef="#br0" timeOffset="-172482.17">27880 15712 811 0,'0'0'159'16,"0"0"-60"-16,0 0 35 0,48-21-101 15,-27 14-33-15,0 0-6 0,4 0-16 16,-1 2-17-16,2 1-30 0,0 1-29 16,14-3-57-16,-7 2-97 0,-3 1-146 15</inkml:trace>
  <inkml:trace contextRef="#ctx0" brushRef="#br0" timeOffset="-172341.52">28389 15748 940 0,'0'0'89'0,"0"0"-62"0,0 0-27 16,0 0-74-16,0 0-158 0,0 0-57 15,0 0-127-15</inkml:trace>
  <inkml:trace contextRef="#ctx0" brushRef="#br0" timeOffset="-171455.75">29387 15200 31 0,'0'0'273'0,"0"0"-205"0,0 0 34 0,0 0-8 15,2 0-30-15,-1-1-3 0,0 1 1 16,2-1 12-16,-3 0-6 0,4-1-8 16,-3 1-3-16,0 0-11 0,0 0-7 15,1 1-10-15,-2-1-2 0,0 1-1 16,0-1-7-16,0 0-6 0,0 0-5 16,0-1 1-16,0 2-2 0,0 0 4 15,0 0 7-15,0 0-1 0,0 0 2 16,0 0-1-16,1 0 0 15,-1 0-5-15,1 0-1 0,-1-1-8 16,0 1-2-16,1 0-2 0,-1 0 1 16,0 0-1-16,0 0 1 0,0 0 0 15,1 0 2-15,-1 0 1 0,1 0-2 16,-1 0 3-16,0 0-2 0,0 0-2 16,0 1-1-16,-2 4-3 0,-3 4 3 15,-1 5 7-15,-2 6-4 0,-3 14-2 16,-4 10 4-16,-3 13-1 0,-2 4 3 15,3-1 0-15,0-6 4 0,4-7 9 16,0-1 7-16,1-3-3 0,0-1-8 16,0-5-11-16,3-6-4 0,0-7 1 15,4-8-2-15,0-1-2 0,-1 2-6 16,1 0-13-16,0-2-8 0,1-3-22 16,2-5-36-16,2-1-35 0,0-5-103 15,5-1-122-15,-2-1-183 0</inkml:trace>
  <inkml:trace contextRef="#ctx0" brushRef="#br0" timeOffset="-171032.69">29398 15175 695 0,'0'0'38'0,"0"0"25"0,48-20 89 0,-26 12-88 0,1 1-46 0,-2 1 6 16,1 0-2-16,-1 1-2 0,-2 3 7 15,-2 2 6-15,-3 0-9 0,-1 6-7 16,-2 1 8-16,-3 2-3 0,-1 2-1 16,0 3-6-16,-5 4 4 0,1 6-1 15,-3 4-5 1,0 10-4-16,-2 12-1 0,0 10-6 0,-2 2-2 0,2-3 2 16,0-6 1-16,2-8 2 15,0 1-5-15,4-6 0 0,-1-1 0 16,2-9-1-16,-2-9-9 0,0-3-23 15,0-4-32-15,1 3-25 0,-1-3-36 16,-1 0-52-16,-2-4-58 16,0-6-130-16</inkml:trace>
  <inkml:trace contextRef="#ctx0" brushRef="#br0" timeOffset="-170769.42">29250 15545 987 0,'0'0'130'0,"33"-4"-49"0,-2 0 41 16,11 0-79-16,5-1-32 0,-4 2 1 15,-10-1-3-15,-11 3-4 0,-6 0-5 16,4 0-8-16,2-1-23 0,-1 2-27 16,1 0-33-16,-2 0-64 0,6 0-72 15,-7 2-72-15,0-2-207 0</inkml:trace>
  <inkml:trace contextRef="#ctx0" brushRef="#br0" timeOffset="-170041.43">30572 15858 1131 0,'0'0'66'0,"5"-7"-66"0,1 0-55 0,1-7 26 16,-4 2-257-16,-2-1-139 0</inkml:trace>
  <inkml:trace contextRef="#ctx0" brushRef="#br0" timeOffset="-166905.7">28613 15593 95 0,'2'-2'40'0,"1"2"-16"0,0-1 5 0,0 0-10 16,1-1 3-16,0 1-6 0,-1-1 5 15,0 0 12-15,-1-1-9 16,1 1 0-16,-2 1 8 0,0 0 9 0,-1 1-1 16,0-1 2-16,1 1 4 0,-1-1-8 15,0 1 5-15,0 0-5 16,0 0-3-16,2 0-12 0,-2-1-7 16,0 1-1-16,0 0 5 0,0-2-3 15,0 2 0-15,0-1 10 0,0-1 6 16,0-2-7-16,0 3-9 0,0 0-2 15,0-1-3-15,0 1-9 0,0 1-3 16,0 3-2-16,0 3 0 16,-3 3 2-16,1 3 1 0,0 1-1 0,1 2 0 15,1 1 0-15,0-1 1 0,-2-1 4 16,6 1-1-16,0-2 5 0,3-1 1 16,0-3-1-16,0-2 5 0,-2-2 6 15,-1-3 0-15,0 0 16 0,0-2 2 16,1 0-12-16,-1-2-8 0,0-3-6 15,0-1-3-15,0-2 1 0,1 0-5 16,-1-1 5-16,2-2 0 0,-3 2-3 16,2-1 1-1,0-1 5-15,0 0-8 0,1 0 0 16,0 1 5-16,1 0-5 0,-1 2-2 16,0 1-1-16,1 1-2 0,0 1 0 15,0 2 0-15,-2 1-1 0,-1 1 0 16,0 1 1-16,-1 2 0 0,-1 0-4 15,-1 5 4-15,2-1-1 0,-6 2 1 16,3 1 0-16,0 2 1 0,0-2-1 16,0 2 0-16,0 0 0 0,0-1 0 15,0-1 0-15,0-2 1 0,-1-1-1 16,1-3 1-16,0 0-1 0,0-1 1 16,0-2 0-16,0 0 0 0,0 0 3 15,0-3 3-15,1-2-2 0,2-1-2 16,0-2-2-16,2-1-1 0,0-2 2 15,1-1-1-15,1 0 1 16,3-2 0-16,-2 0-2 0,2 2 1 16,0-1 0-16,-1 3-1 0,-1 1-1 15,-2 2 0-15,2 4 1 0,-3 1-1 16,-1 2 0-16,0 0-1 0,-1 2 2 16,-1 4 0-16,0 2 2 0,-2 3-2 15,1 2 2-15,-1 2-1 0,0 2 0 16,0 0-1-16,-1 1 0 0,0-1 0 15,-1-1-2-15,1-1-18 0,1-1-15 16,-3-3-15-16,2-1-22 0,0-3-22 16,-1-3-31-16,-1 0-37 0,2-3-22 15,-1-1-140-15</inkml:trace>
  <inkml:trace contextRef="#ctx0" brushRef="#br0" timeOffset="-166692.45">28710 15401 889 0,'0'0'48'0,"0"-2"-22"0,2-2 41 0,0 3-67 15,0-2-15-15,1 0-38 16,-3 2-6-16,1 0-44 0,1 1-34 15,-2 0-30-15,1 0-151 0</inkml:trace>
</inkml:ink>
</file>

<file path=ppt/ink/ink2.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19:26.267"/>
    </inkml:context>
    <inkml:brush xml:id="br0">
      <inkml:brushProperty name="width" value="0.05292" units="cm"/>
      <inkml:brushProperty name="height" value="0.05292" units="cm"/>
      <inkml:brushProperty name="color" value="#0070C0"/>
    </inkml:brush>
    <inkml:brush xml:id="br1">
      <inkml:brushProperty name="width" value="0.05292" units="cm"/>
      <inkml:brushProperty name="height" value="0.05292" units="cm"/>
    </inkml:brush>
  </inkml:definitions>
  <inkml:trace contextRef="#ctx0" brushRef="#br0">10687 4618 237 0,'0'0'78'0,"0"0"-18"0,0 0 23 0,0 0-15 0,13-7-11 16,-9 6-1-16,0 0-2 0,0-1-3 15,0 1-7-15,-1 0 6 0,-1-2 3 16,1 1-13-16,-2 0 3 0,-1-1-1 16,0 0-4-16,0 0-8 15,-3-1-14-15,-4 1-9 0,-4 2-5 16,-4 1-2-16,-6 1-5 0,-9 8 1 15,-12 8 0-15,-11 7-4 0,-3 7 0 16,4 1 2-16,8 0 5 0,13-8 1 16,9-3-1-16,6-7 1 0,3 1-1 15,2 1 1-15,2 2 0 0,3 0-1 16,6-1 1 0,7-3 1-16,9 0 8 0,6-3 6 15,12 1 0-15,11 1-7 0,9 2-4 0,0-1-1 0,-3 0-2 0,-6 1 0 16,-8-3 0-16,-3 5-1 0,-6-3 1 15,-9-3 3-15,-6 0 18 0,-5-2 13 16,0 2-12-16,-3 3-3 0,-1 1-3 16,-5 1-6-16,-10-2-4 15,-5 2-1-15,-12-2 3 0,-14 1-2 16,-11-3-4-16,-9-1 0 0,2-5 1 16,3-4-3-16,6-2-1 0,2-2-32 15,4-1-40-15,7 2-24 0,8-1-4 16,9 1-15-16,8 0-49 0,4-2-24 15,3 0-85-15</inkml:trace>
  <inkml:trace contextRef="#ctx0" brushRef="#br0" timeOffset="1081.23">11297 4955 295 0,'0'0'75'0,"0"0"-55"0,0 0 66 0,0 0-16 16,23-43-14-16,-23 36-8 0,-1-2 11 15,-5-1 24-15,0 2-19 0,0 0-3 16,0 1-8-16,1-2-8 0,-1 1-12 16,2 0-3-16,1 1-3 0,-1 0 5 15,-1 0-1-15,0 1-3 0,-3 2-11 16,1-1-6-16,-3 1-4 0,-1 1-4 15,-3 2-3-15,0 1-4 0,-5 1-1 16,-2 6-4-16,-1 4 8 16,-3 5 1-16,0 4 2 0,1 5-1 15,3 1 0-15,3 4 1 0,3-1 2 16,5 1 1-16,5-1 3 0,3-2 7 16,2-2 6-16,6-3 4 0,5-5 4 15,3-2 4-15,0-4 1 0,4-4-4 16,-2-5-6-16,1-2-5 0,1-6-2 15,-2-4-4-15,0-4-2 0,-1-5-2 16,0-2-3-16,-2-1-5 0,0-4-1 16,0 1 0-16,0 1-4 0,-1 2 0 15,-2 0 2-15,-1 2 1 0,0 5 1 16,-3-1 0-16,0 5-1 0,-3 3 1 16,-1 2-1-16,-1 3 1 0,-1 2-3 15,0 1-11-15,-2 3-7 0,-2 6 17 16,1 4 3-16,1 5 1 0,2 3-3 15,2 0 3-15,5 1 0 0,3 0 1 16,2-1-1-16,1 0 4 0,2-2-2 16,0-2 2-16,1-2 4 0,-3-1-1 15,0-5 2-15,-2-6 19 0,-2-3-6 16,0-3 11-16,0-8-5 0,-1-2-16 16,0-3-5-16,0-3-5 0,0 0-1 15,0-3 1-15,2 1-2 16,1-1 1-1,0-2-1-15,2 3 0 0,0 0-8 0,-1 3 6 0,1 4 0 16,-2 2-1-16,-1 3 3 0,-3 4-3 16,0 2 1-16,-2 1 0 0,-1 2-8 15,0 4-3-15,2 5 2 0,-4 5 6 16,2 3 3-16,0 4 2 0,1 1 0 16,0 4 1-16,1-1-1 0,2 0 1 15,-2-1-1-15,1-3 0 0,0-2 0 16,0-4 1-16,-2-3-1 0,-1-5 2 15,-1-5 1-15,-1-2 3 16,1-3 8-16,2-6-7 0,2-4-5 16,-2-2-1-16,1-2 0 0,1 0-2 15,0-1 1-15,3 3 0 0,-1-1-1 16,2 2 0-16,0 2 0 0,1 0-2 0,0 4 1 16,2-2-1-16,1 3-5 0,-1 2-12 15,-1-1-2-15,0 5 0 16,-1-1 8-16,0 2 7 0,-1 6 0 15,-2 4 0-15,0 2 1 0,-2 5-2 16,-3 2 7-16,0 1 0 0,-4 0 2 16,0-2 0-16,0 0 1 0,-2-2-1 15,-1-3 1-15,0-5 0 0,2-2-2 16,0-5 6-16,1-1 8 0,0-8-4 16,2-4 1-16,1-3 2 0,3-5 3 15,0-2-9-15,2-1-6 0,3 1 0 16,1 1 0-16,4 1 1 0,2 2-2 15,1 3-1-15,2 4-1 0,0 2 1 16,1 5-4-16,1 2 1 16,-5 2-8-16,0 5 0 0,-3 6-2 15,-2 6-2-15,-3 4-1 0,-2 5 0 16,0 7-33-16,-1 7-22 0,1 5-15 16,0-1-63-16,-2-13-124 0,-1-10-128 0</inkml:trace>
  <inkml:trace contextRef="#ctx0" brushRef="#br0" timeOffset="1346.51">12373 4953 443 0,'6'-9'160'0,"1"-1"-79"0,-1 0 65 0,1-1-61 0,-3 3-46 16,-1 2 5-16,-2 5-16 0,-1 1-16 31,0 7-4-31,-1 7 12 0,-3 4 33 0,-4 12-2 0,0 10-13 0,0 12-24 16,1 3-9-16,2-3-1 0,1-1 0 15,2-7-2-15,0 0 0 0,0-3-2 16,0-2-6-16,0-8-30 0,2-8-19 16,0-5-48-16,0-2-63 15,4-2-30-15,0-1-18 0,0-5-125 16</inkml:trace>
  <inkml:trace contextRef="#ctx0" brushRef="#br0" timeOffset="1628.9">12408 4989 474 0,'0'0'102'0,"14"-39"3"15,-3 25 49-15,0-2-72 0,4-4-22 16,2-2-10-16,1 1-19 0,-1 2-16 15,0 3-13-15,-3 2 16 0,0 5 9 16,-3 2-3-16,0 3 23 16,0 4-5-16,0 4-23 0,-1 5-3 15,2 6-15-15,-3 3 19 0,0 3-10 16,-1 2-10-16,-4-1 7 0,-4 3-6 16,0-1 4-16,-6-3-2 0,-4-1-2 15,-3-2 0-15,-5-5-1 0,-2-3-23 16,-3-3-47-16,-3-3-54 0,-3-4-50 15,-10-2-50-15,5-3-35 0,5 0-103 16</inkml:trace>
  <inkml:trace contextRef="#ctx0" brushRef="#br0" timeOffset="1972.66">12840 4480 492 0,'0'0'144'0,"0"0"-7"0,0 0 6 16,22-35-101-16,-14 29-8 0,-3 2-6 16,3 0-7-16,-3 3-2 0,2 1 0 15,-2 0 2-15,0 4 14 0,-5 4 7 16,0 5-8-16,0 4-4 0,-7 6 4 15,-1 3-7-15,-3 10-6 16,-2 12-3-16,-3 7-5 0,3 2-3 16,-1-5-4-16,6-6-5 0,3-8-1 15,2 0 1-15,2-3-1 0,1-3-4 16,1-6-18-16,4-6-25 0,2-5-34 16,2-2-28-16,3 0-42 0,11 1-45 15,-1-5-52-15,-2-4-157 0</inkml:trace>
  <inkml:trace contextRef="#ctx0" brushRef="#br0" timeOffset="2332.69">13140 4928 387 0,'0'0'146'0,"0"0"5"16,0 0 2-16,11-35-98 0,-8 27-21 16,0 0-14-16,1-1-10 0,2 2 4 15,-2 0 8 1,2 0 25-16,0-1 11 0,2 1-6 0,3 0-11 15,0-1-15-15,2-1-7 0,4-1-10 0,0-2-2 16,-3 0-6-16,2-3-1 0,-2-2-4 16,-2-1-6-16,-2 0-7 0,-3 1 8 15,-5 2 5-15,-2 5-2 0,-6 5-8 16,-7 4 8-16,-7 3 6 0,-11 11 3 16,-11 9 3-16,-5 8 10 0,-3 5-2 15,9 4 2-15,11-7 9 0,8 1 22 16,9-5-9-16,4-6 42 15,5-2 34-15,4-5-64 0,1 0 24 16,8 3-45-16,4-2-17 0,7-3 1 16,2-5-6-16,7-3-1 0,7-4-6 15,10-1-22-15,9-1-36 0,5-6-28 16,2 0-28-16,-2 0-55 0,0-3-68 16,-17 3-123-16,-5 0-201 0</inkml:trace>
  <inkml:trace contextRef="#ctx0" brushRef="#br0" timeOffset="2832.7">14491 4872 231 0,'0'0'257'0,"0"0"-189"0,0 0 41 16,41-33-27-16,-31 22-43 0,2-1 2 15,-1 1 5-15,-1-3 7 0,1 0 4 16,0-3 11-16,-3-1-12 0,3-4-8 15,0-2-10-15,-1-4-3 0,5-5-11 16,-5 3-5-16,1-1-3 0,-2 3 6 16,1 6-1-16,-2-3-5 0,1 3-6 15,-3 4-3-15,1 1 1 0,-1 4-1 16,-1 3-2-16,-1 3 1 0,-2 4 5 16,-2 3-4-16,0 6-6 0,0 7 14 15,-9 5 8-15,1 14-4 0,-5 15 5 16,-4 16 6-16,1 6 1 15,2-2-4-15,6-5-7 0,1-8-5 16,1-3-8-16,2-3-4 0,4-2 0 16,-2-3-1-16,2-5-2 0,2-6-1 15,1-7-4-15,3-9-28 0,-2 2-34 16,1-2-39-16,2 0-43 0,1 0-42 16,-1-3-81-16,0-4-79 0</inkml:trace>
  <inkml:trace contextRef="#ctx0" brushRef="#br0" timeOffset="3066.97">14447 5263 804 0,'0'0'208'0,"0"0"-75"0,0 0-4 15,0 0-71-15,0 0 3 0,44-15-4 16,-20 9-18-16,6-1-4 0,9-1 1 15,4 0-4-15,10-2-11 0,2 2-10 16,-2 5-5-16,-2 1-2 0,-7 1-4 16,0 1-6-16,-4 0-33 0,-1 3-37 15,-2 2-39-15,-3 2-41 0,-8 0-62 16,-6-1-88-16,-9-2-82 0</inkml:trace>
  <inkml:trace contextRef="#ctx0" brushRef="#br0" timeOffset="3616">10331 5632 416 0,'0'0'212'0,"0"0"-175"0,0 0 48 0,0 0-48 0,0 0-35 16,-23 29-2-16,23-24 0 0,3-1 13 16,5 1 24-16,2-2 4 0,5 0 6 15,6-2-10-15,10 0 14 16,15-1-2-16,20-1-13 0,14-2-3 15,9-2-8-15,5-1-2 0,7-1-10 16,14 1 0-16,16-1-6 0,18 0 16 16,15 0 14-16,13-2 7 0,7 2-3 15,8 0 12-15,5-1 5 0,0-2-9 16,4 3-12-16,2 0-5 0,-8 5-11 16,-2 0-7-16,-8-1-4 0,-11 2-5 15,-8 1-3-15,-10 0-1 0,-13 0-1 16,-11 3-34-16,-15 0-27 0,-13-1-32 15,-15 1-42-15,-13-1-54 0,-24-1-111 16,-14 0-142-16</inkml:trace>
  <inkml:trace contextRef="#ctx0" brushRef="#br0" timeOffset="4961.1">23381 4453 376 0,'0'0'79'0,"0"0"-23"0,0 0 18 16,0 0 0-16,0 0-23 0,29-14-6 16,-23 10 1-16,-2 0 3 0,2 2 1 15,-2 0-2-15,-1 0 9 0,-3 0 0 16,0 1-2-16,-3-2-17 0,-7 0-29 16,-4 3-7-16,-10 0-2 0,-9 4 0 15,-13 6 0-15,-10 8 3 0,-2 2 1 16,7-2-4-16,9 1-1 0,12-6-3 15,5 0 2-15,8-3 2 0,2 2 0 16,0-1 1-16,2 3-3 0,3 3 1 16,6-3-12-16,4 2-4 0,7-2 17 15,7 2 4-15,8-3 2 0,12 2 0 16,11 1-2-16,8 2 6 0,4 0-1 16,-2 2 1-16,-4-2-3 0,-8-1 5 15,-4 2-3-15,-1 0 2 16,-13-3 5-16,-6-2 5 0,-9-2-5 15,-3 0 7-15,-3 2 1 0,-4 3-4 16,-2 3 7-16,-11-1 7 0,-6-1 3 16,-11 1-14-16,-15-1-8 0,-10 0-7 15,-6-3-3-15,1-5-5 0,5-4-9 16,6-3-32-16,1-3-29 16,4 0-31-16,6 0-34 0,11-1-65 0,8-3-62 15,10 1-53-15</inkml:trace>
  <inkml:trace contextRef="#ctx0" brushRef="#br0" timeOffset="6092.63">24109 4792 275 0,'0'0'119'0,"0"0"-91"0,0 0 62 0,0 0-20 0,-14-8-17 15,13 6 0-15,0 0 14 0,1 0-16 16,0-1-3-16,1 0-4 0,1-1 11 16,-1 2 1-16,0-3-11 0,-1 2-3 15,0-3-6-15,-1 0-15 0,-3-1-11 16,-1 0 0-16,-5 2-10 0,-4 1 1 15,-3 1-1-15,-6 1 1 0,-4 2-1 16,-2 5 0-16,0 2 0 0,-2 5-1 16,2 4 0-16,4 1 0 0,2 2-1 0,6 1 0 15,5-1 0-15,6-1-6 0,4 1-3 16,4-4-6-16,6-1 2 16,3-1 15-16,2-4 18 0,1 0 21 15,3-4-1-15,-2-1-6 0,1-4-4 16,-2-1 3-16,1-4 3 0,-2-4-8 15,-1-1-18-15,1-2-1 0,-1-2-2 16,0-3-3-16,-1 1 0 0,0-1-2 16,2 0-3-16,-3 2-19 0,0 0 11 15,1 1 10-15,-2 1-5 0,-1 4-16 16,-1 0 21-16,-3 4-2 0,-2 2-3 16,0 3-3-16,-2 0-15 0,0 5 4 15,0 3 11-15,0 4 9 0,1 4 7 16,3 1-4-16,1 3-2 0,3 3 0 15,2-1-1-15,3 1 4 0,1 0 13 16,1 0 1-16,1-4 10 0,1 0 0 16,2-6-1-16,-2-3-2 0,0-3-5 15,2-4 2-15,-3-3-3 0,1-6 0 16,-1-6-10-16,0-1-3 0,-1-2-3 16,1-3 0-16,-3 0-3 0,2-2-1 15,-1 1 1-15,-2-1-1 0,1 3 0 16,-1 1-2-16,-1 1 0 0,0 3 1 15,-1 1-2-15,1 3 2 0,-3 2-1 16,1 3-3-16,-1 1-4 0,0 2 2 16,-1 3 1-16,-3 6-1 15,0 5-1-15,-2 4 9 0,-1 4 8 16,1 2 1-16,-2 0-3 0,0 2-2 16,0-2-3-16,0-2 1 0,1-1-2 15,1-5 1-15,2-4-1 0,-2-3 0 16,1-6 0-16,0-3 4 0,0-3 16 15,2-7-10-15,2-3-7 0,3-5 2 16,0-5-3-16,1-3-2 0,2-2-1 16,0 0 0-16,2 2-2 0,0 0 1 15,2 5-1-15,-2 1 3 0,3 3-3 16,-3 3-2-16,1 1-6 0,-1 5-4 16,-1 3-2-16,-2 4 0 15,-1 1 5-15,1 8 8 0,-3 5-2 16,-1 5 2-16,0 4-1 0,-2 2 0 15,-3 0 3-15,-1 1-1 0,-2-1 2 16,0-1 1-16,0-2-1 0,-1-5 1 16,0-2 3-16,1-4-2 0,0-6-1 15,2-2 1-15,1-2 9 0,2-6 9 16,3-5-8-16,0-3-3 0,3-6-4 16,3 1-4-16,0-3 0 0,3 1-3 15,2 2-5-15,2 0 8 0,3 4 7 16,0 2-5-16,0 4 0 0,-1 5-2 15,-1 1-1-15,-5 3 1 16,-1 4-2-16,-2 4 1 0,-3 4 0 16,-1 5 1-16,-3 4 0 0,0 3 3 15,0 11-2-15,-1 6-1 0,-3 5 0 16,0-3-32-16,-3-10-39 0,0-8-35 16,0-4-59-16,-5 8-98 0,2-1-70 15</inkml:trace>
  <inkml:trace contextRef="#ctx0" brushRef="#br0" timeOffset="6358.84">25432 4825 466 0,'5'-6'99'0,"1"-1"-55"0,0 1 70 0,0 0-85 0,-4 4-25 0,-2 2-4 16,0 5 2-16,-5 8 4 0,-2 7 31 16,-3 14 31-16,-5 13-6 0,1 14-25 15,-2 6-20-15,5-3-11 0,3-7-3 16,4-7-1-16,0-3-1 0,-1-1-1 16,2-2-3-16,-1-5-32 0,2-7-43 15,1-4-38-15,1-9-54 0,0-8-139 16</inkml:trace>
  <inkml:trace contextRef="#ctx0" brushRef="#br0" timeOffset="6656.22">25441 5052 498 0,'0'0'90'0,"19"-38"60"16,-4 13-44-16,3-3-57 0,-1-1-25 15,3 2-2-15,0 2-9 0,-1 2-5 16,0 3 4-16,-1 3 0 0,-1 2-2 16,0 2 3-16,-4 3 12 15,-1 2-2-15,1 4 3 0,-4 3 4 16,-1 1-10-16,0 4-3 0,-4 5-4 16,-2 3-2-16,-2 5 10 0,0 2-4 15,-4 2 0-15,-4 2-4 0,-2 1-2 16,-1-1-7-16,-4-2-2 0,-2-2 0 15,-3-2-2-15,-2-2-31 16,0-4-28-16,-3-2-17 0,1-4-35 0,2-3-33 16,-3-7-52-16,7-3-58 0,4-3-104 15</inkml:trace>
  <inkml:trace contextRef="#ctx0" brushRef="#br0" timeOffset="6968.29">26005 4334 538 0,'0'0'101'0,"0"0"23"16,0 0 14-16,0 0-94 0,17-36-29 15,-16 35-12-15,-1 1-3 0,-1 6 0 16,-3 6 11-16,-2 6 43 0,-4 12 8 15,-2 13 1-15,-3 17-22 0,1 8-20 16,2-2 0-16,0-4-2 0,6-8-11 16,2-6-4-16,3-3 1 0,1-1-3 15,0-2 2-15,4-3-4 0,1-5-12 16,2-8-40-16,0-6-35 0,1-8-57 16,8 0-71-1,0-4-77-15</inkml:trace>
  <inkml:trace contextRef="#ctx0" brushRef="#br0" timeOffset="7359.73">26333 4888 235 0,'0'0'220'16,"0"0"-112"-16,0 0 40 0,0 0-61 15,0 0-41 1,0 0-1-16,41-38-15 0,-27 32-8 0,2 0-3 0,4-1 5 16,1-1 11-16,2-1-9 0,-1 0-7 15,1-3-1-15,-2-1-1 0,-4-1-3 16,-1-2 5-16,-5 3-6 0,-4 1-7 16,-6 3-3-16,-2 3-3 0,-10 3 0 15,-6 3 0 1,-5 0 1-16,-5 4-1 0,-10 6 1 0,-9 8 0 15,-7 8 4-15,2 2 15 0,9-4 14 16,13-3 6-16,13-8 7 0,3 1 14 16,2 2 1-16,3 2 2 0,2 2-13 15,6-2-30-15,4-1 5 0,8-3-11 16,8-3-8-16,13-2-5 0,12-3-2 16,13-4-44-16,8-1-38 0,2-1-32 15,0-1-43-15,-5 0-51 0,-14-1-89 16,-7-1-161-16</inkml:trace>
  <inkml:trace contextRef="#ctx0" brushRef="#br0" timeOffset="8001.61">27479 4550 84 0,'0'0'527'0,"0"0"-478"0,0 0 84 0,0 0-43 0,13-30-67 16,-6 22-8-16,0-1 2 0,1-1 11 16,4 1 12-16,-1-2 0 0,2 1 12 15,3-1-5-15,1 0-1 0,2 2-11 16,2 1-4-16,0 0-2 0,-2 1-14 15,-1 3 10-15,-4 0-4 0,0 2-14 16,-3 2-1-16,-2 0-4 16,-2 1-1-16,-2 4-1 0,-2 4 0 15,-1 3 3-15,-2 4 9 0,-2 3-7 16,-3 4 2-16,-2 2-3 0,-2 2-2 16,-1 1 1-16,-2 3-2 0,-1 0 0 15,0 0 1-15,-2-3 0 0,1 0-1 16,0-4 0-16,2-1-1 0,3-4 4 15,0-3 10-15,3-3 1 0,3 0 1 16,2-4-7-16,1-2 0 0,7-1 10 16,3 0 26-16,6-2-1 0,4-1 1 15,4-2-7-15,11 1-13 0,9 0-14 16,11 0-5-16,3 1-5 16,-3 1-1-16,-3 3-4 0,-6-3-15 15,-1 1-17-15,-4 1-12 0,-1 1-6 16,-6 3-32-16,-7-3-34 0,-8 1-30 15,-2 2-71-15,-6-3-87 0,-4 0-83 16</inkml:trace>
  <inkml:trace contextRef="#ctx0" brushRef="#br0" timeOffset="8642.4">22845 5432 130 0,'0'0'262'0,"-5"0"-149"0,3 0 10 0,1 0-36 0,-1 0-29 0,2 0-7 16,2 0-3-16,1 0-30 0,2 0-14 15,3-1 38-15,3-1-16 0,6 0-7 16,7-1-8-16,8-3-1 16,12 2-5-16,14-4 4 0,9 2 1 15,5-1-5-15,4-1 1 0,3 1 4 16,13-3 14-16,11 2 17 0,13-2 2 15,10-1 4-15,12 3-3 0,12 0-4 16,9 1-6-16,13 2 8 0,11-2-14 16,8 2-9-16,13 2-5 0,9-1-2 15,2 3-7-15,4 1 0 0,-4 0-1 16,-7 1-4-16,-3 3 0 0,-7 0 0 16,-13 1 2-16,-9 1-6 0,-12-2 4 15,-13-1-8-15,-11 2 3 0,-12-3-4 16,-11-2-8-16,-13 3-17 15,-5-2-9-15,-13 1-18 0,-8-1-22 16,-10-1-38-16,-7 0-86 0,-19-1-123 16</inkml:trace>
  <inkml:trace contextRef="#ctx0" brushRef="#br0" timeOffset="14009.65">4925 7321 109 0,'0'0'64'0,"0"0"21"0,0 0 15 0,0 0-31 15,0 0-13-15,5 1-10 0,-4-1-9 16,0-1-13-16,0 0-1 0,2-1 2 15,-1-1 0-15,2 1 2 0,0-2 10 16,0 1 9-16,-1 0 6 0,-1 0 2 16,0 0-7-16,0-1-13 0,-2 2-5 15,0-1 1-15,-1 2-8 0,-3 0-9 16,-2 0-10-16,-4 0-3 0,-1 1 3 16,-3 0 1-16,-3 3 5 0,-4 3 5 15,-1 3 3-15,-5 2-5 0,-3 3 1 16,-1 0-2-16,2 2-3 0,0-1-4 15,5 2 0-15,4-3-2 0,4 0 2 16,5-1-3-16,3-3-1 16,5 0 0-16,3 0 2 0,2-3 0 15,8 1 8-15,2-1 18 0,4 0 6 16,4 0-5-16,4 0-5 0,2-3-6 16,2 1-2-16,0 1-5 0,2 2 1 15,-1 1 5-15,1-1 1 0,0 1 4 16,-3 0-6-16,1 3-4 0,-4 0 0 15,-1 2-4-15,-5-1 3 0,-1 2 2 16,-3-2-3-16,-4 1 0 0,-4-1-1 16,-5-1 4-16,-2 1 7 15,-7-1 2-15,-8-1-2 0,-5 1-9 0,-4-3-6 16,-10 2-1-16,-7-2-2 0,-9-3-2 16,-1-4-5-16,4-2-19 15,5 0-14-15,6-1-17 0,7-2-12 16,8 1-21-16,5 0-18 0,6 1-15 15,1-2-30-15,3 0-41 0,7-5-10 16,8-1-60-16,3 1-22 0</inkml:trace>
  <inkml:trace contextRef="#ctx0" brushRef="#br0" timeOffset="14355.69">5367 7323 472 0,'0'0'115'0,"0"0"-24"0,3-3 22 0,-2 2-44 0,-1 1-40 15,0 2-8-15,0 5 22 0,-2 4 26 16,-3 5 2-16,-1 5 1 0,0 5-8 16,1 9-12-16,-2 9-1 0,4 6-17 15,2-7-16-15,1-9-8 16,0-12-6-16,3-6-1 0,0 3-3 0,2 1-22 16,0 1-11-16,2-5-17 0,0-2-13 15,2-4-22-15,-1-3-26 0,0-4-18 16,2-7-58-16,-1-3-41 0,-2-3-159 0</inkml:trace>
  <inkml:trace contextRef="#ctx0" brushRef="#br0" timeOffset="14496.34">5388 7215 709 0,'0'0'137'0,"0"0"-30"15,0 0-1-15,0 0-101 0,0 0-5 16,0 0-91-16,0 0-46 0,0 0-90 15,-26-29-77-15</inkml:trace>
  <inkml:trace contextRef="#ctx0" brushRef="#br0" timeOffset="15032.56">5606 7355 570 0,'0'0'90'0,"0"0"30"16,0 0 19-16,-3-40-80 0,10 24-30 15,2 0-12-15,4-2-1 16,3 2-3-16,2-1 7 0,2 3 18 15,0 2 1-15,2 1 0 0,0 3 4 16,-3 2-16-16,3 2-5 0,-1 1-11 16,-3 3-6-16,2 0-4 0,-5 4 0 15,0 4-2-15,-4 5-1 0,-2 3 1 16,-4 4 1-16,-3 4-1 0,-3 9 0 16,-5-3 1-16,-4 4 2 0,-4 5-2 15,-1-9 0-15,-3 6-1 0,-2-3-7 16,0-5 1-16,-1 2 6 0,-1-2 1 15,0-3 0-15,2-2 3 16,1-3 5-16,1-2 4 0,5-2 3 16,3-3 6-16,4-4 6 0,2-2-13 15,4-3-8-15,6-2-1 0,3-2 3 16,6 0-2-16,4 0-3 0,4-3 0 16,4 0 0-16,1 0 1 0,0 1-3 15,1-1 1-15,-1-1-2 0,0 2 0 16,-2-2-10-16,0 1-20 0,-2 0-13 15,-2 1-19-15,1-2-16 0,-2 1-35 16,-2 1-33-16,-4-2-37 0,0-3-10 16,-5 2-82-16</inkml:trace>
  <inkml:trace contextRef="#ctx0" brushRef="#br0" timeOffset="15249.01">5725 7540 582 0,'0'0'202'0,"0"0"-71"0,0 0-14 0,0 0-67 16,37-9-12-16,-17 2-7 0,2 0-4 16,3 0-19-16,1-2-5 0,0-1-3 15,-1 2-15-15,1 0-17 0,-2-1-26 16,-1 1-46-16,1 1-43 0,7-4-28 15,-6 1-57-15,-4 0-141 0</inkml:trace>
  <inkml:trace contextRef="#ctx0" brushRef="#br0" timeOffset="15655.39">6211 7400 473 0,'0'0'90'0,"0"0"-3"0,0 0 8 15,0 0-69-15,0 0-21 0,-2 35-4 16,8-30 3-16,1 0 2 0,3-3 33 16,4-2 47-16,1 0 3 0,2-2-19 15,0-3-14-15,5-2-11 0,-1-1-7 16,0-2-10-16,0 0-14 0,-2-3-9 16,-4 2 2-16,-1-2 0 0,-5-2 6 15,0 0-2-15,-4-2-6 0,-3 3-5 16,-2 0 0-16,-9 4-2 0,-2 3 0 15,-7 3-6-15,-4 4 3 16,-5 5 3-16,-11 8 1 0,-8 12 1 16,-8 15-1-16,0 7 0 0,8 3 1 15,9-4 0-15,12-6 1 0,8-3 19 16,10-3 24-16,5-7 25 0,4-6 18 16,6-8-5-16,4-1-20 0,6 1-4 15,6-1-17-15,13 1-10 0,15-8-12 16,12-3-12-16,7-2-7 0,1-7-23 15,-3 0-44-15,-2-2-46 0,2-2-69 16,-16 3-109-16,-8-5-267 0</inkml:trace>
  <inkml:trace contextRef="#ctx0" brushRef="#br0" timeOffset="17358.95">11989 6810 462 0,'0'0'58'0,"0"0"22"0,21-33 28 16,-9 17-40-16,1 1-15 0,1-1-11 16,2 0 7-16,0 1-3 0,2 0-16 15,-1 3 0-15,0 1-11 0,1 1-9 16,-1 1 0-16,0 2-7 0,-3 2-3 15,0 3 1-15,-4 1 0 16,-1 1 0-16,-1 4-2 0,-3 4 0 16,-1 4-6-1,-4 5 6-15,-2 5 1 0,-5 3 3 0,-3 9 3 0,-1 7-1 16,-3-3-1-16,4-5-3 0,4-7 1 16,-1-3 0-16,1 1-1 0,2 3-1 15,2-4 0 1,1-2 0-16,1-4 2 0,0-1-1 0,2-7-1 0,3 0 0 15,0-4 5-15,1-2-2 0,0-3 3 16,0-3 13-16,0-5 25 0,2-3 0 16,-1-2-7-16,1-4-1 0,0-3-7 15,2-3-9-15,1-3-1 0,-1-3 0 16,2 0-3-16,1-3-2 16,4 3-6-16,-1 0-2 0,2 2 1 15,-1 3 3-15,2 4 4 0,-1 0-1 16,-1 5-1-16,1 0 1 0,-3 4-4 15,1 2-2-15,-5 2-3 0,-1 5-1 16,-1 2-1-16,-4 3 1 0,-1 8 0 16,-4 2 3-16,0 7 3 0,0 2-1 15,0 4-5-15,0 1-1 0,1 2 0 16,1 2 0-16,0-1-1 0,1 0-1 16,-1 0 0-16,0-2-14 0,2-1-19 15,-1-2-31-15,0-2-37 16,0-3-20-16,2 3-49 0,0-8-88 15,0-4-80-15</inkml:trace>
  <inkml:trace contextRef="#ctx0" brushRef="#br0" timeOffset="17593.43">12947 6976 687 0,'0'0'243'0,"0"0"-142"0,0 0 3 0,0 0-45 0,-8 31-33 16,1-11-13-16,-1 2-7 0,-1 6-1 15,-1 6 2-15,1-2-2 0,-2-1-4 16,4-1 2-16,2-3-3 0,0 2-2 16,3 1-20-16,1-2-32 0,1-1-49 15,5 4-79-15,0-7-98 0,3-5-211 16</inkml:trace>
  <inkml:trace contextRef="#ctx0" brushRef="#br0" timeOffset="18930.73">24764 6507 442 0,'0'0'80'0,"0"0"-21"0,0 0 39 0,0 0-13 16,0 0-20-16,23-38-25 0,-14 28 15 16,4 1-6-16,-2 0-6 0,3 1 1 15,2 3-15-15,-1 1-12 0,1 4 26 16,-2 0-1-16,0 1-17 16,-3 6-3-16,1 3-7 0,-2 1-8 15,-1 3 0-15,-2 4-5 0,-1 3-1 16,-3 3 1-16,-2 3 7 0,-1 0-3 15,-1 0 0-15,-3-1-3 0,0 0-1 16,0-3 0-16,0 0 1 0,1-3-3 16,0-2 0-1,1-4 3-15,0-2 0 0,1-4 1 0,1-3-1 0,0-3 1 16,0-2 7-16,0 0 27 0,0-4 23 16,3-5-19-16,-1-1-16 0,2-6-12 15,1-4-6-15,4-5-1 0,5-7-7 16,9-8 1-16,8-7 1 0,-1 5-2 15,-2 9-1-15,-7 11 0 0,-3 8 1 16,2-3 2-16,3-1-2 0,4 1 4 16,-2 4 9-16,-2 1-5 0,-2 4-8 15,-3 3 6-15,-2 4-2 0,-4 1-4 16,-3 7 0-16,-2 6 0 0,-2 7 4 16,-4 6-4-16,-1 11 8 0,-8 8 0 15,1 6-1-15,0 1-5 0,1-9 1 16,3-6-3-16,1-11 3 0,2-3-1 15,0-8-2-15,0-2 0 0,1 0-6 32,0 1-23-32,0 1-34 0,1-5-26 15,0-2-27-15,0-2-41 0,5-2-68 16,-1-1-74-16,2-2-106 0</inkml:trace>
  <inkml:trace contextRef="#ctx0" brushRef="#br0" timeOffset="19524.48">25640 6870 226 0,'0'0'92'0,"0"0"-14"0,0 0 31 0,4-14-46 0,-4 8-4 16,1 0-11-16,0 0 13 0,1-1 3 16,1 0-2-16,2 0-8 0,3 0-6 15,2 0-4-15,1 0 6 0,1 2-4 16,2 1-6-16,-2-1-13 0,1 2-5 15,-2-1-6-15,-2 4-9 0,0-1-2 16,-2 1-1-16,-3 0 2 16,-1 0 3-16,-1 0 2 0,-2 1-1 15,1 4 2-15,-1-1 0 0,1 1-1 16,-1 2-3-16,0 4 1 0,-4 1 1 16,-1 4 3-16,-1 1 3 0,-4 3-2 15,0 1-2-15,-2 0-1 0,-1 1-5 16,0-1 4-16,-2-2 4 0,2-2 2 15,2 0 6-15,1-3 6 0,3-2 2 16,3-2 2-16,3-2-3 0,1-1-7 16,3 0 0-16,6-3 5 15,2-1 16-15,3-1 0 0,3-1-12 16,1-1-4-16,3 0-3 0,1 0 0 16,3 0-7-16,3 1-6 0,2 2-7 15,5 0-2-15,7 4 0 0,4 3-2 16,1 1-6-16,-5 2-14 0,-8-2-19 15,-9-2-19-15,-4-2-25 0,-3 1-24 16,5 3-24-16,4 2-57 0,10 5-88 16,-6-1-108-16</inkml:trace>
  <inkml:trace contextRef="#ctx0" brushRef="#br0" timeOffset="41233.74">2889 9190 174 0,'0'0'48'0,"0"0"37"0,0 0 12 0,22-29-21 16,-17 21-24-16,1 2-7 0,-1-1-2 16,-2 2-3-16,-1-1 1 0,1 2 11 15,-1 0-8-15,-2 2-11 0,0 2-7 16,2 0-21-16,-1 7 0 0,-1 3-1 15,0 7 23-15,0 5 3 0,-3 5-4 16,-3 11-6-16,-6 12-7 0,-7 13 2 16,-4 6 2-16,0 0 2 15,-3-6-4-15,2-6-7 0,0 0 3 16,2 3-3-16,0-6-3 0,3-2-5 16,3-3 0-16,2-4-16 0,2-1-7 15,-1-4-19-15,2-1-32 0,1-9-52 16,1-8-22-16,4-1-25 0,1-8-62 15</inkml:trace>
  <inkml:trace contextRef="#ctx0" brushRef="#br0" timeOffset="41577.68">3161 9366 561 0,'0'0'62'0,"0"0"31"0,3-38 47 15,-1 24-48-15,-1 1-49 0,-1 1-22 16,0 5-8-16,0 3 0 0,0 1 0 16,0 3-13-16,0 5-4 0,-3 4 4 15,0 9 14-15,-4 6 47 0,-2 11-8 16,-3 14-22-16,-4 11-13 0,0 3-8 15,2-4-6-15,1-5-2 16,5-8 3-16,2-2 0 0,-2-2-4 16,5-4 3-16,-2-3-4 0,3-7-5 15,2-5-21-15,0-7-17 0,0-3-27 16,0 0-21-16,0 0-29 0,0 0-47 16,2-6-25-16,-2-6-107 0</inkml:trace>
  <inkml:trace contextRef="#ctx0" brushRef="#br0" timeOffset="41890.21">2600 9497 635 0,'0'0'7'16,"0"0"30"-16,0 0 93 0,0 0-55 16,0 0-46-16,0 0 4 0,0 0 7 15,24-21 15-15,-5 16 6 0,6 0-9 16,8 0-12-16,8-3-5 0,8 1-5 16,2 1-7-16,-1 1-12 0,-7 0-7 15,-4 3-1-15,-2 0-1 0,-2 0-2 16,-7 1-12-16,-6 1-30 15,-6 0-22-15,0 0-29 0,-2 1-34 16,7 2-42-16,-4-1-60 0,-3-2-76 16</inkml:trace>
  <inkml:trace contextRef="#ctx0" brushRef="#br0" timeOffset="42202.61">2589 9576 655 0,'0'0'97'0,"0"0"-41"15,0 0 54-15,0 0-33 0,47 0 6 16,-16-2 3-16,8-3-30 0,13-2-8 15,2 1-9-15,-2-1 2 0,-5 2-5 16,-4 1-12-16,-5 2-9 0,0 0-9 16,-3 1-6-16,-7 1-2 0,-5 0-32 15,-5 0-37-15,1 0-38 16,4 3-51-16,13 0-47 0,-4 2-87 16,-5-3-170-16</inkml:trace>
  <inkml:trace contextRef="#ctx0" brushRef="#br0" timeOffset="42859.6">4308 9435 279 0,'0'0'77'0,"0"0"6"0,0 0 24 0,0 0-32 16,0 0-14-16,5-27 24 16,-5 25-7-16,0-3 6 0,0 1-19 15,0 0-9-15,0-1-6 0,-2 3-16 16,1-2-4-16,-1 3-10 0,2 0-11 15,-2 1-9-15,-2 5 0 0,-3 4 0 16,-2 5 2-16,-3 5-2 0,-3 4 2 16,0 2-2-16,-1 4 0 0,3 0 2 15,1 0-2-15,3 3 1 0,3-2 3 16,4-1 3-16,2-1 13 16,1-2 3-16,5-1 7 0,3-4 6 15,4-2 0-15,3-3-2 16,1-4-6-16,3-5 2 0,1-3 1 0,3-4 0 15,1-8 1-15,1-6-8 0,0-5 0 16,-3-5 0-16,0-11-2 0,-3-10-3 16,-6-10-7-16,-5 1-8 0,-9 7-4 15,0 12-1-15,-6 14-19 0,-1 7 2 16,-1 3-6-16,-7 1-2 0,-3-1-6 16,-6 4-17-16,-4 3-17 15,-2 4-9-15,0 0-7 0,1 4-22 0,2 3-42 16,2 1-42-16,2 5-37 0,5-2-73 15</inkml:trace>
  <inkml:trace contextRef="#ctx0" brushRef="#br0" timeOffset="43392.03">4535 9153 500 0,'0'0'81'0,"0"0"22"0,16-34 0 0,-10 20-73 0,0-1-18 0,0 3-2 15,-1 1 2-15,-1 2 16 0,-3 4 10 16,0 3 19-16,-1 2-10 0,0 0-29 16,0 8-16-16,0 5 18 0,-1 4 12 15,0 5-6-15,-1 6-15 0,1 7-6 16,0 10-1-16,-3 11-1 0,3 4 1 16,0-4 6-1,1-7 11-15,0-7 10 16,2-4 11-16,5-1 9 0,1-4 10 0,2-5-9 0,1-6-19 0,0-5-11 15,1-5-2-15,5 1 5 0,4-1 8 16,2-3 6-16,4-4 4 16,1-5-7-16,1-5-9 0,-1-6-10 15,-2-7 4-15,-1-5-6 0,-3-10-5 16,0-7-5-16,-8 3-5 0,-4 6-1 16,-9 5-13-16,-2 10-6 0,-10-2-3 15,-4 4-7-15,-13 2-16 0,-13 7-6 16,-12 5-4-16,-1 3 2 0,5 6-28 15,8 2-42-15,12-3-46 0,1 2-96 16,8-2-62-16,5-4-136 0</inkml:trace>
  <inkml:trace contextRef="#ctx0" brushRef="#br0" timeOffset="43883.53">5148 9360 423 0,'0'0'98'0,"0"0"16"0,0 0-12 0,0 0-53 0,7-32-22 16,-7 23-11-16,-3 1-7 0,-4 1-9 15,-1 3-1-15,-3 0-113 16,-2 3 42-16,-4 1 71 0,-2 5 1 16,-3 3 2-16,1 1 23 0,2 2 6 15,1 1 9-15,4 2-24 0,3 0-12 16,5 3-4-16,3-2 1 0,3 0 0 16,4 0 0-16,5-1 14 0,4 0 9 15,2-1-3-15,3 1 3 0,2-2 9 16,0-1 10-16,1 0 12 0,2 1-7 15,-2-2-6-15,0-1 0 0,0 2-2 16,-2-3-1-16,0-1-7 0,-2 2 3 16,-4 0 4-16,-3 0 4 0,-3-1-5 15,-5-1-7-15,-3 1-6 0,-7 1-6 16,-5-1-8-16,-8-1-4 0,-4 0-3 16,-8-2-4-16,-9 1-7 0,-6 0-27 15,2 0-25-15,8-1-33 0,12-3-8 16,9 3-19-16,1-3-59 0,3 0-58 15,4-1-116-15</inkml:trace>
  <inkml:trace contextRef="#ctx0" brushRef="#br0" timeOffset="44370.46">5589 9660 468 0,'0'0'147'0,"0"0"7"0,9 1-60 0,-7 0-46 0,-1-1-11 16,-1 2-15-16,-1-2-5 0,-3 0-2 15,-3 0-8-15,0 0 0 0,0 0-2 16,-1-2 0-16,2 0-2 0,0 0 2 16,3-3 3-16,2 0 7 0,1-1 6 15,2-3-12-15,5 0-5 0,1 1 2 16,3 0 11-16,2 1 7 0,1 3-2 16,1 1-13-16,0 3-2 0,-1 0-5 15,1 0-2-15,-4 2-4 0,1 1-36 16,-2 1-40-16,3 4-69 0,-2-1-62 15,-3 0-76-15</inkml:trace>
  <inkml:trace contextRef="#ctx0" brushRef="#br0" timeOffset="45405.31">6423 9315 377 0,'0'0'84'0,"0"0"21"0,0 0-20 0,8-27-47 15,-5 19 9-15,-1 0-14 0,0 1 17 16,-1-1 5-16,1-1 0 0,-1 1-10 16,-1 2 0-16,1 1-12 0,-1 1-9 15,1 0-5-15,-1 2-8 0,0 1-4 16,1 0 0-16,-1 1-7 0,2 1 0 16,-1 4-1-16,0 3 0 0,1 3 0 15,1 6 1-15,-2 3 0 0,1 4 1 16,0 10-1-16,3 6 1 0,1-3 0 15,0-4-1-15,3-5 2 0,-1-6 6 16,1 1 9-16,4 4 5 0,-2-5 7 16,0-1-8-16,1-4-4 0,1-3 1 15,-1-4 2-15,0-4-4 16,-1-4 5-16,1-2 10 0,-2-1 4 0,0-5 0 16,-1-2-1-16,-1-5-9 15,0-1-9-15,-1 0-5 0,1-3-7 16,-1-1-3-16,-1 1 2 0,1-1 0 15,-2 1-3-15,0 1 1 0,0 1 3 16,0 0-2-16,0 3 1 0,0 0-3 0,0 0 0 16,1 0 4-16,-1 2-3 0,-1-1 1 15,1 4-1-15,-2 0 0 0,0 3 3 16,-1 1-1-16,1 1-2 16,-1 2-1-16,2 0-3 0,-1 0 1 15,2 5 1-15,-1 1-2 0,1 4 1 16,1 3 2-16,2 0-1 0,-2 3 1 15,1 1 0-15,1 1 0 0,0 1 0 16,2-2 0-16,-1-1 0 0,1 0 0 16,1-2 2-16,-2-4-2 0,1-1 1 15,1-4 5-15,-3 1 11 0,0-5 17 16,0-1 7-16,-1-4 8 0,1-2-5 16,-1-5-4-16,-1-2-2 0,2-4-7 15,-2-7-9-15,1-12-11 16,1-14-5-16,2-9-6 0,0 0-16 15,-4 15-25-15,1 16 2 0,-2 13 3 16,0 1-26-16,2-1-36 0,1-2-23 16,1 2-38-16,4-1-20 0,-2 4-143 15,0 4-43-15</inkml:trace>
  <inkml:trace contextRef="#ctx0" brushRef="#br0" timeOffset="45749.21">7489 9015 596 0,'0'0'115'0,"0"0"48"0,12-19-55 0,-9 15-55 0,-3 0-19 15,0 2-5-15,-4 2-10 0,-4 2-4 16,-1 6 6-16,0 10 20 0,-6 8 0 15,-2 19 3-15,-6 13-1 16,0 12-1-16,2 2-5 0,1-6-13 16,2-4-11-16,1-5 0 0,-1-2-6 15,3-4-3-15,0-3 1 0,4-1 3 16,1-3 0-16,4-3 3 0,1-4-5 16,2-9-4-16,3-5-2 0,0-6 0 15,1-4-21-15,4 0-42 0,1 3-62 16,4-1-45-1,7 4-91-15,1-5-77 0</inkml:trace>
  <inkml:trace contextRef="#ctx0" brushRef="#br0" timeOffset="46546.18">4355 10749 315 0,'0'0'113'0,"0"0"-8"0,15-3 14 0,-8-1-34 16,-1 1-20-16,1 0 2 0,-3-1-5 15,0 2-7-15,-1 0-10 0,-2-1 2 16,-1 2-8-16,0-4 0 0,-4 4-14 16,-4-2-18-16,-3 0-2 0,-2 2-5 15,-6 1 3-15,-3 3-3 16,-3 2-9-16,-2 5-4 0,-8 4 2 15,-6 7-6-15,-6 6 7 0,2 4-4 16,8-5 3-16,11-3-12 0,10-8 6 16,-2 2 8-16,3 2 7 0,-2 2 1 15,1 4 1-15,2-3 0 0,7-2 1 16,5-2 18-16,2-2 16 0,7 0 6 16,5-5 3-16,6-2 0 0,4-1-3 15,4-3-8-15,8-3-2 0,8-2-2 16,13-7-14-16,1-5-10 0,-4 1-4 15,-7-1-1-15,-4 0-13 0,-2 3-25 16,1 1-13-16,-3 1-7 16,-3 0-40-16,-5 1-45 0,1-1-52 15,-9 2-20-15,-7 0-96 0</inkml:trace>
  <inkml:trace contextRef="#ctx0" brushRef="#br0" timeOffset="47084.94">4717 10536 536 0,'0'0'108'0,"0"0"21"0,0 0-1 0,20-36-68 0,-16 27-9 15,-2 3-12-15,0 1-4 0,-1 4-1 16,-1 1-20-16,0 5-12 0,0 4 17 16,1 7 13-16,-1 4 1 0,3 12 0 15,0 10-11-15,5 11-2 0,0 2 2 16,0-2-5-16,-2-5-4 0,-1-6 0 16,1 0 2-16,-3-4 2 0,0-3-1 15,-2-5 2-15,-1-7-9 0,0-7 4 16,0-6-4-16,0 1-1 0,0-3 1 15,0 0-5-15,0-5-1 0,0-3 6 16,0-3 17-16,1-6 9 0,2-4-23 16,2-4-8-16,2-4 1 0,2-2 4 15,2 0-2-15,0-2 1 0,3 1-1 16,1-2-7-16,3 1 5 0,1 2-5 16,0 0 0-16,2 3 0 0,-3 1 0 15,0 3 0-15,-2 2 0 0,-3 3-1 16,-3 4 1-16,0 3-4 15,-5 4 0-15,0 1-8 0,-2 8 3 16,0 3 8-16,-2 7-1 0,0 2 2 16,-1 5 0-1,0 1 0-15,0 1 1 0,0-2-1 0,0 1 0 0,1-1-15 16,1-4-43-16,1-1-47 0,2-1-42 16,1-4-62-16,-1-5-119 0,-1-5-170 15</inkml:trace>
  <inkml:trace contextRef="#ctx0" brushRef="#br0" timeOffset="47718.92">5512 10805 403 0,'0'0'150'0,"0"0"-22"0,0 0-6 0,0 0-54 0,12-24-22 16,-10 18-25-16,1-1-11 0,-2 2 1 16,1-1 5-16,-1 2 13 0,0-2 12 15,0 2 17-15,-1 1-3 0,1 2-6 16,-1-2-15-16,0 2-6 0,0-2-2 16,0 0-2-16,0 0-10 0,0 1-9 15,-2-1-1-15,0 0 1 0,0 2 10 16,-2-1 2-16,2 1-9 0,-1 1-1 15,-2 0-6-15,0 0-1 16,-2 3-4-16,-5 4 2 0,-2 4 2 16,-4 7-2-16,-3 2 0 0,-6 6 2 15,-1 2-1-15,-1 3 2 0,2 2-1 16,4-3 0-16,4 0 0 0,5-4 0 16,4-2 0-16,5-4-1 0,3-3 1 15,2-5-1-15,5-5 1 0,3-3 6 16,0-4 5-16,4-6 7 0,-1-2 1 15,2-6 4-15,1-1 7 0,-2-4 5 16,2-2-12-16,-2-2-13 0,1-2-7 16,0 0-3-16,-1-1-1 0,1 2-3 15,-3 3-1-15,-1 2 3 0,-1 5 1 16,-2 5 1-16,-1 0-3 0,-2 5 0 16,-1 1 0-16,-1 3-12 0,-1 2-6 15,-1 7-6-15,-2 3 19 0,-1 5 7 16,0 4 2-16,-1 3-1 0,3 1 2 15,2-1 1-15,0-2 13 0,4 0 13 16,3-5 1-16,2-1-5 0,1-3-6 16,2-3-9-16,2-5-1 0,2-3-2 15,2-2-7-15,-2-5-19 0,3-2-27 16,-2-2-21-16,1-2-10 16,-2-2-26-16,1 0-36 0,3-11-83 15,-4 4-100-15,-2 2-191 0</inkml:trace>
  <inkml:trace contextRef="#ctx0" brushRef="#br0" timeOffset="48171.95">5773 10777 407 0,'0'0'42'0,"0"0"61"0,0 0-30 0,8-23-45 16,-6 16 16-16,2-1 3 0,0 1 15 15,2 0 21-15,0 1-1 0,1 2-6 16,1 1-10-16,0 1-28 16,0 0-21-16,2 1-13 0,-2-1-3 15,0 2-1-15,2 2 0 0,-2 2 0 16,0 4-2-16,-1 4 1 0,1 4 0 16,-1 4 0-16,-1 3 2 0,1 2 8 15,-1 1 0-15,1 0-2 0,-2-1 2 16,-1-3-7-16,-3 0-1 0,0-3 0 15,0 1-1-15,-3-5-4 16,-4-2-3-16,0-4 2 0,-3-3 4 16,-1-5 0-16,1-1 1 0,-2-1 0 15,2-6 1-15,1-3 2 0,0-2 15 16,2-6 17-16,2 0-3 0,2-5-6 16,1 0 7-16,1 0 11 0,6 0 5 15,4 0 6-15,4 2-3 0,6 3-9 16,5 0-5-16,6 0-9 0,8 1-7 15,-3 2-16-15,-1 2-6 0,0 3-21 16,5 2-57-16,10-1-53 0,8 1-49 16,-2 4-57-16,-15 1-90 0,-12 2-72 0</inkml:trace>
  <inkml:trace contextRef="#ctx0" brushRef="#br0" timeOffset="48782.32">6627 10736 292 0,'0'0'87'0,"0"0"36"0,0 0-22 0,0 0-53 0,0 0-9 15,14-10 3 1,-9 8 19-16,1-3 9 0,-2 1 6 0,0 0 2 0,0 1-10 15,-1-1-13-15,0-1-8 0,-2 0 0 16,1 0-9-16,-2-2-5 0,0 0-7 16,0 1-10-16,0-2-2 0,-1 1-9 15,-2-1-4-15,-1-1-1 16,1 1 1-16,-3 0-1 0,-1 1-5 16,-2 2-15-16,-4 1 7 0,0 4-1 15,-5 0 4-15,-1 7 3 0,-3 3 1 16,-1 4 2-16,0 4-6 0,2 3-27 15,1 1-10-15,3 2-15 0,3 1 19 16,4 0 24-16,2 0 17 0,4 0 2 16,4-3 6-16,2-1 17 0,6-6 9 15,1-1 3-15,1-4-1 0,3-6 3 16,-1-4-10-16,3-2 1 16,-2-10-2-16,2-4-15 0,0-4-3 15,0-4-5-15,0-3 0 0,2-7-3 16,1-5 0-16,-3 5-8 0,-5 6-2 15,-3 10 3-15,-2 7 6 0,-2 4 0 16,-1 1 0-16,-2 3-2 0,0 3-1 16,0 1 4-16,-4 6-2 0,-1 3 2 15,-1 5 4-15,1 2 8 0,2 3 9 16,1-1 14-16,2 2 9 0,0-1 1 16,3-1-5-16,2-2-6 15,3-1-9-15,1-4-9 0,1-2-6 16,2-3-5-16,2 0-5 15,1-4 0-15,1-3-39 0,2 0-36 0,0 0-26 16,0-3-24-16,2 0-49 0,6-7-84 16,-4 3-93-16</inkml:trace>
  <inkml:trace contextRef="#ctx0" brushRef="#br0" timeOffset="49118.96">7220 10560 481 0,'0'0'141'0,"0"0"58"0,0 0-56 0,34-30-45 16,-28 22-40-16,-3 1-28 15,-3 3-9-15,-3 1-7 0,-6 3-13 16,-3 3 3-16,-6 7 0 0,-4 5 0 15,-5 4 3-15,-1 6-4 0,-1 4 2 16,1 2 3-16,2-1 7 0,4 1 8 16,2-2 30-16,4-2 5 0,6-2-1 15,3-2-3-15,4-4-14 0,3-2-12 16,4-5-11-16,6-4-6 0,4-4-3 16,2-2-1-16,5-2-7 0,4-5-33 15,2-3-36-15,7-2-36 0,6-1-48 16,5-3-84-16,-6 3-134 0,-10 2-202 15</inkml:trace>
  <inkml:trace contextRef="#ctx0" brushRef="#br0" timeOffset="49494.07">7482 10856 304 0,'0'0'181'0,"0"0"-77"0,0 0 29 0,0 0-59 16,0 0-8-16,4-7-29 0,-4 3-10 15,0 2 1-15,-1-2 9 0,0 1 29 16,0-1 24-16,1 0-3 0,0-2-2 16,4 0-4-16,0 0-29 15,1 0-31-15,1 1-15 0,-1 0-6 16,0 1-2-16,-1 1-43 0,1 1-77 15,2-1-73-15,-1 3-117 0,-2-2-216 16</inkml:trace>
  <inkml:trace contextRef="#ctx0" brushRef="#br0" timeOffset="52809.16">12193 8818 157 0,'0'0'63'0,"0"0"5"0,0 0-13 0,0 0-26 0,0 0-3 16,2 1 8-16,0-1 10 0,-2 0 7 15,0 0 3-15,0 0 6 0,0 0 1 16,0-1 0-16,1-3 3 16,-1 0 0-16,1-2-9 0,2-1-3 15,-1-4-10-15,1 1-7 0,2-2-8 16,0-2-4-16,2 0-6 0,3-1-5 15,5-3 0-15,-1 1-1 0,3 1 7 16,1-1-3-16,3 3 0 0,0 1 4 16,-1 3-1-16,3 0-3 0,0 3-6 15,0 3-5-15,-4 3 3 0,-1 1-3 16,-2 6-1-16,0 4-3 0,-4 5 1 16,-2 5 0-16,-4 3 3 0,0 4-1 15,-4 4 4-15,-2 4-1 0,-2 7 1 16,-12 2 6-16,-2 2-3 0,-4-9 0 15,2-10-5-15,4-9 3 16,0 0-5-16,-2 3 1 0,-4 0-1 16,-2 2-3-16,4-2 3 0,-2-3-2 15,4-2 0-15,3-3 1 0,3-4 0 16,3-2-2-16,5-3 1 0,2-4-1 16,0 0 4-16,8-7 8 0,3-3-2 15,4-4-5-15,4-1 1 0,5-3-1 16,-1-2 0-16,5-3-2 0,6-2 1 15,6-4-4-15,-2 1 0 0,-6 3 1 16,-4 4-1-16,-3 2 1 0,2-1-1 16,3-4 0-16,-4 2 1 0,-1 2-1 15,-2-1 1-15,-3 4-1 16,-6-1 1-16,-1 2 0 0,-3 2 1 16,-5 0-2-16,-4 1 0 0,-1 3 0 15,-5-1-4-15,-6 4 0 0,-2 0-1 16,-2 5 1-16,-4 2 2 0,-1 1 1 15,-3 6 1-15,0 3-1 0,-2 6 2 16,3 1-1-16,1 3 4 0,-1 2-2 16,3 1-2-16,4 4 2 0,0-1 0 15,4 0 1-15,4-1 2 0,3 0 7 16,4-3 9-16,0-1 1 0,7-4-1 16,2 2-3-16,3-5 1 0,2 0 7 15,2-1 4-15,2-5-6 0,3-1-6 16,-1-1-12-16,0-3-3 0,2 0-3 15,-1-2-2-15,2-1-14 0,1 0-16 16,0 0-15-16,1-4-21 0,-2 2-16 16,2 0-27-16,-4-2-39 0,6 1-79 15,-7-2-100-15,-2 3-200 0</inkml:trace>
  <inkml:trace contextRef="#ctx0" brushRef="#br0" timeOffset="53200.84">13248 8951 519 0,'1'-1'131'0,"1"-2"43"0,0 2-6 0,-1 0-54 0,1 1-51 16,-2 0-27-16,0 3-9 0,0 7 8 16,0 4 14-16,0 7-1 0,0 2-2 15,0 12-5-15,0 8 7 16,0 9 4-16,0 1-19 0,0-2-7 15,0-8-4-15,0-11-17 16,0-6 1-16,0-8-3 0,0 0-2 0,0 2 1 16,0 1-2-16,0-1-13 0,0-3-37 15,0-4-31-15,0-2-30 0,0-3-36 16,0-2-41-16,4-3-68 0,-2 1-58 16,1-4-174-16</inkml:trace>
  <inkml:trace contextRef="#ctx0" brushRef="#br0" timeOffset="54997.78">24924 8399 155 0,'0'0'48'0,"0"0"4"0,0 0 10 0,2-3-10 15,-1 0-1-15,0 3-16 0,0-2 17 16,2 0 4-16,-1-1-9 0,1 1-5 16,-1-2 1-16,0 2-4 0,1-3 5 15,0 2 4-15,0-3 12 0,-1 2-6 16,1 0-7-16,1-2-10 0,2-1-13 15,0 0-4-15,1-1-4 0,0 1-3 16,1 0 4-16,1-1 2 0,0 0 2 16,2-1 2-16,2 2 0 0,-2 0 3 15,1 3-2-15,0-1-2 16,1 0-4-16,1 2-7 0,-1-1-1 16,2 2-5-16,-1-1-1 0,0 3 0 15,0-2-1-15,0 2-3 0,-1 0 2 16,-1 2 2-16,0 0 0 0,-2 1 9 15,-1 1 0-15,3 1-3 0,-3 0-2 16,-2 1-2-16,1 2-3 0,-3 3 0 16,-1 1 3-16,-1 3 4 0,0 1-2 15,-1 4 0-15,-1 1-3 0,0 1-1 16,-1 0-4-16,0 3 2 0,-4 0-1 16,-1 1-1-16,-4 2 2 0,-3 0-1 15,-2 0 0-15,-3-1 0 16,-2 0 1-16,-3-2 0 0,-2 1-1 15,-1-4 1-15,2-2-2 0,2-3 1 16,3-2-1-16,5-3 1 0,4-1-1 16,3-5 0-16,4-3 0 0,2-2-1 15,3-1 1-15,5-6 3 0,3-3 1 16,4-5-1-16,1-2 6 0,5-5 0 16,3-2-7-16,0-2-2 0,5-1 1 15,2-1 0-15,0 1-1 0,6-4 0 16,-3 5-2-16,-1-1 2 0,-1 4 0 15,-4 3 0-15,2-1 0 16,0 3 0-16,-4 0 0 0,-2 0 0 0,-4 3-1 16,-4-1 1-16,-4 2 1 0,-3-1-1 15,-3 4 0-15,-2-2 0 0,-3 0-2 16,-1 3 2-16,-2 0-1 0,-3 1 1 16,-4 1 1-16,-1 3-1 0,-4 3-2 15,1 1 2 1,-4 3-1-16,-3 6 3 0,0 3-3 0,-2 2 2 0,-2 5 0 15,0 1-1-15,0 2 0 0,-1 4 1 16,2 1-1-16,1 0 2 0,5 4 1 16,2-2 11-16,5 1 13 15,3 0 6-15,5-2 0 0,3-3 0 16,7 1-3-16,6-4-5 0,5-2-6 16,5-4-6-16,9-2-5 0,8-2-6 15,6-4-2-15,1-4-29 0,-6-3-27 16,-10-1-16-16,-9 0-19 0,-7 0-20 15,0-1-22-15,5-2-35 0,-1 0-88 16,-3-1-75-16</inkml:trace>
  <inkml:trace contextRef="#ctx0" brushRef="#br0" timeOffset="55578.62">25833 8699 210 0,'0'-4'75'0,"0"1"29"0,0-2 13 0,0-1-38 16,1-1-7-16,0 1-10 0,1-1 13 16,1 3-9-16,2-2-6 0,2 0-2 15,2 0-3-15,1 2-1 0,2-2-9 16,3 1-7-16,-1 0-3 16,1 3-8-16,0-1 0 0,0 0-6 15,-1 3-2-15,-1 0 4 0,-3 4 1 16,-2-1-3-16,1 3-3 0,-3 1-5 15,-2 4-8-15,-3 0-1 0,-2 7 2 16,-3 3-1-16,-3 2 6 0,-4 4-1 16,-3 1-1-16,-2 0-3 0,-2 0-4 15,-4 0-1-15,-1-2 1 0,0-3 0 16,4-2-2-16,2-3 12 0,6-5 26 16,4-1 8-16,6-4 1 0,1-2-7 15,8-2 3-15,4-3 0 0,7-1-8 16,5 0-9-16,4 0-2 0,8 0-5 15,8 0-3-15,8 0-2 0,4 3-8 16,-3 1-3-16,-1-1-1 0,-3 3-1 16,0 0-1-16,-1 1-21 0,-3 0-20 15,-1 0-29-15,-3 1-32 0,-4-1-21 16,-10-1-31-16,0 0-50 0,-10-3-104 16,-6 1-132-16</inkml:trace>
  <inkml:trace contextRef="#ctx0" brushRef="#br0" timeOffset="91740.03">3395 12787 80 0,'0'0'118'0,"0"0"-79"0,11-11 17 0,-8 5 28 15,2-1-12-15,-2-1-9 0,0 1 6 16,0-2 2-16,-1 0-5 16,-2 0 14-16,0 0-7 0,3 1-11 15,-2 1-23-15,0 1-26 0,0 1-1 16,1 3 13-16,-2 2 9 0,4 0-30 15,-2 7-4-15,0 7 21 0,1 7 9 16,-1 12-9-16,-1 14 1 0,-1 9-2 16,0 5-7-16,0-2-2 0,0-7 1 15,0-5-2-15,0-4 1 0,-1-1-7 16,2-1-3-16,-2-3-1 0,0-8 0 16,1-4-24-16,-2-8-27 0,1-3-35 15,1 2-33-15,-3-3-32 0,3 0-18 16,-2-6-12-16,1-4-88 0</inkml:trace>
  <inkml:trace contextRef="#ctx0" brushRef="#br0" timeOffset="92116.1">3428 12687 408 0,'0'0'159'0,"0"0"-102"16,0 0 42-16,5-44 34 0,-1 33-49 15,1 1-33-15,0 0-2 0,3 1-23 16,3 0-17-16,-1 4-2 0,2 0-3 16,2 1 6-16,2 3 9 0,1 1 6 15,1 3-1-15,3 7-1 0,0 5 2 16,0 2-2-16,-2 6 2 0,3 1 2 15,-5 2-5-15,-4 0 0 0,0-2-4 16,-7-2-9-16,-4-2 0 0,-2-1 1 31,-5-3 2-31,-6 0-3 0,-7-3-4 0,-3-1-2 0,-3-1-3 0,-3-2-11 16,0-3-22-16,0-2-10 0,0-2-9 16,3-2-15-16,0-1-27 0,3-4-29 31,2-3-22-31,7-6-18 0,3 3-3 0,6 0-106 0</inkml:trace>
  <inkml:trace contextRef="#ctx0" brushRef="#br0" timeOffset="92600.49">3738 12784 321 0,'0'0'63'0,"0"0"16"0,0 0 62 16,0 0-53-16,-34-18-40 0,30 9-5 15,4-2-8-15,0-1-10 16,0-2 4-16,8 0 7 0,0 0 20 16,1 1 2-16,3 0-7 0,3 1-10 15,0-1-8-15,3 1-6 0,-1 2-4 16,3 1-5-16,1 2-8 0,-3 2-5 15,1 3-5-15,0 2 1 0,0 3-1 16,-1 6-1-16,-2 5-2 0,0 7-3 16,-3 2 4-16,-2 5 0 0,-3 1-1 15,-5 0-1-15,-3-1 0 0,-3 1-5 16,-4-2-5-16,-5-2-13 16,-2-2-9-16,-2-4 14 0,2-1 15 15,-1-6 4-15,1-2 3 0,0-5 0 16,0-4 0-16,5-2 2 0,0-8 5 15,3-3 17-15,4-7 4 0,2-9-8 16,4-9-7-16,4 2 0 0,2 3 1 16,2 6 8-16,3 6 11 0,3-3 2 15,5 0-6-15,3 1-17 0,1 3-12 16,1 2-9-16,0 3-41 0,1 3-34 16,-2 4-34-16,0 4-40 0,13 3-57 15,-10 0-29-15,-2 2-109 0</inkml:trace>
  <inkml:trace contextRef="#ctx0" brushRef="#br0" timeOffset="93069.36">4466 12673 368 0,'0'0'67'0,"0"0"12"0,0 0 14 0,0 0-37 0,13-23 5 0,-9 16 3 15,-3 0 18-15,1 0-23 0,-2-2-15 16,1-2-22-16,-1 2-4 0,0-1-1 16,0 0 1-16,0 1-16 15,-3 1-2-15,-2 1-13 0,-1 2 1 16,-1 1-3-16,-1 3-9 0,-1 1 2 16,-1 3-5-16,0 4 3 0,-2 3 7 15,1 3 17-15,0 1 0 0,1 1 10 16,2 3 15-16,4 0 10 0,0 1-5 15,4-2-5-15,0 1-6 0,5-1-1 16,2-1 0-16,4-1-4 0,0-2 0 16,3-2 5-16,1-2 13 0,1-2 6 15,3-3 11-15,0-3 9 0,0-1-1 16,2 0-8-16,-1-5-10 0,-1-3-11 16,1-2-5-16,-3-2-1 15,0-3-4-15,-4 0-3 0,-2-2 1 16,-3 0-5-16,-4 1-3 0,-2 1-4 15,-2 2-2-15,-2 1-2 0,-4 4-2 16,-3 1-10-16,-3 1-9 0,0 4-7 16,-4 2-7-16,0 0-20 0,-3 2-26 15,3 2-16-15,-2 1-24 0,5 2-30 16,-5 4-40-16,4-1-32 0,3-1-104 16</inkml:trace>
  <inkml:trace contextRef="#ctx0" brushRef="#br0" timeOffset="93382.56">4895 12650 509 0,'0'0'54'0,"0"0"0"0,0 0 56 0,0 0-59 16,0 0-15-16,4-19 7 0,-7 22-13 16,-1 4-17-16,-1 7 17 0,-3 4 29 15,1 7 3-15,-2 9-19 0,2 12-11 16,-2 10-12-16,2 5-15 0,1-4-3 16,-1-6-2-16,2-8-17 15,0-2-30 1,2-3-38-16,2-1-38 0,1-3-40 0,0-5-19 0,1-8-84 0</inkml:trace>
  <inkml:trace contextRef="#ctx0" brushRef="#br0" timeOffset="93711.21">4837 12804 549 0,'0'0'79'0,"0"-33"42"0,2 10-5 15,2-4-65-15,3 0-19 0,2 1 14 16,2-1 3-16,1 5-6 0,-1 1-2 16,-1 3-8-16,2 6 2 0,-2 1 7 15,1 3-13-15,0 3-11 0,2 4-3 16,-2 1 2-16,2 4 1 0,-1 5-3 15,1 3-2-15,-2 5-2 0,-2 3 1 16,-1 1 1-16,-3 3-2 0,-2 2-4 16,-3-1-1-16,0 0-2 0,-1-1 0 15,-6-1-2-15,-3-4-2 16,-2 0-2-16,-3-3-19 0,-2-2-34 16,-2-2-26-16,-1-1-40 0,-7-4-79 15,6-3-94-15,3-3-89 0</inkml:trace>
  <inkml:trace contextRef="#ctx0" brushRef="#br0" timeOffset="94153.4">5304 12773 91 0,'0'0'331'0,"0"0"-273"0,0 0 31 15,0 0-26-15,0 0-35 0,0 0 14 16,10-30 17-16,-9 23-9 0,1-1 3 16,-2 0 0-16,2 1 5 0,-2 0-7 15,1 0-7-15,-1 0-4 0,0 2-12 0,0 0-4 16,-1 0-4-16,-2 0-7 0,-2 2-4 16,1 0-3-16,-1 1-3 0,-2 2-3 15,-3 0 1-15,-1 2-2 0,0 4 0 16,-3 4 0-16,1 2 1 15,-1 2 0-15,0 4-1 0,0 2 1 16,0 3 0-16,4-1 0 0,3 2 2 16,4-3 2-16,3 0 6 0,2-4 7 15,6-1 10-15,2-4 5 0,4-2 4 16,1-3 2-16,3-4 0 0,-2-3 4 16,1 0 2-16,-1-6 2 0,-1-3-13 15,-2-4-10-15,-1-3-12 0,-4-4-4 16,-4-4-7-16,-2 0-2 0,-2 1-34 15,0 2-19-15,-5 3-19 0,-1 5-19 16,-3 4-31-16,-2 4-27 0,-1 4-29 16,-7 3-24-16,3 3-28 0,2 1-200 0</inkml:trace>
  <inkml:trace contextRef="#ctx0" brushRef="#br0" timeOffset="94606.66">5420 12754 287 0,'0'0'100'0,"0"0"34"0,0 0 1 0,0 0-52 0,0-44-6 0,0 31 3 16,3 0-7-16,2 0-10 0,1-1-11 15,2 2-16-15,0 1-4 0,1 0-7 16,1 3-2-16,0 0-6 0,-1 1-2 15,2 1-5-15,-1 3-1 16,-1 1-5-16,2 2 2 0,-3 2-2 16,0 4 0-16,-1 3 0 0,-1 4 3 15,1 4-4-15,-1 2 0 0,-1 3-2 16,-1 1 4-16,-1 2-5 0,-2 0 1 16,-1-2 1-16,0 0-1 0,-3-3-1 15,-2-2-5-15,-2-2-5 0,-1-5-2 16,0 0 6-16,0-5 5 0,1-3 1 15,3-3 5-15,-1-1 10 0,0-5 4 16,4-4 5-16,1-6 1 0,0-3-1 16,3-5-6-16,5-1-14 0,1-1-4 15,4-1-1-15,6 3 1 16,1-1 0-16,1 4 0 0,2 4-1 16,1 1-1-16,-2 4-30 0,-1 1-46 15,-1 4-40-15,-1 0-63 0,2 2-64 16,-4 0-46-16,-5 1-155 0</inkml:trace>
  <inkml:trace contextRef="#ctx0" brushRef="#br0" timeOffset="94998.81">5902 12349 538 0,'0'0'13'0,"0"0"64"0,22-35 48 16,-13 22-36-16,-1 2-25 0,-1 1-4 16,-1 3 7-16,-3 3-6 0,1 2-17 15,-3 2-7-15,-1 5-30 0,0 8-5 16,0 7 5-16,-6 10 4 0,-3 12-5 16,-3 8-4-16,-4 3-2 0,2-4 0 15,2-7 1-15,2-6 5 0,3-1 10 16,1-6 12-16,0-7 1 0,3-3-2 15,1-4 4-15,1 4 3 0,1-3-4 16,0 2 5-16,3-5 2 0,2-4-4 16,4-3-8-16,0-5-10 0,3-1-6 15,4-2-1-15,1-4-6 0,0 0-2 16,2-2 0-16,-1 1-6 16,3-3-12-16,-1 2-18 0,-1-1-14 0,-1 2-16 15,-2 0-28-15,-1-1-19 16,-4 2-51-16,-3-5-48 0,-3 2-49 0,-4 1-156 15</inkml:trace>
  <inkml:trace contextRef="#ctx0" brushRef="#br0" timeOffset="95189">5838 12560 856 0,'0'0'138'0,"0"0"12"0,0 0-59 16,0 0-35-16,43-16-11 0,-23 9-11 15,0 0-15 1,2 0-14-16,1 0-5 0,2 0-18 0,-2 1-36 16,1 0-16-16,0 2-20 15,1 0-46-15,12 4-22 0,-7 0-78 16,-3 0-100-16</inkml:trace>
  <inkml:trace contextRef="#ctx0" brushRef="#br0" timeOffset="95407.78">6357 12584 548 0,'0'0'149'16,"0"0"-24"-16,0 0 20 0,0 0-85 15,0 0-31-15,0 0-19 0,0 0 5 16,0 0 0-16,0 0 2 0,2-11 3 16,-7 18 13-16,-3 2 5 0,-2 5 8 15,-2 2-7-15,0 2-12 0,0 2-5 16,-1 1-13-16,4 4-6 0,1-3-3 15,1 0-6-15,3 0-12 16,2-1-18-16,2-1-22 0,0-1-26 16,0-4-66-16,11 1-23 0,-2-4-73 15,1-6-62-15</inkml:trace>
  <inkml:trace contextRef="#ctx0" brushRef="#br0" timeOffset="95564.02">6460 12357 758 0,'0'0'130'0,"0"0"1"0,0 0 13 16,0 0-115-16,0 0-29 0,0 0-19 15,0 0-36-15,0 0-85 0,1-24-100 16,-1 30-23-16,2 1-69 0</inkml:trace>
  <inkml:trace contextRef="#ctx0" brushRef="#br0" timeOffset="96392.6">6734 12677 330 0,'0'0'91'15,"0"0"21"-15,0 0-36 0,0 0-37 16,0 0 13-16,0 0 17 0,0 0 13 15,-9-36-16-15,8 29-8 0,-1 0 2 16,1-1-4-16,0 1-8 0,1-2-1 16,0 0-13-16,0 2-8 0,1-1-5 15,-1 1-10-15,0 0-5 0,-1 1 1 16,-2 1-2-16,-1 1-1 0,-2 1 5 16,-1 1-5-16,-3 2 0 0,-1 0-2 15,-1 0-2-15,-3 5 0 0,-1 1 0 16,-1 3 0-16,-2-1-1 0,1 6-4 15,1 0-7-15,3 4 8 0,3 2 1 16,5 3 3-16,3 0 1 16,3 1 0-16,2 1 5 0,5-2 1 15,4-1-2-15,0-3 0 0,4-2 0 16,0-4 7-16,1-5 7 0,0-3 0 16,0-3-2-16,-2-2-8 0,-3-7 1 15,1-3 1-15,-2-3-2 0,0-4 0 16,-1-4-7-16,-1-4-2 0,-1 0 0 15,0-3-1-15,0 0 1 0,-1 2 2 16,0 4-2-16,0 2 2 0,2 4 0 16,-2 2 2-16,2 1-3 0,1 1 0 15,1 2 0-15,-1 0-1 0,1 2 0 16,0 1-1-16,1 3 1 0,-2 0-1 16,1 2 2-16,-2-1-2 15,0 3 1-15,-2 0-1 0,-1 0-1 16,1 2-2-16,-3 2-3 0,-2 4 3 15,0 3 4-15,-1 4 0 0,-2 4 1 16,-3 0 0-16,-2 3 6 0,2 1 0 16,-1-1-3-16,2-1 0 0,0-1-3 15,1-3 0-15,2 0 0 16,1-3-1-16,0-2 0 0,1-2 1 0,2-3-1 16,1-4 2-16,-1-3 0 0,2 0 3 15,0-7-1-15,2-3-2 16,2-3 0-16,0-4 3 0,2-6-2 15,5-10-2-15,4-9-1 0,0 3 0 16,0 7-1-16,-2 10 1 0,-3 12-1 16,1 2-1-16,2 1 1 0,-3 4 1 15,-2 3 0-15,-2 5 1 0,0 4 4 16,-1 5 11-16,-2 5 10 0,1 6-2 16,0 3-4-16,0 2-2 0,3 0-10 15,-1 2-4-15,2-2-1 0,1-1-3 16,0-3 0-16,0-3-1 0,-1-2-11 15,-2-1-15-15,2-5-28 0,-3-2-30 16,1-4-48-16,2-5-59 0,-2-1-108 16,0-3-175-16</inkml:trace>
  <inkml:trace contextRef="#ctx0" brushRef="#br0" timeOffset="101478.7">11987 11606 164 0,'0'-2'23'0,"0"-1"21"15,0 2 13-15,0 0-18 0,0-1-4 16,0 1 3-16,0-1 7 0,0 1-7 16,0 0-3-16,1 0 8 0,0 0 2 15,1-2-1-15,-2 3 0 0,1 0-4 16,0 0-1-16,0 0 4 0,-1 0-3 15,0-1-4-15,0 1-2 0,0-1-4 16,0 0-7-16,0 0 2 0,0 1-2 16,0 0 0-16,0 0-1 0,2 0-6 15,-2 0-6-15,0 0-3 0,0 1-7 16,0 1 1-16,0 2 0 0,1 2 2 16,-1 4 1-16,0 3 2 0,0 5 4 15,0 7 6-15,0 10 5 0,0 9 4 16,0 13 3-16,0 5 0 0,0 4-3 15,1-1 0-15,-1-1-5 0,-1 5-4 16,-5-1-7-16,-1-3-3 0,-1-1 2 16,0-6 3-16,1-2 10 15,1-5 2-15,2-7 3 0,2-2-5 16,2-6-12-16,0-7-2 0,0-5-6 16,0-7-1-16,0-4-2 0,0 4-32 15,0-2-29-15,0 2-42 0,0-4-33 16,0-7-69-16,4-1-83 0,0-5-105 15</inkml:trace>
  <inkml:trace contextRef="#ctx0" brushRef="#br0" timeOffset="102166.12">12034 12025 236 0,'0'0'22'0,"0"0"40"0,0 0 13 0,5-14-11 16,-5 8-29-16,0 1-11 0,1 1 4 15,-1 0 12-15,0 1-5 0,0-1 8 16,0 3 5-16,-1-1-3 0,-1 0 3 16,0 1 2-16,1 0-2 0,0-1-1 15,1 1-8-15,-1-3-14 0,1 2-6 16,0-2-2-16,0 1-1 0,0-2 5 15,1 2 4-15,2-3-3 0,0 1 4 16,-1 1-1-16,1-1 2 0,2-1 3 16,0 0 2-16,2-1 0 0,1 0-5 15,1 1-8-15,0 0-2 0,3 0 1 16,2 0-3-16,2 0-7 0,-2 0-2 16,3 0-2-16,0 3-2 0,1 0-1 15,-1 3 0-15,-2 0-1 0,-1 3 2 16,2 3-1-16,-3 3 1 0,0 1 3 15,-2 3-2-15,4 5 1 0,-6-1 3 16,0 4-2-16,0-2 0 0,-2 2 1 16,-4 0 3-16,-1-2 10 0,-2-1 4 15,-2 0-2-15,-5-2-4 0,-4-1-5 16,-3-2-1-16,-4-1-3 0,-3-1 0 16,-3 1-2-16,-3-4-2 15,-2 0 2-15,-1 0-2 0,-1-2-2 16,0 0 0-16,1-2-2 0,1-2 0 15,2 0-11-15,2-2-22 0,4 1-9 16,3-1-14-16,5 0-25 0,3-1-33 16,7-1-30-16,11-6-69 0,3 1-74 15,4-1-153-15</inkml:trace>
  <inkml:trace contextRef="#ctx0" brushRef="#br0" timeOffset="102479.27">12548 12117 440 0,'0'0'135'0,"0"0"-58"0,0 0 42 0,10-20-1 0,-6 18-55 0,-4 1-12 15,0 1 5-15,0 4-11 0,1 7 14 16,-4 3-1-16,-2 6 3 0,-2 3-8 16,0 5-7-16,1 2-12 0,0 8-8 15,1 5-7-15,2 5-9 0,0-5-4 16,3-11-2-16,0-9-3 0,0-6-1 16,0 2-11-16,2 2-33 15,-1 2-25-15,2-3-37 0,-3-5-39 16,2-2-64-16,-1-7-101 0,0-5-195 0</inkml:trace>
  <inkml:trace contextRef="#ctx0" brushRef="#br0" timeOffset="103371.8">11650 11553 236 0,'0'0'66'0,"0"0"29"0,0 0 10 0,-5-7-7 0,4 3-23 15,1-2-1-15,1-1 2 0,2 0-4 16,3-2-11-16,2-2 5 0,1-2-2 16,3 0-7-16,2-2-12 0,0-1-10 15,5-3-8-15,-1 1-4 0,2-3-1 16,0 0-7-16,1-1 1 0,-1-1 3 16,0 1-1-16,-2 2 4 0,-4-1 4 15,-2 4-5-15,-1-2 3 16,-3 4 1-16,-1 0-5 0,-4 1-5 0,-1 1 5 15,1 3-2-15,-3-1 2 16,0 3 1-16,0 1-11 0,1 0-2 16,-1 1 1-16,1 1-1 0,1 1 1 15,-1 0 0-15,3 3-6 0,0 0 1 16,0 0-1-16,1 1 0 0,-1 1-3 16,1 2 2-16,1 3-2 0,1 1 1 15,1 0 0-15,1 4 1 0,1 0-2 16,1 3 1-16,-1 0 0 0,2 4 0 15,0-2 0-15,-1 4 1 0,4-2-2 16,-2 1 3-16,2 1 1 0,0 0 1 16,2 0 2-16,-1 2 1 0,2-1-2 15,0 1 4-15,0-1-1 0,0 0-4 16,-1 0 1-16,3-1-3 0,-3 1-3 16,1-1 2-16,-1-1-2 0,0-1 0 15,-1 0-6-15,-2-2-21 0,0 0-27 16,-2-1-25-16,-1 1-35 0,-1-1-39 15,0 2-39-15,-3 0-97 0,-1-6-133 16</inkml:trace>
  <inkml:trace contextRef="#ctx0" brushRef="#br0" timeOffset="104103.99">13360 11810 136 0,'-3'-2'68'0,"1"1"27"0,-4-2-7 16,3 2-20-16,-1-1-5 0,3 1 4 15,1-2 4-15,0 2-8 0,0-1-3 16,5-1-1-16,4 2 5 0,4 0-2 16,1 1 9-16,2 0-10 0,3 0-17 15,1 0-4-15,4 0-12 0,-2 0-8 16,3 0-10-16,-2 4-7 0,2-2-3 16,-3 3 0-16,0-2-12 0,-2 3-32 15,-2-1-34-15,-5 0-38 0,-4 1-53 16,-4 4-30-16,-4-2-78 15</inkml:trace>
  <inkml:trace contextRef="#ctx0" brushRef="#br0" timeOffset="104344.38">13339 11968 632 0,'0'0'143'0,"0"0"-8"16,0 0 34-16,37 0-36 0,-15 0-50 15,5-2-13-15,3 1-8 0,0 0-21 16,3 1-11-16,-3 0-3 0,3 0-4 16,-3 0-15-16,0 0-6 0,0 0-2 15,-3 4-5 1,-4-1-29-16,-2 2-31 0,-2-1-31 0,-1 2-22 0,-1 0-37 16,2 1-67-16,-3-2-55 0,-2-2-129 15</inkml:trace>
  <inkml:trace contextRef="#ctx0" brushRef="#br0" timeOffset="105311.81">14349 11775 254 0,'0'0'102'0,"0"0"-28"0,0 0 18 0,0 0-18 16,0 0-18-16,6-24 10 16,-4 16 10-16,1-1 9 0,2 1-21 15,2-1-9-15,3-3-16 0,0 1-9 16,2-1-1-16,3-1-6 0,2-1-9 15,-1 1-5-15,1 0-2 0,-1 3 1 16,1 0 8-16,-4 2 3 0,1 1-2 16,-1 3-1-16,-1 0 1 0,1 1-6 15,-3 3-3-15,2 0-7 0,-4 0-1 16,2 4 1-16,-3 3-2 0,-1 3-2 16,-2 1 1-16,-1 6-1 0,-3 1 0 15,-3 4 0-15,-2 3 2 0,-4 1 1 16,1 1-1-16,-5 0 1 0,-1 1-1 15,-1 2-9-15,0-3-9 0,-1-2-4 16,2 2 3-16,-2-5 7 0,2-1 9 16,3-1 4-16,1-4 0 0,1-2 1 15,1 0 0-15,1-4-1 0,3-2 2 16,-1-4-2-16,1 0 1 0,2-1 0 16,2-2 0-16,0-1 0 0,0 0 0 15,1-2-1-15,7-3 0 0,0-2 4 16,2-2 4-16,4-1 1 0,0-3-1 15,3-1 4-15,1-1 0 0,4-3 1 16,0 3-5-16,-1-5 0 16,1 4-1-16,0-4-2 15,0 4 0-15,-3-3 3 0,-2 2-1 0,1-1 2 16,-4 2 0-16,0-2-1 0,0 3-4 16,-4 1 2-16,-1 0 1 0,-1 2 3 15,0 2 2-15,-5 0 1 0,0 1-2 16,-1 2 4-16,-2 1 2 0,0 2-5 15,0 1-8-15,-3 2-3 0,0 1-1 16,-2 1-1 0,-4 5 1-16,1 2 2 0,-2 4 0 15,-4 1 0-15,0 5 0 0,-2 1-2 16,-3 6 1-16,0 2 1 0,0 1-1 16,0 1 1-16,3-2 17 0,5-3 19 15,5 2 4-15,2-3-2 0,4-2-7 16,4-2 2-16,7-3-2 0,3-2-5 15,5-4-5-15,5-4-3 0,1-3-11 16,5-3-3-16,0 0-2 0,0-6-4 16,0-1-22-16,0-1-23 0,0 1-22 15,0-1-22-15,-3 1-31 0,-3 0-51 16,6-5-70-16,-7 3-127 0,-4-1-210 16</inkml:trace>
  <inkml:trace contextRef="#ctx0" brushRef="#br0" timeOffset="105612.92">15139 11973 515 0,'0'0'134'0,"8"-5"-31"0,-2 1 41 0,-1 0-12 16,0 1-66-16,-2 1-16 0,0 2-1 15,-2 1-16-15,-1 5 8 0,0 3 9 16,-4 3 2-16,1 4-8 16,-2 3-6-16,0 1-7 0,0-1-11 15,2 2-10-15,-2-2-2 0,1 2-3 16,2-3-3-16,1 0-1 0,1-1-1 16,0-2-3-16,0 0-23 0,0-1-31 15,0 1-33-15,0-2-33 0,0 1-44 16,0-2-99-16,0-4-98 0</inkml:trace>
  <inkml:trace contextRef="#ctx0" brushRef="#br0" timeOffset="106380.21">14044 12579 187 0,'0'0'67'0,"0"0"-28"15,0 1 23-15,0 1-20 0,2-2-18 16,1 1 7-16,3 0 11 0,2-1 9 15,3 0 3-15,6 0 4 0,2 0 9 16,6-1 14-16,12-2 11 0,15 1-16 16,16-4-5-16,11 0-4 0,7 1-16 15,4-1 2-15,0 1-7 0,6-1-4 16,-3 2-1-16,-1 1-12 0,-5 1-11 16,-5 0-14-16,-5 2-1 0,-3 0-3 15,-6 3-1-15,-6 1-6 0,-7 1-30 16,-10 4-32-16,-9-1-34 0,-11 1-70 15,-8 0-67-15,-9-2-46 0,-6-1-189 0</inkml:trace>
  <inkml:trace contextRef="#ctx0" brushRef="#br0" timeOffset="107328.2">14289 12986 116 0,'0'0'97'0,"0"0"-1"0,0 0-3 15,0 0-35-15,0-6-25 0,1 4 3 16,1-3 10-16,0 1 6 0,-2 0-4 16,3 1 17-16,-1-1 4 0,1-1-4 15,3 0-3-15,0 1-11 0,2-1-5 16,2-1-7-16,4 1-4 0,-2-1-2 15,4 0-4-15,-1 0-8 0,2 1-3 16,-3 0-4-16,2 0 0 0,-3 3-5 16,-1 1 3-16,-3 1-3 0,0 2-4 15,-3 4-4-15,0 2-1 0,-3 4 0 16,-1 2 0-16,-2 4 2 0,0 3 3 16,0 4 2-16,-4 0 0 15,-1 3 1-15,3-1-7 0,-3-1 1 16,2-2-1-16,0-1 0 0,1-2-1 15,-1-3 3-15,3-1-2 0,-2-5 0 16,1 1 0-16,1-6 0 0,0-2-1 16,0-3 0-16,0-2 0 0,3-2 8 15,2-4 18-15,0-6-5 0,3 0-8 16,2-5-2-16,0-3-4 0,3-1-5 16,-1-3 0-16,3-1-1 0,0 0-1 15,0 0 0-15,0 0 0 16,0 2 0-16,0 5 0 0,0 0 5 0,0 4 0 15,-2 2-1-15,1 0-3 0,-1 2 8 16,-2 1-5-16,0 0-3 0,0 1 0 16,-3 2 6-16,1 0-1 15,-3 3-2-15,-1 0-2 0,-1 2 0 16,0 1-2-16,-2 0-3 0,0 2-5 16,-1 3 6-16,-1 3 2 0,0 4 3 15,0 2 3-15,-1 2-1 0,-1 4-3 16,-1 2 2-16,3 2 0 0,0 2 0 15,0 0 8-15,0 2-2 0,0 0 1 16,0 0-3-16,0 1-1 0,0-1-1 16,0-2-3-16,0-1-2 0,0-1 0 15,-3-4-2-15,1-2-1 0,-1-3-27 16,3-2-26-16,-3-5-45 0,1-2-58 16,2-6-93-16,0-4-99 0,0-3-232 15</inkml:trace>
  <inkml:trace contextRef="#ctx0" brushRef="#br0" timeOffset="107593.83">15093 13159 942 0,'0'0'160'0,"0"0"-97"0,14 0 27 0,-11 0-60 0,-1 3-23 16,-2 4 6-16,0 3 11 15,0 2 19-15,-5 6-4 0,-2 4 0 16,2 1-2-16,0 3-6 0,2 2-5 16,1 0-11-16,0-2-10 0,1 2-3 15,1-3 0-15,0-1-2 0,0-1-22 16,3-1-24-16,-1-1-18 0,4-1-33 16,-1-2-39-16,6 0-80 0,-3-3-137 15,0-4-165-15</inkml:trace>
  <inkml:trace contextRef="#ctx0" brushRef="#br0" timeOffset="111291.89">24235 11111 247 0,'0'0'55'0,"0"0"27"16,0 0 8-16,8-13-29 0,-6 9-17 15,1 0 4-15,-1 0 5 0,0 0-1 16,2-2 9-16,-3 1 2 0,1 1 6 16,-1-2-5-16,-1 2 2 0,1-1-8 15,-1-1-21-15,0 0-12 0,0 1-3 16,1 2-1-16,-1-1 1 0,2 2-4 15,-1 2-5-15,-1 0-3 0,2 0-10 16,0 4 0-16,-1 3 2 0,1 3 1 16,-1 4 3-16,-1 3 5 0,0 5 3 15,0 8-3-15,-1 12 3 0,-2 11 2 16,-2 5-4-16,2 1-1 0,0 0 2 16,0-2-2-16,-2 2 5 0,0 3-1 15,-2 1 1-15,-3 0-3 0,-2-1 2 16,-2-4-1-16,2-3-5 0,1-6 1 15,2-3-2-15,2-7-5 0,1-1-3 16,0-7-5-16,3-4-37 0,0-7-27 16,2-7-17-16,1-4-27 15,0-1-52-15,0-3-83 0,0-2-90 16</inkml:trace>
  <inkml:trace contextRef="#ctx0" brushRef="#br0" timeOffset="111918.21">24259 11450 211 0,'0'0'91'0,"0"0"15"0,0 0-15 0,3-13-25 0,-1 9-17 0,2 1 0 15,0-2 4-15,1 2-9 16,0-1-12-16,0 1-4 0,0-1 15 16,-2 1 10-16,2-1-7 0,0 3 1 15,0-1-1-15,2-1-7 0,-2 1-6 16,2-1-4-16,-1-1 3 0,2-1-3 16,1 1-8-16,2-1 6 0,0-1-2 15,2-1 1-15,0 4-5 0,2-2 3 16,1 0 0-16,1 2 0 0,1-1-5 15,1 2-5-15,0 1-2 0,-2 1-5 16,1 0 4-16,-5 3 3 0,-1 3 1 16,-3 4-2-16,-1 2-7 0,-5 2 2 15,-3 2-3-15,-2 1 4 0,-6-1 4 16,-2 2 3-16,-6-2-1 0,-1 0-2 16,-3-1 0-16,-4-2-2 0,-1-1-2 15,-2 0-6-15,1-3 0 0,-1-1-3 16,1-2-1-16,1-2-17 0,3-2-23 15,4-1-18-15,2-1-19 0,5 0-13 16,5-3-21-16,5-1-22 0,2-1-74 16,19-3-50-16,-1 1-44 0</inkml:trace>
  <inkml:trace contextRef="#ctx0" brushRef="#br0" timeOffset="112420.45">24671 11577 336 0,'0'0'48'0,"0"0"46"0,0 0 10 0,0 0-20 0,17-33-8 16,-12 25 2-16,3-1 22 0,0-1-15 0,2 1-5 16,-1 2-18-16,-1 0-26 0,0 1-19 15,2 3-3-15,-2-1-9 16,0 3 1-16,1 1-5 0,-2 1 0 16,0 5 1-16,-2 1-1 0,0 3-1 15,0 3 2-15,-3 2-1 0,-2 3 0 16,0 0 4-16,-7 1 2 0,-3 1 4 15,-1 0-4-15,-5-1-2 0,2-3-1 16,-1-1 0-16,1-2 7 0,1-3 8 16,3-1 12-16,3-4 3 0,2 0-2 15,2-4 6-15,1-1-5 0,2 0-4 16,3-1-7-16,3-5-6 0,4 0-6 16,2 0 0-16,4-1 1 0,4 1-1 15,0 0-5-15,5 1 2 0,0 0-4 16,2 1-3-16,1 0 0 15,0 1-1-15,0-1-2 0,-2 2-3 16,1 0-15-16,-2-2-15 0,-1 2-14 0,-3 1-16 16,-3-3-27-16,-1 2-37 0,-1-5-67 15,-3 2-68-15,-5-2-110 0</inkml:trace>
  <inkml:trace contextRef="#ctx0" brushRef="#br0" timeOffset="113202.29">23924 10894 299 0,'0'0'65'0,"0"4"32"0,-2-2 5 0,2-2-33 0,0 0-13 0,0 0 21 16,1 0 5-16,2-6-19 0,1 2-3 15,3-3 4-15,2-1 4 0,1-2-12 16,2 0-1 0,2-1-10-16,3-2-8 0,0-1-6 0,0-1-7 0,2-1-2 15,-2-3-2-15,-2 2-3 16,1-1-5-16,-4 3 0 0,-1-3 1 16,1 2 1-16,-3 1-2 0,-2-2 8 15,0 1 0-15,0-1-2 0,-2-2-2 16,0 3-7-16,0 0 1 0,-2 0 2 15,1 2-6-15,1 1-1 0,-2 3-2 16,1 0 2-16,-1 3 2 0,-1 3 4 16,0 0-1-16,1 2-3 0,-2 2-7 15,1 5 1-15,1 3 0 0,2 1 6 16,1 4 1-16,2 5-3 0,1 0-1 16,4 3-1-16,0 2-1 0,3 0-1 15,-1 1-1-15,4 1 5 0,-2-1-2 16,2 2 11-16,1-1 7 0,0-1-3 15,1-1-6-15,-2 0-5 16,-1-2-2-16,0 0-5 0,-2-3 3 16,-1 1-2-16,-1-3-1 0,-1 0-27 15,0 1-42-15,0-2-28 0,0-1-42 16,-2 0-47-16,4 1-85 0,-3-2-106 16</inkml:trace>
  <inkml:trace contextRef="#ctx0" brushRef="#br0" timeOffset="113686.93">25474 11089 244 0,'0'0'87'0,"0"1"6"0,0-1 42 0,0 0-30 16,1 0-17-16,3 0-9 0,3 0 15 16,3-1-13-1,2-1-13-15,4 0-14 0,2-1-1 0,3 2-6 0,2-1-8 16,0 1-11-16,0 1-7 0,0 0-4 15,1 0-9-15,-2 0-2 0,-2 0-6 16,1 2 0-16,-2 0-6 16,-1 1-24-16,-1 0-22 0,-3-1-20 15,-2 2-40-15,-2-2-46 0,-3 4-51 16,-3-2-53-16,-2 0-135 0</inkml:trace>
  <inkml:trace contextRef="#ctx0" brushRef="#br0" timeOffset="113888.96">25591 11207 600 0,'0'0'114'0,"0"0"5"0,0 0 52 15,0 0-75-15,0 0-20 16,35 2-8-16,-15-3-6 0,4 1-4 16,0 0-20-16,3 0-15 0,-1 0-13 15,0 0-7-15,-1 3-3 0,1 1-7 16,-3 0-40-16,1 2-20 0,2-1-30 15,0 2-41-15,16 2-64 0,-7-2-77 16,-2 0-130-16</inkml:trace>
  <inkml:trace contextRef="#ctx0" brushRef="#br0" timeOffset="114825.16">26788 11164 289 0,'0'0'51'0,"0"0"6"0,0 0 14 0,0 0-10 0,0 0-11 16,0 0 5-16,20-18 3 0,-13 11-5 15,-2-1-2-15,2 0 10 0,0 0 4 16,2-3-3-16,0 1-3 0,2-2-11 16,1 1-6-16,2 0-12 0,2-2-12 15,0 2-8-15,3 1-4 0,0-1 0 16,2 1-3-16,-1 3 2 0,0 0 0 16,-2 1 3-16,-2 1 0 0,0 3-3 15,-4 0-1-15,0 2 5 0,-2 0-4 16,0 1-3-16,0 4-2 0,-3 2 0 15,0 0-1-15,-2 2 1 0,-1 5 0 16,-1 0 0-16,-3 3 0 0,0 1 1 16,-4 4 0-16,-2 0-1 0,-1 3 0 15,-1 3 1-15,-5-1 2 0,2 1 0 16,-2-1-1-16,-1-3-1 0,1-2 0 16,0-1 0-16,0-3 0 0,0-2 0 15,2-2 0-15,2-1 1 0,-1-5 4 16,4-1-6-16,3-1 2 0,0-5-2 15,3-1 2-15,1 0 4 0,4-3 3 16,6-6 4-16,2 0 8 16,3-3-2-16,2-2-9 0,4-3-8 15,0 2 1-15,-1-4-2 0,1 3-1 16,-1-2 0-16,-2 3 2 0,1 1-1 16,-1-2 0-16,-1 1 3 0,0 0-1 15,-2-1-1-15,0 0-2 0,-2 1 4 16,-1-1-4-16,-4 0 3 0,-1 4 0 15,-3 2-1-15,-3 1 2 0,-2 4 2 16,-3 1-3-16,-5 1-1 0,-2 3-2 16,-3 1 0-16,-1 5 1 0,-3 2-1 15,2 3 2-15,-2 2-1 0,1 2 0 16,2 3 1-16,2 1-1 16,1 2 7-16,1 0 6 0,4-1 19 15,3 1 7-15,1-3-3 0,2 0-2 16,0-3 1-16,2 0-3 0,3-1 0 15,2-2-6-15,1-1-6 0,0-2 0 16,2-2-6-16,2-1-3 0,1-3-3 16,3 0-5-16,2-3-4 0,2 0-12 15,1 0-32-15,1 0-21 0,2 0-34 16,1 0-26-16,1 0-34 0,9 0-50 16,-7 1-116-16,-5-1-156 0</inkml:trace>
  <inkml:trace contextRef="#ctx0" brushRef="#br0" timeOffset="115483.77">27641 11375 185 0,'0'-3'78'0,"2"0"17"0,0 2-12 0,2-1-21 0,-1-1-6 15,1 2-13-15,0-1 1 0,0 1-9 16,-1-1 1-16,0 0 10 0,0 2-3 16,-1-1 6-16,0 1 16 0,0-1-11 15,0-1-3-15,0-1-4 0,1 1-12 16,1-2-3-16,0 0-2 0,2-2-2 16,3 0-9-16,0 1-4 0,2 1-1 15,1-1-2-15,1 0 5 0,2 1 6 16,-2 0-1-16,1 3-4 0,-3-1-1 15,-2 0-2-15,1 2-3 0,-5 1-3 16,-2 1-3-16,-1 1-4 0,-2 4-2 16,0 3 4-16,-3 2-2 0,-4 4-1 15,-3 1 4-15,-2 2-4 16,-3-2 3-16,-1 3-1 16,-2-1 0-16,1-2-1 0,-1 0 0 0,4-2-2 15,1-3 2-15,4-1 1 0,3-3 12 16,3 0 12-16,3-3-4 0,1-1-2 15,5-2 6-15,4-2 1 0,5 0-5 16,2 0-4-16,4 0-4 0,5 0 1 16,1-1-1-16,3 0-2 0,0 1-9 15,1-1-2-15,0 1-2 0,2 0-6 16,-2 0-19-16,1 0-15 0,-2 2-10 16,0 0-22-16,-3 2-22 15,-1-1-34-15,3 4-48 0,-5 0-82 16,-6-2-109-16</inkml:trace>
  <inkml:trace contextRef="#ctx0" brushRef="#br0" timeOffset="115999.84">27052 11783 356 0,'0'0'47'0,"7"3"-10"0,1-3 69 0,6 0-4 0,6 0-11 0,12-3-2 16,15 0 23-16,16-2-5 0,11 2-12 16,5 0-10-16,3 2-8 0,-1 0 4 15,2-1-21-15,0-1-27 0,-1 2-21 16,-4 1-6-16,-1 0-5 0,-4 0-1 16,1 6-21-16,-4 0-15 0,-6 0-20 15,-5 1-12-15,-8 1-23 16,-7 0-28-16,-7 0-29 0,-8 0-46 15,-9-2-37-15,-9-1-126 16</inkml:trace>
  <inkml:trace contextRef="#ctx0" brushRef="#br0" timeOffset="116890.5">27138 12257 211 0,'0'0'53'0,"0"0"0"0,0 0 39 0,0 0-10 0,-3 2-10 0,3-2-5 16,3-1-1-16,2-2 3 0,2-1-15 15,1-3 19-15,1 1 1 0,0 0-2 16,2-1-1-16,0 2-25 0,-1-1-12 16,2 0-9-16,-2 1-8 0,2-1-8 15,-1 3-7-15,0 1 0 0,0 0-1 16,-3 2-1-16,-1 2-1 0,-2 2 0 15,-2 4-3-15,-1 2 4 0,-2 2 6 16,0 5 2-16,0 0-3 0,-3 4-4 16,0 2 1-16,0 2 1 0,-1 2-2 15,1 0 0-15,1 0-1 0,0-1 0 16,0-2 0-16,0-2 1 0,1-3 0 16,-1-1-1-16,2-2 1 0,-1-2-1 15,1-3 0-15,0-3 0 0,0-3 1 16,0-1-1-16,2-3 0 0,1-1 4 15,0-5 16-15,1-2 3 16,0-3-2-16,2-6 2 0,1-3-4 16,1-4-13-16,1-2 0 0,1-3-6 15,2-1 0-15,1 0 1 0,3 3 2 16,-1 0-1-16,4 1 4 0,-2 3 4 16,2 1-1-16,0 4 3 0,-3 2 4 15,0 1 2-15,-2 2-2 0,0 1-5 16,-2 1-3-16,0 2-4 0,0 1-1 15,-2 2-2-15,0 3 4 0,-1 2-5 16,-1 0 0-16,0 5-1 0,-3 2 2 16,0 3-1-16,-2 5 3 0,-2 4 0 15,-1 4 5-15,-2 10-2 16,-4 5 6-16,0 7-3 0,-1-1-3 16,1-3-5-16,2-10 1 0,2-8-1 15,-2-7-1-15,3 1-2 0,0 3-28 16,-1 2-30-16,1 2-24 0,0-1-38 15,1-2-25-15,3 0-58 0,2-5-67 16,2-5-143-16</inkml:trace>
  <inkml:trace contextRef="#ctx0" brushRef="#br0" timeOffset="117408.39">27840 12556 226 0,'0'0'68'0,"0"0"17"0,9-5 17 0,-5 1-43 0,1 0 7 15,0-1 2-15,0 0-2 0,1-2 2 16,-1 2 1-16,4-1-4 0,-2 1-6 16,1-2-2-16,1 2-2 0,1 2-17 15,-1-1-17-15,-1 2-13 0,0 2 0 16,1 0-4-16,-2 2-1 0,-1 3 2 16,0 2 3-16,-4 4 3 0,1 3 5 15,-3 2-3-15,-2 4-3 0,-3 2-4 16,-3 1 0-16,-3 1 4 0,-2 0-5 15,-2 1-2-15,-1-4 1 0,2-2-3 16,0-1 4-16,3-5 17 0,3-2 22 16,0-3 0-16,5-4-8 0,2 0-11 15,1-4 8-15,4 0 20 16,3-2-1-16,3-3-13 0,4 0-15 16,4-1-2-16,3 2-7 0,1 0-6 15,2 1-3-15,2 1-4 0,1 1-2 16,2 1-1-16,2 0-15 0,0 1-40 15,2 3-30 1,-2 0-35-16,-1 2-42 0,6 1-74 0,-7-1-137 0,-5-2-279 16</inkml:trace>
  <inkml:trace contextRef="#ctx0" brushRef="#br1" timeOffset="125549.05">7778 16831 574 0,'0'0'0'0,"0"0"-119"0,0 0-170 0</inkml:trace>
  <inkml:trace contextRef="#ctx0" brushRef="#br1" timeOffset="129419.02">15967 6367 144 0,'0'-1'74'0,"0"-2"1"15,0 0 9-15,0-1-9 0,0 0-20 16,0-2-8-16,3 1-4 0,0-1 5 15,0 3 8-15,-1-1 10 0,1 0 7 16,-1 0 8-16,-1-3-16 0,1 1-4 16,1 3-19-16,-3-1-10 0,0 3-10 15,0 1-8-15,0 1-13 0,0 5 2 16,0 6 0-16,-3 4 13 0,-4 5 4 16,-5 13 1-16,-1 13-1 0,-5 10-5 15,1 1-3-15,6-2 2 16,-1-7-8-16,7-8-5 0,0-3 1 15,2-7-4-15,3-7 0 0,-2-5-27 16,2-4-18-16,0 1-32 0,0 1-25 16,4-2-26-16,2-2-36 0,2-6-24 15,1-5-104-15</inkml:trace>
  <inkml:trace contextRef="#ctx0" brushRef="#br1" timeOffset="129904.37">16401 6460 353 0,'0'0'68'16,"0"0"-9"-16,0 0 38 0,0 0-15 15,7-35-29-15,-6 27 8 0,-1 0 2 16,0 0-8-16,0-1-6 0,0 1-3 16,0 1 0-16,-1 1-6 0,-3 3-13 15,1-2-11-15,-3 3-8 0,0 2-4 16,-2 0-4-16,-2 6-1 0,-4 4-2 16,0 7 3-16,-2 5-1 0,-3 4 1 15,0 9-2-15,2 6 2 0,4-5 0 16,5-4-1-16,5-7-2 0,3-4 3 15,3 1 2-15,2 1-1 0,6-3 3 16,1 0 4-16,3-5-2 16,4-3-4-16,0-4 4 0,1-7 12 15,2-2 5-15,1-11 2 0,2-1 4 16,-5-5-5-16,1-5-7 16,-4-10-9-16,-1-13-2 15,-5-9-4-15,-6-3-2 0,-5 5-3 0,-8 14-21 16,0 14-9-16,-3 10-4 0,0 7-6 15,-3 3-17-15,-5 1-18 16,-5 1-49-16,-1 3-3 0,-8 5-17 16,9 3-45-16,5 0-57 0</inkml:trace>
  <inkml:trace contextRef="#ctx0" brushRef="#br1" timeOffset="130390.76">16860 6392 241 0,'0'0'150'0,"0"0"-45"0,0 0 17 0,0 0-21 0,17-35-25 16,-17 28-20-16,0 0-10 16,0 0-21-16,-3 3-1 0,-2 0-1 15,0 3-8-15,-4 1-6 0,-1 0 3 16,-1 4-2-16,-3 5 0 0,-2 5 2 16,-1 5-2-16,4 4 3 0,-4 9 3 15,4 7-5-15,4-4-2 0,4-3 5 16,5-6 6-16,2-7-4 0,7 4-1 15,2 1 4-15,2-2 4 0,4-3-7 16,-1-4-1-16,1-4-5 0,4-4 2 16,-2-4 10-16,3-3 2 0,0-5 0 15,-1-4-3-15,1-5-12 0,-2-5-4 16,-4-8 2-16,1-10-2 16,-4-13-2-16,-4-9 0 0,-7 5-2 0,-2 14 0 15,-6 15-1-15,-2 15 0 0,-3 3-7 16,-3 1-15-16,-4 0-9 0,-4 3-17 15,0 3-7-15,3 1-37 0,-8 11-85 16,7-1-112-16,2 0-149 0</inkml:trace>
  <inkml:trace contextRef="#ctx0" brushRef="#br1" timeOffset="134288.97">28528 6432 18 0,'0'0'215'0,"0"0"-184"0,0 0-2 0,9-7 2 0,-5 6-21 16,0-1-6-16,1 1-3 0,0-1 10 15,0 1 5-15,2 0 3 0,-3 1 5 32,2-1 3-32,-1-1 9 0,-2 1 4 15,0 1-3-15,0-1 1 0,-1 1 3 0,2-1-6 16,-2 1-3-16,-1-1-3 16,1 1-4-16,-1-1-1 0,0 0 3 15,0-2 20-15,0 1 3 0,0 0-25 16,-1-3-9-16,0 1-12 0,-4 1 17 15,-2 1 6-15,-3 0-24 0,-4 2-3 16,-4 2-3-16,-2 2 3 0,-3 5-1 16,-2 0 1-16,2 0-2 0,0 5 2 15,1-1 0-15,1 1-1 0,2 2 0 16,2 0 1-16,5-1 0 0,5-1-2 16,4 0-6-16,2-1 8 0,6 0 2 15,5-1 1-15,4 1 14 0,3-3 18 16,2 1-3-16,2-3-11 0,0 4-9 15,2-3-5-15,-1 2-1 16,1 0-2-16,-3 0 7 0,-1 0 1 0,-2 1 5 16,-2 1 6-16,-1 0-2 0,-3 1 0 15,-2-1-1-15,-2 0-4 0,-3-2-5 16,-3 0-4-16,-2 0-2 0,-5-1 3 16,-6 0 4-16,-3-1-6 15,-5 0-1-15,-5-2-5 0,-1 0-19 16,-3-2-17-16,-2 0-13 0,0-3-17 15,1 0-28-15,0-2-11 0,3-3-16 16,4-1-17-16,7-3 17 0,7-6-30 16,4 1-30-16,4 2-33 0</inkml:trace>
  <inkml:trace contextRef="#ctx0" brushRef="#br1" timeOffset="134561.14">28670 6418 495 0,'0'0'80'0,"0"0"-6"0,0 0 47 0,13-7-16 0,-2 4-30 0,3-2-5 15,4-1 9-15,4 0-21 0,3 0-25 16,3 1-15-16,0-1-13 0,-1 0-5 16,0-1-4-16,-3 0-36 0,0 3-36 15,-4 1-46-15,2 2-62 0,7 1-54 16,-6 0-49-16</inkml:trace>
  <inkml:trace contextRef="#ctx0" brushRef="#br1" timeOffset="135204.2">29436 6501 448 0,'0'0'99'0,"0"0"-32"0,0 0 25 15,0 0-38-15,0 0-44 16,0 0-10-16,11-34 18 0,-9 26 15 16,0 1 6-16,-2 0 9 0,0-1-6 15,-2 2-6-15,-3 0 2 0,-3 2-14 16,-3 0-14-16,-2 3-9 0,-4 1-1 16,-2 0-1-16,-4 2 1 0,0 6 0 15,-1 4-1-15,2 1 1 0,2 3-2 16,4 3 1-16,4 1-5 0,4 2 3 15,3-1 0-15,2 1 3 0,3-1-3 16,0 0 2-16,3-2-3 0,2 1 3 16,2-3-2-16,3 0 3 0,-2-1 10 15,3-3 5-15,3-2 8 16,-1 0 1-16,4-2-7 0,-1-2 1 16,3-1-2-16,2-2 2 0,-1-2 4 15,2-1 7-15,0 0-5 0,-1-1-1 16,-1 0-7-16,2-3-3 0,-3-1-1 15,0-2 0-15,-3-2 3 0,1 0 1 16,-2-1-3-16,0-1 0 0,-3 0-2 16,2-2-2-16,-5-1-2 15,-1-1-1-15,0 0 2 0,-3-2 3 0,-1 1 0 16,0-3-3-16,-3 3-5 0,-1-3-1 16,0 1 0-16,0 2 1 0,-3 1-1 15,-2 1 1-15,-1 2 2 0,-2 2-2 16,0 0 5-16,-1 1-5 0,-2 2 0 15,0 1-3-15,-2 1 1 0,1 1 1 16,0 2-2-16,2-1 1 0,2-1 1 16,0 2-2-16,2-2 2 0,2 1 0 15,-2 0-2-15,3 1 0 0,0-1-3 16,-1 2-40-16,1 0-49 0,-2 2-51 16,-5 3-69-16,0-2-108 0,0 0-220 15</inkml:trace>
  <inkml:trace contextRef="#ctx0" brushRef="#br1" timeOffset="150494.13">16089 8483 51 0,'0'0'24'0,"0"0"1"0,0 0 9 16,0-5-17-16,0 3-6 0,0-1 3 15,0 1 9-15,4 1 11 0,-4-1 0 16,0 0 0-16,3 0 9 0,-1 1 0 16,-1-1-4-16,1 0-5 0,1 0-5 15,-3 1-3-15,2 1-2 0,-1-1-2 16,1 0 3-16,-2 1-1 0,0-1-2 16,0 0-1-16,0 0 4 0,2 1-4 15,-2-1-6-15,0 1 0 0,0-1-2 16,0 1 5-16,0-1-2 15,0-1 1-15,0 1 2 0,0-2 0 16,0 1 2-16,0-2 4 16,3 1 3-16,0-2 0 15,-1-2-1-15,5 0-3 16,1 1 7-16,-1 1 5 0,4 1-3 16,1-2-3-16,-2 4-5 0,5-2-6 15,0 3 1-15,2 0 0 0,-2-1 0 16,0 2 1-16,3 2-2 0,-1 0-4 15,-1 4-2-15,0 0-4 0,-2 2-1 16,0 0-6-16,-3 5 4 0,-1-1-5 16,-4 1-1-16,-3 0 3 0,-3 1-1 15,-2 1-2-15,-5 0 3 0,-3-1-3 16,-1 1 1-16,-3-1-2 0,-2 1 0 16,2-2-1-16,-2-1 1 15,-1-2 1-15,6 0 0 0,-1-4-2 16,3 0 0-16,1 0-5 0,3-5 6 15,2 2 1-15,1-3 0 0,2 0 5 16,0 0-5-16,4-4 1 0,2 1 0 16,1-1 0-16,3-3 2 0,0 3 0 15,1-1-1-15,3 1 0 0,-1 3-1 16,1 0-1-16,-1 1 0 0,1 0 2 16,2 0-2-16,-3 4 0 0,-1 0 0 15,1 3 0-15,-1 0 0 0,-1 0 1 16,1 1 1-16,-2 2 1 0,0-1 3 15,0 1-1-15,-4 1 3 16,0-2 1-16,-6 3 7 0,0-4 8 16,-7 4 2-16,-3-3 3 0,-6 1-9 15,-5 0-4-15,-4-2-6 0,-5-1-6 16,-6 1 0-16,-10 1-3 0,-3-4-1 16,0 1-3-16,8-4-2 0,14 0-6 15,8-1-11-15,5-1-14 0,-3 0-10 16,-1 0-21-16,1 0-21 0,7 0-47 15,2 0-41-15,8-1-47 0,2-3-27 16,4 1-147-16</inkml:trace>
  <inkml:trace contextRef="#ctx0" brushRef="#br1" timeOffset="151325.2">16812 8464 333 0,'3'-4'102'0,"1"-2"-48"0,-1 0 38 0,0-2-2 16,0 1-43-16,2 0-19 0,-4 0 11 16,2 0 2-16,-3 0 6 0,0 2-2 15,-3-1-2-15,-4 2-3 0,0 0-2 16,-1 1-15-16,-2 1-7 0,-2 1-10 16,-1 1 3-16,-2 5-5 0,0 2-4 0,-5 2 0 15,4 5 0-15,-3 3 2 16,-1 3-1-16,2 1-1 0,-1 3 0 15,3 2-1-15,2-2 0 0,5 2 1 16,2-2 0-16,1 0 1 0,5-1-1 16,2-2 1-16,8 0 1 0,3-4-2 15,3 0 2-15,1-4 5 0,6-3 2 16,2-2 9-16,3-2 4 0,-2 0 1 16,4-5 2-16,1-1-2 0,-2-1-2 15,2-6-10-15,-5 0 1 0,2-2-2 16,-5-1-4-16,1 0 3 15,-5-1 1-15,0 1 2 0,-1-3 2 16,-4 3-2-16,-1-1-1 0,-2 0-4 16,-2 1-5-16,-4-2 2 0,1 1-3 15,-5-2 3-15,0 1-2 0,0 1 1 16,-1-2 1-16,-3 2 3 0,-3 1-2 16,2-2 4-16,0 4-1 0,0-1-3 15,-1 1 0-15,0 0 0 0,0 1-3 16,-1 1-1-16,1 0 1 0,1 1-1 15,-1-2-1-15,1 2 1 0,0-2 1 16,2 2 0-16,-2 0 3 0,4-1-1 16,-1 0-2-16,-1 0 1 15,1 2-3-15,1 1 1 0,-2-1 1 16,2 1-2-16,-1 1 0 0,0-2-1 16,-1 3 1-16,1-2-1 0,-1-1 1 15,0 3 0-15,1 0-1 0,-4 0 3 16,1-2-2-16,-2 3 0 0,0 0-1 15,-1 0 1-15,2 0-2 0,-3 0 2 16,-1-1 0-16,2 1 0 0,-3 0 0 16,3 0 0-16,0 0 0 0,2 0 1 15,-2 0-2-15,3 1 1 0,2 2-16 16,0-1-32-16,1 0-39 0,-4 4-44 16,4-2-102-16,-4-1-147 0</inkml:trace>
  <inkml:trace contextRef="#ctx0" brushRef="#br1" timeOffset="158900.44">28875 8454 105 0,'0'0'24'0,"0"0"4"0,0 0 20 16,0 0-1-16,0 0-14 16,0 0-9-16,2 0 11 0,1-1 0 15,-1-1 1-15,-1 1 8 0,1-1-1 16,-1 1 8-16,1-1-2 0,-2 0 2 15,0 1-9-15,0-1-4 0,0 0-3 16,0-1-1-16,1-1-3 0,0-1-2 16,0-1-7-16,1-3-9 0,1-2 0 15,2 1 1-15,2-2 8 0,0-1 4 16,1 1 3-16,1 0-2 0,2-1 5 16,-1 0-3-16,3 1-4 0,-1 1-8 15,1 0-2-15,1 2-9 0,-3 1 0 16,3 2-4-16,-3 1-1 15,0 1-1-15,0 1 0 0,1 3 0 16,-1 0 0-16,1 1 0 0,-2 5 0 16,2 5 1-16,-4 4 1 0,0 3 2 15,-1 5 2-15,-3 0 3 0,-1 3 4 16,-3 0-1-16,0 0-4 0,-6 2-3 16,-2-2-2-16,-3-1 0 0,-2 0-2 15,-1 0 3-15,-3-3 0 0,1-1-3 16,-1-3 2-16,1 2 2 0,-1-5-3 15,4-1 9-15,0-1-8 0,3-2 1 16,3-2 1-16,3-3-2 0,2-3-1 16,0 1-2-16,2-3 0 0,3-1 9 15,2 0-7-15,2 0 7 0,3 0-2 16,5-1-4-16,0 0 1 0,4-3-4 16,3 3 0-16,-1 0 0 0,2-1-5 15,3 0-14-15,0 0-19 0,3 2-24 16,-2-1-34-16,0-2-22 0,0 0-28 15,-2-2-30-15,8-4-3 0,-6 0-78 32</inkml:trace>
  <inkml:trace contextRef="#ctx0" brushRef="#br1" timeOffset="159384.94">29801 8345 371 0,'0'0'40'0,"0"0"50"0,10-20 6 0,-9 13-20 0,1 1-13 0,-2 1-30 16,0-1-10-16,-2 0 3 0,-1 0-6 15,-3 3 3-15,-3-2 4 0,0 3-4 16,0 0-1-16,-5 2-9 0,1 0-1 15,-4 4-1-15,-1 3-10 0,-2 5 1 16,0 2-3-16,-1 1 2 16,-2 6-2-16,2 0 2 0,1 3-2 15,5 1 1-15,2 0 0 0,5 0 2 16,2-2 0-16,4 0 3 0,2-2 2 16,6-2 9-16,4-1-1 0,1-2-9 15,5-2 0-15,1 0 28 0,4-3-12 16,1-3-5-16,-1-2 2 0,1-4 6 15,1-2 1-15,-1 0-5 0,-2-1 1 16,0-5 2-16,-4-2-3 0,1-4-5 16,-4-3-3-16,1-5 3 0,-3-2-2 15,1-6-3-15,-1-7-3 0,-2-7-4 16,-3-2-3-16,0 4 3 0,-6 13 3 16,0 11 11-16,-3 6 2 0,-2-1-10 15,-1 0-10-15,-2 0 0 0,0 0-1 16,-4 3-6-16,2-1-33 15,-4 4-49-15,-5 1-74 0,0 2-137 16,3 1-240-16</inkml:trace>
  <inkml:trace contextRef="#ctx0" brushRef="#br1" timeOffset="164404.97">16855 11589 167 0,'0'0'109'0,"0"0"-55"0,0 0 12 0,0 0-4 16,-2-4-37-16,2 3 14 0,0-1-12 16,2-1 7-16,-2 3-2 0,2-2 2 15,-1 0 2-15,-1-1 8 0,0 0 2 16,0 0 0-16,0 1-1 0,0-3 0 15,0 3 0-15,0-2-10 0,0 1-4 16,2-3-6-16,5 2-8 0,-2-1 1 16,2-1 7-16,1 0 0 0,2 2-2 15,0 0-5-15,1 2 0 0,3-1-3 16,2 3 0-16,0 0 1 0,0 0-3 16,-2 6-3-16,0 1 2 0,-1 2-4 15,-4 3-3-15,-1 2-3 0,-3 3-2 16,-5 1 3-16,-1 2-3 0,-9 0 6 15,-1 0-5-15,-5-2-1 16,0 0-5-16,-1-2-3 0,-2-2 1 0,3-1-3 16,-1-2 0-16,2-1-8 0,4-3 0 15,-3 0 0-15,6-5 0 0,0 1 9 16,2-2 9-16,5-1 0 16,1 0-1-16,3-1 1 0,4-2 3 15,3 2 3-15,3-1-2 0,2 1 2 16,4-1 2-16,2 2 2 0,-1 2 2 15,4 1-6-15,-3 1-1 0,1 3 0 16,1 0 1-16,-2 3 5 0,-2-2 4 16,-2 4 3-16,-2 0-3 0,-6 0 2 15,-1 1 10-15,-5 0 2 16,-3 1-6-16,-11-1 3 0,-5-1 2 0,-6 1-19 16,-8-1-1-16,-13 1-7 0,-7 1-1 15,2-2-4-15,3-6-10 0,13-3-10 16,10-3-7-16,8 0-25 0,1 0-15 15,-3-2-2-15,5-3-23 0,-3-2-28 16,9 0-20-16,12-7-34 16,5 3-22-16,3 1-97 0</inkml:trace>
  <inkml:trace contextRef="#ctx0" brushRef="#br1" timeOffset="164826.97">17420 11733 326 0,'0'0'146'0,"0"0"-49"0,0 0 8 0,2-25-1 0,-2 16-32 0,-2 2-10 15,-3-1-8-15,1 1-3 0,1-1-3 16,1 2-8-16,2 0-2 16,-1 2-11-16,-1-1-11 0,-1 1-8 15,1 2 1-15,-2 1-5 0,0 1-4 16,-3 0-2-16,0 1 2 0,-1 5 0 15,0 3-2-15,-6 3 2 0,5 3 0 16,-2 1 2-16,1 4-3 0,2 1 1 16,2 3 0-16,4-2 0 0,2 1 4 15,5-1 12-15,5-3 10 0,5-3-1 16,1-2-7-16,6-2-5 0,2-5 1 16,1-1 0-16,1-5 4 0,-1-1-3 15,-1-6 3-15,-1-4 5 0,-5-3-2 16,1-7 8-16,-6-2 4 0,-3-11-11 15,-7-10-7-15,-6-5-11 0,-6 5-4 16,-1 13-2-16,-1 13-7 0,-3 11-1 16,-2 2-1-16,-7 1-10 0,-9 3-1 15,2 2-6-15,3 2-22 0,0 4-28 16,7 2-25-16,-2 0-47 0,-4 8-68 16,6-4-51-16,4 0-158 0</inkml:trace>
  <inkml:trace contextRef="#ctx0" brushRef="#br1" timeOffset="165345.01">16506 12301 110 0,'0'0'52'0,"0"0"-21"0,0 0 21 0,8 0-20 0,-7 2-11 0,1-1 9 0,0 0-3 15,-1 0 0-15,-1 0-2 16,0-1 2-16,2 1 8 0,-2 0 10 16,2 0 8-16,0 0 1 0,1 0 4 15,-1-1 0-15,3 1 0 0,3 0-2 16,4-1 3-16,4 0 3 0,6 0 8 15,11-1 1-15,12-2-7 0,15-2-7 16,12 0 5-16,4 1-2 0,3 0-2 16,-3 1-7-16,3 0-14 0,-3 0-21 15,3 0-9-15,-5 2-6 0,0-2-1 16,-3 1-23-16,-2 0-15 0,-5 2-26 16,-7 0-19-16,-7 1-22 15,-11 4-27-15,-8 1-51 0,-12-2-37 16,-11 0-77-16</inkml:trace>
  <inkml:trace contextRef="#ctx0" brushRef="#br1" timeOffset="165798.14">16689 12666 391 0,'0'0'78'0,"0"0"-5"0,0 0 37 0,0 0-2 16,13-42-26-16,-10 33-5 0,3 2-13 15,-3 2-12-15,-3 1 7 16,0 2-15-16,0 2-15 0,0 2-19 16,0 6 2-16,0 6 3 0,-9 6 8 15,1 7 1-15,-5 10-7 0,-4 12-3 16,-1 12-9-16,-2 0-4 0,7-3-1 15,2-9 0-15,5-10 0 0,1-1-13 16,3-8-20-16,1-6-28 0,-1-5-30 16,2-2-31-16,0 1-153 0,7 1 152 15,-1-4-87-15,4-6-131 0</inkml:trace>
  <inkml:trace contextRef="#ctx0" brushRef="#br1" timeOffset="166241.47">17047 12883 256 0,'0'0'118'16,"0"0"-29"-16,0 0 16 0,15-35-7 16,-9 24-22-16,-1 0-8 0,1-2 1 15,-3 1-18-15,-3 0-4 0,0-1-6 16,-1 2-12-16,-4 1-5 0,-1 2-2 15,0 1-4-15,-1 3-6 16,-1 2-6-16,-1 2-6 0,-1 1 0 16,-3 7-2-16,-4 4 2 0,0 7 0 15,-1 3 2-15,1 5-1 0,-2 7-1 16,0 6 1-16,6 6-1 0,3-5 0 16,5-9 0-16,5-9 0 0,1-5 1 15,4 0-1-15,6 3 20 0,0-1 8 16,6-2 0-16,-1-5 1 0,5-5 6 15,2-8 2-15,-2 0-3 0,0-9 3 16,-3-4-3-16,-1-5 4 0,-5-5 6 16,-1-11-11-16,-4-11-16 0,-4-9-13 15,-2 2-4-15,-1 13-4 0,-1 18-9 16,-2 10-6-16,-1 5-10 0,-2 1-30 16,-5 1-24-16,0 2-12 0,-2 2-1 15,-1 1-28-15,4 5-42 0,2 6-51 16,-1 0-30-16,6-2-107 0</inkml:trace>
  <inkml:trace contextRef="#ctx0" brushRef="#br1" timeOffset="166673.01">17383 12865 370 0,'0'0'105'0,"0"0"-33"0,0 0 29 0,0 0-35 16,17-41-24-16,-14 32 22 0,-3 0-21 15,0 1-18-15,-3 0 2 0,-2 3-5 16,0 2-16-16,-7 3 1 0,2 0-1 16,-2 6 0-16,-4 3-1 0,3 4-1 15,-1 5-2-15,1 4-1 0,4 2 0 16,1 4-1-16,3 2 0 15,2 0 2-15,3-2-1 0,2-2 0 16,4-1 4-16,2-4 6 0,1 0 4 16,4-5 7-16,0-1 2 0,1-5 0 15,2-4 5-15,-2-3 1 0,3-3 4 16,-1-6-1-16,1-3-1 0,-2-4-5 16,-4-3-6-16,1-6 3 0,-4-4 17 15,-3-9-3-15,-5-7-7 0,0 5-6 16,-1 5-1-16,-4 10-5 0,0 8-12 15,-3 0-5-15,-1-1-2 0,-1 3-23 16,-3 2-32-16,-1 1-30 0,2 2-34 16,-7 2-61-16,4 1-118 15,1 2-175-15</inkml:trace>
  <inkml:trace contextRef="#ctx0" brushRef="#br1" timeOffset="169324.79">30165 10878 136 0,'0'0'43'0,"0"0"-10"15,0 0 38-15,0-3-23 0,0 1-13 16,2 1-9 0,0-2 14-16,0 1 3 0,-1 0-3 15,1-1 0-15,-1 1-1 0,-1 0 8 0,0 1-8 16,1-1 10-16,-1 0-3 0,1 0-5 16,-1 0-2-16,2-1-10 15,-1-1 2-15,1-1-1 0,0 1-5 16,1-1 8-16,1-1-8 0,1 0 3 15,1 0-2-15,1 1-2 0,-1 1 0 16,1-1-4-16,0 3-1 0,-1-2-2 16,1 1-4-16,-2 1 1 0,3-1 2 15,-1 1-6-15,0 2-2 16,-2 0 0-16,1 0-5 0,0 0 0 0,3 0-2 16,-2 2 0-16,3 3 0 0,-1 0 0 15,0 2-1-15,1 3 1 0,0 3-1 16,-1 1 1-16,-1 4-1 15,-2 0 6-15,-1 4 1 0,-3 3 0 16,0-2-1-16,-4 0-2 0,-3 1 0 16,-5-1-2-16,-1-1 4 0,-8-1-4 15,0 0 2-15,-1-1-2 0,-1-1 3 16,-1-3-4-16,4-1 1 0,0-3 2 16,3-2 1-16,3 0 1 0,4-5 8 15,1-1-2-15,3-1 12 0,2-1-5 16,2-2-2-16,0 0 1 0,6 0 3 15,4-2 4-15,4-1-4 0,4-1-4 16,4 0-7-16,3-1-6 0,3 3-4 16,1-2 0-16,2 2-2 0,-1 1-18 15,2 0-17-15,-5 1-22 0,0 0-15 16,-3 0-26-16,-2 0-47 0,1-2-83 16,-7 0-76-16,-2-1-235 0</inkml:trace>
  <inkml:trace contextRef="#ctx0" brushRef="#br1" timeOffset="170336.01">30921 10819 160 0,'2'0'122'0,"0"-2"-44"0,-1 0 4 0,1 1-28 0,1-1-11 0,-1 2-5 0,-1 0-1 16,2 0-2-16,-3 0 0 15,0 0 7-15,0 0 16 0,0 0-4 16,0 0-1-16,0-1-8 0,-3 0-13 16,0 1-10-16,0-2-8 0,-4 1-6 15,-1-1-3-15,-2 1-4 0,0 1 2 16,-3 0-3-16,-2 4 0 0,0 2 1 16,-4 2-1-16,3 5-1 0,-1 1 1 15,3 2-2-15,0 2 2 0,2 0-2 16,3 5 2-16,5-2-3 0,2 2 3 15,2-1 3 1,5-1 18-16,4 1 12 0,2-2 8 0,5-2-15 16,0-1-3-16,4-4-7 15,1-2 2-15,1-2 1 0,0-3 4 0,1-3 7 0,-3-3 0 16,2 0 7-16,-2-5 2 16,-1-3-8-16,0-5-8 0,-3-2 2 0,0-5-8 15,-3-6-4-15,-1-9-7 0,-4-5-4 16,-3 3-1-16,-4 7-1 0,-1 9 0 15,-4 9-1-15,-4-1 0 16,-3 0-2-16,-2 1 3 0,0 4-9 16,-4 1 0-16,0 0-6 0,1 4-14 15,-1 0-21-15,1 2-22 0,0 1-8 16,3 0-16-16,2 0-40 0,0 3-52 16,5 1-34-16,1 0-97 0</inkml:trace>
  <inkml:trace contextRef="#ctx0" brushRef="#br1" timeOffset="170887.44">30226 11510 134 0,'0'0'48'0,"-8"0"21"0,4 1 25 16,2-1-37-16,0 1-4 0,2 0-1 16,2 0-8-16,4 0 21 0,7 0 11 15,4 0 18-15,12 0 2 0,16 0-9 16,17-1-2-16,11 1-2 0,1 1-15 16,2-1-3-1,-8 1-25-15,0 1-17 0,0-2-18 16,1 0-5-16,-2 3-12 0,1-1-32 15,-2 2-21-15,-4-1-34 0,-7 1-45 16,-6 1-27-16,-11 0-35 0,-12-3-74 16</inkml:trace>
  <inkml:trace contextRef="#ctx0" brushRef="#br1" timeOffset="171529.02">30199 11923 458 0,'0'0'63'0,"0"0"-15"0,0 0 43 0,0 0-21 15,0 0-25-15,29-27-11 0,-23 25-12 16,-3 2-7-16,-1 0-7 0,-1 0-6 15,-1 5-2-15,0 1 21 0,-3 4 0 16,-2 2 0-16,-4 2-13 0,3 2-6 16,-2-1-1-16,1 2 0 0,1-2-1 15,3 0 4-15,2 0-3 0,1-1 2 16,4-1 19-16,4-1 19 0,2-2 10 16,2-2 2-16,4 2 4 0,1-2-5 15,1-2-4-15,1-2-13 0,-2 2-11 16,2-2 3-16,1 0 0 0,-2 2-2 15,2-2-3-15,0 0 1 0,0 2-9 16,-3 1-2-16,-1 0-3 0,-3 2-2 16,-4 2-4-16,-4-1 1 0,-3 3 1 15,-4 1 1-15,-6 3-2 0,-4-1 1 16,-3-1-2-16,-4 1 2 0,-1-2-5 16,-4 0 0-16,0-1-5 0,-2-1-14 15,-1-3-24-15,0 1-15 0,3-5-28 16,0-1-16-16,1-3-18 15,5-1-20-15,1-4-33 0,4-4 9 16,2-1 5-16,10-11-15 0,1 3-19 16</inkml:trace>
  <inkml:trace contextRef="#ctx0" brushRef="#br1" timeOffset="171763.31">30294 11939 618 0,'0'0'106'0,"0"0"-12"0,0 0 37 0,0 0-35 0,46-25-15 16,-24 17-1-16,3-1-11 0,2 0-23 15,3 1-32-15,-3 1-13 0,2 0-1 16,1 1-11-16,0 1-31 0,0 1-33 15,1 3-34-15,1 0-41 0,15 2-50 16,-9 1-50-16,-5 3-139 0</inkml:trace>
  <inkml:trace contextRef="#ctx0" brushRef="#br1" timeOffset="172327.15">31123 12055 273 0,'0'0'172'0,"0"0"-85"16,0 0 8-16,0 0-18 0,0 0-23 16,0 0 2-16,0 0 1 0,5-23-22 15,-5 17-12-15,0-1 5 0,-1 1 0 16,-4 0 1-16,-1 0 9 0,-2 1-2 15,-2 1-9-15,-2 2-7 0,-4-1-7 16,0 3-3-16,-1 0-7 0,-4 3-2 16,3 4-1-16,-3 2-2 0,2 5 0 15,-2 3 2-15,2 5-2 16,0 2 1-16,2 9-1 0,3-2 2 0,4 2 7 16,5-1 15-16,5-6 7 0,0 2-1 15,4-1-4-15,4-4-8 0,4-4-7 16,1-1 1-16,1-5-1 0,3-3 7 15,1-2 0-15,1-3 2 16,0-4-7-16,0-1 13 0,1-4 6 0,-1-2 4 16,-1-3-10-16,0 0-7 0,0 0-1 15,1-3-4-15,-2-1-4 0,1-2 0 16,-3-2-6-16,1-2 0 16,0-3 1-16,-2 0-2 0,0-3 1 15,-1-2-1-15,1 0 0 0,-6 1 0 16,-2 1-1-16,-1 3 0 0,-3 2 6 15,-2 2-1-15,0 3 0 0,-5 2 2 16,-3 3 2-16,-3 1-7 0,0 2-1 16,-2 0-1-16,-2 1-3 0,2 2-4 15,-3 1-9-15,3 2-18 0,-2-1-26 16,4 1-27-16,-2 1-28 0,-8 0-62 16,4 1-108-16,1-1-143 0</inkml:trace>
  <inkml:trace contextRef="#ctx0" brushRef="#br1" timeOffset="191261.58">9611 15985 104 0,'-1'0'59'0,"1"-1"-25"0,-2-2 27 16,2 1 9-16,0-1-22 0,0-1-4 16,-1 1 9-16,1 0 0 0,-2 0-4 15,1 0-3-15,0 0-5 0,0 2-1 16,1-3 0-16,0 2-7 15,0-2-8-15,1-1-7 0,4-1-2 16,1-2-5-16,1-1 1 0,2-1 3 16,0-1 5-16,0 0-2 0,1 1 8 15,0-1-6-15,-1 1-2 0,-1 0 3 16,1 3-2-16,-2 0-1 0,1 3 0 16,-1 0-3-16,0 3-4 0,0-1-1 15,-2 0-6-15,-1 1 0 0,1 1-1 16,1 0-2-16,-1 0 0 0,0 3-1 15,-1 0 2-15,0 4 2 16,0 0 5-16,-1 1 0 0,2 5 1 16,-2 1-1-16,1 2-3 0,-2 3 1 15,-1 2 0-15,0 3 0 0,0 0-1 16,-1 1-3-16,0 0-1 0,0 1-1 0,-1-2 1 16,0 1-1-16,-1-1 0 15,0-3-1-15,-1 0 1 0,0-1 0 31,-1 1-1-31,1-2 0 0,-1-2 1 16,1 0 0-16,-1-3-1 0,0-3 0 16,2 0 1-16,-1-3-1 0,2-4 0 0,1-1 0 0,0-3-5 0,0-5 5 31,3-4 31-31,0-5-8 0,3-3-6 16,0-5 4-16,1-1-2 0,3-5 2 15,0 0-9-15,0 0-1 0,3 1 0 16,0 0-4-16,1 2 2 0,-2 3-6 15,2 0 0-15,-1 2 0 0,0 0-1 16,3 1-2-16,2-1 2 0,-2 1-2 16,4 0 1-16,-2 1 0 0,1 3-1 15,-2 1 1-15,-2 1 1 0,-3 6-1 16,-2 2 8-16,-4 2 1 0,-1 3 1 16,-3 0-3-16,1 0-2 0,-2 3 2 15,1 2-1-15,0 4-3 0,-1 2-3 16,1 1 2-16,-1 2 0 0,1 5 1 15,-2 1-1-15,1 3 3 0,1 1 5 16,0 3 4-16,1-1 5 0,0 2 0 16,2 0-3-16,-1 0-3 0,2-2-3 15,1 0 2-15,-1-2-3 0,-1 1-2 16,-1-4-4-16,0 0 0 0,-1-1-2 16,0-4-1-16,1 0 0 0,0-4-1 15,-1-2-11-15,1-3-17 0,-1-4-23 16,0 0-26-16,0-3-36 15,0 0-51-15,2-3-87 0,0-1-87 16,-1-2-164-16</inkml:trace>
  <inkml:trace contextRef="#ctx0" brushRef="#br1" timeOffset="192058.69">10569 16136 155 0,'2'-2'61'0,"0"2"-6"0,0-3 24 16,3 3-27-16,-2-2-13 0,1 0 2 16,0-1-5-16,-2 1 1 0,1 1-4 15,-2 0 3-15,0-1 0 0,-1 2 5 16,0-1 4-16,0 1 6 0,0 0 0 15,0-1-1-15,0 0-3 0,0 0-5 16,0-1-2-16,0 1-2 0,1-2 1 16,0 1 1-16,-1 0 0 0,1 1-3 15,0-1-3-15,-1 1-6 16,1 1-5-16,0 0-5 0,0 1-4 16,-1 4 3-16,1 5 0 0,0 5-2 15,-1 4 1-15,0 4-5 0,-1 2-5 16,-1 5-1-16,0 3 0 0,0-2 2 15,1 0 7-15,-1-2-6 0,1-5-1 16,0 0-1-16,0 0-5 0,1-4-1 16,-1-3-10-16,0-1-15 0,1-5-16 15,-1 0-25-15,1-4-26 0,-1-3-34 16,1-4-72-16,1-2-66 0,0-4-98 16</inkml:trace>
  <inkml:trace contextRef="#ctx0" brushRef="#br1" timeOffset="192653.17">11095 15630 101 0,'0'0'242'0,"0"0"-190"0,0 0 65 0,11-20-22 0,-7 14-25 0,0-1 1 15,0 0 14-15,0 1-5 0,-1-1-18 16,0 3-4-16,-1 0-5 0,0 1-8 15,1 0-5-15,-1 3-9 0,-1 0-11 16,0 5-4-16,-1 3 1 0,1 6 6 16,-1 5 6-16,0 12 2 0,-1 13-6 15,1 16-4-15,0 7-4 0,0 1-4 16,1-1 4-16,0-8 6 0,0 1 5 16,0-3-4-16,-1-1-10 0,-1-2-5 15,-3-2-5-15,-3-5-4 16,3-6-13-16,1-9-9 0,2-6-9 15,1-9-11-15,2-1-7 0,2 1-31 16,2-2-31-16,-1-1-45 0,3-10-26 16,-1-4-73-16,-1-3-111 0</inkml:trace>
  <inkml:trace contextRef="#ctx0" brushRef="#br1" timeOffset="193076.37">11073 15844 391 0,'0'0'84'0,"0"0"-4"16,0 0 23-16,0 0-20 0,20-38-2 15,-12 30 3-15,2-2-18 0,1 1-6 16,2-2-5-16,1 0-12 0,4 0-7 16,0 2-10-16,2-1-4 0,-1 2-1 15,2 1-2-15,1 3 6 0,-1 2 6 16,-1 2-4-16,1 4 2 0,-2 5-13 16,0 2 2-16,-1 4-10 0,-3 5-2 15,0 1-4-15,-3 4 2 0,-4 1 5 16,-1 0 3-16,-2 1 0 15,-3-4-6-15,-2 2-1 0,-1-4-4 16,-5-2 0-16,-5-2 0 0,0-3-1 16,-4-1 0-16,-1-4-7 0,-3-2-13 15,-1-2-9-15,-1-4-14 0,0-1-16 16,3 0-8-16,-1-4-25 0,3-2-49 16,3 2-48-16,0-6-34 0,3 3-86 15</inkml:trace>
  <inkml:trace contextRef="#ctx0" brushRef="#br1" timeOffset="193389.07">11606 15960 645 0,'0'0'108'0,"0"0"-69"0,0 0 53 0,0 0-46 0,0 0-29 0,32-22 5 16,-29 20-1-16,1 2 1 0,-3 0 4 15,0 6 4-15,-1 4 22 0,-1 6 15 16,-4 3-11-16,1 4-7 0,-3 3-6 16,-2 8-20-16,1 8-15 0,-2 5-5 15,3 1-3-15,1-5-3 16,4-7-9-16,1-9-19 0,1-6-14 15,0-5-26-15,0-3-31 0,2 3-45 16,5 0-48-16,-1 0-29 0,0-8-117 16</inkml:trace>
  <inkml:trace contextRef="#ctx0" brushRef="#br1" timeOffset="194155.47">10768 15521 70 0,'0'0'60'0,"0"0"-14"0,0 0 47 0,0 0-4 15,0 0-7-15,-10 13-7 0,8-11 6 16,1 0-5-16,0 0-1 0,-1-2-11 16,2 0-10-16,0 0 0 0,0 0-7 15,3-3-5-15,2-1 1 0,3-3 3 16,1-3-1-16,4-1-7 0,5-4-13 15,0-2-5-15,1-3 1 0,1-1 0 16,0-4 5-16,1-3 2 0,2-5 1 16,-1 2-1-16,-2-1-6 15,1 3-10-15,-5 6 2 0,4-2-1 0,-1 2-4 16,-2 2-8-16,-1 0 2 16,-3 3-1-16,-2 3 5 0,-3 1 4 15,-1 4 5-15,-1 0-6 0,-3 4-3 16,-1 2 17-16,0 2-1 0,0 0-4 15,-2 2-5-15,0 0-8 0,1 2-5 16,1 2-1-16,0 7 1 0,3-1 2 16,1 5 4-16,3 3-2 0,2 2-1 15,2 2-1-15,3 2-2 0,1 2 0 16,3 0 0-16,2 3 0 0,1-2 0 16,3-1 0-16,0 0 0 0,1-1 1 15,0-3-2-15,0-2 0 0,-3-1 1 16,-1-2 1-16,-1-2-2 0,-1-2 1 15,-4 1-2-15,0-5-1 0,-2 0-20 16,-1-2-23-16,-1-1-38 0,-1-2-36 16,2 0-40-16,-1-2-92 0,0-2-122 15</inkml:trace>
  <inkml:trace contextRef="#ctx0" brushRef="#br1" timeOffset="196408.53">12595 15658 229 0,'0'0'66'0,"0"0"-8"0,0 0 37 15,0 0-17-15,-10-11-16 0,7 9-19 16,-1 0-5-16,-1-1 3 0,2 0 4 16,-1-1-2-16,1 1 3 15,2 0-7-15,-1 2-4 0,2 0 3 0,0 1-12 16,2-1-10-16,2 1 3 0,4 0-2 15,4 1 1-15,2-1-2 0,2 1-2 16,2 2-7-16,2 1 3 0,2 3-6 16,1 0 0-16,2 1 2 0,1 2-1 15,2 0 8-15,2 1 6 0,2-1 4 16,4 2 2-16,10-1-1 0,3 1-7 16,5 1 0-16,-7-2-6 0,-2 0 1 15,-7-2-6-15,-1 0-2 0,-5 0 5 16,-5-1 0-16,-5 0 0 0,-9-4 5 15,-2 3 3 1,0-1 0-16,0 2-4 0,-1 2-6 0,-4 0 1 0,-3 1-1 16,-3-1-2-16,-3 1-1 0,-3 1-1 15,-4 2-1-15,-1 0 1 0,-6 0-2 16,-1 2 0-16,-4 2 1 0,-3-1-2 16,-1 1 1-16,-10 3 0 15,-7 3 3-15,-7 0-4 0,-1 0 0 16,4-4 0-16,12-4 0 0,10-7-2 15,5-2-10-15,2-1-16 0,0 0-22 16,1 1-11-16,-3-1-14 0,7-1-22 16,4-1-23-16,2-1-33 0,9-3-61 15,3 0-107-15</inkml:trace>
  <inkml:trace contextRef="#ctx0" brushRef="#br1" timeOffset="196799.12">13553 16026 247 0,'0'0'200'0,"0"0"-123"0,0 0 33 0,22-6-20 15,-19 5-30-15,0 0-7 0,-3 1 16 16,0 0-9-16,0 0-8 0,0 1-10 16,-3 2 11-16,-2 4-4 0,-4 2-5 15,-2 3-8-15,-2 3-10 0,-6 2-12 16,-6 2-6-16,-5 5-5 0,-13 4-3 15,-8 6-7-15,1 1-10 0,6-4-6 16,5-2-2-16,10-6-14 0,7-8-18 16,7-2-14-16,3-2-22 0,-2 1-48 15,1 4-21-15,3-4-10 0,6-3-98 0</inkml:trace>
  <inkml:trace contextRef="#ctx0" brushRef="#br1" timeOffset="197206.7">14673 15789 552 0,'0'0'96'0,"0"0"-15"0,0 0 53 0,0 0-54 0,0 0-31 15,27-15 10-15,-26 15-12 16,1 0-1-16,0 3-14 0,-2 4 3 0,0 4-2 15,-5 6 2-15,-2 2-3 0,-4 8-2 16,-4 8-1-16,-3 8-7 0,-4 10-8 16,0-1-9-16,6-3-2 0,2-6-3 15,3-6-23-15,1-3-40 0,1-2-41 16,6-7-56-16,-2 2-52 0,2-6-125 16,1-3-134-16</inkml:trace>
  <inkml:trace contextRef="#ctx0" brushRef="#br1" timeOffset="197738.07">15341 15798 499 0,'0'0'83'16,"0"0"-28"-16,0 0 37 0,0 0-61 15,0 0-19-15,-28-35 3 0,20 33-15 16,-2 2-2-16,-4 4 2 0,3 6 0 16,-6 5 13-16,-1 4 24 0,-2 6 17 15,-2 9-3-15,-2 9-14 0,-2 6-8 16,6 2-11-16,9-7-9 0,6-11-4 15,5-9-4-15,0-5-1 0,5-2 0 16,3 2 2-16,3 2-2 0,5 0 3 16,3-1 10-16,1-4 31 0,4-4 4 15,-2-5-3-15,4-5-6 0,-1-2-12 16,3-8-3-16,1-1-9 0,-1-4-8 16,-1-4 3-16,-2-3 3 0,-1-3 1 15,0-5-2-15,1-7-2 0,-3-6 20 16,-1-5-4-16,-4 5 0 0,-9 10-7 15,-5 8-5-15,-3 7-1 0,0-2-3 16,-1-3-5-16,-6 1-5 0,-1 2-2 16,-6 6 0-16,-2 0 1 0,-4 4-3 15,-1 4 4-15,-1 3-4 0,0 1-12 16,-3 4-4-16,4 1-5 0,0 1-18 16,1 1-26-16,7 1-33 15,-1 3-71-15,6-2-90 0,5-4-81 16</inkml:trace>
  <inkml:trace contextRef="#ctx0" brushRef="#br1" timeOffset="199310.55">10189 17510 131 0,'0'0'69'0,"0"0"1"0,0 0 20 0,0 0-17 15,-3 0-10-15,3-1-12 0,0 1 5 16,0 0-3-16,-1-1-3 0,1 0-2 16,0-1-2-16,-1 0 1 0,1 0-1 15,0-4-7-15,0-1-5 0,4-1-5 16,2-4 3-16,2 2 12 0,3-2-9 15,2 0-5-15,2 2-12 0,-1-2-6 32,0 4-1-32,0 1 2 0,-3 1 1 15,0 3 0-15,-3 1-2 0,-2 2-4 0,0 1-3 16,-1 3 0-16,0 3 3 0,0 1-6 16,0 6 3-16,1 1 0 0,-1 4-3 15,-1 6 0-15,3 5-1 16,-2-1-1-16,-1 3 0 0,-1-1 0 15,-1-3 1-15,-1 4-1 0,-1-3 0 16,0 0 1-16,0-3-1 0,-1-3 2 16,-2-3-1-16,1-2-1 0,1-4 1 15,1-3-1-15,0-5 0 0,2-3-2 16,2-3 2-16,1-7 1 0,1-3 7 16,0-4 7-16,0-7-3 0,1-1 1 15,-1-3 4-15,0-2-2 0,2-1 5 16,1 0 2-16,0-1-4 0,3 1-1 15,0 0-4-15,3-1-7 0,0 2-4 16,1 2 0-16,1 2-1 0,0 2 0 16,0 4-1-16,0 3 0 0,-2 1 1 15,1 3 2-15,-1 2 1 0,-2 3 0 16,-2 1-2-16,-3 4-1 0,0 1 2 16,-2 5-1-16,-3 5 8 0,-1 5 4 15,0 4-4-15,-1 4-1 0,-1 10 0 16,1 8-4-16,-3 6 0 0,0 2 1 15,-1-5-4-15,1-5 5 0,1-7 0 16,1-6-2-16,0-6-5 0,0-7 0 16,0 0-21-16,0 1-30 0,3 0-31 15,0 0-46-15,1-2-43 0,5-4-99 16,0-4-85-16</inkml:trace>
  <inkml:trace contextRef="#ctx0" brushRef="#br1" timeOffset="199624.72">11042 17734 657 0,'0'0'159'0,"0"-3"-87"0,1-1 45 0,0-1-27 16,1 1-33-16,-1 1-26 0,1 1-3 16,1 2 6-16,-1 6 15 0,1 2 4 15,-3 6-7-15,0 4-8 0,0 4-10 16,0 1-8-16,-3 3-8 0,1 1-5 16,-1-3-3-16,0 1-3 0,1-2-1 15,2-4-22-15,0-1-28 0,0-4-24 16,0-1-33-16,2-2-63 0,4-7-89 15,-1-2-74-15,1-2-154 0</inkml:trace>
  <inkml:trace contextRef="#ctx0" brushRef="#br1" timeOffset="201690.62">11954 17237 175 0,'0'0'19'0,"0"0"6"0,0 0 49 0,21-21-12 0,-15 14-21 15,1 1-4-15,-2 1-3 0,2 0 0 16,-2 0-4-16,-1 1 4 0,-1 1 4 16,-1 1 2-16,1-1 3 0,-2 1-2 15,0 0 2-15,1 1 0 0,-1-1-2 16,-1 1-5-16,2 0 1 0,-2 1-3 15,0-1 2-15,0 1 0 0,0 0-3 16,-2 0 0-16,-1 0-10 0,-2 0 0 16,-2 2-6-16,-2 4-6 15,-5 1-3-15,0 5-3 0,-4 3-3 16,-2 5-2-16,-1 3 0 0,-7 12 0 16,-4 13 1-16,-1 14-1 0,2 9 1 15,5 0-2-15,8-3 0 0,7-7 1 16,5-6 0-16,5-2 2 0,3-6-1 15,6-7 3-15,4-1-1 0,1-4-3 16,0-7-2-16,-1-7-9 0,-2-7 7 16,2-1-30-16,2-2-25 0,3 0-37 15,9-3-42-15,-5-3-75 0,-4-5-145 16</inkml:trace>
  <inkml:trace contextRef="#ctx0" brushRef="#br1" timeOffset="202035.75">12293 17336 721 0,'0'0'55'0,"0"0"-21"0,0 0 87 16,0 0-44-16,2-25-44 0,-1 23-3 15,-1 2 5-15,0 3-12 0,0 4-9 16,0 3 16-16,-3 8 9 0,-1 4-6 16,-2 11-8-16,-2 10-4 0,-1 9 0 15,2 3-9-15,1-5-5 0,2-5-3 16,1-10-2-16,3-5-2 0,-1-8-8 15,1-3-32-15,0-3-21 0,4 2-20 16,0 1-60-16,9 5-53 0,0-6-44 16,0-6-108-16</inkml:trace>
  <inkml:trace contextRef="#ctx0" brushRef="#br1" timeOffset="202350.49">12733 17589 569 0,'0'0'105'0,"0"0"-30"15,0 0 41-15,0 0-19 0,0 0-17 16,35 3 5-16,-17-4-12 0,6-3-11 16,2 3-15-16,2-1-17 0,8-1-11 15,3 2-15-15,9 0-4 16,-5-1-13-16,-6-1-16 0,-1 2-24 16,6 1-30-16,1-2-53 0,5-2-39 15,-15 2-83-15,-11-2-143 0</inkml:trace>
  <inkml:trace contextRef="#ctx0" brushRef="#br1" timeOffset="202725.26">13638 17160 613 0,'0'0'57'0,"0"0"-15"0,0 0 68 16,0 0-46-16,22-34-22 0,-19 32 0 16,-1 1 8-16,-1 1-4 0,-1 2-9 15,0 4 3-15,0 5 0 0,-1 2-6 16,-1 5 3-16,-6 4-5 0,2 4-4 15,-2 9-6-15,-3 12-9 0,0 11-2 16,0 5-3-16,3 1-1 0,-1-7 0 16,1-8-3-16,3-2-1 0,-3-5-3 15,0-4-12-15,2 0-11 16,-2-3-19-16,3-7-1 0,2-6-5 16,0-5-31-16,0-1-81 0,0 1-1 15,1 2-46-15,-1-2-70 0</inkml:trace>
  <inkml:trace contextRef="#ctx0" brushRef="#br1" timeOffset="203132.63">13564 17459 512 0,'0'0'47'0,"0"0"31"0,0 0 30 15,14-33-55-15,-9 20 2 0,2 3 20 16,3-2-10-16,1 2-7 0,2-1-6 16,1 0-9-16,0 1-13 0,3 1 0 15,0 0-11-15,3 1-4 0,-3 2 4 16,1 3 4-16,2 1-2 0,2 2 4 15,-4 1-2-15,4 6 0 16,1 2-8-16,-3 4-3 0,0 3-7 16,-4 2 1-16,0 1 2 0,-2 2 2 15,-3 0 1-15,-5 0 0 0,-3 0-3 16,-3-2-5-16,-1-1 0 0,-7-2-3 16,-3-1 0-16,-5-3-6 0,-4-3-12 15,0-2-20-15,-3-2-19 0,-1-4-19 16,-1 0-35-1,0-1-41-15,0 0-11 0,2-1-5 0,-2-3 15 0,5-1-84 16</inkml:trace>
  <inkml:trace contextRef="#ctx0" brushRef="#br1" timeOffset="203538.81">14105 17508 502 0,'0'0'125'0,"0"0"-33"0,0 0 20 15,0 0-45-15,0 0-32 0,12-5-5 16,-8 4-8-16,-2 0 8 0,1-2 13 16,-1 2 4-16,1 1-9 0,-3 0-5 15,0 3-9-15,0 4 7 0,-2 2 17 16,-1 5-7-16,-2 2-15 0,-2 4-12 16,2 1-7-16,0 2-5 0,-2 2-1 15,3 1-2-15,-2-1 1 0,2 1-2 16,0 0 0-16,2-2-8 0,0-1-3 15,1-3-7-15,1 0-17 16,1-5-13-16,3-1-23 0,-1-2-46 0,6-5-49 16,-2-3-83-16,-1-4-147 0</inkml:trace>
  <inkml:trace contextRef="#ctx0" brushRef="#br1" timeOffset="204359.75">13363 17199 207 0,'0'0'108'0,"0"0"-25"0,0 0 44 0,-8 9-38 0,5-8-29 0,3 2-8 16,0-2-3-16,1-1-2 0,3 0 17 16,2 0-2-16,2-2-6 0,1-1 0 15,4-3 7-15,1-1-12 0,3-2-14 16,4-3-7-16,-2-1-14 16,3-1-7-16,2-3-1 0,0-1-2 0,-2-2-1 15,0 2-2-15,0-1 4 0,-2 3 0 16,-2 0 5-16,-4 1 4 15,0 1-5-15,-2 1 2 0,-3 1-3 16,2-2 4-16,-3 2 0 0,-3-1-3 0,0 5-8 16,0-1 11-16,-3 0 2 0,1 2-3 15,-1-2-2-15,-1 4-3 0,1-1-8 16,-2 2 13-16,0 2 1 16,0 0-5-16,0 1-5 0,2 1-1 15,-1 0-3-15,1 0-3 0,0 3 3 16,2 2 0-16,0 2 2 0,3 3-1 15,-1 0-1-15,1 5 0 0,-1 2 2 16,2 2 0-16,1 1 3 0,1 1 1 16,0 0-3-16,2 0 0 0,1 0 1 15,1-2-3-15,-3 0-1 0,2-3 2 16,1 0-2-16,0 0 0 0,2-2-24 16,-3-1-20-16,1-1-28 0,-2 0-28 15,1-1-25-15,6 4-58 0,-3-5-86 16,-3 0-109-16</inkml:trace>
  <inkml:trace contextRef="#ctx0" brushRef="#br1" timeOffset="204876.37">14382 16970 556 0,'0'0'47'0,"0"0"20"0,3-9 46 0,0 6-52 0,1 1-26 0,0 2 17 16,4 0-3-16,-2 1 5 0,2 5-6 15,1 2-1-15,6 4-14 0,-2 3-7 16,1 6-8-16,5 7-10 0,5 9-5 16,3 11 1-16,1 5 0 0,-3-2-3 15,0-1-1-15,-5-1 1 0,0 0-2 16,0 2 0-16,-5 4-3 15,-4-2 3-15,0-2 1 0,-7-4 1 16,-4-8 2-16,-1-1 2 0,-6-8 0 16,-2-8-5-16,0-2 1 0,-3-5-1 15,-5 4 2-15,-3 2-2 0,-4 0 1 16,-3-4 1-16,0-3-2 0,0-3-2 16,1-4-3-16,1-3-22 0,2-2-35 15,1-2-37 1,5 0-30-16,1-2-43 0,8-4 3 0,-1 0-68 0,9-1-89 15</inkml:trace>
  <inkml:trace contextRef="#ctx0" brushRef="#br1" timeOffset="205676.49">15311 17152 346 0,'0'0'62'0,"0"0"-7"0,0-8 49 16,0 4-28-16,0 2-27 16,0-2-5-16,0 2 7 0,0 0-1 0,0-1-8 15,0 1 8-15,0 1 1 0,0 1-9 16,2-1-7-16,-2 1-6 0,3 0-2 15,0 0 2-15,3 0-9 0,2 2-6 16,0 1 3-16,4 1-5 0,1 2-1 16,3-1-3-16,3 1-4 0,3 2 5 15,2 0-1-15,0 1 4 0,3 1-4 16,1 1 4-16,-1 1-10 0,0-2 2 16,1 3-2-16,0-1 5 0,1-2-1 15,1 1 0-15,-2-2-1 0,1 2-5 16,0-1 2-16,-3-1-1 0,-2 1-1 15,-2 0 0-15,-6 0 0 0,1-1 1 16,-7 0-1-16,-2 2 1 0,-4-2-1 16,-4 3 5-16,-7-2-1 0,-3 4-2 15,-9 1 1-15,-3 2-3 0,-5 0 3 16,-10 5-2-16,-8 4 3 0,-10 3-2 16,-2 1 0-16,3-5 2 0,8-6-4 15,7-3 2-15,2-2-2 16,1-2-2-16,6-3-4 0,6-2-9 15,9-2-12-15,2-4-10 0,-1 1-24 16,3 0-32-16,1 0-25 0,5-2-24 16,7 0-45-16,6-4-60 0,0 1-71 15</inkml:trace>
  <inkml:trace contextRef="#ctx0" brushRef="#br1" timeOffset="205973.37">16066 17588 689 0,'0'0'105'0,"0"0"-52"0,0 0 48 0,0 0-60 0,7 15-28 15,-12-8 1-15,-6 4 1 0,-2 3-6 16,-7 2 1-16,-3 4 0 0,-11 6 2 16,-7 1-10-16,-11 5-2 15,-1 1-12-15,3-6-11 0,7-4-2 16,8-4-2-16,1-3-12 0,10-3-26 16,5-5-43-16,0-1-26 0,8-3-52 15,3-2-128-15</inkml:trace>
  <inkml:trace contextRef="#ctx0" brushRef="#br1" timeOffset="206334.17">16953 17173 498 0,'0'0'123'0,"0"0"-52"15,0 0 70-15,0 0-77 0,0 0-43 16,0 0 17-16,4 20 20 0,-2-5-3 15,1 4 6-15,-3 5-17 0,0 12-4 16,-1 12-6-16,-7 14-8 0,-3 8-5 16,3-6-5-16,-2-6-10 0,-1-10-6 15,3-7-2-15,0-2-28 16,-1-4-22-16,3-9-28 0,1-3-41 16,0 0-36-16,0-5-74 0,2-3-85 15</inkml:trace>
  <inkml:trace contextRef="#ctx0" brushRef="#br1" timeOffset="206943.46">17599 17256 655 0,'0'0'30'0,"0"0"30"0,0 0 37 15,6-36-75-15,-12 26-17 0,-5 3-5 16,1 3 0-16,-7 4 0 0,-4 1 10 16,-1 8 21-16,-4 4 1 0,-3 4-7 15,2 6-6-15,-3 2-9 0,0 10-10 16,-3 6 0-16,5 7 0 0,4 2 0 15,8-4-2-15,10-11 2 0,4-11-1 16,2-6-5-16,5-3 4 16,3 1 2-16,3 2 1 0,6-2 21 15,2-3 17-15,2-3-2 0,3-4 2 16,1-5-7-16,2-1-13 0,-1-3-8 16,-1-4 4-16,1-4 11 0,-1 1 2 15,-1-4-2-15,-2-1 1 0,-3-4 1 16,-2-2-1-16,-2-3-7 0,0-1-2 15,-5-1-1-15,-2 2-4 0,-3-1-4 16,-1 3-2-16,-2 1 0 0,-2 1-3 16,0 3 1-16,-3 0 3 0,-2 1 0 15,-1 1-1-15,1 1 0 0,0 0-5 16,-1 1-1-16,-2 1 3 0,5 2-4 16,-2 1 0-16,1-1 5 0,0 2 1 15,-2 2 1-15,1 2 3 0,-2-1-2 16,0 2-2-16,2 0-3 0,-1 3-2 15,-2 0-1-15,0 0 2 0,0 0 1 16,0 3-2-16,3 1-1 0,-2 0 0 16,1 0-4-16,2 2-13 0,1 0-29 15,1 2-31-15,-1 0-43 0,3 9-42 16,0-5-86-16,0 0-138 0</inkml:trace>
  <inkml:trace contextRef="#ctx0" brushRef="#br1" timeOffset="-189903.43">1749 16243 69 0,'0'0'56'0,"0"0"-51"0,0 0 13 0,0 0 42 16,0 0 21-16,-16-6-5 15,14 5-4-15,1 0-7 0,-1 0-4 16,1 0-9-16,-1 1-7 0,0-2 1 16,1 1-3-16,-1 0-6 0,-1 1-5 15,-2-2-4-15,3 1-4 0,-2 1-5 16,1 0-3-16,3 0-4 0,-2 0-1 16,2 0-9-16,0 0-2 0,0 0-4 15,2 3 4-15,3-1 6 0,2 3 10 16,1 1 7-16,2 0 4 0,2 0 3 15,-2 1-3-15,3-3 0 0,2 1-7 16,-2-3-7-16,1-1 1 0,1-1-4 16,0 0 2-16,0-1-6 0,0-3 2 62,-2-1-5-62,1-1-1 0,-4-1 2 0,-1-2-2 0,-2 0 0 0,-1-1 2 0,-3 0 1 0,-2-2-2 0,-1-1 3 0,-1 0 2 0,-4 0-4 16,-2-3 2-16,-2 1 0 0,-2-1-1 15,1-1-4-15,-2 1 0 0,1 1 0 16,-3 1-1-16,3 3 0 31,-2 3-4-31,1 2 0 0,-1 4 4 0,-3 2 1 0,0 6-1 0,-1 4-1 0,0 5 0 16,-1 5 1-16,-2 1 0 0,1 4-1 16,0 1 2-16,0 2-3 0,4-2 3 15,0 3-2-15,2-2 1 0,5 0 0 16,3-3 2-16,1-2 8 0,4-2 1 47,0-1 4-47,6 1-1 0,-1-3 6 0,1-1 1 0,4-1 1 0,2-2-3 0,1-3-1 0,2-1-5 0,0-2-4 15,2-3-7-15,2-1 1 0,0-3-2 16,2 0-1-16,-1-3-21 0,1-2-24 16,-2-1-42-16,2 1-64 0,4-3-106 15,-5 3-93-15</inkml:trace>
  <inkml:trace contextRef="#ctx0" brushRef="#br1" timeOffset="-189715.99">2189 16445 935 0,'0'0'0'0,"0"0"-52"0,0 0 52 0,-1-19-1 0,-1 9-53 0,1-2-95 16,-1 1 25-16,-1-2-42 0,1 3-63 16</inkml:trace>
  <inkml:trace contextRef="#ctx0" brushRef="#br1" timeOffset="-188926.68">2458 16299 112 0,'0'0'19'15,"0"0"57"-15,0 0 57 0,0 0-27 16,0 0-18-16,0 0 0 0,0 0-8 16,0 0-4-16,30-36-11 0,-30 30-7 15,0-1-5-15,0 1 7 0,0-1-8 16,0 0-16-16,0-1-10 15,-2 1-4-15,2-1-1 0,0 1-3 16,-3-1-9-16,3 1 3 0,0-1-1 16,-2 1-4-1,-2 0-2-15,1 0-3 0,1 0 0 0,-1 1 0 16,0-1 4-16,-2 1 0 0,-1 1 2 0,-2 0 10 16,0 2-13-16,-3 0-2 0,0 0-3 15,-2 3-3-15,0 0-6 0,-2 0-3 16,2 5-4-16,-4 1-10 0,3 3 7 15,-2 4-3-15,1 0-6 0,0 3 0 16,7-1 9-16,0 1 9 0,3-1 4 16,3-1 3-16,2 0-7 0,4-1 5 15,2-1 5-15,2 1 1 0,4-2 2 16,1-2 4-16,0-2 10 16,1-3 3-16,2-1-1 0,-2-2 6 15,-1 1 5-15,-1-1 1 0,-2-1-5 16,-2-3-4-16,2-1-5 0,-3-3-3 15,1-2-1-15,-3-2-6 0,0-1-1 16,-2-1-2-16,3-1 1 0,-3 0 0 16,-1 0 0-16,-1 1 1 0,1 2 0 15,-2 0-2-15,0 1 1 0,2 3 4 16,-1 2-4-16,-1 2-3 0,0 2-2 16,0 1 0-16,0 0-6 0,0 5 3 15,0 3 3-15,0 5 4 16,0 4-2-16,3 4-1 0,-1 6 0 15,1 10-1-15,4 11 1 0,3 9-1 16,0 5 1-16,1-5-1 0,-3-5 1 16,-5-9-2-16,-3-2-7 0,0-4 1 15,0-7 0-15,0-6 4 0,-2-9 3 16,-1 0 1-16,3 2 0 0,-2-2 1 16,-2-1-1-16,1-6 0 0,3-3 1 15,-3-5 5-15,-2-6 5 0,0-6-2 16,-3-5 1-16,-1-8-3 0,1-6-6 15,0-1 4-15,0 2 3 0,2 1 5 16,4 6 2-16,1 1-7 0,1 2-9 16,3 3 0-16,0 3-17 0,3 0-38 15,2 1-34-15,0 2-29 0,4 2-61 16,8 0-54-16,-3 4-51 0,-2 2-195 16</inkml:trace>
  <inkml:trace contextRef="#ctx0" brushRef="#br1" timeOffset="-188739.23">2766 16461 1292 0,'3'0'69'0,"-1"-1"-45"0,1-3 6 0,0 1-30 0,-1-3-49 16,1-1-60-16,0-3-78 0,0 1-70 15,0 0-84-15</inkml:trace>
  <inkml:trace contextRef="#ctx0" brushRef="#br1" timeOffset="-183912.02">3794 15953 51 0,'0'-2'34'0,"0"0"15"0,0 2 3 0,0-2-14 0,0 2-7 16,0-1 3-16,0 1 0 0,-1-1-5 16,0 1-2-16,-1-1 7 0,2-1-6 15,-1 1-3-15,0 0 1 0,0-1-3 16,-1 1-2-16,1 0 1 0,-1 0-5 16,0 1 1-16,-1 0-1 0,1 0 0 15,-1 0-5-15,-1-1-1 16,3 0 4-16,-2 0 6 0,1 0 2 15,0-1 2-15,1 0 1 16,0 0-1-16,0 0 3 0,1-1 2 0,0 0 4 16,0-2-5-16,1 1-6 0,1 0-3 0,4 0-3 15,0 1 1-15,3 1 0 16,0 1-2-16,3 0 0 0,1 1 4 0,0 0 1 16,3 0-1-16,-2 1-2 0,1 3 1 15,-1 3-3 1,-1 1-1-16,-1 2-1 0,-2 2 1 0,-2 1-4 0,-4 1-7 15,-3 1-1-15,-1 2 0 0,-9-1 0 16,-2 1 1-16,-4 3-4 0,-5-2-2 16,1 0-6-16,-2-2-6 0,0-1-1 15,-2-2-1-15,4-1-4 16,0-2 5-16,2-4-2 0,1-1-1 16,4-2 5-16,2-3 4 0,2 0 7 15,5 0 1-15,2-4 2 0,1-1-1 16,4-1 13-16,5 0 1 0,4 0-1 15,0 1-3-15,2-1-1 0,2 2 3 16,2 0 0-16,0 2 4 0,1 1-5 16,1 1-4-16,-1 1-1 0,-1 4 0 15,3 2 0-15,-3 1 0 0,0 1-1 16,0 2-1-16,-2 0 3 0,-3 2-2 16,-4 0-3-16,-2 0-2 15,-6 1 2-15,-2-1 1 0,-6 0 16 16,-5 1 7-16,-5-1-4 0,-5 0-3 15,-9-1-12-15,-8-2-5 0,-7-1-1 16,-4-1-1-16,2-5-17 0,4 0-15 16,4-3-4-16,-1 0-4 0,2 0-10 15,9-1 2-15,6-1-5 0,7 2-21 16,4 0-22-16,-2-1-25 0,6-2-12 16,0 0-17-16,7-1-91 0</inkml:trace>
  <inkml:trace contextRef="#ctx0" brushRef="#br1" timeOffset="-183380.86">4275 16027 397 0,'0'-1'62'0,"0"-2"-19"0,0 0 37 0,0-1-26 0,0 0-27 16,0 1-4-16,0-1-1 0,-1 0 2 15,-3 1 9-15,0 1 3 0,-3 1-1 16,-2 1-14-16,-2 0-6 0,-3 5-8 15,-1 3-4-15,-4 3 1 0,-1 4 1 16,-1 3-2-16,-1 3-1 0,3 1-1 16,2 3-1-16,1 0 0 0,7 2 0 15,2-1 0-15,7-1 1 0,0 1 9 16,5-3 25-16,5-2 5 0,5-2 4 16,2-4-9-16,4-1-7 0,5-4 4 15,7-2 4-15,6-4 0 16,-3-4 0-16,-4 0-4 0,-5-4 0 15,-5-5 5-15,1-5-2 0,3-5-6 16,-4-5-10-16,0-10 0 0,-5-12-1 16,-6-8-5-16,-4 2-5 0,-7 13-7 15,0 14-1-15,-4 15-1 0,-2 2-2 16,-2 0-7-16,-6 1-1 0,-2 2 4 16,-4 1-16-16,-2 4-18 0,0 0-18 15,-1 2-25-15,0 3-52 0,-6 4-66 16,5 0-86-16,4-2-169 0</inkml:trace>
  <inkml:trace contextRef="#ctx0" brushRef="#br1" timeOffset="-182190.94">3488 17255 157 0,'-3'0'44'0,"3"-3"-21"0,0 2 48 16,0-1-3-16,-1-1-20 0,1 2 1 16,-1 0 3-16,1 0-1 0,0 0-1 15,0 1-3-15,-1-1 0 0,1 1-9 16,0 0-7-16,0 0-7 0,0 0-2 16,0 0-5-16,0-2-4 15,1 2-4-15,1 0 2 16,3 0 7-16,2 0 3 0,1 0-2 0,0 0-3 0,2 0-2 15,3 0 5-15,-1 0 6 0,3 0 8 16,0 0-1-16,3-1-1 0,-1 1-6 16,5 0-4-16,-2 0-1 0,-2 0-2 15,2 0-3-15,-1 0 1 0,-1 1 7 16,-1-1 0-16,0 0-1 0,1 0 2 16,-2 0-3-16,1-1-11 0,-4 0-2 15,2 1-1-15,-4-2-3 0,-3-1 4 16,0 2 1-1,-3 1 3-15,-2 0-2 16,-2 0-3-16,0 0-1 0,-1 3-3 0,-1 0 2 0,-2 2 3 0,-1 3 4 16,-4 1-4-16,0 4-2 0,-1 2 2 15,-1 3-2-15,-1 1-1 0,0 5 6 16,2 3-3-16,-3 3 4 16,0 5-3-16,-2 8-3 0,-2 5-3 15,0-6 2-15,3-10-3 16,2-10-1-16,-1-6-1 15,-1 3-3-15,0 2-16 0,-1-1-14 0,2-3-29 0,5-3-32 16,3-5-20-16,2-3-47 0,7-7-75 16,3-5-63-16,1-3-188 0</inkml:trace>
  <inkml:trace contextRef="#ctx0" brushRef="#br1" timeOffset="-181627.27">4287 17246 446 0,'0'0'110'0,"0"0"-70"0,0 0 51 15,0 0-9-15,7-19-20 0,-7 14 16 16,0-1-9-16,-3 1-10 0,-1 2-9 15,-1 0-8-15,-2 1-15 0,-2 2-8 16,-1 0 1-16,-1 5-1 0,-3 3-9 16,0 3-3-16,-3 3-2 0,0 1-4 15,-1 6-1-15,1 1 1 0,-3 5 0 16,4 5 0-16,-1 9-2 0,5 8 1 16,4 3-2-16,7-8 2 0,3-11 5 15,5-12-4-15,3-7 4 16,2-2 4-16,5 2-2 0,4 2 0 15,5-3-4-15,1-2 2 0,0-3 1 16,1-4-2-16,-1-4 2 0,-1-2 14 16,-2-6 0-16,-2-1 20 0,-3-1 8 15,-3-3-12-15,-2-2-8 0,-2-3-5 16,-3-2-3-16,0-3-10 0,-4-3-5 16,-2-3-2-16,-3 0-3 0,0 1 1 15,0 1 0-15,-2 1 0 0,-2 3-1 16,-2 3 2-16,-2 3-1 0,0-1 2 15,-2 3 3-15,-2 1 1 0,0 1-2 16,-3 3 2-16,0-1-2 0,0 3-4 16,-1 1-1-16,1 1 2 0,-1 3-2 15,1 0 0-15,-1 2-4 0,2 0 3 16,1 1 0-16,3 0 0 0,1 0-1 16,2 0-6-16,4 1-20 0,0 2-29 15,3-2-48-15,1 1-48 0,13-2-79 16,-2 0-130-16,2-3-262 0</inkml:trace>
  <inkml:trace contextRef="#ctx0" brushRef="#br1" timeOffset="-168485.97">22820 15286 107 0,'0'-2'6'0,"1"1"-3"0,-1 0 12 0,0-1 8 0,1 0-11 15,-1 1 17-15,0 0 21 0,1 1 6 16,-1 0 5-16,0 0-9 0,0 0 0 15,0 0 0-15,0 0-9 0,0 0-5 16,0 0 1-16,0 0-3 0,0 0-7 16,0-1-5-16,0-1 5 0,2-2-6 15,-1-2-1-15,2-1 16 16,2-2-13-16,3-2 2 0,-1 0-10 16,2-2 2-16,2 1-4 0,0 2 9 15,0-2 14-15,1 2-24 0,-1 3-10 16,-1 1 25-16,1 1-11 0,-2 3-9 15,0 1 1-15,-1 1-2 0,-1 0-2 16,-1 4-1-16,0 6 0 0,0 2 1 16,0 6 2-16,-1 3 2 0,-1 1 0 15,0 4 1-15,-1 2 0 0,-1 1-1 16,-1 1 1-16,-1 0-3 0,0 0-5 16,0-2 4-16,-2-3-2 15,-1-1-1-15,0-2 5 0,0-3-2 16,0-3 0-16,-1-2-2 0,0-4-1 15,3-2-2-15,0-4 1 0,1-2-1 16,0-2 3-16,0-7 13 0,4-3-3 16,1-6-6-16,2-4 1 0,3-4-2 15,2-1-5-15,2-4-2 0,2-1 0 16,0 0 0-16,1 1-1 0,0 2 2 16,1 1 1-16,-2 2-1 0,1 2-2 15,1 1 1-15,-1 2-1 0,0 2 2 16,-1 2 0-16,-1 3 2 0,-1 0 2 15,-2 5 4-15,0 0 5 0,-1 5-2 16,-3 2-3-16,-1 0-1 0,-1 3-4 16,-2 8-1-16,-3 4 1 0,0 5 0 15,-1 3 1-15,-3 11 1 0,-3 6 0 16,1 6 0-16,0-4-3 0,3-9 0 16,1-11-2-16,1-4 1 15,0 2-1-15,-1 2-2 0,3 2-20 16,0 0-40-16,-1-4-24 0,2-1-62 15,-1 1-74-15,0-5-124 0,0-7-222 0</inkml:trace>
  <inkml:trace contextRef="#ctx0" brushRef="#br1" timeOffset="-167828.68">23576 15456 256 0,'-4'0'71'0,"2"-1"-38"0,0-1 49 0,0 0-31 16,0-1-25-16,0 0 11 16,2 2 17-16,0-2-2 0,0 1-10 15,0 0 3-15,2-1-7 0,1 1-5 16,1-1 3-16,1-1-4 0,2-1-2 15,-1 0 0-15,3-1-1 0,1-1-1 16,0 2-1-16,1 0 1 0,1-1 5 16,-1 0-1-16,0 1-7 0,2 1-3 15,-3 0-3-15,0 3-8 0,0 0-4 16,-2 1 2-16,-2 2-2 0,1 4-5 16,-3 1 1-16,-1 3-3 0,-3 4 0 15,-1 1 2-15,-5 3-1 0,-2 2 0 16,-3 1-1-16,-5 1 1 15,1-1 1-15,-2 0-2 0,1-2-5 16,0-1-2-16,2-4 1 0,2-2 4 16,2-3 1-16,4-2 1 0,2-2 1 31,3-2 1-31,1-2 13 0,2-1 10 16,4 0 18-16,5-3 9 0,3 1-12 15,2-4-9-15,5 1-6 0,2 0-3 16,0 0 2-16,2-1-11 0,0 3-3 15,1 1-6-15,-1-1-3 0,-3 2-1 16,0 0-16-16,-2 0-21 0,-2 1-29 16,0-1-34-16,-3 1-30 0,7-2-43 15,-5 2-97-15,-4-2-88 0</inkml:trace>
  <inkml:trace contextRef="#ctx0" brushRef="#br1" timeOffset="-167275.28">24496 14966 429 0,'0'0'56'0,"6"-11"31"0,-1 6 10 0,0-1-48 0,1 0-13 16,-1 1 10-16,0 4 10 0,1-1-10 16,-1 2-8-16,-1 1-1 0,0 5 4 15,0 4 3-15,-2 8 3 0,0 4-2 16,-2 13-2-16,0 15-6 0,-5 14-6 15,0 7 0-15,0 2-4 0,0-5-1 16,-2-9-7-16,1-1 4 0,-1-4 3 16,-2-3-17-16,1 0-4 0,3-4-5 15,0 0-5-15,2-6-24 0,0-2-16 16,1-9-22-16,1-8-26 0,1-7-38 16,0-5-74-16,2-2-55 0,0-2-168 15</inkml:trace>
  <inkml:trace contextRef="#ctx0" brushRef="#br1" timeOffset="-166842.12">24511 15295 402 0,'0'0'56'0,"0"0"-27"15,0 0 74-15,0 0-44 0,0 0-16 16,4-40 10-16,-1 31 10 0,2 1-5 16,0 0 2-16,4 0 1 15,0 0-2-15,1 0-11 0,4 0 4 16,0 1-4-16,2 0-14 0,0 0-16 15,2 1 3-15,-1 1-7 0,2 3-2 16,0 1 1-16,-3 1 0 0,2 3 0 16,-3 3 3-16,0 4 5 0,-2 0 2 15,-5 5-2-15,-1 3-4 0,-6 2-1 16,-1 2 0-16,-8 1-2 0,-3 0-3 16,-2 1-1-16,-4-3-5 0,-2-2 1 15,-1-2-2-15,-3-3 1 0,-1-2-5 16,1-2-2-16,-1-3-22 0,1-1-7 15,3-5-20-15,2 0-14 0,4-1-24 16,3-1-48-16,6-7-61 0,2 1-66 16,3 0-109-16</inkml:trace>
  <inkml:trace contextRef="#ctx0" brushRef="#br1" timeOffset="-166278.54">24918 15462 154 0,'0'0'246'0,"0"0"-181"0,0 0 52 0,0 0-30 16,-2-12-46-16,2 6-4 16,0 3 14-16,1-2 10 0,2 1-13 15,1-1-12-15,1 1-5 0,1 1-1 16,1-1 0-16,1 1 3 0,0 1-4 15,1 0-8-15,-1 2-7 0,1 2-2 16,0 2-7-16,-2 1 0 0,-2 2-4 16,-2 3-1-16,-1 2 1 0,-2 2 0 15,-2 3 0-15,-3 3 0 0,-2 0-1 16,-3 2 2-16,-3-1-1 0,-1 2-1 16,1-2-3-16,-1-2 0 0,3-4 3 15,3-2 0-15,2-1 2 16,3-3 1-16,2-4 4 0,1-2 16 15,4-2 16-15,3-1 18 0,5-2-4 16,3-3-20-16,6 0-11 0,0-2-8 16,3 0-7-16,2 0-3 0,1 1-1 15,2 1-2-15,0 0-1 0,2 2-4 16,0 1-25-16,0 0-33 0,-1 2-18 16,-4 0-39-16,8 0-67 0,-11 2-63 15,-2 0-92-15</inkml:trace>
  <inkml:trace contextRef="#ctx0" brushRef="#br1" timeOffset="-164947.78">24548 14440 263 0,'0'-2'79'0,"0"0"-20"0,0 1 32 0,1-3-42 0,0 2-28 16,1-1-9-16,-1-1-3 0,0 3-4 15,0 0-4-15,0 0 4 16,-1-1 7-16,0 2 12 0,0-1 8 16,1 1-7-16,0 0 3 0,0 0 3 15,0 0 2-15,2-1-3 0,-2 1-2 16,1-1-2-16,-1 0 5 0,0 0 3 16,0 1 1-16,-1-3 4 0,1 3-9 15,-1 0-10-15,0-1-4 0,0 1 4 16,0 0 2-16,0 0 1 0,0 0 0 15,0 0 1-15,0 0-8 0,0 0-9 16,0 0-6-16,0 0-1 0,-1 3-2 16,-2 1 2-16,0 1 2 0,-2 1-2 15,1 1 1-15,-2 0 1 0,0 1 1 16,-1 1 3-16,-2 0 3 0,0 4-3 16,-1 1-1-16,-4 1-2 0,1 3-3 15,-2-3 1-15,-1 4 1 0,-2-3-2 16,2 3 0-16,-2-2 1 0,3 1 0 15,1-1 0-15,2 0 0 16,0-3 0-16,2-1 6 0,2-2-2 0,1 0 4 16,0-4-2-16,2 1 1 0,0-2-2 15,2-1-2-15,-2 0-3 0,2 1 4 16,0-1-4-16,1-2 1 0,1 1-2 16,1-2 1-16,0-1 1 0,0-1 0 15,1 0 3-15,2-1 7 0,2-5 0 16,1 0-1-16,2-2-2 15,2-3 0-15,-1-6-4 16,2-3 0-16,2-4-2 0,3-9-2 0,-1-1 0 16,1 1-1-16,0 0-1 0,-3 5 1 15,4 0 1-15,-4 2-1 0,1 4 0 16,-1 2 1-16,-3 3-1 0,0 1 3 16,-2 4 3-16,-1 1-1 0,-1 4 5 15,-3 0 4-15,2 5 0 0,-4 1 3 16,0 0-1-16,1 1-13 0,0 2-1 15,1 2-2-15,0 2 3 0,2 5 2 16,1-1 1-16,2 6 3 0,1 2 6 16,1 3 4-16,2 0 1 0,1 5-2 15,0-1-1-15,3 1 0 16,1 1-3-16,0-1 1 0,3-2 1 16,0 2 1-16,2-3-2 0,2-1-1 15,-1-1 1-15,-2-1-3 0,1-2-4 16,0-1-3-16,-4-3-2 0,-1-2 0 15,-3-2-3-15,0 0 6 0,-2-5-6 16,-3 0-3-16,-1-1-28 0,-3-1-41 16,0-2-32-16,-1 4-55 0,1 0-61 15,-2-2-117-15,1 1-137 0</inkml:trace>
  <inkml:trace contextRef="#ctx0" brushRef="#br1" timeOffset="-164101.52">25935 15024 220 0,'0'-2'61'0,"0"-3"24"0,0 1 19 16,-1 0-23-16,0-1-11 0,-1 3 3 15,0 0-7-15,0-2-14 0,1 3 5 16,0 0-7-16,1 0-6 0,0 1-2 16,0 0-17-16,0 0-9 0,0 0-3 15,1 0-3-15,0 0-5 0,1 1 0 16,0 1-5-16,0-1 1 0,1 2 3 16,0-1 0-16,1 1 7 0,3 1 3 15,0 0 8-15,1 0 4 0,1 1 3 16,3-2-3-16,-1 1-8 15,4-1-5-15,1 2-5 0,2 1-2 16,1 0 2-16,3 1 2 0,2 0 2 0,-1 1 4 16,1 1 2-16,3 1-2 0,-2 0-2 15,1-1-2-15,0 2-1 0,-2-2-4 16,-3 0-2-16,1 1 0 16,-2-1-1-16,-2-1 0 0,-1 2 0 15,-3-1-3-15,0 0-1 0,-4-1 3 16,-1 1-1-16,1 0 0 0,-5 0 3 15,-1 1 0-15,-2-1-1 0,-2-1 1 16,0 3-3-16,-7-1 1 0,-3 2 3 16,-4-1-1-16,-6 1-1 15,-4 2 2-15,-10 0-2 0,-9 2 1 0,-13 2-3 16,-3-1 3-16,3-1-4 16,4-4 0-16,8-1 1 0,2-2-1 0,3 1-1 15,4-1-2-15,6-2-19 16,7-1-11-16,6-1-13 0,3-1-17 15,1 1-20-15,1-1-22 0,2 1-35 16,6-1-55-16,13-3-19 0,5 0-70 16</inkml:trace>
  <inkml:trace contextRef="#ctx0" brushRef="#br1" timeOffset="-163695.25">26738 15407 330 0,'0'0'36'0,"0"0"-10"0,-1 4 40 0,0-1-28 0,1-1-16 0,-1 3 8 16,-2-1 22-16,-1 3 10 0,-2-2 5 15,-4 2 8-15,-2 1-5 16,-4 2-17-16,-2 0-9 0,-3 1-10 16,-4 0-2-16,-1 1 0 0,-4 1-3 15,-7 0-8-15,-7 3-5 0,-9 1-5 16,-1 0-9-16,7-1-1 0,5-2 0 15,14-3-2-15,5-1 1 0,6-4-5 16,3 1-10-16,-2-1-14 0,2 1-28 16,-1 0-34-16,5-3-23 0,8-1-45 15,2-1-39-15,4-2-78 0</inkml:trace>
  <inkml:trace contextRef="#ctx0" brushRef="#br1" timeOffset="-163303.78">27403 15052 648 0,'0'0'71'0,"0"0"63"0,0 0-31 0,33-16-57 0,-26 15-17 16,-1 1 8-16,0 1-6 0,-2 7-13 15,-3 5 8-15,-1 6 15 0,-6 6-7 16,-2 7-2-16,-3 11-2 0,-5 10-5 15,-3 9-2-15,1-1-4 0,2-7-2 16,4-11-8-16,4-9-4 0,3-5-5 16,1-6-35-16,2-4-49 0,2-1-53 15,0 1-63-15,8 6-59 0,2-4-62 16</inkml:trace>
  <inkml:trace contextRef="#ctx0" brushRef="#br1" timeOffset="-162865.58">28063 15137 718 0,'0'0'20'16,"0"0"18"-16,0 0 12 0,0 0-50 15,0 0-12-15,-34-36-2 0,21 33 11 16,-3 3 3-16,-1 0 0 0,-3 6 28 15,-1 5 11-15,-1 3 14 0,0 6-1 16,0 1-13-16,4 6-15 0,0 2-14 16,1 5-9-16,5 7 1 0,3-4 4 15,5-3 12-15,3-6 13 16,2-9 8-16,5 5-3 0,2-2 1 16,3 1-4-16,5-4-6 0,3 0-7 15,0-5-2-15,5-3 1 0,2-3 3 16,2-4-3-16,1-4-8 0,0 0 5 15,-2-4 6-15,0-3 1 0,-1-4 2 16,0-2 5-16,-1-4-2 0,-2-6-11 16,0-8-10-16,-1-8-4 0,-5-5-1 15,-6 7-2-15,-9 8 0 0,-2 11-1 16,-5 5-1-16,-2-2-2 0,-5 0 1 16,-2-2-5-16,-4 3-7 15,-2 3-3-15,-4 4-7 0,1 3-20 16,-1 3-20-16,2 1-22 0,3 0-47 15,0 4-74-15,5-1-102 0,7 1-162 16</inkml:trace>
  <inkml:trace contextRef="#ctx0" brushRef="#br1" timeOffset="-161504.95">21866 16766 51 0,'0'0'264'0,"0"0"-211"0,0 0 24 0,-5-12 37 16,5 6-49-16,0-1-15 0,3-1 20 15,2 0-6-15,1-2-6 0,3 1-6 16,1 1-7-16,0 0-7 0,3 0-4 15,-2 2-4-15,1 0-11 0,0 1-5 16,-1 3-3-16,-1 2 0 0,3 3-4 16,-4 7 0-16,2 3-5 0,-3 3-1 15,-2 6-1-15,-1 3 1 0,-2 2 0 16,-1 3 2-16,-1 6-2 0,-1 7 0 16,-1-4 1-16,1-6-1 0,0-7 0 15,0-6 0-15,0 0 0 0,0 1 0 16,0-3-1-16,0-5 1 0,0-2 1 15,-1-4 0-15,0-4 0 0,1-3 3 16,0-2 17-16,0-6 20 0,2-5-15 16,1-5-1-16,2-3 11 0,3-5-12 15,3-8-6-15,4-7-5 16,0 0 1-16,2 8 3 16,-4 3 2-16,2 9 0 15,3-3-3-15,2-2-2 0,2-1-4 0,-1 6-1 0,0 2-3 16,-1 5 0-16,-2 4 2 0,-2 3-2 15,-3 5 0-15,-2 2 4 0,-1 1-5 16,-2 5-1-16,-3 4-1 0,-1 6 0 16,-2 5 2-16,-3 4-1 0,0 11 0 15,-5 8-1-15,0 8-1 0,-1-1-3 16,2-4 1-16,0-13-1 0,4-11-4 16,0-5-30-16,1-1-46 0,0 2-29 15,0 3-35-15,8 4-86 16,-1-5-111-16,0-9-117 0</inkml:trace>
  <inkml:trace contextRef="#ctx0" brushRef="#br1" timeOffset="-161081.25">22558 17026 589 0,'0'0'73'0,"0"0"36"0,0 0 18 0,9-25-78 0,-3 15-2 16,2 0 4-16,5 0-15 16,0 0-3-16,2 1-3 0,0 0 2 15,1 3-5-15,-2 2-5 16,0 1-3-16,-1 3-4 0,-2 2-8 0,-2 5-5 15,-5 3-2-15,-2 4 0 0,-2 2-1 16,-6 4-1-16,-4 3-8 0,-4 3-12 16,-2-1-27-1,-2 0-13-15,-2 1 7 0,0-3 5 0,3-2 10 0,1-2 23 16,3-5 17-16,3-3 2 0,3-2 16 16,3-3 17-16,3-3 10 0,1-2-5 15,1-1-1-15,4 0 13 0,3 0-1 16,3-2-11-16,5-3-9 0,4 2-4 15,3-2-3-15,3 2-16 0,8-1-8 16,8 1-17-16,9-1-34 0,4-1-38 16,-4 2-57-16,-2-2-88 0,-17 3-70 15,-4-3-152-15</inkml:trace>
  <inkml:trace contextRef="#ctx0" brushRef="#br1" timeOffset="-160643.4">23809 16489 531 0,'0'0'8'0,"0"0"25"0,35-20 39 0,-20 11-49 0,-4 2-2 0,-1 0 32 16,-3 1 15-16,-4 1-20 0,-3 1 4 16,-1 2-11-16,-6 2-17 0,-4 3-5 15,-4 5 4-15,-6 5-5 16,-4 4-10-16,-3 4-6 0,-8 11-2 15,-9 10 1-15,-10 16-2 0,-1 10 1 16,3 2-17-16,9 4-12 0,7-7 6 16,3 2 16-16,4-3 7 0,4-5 4 15,5-3 6-15,6-7 27 0,4-6-4 16,6-5-5-16,5-11-17 0,0-5-11 16,7-8 0-16,3-2-26 0,5-1-48 15,4-2-39-15,18-6-70 0,-5-5-56 16</inkml:trace>
  <inkml:trace contextRef="#ctx0" brushRef="#br1" timeOffset="-160357.71">23974 16701 739 0,'0'0'37'0,"0"0"-12"16,0 0 52-16,0 0-61 0,0 0-14 15,0 0 21-15,3 23 30 0,-13 6 31 16,-5 13-10-16,-3 15-12 0,-1 4-18 16,2-3-18-16,4-6-11 15,2-7-5-15,4-2-6 0,1-2 0 16,3-4-4-16,0-6-27 0,1-8-29 15,2-4-40-15,0-4-25 0,4 8-79 16,1-2-57-16,0-6-139 0</inkml:trace>
  <inkml:trace contextRef="#ctx0" brushRef="#br1" timeOffset="-160139.06">24123 17037 696 0,'0'0'223'16,"0"0"-140"-16,0 0 28 0,0 0-19 15,0 0-49-15,46-10-6 0,-30 8-19 16,3-2-14-16,0 3-2 0,1 0-2 16,1 1-15-16,2 0-13 0,1 1-36 15,3 4-54-15,15-2-80 0,-8 1-94 16,-1-3-173-16</inkml:trace>
  <inkml:trace contextRef="#ctx0" brushRef="#br1" timeOffset="-159856.54">25000 16697 833 0,'0'0'53'0,"0"0"-34"0,0 0 79 16,0 0-74-16,0 0-24 0,0 0 1 15,0 0 15-15,0 32 23 0,-7 0 15 16,-5 15-1-16,1 18-12 0,-3 10-16 16,2-3-8-16,1-2-3 0,2-12-7 15,0-3 0-15,0-3-4 0,0-3-3 16,2-4-6-16,0 1-32 0,0-1-34 15,1-2-25-15,2-3-88 0,1-6-28 16,3-12-39-16,0-10-78 16</inkml:trace>
  <inkml:trace contextRef="#ctx0" brushRef="#br1" timeOffset="-159450.75">24879 17030 623 0,'0'0'52'0,"0"0"56"16,0 0-46-16,33-29-30 0,-18 20-3 15,0-2 7-15,1 2 6 0,0 4 20 16,-1 1 8-16,2 0-6 0,-2 2-14 16,2 1-15-16,-1 1-9 0,-1 0-7 15,-2 0-9-15,1 1-6 0,-2 4-2 16,0 2 0-16,-2 2-1 0,-4 5 0 16,-1 0 3-16,-3 3 3 0,-2 1 7 15,-3 0 6-15,-4 0-4 0,-5 0-2 16,-1-3-4-16,-4-1-6 0,-3-3 0 15,0-1-4-15,-1-2-23 0,-1-2-29 16,0-2-25-16,1-2-44 0,2-1-39 16,-3-2-54-16,6-3-36 15,2-1-101-15</inkml:trace>
  <inkml:trace contextRef="#ctx0" brushRef="#br1" timeOffset="-158966.89">25338 17158 589 0,'0'0'38'0,"0"0"8"0,0 0 26 0,0 0-49 0,0 0-4 16,0 0 20-16,33-28 5 0,-25 24-2 15,0 3 2-15,0 0-6 0,0 1-12 16,-2 0-3-16,-1 2-5 0,0 2-6 16,-3 2-5-16,-1 1-5 0,-1 3 0 15,-4 1-1-15,-3 1 1 0,-1 2 0 16,-5 2 0-16,2 0-2 15,-1-1 0-15,-1 0-2 0,0-1 1 16,2-1 1-16,2 0 1 0,3-5 7 16,3-1 11-16,1-1 5 0,2-3 17 15,1-1 5-15,4-1-3 0,2-1-1 16,4-2-5-16,1-2-7 0,4-1 0 16,1 1-5-16,4 0 0 0,1 2-14 15,4 0-5-15,0 2-6 0,2 0 0 16,-1 0-2-16,0 2-10 0,1 1-23 15,-2 1-20-15,-1 1-11 0,1 0-24 16,-3 0-33-16,5-2-51 0,-6 1-93 16,-5-3-147-16</inkml:trace>
  <inkml:trace contextRef="#ctx0" brushRef="#br1" timeOffset="-158355.02">25071 16383 43 0,'0'0'17'0,"0"0"-13"0,-4 0 23 16,3 0 6-16,0-3 2 0,1 2 19 15,0-2 8-15,0 0-6 0,0 2-6 16,0-2 11-16,1 2 10 0,0-4-8 16,1 1-3-16,0 0-1 0,0-1 16 15,1-1 1-15,0 2 0 0,-1 0-6 16,2 1-8-16,-2 0-17 0,-1 3-9 15,1-1-3-15,-2 1-12 0,0 0-2 16,0 0-12-16,-2 0-1 0,-3 2 2 16,0 5-3-16,-4 2 2 0,-2 2 0 15,-2 3 1-15,-3 4-2 16,-5 1-1-16,-3 2-2 0,-1 1 0 16,-1 0-3-16,-1-1 0 0,1 1-13 15,1-2-18-15,1-2-8 0,5-1-8 16,0-3-11-16,6-1-26 0,3-2-12 15,5-3-4-15,4-4-12 0,1-2-5 16,11-2-18-16,1-4-52 0,1-2-55 16</inkml:trace>
  <inkml:trace contextRef="#ctx0" brushRef="#br1" timeOffset="-158073.36">24983 16434 313 0,'0'0'65'0,"0"0"58"0,0 0 7 16,19-45-57-16,-15 32-8 0,0-1 4 15,1 1-2-15,0 0-9 0,2 0-8 16,0 1 6-16,0 1-7 0,0 2-17 16,-1 3 25-16,0 3-17 0,-1 3-14 15,-2 2 2-15,2 5 8 0,0 2-1 16,2 3-7-16,0 3 1 0,1 2-1 16,2 4-7-16,1 2-1 0,1 0-6 15,2 2 0-15,-1-1 0 0,1-1-1 16,3-1 2-16,-2 0-3 0,0-1-7 15,0-3-4-15,1-1-1 0,-1 0 0 16,1-2-23-16,-1-1-33 0,1-1-37 16,2 1-31-16,10 6-50 0,-2-6-100 15,-3-1-115-15</inkml:trace>
  <inkml:trace contextRef="#ctx0" brushRef="#br1" timeOffset="-157588.71">25934 16444 554 0,'0'0'18'0,"0"0"39"0,0 0 62 0,45 15-49 16,-27-4-16-16,2 3 16 0,0 6-9 16,1 6-34-16,2 10-6 0,1 13-3 15,-1 13 3-15,-2 7-8 0,-6 0 0 16,-5-5-3-16,-6-9 4 0,-3 1 7 16,-1-5 4-16,-5-2 8 0,-3-6-7 15,-2-2-9-15,-2-6-13 0,0-6-4 16,-1-4 0-16,2-8-21 0,-1 1 0 15,-1-1-15-15,-3 3-2 0,-2-1-3 16,1-5-24-16,4-5-51 16,3-9-48-16,3 0-58 0,6-6-221 0</inkml:trace>
  <inkml:trace contextRef="#ctx0" brushRef="#br1" timeOffset="-156978.8">26581 16628 119 0,'0'0'179'0,"0"0"-145"0,0 0 19 0,0 0 2 16,0 0 0-16,-14-7 3 15,12 5 4-15,2 0-4 0,0 0-5 16,0 1 0-16,4 1 3 0,2 0-16 16,3 0 6-16,3 1-4 0,1 2-9 15,3 1 2-15,1 0 3 0,3 0-3 16,-1 1-6-16,2 1-12 0,1 0-6 16,0 0-1-16,0 2-1 0,0 0-5 15,1-1 3-15,-4 1 4 0,1 0 2 16,-4 3 0-16,1-2-4 0,-4 1-3 15,-1 0-1-15,-3 0-3 0,-1 0-1 16,-1-1 1-16,-3-1-2 0,-2 2 0 16,-2 0 1-16,-2 0 0 0,-7 0 2 15,-2 1 3-15,-5 2 0 16,-5 0 4-16,-5 3-7 0,-2 0 2 16,-7 3-2-16,-7 3-1 0,-7 1-1 15,-1-1 0-15,7-2-1 0,9-6-1 16,10-4-4-16,7-2-13 0,1-1-6 15,-3 2-11-15,3-1-23 0,-1-1-36 16,5-2-39-16,8-2-69 0,3 0-40 16,2-3-132-16</inkml:trace>
  <inkml:trace contextRef="#ctx0" brushRef="#br1" timeOffset="-156681.91">27107 16968 660 0,'0'0'80'0,"0"0"11"0,0 0 16 0,0 0-66 0,14-10-33 0,-21 9-4 15,-4 0-3-15,-5 1 9 0,-5 1 13 16,-4 6 12-16,-10 3-9 0,-6 6-10 15,-6 3-6-15,-1 1-5 0,4 2-3 16,6-4-1-16,5 1-1 0,1 0-14 16,6-3-18-16,3-2-20 0,7-4-4 15,0 2-12-15,0 0-42 0,0 0-27 16,6 4-25-16,4-5-102 0</inkml:trace>
  <inkml:trace contextRef="#ctx0" brushRef="#br1" timeOffset="-155899.62">28003 16559 317 0,'0'0'178'0,"0"0"-112"0,9-8 43 0,-5 4 1 16,-2 1-37-16,0 2-23 0,-1-1-6 15,0 1 0-15,-1 1-9 0,0 0-20 16,0 4-6-16,0 6 5 0,-4 2 11 15,0 6 5-15,-3 5 0 0,-2 5-4 16,-2 7-9-16,-4 13-3 0,0 6-4 16,0 3-6-16,3-7 0 0,5-12-2 15,1-12-2-15,1-6-4 0,3-2-18 16,-1 2-17-16,2 3-31 0,0-1-55 16,1-3-72-16,4-7-45 0,2-5-151 15</inkml:trace>
  <inkml:trace contextRef="#ctx0" brushRef="#br1" timeOffset="-155388.12">28511 16649 453 0,'0'0'69'0,"0"0"-8"0,0 0 85 15,0 0-58-15,20-38-37 0,-19 31 0 16,-1 0-11-16,0 3-7 0,-3 0-3 16,-3 2-11-16,-2 2-15 0,-2 0 1 15,-3 6 1-15,-2 1 0 0,-2 3 3 16,-4 2-1-16,0 5 1 16,-4 2-2-16,1 3 2 0,0 3 3 15,3 3-8-15,2-1 2 0,3 2-3 16,2 0 2-16,4 1 11 0,4-1 11 15,4 1 12-15,2-3 2 0,4-3-7 16,4-1-3-16,4-2-7 16,4-4-3-16,2-2-2 0,2-5 3 15,2-3 1-15,-3-4-4 0,2-3-1 16,-1 0 11-16,-1-5 5 0,0-2-9 16,-3-2-4-16,1-5-8 0,-1-4-3 15,-3-3-3-15,0-4-2 0,-3-3-2 16,-2 0 0-16,-1-2-3 0,-4 0 1 15,-2 3 0-15,-1 1-1 0,0 1 0 16,-3 3-2-16,-3 2 1 0,-1 0 0 16,-1 5-2-16,-3 3 0 0,0 3 0 15,-2 1-2-15,1 2 1 0,1 0-13 16,-1 4-9-16,4-1-8 0,2 3-12 16,2 0-30-16,-1 0-18 0,2 4-29 15,2 1-30-15,3 0-65 0,5 0-53 16,-1-3-191-16</inkml:trace>
  <inkml:trace contextRef="#ctx0" brushRef="#br1" timeOffset="-144667.71">30167 14682 352 0,'0'0'89'0,"0"0"-54"0,0 0 50 15,0 0 14-15,0 0-32 0,-9-3-18 16,6 2-6-16,2 1 3 0,-1 0-12 16,0 0-6-16,1 1 6 0,1 2 8 15,0 2-2-15,0 0-1 0,0 2-5 16,4 1-1-16,1 0-9 0,2-1-4 15,2 0-5-15,0 0-3 0,1-1 1 16,1-2-2-16,2 1 0 0,1-3 0 16,-1 0 2-16,4-2 2 0,-1 0 3 15,3-4-1-15,1-2-3 0,1 2 2 16,1-5-1-16,-3 0-4 0,1 1 3 16,-3-3 1-16,-2 0-5 0,-1-2 1 15,-5 0-1-15,-2-2-5 0,-5-1-2 16,-2-2-1-16,-2 1-1 0,-6 1 0 15,-4 4-1-15,-1 0-3 0,-7 3 2 16,-1 4-1-16,-3 2-2 0,-3 3-1 16,-1 0 1-16,-2 5 2 0,0 5 0 15,1 1 0-15,1 6 2 0,1 1-3 16,3 3 3-16,0 3-1 0,4-1 0 16,6 0-1-16,1 3 1 15,7-4 1-15,3-1 6 0,3 0 4 16,1-2 3-16,7-2-2 0,5 0 5 15,3-4 2-15,2 0 0 0,4-2-4 16,2 0-5-16,2-3-2 0,-1 1-4 16,2-4-3-16,-2-2 0 0,-1-3-18 15,0 0-26-15,1-1-20 0,1-5-32 16,0-1-49-16,9-3-90 0,-5-1-82 16,-2 2-171-16</inkml:trace>
  <inkml:trace contextRef="#ctx0" brushRef="#br1" timeOffset="-144511.43">30830 14843 756 0,'0'0'165'0,"0"0"-137"0,0 0 12 0,0 0-35 0,3-30-5 0,-3 21-46 15,0-2-37-15,0 2-65 0,0-2-28 16,0 4-80-16</inkml:trace>
  <inkml:trace contextRef="#ctx0" brushRef="#br1" timeOffset="-143900.15">31086 14714 413 0,'0'0'53'16,"0"0"6"-16,0 0 44 0,0 0-44 16,0 0-19-16,0 0 6 0,0 0 0 15,0 0 5-15,-7 0-6 0,7-2 2 16,0-1 6-16,0 0 3 0,-3-1 1 16,2 0-18-16,-4 0-16 0,0-1-16 15,-3 1-7-15,-1-2-29 0,-1-1 29 16,-4 1 0-16,0 1-52 0,-3 3 47 15,1 2 4-15,0 2-5 0,2 5-66 16,0 3 45-16,4 0 26 0,4 1 1 16,1-1-1-16,1 4 1 0,3-1-1 15,1 1 1-15,-3 0 0 0,7 0 0 16,0 0 4-16,2-1 2 0,2 0 3 16,0-4 9-16,3 0 3 0,-1-2-2 15,-2-2-1-15,2-2 3 0,0-2 7 16,-2-1 2-16,3-2-6 0,-2-3-6 15,1-1-4-15,1-4-5 0,-2 1-5 16,1 0 5-16,-1-2 2 0,-1 2 2 16,-1 1 6-16,-4 1 2 0,2 2-6 15,-4 0-1-15,-1 4-1 16,0 0 5-16,0 1-1 0,0 0-7 16,0 3-7-16,0 6-3 0,-1 2 5 15,-1 9-1-15,0 2 1 0,2 12 1 16,0 9-2-16,4 11 2 0,-1 2-5 15,-3-4 1-15,0-4-2 0,-3-8 0 16,-4-4 0-16,-1 1-1 0,0-4 0 16,-1-5 1-16,1-9-7 0,2-8-9 15,-4-1-15-15,1-3-14 0,-4-1-43 16,-3-3-27-16,2-3-41 0,-6-17-47 16,3-2-12-16,5-2-90 0</inkml:trace>
  <inkml:trace contextRef="#ctx0" brushRef="#br1" timeOffset="-143759.4">31160 15005 406 0,'0'0'141'0,"0"0"34"0,43-15 39 0,-26 8-61 0,-6 4-52 0,-3-2-23 16,-2 2-19-16,-3-1-14 0,-3 1-28 16,0-1-17-16,-3 1-53 0,-3-1-31 15,0 1-43-15,-4-1-70 0,-1 3-86 16,5 0-123-16</inkml:trace>
  <inkml:trace contextRef="#ctx0" brushRef="#br1" timeOffset="-142571.3">30959 15060 244 0,'4'-2'89'0,"2"-2"-33"0,0 1 36 0,0-1-17 0,2 1-28 16,-1 1 3-16,2-2-3 0,-3 3-7 15,1 0-2-15,-2-1-7 0,-2 0-1 16,1 2-4-16,-2 0-3 0,-1 0 5 16,-1 0 1-16,0 0-4 0,-3 0-6 15,-1 0 6-15,-1 3-9 0,-3 1-8 16,0 2-3-16,-4 2-4 0,0 2 0 15,1 1-1-15,-1 3 1 0,1 2 0 16,1 0 3-16,-2 2 3 0,2 1 2 16,2 2 2-16,-1-1-2 0,1 2-3 15,1-1-1-15,1 0 1 16,-2 0 2-16,4-1-3 0,2-1 0 16,2-3 5-16,0-1-2 0,2-2 4 15,2-1 4-15,4-3 3 0,-3-1-3 16,1-3-6-16,1-1-5 0,-3-1-3 15,0-2 2-15,0 0-4 0,-2-1-7 16,1 0-16-16,-2-1-28 0,3-2-40 16,-1-1-51-16,5-6-66 0,-3 0-55 15,2 1-151-15</inkml:trace>
  <inkml:trace contextRef="#ctx0" brushRef="#br1" timeOffset="-142160.72">31130 15052 345 0,'0'0'56'0,"0"0"-2"0,0 0 39 0,11-7-42 16,-6 5-14-16,1-1 5 0,0 1-6 16,1 1-5-16,-1 0-8 0,1-1-12 15,2 1-10-15,-1 0-1 0,1 1-9 16,2 0-15-16,0-1-34 0,8-2-36 16,-5-1-82-16,1 0-159 0</inkml:trace>
  <inkml:trace contextRef="#ctx0" brushRef="#br1" timeOffset="-141461.18">32195 14769 383 0,'0'0'14'0,"0"0"10"0,0 0 61 0,0 0-4 16,0 0-29-16,-28-32 11 0,26 25 7 16,2 0-22-16,0 0-14 0,4 0 2 15,1-1 16-15,3 0-34 0,0 1 12 16,3-1 23-16,2-2-11 0,0 2-11 15,4 0-3-15,2-1-18 0,-2 0 1 16,4 1-5-16,-4 1 0 0,2 3-2 16,0 0-3-16,-5 3 1 0,0 1 1 15,-1 0 0-15,0 1-1 0,-2 6 1 16,-3 2-3-16,0 5 5 0,-2 4 7 16,0 3 8-16,-4 1 7 0,-2 4-11 15,-4 1-5-15,-5-2-7 16,-2 2-2-16,-4-1-2 0,-1-2-4 15,-6 1 2-15,1-3 2 0,-3 0 0 16,2-3 0-16,0-1 1 0,3-1 1 16,2-3-2-16,2-1 9 0,5-5 7 15,3 0 2-15,2-4-1 0,2-1-7 16,3-2-7-16,2 0 12 0,4-1 24 16,5 0-10-16,6 0-2 0,5 0-5 15,5 0-14-15,3 0-4 0,0-1-4 16,2 0-2-16,-1 0-11 0,1 0-20 15,0-1-20-15,-2 0-27 0,0 0-35 16,0-2-53-16,8-2-78 0,-8 2-87 16</inkml:trace>
  <inkml:trace contextRef="#ctx0" brushRef="#br1" timeOffset="-140992.43">33013 14724 506 0,'0'0'43'0,"0"0"45"0,0 0 45 16,0 0-57-16,0 0-25 0,-17-26-11 15,9 22-7-15,0 0 3 0,-3 2-7 16,0 2-9-16,-2 0-6 0,-1 1 3 15,-2 5 6-15,-1 2-5 0,1 4-3 16,-4 2-3-16,1 2-2 0,1 4-7 16,3 0-1-16,2 0 0 0,0 2 2 15,6 0 7-15,2-1 0 0,5 0 11 16,-2 1 2-16,10-2 5 0,3 1 1 16,2-3 2-16,2-2-6 15,3-2-4-15,2-1 5 0,2-4-1 16,1-4 0-16,0-2 0 0,1-3-3 15,1-2 2-15,-4-6 7 0,1-4-8 16,-3-3-3-16,-3-4 8 0,-4-3-4 16,-2-9-9-16,-5 3-8 0,-2-3-5 15,-3 3 0-15,-2 10-3 0,-4-5 0 16,-1 5-1-16,-3 1-4 0,0 3-10 16,-1 4-13-16,-2-1-15 0,2 3-27 15,-1 3-36-15,1 1-32 0,-4 4-46 16,1 0-109-16,5 3-164 0</inkml:trace>
  <inkml:trace contextRef="#ctx0" brushRef="#br1" timeOffset="-138151.99">32252 16478 16 0,'0'0'45'0,"0"-3"10"16,-2 2 10-16,2 0 14 0,0 0-15 0,-1 0-17 15,1 0-2-15,0 0-6 16,0 0-14-16,-2 0 1 0,2 0-3 15,0 1 0-15,-2-1 1 0,2 1-1 16,-1 0-5-16,-1 0 4 0,1 0 4 16,-1 0 1-16,-1 0 3 0,1 0 2 15,-1 0 2-15,0 0 0 0,2 0 0 16,-1 0 1-16,2 0 1 0,0 0 6 16,0-1 8-16,2-2-9 0,4 1-14 15,0-2-3-15,2 1-3 0,2-3 1 16,2 2 2-16,1 0 7 15,2 0-1-15,0 2 0 0,4 1-5 16,-3 1-3-16,1 2-9 0,-1 3-4 0,1 3 2 16,-4 0-6-16,1 4-5 15,-4 1 3-15,-4 3-2 0,0-1 2 16,-6 4-3-16,0-3 2 0,-11 2-1 16,-2-1-1-16,-5 1-4 0,-4-2-12 15,-1-1 2-15,-2-2 3 0,3 0-5 16,0-3 0-16,3-1 7 0,3-1 2 15,5-2 4-15,3-2-1 0,3-1 2 16,1-1 0-16,4-1-3 0,0-1-3 16,4 0 8-16,4 0 3 0,5 0 4 15,4-1 1-15,2 0-4 0,3 0-2 16,2 1 0-16,-1 1 4 0,2 2-2 16,-2 3 4-16,1 4-2 0,-2 1 2 15,-5 1-3-15,-1 2 3 0,-3 1 0 16,-5 0-2-16,-2 0-1 0,-5 1 1 15,-1 0 2-15,-7-2 0 0,-6 1 5 16,-4-1 1-16,-7-2 5 0,-8 1-5 16,-10-2-1-16,-8 1-8 0,0-3-1 15,6-4-4-15,5-3-16 0,14-2-29 16,3-2-21-16,9-3-18 0,1 1-16 16,1-4-18-16,0 0-30 0,10-7-52 15,1 4-41-15,5-2-154 0</inkml:trace>
  <inkml:trace contextRef="#ctx0" brushRef="#br1" timeOffset="-137495.03">32945 16634 486 0,'0'0'67'0,"0"0"31"0,0-13 22 0,0 6-40 0,-3 1-26 16,1 0 2-16,-2 1-9 0,-1-1-9 16,1 1-8-16,-3 2-7 0,-1 1-11 15,-3 1 0-15,-1 1-5 0,-4 5-6 16,0 2 1-16,-3 2 1 0,0 4 0 15,0 1-3-15,3 2 0 0,2 2 0 16,3 1 0-16,0 1 0 0,6 1 5 16,5-2 4-16,0 1 9 0,5 0 5 15,6-2-1-15,2 0 5 0,2-3-3 16,3-1 8-16,4 0-5 0,0-2-10 16,-1-4 3-16,2-1 1 15,1-3-6-15,-2-2 1 0,-3-2-3 16,0-2 0-16,-3-3 0 0,-2-1 0 15,-3-1 5-15,-1 1-5 0,-1-2-5 16,-1 1 2-16,0-2-5 0,-1-2 0 16,-2 2-3-16,2-3-2 0,-4 2 1 15,2-3 1-15,-2 0 0 0,0 1 1 16,1-2-1-16,-2 2 2 0,-2 0-1 16,2-1 2-16,-2 2-1 0,-2 0-2 15,0 0 3-15,-2 1-3 0,1 0 1 16,0 0-2-16,0 3 0 0,-2 0 0 15,2-1 0-15,-1 1-1 0,-3 1 0 16,2 0 0-16,0 0 0 0,-1 2-1 16,-1-1 1-16,-3 2-1 0,0-1 0 15,0 3 1-15,0 0-2 0,-2 1 1 16,1 0 1-16,-1 0-2 0,2 1-1 16,0 1-20-16,0 1-23 0,3 0-18 15,3-1-20-15,-1 1-25 0,0-1-42 16,1 0-68-16,2 0-92 0,2-2-187 15</inkml:trace>
</inkml:ink>
</file>

<file path=ppt/ink/ink3.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31:40.402"/>
    </inkml:context>
    <inkml:brush xml:id="br0">
      <inkml:brushProperty name="width" value="0.05292" units="cm"/>
      <inkml:brushProperty name="height" value="0.05292" units="cm"/>
      <inkml:brushProperty name="color" value="#FF0000"/>
    </inkml:brush>
  </inkml:definitions>
  <inkml:trace contextRef="#ctx0" brushRef="#br0">17623 4434 79 0,'0'0'30'0,"0"0"-11"0,0 0 9 0,6-10-9 16,-3 8-8-16,0-2 9 16,0 1 21-16,-1-2-6 0,1 1 1 15,-3 1 6-15,2-1 12 0,-2 3 4 16,0-2-8-16,2 2 1 0,-2 1-8 16,0-1-9-16,0 0-9 0,0 1-8 15,0-1-9-15,0-2-2 0,0 2-2 16,0-1 2-16,0 1 2 0,0-1 0 15,1 2-1-15,-1 2-4 16,3 3 5-16,-1 7 18 0,1 7 14 16,0 11-5-16,3 16-6 0,-3 15-3 15,2 7-4-15,-3-1-3 0,1-7-7 16,0-8-8-16,1 0-1 0,-4-2-3 16,0-1-2-16,-4 0 0 0,-4-4-19 15,0-3-4-15,-1-3-12 0,4-4-13 16,2-8-17-16,2-6-25 0,1-6-23 15,0-1-37-15,1-2-63 0</inkml:trace>
  <inkml:trace contextRef="#ctx0" brushRef="#br0" timeOffset="424.89">17700 4689 169 0,'0'0'197'0,"0"0"-143"0,0 0 4 0,0 0 19 0,0 0-19 16,8-39-20-16,-1 31-2 0,3 0 6 15,2-1 4-15,0 0-2 0,4 3-3 16,-2 1-2-16,5 1-2 16,-3 2-3-16,3 1-2 0,3 1-3 0,-3 1-2 15,3 5 2-15,2 3-6 0,-2 4-8 16,-3 1-5-16,1 5 0 0,-7-2 1 16,-2 1 3-16,-5 0 2 0,-4-1-6 15,-4-2 0-15,-6 0 1 16,-6-1 0-16,-6-2 3 0,-4 0-4 15,-1-4-4-15,-4 0-2 0,1-4-4 16,-2-1-5-16,2-1-20 0,-1-2-33 16,2 0-26-16,3-2-35 0,-12-5-66 15,8 0-50-15,7 0-124 0</inkml:trace>
  <inkml:trace contextRef="#ctx0" brushRef="#br0" timeOffset="1020.01">17422 4090 239 0,'0'0'57'0,"0"0"4"0,0 0 3 0,0 1-10 0,2-1-20 16,1 0 5-16,0 0 12 15,3 0 6-15,4 0 10 0,4 0 4 0,6-3-1 16,3-1-16-16,12-2-11 0,5-1-2 16,10-2-11-16,0 0 0 0,-3 5 1 15,-5-1-11-15,-8 4-12 0,-7-1-6 16,-5 0 0-16,-6 2-4 0,0 0 1 15,0 0-26-15,3 0-51 16,4 2-55-16,-5 0-122 0,-7-1-201 0</inkml:trace>
  <inkml:trace contextRef="#ctx0" brushRef="#br0" timeOffset="3681.03">17937 6125 39 0,'0'0'35'0,"0"0"-5"0,0 0 11 0,0 0-6 15,-1 0-8-15,-1 0 5 0,2 0 3 16,0 0-5-16,0 0-9 0,0 0-1 15,0 0 7-15,0 0 3 0,0 0 4 16,0 0-5-16,-1 0-2 0,-1 0 0 16,2 0-2-16,0 0-3 0,0 0 0 15,0 0 4-15,0 0 3 0,0 0 5 16,0 0 8-16,3 0 15 0,1 0 15 16,3 0 0-16,4-1-11 0,2-1-15 15,4-2-15-15,2 2-13 0,0-1-7 16,2 0-4-16,1 3-1 0,-1-1-6 15,1-1 3-15,-1 2-3 0,0 0-17 16,-3 0-26-16,-1 0-23 0,-3 0-27 16,-3 0-47-16,3 2-37 0,-6-1-113 15</inkml:trace>
  <inkml:trace contextRef="#ctx0" brushRef="#br0" timeOffset="3946.67">17983 6357 570 0,'0'0'85'0,"0"0"-38"0,0 0 47 0,45-2-29 0,-24 0-53 0,1-4-6 16,2 1-4-16,3 1 1 0,0 0-3 16,2-1 0-16,0 2-13 0,2-1-49 15,12 0-70-15,-11-1-86 16,0 2-146-16</inkml:trace>
  <inkml:trace contextRef="#ctx0" brushRef="#br0" timeOffset="5202.82">18915 6201 317 0,'0'0'62'0,"0"0"-18"16,0 0 38-16,0 0-11 0,0 0-29 16,0 0-2-16,19-40 11 0,-12 28 2 15,-1-1 2-15,5-1-1 0,-2-1-3 16,4 1-6-16,1 0-5 0,-1 1-1 16,6-1-1-16,0 1-9 0,2 2-12 15,2 1-4-15,1 1-1 0,-2 2-7 16,3 2-3-16,1 3-1 0,-2 0 0 15,-3 2 1-15,-2 5-1 0,0 4-1 32,-5 4-1-32,-4 5-4 0,1 3 4 15,-6 2 1-15,-4 5 4 0,-1 1-1 16,-6 6 0-16,-8 5 0 0,-1-4-3 16,-2-4-3-16,1-7-9 0,-1-4-6 15,0 0-8-15,-5 4 3 0,1-3 5 16,2-3 13-16,0-3 5 0,5-2 1 15,0-4 1-15,6-3-1 0,3-3 0 16,2-3 4-16,2-1 1 0,1-2 6 16,4-6 6-16,2-3-11 0,6-3-2 15,2-1-3-15,3-3 2 0,4-1-1 16,1 0-2-16,1-2 1 0,3 1 0 16,1-2 0-16,2 2-2 0,0-1 0 15,-1 1 0-15,-1 2 0 0,-3 1 1 16,-3 1 0-16,-3 2 5 0,-5 2 5 15,0 2-4-15,-5-1-2 0,-2 4 0 16,-3 0-5-16,-1 2 3 16,-2 1-3-16,0 1-5 0,-2 3-7 15,-3 0 8-15,-3 5-4 0,-1 6 5 16,-3 2 1-16,-3 4 2 0,-1 1-1 16,0 4 1-16,-1 0 1 0,4 1-1 15,1 2 2-15,2-1 3 0,2 0 6 16,4 0 4-16,2-1 4 0,2-1 9 15,1-3 5-15,4 0-4 0,3-5-4 16,2 0-7-16,2-4-7 0,3-1-1 16,3-4-7-16,0-2-3 0,2-3-24 15,1-2-39-15,0-4-46 0,10-6-67 16,-5 2-86-16,-4-1-110 16</inkml:trace>
  <inkml:trace contextRef="#ctx0" brushRef="#br0" timeOffset="5405.92">19815 6341 502 0,'0'0'104'0,"0"0"-43"0,0 4 1 0,0 1-45 15,-5 4-10-15,-2 2 5 0,1 7 27 16,-5 2 1-16,3 3-9 15,1 3-4-15,1 2 1 0,2 0-7 16,0-1-9-16,4 0-8 0,0-1-4 16,2-1-62-16,2-3-49 0,9 6-47 15,-3-6-56-15,2-7-144 0</inkml:trace>
  <inkml:trace contextRef="#ctx0" brushRef="#br0" timeOffset="5743.77">20236 6055 536 0,'0'0'60'0,"0"0"18"15,0 0 61-15,22-38-31 0,-17 31-65 16,-2 1-9-16,-3 5 8 0,2 1-7 16,-2 1-15-16,0 6 0 0,0 6 11 15,-2 2 6-15,1 6-11 0,0 7-5 16,-2 6-9-16,0 10-4 0,3 4-6 16,-1-4 0-16,0-9-2 15,1-10 0-15,-2-7-3 0,2 2-32 0,-2 3-31 0,2 1-32 16,0-4-38-16,1 0-40 0,2-5-22 15,1-7-118-15</inkml:trace>
  <inkml:trace contextRef="#ctx0" brushRef="#br0" timeOffset="6009.98">20022 6212 636 0,'0'0'125'0,"0"0"-14"0,0 0 1 15,0 0-21-15,0 0-37 0,43-5 0 16,-20 4-15-16,5-3-5 16,9-1 8-16,10-1-5 0,9-1-6 15,1 0-13-15,-2 2-11 0,-2 0-7 16,-6 2-14-16,1-2-48 0,1 0-53 15,-3 1-78-15,-12-1-115 0,-6 2-108 16</inkml:trace>
  <inkml:trace contextRef="#ctx0" brushRef="#br0" timeOffset="6747.77">20856 6027 456 0,'0'0'89'0,"0"0"-25"0,0 0 22 16,0 0-26 0,0 0-35-16,0 0 11 0,22-34-1 0,-14 26-6 0,3 1 0 15,1-1-5-15,2 1 10 0,2 1 5 16,0 2-7-16,2 0-11 0,-1 3-8 16,-1 0-5-16,-1 1-6 0,0 3 2 15,-3 3-3-15,0 2-1 16,-2 3-2-16,-1 3 2 0,-3 0 0 15,-1 4 1-15,-3 2 4 0,-1 3 1 16,-1 1-1-16,-6 1-1 0,-2 0-3 16,-2 1-1-16,-3-2-7 0,-3 1-4 15,0-3 3-15,-1-3 5 0,0-2 3 16,2-3 0-16,1-3 0 0,2-3 2 16,4-2 0-16,4-3-1 0,3-3 10 15,1-2 13-15,4-4 10 0,5-3-10 16,3-2-9-16,4-2-7 0,2-2-2 15,1 0-2-15,2-2-1 0,2-1 0 16,-2 2-2-16,1-1 0 0,0 0 0 16,-1 2 0-16,-1-3 1 0,-1 4 4 15,-1-1-5-15,-1 0 3 0,-3 1-4 16,-2 1 3-16,-3 2-3 0,-3 1 0 16,-3 2 0-16,-1 2-2 0,-2 1-2 15,-3 3 2-15,-5 2 2 0,-2 2-3 16,-4 5-1-16,1 4 4 0,-2 3 0 15,0 1 4-15,4 5-4 0,-1 0 3 16,3 4 4-16,1-2 10 0,1 4 9 16,3-3 2-16,2 2-1 0,2-3-4 15,0-3-10-15,3-1-6 16,2-1-4-16,3-3-1 0,1-3-2 16,1-4-14-1,3-1-29-15,1-2-28 0,3-4-41 16,1 0-66-16,11-10-62 0,-5 2-43 15,-1 1-155-15</inkml:trace>
  <inkml:trace contextRef="#ctx0" brushRef="#br0" timeOffset="7201.38">21476 6302 453 0,'0'0'100'0,"0"0"3"0,8-10-9 0,-3 4-39 0,1 2-32 15,1-1 6-15,1-1-5 0,1-1-15 16,-2 3-6-16,2 0 4 0,0 0-1 15,-1 2 0-15,1 2 8 0,-1 0 0 16,-1 6-1-16,-2 0-9 0,-1 3-1 16,-1 4 3-16,-3 3 1 0,0 4 1 15,-3 1-5-15,-4 4-3 0,-4-1-2 16,0 1-9-16,-3-2-9 0,1-3 5 16,2-2 15-16,1-3 1 0,3-4 10 15,2 0 12-15,3-3 2 0,1-2 1 16,1-2-6-16,0-1 4 0,4-2 13 15,4 0 12-15,3-1-17 16,3 0-9-16,4 0-4 0,2 0-8 16,3 0-5-16,3 0-2 0,1 0-4 15,2 0-1-15,1 0-7 0,0 0-21 16,1 0-28-16,-1 0-35 0,-1 0-36 16,5 2-42-16,-7 0-36 0,-7 0-100 0</inkml:trace>
  <inkml:trace contextRef="#ctx0" brushRef="#br0" timeOffset="7920.26">19092 6859 258 0,'0'0'98'0,"-1"2"-35"0,1 0 9 0,0 0 0 0,1 0-35 0,3 1-16 16,0-1 7-16,3 0 9 0,3 1 11 15,3-3 4-15,4 0 4 0,3 0 3 16,5 0 1-16,8 0-2 0,17 0-4 16,12-2-11-16,11-2-10 0,3-2-7 15,0 4-11-15,2-2-1 0,5 1 12 16,8-1 6-16,6-1-2 16,3 1-4-16,1-2-8 0,-1 3-3 15,-3 0-1-15,2 1-6 0,0 1-6 16,-3 0 10-16,-2 1-10 0,-4 0-2 15,-3 0 0-15,-5 1 0 0,-2 2-21 16,-6 2-11-16,-4-1-18 0,-8 3-25 16,-7 0-26-16,-9 2-51 0,-8-1-51 15,-14-2-34-15,-9-1-112 0</inkml:trace>
  <inkml:trace contextRef="#ctx0" brushRef="#br0" timeOffset="8702.79">19096 7526 391 0,'0'0'85'0,"0"0"-26"0,0 0 34 0,0 0-3 0,29-29-38 0,-19 19 6 16,5-2 5-16,-1 1-6 0,1-1-3 16,0 1-9-16,0 2-5 0,-1 1-2 15,1 1-3-15,-1 3-18 0,0 4-12 16,-3 0-4-16,0 2-1 15,1 7-2-15,-5 2 1 0,-1 4-2 16,-2 4-2-16,-3 2-4 0,2 3 6 16,-3 1 3-16,0 2 1 0,-3-1 0 15,-1 0-1-15,-1-1 1 0,1 1 0 16,-1-3 1-16,-2-2-1 0,5-2 0 16,-1-2 6-16,0-5 1 0,3-3 0 15,0-2-1-15,0-6-5 0,2-1 7 16,2-1 28-16,1-6 5 0,1-3-11 15,1-5-12-15,2-2-5 0,3-5-5 16,-2-1-2-16,3-2 2 16,1 0 5-16,2-2-1 0,1 2-4 15,2 0-1-15,-1 1 3 0,1 3-1 16,-2 3 0-16,0 2-5 0,-1 2-1 16,-2 5 0-16,-3 1-4 0,-2 3 0 15,-2 4 0-15,-1 1-4 0,-4 5 4 16,-2 3 0-16,0 2 12 0,0 4 1 15,-2 5-5-15,-2 0-1 0,1 5-4 16,-1 3-2-16,2 0 0 0,1 2 1 16,1-2-1-16,0 0-1 0,3 0-3 15,1-3-19-15,1-2-25 0,-1-1-25 16,3-2-40-16,-1-2-41 0,3 2-68 16,-1-6-81-16,-1-5-183 0</inkml:trace>
  <inkml:trace contextRef="#ctx0" brushRef="#br0" timeOffset="8968.33">19918 7739 615 0,'0'0'84'0,"0"0"-10"0,0 0 18 15,14-3-42-15,-12 5-50 0,-2 2 3 16,0 6-3-16,0 1 14 0,-3 3 7 16,0 4-12-16,-2 2-4 0,1 4-4 15,0 1 2-15,0 1-1 0,-1 2-2 16,3 0-4-16,-1 1-24 0,2-2-25 16,1 6-64-16,0-6-57 0,2-8-117 15</inkml:trace>
  <inkml:trace contextRef="#ctx0" brushRef="#br0" timeOffset="9297.79">20334 7517 616 0,'0'0'77'0,"0"0"26"16,0 0 12-16,0 0-56 0,21-38-52 15,-20 34 8-15,-1 4 0 0,0 0-3 16,0 2-2-16,-1 6 13 0,-2 3 12 16,-1 5 3-16,0 3-7 0,-2 6-16 15,1 4-9-15,0 7-3 0,-2 7-3 16,0 6 0-16,0-7 0 15,3-10-14-15,3-9-16 0,1-6-13 16,0 4-13-16,4 2-2 0,2 2-4 16,0-4-33-16,4-4-28 0,6-5-22 15,-4-2-82-15,0-8-99 0</inkml:trace>
  <inkml:trace contextRef="#ctx0" brushRef="#br0" timeOffset="9517.41">20228 7752 593 0,'0'0'138'16,"0"0"14"-16,0 0-21 0,0 0-57 15,0 0-48-15,51-10 8 0,-27 6-15 16,10-1-6-16,9-1-7 0,6 0-2 15,4-2-4-15,-4 1-33 0,-3 1-67 16,-6 0-61-16,-7 2-76 0,-9 0-99 16</inkml:trace>
  <inkml:trace contextRef="#ctx0" brushRef="#br0" timeOffset="10095.19">20923 7549 486 0,'0'0'65'16,"0"0"27"-16,0 0 3 0,33-22-47 15,-24 17-41-15,-1 0-7 0,-3 2-8 16,0 1-13-16,-3 1 15 0,-1 1 1 16,0 0-11-16,-1 4 15 15,0 3 1-15,-3 3 17 0,0 4-3 16,0 3 2-16,-2 2-4 0,0 3-7 16,0 1-5-16,-2-1 1 0,3 0-1 15,0-1 1-15,2-2-1 0,0-2 1 16,-1-2 0-16,2-2 0 15,0-3 2-15,1-2 14 0,0-4 2 16,1-2-3-16,3-2 14 0,2-1 15 16,0-4-2-16,3-5-6 0,1-2-6 15,-1-5-9-15,4-5-6 0,-2-4-3 16,2-3 6-16,1 0 31 0,2-1-29 16,2 2 14-16,0 3 16 0,-1 3-24 15,0 2-20-15,0 3-4 0,0 2-2 16,-4 1 0-16,0 4-1 0,-1 2 1 15,-4 3 1-15,-1 3-1 0,-1 2 1 16,-2 1-2-16,-1 6-1 0,-1 5-2 16,-2 3 3-16,0 5 2 0,0 2-1 15,-3 4 0-15,1-1 1 0,0 3 0 16,1 0-2-16,1 0-8 0,0-1-23 16,0 0-11-16,2-2-31 0,0-2-54 15,0 7-53-15,1-8-73 0,-1-3-138 16</inkml:trace>
  <inkml:trace contextRef="#ctx0" brushRef="#br0" timeOffset="10642.76">21504 7762 262 0,'0'0'69'0,"0"0"11"0,0 0-12 0,4-22-38 16,-1 15-26-16,2-1 12 0,-2 1 17 15,1 2 11-15,1-1 7 0,1 2 1 16,-1 0 7-16,3 2-16 0,-1 2-20 16,0 0-14-16,-1 0-6 0,1 3-3 15,-2 3-2-15,-2 2-5 0,-1 3 0 16,-2 2 6-16,0-1 0 0,-1 5 2 16,-7 0 1-16,-2 2-2 15,-2 0 3-15,-3-1-3 0,0-1-7 16,-1 0-22-16,2-3 17 0,0-2 12 15,6-2 9-15,1-2 20 0,3-2 1 16,3 0-1-16,1-4-2 0,2 2 21 16,3-4 22-16,5 0-3 0,3 0-8 15,4 0 0-15,3 1-7 0,4 0-5 16,1 0-13-16,2 1-8 0,2 0-9 16,0 0-7-16,1 0-6 0,0 3-4 15,-1-1-5-15,0 1-22 0,0 2-25 16,-2 1-20-16,0 0-21 0,-3 1-49 15,1 5-65-15,-6-2-65 16,-6-3-219-16</inkml:trace>
  <inkml:trace contextRef="#ctx0" brushRef="#br0" timeOffset="11406.97">18241 8957 343 0,'0'0'111'0,"0"0"-46"0,0 0 20 0,0 0 12 16,12-4-42-16,-2 2 3 0,1-2-4 16,6 3-3-16,3-1 8 0,-2 1-7 15,3 0-7-15,1-1-11 0,0 1-13 16,0 1-11-16,2 0-5 0,-3-1-5 15,1 1 0-15,-2-2-23 0,-3 2-46 16,-1-3-31-16,-2 3-28 0,0-2-30 16,-5 0-21-16,-5-1-139 0</inkml:trace>
  <inkml:trace contextRef="#ctx0" brushRef="#br0" timeOffset="11656.96">18260 9099 580 0,'0'0'160'0,"0"0"-49"16,0 0 24-16,0 0-33 0,0 0-58 16,0 0 7-16,38 33 2 15,-16-33-17-15,1 0-9 0,3 0-16 16,1 0-6-16,3 0-4 0,4 0-1 15,9-1-10-15,6 1-33 0,3 0-43 16,-2 0-66-16,-12 0-108 0,-12 0-167 16</inkml:trace>
  <inkml:trace contextRef="#ctx0" brushRef="#br0" timeOffset="34649.18">19555 8821 48 0,'0'0'47'0,"0"0"9"16,0 0-21-16,0 0 21 0,5-7-23 15,-3 6-7-15,-1-1-6 0,2 1-3 16,0-2-6-16,-1 2 0 0,3-1-5 15,-4-1 2-15,2 1 7 0,-2 0 9 16,0-1 6-16,0 2 7 0,-1 1-3 16,0 0-3-16,0 0-2 15,0 0-6-15,0 0-10 0,0 0-9 16,0 0-3-16,0 0-1 0,0 0 7 16,0 0 3-16,0 0 3 15,0 0 11-15,0 0 9 0,0-1 2 0,0-1-14 16,0-1-3-16,0 1 0 0,1-1 2 15,0-1 1-15,1 2 0 0,2-2 1 16,1 2-8-16,0 0 0 0,5-1-5 16,0 2 3-16,3 0 0 0,0 1 1 15,1 0 8-15,4 5-2 0,0 2-6 16,-2 3-6-16,3 4 2 0,-4 2-2 16,2 4 3-16,-6 0-3 0,-3 1-1 15,-5 2-3-15,-3-3-1 0,-4 3 0 16,-7-4 0-16,-3 1-2 0,-4-1 0 15,-3-3-14-15,-1-1 0 0,-2-2 0 16,-1 0 2-16,1-4 3 0,2-1 3 16,5-3 0-16,0-1 6 0,5-2 4 15,4-2-1-15,3 0 0 0,5 0 16 16,0 0-2-16,7 0-4 0,3 0 1 16,1 0 1-16,4 0 1 0,1 1-5 15,4 3-4-15,0-1-3 0,-1 1-1 16,4 3 1-16,1 1-3 0,1 1 6 15,0 2 1-15,0 0 12 0,0 3 9 16,-1 1-3-16,-4 1-3 0,-5-1 1 16,-5 1 0-16,-2-1 2 0,-8 2 5 15,-3-1-7-15,-10 0-7 16,-3 0-9-16,-8-1-1 0,-11 0-5 16,-11-1-2-16,-10 1-5 0,0-3-25 15,2-4-11-15,6-2-10 0,10-4-7 16,3-1-19-16,7-1-16 0,7 0-27 15,7 0-16-15,0-1-4 0,6-2-31 16,2-1-114-16</inkml:trace>
  <inkml:trace contextRef="#ctx0" brushRef="#br0" timeOffset="35172.93">20364 9001 258 0,'0'0'42'0,"0"-13"23"0,0 6 11 0,0 0 14 0,1-1-40 0,1 2-1 16,0-1 5-16,-2 1 7 0,2 2-4 15,-2-1-5-15,0-1-12 0,0 2-15 16,0 0-9-16,-2-1-5 16,-2 3-4-16,-3 1-3 0,-1 1-2 15,-4 2-2-15,-1 5 0 0,-5 5 0 16,-2 2 0-16,-2 4 0 0,-1 5 0 16,0 0 1-16,1 3 1 0,3 1 0 15,5-1 3-15,4 2 1 0,4 0 12 16,6-1 17-16,2-3 8 0,8-2-5 15,4-5-13-15,5-1-2 0,2-4-3 16,5-3-2-16,2-4-5 0,0-5 3 16,1 0 7-16,0-7 10 0,-3-3 3 15,0-4-4-15,-4-4-1 16,-4-3-2-16,-1-9-9 0,-4-12-11 16,-8-8-9-16,-5 1 0 0,-6 10-1 15,-3 16-9-15,-3 12 6 0,0 5 2 16,-4 2 0-16,-6 1-10 0,-5 2-2 15,-2 2-5-15,-1 4-6 0,2 3-19 16,3 0-15-16,2 2-21 0,7 0-50 16,3 2-34-16,10 2-47 0,3 0-27 15,4-5-115-15</inkml:trace>
  <inkml:trace contextRef="#ctx0" brushRef="#br0" timeOffset="35533.92">21048 8967 205 0,'0'0'277'0,"0"0"-177"0,0 0 20 0,13-34-1 0,-8 26-63 16,0 1-42-16,0 0 3 0,-3 4 0 16,0 3 10-16,-2 1-8 0,0 7 20 15,0 4 24-15,-4 5 6 0,-3 5-8 16,1 4-23-16,-2 9-11 0,0-3-13 16,3 1-6-16,-1 6-5 0,3-1-3 15,1 2-1-15,1-7-17 0,1-7-16 16,0-6-7-16,2 4 14 0,2 0-43 15,1-4-17-15,2-1 12 0,2-6-49 16,3-4-55-16,-1-5-51 0,0-2-127 16</inkml:trace>
  <inkml:trace contextRef="#ctx0" brushRef="#br0" timeOffset="35817.96">20879 9188 460 0,'0'0'47'15,"0"0"63"-15,0 0 10 0,0 0-9 16,0 0-59-16,39-24 9 0,-22 20 0 15,2 0-5-15,3-2 2 0,4 3-11 16,2-2-12-16,1 2-21 0,0-1-14 16,3 1-1-16,-2-1-34 0,1 3-35 15,1-1-41-15,0 1-27 0,10-2-69 16,-8 1-79-16</inkml:trace>
  <inkml:trace contextRef="#ctx0" brushRef="#br0" timeOffset="36351.39">21585 8988 346 0,'0'0'24'0,"0"0"73"0,0 0-1 15,0 0-41-15,0 0-25 0,0 0 12 16,12-40 4-16,-7 32 6 0,2 0 4 16,-1 0-16-16,1-1 30 0,0 2-11 15,3-2-13-15,2 0-11 0,1 2-12 0,3-1-9 16,0 1-2-16,2 0-3 0,0 2-5 15,-2 3-3-15,0 2-1 0,-3 0 0 16,-2 7-1-16,-1 1 0 0,-4 4 0 16,-2 2 1-16,-2 2 1 15,-2 5 2-15,-3 0 2 0,-4 2-2 16,-3 2-3-16,-4 2 0 0,-2-2 0 16,-2 1-11-16,-4-4-4 0,3 2 4 15,-4-2 5-15,2-4 6 0,2 0 2 16,-1-3-2-16,4-2 2 0,2-1 9 15,3-4 6-15,4-3 5 0,4-1-2 16,3-2-2-16,3-1 6 0,7-1 3 16,6 0-6-16,4-2-10 0,10 0-6 15,8-4-2-15,10-1 0 0,-1 0-3 16,-1-3-11-16,-7 1-37 0,-9 4-35 16,-5 0-28-16,-7 1-26 0,8-1-46 15,-5-1-15 1,-1-1-132-16</inkml:trace>
  <inkml:trace contextRef="#ctx0" brushRef="#br0" timeOffset="36790.75">22273 8933 358 0,'0'0'61'0,"0"0"36"0,0 0-14 0,0 0-43 16,0 0-20-16,-9-19-2 0,2 18-2 16,-2 1 1-16,-2 2 9 0,0 2 6 15,-4 3 9-15,1 5-10 0,-3 0 1 16,1 3-6-16,-2 2-7 0,1 4-8 16,2 2-8-16,2 2-1 0,2 0 3 15,3-1 5-15,5 0 15 0,3-1 5 16,1-3-4-16,8-1 0 0,4-2-10 15,3-2-3-15,3-4 7 0,1-2 13 16,3-3 10-16,1-3-3 0,1-3-15 16,3-2-7-16,-1-5-11 15,0-4 0-15,0-3 5 0,-3-3 9 16,-3-5 0-16,-1-10-3 0,-5 3-9 16,-5-1-8-16,-5 2-1 0,-4 8 0 0,-3 0-5 15,-7 5-1-15,-2 3-2 0,-5 3-2 16,-2 3 0-16,-2 0-7 0,1 4-11 15,1 2-27-15,-1 0-32 16,3 2-22-16,-1 3-18 0,0 4-55 16,3-1-7-16,4-1-130 0</inkml:trace>
  <inkml:trace contextRef="#ctx0" brushRef="#br0" timeOffset="37572.58">19197 9824 281 0,'0'0'84'0,"-2"0"-9"0,2 0 1 0,0 1-13 0,0 0-38 16,0 0 16-16,3 0-7 0,2-1-10 16,0 0 3-16,2 0 5 0,1 0 4 15,1 0 8-15,5 0-2 0,0 0-8 16,5-2-3-16,4 1-11 0,3-3-5 15,8 1-5-15,13-2 5 0,13 0-3 16,8 1 0-16,2-1-1 0,2 2 0 16,-3 0-1-16,8 0-4 0,4-1 4 15,7 2-6-15,4 0 0 16,3 1 4-16,6 1 4 0,6-2 2 16,8 2-5-16,5-1 6 0,4 0-11 15,5 1-1-15,2 0 0 0,0 0-3 16,3 0 1-16,-4 0 9 0,-1 0 3 15,0 0 2-15,-2 0 3 0,-5 1 14 16,-2 0-9-16,-2-1-1 0,-6 2-15 16,-2-1-4-16,-5 1-3 0,-9 0-21 15,-5 4-43-15,-10-2-43 0,-7 1-61 16,-13-3-56-16,-19-1-86 0</inkml:trace>
  <inkml:trace contextRef="#ctx0" brushRef="#br0" timeOffset="38872.32">19224 10510 214 0,'0'-3'78'0,"1"0"14"0,1-1 7 0,-1-1-12 0,-1 1-30 15,3-1-3-15,-3 0 12 0,1 0 3 16,-1 1-4-16,0 3-8 0,2-1-10 15,-2 1 3-15,0 1 0 0,0 0-16 16,0 2-16-16,-2 4-7 0,0 5 13 16,-3 5 6-16,-1 4-1 0,-2 4-8 15,-2 4-8-15,-2 6-7 0,1 5-3 16,0-4 0-16,3-3-2 16,1-7-1-16,2-4-17 0,0 3-23 0,-2 0-19 15,2 0-33-15,2-2-28 0,3 2-59 16,0-4-36-16,2-7-102 0</inkml:trace>
  <inkml:trace contextRef="#ctx0" brushRef="#br0" timeOffset="39294.03">19585 10546 331 0,'0'0'121'16,"0"0"-35"-16,0 0-15 0,0 0 20 16,0-39-43-16,0 30-23 0,0 1 8 15,0 0 0-15,0 0 10 0,0 1-1 16,0 2-5-16,-1 1-1 0,-1 2-1 16,-1 1-8-16,0 1-8 0,-3 1-17 15,-1 4 1-15,-2 6-3 0,-5 3 0 16,-1 3 0-16,-1 6 2 0,-3 2-2 15,4 2-2-15,2 2 1 0,3 1-2 16,1-2 3-16,8 0 0 0,1-3 1 16,1-1 17-16,8-4 22 0,3-2 9 15,4-3-6-15,-1-3-2 0,6-5 10 16,-1-5-6-16,-1-2-15 0,1-6-10 16,-3-3 1-16,0-5-7 15,-3-3-7-15,-1-6 2 0,-5-3-8 16,0-9-1-16,-4-8-35 0,-3 5-22 15,-1 5-15-15,-1 11 6 0,-2 8-13 16,-1 3-38-16,-2 1-44 0,-7 5-92 16,2 2-77-16</inkml:trace>
  <inkml:trace contextRef="#ctx0" brushRef="#br0" timeOffset="39772.49">19931 10605 250 0,'0'0'29'0,"0"0"11"0,0 0 1 0,0 0-14 16,0 0-24-16,13-27 5 0,-13 20 11 16,0 1 27-16,-1 2 27 0,-3-1 7 15,1-1 6-15,2 0-3 0,-1-1-16 16,1 0-17-16,-1 2-20 0,0-3-16 15,2 1-7-15,-2 0-4 0,-1 1-2 16,-1 1 1-16,0 2-1 0,-3 3 3 16,0 1 0-16,-2 4-2 0,-2 4 3 15,-2 3 1-15,-1 2-2 0,0 6 0 16,2-1-4-16,0 4 1 16,4 2 1-16,2-1 12 0,2 1 20 15,3-1 7-15,1-2-2 0,6-1-1 16,5-1 2-16,3-5-3 0,3-1-6 15,1-4-3-15,3-4 4 0,0-5-3 16,1-1-5-16,0-7 2 0,0-4-5 16,-1-2-7-16,-3-3-2 0,-3-4 0 15,-2-2-3-15,-4-5-4 0,-4-2-5 16,-3 1 0-16,-2 1-6 0,-1 6-5 16,-5 7 1-16,-4 4-15 0,-2 6-21 15,-2 1-16-15,-3 3-5 0,0 0-30 16,1 3-55-16,0 3-66 0,4-1-57 15,2-2-166-15</inkml:trace>
  <inkml:trace contextRef="#ctx0" brushRef="#br0" timeOffset="40353.74">20914 10416 114 0,'0'0'81'0,"0"0"36"0,4-3-18 0,-2 0-15 0,0 0-30 0,0-1 7 15,2 0-2-15,-2 1-5 16,-1-1 10-16,1-1-6 0,-2 1-12 16,0 1-15-16,0 1-1 0,0 0-5 15,0 2-8-15,-2 0-7 0,1 7-2 16,-3 3 5-16,1 4 13 0,-1 4 5 15,0 6-2-15,-2 7-11 0,-1 11 3 16,2 7-4-16,-1 1-4 0,4-4-4 16,2-12-6-16,0-10-1 0,0-6-2 15,2-2-2-15,0 3-1 0,2 1-21 16,-1 1-28-16,0-3-21 0,-1-3-28 16,1-5-77-16,4-8 55 15,-1-2-107-15,1-6-154 0</inkml:trace>
  <inkml:trace contextRef="#ctx0" brushRef="#br0" timeOffset="40613.49">20735 10560 659 0,'0'0'134'16,"0"0"15"-16,0 0-17 0,0 0-60 0,0 0-24 16,0 0 19-16,47-13-10 15,-24 10 7-15,3 2-15 0,4-2-9 16,8 2-6-16,7-2-14 0,7 2-12 16,1-1-8-16,-2 1-9 0,-3 1-34 15,-3 0-44-15,4 1-57 0,0 1-54 16,1-1-67-16,-14-1-56 0</inkml:trace>
  <inkml:trace contextRef="#ctx0" brushRef="#br0" timeOffset="41146.44">21768 10404 487 0,'0'0'99'0,"0"0"41"15,0 0 0-15,0 0-45 0,38-40-53 16,-34 31-17-16,-2 1-6 0,-2 3-16 15,-3 1-3-15,-3 2-9 16,-4 2-14-16,-4 1 1 0,-2 5 11 16,-2 4 8-16,-2 2 3 0,2 4 1 15,0 2 0-15,2 0 0 0,2 1-1 16,4 0 0-16,3 0 2 0,3 0-2 16,2-2 16-16,2-1 2 0,2 1 1 15,4-3-7-15,4-1-2 0,1-1-1 16,3-1 1-16,1-1 6 0,3-2 0 15,0 0 4-15,1-1 3 0,1-2 9 16,2 0-1-16,-2-1 0 0,1 1-7 16,0 1-2-16,-3-2-4 0,-1 3-11 15,-4 0 0-15,-1 0-5 0,-7 3-1 16,-5 0-1-16,-3-1 5 0,-8 1 9 16,-4 0-5-16,-5-2-8 15,-2 1-1-15,0-2-19 0,-2-2-11 16,0 2-16-16,1-1-14 0,1-4-26 15,3 0-13-15,4-2-21 0,3-4-65 16,4-2 2-16,5-1-98 0</inkml:trace>
  <inkml:trace contextRef="#ctx0" brushRef="#br0" timeOffset="41381.68">21803 10380 552 0,'0'0'111'0,"0"0"55"0,0 0-14 16,0 0-44-16,49-19-49 0,-29 12-21 16,4-1-19-16,0 0-16 0,0 0-3 15,0 2-26-15,0-1-24 0,1 0-27 16,0 3-6-16,-2 1-29 0,2 1-42 15,6 2-19-15,-5 0-92 0</inkml:trace>
  <inkml:trace contextRef="#ctx0" brushRef="#br0" timeOffset="41834.83">22458 10369 261 0,'0'0'51'0,"0"0"48"16,0 0 6-16,0 0-28 0,0 0-36 15,0 0-12-15,0 0-8 0,-5-37-12 16,-1 33-3-16,-3 0 5 0,-1 2 8 16,-1 2 9-16,-3 0 12 0,-1 4 1 15,-3 3-2-15,-2 4-10 0,-2 3-9 16,-2 3-9-16,0 3-3 15,1 2-8-15,3 5-2 0,1 1-8 16,5 0-17-16,4 0 3 0,2-2 22 16,5 0 2-16,3-1 11 0,5-4 17 15,6 0 7-15,2-3-6 0,3-1-5 16,2-5-7-16,2-2-2 0,3-3-1 16,-2-4-6-16,3-2-1 0,1-1-3 15,1-5 4-15,1-2 5 0,-1-3 14 16,0-3 8-16,-2-3 2 0,0-4-8 15,-4-6-2-15,-2-8-13 0,-3-7-6 16,-8 5 4-16,-4 6-1 0,-4 9 11 16,-5 8 3-16,-4 0-8 15,-3-2-12-15,-3 1-5 0,-4 2-6 16,0 1-29-16,0 1-34 0,0 3-44 16,-6-1-59-16,6 1-62 0,5 1-85 15</inkml:trace>
  <inkml:trace contextRef="#ctx0" brushRef="#br0" timeOffset="46402.08">18795 4382 164 0,'0'0'182'0,"0"0"-146"0,0 0 10 0,0 0 35 16,0 0-29-16,14-21-18 0,-7 15 0 15,2-1 6-15,2-2-3 0,4-2 1 16,0 0 4-16,3-4 1 0,2-1-4 16,5-3-2-16,4-3-1 0,7-5 1 15,12-6-6-15,15-6-8 0,9-2 1 16,0 1-2-16,2 6-3 0,-5 4-1 15,2 0 0-15,-1 4-6 0,-2 2 0 16,2 1-2-16,-6 3-3 0,2 1 2 16,-2 0-4-16,-1 2 2 0,-3 4 1 15,-5-2-1-15,-6 4-1 0,-4 0-1 16,-7 0 3-16,-3 1 0 0,-5 1 0 16,-7 2-2-16,-4 2 7 0,-3 1-5 15,2-2-1-15,0-1-2 16,0 2-1-16,-5 1-3 0,-2-1 2 15,-4 4-2-15,-4-2 8 0,-1 2 16 16,-2-1 1-16,0 1-2 0,-2 0-9 16,0-3-6-16,-2 2-2 0,-2-1-1 15,0 1-4-15,0-1 2 0,0 0-1 16,0 0 1-16,2 0 5 0,-3 1 1 16,2-2-1-16,0 0 2 0,0-1-2 15,-2 2-1-15,2-2-1 0,-3 2-1 16,0-1-1-16,-1 1-2 15,-1-1-1-15,-1 2 0 0,1-3 1 16,-2 3-1-16,2-3 0 0,-1 2 0 16,0-2 0-16,1 0 4 0,2 2 3 15,-2-2-3-15,2 2-2 0,2-1 3 16,1 3 1-16,1 0-4 0,2-1-1 16,-1 0-3-16,3 2 1 0,0-1-1 15,2 1-8-15,4 0 5 0,4-1 3 16,5 1-1-16,6-1 2 0,3 1-1 15,4 0 0-15,-2 1-1 0,1 5 0 16,-4 1 0-16,-1 1 0 0,-2 2 0 16,-4 1-1-16,-2 1 1 15,-4 2-2-15,-3 0 0 0,-5 2 2 16,-2-1 1-16,-3 4 0 0,-7-1 2 16,0 0-2-16,-6 3-2 0,-3-1-6 15,0 1-14-15,-1 0-7 0,0-1-13 16,2 1-20-16,0-2-23 0,6-1-20 15,2-2-48-15,2-1-21 0,10-2-39 16,4-3-37-16,4-6-129 0</inkml:trace>
  <inkml:trace contextRef="#ctx0" brushRef="#br0" timeOffset="46750.64">21210 3466 621 0,'0'-3'28'0,"0"2"-5"0,1 1 42 0,1 0-29 0,-1 0-36 0,0 2-5 15,0 8 5-15,0 4 11 0,-1 5 23 16,-1 7 7-16,-5 9-3 0,-5 14 6 16,-2 11-8-16,-1 4 1 15,3 1 2-15,4-4 1 0,1-4-10 16,2-1-8 0,0-2-14-16,0-4-2 0,1-4-5 15,-2-3-1-15,2-6-17 0,-1-8-22 16,3-7-30-16,-1-7-16 0,2-4-25 15,0-2-51-15,1-5 7 0,2-2-130 16</inkml:trace>
  <inkml:trace contextRef="#ctx0" brushRef="#br0" timeOffset="47094.51">21210 3628 414 0,'0'0'66'0,"0"0"37"16,8-35 0-16,-3 20-29 0,1 1-21 15,3 2 0-15,1-1-14 0,4 2-13 16,2 1 1-16,3 1-2 0,0 0-6 16,3 4-5-16,0 1 4 0,-2 2 6 15,1 2 0-15,-1 3 1 0,-1 5-5 16,0 2-4-16,-4 4 4 0,-1 0 4 15,-5 3-1-15,-4 2 0 0,-4 0 1 16,-3 0-9-16,-8 0-9 0,-7-2-2 16,-3-2 2-16,-7-1-6 0,-2-3-14 15,-1-1-25-15,-1-2-15 16,0-4-27-16,2-1-27 0,2-2-58 16,-2-2-56-16,7-3-50 0,6 0-50 15</inkml:trace>
  <inkml:trace contextRef="#ctx0" brushRef="#br0" timeOffset="47532.45">21798 3581 87 0,'0'0'48'15,"0"0"-5"-15,0 0 33 0,0 0-10 16,0 0-22-16,0 0 6 0,-7-34 11 16,7 29-3-16,0 0 6 0,1-1-5 15,-1 0-16-15,0-1-11 0,0 1-11 16,-1 1-6-16,-3 1-6 0,-1 1-6 16,0 1-3-16,-4 1-3 0,-2 1-6 15,-2 1 0-15,-2 5 6 0,-2 2 0 16,0 5 0-16,1 2 1 0,0 3 2 15,5 0 3-15,3 1 5 0,5 2 10 16,3-2 14-16,5 1 24 0,6-2 9 16,5 0-4-16,3-2-7 0,6-3-9 15,0-3-6-15,2-4-10 0,-1-2-3 16,-2-4-1-16,-1-2 5 0,-3-5 5 16,-4-4 2-16,-2-3 2 0,-5-3-17 15,-3-4-20-15,-3-2-2 0,-3-2-16 16,-4 0-16-16,-4 2-2 0,-2 4 0 15,-4 4-27-15,-1 3-37 0,-4 5-49 16,0 5-47-16,-6 3 18 0,4 5-31 16,3 0-75-16</inkml:trace>
  <inkml:trace contextRef="#ctx0" brushRef="#br0" timeOffset="47939.44">22141 3557 327 0,'0'0'73'0,"0"0"-24"0,0 0 16 0,0 0-40 15,0 0-20-15,25-36-5 16,-24 29-4-16,-1 3-4 0,0 0-4 15,-3 3 12-15,-1 1 5 0,-4 2 22 16,0 7 14-16,-3 0-6 0,-2 4 8 16,0 3-7-16,1 3-17 0,0 1-14 15,3 1 2-15,3 0 0 0,3 0 16 16,3-3 20-16,0 0 15 0,7-3-3 16,3-2-6-16,3-2-1 0,2-4-5 15,2-3-10-15,0-3-3 0,0-1 0 16,-1-4 11-16,-1-4-6 0,-2-5-16 15,-3-3 8-15,-1-4-7 0,-4-3-20 16,-5-4 0-16,0-1-25 0,-5 0-16 16,-5 4-7-16,0 3-8 15,-1 6-25-15,-3 3-28 0,1 6-72 16,-11 5-45-16,4 1-70 0</inkml:trace>
  <inkml:trace contextRef="#ctx0" brushRef="#br0" timeOffset="48283.97">22494 3245 479 0,'0'0'29'0,"0"0"25"0,0 0 43 0,0 0-61 15,0 0-36-15,17-29-6 0,-17 29-47 16,-4 7 47-16,-2 6 6 0,-3 5 35 16,-1 8 39-16,-1 3-13 0,-3 12-19 15,1 8-18-15,0 12-4 0,2-2-6 16,5-4 6-16,1-8 17 0,3-9-5 15,2-1-19-15,2-2-11 0,1-5-2 16,0-7-44-16,0-5-27 0,2-3-51 16,2 0-4-16,10-2-27 0,-3-3-81 15</inkml:trace>
  <inkml:trace contextRef="#ctx0" brushRef="#br0" timeOffset="48690.25">22643 3560 395 0,'0'0'86'16,"0"0"-58"-16,0 0 48 0,0 0-47 16,0 0-20-16,35-6 9 15,-26 6 0-15,1 0-3 0,-1 0 15 16,3 0 19-16,-2-1 7 0,3 1-2 15,1-2-16-15,2-2-17 0,0 0-11 16,-1-2-4-16,1-1 2 0,-2-3 3 16,-2 2 10-16,-3-2 15 0,-3-1 4 15,-3 0-21-15,-3 0-19 0,-1 2 0 16,-7 1-23-16,-5 2-6 0,-6 3 12 16,-4 3 11-16,-4 6 4 0,-1 6 2 15,2 3 1-15,-2 5 3 0,3 2 4 16,2 5 11-16,4-4 4 15,4 4 7-15,4-3 8 0,3-1 6 16,4-2-3-16,3-2-16 0,1-1-16 16,6-4-5-16,5-2-4 0,1-4-14 15,4-6-42-15,2-2-71 0,3-2-54 16,12-12-73-16,-5 1-63 0</inkml:trace>
  <inkml:trace contextRef="#ctx0" brushRef="#br0" timeOffset="49127.84">23172 3509 463 0,'0'0'123'0,"0"0"-21"0,0 0 1 15,0 0-70-15,0 0-32 0,-4-22 1 16,-1 16-2-16,-2 0 1 0,-2 1 5 15,-3 4 0-15,-1 1 5 0,-2 1-7 16,0 5-2-16,-2 5 1 0,0 0-1 16,0 5 2-16,1 1 2 0,0 1 11 15,4 1 11-15,2 1 9 0,3 1 16 16,3-2-6-16,4-2-2 0,0 1-10 16,5-3-4-16,3-2 0 15,3-4-9-15,1-2-1 0,3-2-2 16,-1-5-3-16,4-3-1 0,-1-4 5 15,2-4-9-15,-2-3 2 0,0-6 14 16,-3-3 3-16,1-15-8 0,-2-12-2 16,1-12-6-16,-5-3-10 0,-1 4-2 15,-1 16 2-15,-3 13 18 0,-1 10 8 16,-1 8-13-16,-1 1 1 0,1 0-4 16,-2-1-12-16,2-1-2 0,-2 2-1 15,0 2-27-15,0 0-24 0,1 2-31 16,1-3-66-16,4-5-45 15,2 0-192-15,-1 2-279 0</inkml:trace>
  <inkml:trace contextRef="#ctx0" brushRef="#br0" timeOffset="52024.56">24505 3246 218 0,'0'0'137'0,"0"0"-89"0,0 0 18 0,0 0 23 0,8-24-32 15,-9 19-33-15,-4 0-18 0,-4 2 0 16,-1 1 9-16,-3 1-11 0,-3 1-2 16,-2 0 0-16,-1 2 8 0,-2 1 3 15,2 3-3-15,-2 0-5 0,0 2-1 16,0 0-4-16,1 1 0 0,2 2 0 16,3 1-6-16,3-2-2 0,3 4 2 15,5-3-1-15,3-1-1 0,2 2 6 16,6-2 2-16,4 2 14 15,3 0 14-15,5-3-2 0,0 1 6 16,2 1 1-16,2-3-7 0,-1 1-1 16,-2 1-7-16,-2-2 2 0,-3-1 9 15,-3 0 5-15,-4 1-3 0,-3-1-5 16,-5-1-9-16,-2 2 4 0,-5 0 21 16,-6 2-11-16,-4-2-8 0,-5 1-2 15,-4 0-9-15,-3 1-6 0,-7-2-6 16,-4 5-10-16,4-4-29 0,5-1-33 15,8 0-53-15,1-4-52 0,5 1-12 16,3-3-129-16</inkml:trace>
  <inkml:trace contextRef="#ctx0" brushRef="#br0" timeOffset="53198.9">24955 3338 299 0,'0'0'71'0,"0"0"26"0,0 0-16 0,0 0-34 0,15-21-5 0,-14 17 2 16,1-2 7-16,1-1 12 0,-2 1-3 15,1-1-5-15,0 0-11 0,-2 1-2 16,0 1 1-16,0-1-8 0,-3-1-18 16,0 1-9-16,-4 1-4 0,-1-1-1 15,-1 2-3-15,-4 1-5 0,-1 2-14 16,-2 1-13-16,-2 4-11 15,0 4-8-15,-2 1 5 0,1 5 18 0,1 1 15 16,1 3 8-16,2 0 5 16,2 2-2-16,4-1 2 0,3-2 13 15,2 3 15-15,2 0 8 0,2-2-2 16,0-1 2-16,4 0 5 0,0-1 2 16,2-4 0-16,0 0-5 0,2-3-8 15,-1-4-6-15,0 0 1 0,0-5 0 16,1 0 8-16,2-6-9 0,0-2-12 15,3-3-6-15,-2 1-2 0,2-2-3 16,1-2-1-16,-2 4 3 0,1-2-3 16,0 1 1-16,-2 1-1 0,1-3 0 15,-2 4 1-15,1-1-1 0,1 1-1 16,-2 1 1-16,-1 1-2 0,1 0 0 16,-3 0-9-16,-1 2-18 15,-2 2 27-15,-2 2 2 0,0 1-3 16,-1 1-7-16,2 3 7 0,-1 3 0 15,1 2 3-15,0 0 0 0,1 2 4 16,1 0-2-16,2 1-2 0,1 1 2 16,1-3 2-16,-1 1-3 0,0-2 4 15,2-3 1-15,-2-2 12 0,-1-2 7 16,0-2 1-16,0 0-3 0,0-6-4 16,1-1-4-16,-1-3-6 0,1 0-1 15,1-3-3-15,1 1-4 0,1-1-1 16,2-1-2-16,1 1-1 15,-1-4-3-15,0 3 2 0,3 0 3 16,-2 2 0-16,0-1 0 0,0 1-26 16,-1 3 7-16,-4 0 20 0,-1 2-5 15,-2 2-5-15,1 1 0 0,-4 3 2 16,-2 1 2-16,0 0-6 0,0 2-10 16,1 4-7-16,-1 4 10 0,1 1 8 15,0 7 11-15,0 0 0 0,0 4 0 16,2 1 1-16,0-3-1 0,2-1 1 15,-2 0 1-15,0-5-2 0,0-2 1 16,-1-3-1-16,-1-2 3 0,-1-3-2 16,1-2 1-16,-1-2 6 0,1 0 3 15,0-1-1-15,2-4-4 0,1-1-3 16,-1-1-3-16,2-1 2 0,1-1-1 16,2-2 0-16,0 1-1 0,0-2 0 15,2-2 0-15,-2 0-2 0,1 0-3 31,-1 1 5-31,1 1 1 0,-2 1-1 0,0 0-2 0,-1 3-1 0,0-2-13 16,-1 3-5-16,1 1 3 0,-1 0 13 16,0 1 5-16,-2 3 0 0,-1 0 1 15,0 1-1-15,-1 1-2 0,1 1-5 16,0 3 1-16,0 1 3 0,0 0 0 16,0 2-8-16,1 0-20 0,-1 2 12 15,0-1 7-15,-1 2 3 0,-1 0 2 16,0-2 1-16,-1 1 1 0,0 1 0 15,0-2-5-15,-1-2-8 16,-1-3-9-16,0 1 12 0,0-3 3 16,0-1-9-16,2 1-21 0,-1-1-8 15,1 0-7-15,0 0-33 0,5-3-54 16,0-2-71-16,-1 3-163 0</inkml:trace>
  <inkml:trace contextRef="#ctx0" brushRef="#br0" timeOffset="54215.56">25644 3309 3 0,'-1'0'1'0,"1"0"2"0,-1 0 4 16,1 0-7-16,0 0-13 0,0 0 13 15,1 0 15-15,-1 0 44 0,1 0 7 16,-1 0-4-16,0 0 1 0,0 0-16 16,0 0-13-16,0 0-22 0,0 0-8 15,-1 0 10-15,0 0-8 0,0 0-4 16,1 0 0-16,0 0-2 0,0 0 0 15,0 0 1-15,0 0 13 0,0 0 12 16,0 0 9-16,0 0 7 0,0 0-5 16,0 0 3-16,0 0-1 0,1 0-1 15,0 0-2-15,0 0-1 0,0 0-8 16,1 0-3-16,0 0-1 0,-2 0-8 16,2 0-12-16,-2 0-3 0,1 0 3 15,0 0-3-15,0 0 0 0,-1 0 0 16,0 0 0-16,0 0 1 0,0 0 4 15,0 0 4-15,0 0 1 0,0 4-1 16,0-1 0-16,0 3 0 0,0 1-5 16,-1 1-1-16,1 3 0 0,0 0-3 15,0 3 2-15,0 0 1 0,0 1 4 16,0 1 11-16,0-2 10 0,0 2-3 16,0-2 1-16,0 0-4 15,0-1-10-15,0 0 1 0,0-3-5 16,0 1-2-16,0-2-4 0,0-3 3 15,0-2-4-15,0-1 0 0,0-2 0 16,0-1 6-16,0 0 3 0,0 0 23 16,0 0 25-16,0 0 0 0,0-4-11 15,0-3-18-15,0-3-24 0,0-4-5 16,0-5 0-16,0 0 0 0,0-4-2 16,3 1 1-16,0 1-1 0,1 3 2 15,3 0 3-15,-3 4 3 0,2 1-4 31,0 1 1-31,-1 3-1 0,1-1-2 16,1 3 1-16,-2 0-1 0,1 1-2 0,1 1-1 16,0 1 1-16,2 1 0 0,-1 2 0 0,1 0 0 15,2 0-4-15,-3 1 3 0,1 0-2 16,-2 0-2-16,1 0 4 0,-2 0-2 16,-1 2-1-16,1 4-1 0,-1 2 3 15,0 0-1-15,-1 4 2 0,0 1-1 16,-1 1 2-16,0 2 2 0,-1 1 0 15,0 1 2-15,0 1-1 0,0-3 1 16,1 2 0-16,0-3-2 0,2 0 2 16,-2-2-2-16,1-3-4 0,0 2-18 15,-1-4-21-15,0 0-33 16,0-1-44-16,1-2-30 0,3-4-53 16,0-1-70-16</inkml:trace>
  <inkml:trace contextRef="#ctx0" brushRef="#br0" timeOffset="54782.44">26123 3357 478 0,'2'-2'56'0,"1"-3"0"0,-1 4 42 0,1 0-60 0,-2 1-38 16,-1 1-5-16,0 5-2 0,0 2-7 31,-2 2 14-31,-3 6 37 0,0 3 9 0,1 4 6 0,0 3-17 0,1 4-15 16,0 1-4-16,2 5-3 0,1-2 7 31,1-1-5-31,2-1-9 0,-2-5-3 0,1 3-3 0,-1-1-7 0,-1-2 2 16,0-3 5-16,-1-4 2 0,1-5 1 15,0-6 4-15,0-2 4 0,0-5-1 16,0-2 25-16,0-1 47 0,1-4-14 16,-1-5-41-16,2-5-20 0,-1-5-6 15,0-5 1-15,-1-8 0 0,0-6-1 16,1 5 0-16,1 4 4 16,1 8 14-16,0 8 16 0,3-5-1 15,1 0-12-15,1 1-10 0,3 0-5 16,2 2-5-16,1-1 0 0,1 3-1 15,1 1 4-15,0 1 3 0,1 2 6 16,-1-1-5-16,0 4 0 0,-2 2-4 16,-3 2-3-16,-2 2-1 0,-2 1-1 15,-4 0-1-15,0 1-5 0,-3 6-3 16,0 0 5-16,-5 5 4 0,-2 1 1 16,-4 1 3-16,-2 1 2 0,-2-3-3 15,0 2-2-15,-2-3-1 0,1 1-33 16,-2-4-12-16,0-1-13 15,0-3-19-15,0-1-26 0,3-2-30 32,-4-2-44-32,6-5-68 0,4 0-144 15</inkml:trace>
  <inkml:trace contextRef="#ctx0" brushRef="#br0" timeOffset="55079.14">26510 3110 643 0,'0'0'87'0,"0"0"65"0,0 0-63 16,0 0-78-16,26-39-9 0,-23 35-2 16,-1 0-4-16,-1 4-5 0,-1 0-4 15,0 6 7-15,-1 3 6 0,-2 3 35 16,-1 4 5-16,-3 4-7 0,0 4-17 15,-1 4-5-15,-1 8-9 0,-3 7 0 16,4-5 1-16,1-3-2 0,2-2 1 16,0-8-1-16,2 5-1 15,1 1 2-15,1-5-2 0,0 1-21 16,0-4-45-16,2 0-51 0,7-4-65 16,2-5-53-16,-1-7-197 0</inkml:trace>
  <inkml:trace contextRef="#ctx0" brushRef="#br0" timeOffset="55519.8">26671 3320 563 0,'0'0'58'16,"0"0"5"-16,0 0-32 0,0 0-28 15,0 0 1-15,0 0-1 0,0 0 4 16,34-7 33-16,-25 6 25 0,2-2-4 15,0 0-19-15,3-1 1 0,0-2 4 16,1 2-13-16,-1-1-13 0,1-2-7 16,0 1 0-16,-4 1 7 0,0 0 2 15,-2 0-5-15,-3-2-4 0,-2 4-3 16,-1-1 3-16,-2 3 8 0,-1-4-7 16,-1 4-8-16,-5-2-5 0,-2 2-2 15,-6 1-6-15,-2 4 3 0,-4 5 0 16,-2 4 1-16,-2 2 2 0,0 3 0 15,3-1 0-15,3 1 10 0,5-2 13 16,3-1 20-16,4-1 16 16,3 1-12-16,3-2-15 0,0 0-14 15,4-2-6-15,1-1 0 0,4-1 2 16,1-2-5-16,2-2 7 0,1-2 12 0,4-1-8 16,1-2-9-16,1 0-3 0,2 0-6 15,2-3-2-15,-1 0-20 0,3-3-35 16,1 0-39-16,1 1-30 15,0-1-27-15,11-2-76 0,-6 2-85 16,-5-1-214-16</inkml:trace>
  <inkml:trace contextRef="#ctx0" brushRef="#br0" timeOffset="56009.42">27708 3187 689 0,'0'0'105'0,"0"0"-57"0,7-5 18 0,-4 3-28 0,0-1-9 15,0 2 9-15,-2 1-16 16,1 0-11-16,0 2-11 0,1 7 0 16,1 6 21-16,-2 13 19 0,1 15-9 15,-3 15 5-15,0 7-4 0,0-1-14 16,0-8-8-16,1-12-4 0,-1-2-2 16,0-10-4-16,1-7 0 0,-1-6-1 15,1-1-7-15,-1 0-14 0,1 2-30 16,0-2-26-16,-1-4-46 0,1-5-77 15,1-9-30-15,0 0-25 0,-1-5 20 16</inkml:trace>
  <inkml:trace contextRef="#ctx0" brushRef="#br0" timeOffset="56354.06">27792 3280 247 0,'0'0'318'0,"0"0"-266"16,9-34 33-16,-2 20 2 0,1 0-54 16,4 1-3-16,1 2 19 0,1-1-5 15,3 1-4-15,3 3-8 0,-1 0-6 16,3 3-4-16,1 3 8 16,1 0 3-16,-2 2-5 15,0 0-7-15,-1 1-6 0,-4 5-5 0,-2 2-4 0,-2 4-1 16,-4 2 7-16,-2 3-1 0,-4 3-1 15,-3 1 4-15,-4 2-10 0,-6-2 6 16,-3-1-1-16,-4 0-3 0,-1-5 2 16,-4-2-4-16,0-1 0 0,-1-3-4 15,-1-3-17-15,1-3-23 0,1-2-43 16,2-1-43-16,1-3-39 0,5-9-24 16,3 2-30-16,7-1-178 0</inkml:trace>
  <inkml:trace contextRef="#ctx0" brushRef="#br0" timeOffset="56748.08">28237 3217 383 0,'0'0'50'0,"0"0"20"0,0 0 14 16,0 0-61-16,41-20-15 0,-22 17 9 16,-2 0 4-16,2 1 0 0,2 2-4 15,-2 0-2-15,0 1 10 0,-3 4 3 16,0 2-4-16,-1 3-9 16,0 3 9-16,-3 5 1 0,1 2-2 15,-4 3-7-15,-2 0-9 0,-2 0-6 16,-3 1-1-16,-2-3-1 0,-1-4-2 15,-6 1 3-15,-1-6 3 0,-1-1-1 16,-3-4 5-16,1-3 5 0,1-3 23 16,-1-2 9-16,3-4 39 0,2-4 3 15,1-3-17-15,2-3-22 0,3-5-22 16,0-1-17-16,3 0-8 0,3-1 6 0,5 1-6 16,2 3-1-16,3 3-5 0,1 3-12 15,0 1-41-15,5-1-56 0,1 4-67 16,12-5-27-16,-5 4-34 15,-4 2-93-15</inkml:trace>
  <inkml:trace contextRef="#ctx0" brushRef="#br0" timeOffset="57092.44">28886 3190 432 0,'0'0'74'15,"0"0"-33"-15,0 0-13 0,0 0-22 16,0 0-1-16,0 0 1 0,2 0 1 31,-2 0 4-31,0 0 10 0,0 0 27 0,0 0 3 16,-2 0-12-16,-1 0-28 15,0 0-10-15,-2 1-1 0,-4 3-1 16,-1 2 0-16,-2 3 1 16,-4 4 0-16,-3 2 1 0,0 4 0 15,0 4-1-15,3 0-2 0,2 2 2 16,6-1 4-16,2-1 32 0,4-3 34 15,2-2 1-15,5-3 4 0,3-2 2 16,6-4-23-16,2-3-10 0,1-6 1 16,1 0-4-16,1-8 5 0,-2-5 1 15,-1-2-18-15,-3-5-9 0,-4-2-5 16,-3-8-15-16,-3 1 0 0,-3-1-31 16,0 4-19-16,-5 7-31 0,-2 1-10 15,-3 5-54-15,-4 3-73 0,1 5-58 16,2 2-135-16</inkml:trace>
  <inkml:trace contextRef="#ctx0" brushRef="#br0" timeOffset="57390.25">29111 3223 616 0,'0'0'27'0,"0"0"18"0,0 0 23 16,0 0-48-16,0 0-18 0,0 0-2 16,30-10-8-16,-29 10 2 15,-1 4 6-15,-1 3 17 0,1 7 19 16,-3 7 15-16,-2 12 20 0,0 9-14 16,-2 8-18-16,1 0-13 0,3-3-13 15,2-5-8-15,-1-12-2 0,2-6-3 16,0-5-17-16,0-1-35 0,2 0-34 15,-1 3-21-15,3 6-43 0,0-7-51 16,-1-7-118-16</inkml:trace>
  <inkml:trace contextRef="#ctx0" brushRef="#br0" timeOffset="57702.74">29196 3362 562 0,'0'0'91'0,"0"0"10"0,7-37 24 16,-1 22-84-16,4 0-20 0,-1 0 8 15,2-1-28-15,3 2 5 0,0 1-4 16,3 0 11-16,0-1 10 0,1 5 7 16,-1 2 14-16,-2 2-14 0,0 4 1 15,-3 1-12-15,-1 2-6 0,-2 6-10 16,-1 3-3-16,-1 3 5 0,-3 1 2 15,-2 2 10-15,-2 1 4 16,-5-2-4-16,-6 2-11 0,-3-2 2 16,-2-1-4-16,-4-1 1 0,-1-2-5 15,0 0-25-15,1-3-39 0,-2-2-51 16,2 0-73-16,-3-3-66 0,6-1-62 16</inkml:trace>
  <inkml:trace contextRef="#ctx0" brushRef="#br0" timeOffset="58312.23">29589 3338 252 0,'0'0'85'0,"0"0"-5"0,0 0 42 16,0 0-40-16,0 0-3 0,0 0-3 15,25-25-25-15,-23 21-18 0,-2-2-13 16,0 2 8-16,0-1-1 0,0 0-10 16,-3 3-10-16,-1 0-7 0,-1 2-5 15,-2 0-7-15,1 3-12 0,-5 5 3 16,0 5 15-16,0 1 5 0,0 1 1 16,1 2 0-16,2-2 0 0,3 0 0 15,2 0 0-15,3-1 2 16,0-1 14-16,5-2 11 0,1-3 8 15,2-2-8-15,1-3 4 0,1-3-4 16,0 0 12-16,-1-6-7 0,1 0-10 16,-2-2 1-16,-2-2 6 0,1-3 0 15,0-1-17-15,-2-4-8 0,0 1-1 16,1-2-1-16,0 2-2 0,1-1 3 16,0 2-3-16,1 2 5 0,0 1-1 15,2 1 3-15,-2 3-7 0,0 1 0 16,-2 1 2-16,2 2 0 0,-3 3-1 15,1 1-1-15,-1 1-6 0,0 3-6 16,0 6 1-16,0 3 4 16,-1 5 4-16,-1 0-1 0,0 1 2 15,-3-2-3-15,0 0-15 0,0-3-14 16,0-1 0-16,-3-3-1 0,0-2 15 16,-1-3 11-16,-1-2 9 0,1-2 8 15,1-1 5-15,1-3 6 0,1-1 27 16,1-3 5-16,0 0-25 0,3-2-14 15,2-3-6-15,-1-1 1 0,2-4 0 16,1 3-7-16,3 1 1 0,2 3 2 16,1 2 4-16,2 1-7 0,0 3-6 15,0 1-23-15,1 0-34 0,0 2-44 16,0 2-26-16,9 0-31 16,-3 0-27-16,-2 0-126 0</inkml:trace>
  <inkml:trace contextRef="#ctx0" brushRef="#br0" timeOffset="58703.21">30329 2895 650 0,'0'0'27'0,"0"0"-20"0,0 0-7 0,-3 9-2 15,-2 3-6-15,-4 3-4 0,-1 5-2 16,-5 6 8-16,2 3 3 0,-6 7 3 16,4-3 5-16,0-1 14 0,2 1 14 15,3-7 32-15,0 0 12 0,3 0 14 16,2-2-16-16,4-2-7 0,1-1-20 15,3-4-17-15,5-2-6 0,4-2-3 16,3 1-8-16,5-5-1 0,4 1-13 16,1-3-13-16,4-4-27 0,1 1-35 15,1-4-13-15,-1 0-1 16,-1 0-11-16,-2-5-27 0,3-5-12 16,-7 0-91-16</inkml:trace>
  <inkml:trace contextRef="#ctx0" brushRef="#br0" timeOffset="59000.38">30303 3188 600 0,'0'0'268'0,"0"0"-224"16,0 0 15-16,0 0-39 0,0 0-19 16,43 11-1-16,-25-6 0 0,2 0-2 15,-2-2 2-15,2 1 0 16,-1-1 3-16,2 1 2 0,1-2 11 15,-2 3-9-15,2-2 1 0,0 1 7 16,-1-2-4-16,-4 1-2 0,1-1-9 16,-7 0 0-16,-2 2 0 0,-1-1 2 15,-5 3 0-15,-3 2-2 0,0 5-3 16,-5-1 3-16,-2 4 10 0,-3-1-4 16,1 3-3-16,-1-2 2 0,2 0-4 15,2-2-1-15,1 2-29 0,2-4-46 16,1 1-30-16,2-2-62 0,2-2-11 15,1-3-46-15,2-5-85 0</inkml:trace>
  <inkml:trace contextRef="#ctx0" brushRef="#br0" timeOffset="59141.52">30796 3066 833 0,'0'0'116'16,"0"0"-43"-16,0 0 9 0,0 0-82 15,0 0-75-15,0 0-43 0,0 0-71 16,-20-17 16-16,17 18-114 0</inkml:trace>
  <inkml:trace contextRef="#ctx0" brushRef="#br0" timeOffset="59923.52">31019 3246 288 0,'0'0'71'0,"0"0"10"0,0 0 19 15,0 0-22-15,0 0-18 0,0 0 10 16,0 0-6-16,8-4-5 0,-8 1-13 15,0 2-12-15,0-1 0 16,0-1-14-16,-1 1-17 0,-4 2-3 16,-1 0-4-16,-4 0-7 0,-2 6 7 15,-1 2 1-15,-3 2 1 0,2 4 1 16,1 4 1-16,-1 1 0 0,4 2 2 16,1 1 2-16,4 0-2 0,4 1 0 15,1-2 2-15,0-1 7 0,5-2-1 16,2-3 0-16,0-4-3 0,1-2 6 15,0-4 15-15,1-3 19 0,-1-2 14 16,1-3-24-16,2-2-13 0,0-5 4 16,1-2 0-16,3-5-22 0,0-3-6 15,2-2-5-15,-3-4-2 0,5 3 0 16,-5 1 7-16,2 1 0 16,-2 3 8-16,0 2 2 0,-1 2-4 15,1 1-5-15,-3 2 0 0,-1 0 4 16,1 4 0-16,-5 0-1 0,1 4-4 15,-4 1-3-15,2 1 0 0,1 0-3 16,-3 1-1-16,0 0-5 0,-1 4 4 16,1 2-2-16,-2 5 2 0,1 3 4 15,0 3 1-15,-4 2 2 0,2 2 0 16,0 0 1-16,0 0 2 0,2-2-2 16,-2-2 1-16,1 2 0 0,1-5-1 15,0-1 2-15,1-4-2 0,-2-2 2 16,4-2 3-16,-1-4 7 15,1-1 17-15,2 0 5 0,2-6-17 16,4-2-9-16,0-2 2 0,4-6-5 16,0-1-4-16,4-5-1 0,4-3 0 15,-2 3-7-15,0 3 3 0,-1 5 0 16,-2 6-1-16,-2 5 0 0,-2 3-6 16,-4 0-1-16,-1 6 3 0,-1 4 3 15,-4 3-2-15,1 3 4 0,-6 4-1 16,2 1 4-16,-3 2 0 0,3 2-1 15,-3-1-2-15,2 2-17 0,-1-1-8 16,3 0-24-16,-1 1-29 0,0-2-39 16,5 9-50-16,-2-7-61 0,2-5-96 15</inkml:trace>
  <inkml:trace contextRef="#ctx0" brushRef="#br0" timeOffset="65798.72">29348 3868 103 0,'1'-1'39'0,"2"-2"-2"0,-1 1 35 0,1-1-10 15,0-1-29-15,-1 3-9 0,2-1-4 16,-2 0-2-16,0 1-5 0,1 0-1 16,-1 1-4-16,1-2-3 0,0 2-3 15,-1-1 5-15,1-1 13 0,0 1 14 16,-3 0 13-16,2 1-4 0,-1-1-10 16,-1 0 0-16,0 1 2 0,0 0 2 15,0 0-5-15,0 0-13 16,-1 0-7-16,-3 2-1 0,-4 5 9 15,-5 2 6-15,-4 4 14 0,-6 6-10 16,-2 2-20-16,-7 14-5 0,-6 10 7 16,-4 15 11-16,-1 9 4 0,8 1-1 15,5-4-2-15,9-8 6 0,4-1 8 16,7-3 7-16,7-2-12 0,3-4 1 16,2-3-5-16,5-5 8 15,5-5-2-15,0-8-10 0,-1-6-4 16,1-7 2-16,2-2-8 0,2 1-8 15,7 0 0-15,1-4-6 0,2-2-1 16,-2-4-32-16,-2-2-43 0,-1-1-34 16,1-9-90-16,-4-1-128 0,-4-1-276 15</inkml:trace>
  <inkml:trace contextRef="#ctx0" brushRef="#br0" timeOffset="75236.72">29571 4324 186 0,'0'0'70'0,"0"0"-18"0,0 0 32 16,0-1 0-16,3-2-35 0,-1-1-7 15,2-1 6-15,4 0 1 0,-2 0 2 16,2 0-5-16,3 0-5 0,-2-2 5 16,1 1-12-16,2 0-3 0,0 1-8 15,-1 1-8-15,1 1 1 0,-2 2 0 16,1 1 6-16,1 0 2 0,0 0-3 15,-2 4-12-15,3 3-1 0,-1 5-4 16,1 2-1-16,-1 4 6 0,-2 3-4 16,0 1 2-16,-3 1 3 0,-2 0-5 15,-2-2 0-15,-3 0-3 16,-3-2 1-16,-4-2 5 0,-3-2-2 16,-2-3-1-16,1-2-4 0,-3-1-1 15,1-2 0-15,2-2 0 0,-2-4 2 16,2-1 1-16,2-6 4 0,0-3 6 15,3-4 15-15,2-1 1 0,1-4-3 16,3-3-8-16,1 0-3 0,4-1-6 16,4 0 0-16,4 2-1 0,0 1 3 15,4 2 1-15,1 3 5 0,2 2-9 16,0 2-7-16,0 3-1 0,1 0-5 16,0 1-25-16,-2 1-32 0,0 1-51 15,0 1-63-15,5 1-61 0,-5 1-49 16</inkml:trace>
  <inkml:trace contextRef="#ctx0" brushRef="#br0" timeOffset="75775.19">30182 4356 344 0,'0'0'190'0,"0"0"-116"0,0 0-1 0,0 0 1 16,5-3-23-16,-2 3-5 0,2-1 1 15,1 1-4-15,-2-2-5 0,3 1-1 16,-2-2 4-16,3 2 3 0,-1-1-2 15,1 0-5-15,-1 0-6 0,1 1-5 16,1-2-5-16,0 0-9 0,0 1-2 16,1-1-7-16,1 0 4 0,-1-2 0 15,3 0-2-15,-2-1 3 0,2-2 1 16,-1 1 6-16,-4 0 10 0,-2-2 0 16,0 0-4-16,-4 1-12 15,-2 1-7-15,0-1 2 0,-6 1-3 16,-2 0-1-16,-2 1-5 0,-5 2-5 15,-3 1 2-15,-2 2 0 0,-1 1 3 16,0 3 3-16,0 2-2 0,0 5-1 16,3 3-6-16,0-1 9 0,5 4 1 15,1 1-16-15,4 2 17 0,3 1 3 16,5 2 46-16,0-2-28 16,8 0 3-16,6-3 10 0,2-1-10 15,4 0-6-15,4-2-8 0,-2 0-5 16,2-3-5-16,-2-4-9 0,-3-3-14 15,3-3-33-15,-3-1-35 0,-2-6-30 16,9-9-56-16,-6 1-78 0,-2 0-99 0</inkml:trace>
  <inkml:trace contextRef="#ctx0" brushRef="#br0" timeOffset="76592.7">30815 4259 385 0,'0'0'97'0,"0"0"-39"0,0 0 6 0,0 0-39 0,2 1-15 16,-2-1 11-16,0 0 13 0,0 0 14 15,0 0 1-15,0-1-12 0,0 0 5 16,-2-1-1-16,2-1 9 0,-1 2-2 16,1-2-2-16,0 0-10 0,-3-1 2 15,1 0 3-15,1 0-16 0,-2 0-2 16,1-2-8-16,-3 2-2 0,2-2 0 16,-2 2-4-16,-1-1-3 0,0 2 2 15,-2-1-8-15,1 2-1 0,-2 1-5 16,-2 1 2-16,-4 1 1 0,0 6-2 15,-3 3 0-15,0 4 1 16,3 2 1-16,-2 2 0 0,6 3 1 16,0-1-1-16,4 0 0 0,4 0-7 15,2-3 2-15,1 1 3 0,3-4 4 16,2 0-4-16,1-3 5 0,3-3 0 16,-1-1 5-16,0-4 6 0,3-2-3 15,-3-1 9-15,-1-4 15 0,1-3 0 16,1-1-4-16,0-3-17 0,-1-1-8 15,0-1-1-15,1 0 0 0,-2 2 0 16,1-2-1-16,-3 2 1 0,2 0 3 16,-2 1 3-16,0 3-1 0,0 0-2 15,-2 2 0-15,-1 1 3 16,-2 1 8-16,1 0-5 0,-1 3-5 16,0 0 2-16,0 0-8 0,0 0-1 15,0 2-5-15,0 0-1 0,-1 3 1 16,1 1 5-16,-2 3 1 0,-1 2 0 15,0 2 0-15,1 1 3 0,0 3-2 16,1 2 1-16,-1 4-1 0,-1 2-1 16,0 1 3-16,1 1-1 0,-1 1-1 15,2-1 1-15,-1-1 3 0,1 0-4 16,-1-5 0-16,-1-2 0 0,3-3-1 16,0-4 1-16,0-2 0 0,1-3 2 15,3-3-1-15,-1-1 1 0,4-2 12 16,0-1 14-16,2-2-4 0,1-4 0 15,4-5-1-15,-1-2-1 0,4-4 5 16,-3-2-5-16,4-1 3 0,2 0-9 16,-4 2-12-16,3 1-5 0,-3 4 0 15,1 0-12-15,-3 1-26 0,0 3-22 16,-1 0-37-16,-3 2-43 0,1 2-19 16,-2 2-30-16,2 1-39 0,0 1-45 15,-4 0-116-15</inkml:trace>
  <inkml:trace contextRef="#ctx0" brushRef="#br0" timeOffset="77102.47">31321 4462 347 0,'0'0'75'0,"3"-3"8"0,-3 0-5 15,2-1-19-15,-2 0-9 0,0-1 7 16,0 2 13-16,0-1-2 0,0 2-10 16,0 0 1-16,0 0-7 0,-2-1-10 15,1-2-4-15,-1-1-13 0,-1 0-10 16,1 2-8-16,-1 0-5 16,-3 2-2-16,-2 0-1 0,0 0 0 15,-3 2-1-15,-3 2-4 0,-1 2 3 16,0 4 0-16,-1 4 1 0,-1 1-2 15,4 4 2-15,1 1-4 0,2 1 3 16,5-2 2-16,2 1 0 0,3-2 1 16,6 0 0-16,2-2 25 0,5-1 9 15,-1-5-15-15,4-2 9 0,-5-4-1 16,1-2 4-16,0 0 16 0,1-6 4 16,1-4-2-16,-3-4-1 0,3-6-7 15,0-6-15-15,2-12-12 16,0-13-1-16,0-9-3 0,0 0 7 15,-5 13-8-15,-5 19 0 0,0 12-5 16,-4 4 2-16,1 0-6 0,0 0 0 0,-1 0-6 0,-1 5-15 16,1 1-11-16,-2 3-23 0,0 0-18 15,0 3-24-15,0 0-29 0,0 0-54 16,0 11-86-16,2 0 25 0,1 2-70 16</inkml:trace>
  <inkml:trace contextRef="#ctx0" brushRef="#br0" timeOffset="77228.3">31697 4561 1001 0,'0'0'49'0,"0"0"-9"0,0 0-36 0,0 0-4 0,0 0-125 0,-8 7-48 16,0 0-42-16,-1-1-65 0</inkml:trace>
  <inkml:trace contextRef="#ctx0" brushRef="#br0" timeOffset="78121.56">29974 5146 266 0,'0'0'91'0,"0"0"11"0,0 0 0 0,0 0-25 16,0 0-19-16,25-36 4 0,-22 31 18 15,-1-1 7-15,-1-1-18 0,1-1-7 16,-1-1-3-16,-1 2-4 0,0 0-12 15,2 0-5-15,-2 0-4 0,0 1 0 16,0-2-5-16,0 1-5 0,0-1-3 16,0 0-3-1,0 1-5-15,0-1-3 0,-2-1-3 16,1 1-7-16,-2 0 4 0,-1 1 2 0,0-1 0 16,-1 1 6-16,0 1-5 0,-1 0-5 15,-1 3-1-15,-1 0-1 16,-1 3-4-16,-5 1-1 0,-1 6 3 15,-2 4-3-15,0 6 5 0,-2 6 1 0,-2 2-1 16,1 9 0-16,-2 11 0 0,1 10 0 16,5 1 4-16,5-1-1 0,4-6 2 15,5-9-3-15,2 0 1 0,0-4-1 16,0-1-2-16,-2-3-6 0,4-6-14 16,0-5-45-16,0-7 0 0,2-2-51 15,2 1-34-15,3-1-14 0,-1-3-80 16,0-7-110-16</inkml:trace>
  <inkml:trace contextRef="#ctx0" brushRef="#br0" timeOffset="78308.95">29754 5317 746 0,'0'0'104'0,"0"0"-35"0,0 0 49 0,0 0-84 0,32-14-26 15,-11 9-3-15,3-1 0 0,2 3-3 16,2-2-2-16,1 3-11 0,1 0-47 16,6 0-31-16,8 1-28 0,4 0-55 15,-6 0-74-15,-12 0-110 0</inkml:trace>
  <inkml:trace contextRef="#ctx0" brushRef="#br0" timeOffset="78700">30372 5245 181 0,'0'0'161'0,"0"0"-62"0,0 0 26 31,0 0-19-31,0 0-14 0,0 0-23 0,0 0-27 0,0 0-6 0,0-13 9 16,0 9 5-16,0 1-2 0,0-1-3 15,0 0-5-15,-2 0-4 0,-1 1-8 16,-2 0-9-16,-2 3-6 16,-5 0-4-16,-1 6-1 0,-4 2-7 15,-1 5 1-15,0 3-2 0,0 3 0 16,1 1 0-16,6 1 2 0,2-2-3 16,5 1 2-16,4-2 2 0,5-2 10 15,6-1 17-15,2-4 11 0,5-3-4 16,0-2-5-16,4-5-15 0,0-1-6 15,-2-7-1-15,0-1 4 0,-3-2 8 16,-4-4-6-16,-2-3-9 0,0-2-7 16,-6-2-20-16,1 1-39 15,-4 1-10-15,-2 1-28 0,0 4-25 16,-2 2-65-16,-6-1-47 0,0 3-16 16,0 2-118-16</inkml:trace>
  <inkml:trace contextRef="#ctx0" brushRef="#br0" timeOffset="79168.64">30547 5252 403 0,'0'0'102'0,"0"0"7"0,0 0 31 0,0 0-51 0,0 0-40 16,28-34-25-16,-18 25-11 0,0 0-3 16,2 3-1-16,-1 1 4 0,1 1 7 15,0 1 0-15,-1 1 0 0,1 2 4 16,-2 2-2-16,0 4-8 0,2 4-8 16,-3 5-2-16,0 1 1 0,0 5 11 15,-5 2-1-15,3 1-5 0,-4-3-3 16,0 0-2-16,-1 0-2 0,0-2 1 15,-2-2-3-15,-2-4-1 0,-3 0-6 16,-1-6-5-16,-4-2-1 0,1-3-7 16,1-2 5-16,1-2 14 0,3-4 5 15,0-2 27-15,2-3 8 0,2-3-2 16,0-5-9-16,4-2 2 0,4-1 14 16,0 0 2-16,6 1-18 0,4 2-8 15,2 2-5-15,5 1-8 0,1 1-3 16,1 2 0-16,1 2-5 0,-3 1 0 15,1 2-18-15,-6 2-32 0,-1 2-56 16,-2 1-53-16,-2 5-65 0,-1 1-78 16,-8 1-176-16</inkml:trace>
  <inkml:trace contextRef="#ctx0" brushRef="#br0" timeOffset="79877.23">30345 5684 493 0,'0'0'72'0,"0"0"-40"0,0 0 38 0,10-17-5 0,-6 12-25 0,-1 2-19 16,0 0-5-16,0 1-6 0,1 2-9 16,-1 0 0-16,-2 2 5 15,1 3 11-15,0 2 10 0,-2 5 5 16,0 3 3-16,0 3-3 0,-4 5 0 16,1 2 0-16,-2 6-8 0,1-1-9 15,0 3-8-15,3-3-4 0,-3-1 1 16,4-1 4-16,0-5 1 0,0-2 8 15,2-3 5-15,1-4-3 0,-1-3 3 16,-1-5-6-16,1-2-4 0,0-3 10 16,-1-1 23-16,1 0 10 0,1-1-9 15,2-5-11-15,4-3-4 0,1-4-12 16,1-1-16-16,5-2-2 0,0-2 1 16,4 1-2-16,-1-1 1 0,0 2 0 15,3 0 0-15,-2 0 1 0,1 0 1 16,0 2-1-16,1 0 1 0,-3 0-3 15,0 2 0-15,-1 2-1 0,-2 3 0 32,-2 2-1-32,-2 3-1 0,-4 2 1 15,0 1-4-15,-2 6-7 0,-3 6 13 16,-3 3 2-16,0 6-1 0,0 3-1 16,-2 0 0-16,-1 0-4 0,-3 0-17 15,3-2-15-15,0-1-31 0,-1-2-14 16,1-1-22-16,2-2-39 0,1-2-49 15,0-2-44-15,1-6-136 0</inkml:trace>
  <inkml:trace contextRef="#ctx0" brushRef="#br0" timeOffset="80488.57">30958 5911 87 0,'0'0'281'0,"0"0"-238"0,0 0 72 0,8-11-31 0,-6 10-45 16,-2-1-11-16,0 1-25 0,0 1 2 15,-4 0-5-15,1 3 1 0,-2 2 0 16,0 5 2-16,1 4 4 16,-3 1 6-16,4 5 10 0,-1-1 13 15,2 2-12-15,2 0 0 0,3-1 14 16,5-3 15-16,-2 1-1 0,4-4-8 16,4-3-6-16,-3-2-2 0,4-5-9 15,0-3-4-15,-2-1 12 0,1-5 14 16,0-4-3-16,-1-1 6 0,-1-4-11 15,1 0-14-15,-5-5-9 0,0 2-13 16,-2-2-3-16,2 3 4 0,-5-2-6 16,-1 3 2-16,1 0-1 0,-2 2 1 15,1 0 0-15,0 3-1 0,1 0-1 16,0 3-2-16,-1 2 2 0,-2 2-1 16,1 3-5-16,1 1-9 15,-2 8 6-15,2 2 7 0,-1 4-1 16,2 6 3-16,-3 4 0 0,3 2 1 15,-1 3 1-15,1 1 2 0,2 6-3 16,3 6 1-16,0 1-1 0,-2-3 4 16,-2-11 3-16,-2-9 7 0,-2-4 4 15,0 0 0-15,-3 2-3 0,-6 1-2 16,-3-5-3-16,-2-5-4 0,-8-3 0 16,-2-3-7-16,-4-4-28 0,-2 0-10 15,0-1-26-15,2-4-36 0,1-3-66 16,-2-7-104-16,7-2-105 15</inkml:trace>
  <inkml:trace contextRef="#ctx0" brushRef="#br0" timeOffset="80814.25">31401 5960 545 0,'0'0'210'0,"0"0"-155"0,0 0 55 0,23-11-68 0,-17 11-42 16,-3 3-2-16,-1 5 2 0,-2 2 8 16,0 8 29-16,-4 3 10 0,-3 3 4 15,1 4-25-15,-1 8-15 0,-1 6-4 16,1 6-4-16,2-1 1 0,3-10-4 15,1-10-2-15,1-9-16 0,0 0-15 16,0 1-29-16,0 0-15 0,1 0-25 16,1-3-74-16,-2-6-71 0,0-7-168 15</inkml:trace>
  <inkml:trace contextRef="#ctx0" brushRef="#br0" timeOffset="81163.2">31396 6037 494 0,'0'0'127'16,"0"0"-70"-16,0 0 48 0,30-47-96 16,-20 28-9-16,2 3 3 0,1-3 12 15,0 3 28-15,0 1 11 0,1 2 3 16,-3 4-3-16,2 2-3 0,-2 2 5 15,-1 4-6 1,0 0-14-16,-2 1-15 0,-1 0-11 0,1 2 3 16,-2 2-5-16,0 2 4 0,-3 4 4 0,-1-2 7 15,-2 3 0 1,0 0 2-16,-5 3 5 0,-1 0-3 0,-3 1-4 0,-3-1-5 16,-2 0-6-16,0 0-5 0,-3-1-5 15,1 0-2-15,-3-3-29 0,1 1-20 16,0-3-16-16,-3-1-10 15,5 0-23-15,-6 3-58 0,8-3-97 16,1-3-86-16</inkml:trace>
  <inkml:trace contextRef="#ctx0" brushRef="#br0" timeOffset="81288.19">31816 6142 1061 0,'0'0'158'0,"0"0"-99"16,0 0-48-16,0 0-11 0,0 0-172 16,0 0-111-16,0 0-83 15,-24 0-77-15</inkml:trace>
  <inkml:trace contextRef="#ctx0" brushRef="#br0" timeOffset="83478.17">30647 6864 74 0,'1'-5'104'0,"1"2"-53"0,-1-2 15 16,2-1 21-16,1 1-11 0,0 0-12 15,1 1 2-15,-2 1 3 0,0-1-1 16,-1 2 4-16,1 1-7 15,-1 1-18-15,-1 0-21 0,1 3-10 0,-2 4-11 16,0 5 2-16,0 4 12 0,-2 6 8 16,-4 10-7-16,-5 8-8 0,-3 11 2 15,-2 4 2-15,-1-5 7 0,2-6 3 16,0-8 4-16,3-5 0 0,2-8-5 16,5-6-5-16,0-1-9 0,0 1-2 15,-1 1-3-15,2 2-4 0,3-4 1 16,1-3-2-16,0-3-1 15,5-2 0-15,3-2 0 0,1-1 5 16,4-2 1-16,4 0 3 0,2-2-2 16,3-1-4-16,0 0-1 0,4 0-1 15,0 0-1-15,1-3-3 0,3 1-16 16,-1-3-15-16,1 0-12 0,-2-1-12 16,0-1-19-16,-2-1-19 0,-1 1-28 15,4-7-28-15,-10 4-47 0,-3-1-144 0</inkml:trace>
  <inkml:trace contextRef="#ctx0" brushRef="#br0" timeOffset="83728.19">30591 7124 600 0,'0'0'86'0,"0"0"-27"0,0 0 67 0,0 0-40 16,35-1-4-16,-16 0-8 0,1-1-22 16,3-1-24-16,2 0-13 0,2 0-11 15,1-1 0-15,0 0-4 0,3 0-21 16,0 0-32-16,4-1-41 16,9-1-34-16,2-1-47 0,-8 0-41 15,-10 0-89-15</inkml:trace>
  <inkml:trace contextRef="#ctx0" brushRef="#br0" timeOffset="84260.08">31146 7150 231 0,'0'0'21'0,"0"0"67"0,0 0 55 0,0 0-66 15,0 0-15-15,35 18-3 16,-23-16 1-16,3-2 4 0,0 0-9 16,0 0-7-16,3-2-6 0,-2-1 9 15,1 0-11-15,1 0-5 0,-4-2 3 16,-3-2-13-16,2 2-9 0,-2-1-4 16,-3-1 2-16,-1-1 8 0,-2-1 7 15,-1 0 3-15,-4-1 4 0,1-1-2 16,-4 0-7-16,-2 1-14 0,-2-1-11 15,-3 1-2-15,-1 2 0 16,-2 0-8-16,-1 2-2 0,-6 1 3 16,0 4 2-16,-3 1-1 0,-4 3 6 0,2 6 2 15,-2 2 0-15,3 1 0 0,3 4-2 16,1 0-2-16,4 1 2 16,4 2-1-16,2 0 1 0,5-1-3 15,4 1 3-15,1-2 2 0,3-1 3 16,3 1 12-16,4-3-2 0,1-2-7 15,0-2 2-15,3-2-8 0,0-2 3 16,2-2-1-16,0-2-4 0,3-2-10 16,-2 0-11-16,2 0-12 0,3 0-9 15,-3 0 0-15,3-1-3 0,0 0-6 16,-1-1-14-16,3 0-37 0,-4-2-4 16,-2 1-46-16,2-3-14 0,-5 0-113 15</inkml:trace>
  <inkml:trace contextRef="#ctx0" brushRef="#br0" timeOffset="84814.2">31699 7126 62 0,'0'0'326'0,"0"0"-274"0,0 0 60 16,0 0-34-16,33-9-30 0,-30 4-5 16,2 1-3-16,-4 0 16 0,-1 0 13 15,0 1-26 1,0 0-11-16,-1 0 3 0,-4 1-6 0,1 1-15 0,-3-1-8 15,-3 1-4-15,0 1-1 0,-2 0 1 16,1 0-2-16,-1 0-2 0,1 0-5 16,1 2-8-16,-2 0-3 0,2-1 0 15,0 2 1-15,3 0 12 0,2 1 3 16,0 0-5-16,4 1-3 0,-1-1 8 16,2 1-5-16,2 0-6 0,4-1-3 15,5 0 11-15,-2-1 4 16,4 1 1-16,3-1 0 0,-2 0 3 15,2 0 5-15,-2 2-2 0,2-1 9 16,-3 1 4-16,-1 1 0 0,-2 1-2 16,-2 2-1-16,-3 1 7 0,-2 1 16 15,-2 2 16-15,-1-1-5 0,0 1-3 16,-3-1-6-16,-3-2-7 0,-1 0 0 16,1 1-9-16,-5-3-14 0,0 0-1 15,-2-1 5-15,-1 0 1 0,-4-2 0 16,-2-2-6-16,0 0-6 0,-1-1-3 15,-1-1-1-15,3 0-20 0,3-1-24 16,2 0-25 0,4 0-17-16,6-1-30 0,2-2-20 15,4-1-45-15,12-4-23 0,0 0-73 16</inkml:trace>
  <inkml:trace contextRef="#ctx0" brushRef="#br0" timeOffset="85392.55">32019 6858 254 0,'0'0'135'0,"0"0"10"0,-25 46-24 0,13-21-43 16,1 3-6-16,1 1-29 0,3-1-36 15,2 0 4-15,0 0 20 0,3-3 11 16,-1-3 9-16,1-2-7 0,1-3 3 15,-2-1-9-15,1-1-8 0,2-4-7 16,0 1-2-16,0-2 2 0,0 0-2 16,0 0-6-16,0 0-6 0,0-1-6 15,0 1-2-15,0-1 3 0,0-1-3 16,0-1 0-16,-2-1 0 0,1 1 0 16,-1-2 0-16,0 0-1 0,1-1 4 15,1-2-2-15,0 0-2 0,0-1 0 16,0-1 0-16,0 1 1 0,0-1 1 15,0 0 2-15,0 0 2 0,0 0 10 16,1 0-7-16,3-1-4 0,2-1-5 16,2-1 2-16,0-1-2 0,5-2 1 15,-2 1 0-15,4 0 0 0,0 1 0 16,0 0 1-16,3 1 0 0,-1 0-2 16,3-1 2-16,1 1-2 0,0-2 0 15,1 1-2-15,-1 1-21 0,-1-1-24 16,2 1-7-16,-4 1-17 0,-1-1-34 15,-3 2-26-15,3-4-38 0,-5 3-15 16,-4-3-123-16</inkml:trace>
  <inkml:trace contextRef="#ctx0" brushRef="#br0" timeOffset="85719.14">32018 7091 609 0,'0'0'144'0,"0"0"-84"0,0 0 48 0,0 0-50 16,43-16-34-16,-28 9 1 15,1 0-6-15,1 3-11 0,-1-1 1 16,0 0-4-16,-3 1-4 0,0 0-1 16,1 0-1-16,-1 0-15 0,0 0-30 15,0 2-23-15,3-1-49 0,3 2-63 16,-3 0-36-16,-2-1-124 0</inkml:trace>
  <inkml:trace contextRef="#ctx0" brushRef="#br0" timeOffset="86814.97">32489 7014 294 0,'5'-3'33'0,"-1"0"40"0,1-1 35 16,3-1-14-16,-2-1-26 0,1 1-14 16,-1-1 7-16,-1 1-1 0,-1 0-3 15,-2 3-17-15,-1-1-11 0,1 1-11 16,-2 1-14-16,0 0-4 0,-5 0-12 15,-6 0 9-15,-3 1 0 0,-5 0-1 16,-3 3 2-16,-2 3-3 0,-3 1-3 16,4 1 1-16,-1 1-3 15,5 1 7-15,0-1 0 0,8 0 3 16,3 1 0-16,5-2 5 0,3 2 8 16,3-1 9-16,5 0 3 0,3 1 1 15,2-1-3-15,4-1-1 0,2 0-3 16,-1 0 2-16,2-1 10 0,-1 0-3 15,3 0-7-15,-1 0-1 0,-4-1-10 16,2 1-4-16,-2 0-2 0,-4 1 4 16,-2-1 2-16,-2 1-2 0,-2-1-2 15,-4 0-6-15,-3 0 1 0,-5 0 23 16,-7-2-12-16,-4 2-6 0,-6 0-1 31,-5-2-5-31,-3 0-18 0,0 1-20 0,0-3-27 16,2 1-26-16,0-2-35 0,3 0-33 15,-3-2-59-15,6 0-88 16</inkml:trace>
  <inkml:trace contextRef="#ctx0" brushRef="#br0" timeOffset="87190.48">32700 6549 603 0,'0'0'210'0,"0"0"-189"0,0 0 34 0,0 0-25 0,24-4-22 0,-13 9 12 16,4 2 13-16,4 6 2 0,1 3-17 15,1 7-10-15,4 10 1 0,3 17 9 16,2 14 16-16,-3 7-7 0,-5 2-2 16,-9-3 18-16,-5-5-2 0,-6 0-8 15,-4-5 6-15,-3 0-14 0,-9-4-12 16,-5-2-3-16,-6-5 3 0,-5-1-6 15,-2-7 1-15,-1-5 7 0,-2-3 4 16,0-5-1-16,-1-5-10 0,1-3-3 16,-1-6-5-16,9-2-3 0,0-3-51 15,8-4-55-15,-16-1-72 0,7 0-136 16,-2-3-200-16</inkml:trace>
</inkml:ink>
</file>

<file path=ppt/ink/ink4.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25:28.691"/>
    </inkml:context>
    <inkml:brush xml:id="br0">
      <inkml:brushProperty name="width" value="0.05292" units="cm"/>
      <inkml:brushProperty name="height" value="0.05292" units="cm"/>
    </inkml:brush>
    <inkml:brush xml:id="br1">
      <inkml:brushProperty name="width" value="0.05292" units="cm"/>
      <inkml:brushProperty name="height" value="0.05292" units="cm"/>
      <inkml:brushProperty name="color" value="#FF0000"/>
    </inkml:brush>
  </inkml:definitions>
  <inkml:trace contextRef="#ctx0" brushRef="#br0">11122 7578 159 0,'0'0'57'0,"0"-1"-5"0,0-2-2 16,0 1 4-16,0-2-11 0,1 3-19 16,1-3-1-16,-1 1 13 0,0 0-7 15,0 0 3-15,0 2 1 0,0 0 5 16,-1 1 2-16,0-1-4 0,0 1-1 16,0-1-3-16,1 1-5 15,-1-1-6-15,3 1-4 0,-1-2-2 16,0 1-4-16,2 0-1 0,1-2 2 15,1 0-2-15,1 0-3 0,3 0 7 16,0 1 0-16,1 0 2 0,3 1-4 16,0 0 2-16,1 0-4 0,2 0-3 15,0 1 1-15,3 0 0 0,0 0 0 16,4 0 0-16,0 2 2 0,4-1 0 16,2 0-1-16,8-1-2 0,11 0 3 15,11 0-4-15,3 0 0 0,3-3-3 16,-3 1 3-16,-2 0-2 0,3 2 5 15,1-1 2-15,2 1 1 0,4 0-3 16,3 1 5-16,3 2-2 0,3 0-4 16,1 0-1-16,4 2 3 0,2-2-5 15,2 2 0-15,1-3-2 0,4 1-2 16,3-1 2-16,1 0-2 0,0 2 0 16,3-1-1-16,0-2 0 0,5-1 0 15,-1 2 1-15,-1-2 0 0,2 2-1 16,-2 0 1-16,0-2-1 0,5 3 0 15,-3-2 0-15,-1 3 0 0,0-1 0 16,2 1 0-16,1 0 0 0,2-2 2 16,-1-1 0-16,-1 2-1 15,1-1-1-15,0 0 0 0,-2 1 1 16,2 0 4-16,-6 0-2 0,-3 0 4 16,0 0-3-16,-3 1-2 0,-2 1 4 15,-2-2-4-15,-8 3-1 0,-2-3 0 16,-6 1-2-16,-4 0-1 0,1 1 1 15,-6 0-11-15,-2 0-14 0,-6 1-23 16,-3-2-26-16,-6-1-45 0,-7 0-52 16,-11-3-42-16,-9 0-114 0</inkml:trace>
  <inkml:trace contextRef="#ctx0" brushRef="#br0" timeOffset="2141.46">11277 7250 162 0,'0'-1'94'0,"0"-1"-33"0,0 1-1 0,0 0-15 0,0 1-2 15,0-2-23-15,0 2 8 0,0 0 13 16,0 0-7-16,0 0-4 0,0 0-3 16,0 0-6-16,0 0-2 0,0 0 5 15,0 0 0-15,1 2 5 0,1 0-4 16,1 1-4-16,2-1-5 0,1-1-3 15,2 0 7-15,0 0 2 0,2-1-3 16,2 0-5-16,-1 0-2 0,2-1-4 16,0-1 1-16,2-1 3 15,1-1-1-15,2-1 2 0,0-1-5 16,3-1-3-16,0-2 0 0,0 1 1 16,1-1-4-16,1-2 0 0,1 1-2 15,0-2 3-15,1-2-2 0,1 0 2 16,0-1-3-16,0 0 3 0,1-2-1 15,-2 1 0-15,1-2 1 0,-1 1-3 16,0-1 0-16,-2 0 2 0,-2 1-2 16,1-2 0-16,-3 0 4 0,0 0-2 15,-2-1 6-15,0 0 0 0,1-1 1 16,-4 0-4-16,2 0 2 16,-1-1-2-16,1-1 1 0,0 0-5 15,-1-2 2-15,1 0-1 0,0 0-2 16,2 1 4-16,-2-2-2 0,0 1 5 15,0-2-1-15,2 1-3 0,-1 0-3 16,0 0 5-16,-1-2-3 0,0 1 1 16,1 0-2-16,-1-1 0 0,-2 0 0 15,2 1-1-15,0 0 0 0,0 3 0 16,0-3 0-16,2-1 0 0,-1 2 0 16,-1-1 0-16,0 2 1 0,0-1-1 15,1-1 3-15,-1 3 2 0,-2-2 1 16,2 3 4-16,-2-2-2 0,-1 1-3 15,-1 1 2-15,2-1-3 0,-1 0 2 16,0 1 0-16,0-1 2 16,1 1-5-16,0-2-1 0,2 2-2 0,-2 0 0 15,0-1 2-15,2 1-1 0,-3 0-1 16,1 0 0-16,0 1 1 0,1 1 6 16,-1-1-4-16,0 1 5 0,0 1 3 15,0-1 3-15,2 3-7 0,-1-1 1 16,0 0-7-16,1 0 2 0,0 1-3 15,1-1 1-15,-1 1-1 0,3 0 0 16,1-1 0-16,-4 2 0 0,3-2 0 16,-2 1 0-16,2 0 0 0,-1 0 0 15,0 1 0-15,0 0 0 0,-4 0 0 16,2 2 3-16,0-1-3 0,-2 1 0 16,-1 1 0-16,0 0 2 15,2 0 0-15,-2 2 2 0,2-2-3 16,0 2 6-16,3-1-3 0,-1 1-1 15,0 0 1-15,5-1-2 0,-4-1-1 16,4 0-1-16,1 1 1 0,-2 3 0 16,2-2-1-16,0 1 1 0,-1 1-1 15,2-1 1-15,1 1-1 0,0 1 1 16,-3-1 2-16,3 2-1 0,-3-1-2 16,1 1 2-16,2 1 0 0,-3 0-2 15,0 0 4-15,2 2-4 0,-2-1 2 16,0 2-1-16,2 1 1 0,1 0 2 15,-1-1-3-15,4 3 1 16,-4 1 0-16,1 0-1 0,2 0-1 16,0 0 2-16,0 4-2 15,-2-1 1-15,2 2 0 0,-2-1 0 0,1 2-1 16,0 2 0-16,0 1 2 16,-1 1-2-16,0-1 0 0,-1 4 0 15,0-2 0-15,1 2 0 0,-3 0 0 16,-1 0 0-16,1 2 1 0,0 0 1 15,3 2-2-15,-4-2 2 0,1 5 0 16,1-2 0-16,1 0 2 0,0 0-3 16,-1 0-1-16,3 2 1 0,-1 0 0 15,0 1 3-15,1 1 0 0,-1 0 0 16,-1 1-2-16,-1 1 3 0,0-1 4 16,2 3-3-16,-3-4 3 0,0 4-2 15,0-2-4-15,2 2 3 0,-4 0-4 16,2 0 2-16,-3 1-3 0,2 0 0 15,-1 2 0-15,-1 1-1 0,2-1 2 16,-4-1-2-16,4 1 2 0,-2-1-2 16,-2-1 5-16,2 1 2 0,-4 0 1 15,2 0 0-15,-4 0 2 0,4 1-2 16,-4 0 4-16,2-1-6 0,-2 0-1 16,4 0 1-16,-2 0 2 0,2 0-1 15,-3 0-1-15,5 0 1 0,-3 1-4 16,1-2 3-16,2 2-1 0,-3-1-4 15,3 0 3-15,-3 0 0 0,3 0 0 16,-3 0-2-16,1-1 3 0,3 1-1 16,-2 0-1-16,1-2 2 0,0 1-4 15,0-2 7-15,1 1-5 0,1-3-1 16,1 2-1-16,1-2 0 0,1 0 1 16,-3 1 1-16,4-2-1 15,-1 1-1-15,1-1 0 0,-1 0 3 16,1 1-2-16,2-2 0 0,-2 0 0 15,2 1-2-15,-2-2 2 0,-1-1 2 16,3 0-1-16,0 1 0 0,1-1 0 16,2-1 2-16,-3 1-3 0,3-2-1 15,-3 1 3-15,3-2-1 0,0 1 0 16,1-2-2-16,4 0 1 0,5 2-1 16,7 0 2-16,-6-3-3 0,-7-5 1 15,0-1-1-15,1-3 1 0,4 1-1 16,3 0 0-16,-11-3 2 0,-7-1-2 15,-5 0 0-15,-2 0-1 16,7-1-2-16,-2 0-7 0,5 2-9 16,-3-2-4-16,-4 0-16 0,1 0-15 15,-4 0-27-15,-4 1-20 0,-1-1-28 16,-4 0-54-16,-11-1-79 0,-2 0-60 16</inkml:trace>
  <inkml:trace contextRef="#ctx0" brushRef="#br0" timeOffset="3207.02">12345 6329 192 0,'1'-2'53'0,"1"-1"27"0,0-1 9 0,0-2-10 16,0 1-27-16,0 0-1 0,-1 1 10 15,2 1-12-15,-3-1 1 0,1 3-3 16,-1 0-6-16,1-1-2 0,-1 1 2 16,0 1-9-16,0 0-5 0,0 0-4 15,0 0-8-15,1 1 2 0,-1 2-3 16,1 3 0-16,1 3 1 0,-2 5-1 15,3 4 3-15,-3 4 2 0,2 3 0 16,1 10 2-16,2 10 1 0,1 9 2 16,-1 4-2-16,0-2 4 0,0-4 1 15,-3-7 0-15,-1 2-8 16,-1-1-11-16,0 0-1 0,-4-1-5 16,-1-1 0-16,2-2 3 0,0-1-2 15,1-2 2-15,0-1 14 0,0-4-1 16,0-5 9-16,1-7-2 0,1-4-5 15,0-1-5-15,0 2-5 0,0 4-6 16,0 1 2-16,0-3-1 0,1-2-5 16,1-2 7-16,0-1-2 0,0-2-1 15,-1 0 1-15,0-2 1 0,1-3-4 16,-2 2 1-16,0-2 0 0,0-2-1 16,-2 0 0-16,0 1-2 0,0-2-2 15,0 1-11-15,-1-2-20 0,1 1-17 16,1-2-34-16,1 0-38 0,3-4-59 15,2 0-91-15,3-4-105 0</inkml:trace>
  <inkml:trace contextRef="#ctx0" brushRef="#br0" timeOffset="4176.66">15417 6285 105 0,'0'0'68'0,"0"-2"0"0,3-2 11 0,-3 2-17 0,2-3-21 16,-1 3-1-16,1 0-1 0,1-2 0 15,-1 3 0-15,-1-3-1 0,1 1 2 16,1-2-8-16,-3 1 5 0,2 0 8 16,1 1 4-16,-3-1 2 0,1 2-1 15,1 0-5-15,-2-1-8 0,3 2-4 16,-3 1-6-16,0-1-8 0,0 1-12 16,0 1-4-16,0 5 9 0,0 3 3 15,0 9 3-15,-3 5-1 0,-2 10 3 16,0 13-4-16,-1 14 7 0,3 3-1 15,1-3 0-15,-1-2 3 0,3-6-4 16,3 1-3-16,-1 3 2 0,1 0 0 16,-1 0 2-16,-2-2-3 0,0-1-4 15,0-3-3-15,0-3-7 0,-2-5 2 16,-1-3-4-16,1-8 2 0,2-9-4 16,0-2 5-16,-1-2 4 0,-1 2 3 15,2 3-4-15,0 1 0 0,0-3-2 16,-2-2-2-16,2-4-3 15,-1-1 3-15,1-3-5 0,0-2 3 16,-2-2-2-16,-2-3 3 0,2 0-2 16,-1 0-2-16,0 1 0 0,0-1 0 15,-2 0-1-15,2 2-4 0,-2 0-10 16,-1-1-13-16,1 0-21 0,2 0-26 16,0-3-36-16,1 0-30 0,2 0-52 15,-3-1-72-15,1-1-87 0</inkml:trace>
  <inkml:trace contextRef="#ctx0" brushRef="#br0" timeOffset="4850.68">13131 6172 244 0,'2'-2'51'0,"2"-1"6"0,-3 1 25 0,1-2-20 0,0 2-20 0,1-1 2 15,-3 0 17-15,0 2-4 0,0 0-2 16,0 1-7-16,0 0-17 0,0 2-9 15,0 2 8 1,0 2 4-16,0 2-5 0,0 3-5 0,-3 5 1 0,2 2-5 16,0 7-7-16,-2 2 4 0,-1 9 1 15,2 7-1-15,-5 8 2 0,2 2-1 16,-2-7-1-16,2-11 0 0,0-10 3 16,1-6-5-16,1-2-6 15,1 4-1-15,-4 3-7 16,0 1-1-16,2 1-1 0,-2-5-36 0,2-1-35 15,1-3-35-15,3 0-54 0,1-6-74 16,3-1-90-16</inkml:trace>
  <inkml:trace contextRef="#ctx0" brushRef="#br0" timeOffset="5226.83">13376 6454 327 0,'0'0'88'0,"0"0"10"0,0 0 17 0,0 0-26 0,0 0-14 0,-15-4-11 16,15 1-2-16,5 1-3 0,2-1-3 16,6-1 10-16,2-1-1 0,5 1-2 15,4 0-13-15,1 1-18 0,4-1-18 16,-2 2-12-16,4 0-2 0,1-1-11 15,5 2-39-15,8-1-44 16,5-2-68-16,0-1-68 0,-12 2-74 16,-10-2-142-16</inkml:trace>
  <inkml:trace contextRef="#ctx0" brushRef="#br0" timeOffset="5945.55">14436 6230 307 0,'0'0'82'0,"0"0"-10"16,0 0 21-16,0 0-34 0,0 0-20 15,16-31-1-15,-16 25 6 0,3 1-5 16,-2 1 4-16,0 0 4 0,0 2-9 16,2 1-7-16,-3-2 6 15,0 3-4-15,0 0-14 0,0 0-5 16,-4 0-3-16,2 4-2 0,-5 4 3 15,-1 2 6-15,-1 5-1 0,-4 2 4 16,1 2 6-16,-2 3-9 0,-1 0-2 16,-3 4-5-16,3 0-4 0,-5 3 0 15,-2 1-2-15,1-1-5 0,-1 1 1 16,-3 1 1-16,1-3-1 0,0-2-1 16,0 0 2-16,1-5 2 0,2 0-4 15,2-1 3-15,2-5-3 0,1-1 1 16,2-5 1-1,3-2-1-15,3-4 1 0,-1-3 3 0,4-5-1 16,0-5-2-16,2-4-1 0,1-5 1 16,1-5-1-16,1-3 1 0,0-3 0 15,3-1-2-15,0 1 0 0,2-1 2 16,3 3 2-16,1 4 1 0,0 0 7 16,0 5-5-16,0 1 7 0,-1 4 7 15,3 1-4-15,-5 5-1 0,3 1-1 16,-2 3 2-16,1 2 4 0,1 4-3 15,1 6-3-15,3 4 1 0,1 7-4 16,2 1 8-16,2 4-1 0,2 2 1 16,0 2 0-16,2-1-4 0,0-1-5 15,-1-1 2-15,1-1-1 16,0-2 0-16,-1-1-1 0,-1-1-3 16,2-3-3-16,-4 1-5 0,2-1 0 15,-1-1-16-15,-2 1-50 0,4 0-63 16,12 2-69-16,-5-2-130 0,-2-5-257 0</inkml:trace>
  <inkml:trace contextRef="#ctx0" brushRef="#br0" timeOffset="14724.68">2465 10250 168 0,'0'0'35'0,"0"0"-9"0,0 0 31 15,4 0-5-15,-4 0-18 0,0 0-2 16,0 0 6-16,0 0 12 0,0 0-3 16,0 0-12-16,0 0-5 0,0 0 1 15,0 0-8-15,2 0 0 0,-2-1 2 16,0 1 0-16,0 0 2 0,0 0-2 16,0 0-3-16,1-2 1 0,-1 1-6 15,0 0-3-15,0-1-1 0,1 1 1 16,-1-2-1-16,1 0 3 0,-1 2-2 15,0-2 5-15,0 0 0 0,0 2 4 16,-1-2-3-16,-1 0-4 0,-3 2-3 16,-1-2-4-16,-1 2-1 0,-5-1-3 15,-1 1-2-15,-3 1 0 0,-1 0-2 16,-4 4-1-16,1 2-1 0,-3 3 0 16,-2 4 0-16,0 4-2 0,-5 3 3 15,-3 9 0-15,3-1 0 0,-5 8-2 16,-3 6 1-16,3 1 1 0,1 3 2 15,13-10 1-15,7-9 15 0,8-12 13 16,2 1 4-16,1 2-7 16,0 1-1-16,3 1 0 15,0-1-7-15,7-3 3 0,2-2 7 0,3 0 0 16,5-3 2-16,3-3 0 0,2 1-5 16,2-4-1-16,4-1-9 0,2-3-8 15,2-1-6 1,0-3-3-16,1-3-4 0,-1-1-24 0,-1-3-28 0,3 1-30 15,-2-3-26-15,-5 1-47 0,12-6-36 16,-9 4-68-16,-5-1-143 0</inkml:trace>
  <inkml:trace contextRef="#ctx0" brushRef="#br0" timeOffset="15052.85">2814 10277 472 0,'0'0'53'0,"0"0"4"0,0 0 61 15,-2-13-26-15,10 9-44 0,1-3 3 16,4-2 1-16,4 0 1 0,7-2-6 16,2 1-2-16,8-3 3 0,7 1 1 15,5-1-16-15,1 1-12 0,-9 2-12 16,-11 4-9-16,-7 1 0 0,-3 2-30 16,3-1-40-16,2 0-44 0,-1 1-56 15,-1 0-62-15,-7 1-74 0</inkml:trace>
  <inkml:trace contextRef="#ctx0" brushRef="#br0" timeOffset="15381.3">3044 10253 356 0,'0'0'184'0,"0"0"-89"0,0 0 6 16,0 0 37-16,0 0-49 0,0 0-24 15,0 0 2-15,-2-28-12 0,2 27-16 16,0-1-10-16,0 2-7 0,0 2-9 16,0 2-11-16,0 7 4 15,0 3 10-15,0 6 9 0,-1 3-9 16,-1 5-3-16,-1-1-8 0,0 3-5 15,0-1 1-15,0 0 1 0,1 1-2 16,-1-1-12-16,0-1-26 0,1 0-32 16,-1 0-36-16,1-2-50 0,-1 8-67 15,0-8-39-15,2-4-150 0</inkml:trace>
  <inkml:trace contextRef="#ctx0" brushRef="#br0" timeOffset="15599.92">2862 10736 635 0,'0'0'68'15,"0"0"-21"-15,0 0 89 0,0 0-47 16,35-5-9-16,-17 0 3 0,2 3-13 16,4-1-10-16,1-1-13 0,0-1-9 15,1 1-14-15,-2 0-15 0,2-1-9 16,0 0-38-16,0 0-49 0,1-1-53 15,13-3-92-15,-7 2-106 0,-3 0-204 16</inkml:trace>
  <inkml:trace contextRef="#ctx0" brushRef="#br0" timeOffset="16194.92">4617 10271 258 0,'0'0'35'0,"0"0"27"15,0 0 33-15,0 0-19 0,0 0-20 16,0 0-4-16,20-14-9 0,-19 11 5 16,-1-2 5-16,0 1-1 0,0-2-4 15,0-1 0 1,0 0-5-16,0-1-5 0,0-1-6 0,0 1-2 0,-1-2-4 15,-2 2-1-15,2-1 1 0,-2 1 5 16,0-1-5-16,0 0-9 0,-2 1-4 16,1 0 1-16,0 0 7 0,-1 1-8 15,-2 2-4-15,-1 1-2 16,1 0-2-16,-1 4-3 0,-3 0 0 16,0 3-2-16,-2 4-2 0,0 3 2 15,-1 4 3-15,-1 5 1 0,1 3-3 16,-2 3 1-16,-1 10-3 0,-2 12 3 15,-3 10-2-15,4 4 0 0,1 1 0 16,4-2 0-16,3-6 1 0,2 3 0 16,2 0 1-16,0-3 0 0,2 0 0 15,-1-3-2-15,2-2 3 0,1-2-3 16,0-5 0-16,2-3-11 0,0-4-47 16,1-6-12-16,2-7-55 15,0-7-30-15,3-3-34 0,-2-3-26 16,1-2-51-16</inkml:trace>
  <inkml:trace contextRef="#ctx0" brushRef="#br0" timeOffset="16382.43">4256 10726 767 0,'0'0'102'0,"0"0"-3"0,0 0 23 0,0 0-35 0,0 0-54 0,39-36 1 15,-19 26 4-15,3 0-24 0,-1 0-14 16,2 1-4-16,-1 0-63 16,1 0-45-16,1 3-55 0,10 0-76 15,-5 2-30-15,-4 0-93 0</inkml:trace>
  <inkml:trace contextRef="#ctx0" brushRef="#br0" timeOffset="16749.78">4920 10685 264 0,'0'0'225'15,"0"0"-168"-15,0 0 21 0,0 0-24 0,0 0-32 16,0 0 2-16,0 0 16 16,0 0 21-16,-9-38 12 0,5 31-9 15,-1-3-10-15,1 1-18 0,-2 0-5 16,1-2-12-16,-2 2-3 0,1-1-1 15,1 2-3-15,-2 1-3 0,0 2-9 16,-1 3-10-16,-2 2-2 0,-1 3 9 16,-4 5 3-16,-1 5 0 0,-2 2 2 15,1 4-1-15,1 2-1 0,2 2 0 16,2 0-13-16,4 0-3 0,4 1 3 16,2-3 8-16,2 0 0 0,5-3 5 15,3-1 0-15,4-3 1 16,3-2 4-16,2-3 2 0,0-6-2 15,2-2 2-15,-1-2-1 0,-2-8-2 16,-3-1-3-16,0-3-1 0,-4-5-11 16,-2 1-32-16,0-3-63 0,-2 0-53 15,-2-5-21-15,-1 7-65 0,-1 0-126 0</inkml:trace>
  <inkml:trace contextRef="#ctx0" brushRef="#br0" timeOffset="17282.59">4978 10612 282 0,'0'0'293'0,"0"0"-208"0,0 0 19 0,0 0-17 0,0 0-60 15,29-37-8-15,-21 30-4 0,0 0 1 16,1 1-2-16,1 1 4 16,-2-1 1-16,0 4 4 0,-1 0-1 15,1 2-3-15,-1 2-2 0,-1 3-10 16,0 4-1-16,0 3 0 0,-2 5-5 15,0 2 4-15,-1 3-3 0,0 4 6 16,1-1 3-16,-1 1-4 0,-1-1-2 16,-2-2-5-16,0-1 0 15,-1-3-1-15,-3-2-3 0,-1-3-8 0,-1-1 4 16,-1-5 2-16,-1-1 6 0,1-7 7 16,1 0 4-16,0-6-1 0,2-4-2 15,0-5-1-15,3-4 10 0,0-4 0 16,1-9 0-16,1 3-7 0,6 1 6 15,0 0 5-15,4 7 5 0,5-1 4 16,3 3-10-16,6 2-9 0,2 2-3 16,1 2-7-16,1 2-1 0,-1 4-17 15,-2 0-61-15,-3 2-55 16,4 3-77-16,-4 2-84 0,-4 0-124 16</inkml:trace>
  <inkml:trace contextRef="#ctx0" brushRef="#br0" timeOffset="17817.84">6287 10121 164 0,'0'0'188'0,"0"0"-80"0,0 0 33 0,29-8-35 16,-20 7-18-16,2 1-24 0,-2 0-3 16,0 0-9-16,1 3-9 0,-2 3-8 15,-2 3-1-15,0 5-6 0,-3 7 3 16,-2 11-3-16,-1 14-3 0,-2 17-2 15,-2 11-11-15,2 4 4 0,1 0 11 16,0-7-2-16,1 0-1 0,-2 0 3 16,-3-3-1-16,-2 1 3 0,-3-3-15 15,2-4-1-15,0-4-9 0,1-4-1 16,-2-5-1-16,1-5-2 0,0-6-9 16,3-9-24-16,-1-8-31 15,3-7-24-15,0-3-44 0,-3-3-103 16,1 0-80-16,-1-3-158 0</inkml:trace>
  <inkml:trace contextRef="#ctx0" brushRef="#br0" timeOffset="18235.49">6321 10586 507 0,'0'0'47'0,"0"0"57"0,0 0 14 16,23-43-50-16,-14 30-21 0,2 1 2 16,0 1-8-16,1-1-2 0,1 3-6 15,-1 1-5-15,1 1 6 0,1 1 5 16,1 2-1-16,1 2 0 0,3 1-6 15,-1 1-6-15,4 2-10 0,0 3-2 16,0 2-9-16,0 2-2 0,0 3-3 16,-1 2 0-16,-2 0 0 0,-3 2 1 15,-3 4 1-15,-4-1 1 0,-2 1 8 16,-5 1 0-16,-2-2 0 0,-7 1-5 16,-5-1-3-16,-3-4 0 0,-5 0-1 15,-5-2-1-15,-8-1 8 0,-8-2-8 16,-9-3-1-16,-2-1-17 0,6-5-21 15,6-1-14-15,10-1-24 0,6-3-30 16,6 1-45-16,2-1-51 0,1-2-50 16,5 1-138-16</inkml:trace>
  <inkml:trace contextRef="#ctx0" brushRef="#br0" timeOffset="18535.1">6860 10805 581 0,'0'0'83'0,"0"0"17"0,0 0 38 0,0 0-84 0,39-6-26 16,-33 6-8-16,0 2 3 15,-1 5 2-15,-3 1-8 0,-2 5 8 16,0 5 13-16,-6 5-5 0,-1 3-6 16,-3 9-6-16,-1 5-13 0,1-3-3 15,1-5-4-15,3-4-1 0,2-8-35 16,-1 3-45-16,0 3-52 0,4 6-78 16,0-8-86-16</inkml:trace>
  <inkml:trace contextRef="#ctx0" brushRef="#br0" timeOffset="18952.5">7355 10717 384 0,'0'0'53'0,"0"0"31"0,0 0 11 0,0 0-45 16,0 0 9-16,0 0 16 0,27 0 19 15,-8 0-9-15,6 0-6 0,12-3 1 16,12 0-10-16,9-3-17 0,4 4-21 16,-4-4-22-16,-5 3-7 0,-5 0-3 15,-2 1-27-15,3 0-38 16,1 2-40-16,-1 0-68 0,-12-1-115 0,-5-1-130 15</inkml:trace>
  <inkml:trace contextRef="#ctx0" brushRef="#br0" timeOffset="19388.41">8477 10214 390 0,'0'0'207'0,"0"0"-127"0,0 0 41 15,0 0-53-15,0 0-18 0,20-4-38 16,-15 8-1-16,0 3 9 0,-1 5 4 16,-2 6 14-16,-1 6 10 15,-1 12-10-15,-2 18-8 0,-3 17-2 16,1 8-5-16,0-1 3 0,1-6-1 15,0-7 0-15,-1-3 0 0,1 0-4 16,1-2-4-16,0 0-3 0,-1-5-3 16,0-2-8-16,-2-1-3 0,0-4-12 15,1-2-32-15,0-6-41 0,1-10-45 16,-2-3-80-16,3-11-58 0,0-4-93 0</inkml:trace>
  <inkml:trace contextRef="#ctx0" brushRef="#br0" timeOffset="20047.82">8458 10585 147 0,'0'0'9'0,"0"0"28"0,0 0-2 0,0 0 0 0,-2 0 3 16,1 0 10-16,1 0 13 0,-2-2 8 15,2 0 4-15,0 0 7 0,0-2-6 16,2 0 1-16,-1-2 0 0,2-1-10 16,2 0-15-16,1-1-6 0,1-2-7 15,2 1-8-15,2-1-3 0,1-1 1 16,2 0-11-16,0-1 6 0,3 1 6 15,-1 0-8-15,3 1-8 0,-1 1-4 16,2 3 5-16,-2 2-12 0,-1 2 2 16,0 2 0-16,-1 0-2 15,0 3 0-15,-2 2 2 0,0 3 4 16,-3 1-4-16,2 4-1 0,-4 0 2 16,-1 2 3-16,-2 1 1 0,-2 3 2 15,-2-1 7-15,-2 1-1 0,-2 1 12 16,-3-2-3-16,-3 0-1 0,-3-1-8 15,-4-1 3-15,-2-2-2 0,-6-3 2 16,-1 0 1-16,-4-3-2 0,-2-1-5 16,0-1-5-16,0 0-4 0,0-4-1 15,1 0-3-15,3-1-10 0,3-1-30 16,2 0-16-16,6 0-22 0,2-3-31 16,7 1-26-16,8-3-65 0,4 3-107 15,6-1-69-15</inkml:trace>
  <inkml:trace contextRef="#ctx0" brushRef="#br0" timeOffset="20610.46">8866 10851 378 0,'0'0'71'0,"0"0"34"0,0 0-37 0,0 0-25 16,15-19-23-16,-10 13-9 0,-1-1 1 15,0 0-5-15,1-1-1 0,0 0 15 16,-1 1 6-16,0 1 1 0,1 2 4 15,-1 0-4-15,0 3 1 0,-1 0-6 16,1 1-11-16,-1 0-4 0,-1 0-6 16,1 2-2-16,-1 2 0 0,1 0 0 15,1 2 0-15,-2 1 0 0,1 0 0 16,-1 2 0-16,-1 1 0 16,1 1 0-16,-1 0 11 0,-1 2 24 15,1 1 6-15,-1 1 1 0,-2-1 0 16,-1 3-7-16,-2-2-14 0,-3 0-2 15,0-1-7-15,-1-1-2 0,-4-2 5 16,2 1 7-16,-2-4 6 0,2 0 7 16,1-2 4-16,3 0 2 0,2-2-2 15,2-3-12-15,3 0-12 0,0-1-3 16,6 0 7-16,4-4 2 0,3 1-2 16,4-2 2-16,5 1-1 0,0 0-1 15,3 0-2-15,1 0-6 0,0-1-6 16,0 1-3-16,1 0-2 15,0 1-4-15,-1 1-35 0,2 1-33 16,-2 0-28-16,-2 1-36 0,6 0-50 16,-6 0-110-16,-5 0-125 0</inkml:trace>
  <inkml:trace contextRef="#ctx0" brushRef="#br0" timeOffset="24272.36">9622 10358 138 0,'0'0'24'0,"0"0"5"0,0 0-9 0,0 0-5 16,0 0-5-16,0 0 12 0,0 0 21 16,27-18 0-16,-26 15 5 0,0 2-3 15,-1-2-4-15,0 2-13 0,0-1-6 16,0-1-5-16,0 1-1 0,0 1 6 15,-1-1 19-15,1-1 8 0,-1 2 15 16,1-1 19-16,0 0-5 0,0 0-15 16,0 0-10-16,0 0-7 0,0 1-18 15,0 0-4-15,0-1-7 16,0 2-2-16,0 0 6 0,0 0 4 16,-1 0 1-16,-2 0 5 0,-2-1 0 15,0-2-4-15,-2-1 0 0,-3-3 3 16,2-1-8-16,0-1-4 0,1 0-10 15,0 0-5-15,2 0-2 0,2 1-1 16,1 2-5-16,2 1-22 0,0 4-33 16,4 1-32-16,2 6-31 0,3 3-22 15,6 13-71-15,0-2-35 0,-3-1-112 16</inkml:trace>
  <inkml:trace contextRef="#ctx0" brushRef="#br0" timeOffset="24803.6">9657 10753 258 0,'0'0'112'0,"0"0"1"0,0 0-6 0,6 0-53 16,-6 0-23-16,0 0-14 0,0-1 10 15,0 1 11-15,0-2-18 0,-3 1 6 16,1-1 15-16,-2 1 9 0,2-2 9 15,1-1-8-15,1 0-5 0,0-2-5 16,1-1-11-16,4 2-5 0,-1-1-5 16,0 0-1-16,1 4 0 0,0 0-5 15,0 2-4-15,-1 0-6 0,2 3-4 16,-3 4-2-16,-1 0-17 0,0 0-55 16,-2 1-48-16,0 5-68 15,0-6-127-15</inkml:trace>
  <inkml:trace contextRef="#ctx0" brushRef="#br0" timeOffset="26547.64">4304 12830 230 0,'0'-3'44'0,"1"1"13"0,-1-1 34 16,0 0-1-16,0 0-13 0,0 1-10 16,0 1 1-16,0 1-9 0,0 0-20 15,1 0-15-15,1 6 13 0,1 2 7 16,0 5-3-16,2 6-8 0,0 12 1 16,0 15-2-16,0 15-3 0,-1 7 3 15,0 2-4-15,-1-1 6 0,-1-6-6 16,-1 3 11-16,-1 2 3 0,-1 0 5 15,-5-3-24-15,-1 0-1 0,-3-5-6 32,1-1-6-32,0-1-2 0,-3-2-5 15,2-1 1-15,0-2-4 0,-1-3 0 0,2-5-23 16,3-5-23-16,1-10-22 0,2-8-18 16,2-7-38-16,0-3-50 0,1-1-67 15,2-1-41-15,0-5-72 0</inkml:trace>
  <inkml:trace contextRef="#ctx0" brushRef="#br0" timeOffset="26953.79">4248 13415 318 0,'0'0'24'0,"0"0"56"0,0 0 47 16,-8-43-41-16,8 29-25 0,0 0 3 15,6 0 11-15,1-2-11 0,1 0-14 16,4 0-13-16,0 0 11 0,3 3-12 16,-1 0 5-16,2 1-1 0,3 2-9 15,1 1-2-15,-1 1-4 0,2 1-4 16,1 3-6-16,-4 0-2 0,4 2-3 15,-4 2 4-15,0 4-3 0,-2 5 4 16,-4 3 2-16,1 4 5 0,-4 0-1 16,-2 3-4-16,-3 1-3 0,-2 0-6 15,-2-1 2-15,-1-1-3 16,-7 0 1-16,-2-1-4 0,-6-3 0 16,-5 2-3-16,-4 0-1 0,-3-1-17 15,0-2-14-15,-2-2-8 0,3-2-18 16,0-2-21-16,3 0-24 0,5-3-45 15,-4-3-37-15,4 1-42 0,6-2-92 16</inkml:trace>
  <inkml:trace contextRef="#ctx0" brushRef="#br0" timeOffset="27284.15">4788 13434 603 0,'0'0'83'0,"0"0"14"0,0 0 36 0,0 0-68 15,0 0-33-15,17-37 0 0,-15 34 4 16,-1 3-15-16,0 2-5 0,-1 7 13 15,0 7 12-15,-4 4-2 0,-4 12-2 16,-2 10-11-16,-2 7-7 0,1 0-7 16,2-10-7-16,3-9-4 0,3-11-1 15,1 6-5-15,-1-3-27 0,3 3-21 16,0 1-36-16,0-7-58 0,4-1-37 16,5-3-30-16,0-5-84 0</inkml:trace>
  <inkml:trace contextRef="#ctx0" brushRef="#br0" timeOffset="27995.44">3918 12719 450 0,'0'0'30'0,"0"0"21"0,0 0 42 0,0 0-37 0,0 0-4 15,0 0 11-15,0-5 11 16,0-1-5-16,0-3-3 0,7 0 1 16,1-3-15-16,3-2-10 0,1-3-11 15,6-2-14-15,1-2-3 0,0-3-3 16,2 0-5-16,1-3 5 0,-3 2 1 15,1-2 6-15,0 1 3 0,-3 1 2 16,0-1 5-16,-2 2-11 0,-1 2 2 16,-3 1 0-16,1 4-6 0,-3 3-5 15,-2 0-2-15,-2 2 2 0,-2 2 0 16,-1 0 6-16,1 2-10 16,-2 2 3-16,1 2 6 0,0 0-2 15,0 2-6-15,0-1-5 0,0 2-2 16,0 1-1-16,0 0-1 0,2 4 2 15,0 0-1-15,1 1 0 0,1 4 3 16,1 2 0-16,1 1 0 0,2 2 0 16,2 3 5-16,-1 2 2 0,1 2 1 15,3 2 3-15,2 1 1 0,2 1 3 16,1 2 2-16,2-1-5 0,1-2-2 16,1 2 1-16,0 0-4 0,0-1-1 15,0 1 1-15,1-1-3 0,-1-1-1 16,-2-1-2-16,1 0 0 0,-1-1-2 15,1 1-15-15,1-1-40 0,-2 0-42 16,5 0-47-16,11 6-71 0,-6-8-111 16,-2-1-112-16</inkml:trace>
  <inkml:trace contextRef="#ctx0" brushRef="#br0" timeOffset="28629.09">5911 13205 258 0,'-1'0'95'0,"1"0"-25"0,0 0 35 15,0 0-40-15,0 0-12 0,2 0 12 16,5 0 42-16,4-1 5 0,5 0-8 16,5-2-8-16,6-1-8 0,9-1-8 15,10 1-5-15,12 0-15 0,5-1-9 16,-1 0-20-16,0 1-13 0,-7 0-14 15,2 1 2-15,-4 2-6 0,-2 1-9 16,-1 0-36-16,-4 0-40 0,-2 0-32 16,-4 1-52-16,-3-1-83 0,-10 0-88 15,-6 0-185-15</inkml:trace>
  <inkml:trace contextRef="#ctx0" brushRef="#br0" timeOffset="29220.51">7628 12705 395 0,'0'0'68'0,"0"0"52"0,0 0-9 0,0 0-24 15,17-33-26-15,-12 27 5 16,1 2-3-16,-2-1 0 0,1 3-1 15,-2 2-11-15,0 0-10 0,0 8-1 16,-2 5 2-16,0 9-1 0,-1 12-4 16,0 16-9-16,0 18-6 0,-3 7-5 15,0 1-4-15,1-6 1 0,0-8 0 16,0 0-5-16,-1-3 9 0,-1 1-2 16,-4-2-7-16,1-3-4 0,0-2-5 15,-1-1 3-15,1-5-3 0,0-2-1 16,2-4-11-16,2-12-12 0,0-7-18 15,3-8-27-15,0-4-46 0,1 0-54 16,3 2-55-16,0-3-62 0,1-5-100 16</inkml:trace>
  <inkml:trace contextRef="#ctx0" brushRef="#br0" timeOffset="29736.07">7640 13148 320 0,'0'0'52'0,"0"0"44"0,0 0-4 0,0 0-31 0,0 0-16 0,0-34-12 16,0 26 7-16,0 0-7 0,0 0 1 16,2 0-4-16,1 0-1 0,0-1 12 15,0 1 2-15,3-1 2 0,-1 0 3 16,2-1-4-16,1 0-3 0,2-1-3 16,1 1-6-16,1-1-3 0,3-1-2 15,1 1-11-15,2 2 7 0,-3 3 2 16,1 1 2-16,-2 4-11 0,0 1-4 15,-2 0-5-15,0 3-3 16,-1 3-1-16,-1 2 2 0,0 4-3 16,-1 3 2-16,0 2-3 15,0 2 1-15,-3 2-2 0,1 0 3 0,-2 0-1 16,-2 1 5-16,-1-1-3 0,-2-2 3 16,-5-1-3-16,-5-1 1 0,-5-3-1 15,-3 0-3-15,-4 0 1 0,-4-3-2 16,-6 1-10-16,-8 1-18 15,-4-1-12-15,4-2-24 0,10-4-8 0,10-3-33 16,8-2-40-16,-2 0-49 0,2 0-34 16,2-1-139-16</inkml:trace>
  <inkml:trace contextRef="#ctx0" brushRef="#br0" timeOffset="30251.84">8182 13336 355 0,'0'0'62'0,"0"0"27"0,0 0-2 0,0 0-28 0,0 0-3 16,3-17 4-16,-1 10 12 0,2 0-4 16,0 0-3-16,0 0 3 0,2 0-14 15,0-1-10-15,-1 2-3 0,1 1-14 16,0 1-8-16,1 0-6 0,1 1-5 16,0 1 0-16,0 0-2 0,0 2 0 15,2 1 8-15,-1 5 2 0,0 1-7 16,-1 4-3-16,-2 3-3 0,-1 3-1 15,-2 3 0-15,-3 2 2 0,-1 2-3 16,-7 1 4-16,-4 0-3 0,-1 1-2 16,-3-3 1-16,0 0 1 0,0-5-1 15,3-1 0-15,2-5 1 0,1-1-1 16,3-4 0-16,2-2 2 0,3-2 11 16,1-2 5-16,1-1 4 0,2 0 0 15,4-1-8-15,4-4-4 0,4 1-3 16,2 0 0-16,4 0 1 0,2 1-2 15,1-1-6-15,2 1-1 0,1 0-6 16,0 0-32-16,2 2-18 0,-1 0-23 16,1-1-10-16,0 1-49 0,7-2-53 15,-7 0-79-15,-6-1-125 16</inkml:trace>
  <inkml:trace contextRef="#ctx0" brushRef="#br0" timeOffset="30955.46">7359 12585 309 0,'0'0'85'0,"0"0"10"0,5 0 25 0,1-5-32 16,2-2-17-16,1 0 16 0,3-4-2 16,2-1-15-16,1-3 0 0,3-1-8 15,1-2-14-15,3-2-14 0,1-2-6 16,1-2 0-16,-2-1-5 0,2-1 1 15,-2-1-3-15,-1 2 0 0,-3-2-7 16,1 2 1-16,-4 2-1 0,-2 0 3 16,-3 0 0-16,0 4-2 0,-2-1-4 15,-2 2 3-15,-1 3-3 0,-1 4-7 16,0 1 0-16,-1 1-1 0,0 2-2 16,0 1 5-16,0 1-5 0,-1 4 4 15,0 1 4-15,0 0-5 0,0 2 0 16,3 3 5-16,-1 3 2 0,1 4-1 15,3 1 1-15,1 3-4 0,1 3-2 16,4 2-1-16,1 1-1 0,2 3 4 16,0 0-1-16,4 2 9 0,2-1 5 15,2 0 0-15,2 0-8 0,1 0-4 16,2-3-3-16,-1 1-2 0,1-2-2 16,-1-2-1-16,-1-1 0 0,0 0-22 15,0 0-31-15,-3 0-23 16,-1 0-36-16,1 1-36 0,8 3-54 15,-5-3-101-15,-4-3-120 0</inkml:trace>
  <inkml:trace contextRef="#ctx0" brushRef="#br0" timeOffset="31484.98">8671 12245 545 0,'0'0'56'0,"0"0"38"0,0 0 7 0,14-3-46 0,-7 4-27 0,2 4-2 15,2 2 5-15,1 4-16 0,3 4-6 16,1 3 0-16,3 4 8 0,1 6 15 16,5 7 12-16,6 9-4 0,7 11-10 15,0 6 2-15,-1-1-3 0,-5 0-4 16,-3-3-8-16,0 5-8 15,0 1-5-15,-1 0 3 0,-3 1-2 16,-5-1-2-16,-2-1-3 0,-8 2 0 16,-4 0 1-16,-5 2 2 0,-3 0-2 15,-6-2 1-15,-4-2 5 0,-6-2 9 16,-4-4 12-16,-4-3 4 0,-7-4-6 16,-2-2-6-16,-4-5-13 0,0-3 1 15,-5-1-7-15,3-4 1 0,1-2 6 16,3-4-7-16,7-4 0 0,6-7-2 15,6-3 0-15,2-1-28 0,-1 0-31 16,2 0-36-16,-2-1-39 16,7 0-62-16,4-2-63 0,2-3-76 15</inkml:trace>
  <inkml:trace contextRef="#ctx0" brushRef="#br0" timeOffset="32424.68">3604 12300 13 0,'0'0'320'0,"0"0"-265"0,0 0 43 0,9-38-10 16,-6 28-40-16,-1 2-12 0,4 0 13 16,-3 0 7-16,2 1-8 0,-2 0-9 15,2 1-1-15,-2 1-6 16,1 2-5-16,1-1-11 0,-3 2-4 0,1 1-2 16,-3 1-4-16,0 0-6 0,0 2-10 15,0 6 8-15,-2 4 2 0,-5 5 3 16,-2 8 1-16,-7 11-1 0,-5 17-3 15,-8 14 2-15,-3 13-2 0,-2 2-4 16,0 2-22-16,3 3-5 0,-2 5 7 16,0 6 20-16,1 0 4 0,7 0 6 15,3-2 29-15,7-5 19 0,4-3 0 16,6 0 4-16,3-6-4 0,2-4-9 16,3-4-17-16,11-5-4 15,2-2-11-15,9 0 4 0,0-4-6 16,2-3 6-16,-2-6 4 0,3-3-2 15,0-6 7-15,0-3 13 0,0-2-1 16,-3-5 7-16,-5-7-3 0,-3-6-3 16,-5-4-11-16,-1-2-7 0,1 1-14 15,2 4-2-15,-2 1-2 0,-2-2-3 16,1 0-10-16,-4-1-36 0,1-3-39 16,-1-1-57-16,3 2-59 0,-3-6-111 15,-1-3-184-15</inkml:trace>
  <inkml:trace contextRef="#ctx0" brushRef="#br0" timeOffset="37635.97">10577 12346 385 0,'0'0'36'0,"0"0"49"0,0 0 22 0,0 0-5 0,0 0-31 16,0-30-11-16,0 29-5 0,0 1-27 15,-1 1-18-15,1 5 14 0,-1 7 15 16,0 6 2-16,-1 12-2 0,2 13-6 16,0 10-6-16,3 7-7 0,-1-4 3 15,2-1 0-15,-3-8-2 0,0-1 1 16,-1-1 7-16,0-3 0 0,0-1-6 15,-2-5-11-15,1-7-8 0,-1-7-4 16,2-5-6-16,0-4-32 0,0 3-18 16,0-3-19-16,0 0-42 0,3-2-52 15,-2-5-75-15,1-4-78 0</inkml:trace>
  <inkml:trace contextRef="#ctx0" brushRef="#br0" timeOffset="38027.32">10286 12666 475 0,'0'0'39'0,"0"0"39"0,0 0 40 0,0 0-1 16,0 0-57-16,3-12-5 16,11 5 16-1,5 0-11-15,11-3-7 0,11 1-4 0,12-3-5 0,3 4-3 0,-2 1 0 16,-5 3-14-16,-4 1-8 0,-1 1-6 15,-1-1-8-15,0 1-3 0,-3 2-2 16,-2 0 1-16,-7 0 4 0,-7 0-5 16,-5 0-15-16,-4 2-20 0,3-1-14 15,0 1-18-15,-1-1-45 16,-4 0-38-16,-4 4-66 0,-3-3-40 16,-4 1-139-16</inkml:trace>
  <inkml:trace contextRef="#ctx0" brushRef="#br0" timeOffset="38858.25">10141 13659 84 0,'-2'0'46'0,"0"0"2"0,0 0 35 0,0 0-12 0,-1 0-14 16,1 0-4-16,0 0 3 0,2 0-5 15,-1 0-8-15,1 0-8 0,0 0 2 16,0 0 1-16,0-1 6 0,1 1 7 16,4-2 4-16,2 0 1 0,5 0-4 15,2 1 0-15,7-2-4 0,4 1-9 16,11 0-2-16,12 0-7 0,15 1-4 16,6 0-1-16,-2 1-2 15,-4 0 2-15,-7 0-4 0,-3 0 3 16,-1 0 4-16,-3 0 3 0,-6 1 1 15,-3 2-7-15,-1-2 1 0,-5 2-16 16,-5 0-6-16,-6 1-4 0,-5-1-10 16,-2-2-65-16,14 2-63 0,-4-2-100 15,-1-1-167-15</inkml:trace>
  <inkml:trace contextRef="#ctx0" brushRef="#br1" timeOffset="55615.87">12156 12586 92 0,'0'0'5'0,"0"0"-1"0,-5 1 15 0,5-1 15 16,-3 0 5-16,3 0 7 0,0 0 9 15,0 0-5-15,-1 0-3 0,1 0 10 16,0 0-2-16,0 0 4 15,0 0-5-15,0 0 0 0,0-1 0 16,0 0 5-16,4-4-8 0,-1 3-8 16,4-3-14-16,2 0-6 0,4 1-1 15,3-3 0-15,4 1-1 0,1 0-3 16,4 1 2-16,2 0 1 0,0 0-2 16,2 3-2-16,-2-1-3 0,0 3-5 15,0 0-3-15,-5 5 1 0,-1 2-2 16,-2 0 0-16,-5 4-3 0,-4 2-2 15,-1 3 1-15,-5 1 1 0,-4 4 2 16,0 0-1-16,-4 2-1 0,-2 1 0 16,-5 1 0-16,-2 0-1 0,-1 0 0 15,-3-1-1-15,-2 0 3 0,-1 0-3 16,-2-2 2 0,-2-1-1-16,-1 1 0 0,-1-2 0 15,0 1 0-15,2-2 0 0,-2-1-1 16,3-1 1-16,-1-2 1 0,3-1-2 0,1-3 0 0,2 0 1 15,4-2-1-15,0-2 3 0,5-2 1 16,2-1 3-16,2 1 3 0,4-4-5 16,1 2 4-16,4-2 0 0,4 0 5 15,6 1 3-15,3-2-5 0,7 2 1 16,8-1 3-16,10 1-5 0,8 0-6 16,3 1-2-16,-4-1-3 0,-3 1 2 31,-6-1-2-31,-3 1 0 0,-6 0 0 0,-6-1-4 0,-7-1-22 15,-2 0 5 1,2 0-16-16,2 1-41 0,1-1-47 16,1 1-79-16,-6 0-58 0,-5-2-159 0</inkml:trace>
  <inkml:trace contextRef="#ctx0" brushRef="#br1" timeOffset="56010.8">12228 12791 407 0,'0'0'65'0,"0"0"11"0,-12-4 1 0,8 3 15 0,2 0 0 16,2 0-17-16,0 0-12 0,6 1 2 15,5-1 7-15,7-1 0 0,4 1-14 16,11 0-14-16,11 1-7 15,9 0-17-15,1 0-12 0,-3 2-6 16,-4 1-2-16,-6 0-22 0,1 1-36 16,0 0-49-16,-2 0-69 0,-1-1-70 15,-10-3-42-15,-5 0-139 0</inkml:trace>
  <inkml:trace contextRef="#ctx0" brushRef="#br1" timeOffset="56814.04">13087 12503 131 0,'0'0'36'0,"0"0"9"0,0 0 6 15,0 0 16-15,0 0-18 0,3-21 0 16,0 16-8-16,-3-1-3 0,3 0 0 16,-1 0 2-16,1 0-3 0,3 0-2 15,-3 2 0-15,2-1-2 0,0 0-1 16,0-2 5-16,3 4-5 0,1-2 1 15,0 1 0-15,2 2-7 0,2 0-3 32,-3 1-6-32,3 1-5 0,-1 0 0 15,1 3 2-15,0 3 2 0,-1 3-3 0,0 4-3 16,-2 2-1-16,1 3 1 0,-2 2-3 16,1 1 1-16,-2 0-6 0,0 1-1 15,-2 0 2-15,-1 0-3 16,-2 1 0-16,-3-2 0 0,0-1 0 15,-5-1 3-15,-4 0 0 0,-3-3-3 16,-2-1 2-16,-3-1-1 0,-2-3 1 16,0-3-2-16,-1-2 1 0,1-3-1 15,1-3 0-15,1 0 2 0,1-3-1 16,2-2-1-16,0-2 0 0,4 0 3 16,-2-1-2-16,3 1 0 0,3 2 2 15,0 0 13-15,0 2 10 0,3 1-2 16,1 0-1-16,0 1-5 0,2 1-7 15,0 0-9-15,2 3-1 16,0 3 0-16,4 4 6 0,0 2 1 16,2 1 0-16,0 1 1 0,-2 2-3 15,2 0 0-15,0 1-2 0,-2-1-4 16,1 0 3-16,2 2-2 0,-5-2-1 16,1 0 0-16,-1 0-3 0,0-1-10 15,-1 2-16-15,-1-2-22 0,0 3-23 16,-2-1-31-16,0 7-58 0,0-5-63 15,0 1-111-15</inkml:trace>
  <inkml:trace contextRef="#ctx0" brushRef="#br1" timeOffset="57016.82">13291 13354 55 0,'0'0'887'0,"0"0"-750"0,0 0-68 0,0 7-20 0,0-7-29 0,1 0-20 0,-1 0-43 0,1-4-50 0,-1-2-48 0,0-1-77 0,-2 0-8 0,1 1-182 0</inkml:trace>
  <inkml:trace contextRef="#ctx0" brushRef="#br1" timeOffset="57758.97">13921 12496 338 0,'0'0'11'0,"0"0"11"0,0 0 37 15,8-42 19-15,-5 30-25 0,0 2-22 0,0 0-1 0,0 1 10 16,-3 2 0-16,2 4 5 0,-2 0 5 15,3 1-11-15,-2 2-3 0,3 7-3 16,-1 6 1-16,2 3 1 0,-2 8-7 16,3 11-12-16,-1 10-8 15,-1 13-3-15,0 3-2 0,-1-2-2 16,-3-5 1-16,0-9 1 0,0-1 0 16,0-2 13-16,-3-1 13 0,0-3 17 15,1-9-6-15,-1-5-15 0,-1-7-7 16,-1-2-3-16,1 1-6 0,0 1-5 15,-1-1-1-15,2-3 0 0,1-3-1 16,-1-3 0-16,3-3 1 0,0-3 1 16,0-1 3-1,0 0 9-15,3-1-3 0,2-3-5 0,0-1-3 0,4 0-3 16,2 2 0-16,2-1-2 0,-1 0 0 16,1 0 0-16,2 1 0 0,2-1-1 15,3 1 1-15,-3-1-8 0,4 1-9 16,1-2-10-16,-1 1-7 15,1 0-8-15,0-1-7 0,-3 0-14 16,1 0-18-16,-2-1-18 0,-2 2-26 16,-4-2-9-16,-1-2-13 0,-4 2-66 15,-3 1-28-15</inkml:trace>
  <inkml:trace contextRef="#ctx0" brushRef="#br1" timeOffset="58024.6">13828 12798 690 0,'0'0'41'0,"0"0"32"0,38-2 24 0,-8-2 8 0,12-1-56 16,4-1-24-16,6 0-3 0,-8 2-4 16,-1 0-8-16,-9 2-10 0,0 0-7 15,-1 0-64-15,2 2-51 0,-4 0-83 16,-6 0-107-16</inkml:trace>
  <inkml:trace contextRef="#ctx0" brushRef="#br1" timeOffset="58842.66">14739 12411 136 0,'0'0'53'0,"0"0"15"0,0 0 0 0,0 0 4 0,0 0-20 16,0 0-18-16,0 0-1 0,1-1-1 0,1-2-1 16,3 0-2-16,0 1 5 0,0-2 11 15,3 2 7-15,-1-1 1 16,3 1-8-16,-2-1-5 0,1 0-8 15,-1 1-3-15,0-1-4 0,0 2 1 16,3 0-2-16,0 1 0 0,-3 0-4 16,3 3-4-16,0-1 2 0,-1 2 3 15,-1 0-3-15,2 2 0 0,-1 0 2 16,0 2-3-16,0 0-4 0,-2 4 0 16,3 0-5-16,-3 1 0 0,0 3 1 15,-3 0-4-15,0 1 4 0,2 2-2 16,-7 1-1-16,0 0 0 0,0 0 3 15,-6-1-2-15,-2 0-4 0,-2-1 1 16,-3-1-2-16,-2-1-1 0,-2-3 0 16,-2-1-1-16,0-2 0 0,-3-3 0 15,1-3 1-15,1-1 0 0,2-3-1 16,1 0 1-16,0-2-1 0,4-3 0 16,-2-1 2-16,3-2-1 0,1 0-1 15,2 0 2-15,2 1-2 0,4 0 1 16,0 4 3-16,-1-2 3 0,3 3 7 15,1 2 4-15,0 0-12 0,0 4-5 16,5 6 1-16,-2 4 2 0,2 3 4 16,0 4 6-16,2 5 2 0,-2-1 2 15,3 4 0-15,-3 0 2 16,4 0 0-16,-4-2 1 0,3-1-4 16,-3-1-5-16,-2-3-7 0,0 0-3 15,-1-1-2-15,-1-2-4 0,2-2-19 16,-3 0-57-16,0 0-48 0,0 5-48 15,0-3-109 1,0-3-136-16</inkml:trace>
  <inkml:trace contextRef="#ctx0" brushRef="#br1" timeOffset="59058.04">14881 13386 1073 0,'0'0'70'0,"0"0"-21"0,0 0-45 0,2-14-8 0,0 7-19 16,-2 0-60-16,0-3-47 0,1-4-59 15,-1 3-91-15,2 0-204 0</inkml:trace>
</inkml:ink>
</file>

<file path=ppt/ink/ink5.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27:03.515"/>
    </inkml:context>
    <inkml:brush xml:id="br0">
      <inkml:brushProperty name="width" value="0.05292" units="cm"/>
      <inkml:brushProperty name="height" value="0.05292" units="cm"/>
      <inkml:brushProperty name="color" value="#FF0000"/>
    </inkml:brush>
  </inkml:definitions>
  <inkml:trace contextRef="#ctx0" brushRef="#br0">17174 15320 566 0,'0'0'0'0,"0"0"-46"0,0 0 37 0,0 0-169 16,38 0 51-16,-22-2-51 0</inkml:trace>
</inkml:ink>
</file>

<file path=ppt/ink/ink6.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27:30.789"/>
    </inkml:context>
    <inkml:brush xml:id="br0">
      <inkml:brushProperty name="width" value="0.05292" units="cm"/>
      <inkml:brushProperty name="height" value="0.05292" units="cm"/>
    </inkml:brush>
  </inkml:definitions>
  <inkml:trace contextRef="#ctx0" brushRef="#br0">15979 12393 94 0,'0'0'18'0,"-3"0"-2"0,3-2 4 0,-3 2 23 0,1-2-18 16,1 0-9-16,-2-1 2 0,3 1 7 15,0-1 2-15,-1 1 4 0,-1 1 6 16,2 0 10-16,-2 0-1 16,1-1-9-16,-1 2-2 0,2-2-8 15,-3 1-3-15,3 0-6 0,-2 1-6 16,-1-1 1-16,1 0 3 0,-1 0-2 16,0 0 4-16,0 0 0 0,0 0 3 15,0 1 4-15,0-2 5 0,1 2 2 16,-1-2-5-16,1 0-4 0,2 1 1 15,-3 1-2-15,3-1-2 0,0 0-7 16,0-1-2-16,3 0-4 0,2-1 1 16,6-1 0-16,3-1 1 0,5 1 6 15,2-1 3-15,2 2 0 0,4-1-4 16,0-1-1-16,3 2-5 0,0 1 0 16,0 2-4-16,3 0 2 0,-3 3-2 15,0 5 4-15,0 2-4 0,-3 2 2 16,-3 4-2-16,-2 0 0 0,-3 2-3 15,-5 0-1-15,-3 4 1 16,-8 0-1-16,-3 3 2 0,-7 1-1 16,-6 0 2-16,-7 2-1 0,-3 2-2 15,-4-1-1-15,-1 1 1 0,-4 0-4 16,1 0-3-16,-7 2 6 0,-6 2-6 16,-1 2 7-16,1-7 1 0,11-6-1 15,11-7 0-15,6-6 0 0,-4 2 3 16,2 2-2-16,-2 0-1 0,5-3 1 15,1-4 0-15,8-1-1 0,4-3 0 16,2-2 1-16,3-1 5 0,9 0 8 16,5-1 5-16,6-1-1 0,9-2-1 15,6 1 5-15,8 0-11 0,3 1 0 16,-6 2-6-16,-1 0-3 0,-7 1-1 16,-5-1-1-16,-3 0 1 0,-8 1-2 15,1 0-4-15,2 0-23 0,-1 0-14 16,3 1-9-16,-2-1-17 0,-6-1-29 15,-2 2-31-15,-5-1-33 0,-4 0-30 16,0-1-109-16</inkml:trace>
  <inkml:trace contextRef="#ctx0" brushRef="#br0" timeOffset="328.26">15981 12635 468 0,'0'0'77'0,"-14"0"-29"0,6-1 18 0,3-1 62 0,5-1-18 15,0 2-35-15,5-1-8 0,7-2-2 16,8 1 1 0,11-1-18-16,15-2-11 0,12 3-7 0,4-2-9 15,-4 2-10-15,-5 1-9 0,-3 0-2 16,1 1 2-16,-2 1-2 0,0 0-23 16,-3 0-28-16,-1 0-29 0,-7 0-53 15,0 0-64-15,-11 0-47 0,-5 0-100 16</inkml:trace>
  <inkml:trace contextRef="#ctx0" brushRef="#br0" timeOffset="1191.09">16940 13039 137 0,'0'0'29'0,"0"0"-20"0,0 0 28 0,0 0 20 0,0 0-13 15,21-10 3-15,-18 9 3 0,0-2 13 16,0 0-10-16,0 0-4 0,1-1-6 16,-1 1-1-16,0 0 2 0,1 1 0 15,-2 0-9-15,0 0 0 0,-1 0-2 16,-1-1-2-16,0 2-3 0,0 0-5 16,0-1-4-16,0 2 0 0,0 0-7 15,0 0-1-15,-3 0-2 0,0 3-7 16,-3 3 2-16,-2 3 1 0,-2 4-1 15,-4 3 2-15,0 4 4 0,-5 3 1 16,1 1 0-16,-2 2-1 0,0 2-6 16,0 0 1-16,-2 0-1 0,0 0-2 15,1-1 0-15,-2-2 1 16,-1-1-3-16,2-2 2 0,1-3-1 16,3-3 3-16,-1-3-4 0,5-4 1 15,-1-2 0-15,1-2-1 0,4-4 1 16,0-3 0-16,3-6 0 0,1-3-1 15,4-6 0-15,-1-3 1 0,1-4-1 16,2-3 1-16,2-2 0 0,1 0-1 16,5 4 1-16,-1 1-1 0,5 6 1 15,1 1 2-15,1 5 3 0,0 2 0 16,2 3 5-16,-2 3 7 0,2 0-8 16,-2 4 4-16,2 2 5 15,-2 4 1-15,2 4-1 0,-2 1-2 16,-1 5 2-16,1 2-1 0,-1 1-4 15,-1 3-4-15,0 1 1 0,-3 1-6 16,2 0-3-16,-3 1 1 0,2-3-3 16,-1 1 0-16,-3-4-9 0,1 2-26 15,-4-3-30-15,0 1-38 0,0-1-56 16,-3 0-80-16,0-5-26 0,0-5-149 16</inkml:trace>
  <inkml:trace contextRef="#ctx0" brushRef="#br0" timeOffset="1472.72">17315 13054 536 0,'0'0'87'0,"0"0"-30"0,0 0 67 0,6-8-63 15,-6 9-47-15,-3 7 22 0,-2 6 3 16,-3 5 4-16,-3 4 2 0,-5 10-7 16,-6 10-7-16,0 12-7 0,-3 3-5 15,1-3-8-15,2-3-2 0,3-9-5 16,0 0-1-16,3 0-1 0,-1-4-2 16,1 0 0-16,2-5-28 0,3-6-74 15,0-6-34-15,3 2-67 0,3-7-42 16,0-2-121-16</inkml:trace>
  <inkml:trace contextRef="#ctx0" brushRef="#br0" timeOffset="1910.49">17261 13505 298 0,'0'0'147'16,"0"0"-51"-16,0 0 5 0,0 0 10 15,22-40-39-15,-14 30-17 16,1 1 5-16,4-1-26 0,0 1 2 0,-1 3-4 16,3 0-6-16,0 4-1 0,-2-1-3 15,1 2 0-15,-1 1-2 0,-1 5-3 16,-4 2-5-16,-3 4-6 0,-2 4-5 15,-3 2 2-15,-6 3 0 0,-4 4-2 16,-4 0 5-16,-3 1-4 16,-4-1 1-16,-1-1-2 0,2-2-1 15,1-1 1-15,3-6-1 0,5-4 3 16,3-1 6-16,6-4 31 0,2-2 6 16,0-2 6-16,7-1 12 0,4 0-4 15,6-4-10-15,5-1-18 0,4-1-15 16,4-3-8-16,7-1-5 0,9 2-3 15,6 0-1-15,2 1-1 0,-5 4-34 16,-2 3-31-16,-10 0-28 0,1 4-32 16,-2-1-74-16,-9 0-118 0,-5-2-160 15</inkml:trace>
  <inkml:trace contextRef="#ctx0" brushRef="#br0" timeOffset="5977.06">17302 14977 149 0,'0'0'88'0,"0"0"-44"0,0 0 6 16,0-8 15-16,0 7-1 0,-2-1-22 16,1-1 1-16,-1 1-1 0,1 0 1 15,-1 0-3-15,2-1 0 0,-3 0-4 16,3-2-1-16,0 0 2 0,0 1-7 15,3-2-1-15,0-1-7 16,4-2-8-16,-3-2-5 0,4 0-1 16,0 0-3-16,0-2-1 0,3 0 2 15,-1-1 1-15,1 2 8 0,1 0 1 16,-1 0 3-16,0 0-2 0,-1 2-2 16,4-1 2-16,-1 2-2 0,-2 0-1 15,3-1-3-15,-1 2-3 0,1 1-2 16,-1 1-1-16,-1 2-4 0,-1 0 3 15,-1 3-3-15,-1 0-1 0,1 1 2 16,-1 0-2-16,-1 3 0 0,1 3 1 16,0 3 0-16,-3 2-1 0,0 1 0 15,3 2 0-15,-2 3 0 0,-1-2 1 16,1 5-1-16,0-1 0 16,-2 1 0-16,3 0 2 0,0 1-2 15,1 1 0-15,-1 0-1 0,0 1 1 16,0-1 0-16,1 0 1 0,1 2-1 15,0-1 0-15,0 0 2 16,0 2-2-16,-2-3 0 0,3 1 0 0,-3 0 0 16,2-1 0-16,-2-2 0 0,2-1 0 15,-2-1 0-15,0-3 1 0,1-1 0 16,0-2-1-16,-1-3 0 0,-2-2 0 16,3-3 0-16,-2-3 1 0,-1-1 0 15,0-4-1-15,2-4 2 0,-2-1 1 16,1-4-2-16,-1-2-1 0,-1-4 0 15,1-2 2-15,-1 0-1 0,-2-2 0 16,0-3 5-16,2-3 3 0,1-6 5 16,-1-7 0-16,4-8-4 0,-1-3 0 15,2 3-4-15,-2 5-3 16,0 0-1-16,1 0-1 0,-1-2 0 16,1-2 0-16,-1 0-1 0,2-1 0 15,-2-4 0-15,1-1 0 0,1 1 1 16,-2 0-1-16,1-1 0 0,1 0 0 15,-2 1 0-15,-2-4 0 0,5 1 0 16,-2-3-1-16,-1 2 0 0,2 0 1 16,-2-1 0-16,1 2-1 0,-1 0 1 15,3 0 0-15,-1 2 0 0,-1-1-1 16,0 0 1-16,0 0 0 0,-1 0 0 16,0-1 0-16,4 0-4 0,-3 1-2 15,0 0-2-15,1 2 3 0,-2 0 1 16,2 0 2-16,1 1 1 0,-2-2 0 15,-1 2 1-15,2 1-1 0,-3 0-2 16,0 2 2-16,-1 2-1 0,-1 1 2 16,3 1-1-16,-3 3-3 0,-1-2 4 15,-2 3 0-15,4-1 0 0,-4 1 0 16,3 0-1-16,-1 0 0 0,-2 1 0 16,1 2 0-16,-1 0 0 0,-1 2 0 15,2 2 0-15,-1 0 1 0,-2 6 0 16,0 4-1-16,0 7 1 0,0 0 0 15,2-4 1-15,-2-3-1 0,0-3 1 16,0 1 0-16,0 2 0 0,0-1 0 16,1 4 4-16,-2 1 1 0,-1 1-1 15,0 2 1-15,2 0-5 0,-3 3 4 16,3 0-1 0,0 2 3-16,0 1-1 0,0 3-2 15,0-1 2-15,0 4 1 0,0-1 4 0,3 1-3 0,1 1 0 16,0-1-3-16,0 3-1 15,2-1-1-15,2 3 0 0,0-1-3 0,4 1 0 16,2 0 1-16,-1 0-1 0,4 1 2 16,1 0-2-16,4 2-1 0,0 1 1 15,5-2 0-15,0 5 0 0,9-1 0 16,7-1 0-16,11 2 1 0,4-1 0 16,0-3-1-16,-2-1 0 0,-4-1 0 15,6 2 0-15,2-2 0 0,2 1 0 16,5-1-1-16,2 0 1 0,5 0 1 15,2 0-1-15,1 0 0 0,1 0-1 16,1 0 2-16,1 0-1 0,1 1 0 16,7 0 0-16,-2-1 0 0,1 0 0 15,-2 0-1-15,2 0 0 0,0 0-1 16,3 0-6-16,1 0 7 0,1 0-6 16,0 1-3-16,-1-1 3 15,0-2 0-15,0 2 4 0,2 0-3 16,1-1 5-16,-1 0 1 0,0-1-3 15,-1 1 2-15,1 1 1 0,1 0 0 16,3 0 1-16,-2 0-1 0,1 0 0 16,-1 0 0-16,2-1 1 0,1 0-1 15,1-3 0-15,1 3 2 0,-2 1-2 16,3 0 0-16,-1-1-1 0,1-1 3 16,3 1-2-16,-2-1 2 15,-2 1 1-15,1 0-2 0,0 0 1 16,0-1-1-16,1 0-1 0,-1 1 0 15,-2 1 0-15,0 0 0 0,-1-1 0 16,4 1 0-16,2 0 0 0,-1-1 2 16,1 0-1-16,-1 0 2 0,-1-1 3 15,4 1-2-15,1 1 3 0,1 0-4 16,-2-1-2-16,2-1-1 16,0 0 1-16,4 0 2 15,-1 1 0-15,0 1 4 0,-2-1 2 0,1 0-2 0,1 1-2 16,0 0 1-16,-1 0 0 0,-1 0-2 15,0 0 2-15,-1 1-4 0,2 0 8 16,-1 0-5-16,-4 2-2 16,-1-1-2-16,-2-1-1 0,-1 0 2 15,-4-1-1-15,-4 0 1 0,-5-1-2 16,-4 0-1-16,-6-1 1 0,-2-1 0 16,-4 1 0-16,-6-2 0 0,-5 0-12 15,-5-3-31-15,-10-2-42 0,-5-3-72 16,-13 1-149-16,-11-1-231 0</inkml:trace>
  <inkml:trace contextRef="#ctx0" brushRef="#br0" timeOffset="8639.44">19097 12363 143 0,'0'0'52'0,"0"0"-21"0,0 0 47 16,0-5-29-16,0 4-27 0,0-1 6 16,0 0 8-16,2-2 8 0,-1 2 1 15,-1-2 2-15,3 2 7 0,-3 0 7 16,0 0 14-16,1 0-4 0,-1 2-11 15,0-1-11-15,0 0-12 0,0 1-11 16,1 0-14-16,-1 0-4 0,2 0-4 16,-1 2-1-16,4 3 3 0,-2 1-1 15,1 2 4-15,-2 3 3 0,3 3 4 16,0 5 4-16,0 6-2 0,1 11-1 16,0 13-1-16,0 13 1 0,-2 7-3 15,-3-2-4-15,-1 1-1 0,-3-8-2 16,0 2-3-16,-3-1-2 0,-1-6 1 15,-4-2-2-15,3-7-1 0,-1-3-12 16,1-4-40-16,3-3-35 0,1-7-26 16,0-7-39-16,2 1-40 0,-1-8-75 15</inkml:trace>
  <inkml:trace contextRef="#ctx0" brushRef="#br0" timeOffset="9109.44">19105 12830 294 0,'0'0'127'0,"0"0"-82"0,0 0 28 0,3-40 36 16,1 26-43-16,0 0-24 0,0 0 18 16,0 1-4-16,1-1-4 0,1 0-4 15,3 1 12-15,-1 1-21 0,3 1 1 16,0-1 4-16,2 3-7 0,4 2-14 16,-1 0-4-16,3 2 0 0,0 3-3 15,2 1 4-15,0 1 6 0,-1 4-4 16,0 5 1-16,1 2-3 0,-5 5-5 15,1 0-4-15,-4 4 0 0,-1 1-5 16,-4 0 2-16,-1 0 2 0,-2 0-1 16,-3-2 0-16,-2 0 0 0,-3-1-1 15,-5-2-1-15,-2 0-3 0,-6-1 1 16,-5-1-1-16,0-3-4 16,-5 0-2-16,0-3-14 0,-1 0-17 15,-1-3-11-15,3-2-16 0,1-1-12 16,3-2-10-16,1-1-24 0,7-3-30 15,5-1-36-15,7-3-12 0,1 1-101 16</inkml:trace>
  <inkml:trace contextRef="#ctx0" brushRef="#br0" timeOffset="9388.84">19600 12899 495 0,'0'0'101'0,"0"0"-10"0,0 0 1 16,0 0 35-16,0 0-74 15,12-35-33-15,-10 30 19 0,1 4-6 0,-2 1-3 16,0 0-14-16,-1 6-4 0,0 3 9 16,0 5 13-16,-4 6 1 0,0 2-1 15,-2 3-8-15,-1 1-8 0,2 2-10 16,0 0-6-16,1 0 3 0,1-3-4 15,-1-1-2-15,3 0-3 0,1-3-29 16,-1-2-26-16,1-2-30 0,0-1-43 16,0-4-65-16,2-4-42 15,0-5-159-15</inkml:trace>
  <inkml:trace contextRef="#ctx0" brushRef="#br0" timeOffset="10171.83">18892 12349 139 0,'0'0'71'0,"0"0"11"0,0 0 3 0,0 0 6 0,-10-5-34 15,8 2-2-15,-1-1 6 0,3-1-5 16,0-2-3-16,0-2 3 0,2 0-7 15,1-3-2-15,3 0-4 0,1 0-1 16,1-2 6-16,0 0-14 0,0 1-8 16,2-1 2-16,-2-1-3 0,0 1-5 15,1 0-4-15,0 1-3 0,-1-1 1 16,-2 1 2-16,1 1 3 0,0 1-11 16,-2-1 2-16,0 3-1 0,0 0 1 15,-1 1-4-15,0 1 3 0,0 1-4 16,0-1 5-16,0 1-1 0,0 1-1 15,0 0-4-15,-1 2-4 0,0 2 0 16,1-1-1-16,-1 2 1 0,1 0-3 16,-1 2 1-16,0 0 2 0,1 4 0 15,1 0 0-15,2 2 0 0,1 1 1 16,0 3 0-16,2 0 0 0,2 3-1 16,1 0 0-16,4 1 1 0,-1 3 0 15,3 0 0-15,-1-1 3 16,3 3 0-16,0-1 1 0,-2 1 6 15,3 0 0-15,1 0 1 0,-5-2 0 16,1-1-2-16,-3 0-5 0,0-1-3 16,-2 0-2-16,2-2 0 0,-2 0-24 15,2-2-44-15,-2 1-42 0,8 3-63 16,-5-4-101-16,-1-2-119 0</inkml:trace>
  <inkml:trace contextRef="#ctx0" brushRef="#br0" timeOffset="10784.08">20543 12175 345 0,'0'0'59'0,"0"0"5"0,6-9 28 0,-3 7-43 0,-1-1-29 0,0 2 16 15,0-1 0-15,0 1-1 0,-1-2 0 16,0 3 0-16,-1-1 1 0,1 1 13 16,-1 0-8-16,0 0-9 0,0 0-2 15,0 0-7-15,0 0-13 0,-1 0-6 16,-3 1 0-16,-1 4 2 0,-3 0 0 15,-2 0 0-15,-6 6-4 0,1 0 1 16,-7 5 1-16,-2 5 0 0,-3 3-2 16,-5 11 1-16,-2 13-3 0,-5 11 0 15,5 4 1-15,4-2 1 0,8-4-1 16,7-5 8-16,4-3 44 0,5 0 9 16,4-4-3-16,4-2-3 0,7-2-2 15,5-2-4-15,3-4-9 0,1-7 0 16,2-6-3-16,-4-5-12 0,2-3-9 15,4 0-8-15,3 3-3 0,4 0-5 16,1-3-1-16,0-1-27 0,-2-1-46 16,0-1-67-16,2 3-95 0,-7-3-201 15</inkml:trace>
  <inkml:trace contextRef="#ctx0" brushRef="#br0" timeOffset="12571.29">21000 12398 82 0,'0'0'188'0,"0"0"-118"0,0 0-1 0,0 0 23 16,0 0-34-16,6-37-24 0,-6 31 10 16,0-1 11-16,0 1 3 0,0 1 0 15,0 2 0-15,-1-1 0 0,1 2-11 16,0-1-4-16,0 1-14 0,0 2-3 16,0 0-16-16,0 5-6 15,1 2 0-15,-1 6 9 0,0 7 5 16,0 5-5-16,-5 11 3 0,-3 11 0 15,-2 12 3-15,1-1-5 0,1-3 2 16,2-7-1-16,-2-8-8 0,2-1-2 16,1-3-2-1,1-6-2-15,0-6-1 0,1-6-7 0,-1-1-34 0,-1 1-32 16,0 2-25-16,1 0-42 0,1 0-50 16,3-7-23-16,0-4-127 0</inkml:trace>
  <inkml:trace contextRef="#ctx0" brushRef="#br0" timeOffset="12864">21134 12744 554 0,'0'0'110'0,"0"0"-29"0,0 0 24 0,0 0 34 0,35-13-60 16,-15 7-34-16,3 0-5 0,2 0-20 16,0 1-13-16,1 1-6 0,0 1 0 15,1 0-1-15,0 1-25 0,1 0-32 16,2 2-38-16,9 0-53 0,-7 0-87 15,-4 0-119-15</inkml:trace>
  <inkml:trace contextRef="#ctx0" brushRef="#br0" timeOffset="13301.79">22095 12411 534 0,'0'0'63'16,"0"0"14"-16,0 0 59 0,0 0-46 16,0 0-48-16,0 0-4 0,18-31-3 15,-18 31-17-15,-1 4-10 0,-2 5-4 16,-2 4 7-16,-1 7 12 0,0 5 9 16,-1 3 5-16,0 10-1 0,-3 14-12 15,-1 12-8-15,0 3-3 0,-1 0 0 16,3-8-5-16,1-6-2 0,0-2-2 15,2-3-2-15,1-4 0 16,1-4-2-16,0-2-13 0,0-3-22 16,-1-6-17-16,2-6-25 0,0-8-33 15,0-2-22-15,3 4-33 0,0-3 2 16,0-5-118-16</inkml:trace>
  <inkml:trace contextRef="#ctx0" brushRef="#br0" timeOffset="13739.17">21997 12693 321 0,'0'0'74'0,"0"0"12"0,0 0 21 16,0 0-45-16,0 0-20 0,17-32 7 16,-11 26 2-16,2 1-9 0,2 1 3 15,-1 1-2-15,2 0-1 0,2 0 1 16,0 2 5-16,3-2-17 0,-2 1-11 16,2 0-4-16,-1 2 0 0,3 0-5 15,-3 0 7-15,1 4 1 0,-3 0-3 16,1 2 1-16,-2 1-1 15,-2 2-3-15,-1 3-2 0,-4-1-2 16,-2 1 3-16,-3 3 6 0,-3-1 1 16,-6 2 1-16,-5 0-3 0,-3-2-3 15,-3 0-6-15,-3-1-6 0,-3-3 1 16,-1 0-3-16,-1-3-13 0,2 1-28 16,-2-2-6-16,3-3-13 0,1 0-16 15,3-2-20-15,5-1-26 0,2 0-40 16,4 0-15-16,3-1-35 0,5-2-60 15</inkml:trace>
  <inkml:trace contextRef="#ctx0" brushRef="#br0" timeOffset="14053.4">22391 12886 478 0,'0'0'102'0,"0"0"-5"0,0 0 45 0,0 0-43 0,0 0-53 16,0 0-19-16,28-13-9 0,-28 13-13 15,0 5-4-15,-3 1 5 0,-3 5 16 16,-2 5 11-16,-1 3 9 0,0 4-11 15,-2 2-3-15,3 1-10 16,0 0-8-16,1 1-8 0,3-2-2 16,-1 0 0-16,4-2-21 0,0 0-46 15,1-2-54-15,1 2-57 0,1-5-50 16,2-7-144-16</inkml:trace>
  <inkml:trace contextRef="#ctx0" brushRef="#br0" timeOffset="14763.47">21854 12386 167 0,'0'0'43'0,"0"0"48"0,0 0 0 0,0 0-31 16,-6 11-23-16,6-11 13 0,0 0 1 15,0 0 4-15,2-1 2 0,3-4 1 16,0 0-5-16,1-2-4 0,1 0-9 15,2-3-7-15,0-1-7 0,2-1-3 16,1-2 0-16,1-2-8 0,-2 0-6 16,3 1 0-16,-1-1 1 0,1 0 1 15,-1 2 0-15,-2 1 4 0,1 1 5 16,-2 0 4-16,-2 2-7 0,1-1-5 16,-3 2-3-16,-2 2-3 0,1 0 1 15,-3 0-3-15,0 2 0 0,0-1 2 16,-1 3-3-16,2-1-3 0,-2 3 4 15,1-1-4-15,0 1 0 0,2 0 1 16,0-1-1-16,1 1 10 16,0 1-6-16,3 0-4 0,-2 3-2 15,0 1 2-15,1 3 1 0,1 4 2 16,2-1 3-16,0 3 4 0,1 3 0 16,2 1 2-16,0 0-3 0,2 3 3 15,0-1-2-15,-1-1-2 0,0 2 2 16,2 0-2-16,-2 0-1 0,1-2-5 15,-2 1-2-15,0-2 0 0,0 0-13 16,-1-2-27-16,1-1-24 0,0 0-49 16,4 0-55-16,-4-2-92 0,-2-3-99 15</inkml:trace>
  <inkml:trace contextRef="#ctx0" brushRef="#br0" timeOffset="15233.8">22495 12128 415 0,'0'0'54'0,"0"0"36"0,0 0 26 0,10-10-37 0,-5 9-37 15,1 1 0-15,1 1-3 0,2 6-11 16,-1 3-3-16,3 2 2 0,3 6-7 16,0 4 0-16,4 5-1 0,2 8-3 15,8 10-5-15,5 15-4 0,3 4-2 16,-1 0 2-16,-5-1 14 0,-6-5 1 15,-4 2 0-15,-3-3-3 0,-6 3-2 16,-4-4-2-16,-6-1 4 0,-2-2 0 16,-7-3-5-16,-2-4-7 0,-3-3-1 15,-2-3 3-15,-4-5 2 0,2-6 7 16,-1-5 7-16,3-7-6 0,1-2-9 16,-4 1-4-16,-2 3-4 0,-4 1-2 15,0-3-9-15,3 0-25 0,0-1-16 16,3-2-31-16,3 0-46 0,1-1-58 15,2 4-49-15,4-4-69 0</inkml:trace>
  <inkml:trace contextRef="#ctx0" brushRef="#br0" timeOffset="16074.55">19029 13754 232 0,'0'0'74'0,"-2"0"-33"0,1 0 32 0,1 0-15 0,0 0-31 15,0 0 3-15,0 0-2 0,1 0 8 16,4-1-5-16,0 1 4 0,3-1 9 15,4 0 9-15,4 1-1 0,2 0-6 16,5 0-3-16,11 0-5 0,11 3-2 16,17 0 0-16,11-1-1 0,6 2-3 15,4-1-12-15,2 2-8 16,7 0-5-16,13-2-3 0,10 1-4 16,9-2 2-16,8 0-1 0,7 2-1 15,8 1 0-15,6 1 0 0,4 1 4 16,6 3-1-16,-1 0 9 0,0 0 3 15,-1 2 9-15,-1 2-5 0,-3-3 2 16,-6 3 1-16,-5 0 0 0,-3-2 2 16,-7 2-2-16,-2-4-7 0,-9 2-4 15,-10 2-9-15,-8-5-2 0,-7 2-22 16,-8-1-27-16,-6-4-45 0,-11 1-88 16,-23-4-124-16,-14-3-245 0</inkml:trace>
  <inkml:trace contextRef="#ctx0" brushRef="#br0" timeOffset="17737.64">20020 14485 192 0,'0'0'126'0,"0"0"-69"0,0 0 14 16,0 0 5-16,0 0-23 0,21-21-15 16,-19 18 14-16,0-2 12 0,0 0-5 15,-1 1-10-15,2 0-5 0,1-2-5 16,1 0-10-16,0-2-4 0,2 0-3 16,1 0-4-16,2-4-3 0,3 4 2 15,0 1 1-15,2 0-3 0,-1 6 1 16,0 0-6-16,0 1-2 0,-1 6 4 15,1 4-5-15,-3 5-2 0,-1 5 9 16,-3 5-8-16,-1 3 2 0,-4 2-6 16,1 3 3-16,-2 5-2 0,-1 4 2 15,0 4-5-15,0-6 2 16,-2-9 0-16,-1-11-2 0,2-4 1 16,-2-1 0-16,0 3 0 15,1-2 0-15,-2-3-1 0,1-5 0 0,0-2 2 16,1-5-1-16,2-2 5 0,0-6 2 15,0-5 1-15,5-3 1 0,1-5 3 16,1-3 4-16,3-2 3 0,1-2-1 16,2 1-1-16,0-2-1 0,4 1-4 15,2 1-11-15,-1 0 6 0,4 2-4 16,0 0-3-16,-1 0 0 0,3 2-1 16,-1 1 1-16,0 1-1 0,0 4 0 15,-4 2 0-15,-2 6 3 0,-6 4 0 16,-2 4 0-16,-5 0 2 0,-1 7 2 15,-1 2-1 1,-2 7 4-16,0 1 3 0,0 6-1 0,-1 3-3 16,-1 2-1-16,0 0-3 0,0 4 1 15,1-1 0-15,1 5 1 0,0-3-1 16,0-3-1-16,1-2-4 0,3-3-1 16,1 2-1-16,-1-4-16 0,1 0-29 15,0-3-25-15,-1 0-19 16,1-4-40-16,0-3-35 0,4-1-43 0,-2-6-24 15,0-4-174-15</inkml:trace>
  <inkml:trace contextRef="#ctx0" brushRef="#br0" timeOffset="17988.62">20928 14805 687 0,'0'0'175'0,"0"0"-118"0,0 0 16 0,-5 9-4 16,0-1-37-16,0 4-8 0,-3 2-3 15,0 3-12-15,-1 2-3 0,-1 2-2 16,1 1 1-16,-1 2-1 16,4-1-4-16,0 0-1 0,1 2-8 15,1-2-7-15,-1 2-23 0,2-1-72 16,2-2 17-16,3 9-94 0,4-8-57 15,0-5-104-15</inkml:trace>
  <inkml:trace contextRef="#ctx0" brushRef="#br0" timeOffset="18691.68">24195 13107 197 0,'0'0'118'0,"0"0"-24"0,0 0 33 16,20-32-13-16,-14 21-19 0,2 0-23 15,-1-2 14-15,0 2-25 0,0-2 10 16,0 5-10-16,-2-2-27 16,0 3-7-16,-2 3 26 0,-1 1-17 15,-1 2-15-15,-1 1-11 0,0 6-10 16,-1 6 0-16,-2 5 7 0,-4 12 1 15,0 10 0-15,-3 13-4 16,-1 4-1-16,3-2-1 0,0-4-2 0,4-9 0 16,0-8 0-16,2-4-11 0,-1 0-22 15,1-3-17-15,1-1-15 0,-1 0-18 16,2-5-27-16,-1 0-21 0,0 1-25 16,0-5-11-16,0-5-99 0</inkml:trace>
  <inkml:trace contextRef="#ctx0" brushRef="#br0" timeOffset="18988.34">24003 13301 610 0,'0'0'99'0,"0"0"-16"16,0 0 78-16,44-1-32 0,-14-3-53 15,12-1-22-15,10-2-7 16,5-2-9-16,-5 5-19 0,-3 0-10 16,-7 3-8-16,2 0-1 0,1-1-2 15,0 0-8-15,0 1-27 0,-1 1-25 16,-2 0-53-16,-3 0-83 0,-10 0-94 15,-6-1-189-15</inkml:trace>
  <inkml:trace contextRef="#ctx0" brushRef="#br0" timeOffset="22005.15">25529 12475 443 0,'0'0'26'0,"0"0"20"0,0 0 25 16,0 0-2-16,10-37-34 0,-6 30-10 15,0 2 22-15,-1 2-5 0,-2 3-10 16,1 2-6-16,-1 8 3 0,-1 6 12 16,0 12 16-16,-1 17-11 0,-7 20 0 15,-1 8 0-15,-1 3-9 0,1-3-5 16,2-6-6-16,0 0-7 0,0-1-4 16,-1-5-6-16,-3-3-6 15,2-5-3-15,-2-3 0 0,0-3-1 16,3-4-21-16,-1-5-36 0,2-8-50 15,2-8-50-15,0-4-49 0,2-8-6 16,0-1-164-16</inkml:trace>
  <inkml:trace contextRef="#ctx0" brushRef="#br0" timeOffset="22411.79">25420 12894 353 0,'0'0'54'0,"0"0"35"0,0 0 9 15,14-36-20-15,-9 25-25 0,1 0-3 16,0 0 11-16,2 0-10 0,-1 1-7 15,0 0 5-15,2 1-9 0,1 0-1 16,1 2-5-16,3 0-6 0,0 1-3 16,3 2 4-16,2 0 2 0,2 4-6 15,1 0 0-15,0 5 3 0,0 2-5 16,-1 4-3-16,-2 4-4 0,-1 3-1 16,-5 3 1-16,-2 1 10 0,-6 2 7 15,-4-1-7-15,-3-1-6 0,-9 1-5 16,-4-4-4-16,-5-1-3 0,-6-3-3 15,-2-1-5-15,-8-3-1 0,3-2-24 16,1-5-19-16,0-1-32 0,5-3-31 16,-1 0-24-16,5-3-22 0,2-3-47 15,3-2-1-15,6 0-78 0</inkml:trace>
  <inkml:trace contextRef="#ctx0" brushRef="#br0" timeOffset="22958.9">25815 13041 149 0,'0'0'44'0,"0"0"-5"0,0 0 56 0,0 0-33 16,0 0 1-16,4-16 4 0,-4 11 6 16,0 1 9-16,1 1-3 0,0 1-1 15,2-1-2-15,0 1-20 0,1 0-5 16,2-1-18-16,1 0-19 0,0 2-1 15,3 0-6-15,-1 1-5 0,0 0 0 16,1 2-2-16,-2 4-2 0,0 1 2 16,-2 1-1-16,0 5 1 0,-2 1 0 15,-4 4 0-15,0 1 8 16,-3 1 7-16,-5 3 3 0,-1-1-6 16,-1-1-4-16,-2 0-4 0,1-2-2 15,1-3 1-15,1-2 2 0,2-3 19 16,2-2 5-16,3-2 1 0,1-2 4 15,1-3-2-15,2 1 4 0,4-3-1 16,2 0 0-16,3-2-8 0,2-1-12 16,3-2-8-16,1-1-3 0,3 1-4 15,-2 1 2-15,3-1-2 0,-1 2 0 16,0 0-7-16,1 2-20 0,-1 0-24 16,-1-1-25-16,1 2-11 0,-2 0-32 15,3-1-59-15,-3 0-78 0,-4 0-121 0</inkml:trace>
  <inkml:trace contextRef="#ctx0" brushRef="#br0" timeOffset="23852.79">25235 12397 188 0,'0'0'107'0,"0"0"-46"0,0-1 42 0,0-2-27 0,1 0-19 15,2-1-15-15,-1 0 5 0,2-1 2 16,1-1-10-16,1-2 1 16,1 0 5-16,3-3-3 0,0 2 3 15,0-5-2-15,3 1 0 0,-1-2-8 16,0-1-8 0,1 0-5-16,-2-1-2 0,1 2 1 0,0 0 1 0,-3-2 3 15,2 2-2 1,-1-1-2-16,-1 1 0 0,1 1-2 0,-2 0 4 0,-1 1 4 15,1 1-4-15,0 2-5 0,-1-1 0 16,-1 2-6-16,0 0-6 0,0-2 0 16,1 3-1-16,-1-1 8 0,-1 2-9 15,0 2-3-15,-2 0 2 0,0 5-1 16,1 0-1-16,0 1 1 0,-1 4 2 16,3 1 6-16,1 1 1 15,1 1-2-15,3 3 1 16,0 1-3-16,-1 1 1 0,2 3 6 0,-3 0 1 0,3 0 6 15,-2 3 1-15,1-2 2 0,0 2-3 16,0 0-3-16,1-2-5 0,2 2-8 16,-1-3 1-16,1 2-3 0,0-2-1 15,0-2 1-15,-1 1-3 0,1-1-2 16,0 0-14-16,-1 0-17 0,0 1-14 16,-1-1-14-16,0 1-19 0,0 0-31 15,1 0-20-15,6 4-58 0,-4-3-99 16,1-2-88-16</inkml:trace>
  <inkml:trace contextRef="#ctx0" brushRef="#br0" timeOffset="24497.69">26783 12291 251 0,'0'0'37'0,"15"-5"34"0,-5 2 36 0,1-1-48 0,0 3-15 16,1-1-3-16,-2 1 7 0,-1-1-4 15,-1 1 6-15,-2 1 10 0,-1 0-8 16,-3 0 2-16,-1 0-4 0,-1 0-16 16,0 0-6-16,0 1-4 0,0 2-9 15,-3-1-6-15,0 2-1 16,-2 0-4 0,-3 2 2-16,0 2-3 0,-2 3 2 0,-3 1 1 0,-2 7 1 15,-5 2 3-15,-4 10 7 0,-8 9-4 16,-5 12-4-16,-2 4-6 0,2 1-3 15,5-1 2-15,4-3 0 0,1 1 0 16,4-2-2 0,2-2 2-16,4 1-1 15,1-2 16-15,2-2 42 0,3-4 4 0,1-4 1 16,5-1-8-16,2-7-9 0,3-6-7 16,0-7-15-16,3 0-12 0,3 1-8 15,5 2-3-15,2 0-2 16,4-4-10-16,1-4-24 0,4-4-39 15,0-1-47-15,0-2-49 0,8-3-88 16,-6-2-93-16</inkml:trace>
  <inkml:trace contextRef="#ctx0" brushRef="#br0" timeOffset="24888.32">27014 12554 428 0,'0'0'67'0,"0"0"-21"0,0 0 73 0,8-16-21 0,-7 15-23 16,-1 1-21-16,0 5-22 0,0 5 23 16,-3 6 1-16,-3 7 1 0,-3 14-2 15,-4 13-19-15,-3 11-1 0,1 4-12 16,2-5-12-16,3-9-4 0,0-7-6 15,2-5 0-15,1-3 0 0,1-6-1 16,2-10-30-16,0-2-28 0,3-4-33 16,1 1-46-16,4-2-68 0,0-2-72 15</inkml:trace>
  <inkml:trace contextRef="#ctx0" brushRef="#br0" timeOffset="25139.91">27119 12914 701 0,'0'0'134'0,"0"0"23"16,50-14-10-16,-23 5-76 0,3-1-39 15,0 2-16-15,2 0-9 0,5 0-7 16,6 1-14-16,6 1-25 0,4 2-29 16,-2 1-42-16,-5 0-43 0,-14 2-86 15,-5 1-94-15</inkml:trace>
  <inkml:trace contextRef="#ctx0" brushRef="#br0" timeOffset="25550.58">27910 12505 648 0,'0'0'81'16,"0"0"15"-16,0 0 18 0,0 0-61 16,0 0-35-16,0 0-7 0,16 9 13 15,-14 2 4-15,-1 7 5 0,-1 5 15 16,0 11-5-16,-5 13-6 0,-4 12-5 15,-1 8-12-15,1-3-6 0,1-7-2 16,-1-5 0-16,4-3-8 0,0-4-4 16,3-2 0-16,2-5-5 0,0-1-28 15,2-7-29-15,0-7-44 0,-1-5-43 16,2 0-52-16,0-3-37 0,0-4-158 16</inkml:trace>
  <inkml:trace contextRef="#ctx0" brushRef="#br0" timeOffset="26034.26">27951 12832 436 0,'0'0'76'0,"0"0"-23"15,0 0 64-15,0 0-52 0,16-41-36 16,-10 32-10-16,1 0 7 0,0 0-1 16,0-1-7-16,0 2 25 0,3 0-8 15,-1 0 2-15,0 1 13 0,0 0-1 16,1 0-14-16,-1 2-3 0,1-2-8 15,0 2-7-15,0 0 4 0,-2 1-7 16,2 1-3-16,-1 2-4 0,0 1-3 16,0 0-4-16,0 1 1 0,-1 2 2 15,-2 1 4-15,-1 2 2 0,1 1 0 16,-4 2 1-16,0 2 2 0,-2 1 9 16,0 1 2-16,-3 1-1 0,-2 0-4 15,-2 0-7-15,-1-1-2 0,-2-1-2 16,-2-1-2-16,-2-1 1 0,-4-3-3 15,-1 0-3-15,-1-3-2 0,-1 0-16 16,1-1-17-16,-1-2-11 0,2-1-22 16,4 0-31-16,2-1-28 0,4-2-50 15,4 1-38-15,3 1-72 0</inkml:trace>
  <inkml:trace contextRef="#ctx0" brushRef="#br0" timeOffset="26530.91">28335 12986 356 0,'0'0'58'0,"0"0"17"0,0 0 25 0,0 0-64 0,0 0-10 15,37-40 7-15,-27 31 4 0,1 1-2 16,-2 1 1-16,1 0 16 0,-3 1 7 16,-1 1-3-16,-1 1-1 0,-2 0-10 15,0 3-14-15,0 1-18 0,-2 4-13 0,-1 1-1 16,-2 3-2-16,-3 2 1 0,-3 2 0 15,0 2 1-15,-4 0-2 0,-1 2 3 16,-3 0 2-16,3-1-2 16,-2 1 1-16,2-4 0 0,2 1 15 15,1-3 9-15,2-2 2 0,3-2-8 16,2-1-5-16,2-1 1 0,1-2-7 16,2 0 0-16,4-1 15 0,2-1 4 15,7 0-10-15,0-2-5 0,4 0 2 16,2 0-1-16,-1 1-5 0,2-1-6 15,0 2-2-15,0-1-5 0,1 1-9 16,2 0-24-16,-2 0-10 0,0 0-13 16,-1 0-34-16,-2 0-50 0,4 0-61 15,-8 0-43-15,-2 0-196 0</inkml:trace>
  <inkml:trace contextRef="#ctx0" brushRef="#br0" timeOffset="27375.79">27775 12488 125 0,'0'0'61'0,"-4"0"30"0,2 0 27 0,1 0-25 0,-1 0-16 0,2 0-13 15,0-1-3-15,0 0 3 0,0 0-10 16,3-2 15-16,2 0-13 16,0-2 0-16,2-1-10 0,3-1-8 0,0-3 1 15,1-2-6-15,2-1-2 16,0-2-3-16,2 0-6 0,-3-2-5 15,0-1-3-15,2-2 4 0,-3 0 1 16,1 1-1-16,-1-1 1 0,-1 0-2 16,0 1 1-16,-2-1-3 0,-1 3 2 15,1-1-5-15,-3 2 0 0,1 2-2 16,-2 1 2-16,-1 1 3 0,-1 4 1 16,-1 1 2-16,2 0 3 0,-2 0-1 15,0 3-4-15,0 0-1 0,0 2-5 16,0-1 0-16,0 2-7 0,1 1-3 15,0 0-2-15,2 0 1 0,-1 3-1 16,2 1 0-16,1 4 2 0,2 4 0 16,2 0 0-16,-1 3 0 0,1 1 2 15,2 2 1-15,1 0 1 0,-2 0 2 16,3 0-2-16,-1 0 1 0,-1-1-1 16,2 0 0-16,0-1-3 15,0 0 0-15,0 0-1 0,0-1 0 0,0 0-16 16,2-1-30-16,-3 1-31 0,2-1-39 15,0 0-50-15,5 7-82 0,-5-5-110 16,0-4-225-16</inkml:trace>
  <inkml:trace contextRef="#ctx0" brushRef="#br0" timeOffset="29064.44">28366 13058 31 0,'0'0'129'0,"0"0"-78"16,0-1 18-16,0-1-13 0,2 1-21 15,0-2-14-15,0 2-6 0,1-1 2 16,0 1-5-16,0-2-2 0,-1 2-2 16,0 1 4-16,0-2 1 0,0 2 7 15,-1-1 1-15,-1 1-2 16,2 0 1-16,-2-1 2 0,0 1-1 16,0 0-7-16,0 0-5 0,0 0-3 15,1-2-1-15,1 2 2 0,0-1 0 16,-1 1 5-16,2-2 7 0,-1 1 3 15,1-2-2-15,2 2-1 0,-2-2 2 16,1-1 1-16,-1 1-7 0,-1 0-4 16,2 0 2-16,-1-1 2 0,-1 2 2 15,0-2 9-15,0 0-3 0,0 0 3 16,0 0 3-16,2 0-4 0,-1 0-1 16,1-1-13-16,-1 0 0 0,0 1-2 15,1 0-2-15,-2 0 6 0,1 0 2 16,-1-1-2-16,-1 1-1 0,1-1-1 15,0 1-1-15,-1 0 1 0,2-1-3 16,-2 1 1-16,1 1-4 0,-1-1 1 16,0 0 0-16,0 0-2 0,0 0-1 15,0-1 2-15,-1 1 2 0,0 0-3 16,0 0 3-16,0 1-3 0,0-1 0 16,0 1 0-16,0 1 0 0,-2-2 1 15,0 1 0-15,0-1 4 0,0 1-2 16,-1-1 5-16,0 1 2 0,1-1 0 15,-1 1-6-15,1 0-2 0,0 0-3 16,0-1-2-16,0 2 0 16,1 0 2-16,-2-1-3 0,1 1 3 15,0 1-3-15,-1-1 1 0,0 0 1 16,1-1 3-16,-2-1-1 0,1 1 1 16,0 1 0-16,1 0-1 0,0 1 0 15,0 0-1-15,-1 1 1 0,2 0-2 16,-1 0-2-16,0-1 4 0,1 1-3 15,-1-1 0-15,1 1-1 0,-1-1 0 16,-2 1 2-16,1 0-2 0,0 0 0 16,-2 0 3-16,1 0-2 0,0 0-1 15,-1 0 2-15,-1 0-2 0,2 1 1 16,0-1 1-16,0 1 1 0,0 0-1 16,1 0 2-16,-1 2 0 0,1-1-3 15,-1 1 2-15,1 2 0 16,1-3 2-16,-1 2 0 0,1-1-3 15,1 1 0-15,0-1-1 0,0 1 0 16,0-1-1-16,0-2 0 0,0 1 0 16,1-1-1-16,0-1-9 0,0 1-18 15,0 0-24-15,0-1-17 0,3 0-30 16,0 0-46-16,7 0-76 0,1-1-41 16,0-3-191-16</inkml:trace>
  <inkml:trace contextRef="#ctx0" brushRef="#br0" timeOffset="29765.99">28788 11975 159 0,'-1'-4'45'0,"1"1"31"0,-1-2 13 0,0 0-18 0,1 1-20 16,0 0-10-16,-1 1-4 0,-1-1-3 16,2 0-1-16,-3 1 5 0,3 0 6 15,0 0 15-15,0 2-2 0,0 1-8 16,0 0-14-16,0 0-15 0,6 1-7 16,1 6 5-16,3 6 2 0,3 2 1 15,2 10-5-15,6 9-8 0,4 14-2 16,3 16-2-16,0 7 0 0,-3 1-1 15,-6 0-1-15,-4-5 0 0,-3 1 4 16,-5-2 6-16,-4-1 12 0,-3 0 4 16,-3-2 12-16,-5-4-5 0,-3-4-14 15,-2-3-10-15,-4-6 20 0,1-2-9 16,-2-5-3-16,-2-7-2 0,3-7-7 16,1-6-2-16,2-6 1 0,1-3 6 15,-3 0 8-15,-1 1-9 0,-2-1-9 16,1-4-2-16,3 0-3 15,3-2-5-15,2-2-25 0,3 0-24 16,4-1-24-16,1 1-33 0,2-1-44 16,4-1-75-16,2 0-39 0,0 0-203 0</inkml:trace>
  <inkml:trace contextRef="#ctx0" brushRef="#br0" timeOffset="30468.88">25217 13672 163 0,'1'0'116'0,"2"0"-56"0,0 0 24 0,2 0-8 16,2 0-20-16,2 1-4 0,2-1-4 15,3 0 4-15,2 0-4 0,4 0-3 16,3 0-1-16,8 2-2 0,12-1-4 16,9 2-6-16,9-1 8 0,4 0 5 15,6-1-5-15,7 0-7 16,9-1-8-16,11 1-2 0,8-1-10 0,9 1-2 15,9-1-3-15,8 3-7 0,5 0 14 16,2 1-7-16,3 1 4 0,-1 1-6 16,2 1-5-16,-2 0 10 0,0 3-7 15,-5 1-4-15,-1 0 1 16,-8 2 1-16,-7 1-2 0,-9 1-5 16,-7 0-9-16,-6 0-9 0,-10-1-6 15,-9 0-27-15,-9 1-24 0,-13 0-51 16,-8 1-53-16,-18-4-51 0,-9-3-165 0</inkml:trace>
  <inkml:trace contextRef="#ctx0" brushRef="#br0" timeOffset="31269.33">26243 14380 41 0,'0'0'261'0,"0"0"-166"0,0 0 24 0,0 0-18 15,22-25-25-15,-14 17-15 0,2 0-5 16,3 0 12-16,1 0-8 16,1 0-3-16,1 1-1 0,2 2-3 15,-2 3-4-15,1 1-9 0,-4 1-9 16,1 3-11-16,-5 4-5 0,-1 5-4 16,0 3-4-16,-5 2-5 0,0 6 0 15,-3 1 1-15,0 3-1 0,0 2 0 16,-1-1-2-16,-3 1 2 0,2 0 0 15,-3-3 0-15,2-1 2 0,0-4-1 16,1-4 2-16,0-4 1 0,1-3-1 16,0-4 0-16,1-2-3 0,0-4 3 15,3-6 16-15,2-6 3 16,2-3-4-16,1-6-5 0,2-2-5 16,3-6-2-16,4-5-2 0,-1 2-4 15,3 1 0-15,0 2-1 0,-1 4 7 16,3 0 8-16,0 1 0 0,-1 2-3 15,0 3 0-15,0 3 3 0,-3 3-2 16,0 0-7-16,-1 5-1 0,-1 2-3 16,-2 4-3-16,-2 2 0 0,-3 1 0 15,-2 6 2-15,-2 3-1 0,-2 6 3 16,0 3 3-16,-3 6-2 0,1 2-3 16,0 7 2-16,0 8-1 0,-2 6-1 15,1-5-2-15,0-7 1 16,1-13-1-16,0-2 0 0,0 3-3 15,0 1-23-15,2 3-14 0,0-2-22 16,1-4-40-16,1-2-43 0,0-3-66 16,0-5-109-16,-1-5-147 0</inkml:trace>
  <inkml:trace contextRef="#ctx0" brushRef="#br0" timeOffset="31785.95">27083 14708 473 0,'0'0'96'0,"0"0"-2"0,18-18 14 0,-9 10-34 0,3-1-12 16,-1 0-15-16,2-1-9 0,2 2-10 15,-2 1-2-15,2 0-2 0,-2 0-11 16,-2 5-2-16,-1 1-4 16,-3 1 1-16,0 4 6 0,-1 6 2 15,-1 0 9-15,-2 3-12 0,0 2-2 16,-1 4-2-16,-2 2-6 0,-1 1 2 15,-4 1-1-15,-6 2-3 0,-2-1 1 16,-3 0 1-16,-4-2-2 0,1-4 2 16,0 0-1-16,0-3 7 0,4-3 20 15,1-3 1 1,3-3 2-16,2-4 7 0,4-2 1 0,2 0-1 0,3 0 6 16,1-2-10-16,4-4-19 0,6 0-5 15,2 1-2-15,5 0 1 0,1 0-2 16,3 2-5-16,1-1-3 0,1 0-1 15,1 1-8-15,2 1-16 16,2-1-8-16,5 2-12 0,-2 1-20 16,1 0-26-16,1 0-9 0,-6 0-32 15,18-1-61-15,-9 0-67 0,-3-3-120 16</inkml:trace>
  <inkml:trace contextRef="#ctx0" brushRef="#br0" timeOffset="32929.44">27814 11548 66 0,'0'0'59'0,"0"0"16"0,0 0 19 0,0 0-28 0,-1 0-2 0,1 0-2 15,0 0-2-15,0-2-12 0,0 0-12 16,0 2-1-16,2-2 0 0,0 0-6 16,3-1 2-16,1 3 9 0,1-1-2 15,4 0 15-15,4 0-2 0,5 0 4 16,4-1 4-16,10 0-9 0,13-3-8 16,13 0 0-16,7 0-4 0,-1-2-1 15,-3 3-7-15,-4 3 5 0,0 1 0 16,-2 0-10-16,-1 0-13 15,-4 1-4-15,0 0-6 16,-2-1 6-16,-4 1 1 0,-2-1 2 0,0 0-1 0,-5 0-7 16,-3-1-2-16,-8 0 0 0,-4 1-2 15,-8-1-18-15,-2 1-36 0,5-1-47 16,3-4-47-16,0 2-101 0,-5-4-105 16</inkml:trace>
  <inkml:trace contextRef="#ctx0" brushRef="#br0" timeOffset="62350.27">12039 12307 104 0,'0'0'5'0,"0"-14"4"0,-3 6 8 0,2-1 15 16,-1-1 21-16,1 1-4 0,0 0-9 16,0-2 2-16,1 2-6 0,0-3 5 15,0 3 0-15,0-2-4 0,0 1-2 16,1-1-1-16,-1 1-3 0,0-1-7 15,0 1-1-15,0 2-1 0,-1-2 3 16,-2 5-4-16,0 0-5 0,0 0-7 16,0 4-3-16,0-1-1 0,0 2-2 15,0 0-3-15,0 3-2 0,0 4 0 16,1 5 1-16,-1 5-1 0,1 5 2 16,0 11 1-16,1 13 2 0,1 11 2 15,1 6 0-15,2-1 1 0,-1-3-3 16,1-2-2-16,-1 2 1 0,-1 0-2 15,-1 3-3-15,0-1-6 0,0-3 0 16,0-1 6-16,0-5 2 0,0-4 1 16,1-4 0-16,-1-4 1 15,0-3-1-15,0-7 0 0,0-6 1 16,1-6-1-16,1-2 0 0,-2 2 0 16,0 0-20-16,0 2-22 0,0-4-21 15,0-3-12-15,0-2-40 0,0-4-31 16,0-5-49-16</inkml:trace>
  <inkml:trace contextRef="#ctx0" brushRef="#br0" timeOffset="64056.61">12139 12080 327 0,'0'0'9'0,"0"0"23"0,0 0 15 16,7-33 16-16,-5 25-23 0,1 0-5 0,0 0 2 0,-1 2 0 16,1 0-2-16,-1 1-12 0,1 2 3 15,0-1-5-15,-1 1-4 0,3 0-2 16,2 0 2-16,2 0-2 0,2 1-7 16,4-1-2-16,3 0 0 15,5 3-4-15,2-1 0 0,4 1 2 16,2 0-3-16,9 1-1 0,7 5 1 15,8-1 0-15,5-1 0 0,0 2-1 16,0-2 0-16,-2-2 1 0,0 2 0 16,2-3 0-16,-5 0-1 0,2 0 0 15,-2 0 0-15,1 0 0 0,1-1 0 16,0 0 0-16,1 0 0 0,2-1 2 16,1 0-1-16,1 1-1 0,0-1 0 15,-2 1 0-15,-4 0 0 0,2 0 0 16,-4 0 1-16,-3 2-1 15,-3 2-1-15,1-1 1 16,-3 1 0-16,-2-1 2 0,2 1-2 0,-5-2 1 0,1 2 1 16,0-3-1-16,-1 1 1 0,0-2-2 15,0 0 1-15,-2 1-2 0,-2-1-1 16,-1 1-1-16,-1-1 2 0,-2 0 1 16,2 1 0-16,-5 1 0 0,-3-1 0 15,-5 0 0-15,-5-1 0 0,1 0 0 16,2 1 0-16,-2 1 0 0,5 0 1 15,-1-2 0-15,-1 1 0 0,-1 0 0 16,2-1 1-16,0 0-2 0,1 0 1 16,-1 0-1-16,0 0 0 0,0-1 0 15,0 0 0-15,-1 0 0 0,-2-1 0 16,1 2-1-16,-1 0 1 16,-3 0 0-16,3 0 1 0,-3 0-1 15,-2 2 1-15,-1 0 0 0,-1 1 6 16,-2 0 1-16,1-1 3 0,-2 2-2 15,1-1 0-15,1 1 0 0,0-2 2 16,0-1-3-16,0-1 1 0,3 0-3 16,-4 1 0-16,1-1-1 0,1 0-1 15,-2 0-1-15,1 0 1 0,-3 1 1 16,-2 0 3-16,1 0 0 0,-1 1-2 16,0-1 5-16,-1 2 0 0,-2 1-4 15,2 1 0-15,-2 2-2 0,0 2-1 16,2 3 0-16,-3 3-3 15,2 1 0-15,-1 3 2 0,0 3 2 16,-1-1-1-16,1 5 4 0,-3 1 1 16,2 1 2-16,-2 3 0 0,0 6-4 15,0 5 1-15,0 5-4 0,0 2-4 16,-2-5 0-16,1-2 2 0,-1-4 0 16,-1 1-2-16,1 1 0 0,2 0 1 15,-3 2 1-15,3 1-2 0,0 0 0 16,-2 3 1-16,0-3-1 0,2-1 1 15,0-1 1-15,0-3-2 0,0-1 1 16,0 0 0-16,4-2 4 0,-4-6 5 31,0-5 4-31,3-4-1 0,-3-2-3 0,2 4 1 0,-1 2 0 16,1 3-1-16,1-2 1 0,2-3-5 16,-3-1-3-16,2-1-1 0,0-2-1 15,0-3 2-15,-3 0-3 0,1-3 1 16,1-1-1-16,-1-1 1 0,0 0 0 15,-1-3-1-15,-1-3 0 0,2 0 1 16,-2-1 1-16,0 0-1 0,0-2 1 16,0-1-1-16,0 0 1 0,0 0 2 15,-2 0-1-15,-1 0 0 0,-2-1-2 16,-1-2 2-16,0 2-3 0,-4-2 1 16,-1 0-1-16,-1-1 1 0,-3 1 0 15,-4-1-1-15,-1 0 0 0,1-2 0 31,-5 3 1-31,-3-1-1 0,-1 1 0 16,0-1 0-16,-7 1 0 0,-7-1 0 0,-8-2 0 0,-1 0-1 0,2 0 0 16,1 2 0-16,3-1 1 0,-2 3 4 15,-2 0-3-15,0-1-2 0,-4 1 2 16,1-1-1-16,-1 0 0 0,-2 2 0 16,2-2 0-16,-2 0 0 0,0 0 0 15,-2 0 0-15,0 1 0 16,-1-2 0-16,-1 1 0 0,-1 0 0 15,0 1 0-15,0 1 1 0,0 0-1 16,3 0-1-16,-2-3 1 0,3 2-1 16,-1-2 1-16,-1-1 1 0,3 1 0 15,2-2-1-15,-2 1 0 0,7 0 0 16,-3 0 0-16,3-1 1 0,2 1 0 16,-1-1 0-16,1 2-1 0,1-2-2 15,0 2 2-15,2 0 0 0,0 0 1 16,1-1-1-16,1 2 0 0,2 1 0 15,-1-2 0-15,4 2 0 16,-2 1 0-16,3-1 0 0,0 1-1 16,-1 0 1-16,1 0-1 0,-1 1 1 15,2 0 2-15,0 0-2 0,5 0-1 16,6 0 1-16,3 0 1 0,2 1-1 16,-6 0 0-16,-3 2 0 0,-4-1 1 15,1 0 0-15,1 1 1 0,2-1 0 16,-1 0 3-16,3 1 1 0,2 1 1 15,1-1-3-15,0 0-4 0,3-2 0 16,0 2 0-16,4-2-13 0,0 1-14 16,3-1-27-16,2 0-44 15,4-1-51-15,4 0-58 0,2 0-19 16,2-2-100-16</inkml:trace>
  <inkml:trace contextRef="#ctx0" brushRef="#br0" timeOffset="64578.58">12161 12762 280 0,'-4'6'10'0,"0"-2"43"0,-1 1 2 0,2-1 10 0,2-3-26 0,1-1-20 15,4-5 9-15,4-5 19 0,5-4-14 16,4-6 0-16,4-4-5 0,5-3 5 16,8-8 9-16,10-7 4 0,8-6 6 15,5-2 3-15,-5 4-9 0,-4 4 0 16,-5 6-2-16,-1 0-9 0,5 3-3 15,-5 4-8-15,-3 3-12 0,-6 8-7 16,-10 2-2-16,-5 5-1 0,-2 0-1 16,3 1-1-16,1-1 0 0,1 0-7 15,-3 0-23-15,-3 4-16 0,-1 1-15 16,-5 2-11-16,0 0-8 0,0 4-44 16,-4 0 4-16,-2 8-17 0,-3 3-37 15,0 2-14-15</inkml:trace>
  <inkml:trace contextRef="#ctx0" brushRef="#br0" timeOffset="64938.37">12356 13125 281 0,'0'0'28'0,"0"0"7"16,0 0 17-16,0 0 11 0,0 0 3 15,0 0 5-15,46-53 0 0,-17 17 12 16,12-12-6-16,14-13 4 0,7-7-14 16,3 3-10-16,1 5-4 0,-6 8-6 15,2 4-13-15,-1 1-7 0,1 5-6 16,-6 4-5-16,0-1-5 0,-2 2-8 15,0 3-3-15,-2 0 2 0,-3 3 0 16,0 0-2-16,-5 4-14 0,-3 2-10 16,-3 1-16-16,-8 8-20 15,-8 2-19-15,-6 5-23 0,1 2-31 16,-3 0-28-16,8 3-14 0,-5 1-55 16,-4 3 19-16</inkml:trace>
  <inkml:trace contextRef="#ctx0" brushRef="#br0" timeOffset="65292.25">13148 13230 220 0,'0'0'30'0,"0"0"1"0,0 0 24 16,0 0-14-16,0 0-1 0,0 0 55 16,32-25-8-16,-12 1-11 0,10-10-5 15,13-13 3-15,13-13-7 0,9-7-8 16,2 2 3-16,-2 3-4 0,-5 6-10 16,0 3-15-16,0 1-13 0,-3 3-7 15,1 6-2-15,-1 2 0 0,0 4-2 16,-2 1-4-16,0 1-2 0,-2 2-3 15,-4 1-1-15,0 3-19 0,-8 4-11 16,-1 2-18-16,-9 6-32 0,-10 4-44 16,-4 5-38-16,2 2-11 0,-5 2-50 15,-1 1-53-15</inkml:trace>
  <inkml:trace contextRef="#ctx0" brushRef="#br0" timeOffset="65619.28">13818 13146 330 0,'0'0'110'0,"0"0"-104"0,-35 36 11 16,21-27 36-16,6-2-10 0,3-4-14 15,2-3 31-15,3-5 8 0,0-5-13 16,5-7-4-16,6-4 15 0,8-12-19 15,11-13-2-15,13-14 7 0,7-6-9 16,2 1-2-16,4 6-8 0,-7 8-2 16,4 2-6-16,-5 6-12 0,-1 3-2 15,-4 5-4-15,0 2-5 0,-1 4-2 16,-2 2 0-16,-2 3-4 0,1 2 4 16,-9 3-24-16,-9 6-14 0,-3 5-21 15,-3 1-22-15,2 0-24 0,1 4-25 16,-1-1-16-16,0 7 4 0,-9 2-40 15,-2 3-27-15</inkml:trace>
  <inkml:trace contextRef="#ctx0" brushRef="#br0" timeOffset="65947.95">14297 13300 296 0,'0'0'35'16,"0"0"-14"-16,0 0 38 16,0 0 25-16,0 0-6 15,0 0 16-15,32-13 3 0,-15-6 11 0,9-10-29 0,11-12-15 16,15-13-11-16,3-4-10 0,4 2-15 15,-2 4-6-15,-7 8-9 0,-2 3-5 16,-1 3-7-16,-4 4-1 0,-5 4-2 16,-8 6-10-16,-5 5-1 0,-6 6-1 15,-2 4-24-15,2 1-31 0,0 1-31 16,-1 2-56-16,-1 5-26 0,-6 5-41 16,-6 1-58-16</inkml:trace>
  <inkml:trace contextRef="#ctx0" brushRef="#br0" timeOffset="66182.38">14658 13448 765 0,'0'0'26'0,"0"0"48"0,0 0-19 0,0 0-5 16,37-48-6-16,-12 23-7 16,12-8-6-16,15-8 0 0,14-6-9 15,4 1-9-15,0 3-13 0,-3 6-15 16,-7 6-59-16,-3-2-88 0,-13 9-133 16,-9 2-225-16</inkml:trace>
</inkml:ink>
</file>

<file path=ppt/ink/ink7.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29:01.481"/>
    </inkml:context>
    <inkml:brush xml:id="br0">
      <inkml:brushProperty name="width" value="0.05292" units="cm"/>
      <inkml:brushProperty name="height" value="0.05292" units="cm"/>
    </inkml:brush>
  </inkml:definitions>
  <inkml:trace contextRef="#ctx0" brushRef="#br0">6297 5085 147 0,'0'0'12'0,"8"-12"-3"0,-4 5 1 0,1 1 5 16,-1 2-9-16,-1 0 0 0,1-1-5 15,-1 1 5-15,0-1 14 16,-1 1 22-16,0 1 1 0,0 0 4 0,-1 0-3 15,0 2 2-15,-1-2-8 0,1 2-6 16,0-1-2-16,-1 2-2 0,1-1-4 16,0 1-3-16,0-2-5 0,1-1-3 15,-1 2 1-15,1 0-3 0,-1 1 2 16,0 0 0-16,0 0-6 0,1 0-3 16,0 7 4-16,0 4 6 0,1 8 7 15,-3 13 3-15,0 15-3 0,0 16-3 16,-3 4-5-16,1 0-4 0,2-8 1 15,-2-6 0-15,0 0-3 16,-4 0-2-16,-1-1-3 0,-1 2 1 16,-2-3 3-16,0 0-1 0,0-5-3 0,-1 0-2 15,3-8-2-15,3-3-27 16,3-7-26-16,0-8-30 0,2-5-6 0,0-4-19 16,6 3-45-16,0-3-23 15,1-1-12-15</inkml:trace>
  <inkml:trace contextRef="#ctx0" brushRef="#br0" timeOffset="406.37">6699 5173 337 0,'0'0'97'0,"0"0"-62"0,1-33 50 0,-1 22-7 0,1 3 0 16,-1 1-27-16,0 2 5 0,2 3 1 16,-2 2-13-16,1 0-26 0,0 4 3 15,0 6 13-15,0 5 14 0,-1 10-6 16,0 12-10-16,0 13-5 0,-1 5-10 15,1 1-6-15,-1-5-3 0,0-4-2 16,1 1 2-16,-1-3 5 0,-1 2 2 16,1-3-2-16,0-3-4 0,-3-2-6 15,3-2-3-15,-1-3 0 0,0-6-18 16,1-7-23-16,1-6-20 16,0 0-30-16,0-1-31 0,0 0-42 15,0 1-12-15,1-7-50 0,-1-3-94 16</inkml:trace>
  <inkml:trace contextRef="#ctx0" brushRef="#br0" timeOffset="656.26">6341 5526 586 0,'0'0'51'0,"0"0"24"0,0 0 48 16,0 0-37-16,0 0-48 0,0 0 7 15,23-13 2-15,-6 9-1 0,6-2-13 16,2 1-8-16,4-2-8 0,-1 0-12 16,2 0-5-16,0 0-17 0,-2 2-37 15,0-1-42-15,11 4-64 0,-8-2-80 16,-4 4-96-16</inkml:trace>
  <inkml:trace contextRef="#ctx0" brushRef="#br0" timeOffset="1204.32">7209 5660 376 0,'0'0'57'0,"0"0"5"15,0 0 20-15,0 0-24 0,0 0-34 16,0 0 14-16,-3-36 9 0,3 29 6 15,0 2-5-15,0-1 3 0,0 2-7 16,0-2 1-16,0 1-8 0,-2 0-12 16,-2 3-8-16,0 1-10 0,-3 1-7 15,0 1 0 1,-3 6 0-16,-1 2-2 0,-3 5 0 0,0 3-3 0,-1 4 3 16,1 2 0-16,0 3 2 0,3-2 0 15,4 3-1-15,2-2 0 0,4-2 0 16,4-2-3-16,4 0 0 0,5-5 4 15,4-2 4-15,4-1-1 16,3-5 12-16,2-2-2 0,1-4 2 16,-1-2 3-16,-2-3 15 0,-1-5 2 15,-2-4-2-15,-3-3 7 0,-3-4-4 16,-5-3-5-16,-3-4-4 0,-5-10-11 16,-2-8-9-16,-7-5-7 0,-1 7-3 15,-2 13-3-15,3 15-2 0,-1 7 0 16,-4 0-5-16,-1-2-11 0,-4 3-13 15,1 2-11-15,-1 3-15 0,3 1-22 16,1 1-29-16,3 3-53 0,1 0-37 16,4 2-80-16</inkml:trace>
  <inkml:trace contextRef="#ctx0" brushRef="#br0" timeOffset="1501.31">7987 5309 785 0,'0'0'178'0,"0"0"-57"0,0 0-16 0,0 0-68 15,0 0-37-15,3-1-17 0,2-3-28 16,-2 0-51-16,2-4-94 0,-3 2-61 16,-1 2-106-16</inkml:trace>
  <inkml:trace contextRef="#ctx0" brushRef="#br0" timeOffset="1626.31">7942 5566 656 0,'0'0'38'0,"0"0"7"0,0 0 50 15,0 0-72-15,-3 33-23 0,5-29-96 16,2-3-84-16,0-1-162 0</inkml:trace>
  <inkml:trace contextRef="#ctx0" brushRef="#br0" timeOffset="2425.48">9325 4934 222 0,'0'0'60'0,"0"0"-21"0,0 0 43 0,23-22-10 16,-16 17-11-16,-1 1-14 0,-1 0 8 16,-1 3 3-16,0 1-5 0,1 0-13 15,0 4 2-15,-2 6 5 0,1 4 0 16,-1 8-5-16,0 9-2 0,-3 16-5 15,0 16-10-15,-1 9-6 0,-2 5-4 16,0-1 6-16,1-2 11 0,0 0 6 16,-2-1-6-16,-2 3 1 0,0-3 2 15,-2 0 3-15,0-5-11 0,-1-3-21 16,-1-6-4-16,2-5 2 0,1-5-4 16,1-5-5-16,0-3-18 0,3-10-22 15,0-7-25-15,0-9-37 0,1-4-33 16,0-2-67-16,0-2-39 0,1-5-113 15</inkml:trace>
  <inkml:trace contextRef="#ctx0" brushRef="#br0" timeOffset="2941.06">9305 5416 217 0,'0'0'44'0,"0"0"-6"0,0 0 23 0,0 0-18 0,0 0-17 16,8-12-1-16,-7 10 19 15,0-1 5-15,-1 0-7 0,2-1 4 16,-2 0-3-16,2-2 4 0,1 1 12 16,1-3-3-16,3-1-9 0,1-1-9 15,4-1-1-15,2 0-15 0,3 0 6 16,0 0-3-16,4 3 2 0,-1-1-8 16,2 2 1-16,1 2-5 0,-2 1-1 15,2 2 1 1,-1 2 0-16,0 0-2 0,-2 4-3 0,0 3-3 0,0 2-5 15,-4 2 0-15,0 0-1 0,-5 5-1 16,-2 0 0-16,-5-1 1 0,-4 2 0 16,-2 1 6-16,-7-3 12 15,-4 4 6-15,-4-3 0 0,-3 1-2 16,-4-1-9-16,-4-1-8 0,-8-1-2 16,-7 0-1-16,-4-2-1 0,-2-3-2 15,11-1-15-15,10-3-13 0,10-3-10 16,1 1-10-1,-4-1-25-15,2-1-48 0,-4 0-40 0,2 0-50 0,7 0-15 16,4-1-87-16</inkml:trace>
  <inkml:trace contextRef="#ctx0" brushRef="#br0" timeOffset="3206.81">9771 5675 655 0,'0'0'83'0,"0"0"-38"0,0 0 41 0,0 0-67 16,0 0-5-16,-2 25-5 0,-3-11 16 16,-1 4 9-16,-2 4-3 15,-3 6 0-15,0 3 4 0,-1 1-5 0,-1 7 0 16,1 2-12-16,0-5-11 15,4-5-7-15,2-6-4 0,3-7-60 16,-1 4-68-16,2 9-59 0,0-8-43 16,2-5-148-16</inkml:trace>
  <inkml:trace contextRef="#ctx0" brushRef="#br0" timeOffset="5347.12">10659 5536 160 0,'0'0'41'0,"0"0"10"0,0 0 28 15,0 0-6-15,0 0-1 16,0 0-9-16,-30-2 7 0,28 1 2 16,2 0 8-16,0 0-4 0,3 0-16 15,4 0-19-15,6 1-4 0,6-1 19 16,11 0 3-16,15 0-9 0,13-2-7 15,7 1-9-15,-2 0-10 0,-3-1-13 16,-4 2-8-16,-3 0-3 0,0 1-13 16,-2-2-29-16,-5 0-44 0,-2-1-67 15,-13 2-97-15,-9-3-86 0</inkml:trace>
  <inkml:trace contextRef="#ctx0" brushRef="#br0" timeOffset="5813.5">12005 4935 526 0,'0'0'18'0,"0"0"20"0,0 0 46 0,0 0-17 0,17-21-21 0,-12 21-28 16,-1 2 2-16,-2 6 20 0,0 5 9 16,-1 7 5-16,-1 12-4 0,-1 17-9 15,-4 20-3-15,-3 9-4 16,-1 3-3-16,2-1 0 0,2-8-3 16,-2 0-1-16,2-2-12 0,0-2-2 15,0-6-2-15,-1-2-6 0,0-3-1 16,-3-5-3-16,0-3-1 0,0-4-16 15,0-8-39-15,5-9-30 0,-3-6-28 16,0-1-44-16,2-8-64 0,-1-3-109 16</inkml:trace>
  <inkml:trace contextRef="#ctx0" brushRef="#br0" timeOffset="6370.4">11916 5361 154 0,'0'0'25'0,"0"0"22"0,0 0 33 0,0 0-24 16,0 0-17-16,19-27 8 0,-15 20 19 16,-1 2-10-16,1 1-2 0,-1-1 6 15,1 2 2-15,1-3 0 16,-1 0-4-16,2 0-14 0,0-1-12 15,1 0-10-15,0 0-3 0,2-1 2 16,0 0 0-16,2-1 0 0,0 1 4 16,1-2 1-16,1 2-9 0,3 1-1 15,-2 0-3-15,2 0-2 0,-1 4 1 16,0 0-6-16,1 2-2 0,-2 1 1 16,0 4 0-16,0 4 6 0,0 1 2 15,-2 4-6-15,0 2 1 0,-2 3-2 16,0 1-2-16,-4 2 3 0,0 0 6 15,-6 0 2-15,0-2 4 0,-5 1-3 16,-4-4-2-16,-7 1-3 0,-4-3 1 16,-3 0-3-16,-5-2-5 0,-2 1 1 15,-2-2-5-15,-1-2-4 0,2-2-22 16,1 0-18-16,1-1-32 0,3-3-33 16,2-1-59-16,2-1-53 0,7-1-57 15</inkml:trace>
  <inkml:trace contextRef="#ctx0" brushRef="#br0" timeOffset="6948.73">12322 5578 282 0,'0'0'92'0,"0"0"12"0,0 0-5 0,0 0-33 16,14-15-12-16,-10 8-4 0,0 3-1 15,2 0-19-15,1-1-12 0,2 3-7 16,2-3-5-16,0 2 2 0,2-1 3 16,0 3-1-16,-2 1 3 0,0 0 2 15,-2 3-4-15,-2 2-7 0,1 2 0 16,-4 3 0-16,0 2 8 0,0 2 1 16,-4 3-2-16,0 0-1 0,0 1 5 15,-3-1-7-15,0 3 0 0,-2 0 6 16,-1-3 4-16,1 1 1 0,-1-3 1 15,0-1 3-15,1 0-2 0,1-5-5 16,-1 1-5-16,1-2-2 0,4-2 2 16,-2-2-3-16,2 1-1 15,0-3 0-15,4 1 4 0,3-1 13 16,1-1 8-16,3 0 0 0,5 0 0 16,1 1-5-16,4-1-12 0,-1-1-9 15,0 1-5-15,1-1-1 0,2 0-12 16,-1 0-9-16,0 0-12 0,0 0-12 15,0 0-11-15,-1 0-29 0,1 0-42 16,8 0-48-16,-5 0-54 0,-4 0-63 0</inkml:trace>
  <inkml:trace contextRef="#ctx0" brushRef="#br0" timeOffset="7402.55">13886 5198 275 0,'0'0'50'0,"0"0"4"0,0 0 73 0,8 8-9 16,0-7-19-16,3 0-1 0,3-1-11 16,5 0-18-16,3 0-8 0,3 0-11 15,4-1-7-15,1 1-10 16,5-1-11-16,6 1-14 0,5 0-6 16,1 4-2-16,-9-1 0 0,-11 1-19 15,-7-1-27-15,-4-2-44 0,3 2-46 16,8 1-63-16,-6-1-52 0,-4 0-118 15</inkml:trace>
  <inkml:trace contextRef="#ctx0" brushRef="#br0" timeOffset="7620.86">14054 5421 397 0,'0'0'166'15,"0"0"-101"-15,0 0 33 0,0 0 9 16,0 0-29-16,0 0-4 0,0 0 16 16,0 0-16-16,55 30-33 0,-28-29-14 15,1 0-16-15,2-1-5 0,0 1-6 16,0 0-3-16,0 0-28 0,1 0-32 16,0 1-42-16,12-1-57 0,-7 0-80 15,-6-1-112-15</inkml:trace>
  <inkml:trace contextRef="#ctx0" brushRef="#br0" timeOffset="8530.56">15618 5102 292 0,'0'0'55'0,"0"0"6"0,0 0 42 0,0 0-28 0,0 0-29 0,25-36-6 15,-22 29 5-15,-1-1 14 0,-2-1 2 16,0 1 4-16,0 1-8 0,-4 1-2 15,0-1-8-15,-4 1-17 0,0 1-9 16,-2 0-7-16,-1 2-8 0,-4 1-4 16,2 2-2-16,-4 2-1 15,-1 4 1-15,-2 3 0 0,-2 5-3 16,-2 3 3-16,0 5 2 0,-3 3-2 16,-1 8-2-16,1 5 2 0,7-1-5 15,5-5 1-15,7 2 4 0,4-11 0 16,2 6 0-16,2 3 1 0,6-8 0 15,4 4-1-15,6-2 2 0,1 0-2 16,5-3 0-16,3-3 3 0,-2 0-3 16,5-4 5-16,-1-2 12 0,-2-2 4 15,2-4 7-15,0-2-6 0,-3-5-4 16,1-1 3-16,-2-1 1 0,1-5-3 16,-3-1 0-16,-2-1-3 15,1-2-1-15,-4-1-2 0,-2-1-2 16,-1-1-4-16,-2-3-5 0,0 2 4 15,-3-3-3-15,0 0 1 0,-2-1-2 16,-3 0 0-16,0-1 1 0,-1 2-2 16,-2-2 0-16,0 1 3 0,0 2 0 15,-3 1 6-15,1-1-4 0,-1 0-2 16,-1 0-2-16,2 0 0 0,-1 2 0 16,1-3-2-16,1 0 2 0,-1 1 0 15,-1-1-2-15,1 0 1 0,-1 4-1 16,0-2 1-16,-2 1-2 0,-1 1 3 15,1-1 0-15,-1 3 1 0,-2 0-1 16,0 2 3-16,2 2 4 0,1 1-7 16,-3 0 0-16,3 0-1 0,-2 2 0 15,0 0-1-15,4 0 0 0,-3 2-1 16,1 1 0-16,-2 1-5 0,1 0-16 16,0 2-20-16,-2 3-22 0,-3 2-34 15,-5 1-60-15,-6 4-80 0,3-4-111 16</inkml:trace>
  <inkml:trace contextRef="#ctx0" brushRef="#br0" timeOffset="12110">6468 7540 298 0,'0'0'44'0,"0"0"1"0,0 0 27 15,0 0-12 1,14-26-32-16,-8 22-6 0,-2-1 4 0,1 0 1 0,0 0-5 15,-2-1 16-15,1 2 6 0,-1 1 6 16,0 0-2-16,-2 1-2 0,1 2-9 16,0 0-15-16,0 5-6 0,0 2-1 15,1 5 4-15,1 5 4 0,-3 5-1 16,1 11 2-16,-2 10 0 0,-3 15-1 16,-2 6 2-16,-2 2-3 0,-3-3-4 15,1-3-7-15,-2 3-1 16,-3 3-2-16,2-2-1 0,-1-1 4 15,-1-4-1-15,2-5-6 0,-1-1-3 16,-1-6-1-16,1-4-4 0,1-4-27 16,-1-5-14-16,4-7-21 0,2-9-28 15,3-6-5-15,1-5-46 0,0-3-12 16,1-3-78-16,-1-2-110 0</inkml:trace>
  <inkml:trace contextRef="#ctx0" brushRef="#br0" timeOffset="12469.38">6829 7629 592 0,'0'0'46'0,"0"0"23"15,0 0 21-15,0 0-12 0,0 0-46 16,0 0-3-16,22-31-4 0,-20 37-9 16,-2 5 5-16,0 6 29 0,-4 8-10 15,-1 10 2-15,-3 11 1 16,-1 13-5-16,0 7-13 0,4 0-5 16,2-5-4-16,2-3-4 0,1-3-4 15,1-4 2-15,0-2-2 0,2-5-5 16,0-2 0-16,3-4-2 0,-3-8-1 15,2-8-5-15,-1-4-20 0,0-2-25 16,2-1-37-16,2-1-31 0,-1 0-49 16,4-8-47-16,-2-5-9 0,0-1-93 0</inkml:trace>
  <inkml:trace contextRef="#ctx0" brushRef="#br0" timeOffset="12688.07">6515 8156 677 0,'0'0'71'16,"0"0"47"-16,0 0-14 0,0 0-36 16,0 0-30-16,39-15 7 0,-16 7-5 15,2 0-12-15,5-3-21 0,5 1-7 16,9-2-2-16,4 2-28 0,3 2-41 15,-3 4-68-15,-6 1-62 0,-15 1-71 16,-4 1-125-16</inkml:trace>
  <inkml:trace contextRef="#ctx0" brushRef="#br0" timeOffset="13408.06">7546 8272 323 0,'0'0'35'0,"0"0"16"15,0 0 25-15,0 0-16 16,0 0-23-16,0 0 15 0,0 0-1 15,6-27-6-15,-5 21-7 0,1 0 4 16,-1 3-2-16,1-2 2 0,0-2-4 16,1 0-2-16,-2 1 2 0,0-1-3 15,-1 0-9-15,0 0-4 0,-1 1-8 16,-1 0-5-16,-4 1 0 0,2-1-1 16,-2 2-1-16,0 0-4 0,-1-1 3 15,-1 3 1-15,1-2 3 0,-2 2-5 16,1 1 0-16,-2-1-3 0,0 2-2 15,-1 0-1-15,-1 2 0 16,-2 3-6-16,-1 2-1 0,1 5-3 16,-3 1-6-16,1 4-1 0,-2 2 7 15,2 2 2-15,0 0 6 0,3 4 2 16,1-3 0-16,5 1-1 0,2 0 2 16,4-3 0-16,1 0 1 0,5-2-1 15,3-2 2-15,4-2 2 0,1-2 3 16,3-3 4-16,-1-4 8 0,1-3 4 15,-1-2-1-15,1-1-3 0,-1-6 0 16,2-5 4-16,-3-3 2 0,2-2-13 16,-2-3-3-16,0 0-6 0,-3-2-2 15,-1 1 0-15,-3 1-1 0,0 2 0 16,-4 3 0-16,0 6 0 0,-2 1-3 16,-1 4-2-16,-1 4-2 0,-3 2-3 15,-4 6 8-15,0 2 1 0,-1 5 1 16,-1 3 5-16,1 2 1 0,0 2 1 15,1 0 3-15,3 0 5 0,1 2 10 16,6-1 8-16,0-2-9 0,5-2-1 16,1-2 1-16,4-1-1 0,4-3-6 15,3 0-6-15,2-5-3 0,4-1-3 16,2-2-5-16,8-4 0 0,7-1-24 16,-3-3-28-16,-5-1-35 0,-3-2-26 15,-6-1-44-15,16-5-58 0,-5 2-65 16,-4-1-102-16</inkml:trace>
  <inkml:trace contextRef="#ctx0" brushRef="#br0" timeOffset="13688.6">8471 7786 938 0,'0'0'53'0,"6"-2"9"0,3 1 11 0,1-2-73 16,4 1-4-16,0 1-71 0,0-1-37 15,5 0-59-15,-4 0-57 0,-2 1-120 16</inkml:trace>
  <inkml:trace contextRef="#ctx0" brushRef="#br0" timeOffset="13807.57">8519 8104 672 0,'0'0'108'0,"0"0"-4"16,0 0 43-16,0 0-103 0,-3 35-44 15,8-32-30-15,6-3-108 16,-1 0-121-16,3-3-189 0</inkml:trace>
  <inkml:trace contextRef="#ctx0" brushRef="#br0" timeOffset="14372.54">9908 7589 344 0,'0'0'41'0,"0"0"73"16,0 0-27-16,0 0-22 0,23-32-16 16,-16 26 11-16,0 1 8 0,1 1-6 15,0 1-11-15,1 1-12 0,-1 2-9 16,-2 1-7-16,1 6-4 0,-1 2 3 16,-3 7 6-16,0 5-1 0,-3 12-5 15,0 14 5-15,-5 14 0 0,-4 8-1 16,0 2-9-16,-1 2 2 0,0-1-1 15,1 3-2-15,1 1 4 0,1-4 8 16,0-2 8-16,1-1-5 0,-1-5-13 16,1-1-12-16,-1-4-6 0,2-7-1 15,1-4-20-15,3-7-28 0,-1-11-24 16,1-4-37-16,0-11-36 0,0-2-68 16,1-3-63-16,-1-3-148 0</inkml:trace>
  <inkml:trace contextRef="#ctx0" brushRef="#br0" timeOffset="14840.21">9929 7950 485 0,'0'0'54'0,"0"0"46"0,0 0-16 15,0 0-23-15,21-37-25 0,-11 27 12 16,3 2 12-16,1-2-11 16,2 2-5-16,1-2-4 0,1 3-12 15,3-1-2-15,-1 1-5 0,2 1-5 16,2 1 2-16,0 3 7 0,-1 2-3 15,1 0-2-15,1 7-2 0,-1 0-1 16,-2 4-1-16,-1 3-1 0,-1 4-4 16,-4 3-3-16,-4 1-2 0,-4 4-1 15,-4-1-1-15,-4 2 7 16,-5-1 4-16,-8 1 1 0,-3-4-3 0,-7-3-3 16,-9 0-2-16,-9 0-7 0,-9-3 3 15,-2-3-4-15,4-5-21 0,5-3-21 16,7-3 3-16,4-3-9 0,6 0-20 15,8-3-19-15,4 0-10 0,6 2-46 16,2-2-28-16,4-3-3 16,2 2-82-16</inkml:trace>
  <inkml:trace contextRef="#ctx0" brushRef="#br0" timeOffset="15152.06">10583 8218 482 0,'0'0'97'0,"0"0"54"0,0 0 7 0,0 0-43 16,0 0-35-16,16 7-27 0,-16 0-4 16,0 4-19-16,-1 4-11 0,-3 2 1 15,-1 5-4-15,-2 3-4 0,-3 2-1 16,2 1 1-16,-1 1-2 0,-1-3-3 16,2-1-4-16,1 0-3 0,1-3 0 15,1-2-37-15,1-1-52 0,4 2-63 16,0-4-124-16,0-6-138 0</inkml:trace>
  <inkml:trace contextRef="#ctx0" brushRef="#br0" timeOffset="17253.68">11458 7735 13 0,'0'0'34'0,"0"0"-1"0,0 0 4 15,0 0 5-15,0 0-2 0,0 0 4 16,-25-10-1-16,23 10 2 0,2-1-4 16,-1 1-4-16,1 0-1 0,0 0-8 15,-1 0-3-15,0 0-1 0,1 0 2 16,-1 0 0-16,0 1 1 16,-2 1 2-16,1-1 5 0,0-1 3 15,0 1 6-15,2 1-1 0,0-2-6 16,3 0-18-16,5 0 33 0,3 0 1 15,8 0-4-15,10-2-7 0,9 0-14 16,10-3-5-16,3 3-6 0,-2-1 0 16,-5 1-7-16,-4 2-9 0,0 0 0 15,0 3-1-15,0 0-21 0,0 1-32 16,0 2-52-16,0-1-56 0,-13 1-40 16,-3-3-104-16</inkml:trace>
  <inkml:trace contextRef="#ctx0" brushRef="#br0" timeOffset="17722.32">12586 7336 500 0,'0'0'33'0,"0"0"26"0,0 0 29 0,0 0-27 0,23-15-35 0,-18 21-9 15,-1 6 17-15,-2 5 18 0,-2 13 4 16,-3 17 8-16,-8 17-14 0,-1 11-7 16,-3 3-1-16,2 0-7 0,1-7 8 15,0 3-8-15,2-2-4 0,2 1-14 16,-3-3 1-16,0-2-9 15,-2-5-3-15,-1-4-5 0,2-8-1 16,-1-2-22-16,5-7-28 0,-1-6-27 16,2-8-10-16,3-8-38 0,2-4-51 15,2-7-32-15,0-3-208 0</inkml:trace>
  <inkml:trace contextRef="#ctx0" brushRef="#br0" timeOffset="18238.38">12562 7775 211 0,'0'0'79'15,"0"0"-32"-15,0 0 40 0,0 0-15 16,0 0-27-16,0 0-10 0,20-23 12 16,-15 17 0-16,0 0-3 0,3-2 3 15,0 1 0-15,2-1-7 0,2 1 4 16,2-3-4-16,0 3 7 0,2 0-6 15,1 0-4-15,4 3-1 0,-3 0-3 16,5 1-4-16,1 0 0 0,1 2-4 16,-3 1-7-16,0 0-6 0,-2 5 3 15,-3 1-3-15,-3 2-3 0,-3 4 5 16,-5 1 2-16,-3 4 2 0,-3 0-2 16,-1 2 1-16,-6 0-2 0,-2-2-4 15,-8 1-7-15,-2-1 0 0,-3-3-2 16,-2-2-2-16,-3-2-8 15,-1 1-3-15,1-3-3 0,-1-2-7 16,2-2-4-16,0 1-15 0,4-4-22 16,3-1-32-16,4 0-34 0,5-1-25 15,6-6-38-15,3 1-46 0,1-1-136 16</inkml:trace>
  <inkml:trace contextRef="#ctx0" brushRef="#br0" timeOffset="18809.06">13055 7990 294 0,'0'0'63'0,"0"0"32"0,0 0 15 0,0 0-34 16,2-25-21-16,0 18-9 0,2 1 3 16,0-1-1-16,3-2-2 15,1 2-6-15,3-1-3 0,-3 2-11 16,3 1-4-16,0 1-5 0,-1 1-1 15,0 1 1-15,0 1 1 0,-2 1-5 16,1 0-3-16,-2 2-5 0,0 3-1 16,0 1-2-16,-4 3 0 0,-1 2 1 15,2 3 1-15,-4 3 4 0,-4 2 4 16,-3 0 5-16,-1 4-4 0,-3-2-4 16,-2-2-3-16,-2 2-5 0,-1-3 2 15,0-2-3-15,-1-1 3 0,-1-1 4 16,2-2 12-16,1-2 3 0,2 0 3 15,4-2 0-15,2-2-2 0,3-4-9 16,1 2-2 0,3-2 1-16,0-2 1 15,5 0 6-15,3 0 10 0,4 0-9 0,5 0-3 16,4-2-4-16,1 1-5 0,4-1-5 16,0 1-4-16,-1 0 1 0,1 1-1 15,2 0-20-15,-1 0-17 0,0 0-18 16,-2 0-25-16,-3 0-10 0,2 3-50 15,7 1-65-15,-5-1-93 16,-3-1-142-16</inkml:trace>
  <inkml:trace contextRef="#ctx0" brushRef="#br0" timeOffset="19297">14385 7697 147 0,'0'0'51'0,"0"0"19"0,-11 0 14 0,6 0-12 0,-2 0-1 0,2 0-13 16,0 2 4-16,2-2 2 0,0 1 1 15,3 0-8-15,0 0 4 0,3-1 15 16,7 0-9-16,5 0-15 0,6-3-12 16,9 0 5-16,14-1 4 0,11-1 1 15,7 1-2-15,-2 2-8 0,-5 0-12 16,-6 2-11-16,-4 0-11 0,-3 0-4 16,-2 0-2-16,-4 0-2 0,-1 3-18 15,-10-2-19-15,-3 1-25 0,-6-2-36 16,-2 1-37-16,-1-1-71 0,4 2-18 15,-4-1-68-15</inkml:trace>
  <inkml:trace contextRef="#ctx0" brushRef="#br0" timeOffset="19657.23">14390 7880 414 0,'0'0'92'15,"0"0"4"-15,0 0 26 0,0 0-22 16,0 0-42-16,0 0 7 0,52-6 9 15,-9 3 9-15,17 2-6 0,2 0-17 16,1 1-14-16,-6 0-19 0,-5 0-13 16,-3 0-13-16,-2 1-1 0,-3 0-29 15,-1-1-31-15,-2 2-32 0,-9-1-55 16,1-1-65-16,-8 1-51 0,-6-1-109 16</inkml:trace>
  <inkml:trace contextRef="#ctx0" brushRef="#br0" timeOffset="20111.96">14967 7356 309 0,'0'0'54'0,"0"0"7"0,0 0 35 15,0 0-28-15,0 0-15 0,0 0-1 16,25-9 5-16,-22 9-10 0,-3 2-9 16,0 4-13-16,0 4 6 0,-3 7-2 15,-5 5 3-15,-9 13-2 0,-7 12 0 16,-9 12 4-16,-7 6 1 0,-2-3-9 16,-1-3-6-16,2-11-7 0,-2 0-7 15,1-3-2-15,-1-2-3 0,2-1 3 16,3-3 1-16,0-3 4 0,11-5 5 15,2-6-5-15,7-7-8 0,1-1-1 16,0 0-3-16,-2 3-34 0,0-3-42 16,6-4-63-16,7-4-74 0,3-4-50 15,3-5-162-15</inkml:trace>
  <inkml:trace contextRef="#ctx0" brushRef="#br0" timeOffset="20768.75">16212 7490 462 0,'0'0'82'0,"0"0"-6"0,0 0 36 0,0 0-27 0,0 0-43 0,14-18-1 16,-14 16-2-16,0 0-14 0,-2-2-2 15,-1 1-4-15,-2-1-9 0,-4 1-2 16,-2 3 5-16,-3 0-3 0,-4 4-1 16,-5 4 4-16,-2 4 2 0,-10 9-1 15,-5 11 0-15,-7 12-9 16,1 7-1-16,8-1 0 0,8-5-4 16,11-6 1-16,8-9-1 0,5-6 0 15,6-6 1-15,0 1 0 0,6 1 1 16,2 1 0-16,6 3-2 0,5-4 3 15,6-3-1-15,2-4 1 0,8-3 1 16,6-5-1-16,-3-4 0 0,-2-1-2 16,-3-3 5-16,-9-2 13 0,5-2 13 15,2 0-6-15,-4-2-5 0,2-4-6 16,-3-1-1-16,1-2-6 0,-5-3-3 16,-3 0 0-16,-3-2-5 0,-3-1 2 15,-1 1 1-15,-4-2-1 0,-3 1 1 16,-2-3 1-16,-3 0-2 0,0-1 1 15,-5 1 0-15,1 0-1 0,-7-1-2 16,1 4 1-16,-1 1-1 0,-3 1 1 16,1 5 3-16,-4-1-2 0,3 4-1 15,-2 2 0-15,0 3-1 0,-1 3-1 16,2 1 0-16,3 3 0 0,-1 0-18 16,2 2-30-16,0 2-42 0,3 7-45 15,0-3-105-15,3-1-96 0</inkml:trace>
  <inkml:trace contextRef="#ctx0" brushRef="#br0" timeOffset="24528.87">13254 9709 214 0,'0'0'74'0,"0"0"1"0,0 0 9 16,0 0-10-16,0 0-20 0,0 0-16 15,7-16 0-15,-6 13-2 0,0 2-13 16,1 0-6-16,-2 0 2 15,2 1 4-15,0 0 8 0,-1 0 7 16,0 0 3-16,1 0-3 0,-2 0-1 16,0 0 3-16,0 0-5 0,2 0-11 15,-2 0-5-15,0 0 0 0,0-1 5 16,0 0 0-16,0-2-5 0,-2 2 0 16,0-2-2-16,-2-1-2 0,0-1 1 15,-2 1-2-15,0-1-1 0,-1 2 0 16,-1-1-3-16,-2 4 1 0,-1 0-5 15,1 0-4-15,-4 5-2 16,-1 2 0-16,0 6 0 0,0 2-1 16,0 4 1-16,1 5 0 0,0 2 0 15,4 1-2-15,2 0 2 0,1-1 0 16,6 0 0-16,1-3 0 0,5-1 3 0,4-3 5 16,7-3 9-16,0-3 11 15,8-3 1-15,4-5 4 0,2-3-5 16,0-3 5-16,2-6-1 0,0-5-1 15,-1-3 4-15,0-4-2 0,-3-5-7 16,-1-2-5-16,-4-9-2 0,-4-11-9 16,-7-8-1-16,-7 1-7 0,-5 4 2 15,-6 15-4-15,-5 13-4 0,3 8-6 16,-5 6-16-16,-1 2-13 0,-8 1-22 16,-3 1-26-16,1 3-23 0,-2 5-15 15,3 4-53-15,1 7-62 0,7-3-20 16,5 0-87-16</inkml:trace>
  <inkml:trace contextRef="#ctx0" brushRef="#br0" timeOffset="25210.1">13534 9753 198 0,'0'0'47'0,"0"-9"44"0,0 2 1 0,0-1-6 0,2-2-33 0,2 0-10 15,2 0 4-15,1-2-1 0,0-1-2 16,3 1 3-16,-2 0-4 0,3-1 8 15,3 1-3-15,-1 2-7 0,1 1-9 16,-2 0-1-16,2 2-11 0,1 3-2 16,-2 1-3-16,-1 3-6 0,-2 3-2 15,0 7-3-15,-1 3-1 0,-3 3-2 16,-1 7 1-16,0 2 1 0,-2 1-2 16,-1 0 2-16,1 0-2 0,-3 1 1 15,0-3-2-15,-3 0-1 0,-2-3-7 16,0-1 3-16,-3-4 5 0,-3-2 0 15,1-4 1-15,1-3 0 0,1-3-1 16,-1-4 3-16,2 0 0 0,1-6 0 16,-2-2 2-16,2-4 1 0,3-4 3 15,0-3 0-15,3-3-3 16,0-2 0-16,3-2-4 0,6 1 0 16,-1 1 1-16,3 3 4 0,3 1 1 15,1 3 3-15,2 1-2 0,2 5-2 16,-2 2-6-16,5 2-1 0,-4 3 0 15,2 0-18-15,-1 4-13 0,2 0-17 16,-1 2-22-16,-2 1-47 0,-1 2-41 16,0 4-47-16,-2-2-88 0</inkml:trace>
  <inkml:trace contextRef="#ctx0" brushRef="#br0" timeOffset="25602.33">14077 9869 357 0,'0'0'145'0,"0"0"-12"0,0 0-13 0,16 1 14 0,-11 1-55 15,1 2-16-15,2 2-3 0,-3 0-12 16,1 3-19-16,-3 3-12 0,-1 3-7 15,-2 2-6-15,-2 4 3 0,-7 0 0 16,1 3-2-16,-3-2-1 0,-3-1 0 16,2-1-4-16,-3-3-26 0,2 0-46 15,-6 0-83-15,5-3-131 0,2-5-203 0</inkml:trace>
  <inkml:trace contextRef="#ctx0" brushRef="#br0" timeOffset="28340.01">15363 9338 87 0,'0'0'48'0,"0"0"-4"16,0 0 14-16,0-1-8 0,0 0-17 15,2 0-2-15,-2-2 3 0,0 2 2 16,1 0 10-16,1-1-6 0,-2-1-7 16,2 2-1-16,-2-1 3 0,1 1 1 15,1-2-5-15,1 2 2 0,-3 0-7 16,2 0-5-16,1 0-4 0,-3 1-4 15,0-1 0-15,1-1 8 0,-1 1 1 16,0-1 6-16,0 1-3 0,0-2-7 16,0 2-1-16,-1 1-2 0,1-1-1 15,0 0 1-15,-2 0 2 0,1 1-1 16,1 0 1-16,0 0-1 0,0 0-6 16,0 0 1-16,0 0-2 0,0 0 1 15,0 0 0-15,0 0 2 0,0 0 1 16,0 0 5-16,0 0 4 0,0 0-4 15,0 0 2-15,0 0-7 0,0 0-5 16,0 0-4-16,0 0-1 0,0 0-3 16,3 0 0-16,1 1 1 0,3 1 0 15,1 3 2-15,3 2-2 0,3-1-1 16,2 3 5-16,6 1 0 0,3 3 4 16,2 1 4-16,8 4-1 15,-4-3 2-15,1 0-2 0,6 3 3 16,-3-2-2-16,4-1-1 0,-9-1 1 15,-4-3-5-15,-3-3 1 0,1 1 1 16,4 2 1-16,-1-1 1 0,-2 1 1 16,-7-2-2-16,1 1 0 0,-7 0 1 15,-2-1-4-15,-1 2-1 0,-7-1-1 16,-2 2-4-16,-5-1 2 0,-9 2 0 16,-2 0-1-16,-8 1-1 0,-2 1 1 15,-11 3-3-15,-8 3 3 0,-6 2-2 16,-6 1 0-16,7-2-1 0,7-5 2 15,6-1-1-15,9-4-1 0,6-1 0 16,3-4-8-16,6 0-15 0,-1 1-18 16,-2 0-17-16,5 0-13 15,2-2-34-15,6-1-43 0,9-4-68 16,6-1-20-16,1 0-74 0</inkml:trace>
  <inkml:trace contextRef="#ctx0" brushRef="#br0" timeOffset="29028.29">16839 9333 340 0,'0'0'48'0,"8"-9"14"0,-3 4 10 0,0 0-5 16,-4-2-33-16,-1 0-2 0,0 1 21 15,0-2-5-15,-3 3 5 0,-2-1 1 16,-1 1-6-16,-1 1-2 0,-3-1-14 16,0 4 1-16,2 1-15 15,-3 0-5-15,0 1-8 0,-2 5-4 0,-1 2 0 16,1 3-1-16,-4 3 1 0,1 2-1 16,-1 3 0-16,1 0 0 0,0 4 0 15,3 0 1-15,3 2-1 0,3 0 2 16,4 2-2-16,3-1 2 15,3-2 5-15,4 1 1 0,5-3 5 16,1-1 6-16,4-3-6 0,1 0 0 16,2-5 0-16,2 0-1 0,2-4-3 15,-2-2 0-15,0-4 0 0,0-1-1 16,-3-2 6-16,0-4 1 0,-3-3 3 16,1-2 2-16,0-3-3 0,-2-2-5 15,-2-3-2-15,-1-4-3 0,-4-2-4 16,-3-1 2-16,-2-3 0 0,-3 0-1 15,-3-2-1-15,-5 2-1 0,-2-1-1 16,-5 3-1-16,-3 0 0 0,-1 4-1 16,-4 0 2-16,1 4-1 0,-1-1 0 15,3 4-1-15,0 1 0 0,2 4-5 16,2 2-11-16,5 1-5 0,-2 0-6 16,4 4-23-16,3 1-24 0,1 1-33 15,3 2-45-15,2 5-47 16,5 0-33-16,-2-1-133 0</inkml:trace>
  <inkml:trace contextRef="#ctx0" brushRef="#br0" timeOffset="30047.95">15760 10791 130 0,'3'-3'51'0,"0"0"16"0,-1 0 22 0,1 1-29 0,-1-1-7 16,1 0 6-16,0 1-3 0,-1-1-7 15,2 1-5-15,-1-1-1 0,-1 1 1 16,1 0-1-16,0 0-4 16,-1-1-3-16,1 1-1 0,0 0 0 15,2 0 3-15,-3 0-2 0,3 1 2 16,-1 0-5-16,1-1-2 16,-2 2-5-16,0 0 0 0,0 0-9 0,-3 0-5 15,2 0-6-15,-2 0-3 0,0 3 0 16,-5 1 0-16,-3 3 1 15,-4 2 2-15,-6 3 0 0,-10 4-2 0,-12 7-2 16,-7 4 0-16,-2 1-1 0,6 0-1 16,5-4 1-16,10-7 1 0,4-3 1 15,8-4 17-15,2 0-1 0,-2 0-1 16,-4 2-7-16,2 1-3 16,4-4-2-16,3-1 1 0,2-1-2 0,4-1-3 15,3 0 0-15,2-3 1 16,2 1-1-16,6-2 1 0,4 3 9 15,4-1 2-15,6 1 0 0,5 2-1 16,3 3-3-16,5 1 2 0,6 5 10 16,8 1 0-16,3 1-4 0,-6-1 1 0,-6-2-4 15,-3-2-2-15,-13-2-7 0,-2-2-1 16,-3-2-1-16,-6-2-1 0,4 0-1 16,-3 2-1-16,5 0-1 0,-6 0-8 15,1-2-28-15,-6-1-25 16,0 0-29-16,0-2-26 0,1 1-41 15,6-1-61-15,-3-2-84 0,-1 0-177 0</inkml:trace>
  <inkml:trace contextRef="#ctx0" brushRef="#br0" timeOffset="30704.21">17038 10913 201 0,'0'0'210'0,"0"0"-77"0,0 0-38 0,22-24 3 0,-17 17-52 16,0 1-21-16,-2 1 6 0,-3-1-10 16,0 2 3-16,-3 1-2 0,-5 1 1 15,-2 1-2-15,-4 1 1 16,-5 3-5-16,-5 4 7 0,-1 3 0 16,-2 2-10-16,-1 6-8 0,-2 1-1 15,3 4-3-15,-1 1 0 0,4 3-2 16,2 1 1-16,3 3-2 0,3 0 2 15,6-1 0-15,1 0 11 0,6 0 11 16,3-3 4-16,6-2 0 0,7-1-3 16,1-3-1-16,5-4-3 0,0-2-2 15,5-2-3-15,1-1 6 0,0-4-1 16,5-2 6-16,-3-3 7 0,1 0 10 16,2-3-7-16,-4 0-11 0,3-4-4 15,-3-2 0-15,0-1-4 16,-1-1-3-16,0 0-3 0,-3-4-7 15,0-1 2-15,0-1-4 0,-6-2 0 16,0-1 0-16,-2-1 0 0,-3-3-1 16,-3-1 3-16,-1-2 0 0,-3-1 1 15,-2-2 2-15,0-1-3 0,-2 0-1 16,-2 0-1-16,-1 1-1 0,-4 4 1 16,-1 2-2-16,-4 1 1 0,-2 4-1 15,-4 2 0-15,1 2 0 0,-4 1-1 16,-1 3 0-16,0 2 0 0,0 2-7 15,3 0-23-15,-2 2-24 16,4 2-29-16,3 0-29 0,0 0-34 16,-1 4-74-16,1-1-111 0,6-3-240 0</inkml:trace>
  <inkml:trace contextRef="#ctx0" brushRef="#br0" timeOffset="36275.61">3976 13869 105 0,'0'0'34'0,"0"0"0"0,0 0 12 15,0 0 8-15,0 0-10 0,-33-11-17 16,27 11 5-16,1 0 1 0,-2 0 4 16,2 0-3-16,-1 0-5 15,2 2-3-15,-1-1 2 0,1 0 12 0,0 0 0 16,2-1 3-16,1 0 0 0,0 0-4 15,1 0 3-15,0 0-4 16,0-1-11-16,1-3-8 0,7 0 0 16,0-3 9-16,8-1 5 0,4-1 5 15,2 0-10-15,3 1-9 0,0 1-3 16,3 1-3-16,2 2-1 0,7-1-2 16,4 5 0-16,2 0-2 0,-2 5 2 15,-10 1-1-15,-10 1-6 0,-3 3-2 16,2 1 0-16,-1 6 0 0,2 5-1 15,-4 4 0-15,-5 4-1 0,-7 2-2 16,-5 0-3-16,-9 6-7 16,-13 1 0-16,-1 0 0 0,-1-7 5 15,-1-5 1-15,2-7 5 0,-7 8-3 16,-1 0 1-16,-1-3 0 0,1 0 4 16,4-5-6-16,-4 2 0 0,3-1 6 15,0-1 0-15,6-3 2 0,1-2 0 16,2-4 0-16,5 0 6 0,0-4 1 15,6-1 2-15,5-3 0 0,3 1 3 16,1-1 0-16,9-2 4 0,7 0 4 16,11-1 5-16,12 2-5 0,10-2-10 15,2-3-7-15,-1 3-1 0,-7-1-2 16,-6 1-1-16,0 0-1 16,-2 0-4-16,-2 0-12 0,-5 0-14 15,-6 0-20-15,-8 0-30 0,0 1-46 16,2-1-74-16,-1 0-37 0,-4 0-125 0</inkml:trace>
  <inkml:trace contextRef="#ctx0" brushRef="#br0" timeOffset="36525.61">3946 14205 609 0,'0'0'125'0,"0"0"-55"0,44-14 39 0,-8 5 12 15,11-5-44-15,10 0-26 0,1-2-10 16,-6 4-16-16,-5 1-16 0,-6 4-7 16,1 1-2-16,-1 2-11 0,4 2-41 15,0 2-43-15,-1 1-78 0,2-1-60 16,-12 1-44-16,-4-1-120 0</inkml:trace>
  <inkml:trace contextRef="#ctx0" brushRef="#br0" timeOffset="37120.65">5104 14622 270 0,'0'0'93'0,"0"0"-23"16,0 0 38-16,0 0-13 0,0 0-23 16,0 0-2-16,16-39 3 0,-11 32-15 15,2 1-16-15,-1 4-9 0,-1 0-8 16,-1 2-10-16,-1 2-6 0,-2 6-3 15,-1 6 5-15,-2 5-1 16,-4 5-2-16,-5 10 0 0,-3 8-1 16,-2 6-1-16,-1 0 2 0,4-10-2 15,3-9 4-15,5-10 0 0,0 1 7 16,1 1 6-16,0 4 2 0,0 1 3 16,1-1-4-16,2-4-3 0,1-5 0 15,0-2 0-15,4-3-1 0,1-2-7 16,3-4-2-16,4-2-2 0,2-2-3 15,2-1-2-15,2 0-2 0,3-1 0 16,0-2-1-16,0-2 0 0,1-1-1 16,-1 3-3-16,2-1-10 0,-2 0-14 15,0 0-14-15,-3-2-18 0,-1 3-33 16,-4-2-38-16,-4-1-53 0,-2 2-66 16,-4 0-90-16</inkml:trace>
  <inkml:trace contextRef="#ctx0" brushRef="#br0" timeOffset="37338.93">4967 14924 603 0,'0'0'56'0,"0"0"-13"0,0 0 119 0,0 0-36 0,52-11-46 0,-26 7-16 16,2-3-16-16,2 2-21 15,2-1-10-15,0 1-11 0,5 2-4 16,-5 1-2-16,0 0-3 0,0 0-39 16,-5 2-36-16,4 0-30 0,-2 0-41 15,-1 0-40-15,7 1 7 0,-7-1-44 16</inkml:trace>
  <inkml:trace contextRef="#ctx0" brushRef="#br0" timeOffset="37807.89">5573 14934 333 0,'0'0'78'0,"0"0"-33"15,0 0 64-15,0 0-26 0,0 0-35 16,0 0 2-16,0 0 10 0,0 0 2 16,0 0-1-16,33 20 0 0,-21-20 11 15,2-1-2-15,0-4-4 0,1 1-9 16,0-3-14-16,2 1-10 0,-1-1-12 15,0-1-2-15,-1 0-7 0,-1-1-4 16,-2 1 2-16,0 0-1 0,-2 0-6 16,-4-3 2-16,0 3 0 0,-3-1 1 15,-2-2-4-15,-1 2 1 16,-5 0-3-16,-4-1-3 0,-3 3-4 16,-4 3-13-16,-3 0 2 0,-1 3 1 15,-3 1 3-15,-1 3 2 0,1 3 4 16,0 4 6-16,1 0 0 0,2 2-3 15,3 1-6-15,1 1-7 0,3 1-4 16,0 0 7-16,1 0 0 0,2 3 7 16,3-1 6-16,1-2 0 0,3 3 2 15,3-3 0-15,2-1 1 0,5 1 9 16,3-3 2-16,1-2-4 0,4 1-4 16,1-5-1-16,3-2-3 0,1 0 0 15,1-3-5-15,1-1-11 0,1 0-23 16,1-3-33-16,1-1-36 0,2-3-5 15,0 1-34-15,9-3-21 0,-8 2-64 16,-4 0-11-16</inkml:trace>
  <inkml:trace contextRef="#ctx0" brushRef="#br0" timeOffset="38262.94">6074 14868 243 0,'0'0'244'0,"0"0"-149"0,0 0 50 0,0 0-27 0,25-22-33 0,-20 16-7 15,-1-1-21-15,-1 0-18 0,-3-1-14 16,0-2-7-16,-5 3-12 0,-2 3-6 16,-2-1-5-16,-3 3 4 0,0 2-1 15,-3 0-5-15,0 3 2 16,-2 2-3-16,1 2-3 0,-2 1-3 15,1 2 4-15,2 1 4 0,3-1-10 16,3 2 0-16,1 0-1 0,4-1 7 16,3 1 4-16,1 0 2 0,3 1-3 15,5-2 3-15,3 2 4 0,2 1 1 16,4-3 1-16,0 0 1 0,3 0 6 16,0-2 14-16,0 0 5 0,1 1 5 15,1-1-1-15,-3 3-6 0,0-3 1 16,-1 3 2-16,-2-3-7 0,-3 2-9 15,-3-1-1-15,-5-2-3 0,-3 3 1 16,-2-2-6-16,-7 1 1 16,-5-1 0-16,-4 0-1 0,-6-2 0 15,-5 2-4-15,-2 1-25 0,-2-2-30 16,-2-2-33-16,1-1-30 0,1-2-39 16,-5-1-48-16,7 0-7 0,7-2-89 15</inkml:trace>
  <inkml:trace contextRef="#ctx0" brushRef="#br0" timeOffset="38654.46">6379 14751 485 0,'0'0'111'0,"0"0"-22"0,0 0 63 16,0 0-99-16,35-21-33 0,-30 21-1 15,-1 4-12-15,-3 3-7 0,-1 4 1 16,-5 7 4-16,-2 3 0 0,-2 2-2 16,-1 2 3-16,-1 2-3 0,1 1 2 15,-1 1 8-15,-1-1 7 0,2 1 7 16,1-4-3-16,-1 1-1 0,3-2 5 15,0-1-4-15,1-3-5 0,0-3 0 16,3-2 1-16,3-2-3 0,0-2 1 16,4-3-2-16,4-2 2 0,3-3-1 15,3 1-10-15,4-4-2 0,2 0-3 16,-1 0-1-16,3-5-1 0,-1 0-5 16,1 2-17-16,-1-2-13 0,1 0-16 15,-2 1-19-15,0-3-17 0,-2-1-25 16,-2-3-44-16,-3 2-27 0,-7 0-98 15</inkml:trace>
  <inkml:trace contextRef="#ctx0" brushRef="#br0" timeOffset="38839.83">6248 15000 569 0,'0'0'145'0,"0"0"-106"0,0 0 91 0,0 0-85 15,49-16-31-15,-25 8 1 16,2 1 0-16,3-1-9 0,-1 1-6 16,2 1-11-16,6-1-30 0,7 0-54 15,8-1-66-15,-6 1-54 0,-10 0-162 16</inkml:trace>
  <inkml:trace contextRef="#ctx0" brushRef="#br0" timeOffset="39373.83">8889 14157 402 0,'0'0'89'0,"0"0"-14"0,0 0 7 0,0 0-13 0,0 0-3 16,25-10 13-16,-13 5-3 0,0 3-22 15,4-2-6-15,-1 1 2 0,3 0-6 16,0 0-10-16,2-1-9 0,4 1-11 16,1-2-7-16,1 2-7 0,1-1 0 15,0 2-21-15,-1 0-18 0,-2 0-22 16,-2 1-24-16,-6 0-31 0,2 1-50 16,-7-1-28-16,-4 0-130 0</inkml:trace>
  <inkml:trace contextRef="#ctx0" brushRef="#br0" timeOffset="39576.97">8886 14308 883 0,'0'0'103'16,"0"0"-20"-16,0 0 28 0,44 16-54 15,-16-15-21-15,9-1 0 0,11 0-16 16,5-1-11-16,1 1-9 0,0 1 1 15,-2 4-1-15,4-1-36 0,6-1-28 16,4 0-58-16,1 0-76 0,-15-3-115 16,-8 0-239-16</inkml:trace>
  <inkml:trace contextRef="#ctx0" brushRef="#br0" timeOffset="43222.97">11559 12673 9 0,'2'0'66'0,"2"-2"-47"0,-1 1 12 0,1-3 3 15,0 2-2-15,-2 0-5 0,3-1 6 16,-2 1 8-16,-1 0-7 0,0 2-3 16,-1-1 0-16,0 1 2 0,-1 0 11 15,1 0-4-15,-1-1 0 0,0 1-6 16,1 0-6-16,-1 0-6 0,0 0-6 16,0 0 1-16,0 0 0 0,4-1 11 15,-4 0 7-15,1 0 7 0,0 1-2 16,0 0-1-16,0 0-1 0,-1 0-9 15,-1 0-11-15,-4 3 0 0,-3 2-1 16,-4 3-9-16,-4 4-2 0,-2 2-5 16,-4 6 2-16,-4 2-3 0,-5 12 0 15,-5 10 0-15,-4 16-3 0,-1 5 3 16,7-1-3-16,6-3 0 0,7-9 3 31,3 0 3-31,4-2-3 0,3-1 10 0,4 0 13 0,2-4-1 16,2 2-7-16,3-5-7 0,3-1-2 15,3-4-2-15,1-8 0 0,1-5-2 16,-2-6-1-16,2-1 0 0,3 0-1 16,2 4-2-16,3-1-26 0,1-2-55 15,8 0-73-15,-5-4-113 0,-1-4-191 16</inkml:trace>
  <inkml:trace contextRef="#ctx0" brushRef="#br0" timeOffset="43698.84">11846 12869 513 0,'0'0'59'0,"0"0"-6"0,0 5 24 0,1 2 2 0,-1 4-13 0,0 5-6 16,0 4 1-16,-3 11 3 0,-2 12-15 15,0 12 2-15,0 7-12 0,1 2-7 16,1-5-7-16,1-5-3 0,0 1-2 16,1-1-1-16,-2-2-8 0,-2-4-6 15,1-1-5-15,0-7-14 0,2-9-25 16,2-7-23-16,0-7-37 15,0-3-40-15,0-2-41 0,3-1-2 16,-1-4-42 0</inkml:trace>
  <inkml:trace contextRef="#ctx0" brushRef="#br0" timeOffset="44073.97">11769 13190 435 0,'0'0'64'0,"0"0"23"0,0 0 19 16,21-44-26-16,-12 29-16 0,1 0-4 15,1 2-5-15,0-1 6 0,1 1-1 16,-1 2-9-16,0 1-21 0,2 3 6 15,-2 2-5-15,0 1-8 0,2 1-2 16,-2 3-2-16,3 0 4 0,0 0-6 16,1 3 0-16,1 4-1 15,-1 1-1-15,-1 4-2 0,-2 2-1 16,-1 3 4-16,-3 3-2 0,-3 2 8 16,-4 1 2-16,-1 1 0 0,-6-1-7 15,-4 0-9-15,-4-3-3 0,-3-1-2 16,-4-1-3-16,-3-2-2 0,-5-1-17 15,0-3-13-15,-2 0-15 0,0-5-25 16,1-2-28-16,1-2-21 0,3-3-34 16,1 0-17-16,-1-1-37 0,8-2-53 15,4-1-58-15</inkml:trace>
  <inkml:trace contextRef="#ctx0" brushRef="#br0" timeOffset="44419.18">12163 13286 491 0,'0'0'103'0,"0"0"-15"0,0 0 32 0,35-22-31 0,-27 18-27 0,0 1-12 16,-3 0 2-16,-1 2-8 16,0 1-10-16,-4 5 1 0,0 5 7 15,0 5-2-15,-3 5 10 0,-2 4-2 16,-4 3-19-16,3 2-10 0,1 0-10 16,0 1-5-16,2 0-2 0,1 0-2 15,2-2-6-15,-2 0-30 0,2-3-35 16,2-4-24-16,0-1-49 0,5-4-45 15,-2-5-74-15,2-5-140 0</inkml:trace>
  <inkml:trace contextRef="#ctx0" brushRef="#br0" timeOffset="45115.67">11662 12994 197 0,'0'0'99'0,"0"0"-30"0,0 0 36 0,0 0-15 0,0 0-26 16,-1-13-8-16,0 8 4 0,0-2 4 15,0 0 2-15,1-2-8 0,0-1 10 16,2-1 0-16,3-1-7 0,1-2-15 16,3-2-10-16,3-1-13 0,1-2-3 15,3 1-5-15,-1-3 1 0,1 0 0 16,-1-2 0-16,1 0-5 0,-2 2 8 31,-2 0-2-31,1 2 1 0,-4 2 8 0,-1 0-18 0,0 2 4 0,-3 2 4 16,-1 0-2-16,0 2-8 0,-1 1 1 15,1-1 5-15,-2 2 2 0,2 2-10 16,-2 0 0-16,1 2 1 0,-1 2-1 16,0 0-2-16,0 2-2 0,3 1 1 15,-3 1-1-15,4 3 1 0,-1 2-1 16,1 2 2-16,2 1 3 0,0 5 5 16,4 0-5-16,1 2 0 0,-1 3 2 15,3 0 0-15,0 2 1 0,3 2 0 16,-3-1 2-16,2 3 2 0,-2-2 0 15,2 1-3-15,1-1-3 0,-2-1-3 16,3-1-1-16,-1-1-2 16,2 0-7-16,2-1-41 0,2 1-49 15,-1 0-49-15,14 4-62 0,-5-5-136 16,-2-5-212-16</inkml:trace>
  <inkml:trace contextRef="#ctx0" brushRef="#br0" timeOffset="45506.21">12812 13291 481 0,'0'0'101'0,"0"0"27"0,36-4 26 16,-14-1-67-16,3-1-10 0,3 1-9 15,1-1-32-15,1 1-25 0,-3 2-9 16,2-1-2-16,0 3-24 0,0-1-31 16,1 2-43-16,15-1-72 0,-8-1-69 15,-2 1-159-15</inkml:trace>
  <inkml:trace contextRef="#ctx0" brushRef="#br0" timeOffset="45948.28">13761 12816 671 0,'0'0'94'0,"0"0"38"0,0 0-26 15,0 0-62-15,0 0-22 0,35-33-4 16,-32 33-10-16,-1 3-2 0,-2 5 5 16,-3 6 27-16,-1 5 8 0,-2 12-7 15,-6 10-11-15,2 15-13 0,-1 5-5 16,2 1-3-16,4 0 2 0,-2-5 3 16,2 0 0-16,-1-1 2 0,2 0-2 15,-1 0-7-15,0-2-3 0,2-3-1 16,-2-2-1-16,3-4-20 0,2-4-21 15,0-9-28-15,2-7-51 16,-1-8-31-16,3 0-78 0,1-4-31 16,-1-2-92-16</inkml:trace>
  <inkml:trace contextRef="#ctx0" brushRef="#br0" timeOffset="46401.8">13771 13234 460 0,'0'0'102'16,"0"0"1"-16,0 0-7 0,0 0-56 15,20-43-10-15,-14 31 17 0,1 0-15 16,-1 0-2-16,2 2 15 0,0-1 10 16,0 1-10-16,0 0 14 0,3 0-22 15,0 0 0-15,3 0-5 0,-1 0-8 16,4 1-14-16,-1 1-1 0,1 2 1 16,-2 2-1-16,0 3-3 0,-1 1-3 15,-1 0 1-15,-2 5-1 16,-1 5 1-16,-5 1 3 0,2 3 9 15,-2 2-1-15,-3 0-1 0,1 2-6 16,-3-1-4-16,0-1-3 0,-5-2-2 16,-4 0 3-16,-2-3 0 0,-4-1 1 15,-5-2 0-15,-7 0-3 0,-1-1-3 16,-2 0-20-16,0-2-15 0,0-1-11 16,0-1-15-16,3 0-20 0,1-1-31 15,4-1-35-15,5-1-70 0,4 0-56 16,5 0-88-16</inkml:trace>
  <inkml:trace contextRef="#ctx0" brushRef="#br0" timeOffset="46965.05">14191 13348 252 0,'0'0'146'0,"0"0"-58"0,0 0 22 0,0 0-40 16,0 0-35-16,0-36-6 0,0 27 11 15,0 0-6-15,3-1 10 0,-3 1 0 16,5 0 9-16,-2 2-2 0,0 1-1 16,2-1-10-16,2 2-4 0,0 1 3 15,1-1-6-15,0 4-5 0,0-1-4 16,0 2-10-16,0 0-7 0,0 0-4 16,-1 0-1-16,-2 3-2 15,0 4 6-15,-2 1-5 0,-1 3 0 0,-2 0-1 16,0 3 1-16,-5 0 3 15,-3 1 2-15,-3 2 1 0,-3-2-3 16,-2 2-1-16,0-2 2 0,0-1-2 16,2-1 1-16,3-2-2 0,-2-3 3 15,4 0 2-15,4-2 4 0,-1 0 9 16,3-2-4-16,3-2 1 0,0 1-6 16,0-1 0-16,3-1 4 0,5 0 6 15,3-1-2-15,6 0-5 0,-1-3-7 16,6 1-3-16,3 0-4 0,-1 2 0 15,2 0-2-15,2 1-11 16,0 2-15-16,1 0-24 0,1 0-27 0,0 1-16 16,0-2-45-16,8 2-74 0,-8-2-106 15,-5-1-230-15</inkml:trace>
  <inkml:trace contextRef="#ctx0" brushRef="#br0" timeOffset="47686.09">13499 12804 308 0,'0'0'106'0,"0"0"-7"0,0-3 8 0,0-1-18 0,2-2-14 16,3-2 6-16,2-3-13 0,1 0-14 16,2-3-6-16,4-1-8 0,1-2-4 15,3 0-9-15,4-3-1 0,-3 1-12 16,3 0-1-16,-3-1 1 15,0 0 2-15,0 0 4 0,-3 0 0 16,1 0-8-16,-4 2-2 0,1-1 0 16,-1 2 1-16,-1 2 3 0,-4 0 0 15,2 2-5-15,-2 1-3 0,1 1 0 16,-3 2-2-16,1 2 5 0,-2 1 6 16,-1 1 5-16,0 2-5 0,-2 1 2 15,0 1-9-15,-2 1-4 0,3 0-4 16,-3 0-1-16,3 4-1 0,1 1 2 15,-1 2 0-15,2 2 0 0,1 2 6 16,3 3-3-16,-1 2 1 16,2 1 2-16,2 1-1 0,-1 2 3 15,2 0 2-15,3 1 0 0,-3 1-4 16,4-1-2-16,0 1 1 0,-3-1-3 16,1 1 2-16,2-3-1 0,-4 2-1 15,1-3-2-15,-2 1-1 0,1-2-1 16,0 1-25-16,1 0-33 0,-2-1-39 15,0 1-39-15,7 3-72 0,-2-5-84 16,-5-3-103-16</inkml:trace>
  <inkml:trace contextRef="#ctx0" brushRef="#br0" timeOffset="48170.27">14450 12475 458 0,'0'0'115'0,"0"0"-21"0,17 7 39 0,-6-1-64 0,5 3-44 0,0 4 6 16,4 5-7-16,1 4-3 0,5 5-5 15,7 9 5-15,6 12-6 0,2 11 1 16,2 6-7-16,-4-2-6 0,-9-2 0 15,-9-6-2-15,-2-1 0 0,-8 0 10 16,-5-1 29-16,-1-1 7 16,-5 2-9-16,-2-2 0 0,-7-1-19 15,-2-1-4-15,-8-4-1 0,0-2-5 16,-3-4-1-16,-3-3-1 0,1-8-2 16,3-6 0-16,1-5-3 0,4-2-2 15,-6 2-4-15,0 1-27 0,0 1-34 16,2-2-41-16,5-4-55 0,10-1-70 15,3-4-56-15</inkml:trace>
  <inkml:trace contextRef="#ctx0" brushRef="#br0" timeOffset="48691.08">15844 13186 391 0,'0'0'103'0,"0"0"-23"0,0 0 1 0,12 1 66 0,3-1-23 15,10 0-22-15,13-1-17 0,17-3-11 16,12-2-14-16,5 2-8 0,-1 1-12 16,-6 0-15-16,-8 1-6 0,1 1-3 15,-3 0-8-15,-4 1-5 0,3 0-3 16,-2 3-2-16,-1 1-31 0,2-2-45 15,-1 0-36-15,-1-2-78 0,-12 0-91 16,-7-1-157 0</inkml:trace>
  <inkml:trace contextRef="#ctx0" brushRef="#br0" timeOffset="53492.23">17751 12601 174 0,'0'0'23'0,"0"0"9"0,0 0 15 0,0 0 23 15,46-28-19-15,-34 24-5 16,-1-1 11-16,2 0-8 0,-2 0-1 15,2 0-2-15,-4-1 8 0,1 1 7 16,-1 0-2-16,-3 0-4 0,-1 0-5 16,-2 1-16-16,-1 1-15 0,0 2-5 15,-2 0-11-15,-4 1-3 0,-4 0-2 16,-4 5 1-16,-6 7 1 0,-12 11 0 16,-11 16-3-16,-12 18-6 0,-3 12-5 15,7 5 12-15,5 0-2 0,13-4 3 16,1 2-1-16,6 0 1 0,3-2 2 15,2 0-1-15,8-2 5 0,2-1 23 16,4-7 3-16,5-3 18 0,5-8-21 16,7-5-1-16,6-7-16 0,1-8-11 15,-1-9-4-15,-3-6-63 0,10 0-80 16,-3-4-80-16,1-2-144 0</inkml:trace>
  <inkml:trace contextRef="#ctx0" brushRef="#br0" timeOffset="53896.42">18403 12762 520 0,'0'0'18'0,"0"0"34"0,0 0 55 0,21-42 5 0,-14 34-60 15,-2 1-14-15,-2 2 4 0,-1 2 0 16,-2 3-7-16,0 1-6 0,0 9 24 15,-5 8 5-15,-5 14 1 16,-2 15-9-16,-5 19-10 0,1 5-11 16,1 0-10-16,3-6-13 0,4-7-1 15,-1-3-2-15,4 0-2 0,1-3 5 16,0-3-6-16,0-3-16 0,0-5-42 16,3-11-27-16,1-7-46 0,1-2-78 15,2-10-95-15,2-1-114 0</inkml:trace>
  <inkml:trace contextRef="#ctx0" brushRef="#br0" timeOffset="54229.96">18356 13039 447 0,'0'0'111'0,"0"0"-48"15,0 0 9-15,33-44 45 0,-16 32-71 16,1-2-28-16,4 2 29 0,1 1-17 16,0 1 5-16,1 3-1 0,2 3-3 15,-4 3 0-15,3 1 14 16,-4 4-3-16,-2 4-13 0,1 5 2 16,-5 3-2-16,-4 4-5 0,0 3 1 15,-3 2 0-15,-5 0-8 0,-1 0-10 16,-4-1-2-16,-4-1-2 0,-6-3 2 15,-6-1 0-15,-4-5-2 0,-5 0 0 16,-5-3-2-16,1-3-1 0,-1-3-12 16,2-4-24-16,5-1-37 0,2-3-29 15,-2-2-30-15,3-2-32 0,5-3-56 16,4 3-67-16</inkml:trace>
  <inkml:trace contextRef="#ctx0" brushRef="#br0" timeOffset="54497.32">18817 13222 724 0,'0'0'28'0,"0"0"55"16,0 0-31-16,0 0 13 0,0 0-48 15,0 0-14-15,19-29-1 0,-19 26-2 16,0 3 7-16,0 1 4 0,-1 6 14 15,-5 6 18-15,-1 5 17 0,-1 6-19 16,-1 3-21-16,-1 5-13 0,2 5-6 16,3-3-1-16,2-1-51 0,3-1-48 15,0-7-38-15,12 7-69 0,-3-7-35 16,3-4-140-16</inkml:trace>
  <inkml:trace contextRef="#ctx0" brushRef="#br0" timeOffset="54723.85">19060 13195 741 0,'0'0'166'0,"0"0"-45"0,0 0 11 16,36-11-76-16,-13 6-26 0,10-2 21 15,9-1-13-15,9 1-3 0,2 1-24 16,-6 1-11-16,0 3-19 0,-4-1-38 16,4 1-32-16,2 0-43 0,-1-1-62 15,-13 2-94-15,-7-3-152 0</inkml:trace>
  <inkml:trace contextRef="#ctx0" brushRef="#br0" timeOffset="55020.73">20073 12805 711 0,'0'0'61'16,"0"0"3"-16,0 0 16 0,0 0-42 15,0 0-33-15,0 0 29 0,33 29 2 16,-33-8 9-16,-3 12-6 0,-3 14-12 16,-3 12-11-16,2 4-7 0,0-2-5 15,1-6-4-15,-2-6 1 0,2 0-2 16,-1-3-7-16,2-2-22 0,2-4-19 16,2 0-31-16,1-4-58 15,-1-11-90-15,1-7-112 0</inkml:trace>
  <inkml:trace contextRef="#ctx0" brushRef="#br0" timeOffset="55380.18">20103 13127 485 0,'0'0'82'0,"0"0"1"16,31-44 58-16,-17 25-51 0,2 2-53 15,-1 0 3-15,1 3-7 0,-1 2-9 16,1 1 2-16,-3 2-2 0,1 2 12 16,-1 1 2-16,0 3-8 0,2 1-8 15,-3 2-5-15,2 0-3 0,-2 6-6 16,0 2-4-16,-3 6-4 0,0 1 0 15,-3 5 1-15,0 2 3 0,-3 2 4 16,-3-1 3-16,0 0-5 0,-4-1-4 16,-5-1-1-16,-3-2 2 0,-5-2-3 15,-3-3-5-15,-4-3-24 0,-2-4-22 16,-3-3-51-16,-7-5-68 0,4-3-101 16,6-2-109-16</inkml:trace>
  <inkml:trace contextRef="#ctx0" brushRef="#br0" timeOffset="55881.25">20382 13196 385 0,'0'0'109'0,"0"0"-31"15,0 0 24-15,0 0-39 0,0 0-44 16,40-38 19-16,-31 29 4 0,2 0-1 16,-1 2 9-16,-1 0-2 0,2 2-7 15,-1 1-11-15,-3 1-6 0,4 1-5 16,-4 1-5-16,-1 1 2 0,-1 0-7 15,-4 3-5-15,1 2-4 0,-2 2 0 16,-2 3 1-16,-2 2 0 0,-4 2 1 16,-3 0-1-16,-2 3 0 0,-2-2 0 15,-1 0 2-15,0-1-2 0,2-3 0 16,0-1 0-16,5-2 4 16,2-2 15-16,1-3 1 0,4 0-3 15,2-3-3-15,0 0 2 0,2 0 15 16,4 0 1-16,6-2-8 0,0 1-6 15,3 0-4-15,4 1-1 0,3 0-3 16,0 0-4-16,3 1-4 0,3 1-1 16,0-1-2-16,2 1 0 0,-2-1-9 15,2 0-28-15,-1-1-26 0,-1 0-17 16,-3-1-38-16,-3-1-46 0,4-6-66 16,-7 1-41-16,-5 0-114 0</inkml:trace>
  <inkml:trace contextRef="#ctx0" brushRef="#br0" timeOffset="56272.74">20826 12607 568 0,'0'0'45'0,"0"0"-17"0,0 0 104 0,0 0-15 0,0 0-68 15,34-27-18-15,-20 26 16 0,1 1-18 16,3 0 6-16,1 4 2 0,4 6 1 16,1 4-11-16,0 6-8 0,0 4-1 15,1 12 7-15,4 14-7 0,1 17-11 16,-2 8-2-16,-3 0 0 0,-6-7 0 15,-4-8 5-15,-5-5-4 0,-3-2-4 16,-5-4-2-16,-3 1 8 0,-6-7-8 16,-2 0 3-16,-2-4 0 0,-4-3-1 15,0-7 3-15,0-7-3 0,3-5 1 16,1-2-1-16,-5 0-2 0,0 3-11 16,-2-2-52-16,1-1-43 15,4-3-68-15,2 2-49 0,3-3-35 16,5-3-132-16</inkml:trace>
  <inkml:trace contextRef="#ctx0" brushRef="#br0" timeOffset="57664.48">10829 14257 321 0,'0'0'70'0,"0"0"5"0,0 0 6 0,0 0-14 16,16 1-24-16,-7-3 0 0,3 0-1 15,0-2-14-15,2 1-5 0,1-1-5 16,3 1 0-16,0 0 6 0,3-1-3 16,3 3-1-16,2-4-1 0,3 4 0 15,4-2-4-15,6 0-11 0,14 2 7 16,12-3 6-16,4 1 0 0,1 0-6 16,0-1-5-16,-3 3 1 0,7-2 4 15,5 0 0-15,6-1-2 0,1 0 1 16,4 0 3-16,4 1 4 0,0 2-2 15,8-2-5-15,2 1 10 0,3 1-10 16,1 1-2-16,4-1-2 0,2 0-6 16,4 0 2-16,3-2 0 0,5 1-1 15,-1-1-1-15,6 1-2 0,0 0 2 16,1-3 3-16,1 3-1 0,3-2-2 16,2 2 1-16,1 0-3 0,0-1 4 15,6 2-4-15,-1 0 5 0,3-2 1 16,3 1 0-16,2 0-1 0,1 0 1 15,2-1 0-15,1 1 3 0,1-2 0 16,5 1-3-16,-2-2 9 0,1 2-6 16,2-1-3-16,3 3-3 0,-2 0 3 15,4 0-4-15,-1 0 1 16,2-1 0-16,3 1 1 0,0 1-1 16,-1-1 0-16,3 1 2 0,-1 0-1 15,3 0 1-15,-1 0 10 0,2 0 2 16,-1 1-4-16,-1 2-3 0,5 0 10 15,3 0-7-15,-3 1-7 0,1 2 16 16,1-1-10-16,-4-1-3 0,-1 1-5 16,2-3 2-16,-7 3 0 0,-1-1 2 15,-6-1 5-15,-7-1-4 0,-9 3-5 16,-7 0 0-16,-8-1-2 0,-8 0-5 16,-8-3-33-16,-6-1-15 15,-10-1-31-15,-9-5-39 0,-7-2-67 16,-25 1-113-16,-15-2-217 0</inkml:trace>
  <inkml:trace contextRef="#ctx0" brushRef="#br0" timeOffset="62600.35">10646 17559 294 0,'0'0'43'0,"0"0"-17"0,5-8 27 0,-2 2-3 16,0-2-23-16,2-1 2 0,0-2 5 16,2 2 4-16,-1-2 3 0,1 1 4 15,1-2-3-15,1 2 0 0,1-1-3 16,0-2-2-16,1 3-8 0,0-1-8 16,1 2-4-16,2-2-6 0,-1 3-3 15,2 0-3-15,-1 2-1 0,0 2-3 16,-1-1 1-16,0-1-1 15,2 4-1-15,-2 0 0 0,1 2 1 16,0 0-1-16,-1 2 0 0,0 4 0 16,2 1 0-16,-2 2 0 0,0 3 0 15,0 0 0-15,0 5 0 0,1 1-1 16,-2 2 1-16,-1 5 1 0,1-1-1 16,-2 2 0-16,-2 0-1 0,0-2 2 15,-1 2-2-15,-2-2 2 0,-1 2-2 16,0-2-3-16,-1 0-6 0,1-2 10 15,-1-2-3-15,1 0 3 0,0-3 0 16,1-2 0-16,-1-1 0 0,1-1 2 16,0-1-4-16,0-3 1 0,0-2 1 15,-2 0 0-15,2-2-1 0,-2-3-2 16,0-2 3-16,0 0 0 0,2-1 1 16,-2-5-1-16,1-1 2 0,-1-2-1 15,0-4 2-15,0-1-2 0,0-1 1 16,0-3 0-16,-1 1 0 0,3-4 2 15,-3 0 0-15,1-1 4 0,1-3-4 16,1-2-1-16,2 2 2 0,-1-5 2 16,3-3-1-16,2-11-3 0,3-2 1 15,-3 0-3-15,-1 11 1 0,1 1-2 16,0-3 1-16,0-3 0 0,2 0 0 16,-4 8-1-16,-1 2 0 0,2-9 0 15,0-4 0-15,1-6 0 0,-1 5 2 16,-2 3-2-16,0-1 0 15,-2 0 3-15,-1-2-3 0,3 1 4 16,-2 1-1-16,1 0-3 0,0 0 1 16,1 0-1-16,-1 0-1 0,1 0 1 15,-1-3 0-15,3 4 0 0,-1-2 0 16,-1 0 1-16,0 1-1 0,0-1-1 16,1 0 1-16,0 1 4 0,1 1-4 15,-1 2 5-15,0 0-2 0,1 0 3 16,0 0-3-16,-1 1 0 0,0-1 0 15,3 1-2-15,-3 0 3 0,0-1-4 16,2 2 2-16,0 1 0 16,1 1-2-16,-2-1 0 0,1 1-1 15,0 0 1-15,-1 0 0 0,0 1 1 16,0 1-1-16,-3 5 0 0,-1 4-1 16,-1 5 1-16,-2-1-1 0,3-2 1 15,-1-5 0-15,1-3 1 0,-1 0 0 16,0 1-1-16,0 0-1 0,0 1 1 15,-1 1 1-15,0 1-1 0,-1-1 1 16,1 0-1-16,-1 0 0 0,0 4-1 16,0-3 1-16,2 4 1 0,-2-1-1 15,2 2 0-15,0 0-1 0,-2 2 1 16,0-1 0-16,0 5 0 16,-1-2 0-16,0 3 2 0,-1 1 1 15,2 0 3-15,-2 0 2 0,3 1-3 16,-1 1 0-16,0 0-1 0,0 2-1 15,1 1 0-15,0-1 1 0,0 2 0 16,0 0-1-16,-2 3 0 0,3-1-3 16,-1 2 0-16,-1 0 1 0,2 2-1 15,1 0 0-15,0 0 0 0,3 0 0 16,0 1 1-16,0 0 1 0,3 0-2 16,0 0 1-16,-1 0-1 15,4 0 0-15,0 0 2 0,2 0-2 0,1 0 0 16,4 0 0-16,-2 0 0 0,4-2 0 15,0 0 0-15,2 2 0 0,2-1 0 16,2 0 1-16,0 0-1 0,5-2 0 16,7 1 1-16,4-1-1 0,3-1 0 15,-4-1 0-15,-2 2 0 0,-6-2-1 16,2 4 1-16,0-2 0 0,3 0 0 16,2 1 0-16,-1-2 0 0,1 1 1 15,2-1 0-15,-2 1-1 0,2-1 0 16,1 1-1-16,-2-1 1 15,2 2-1 1,2 1 1-16,-1-2 0 0,-1 1-1 0,2 1 1 0,2 0 2 0,0 0-2 16,3-2 0-16,-1 2 1 0,3-1-1 15,-2 1 0-15,-1-1-1 0,2 1 1 16,1 0 1-16,-1 1-1 0,-2 0 0 16,2-1 0-16,3 0 0 0,-1 2 0 15,0-2 0 1,3 0 0-16,-3 1 0 0,1-2 0 0,2 1 0 15,0 1-1-15,1 0 1 0,2-1 0 16,0 1 1-16,2-1-1 0,1 0 0 16,0 1 0-16,-1 0 0 0,-2 0 2 15,0 0-2-15,1 2-1 0,-1-2 1 16,2 1 0-16,0 0 1 0,1-1 0 16,-1 2-1-16,1-2-1 0,0 0 1 15,-1 1 0-15,-2-1-1 0,2 1 1 16,3-1 2-1,-1 0 1-15,2 0-1 0,-1 0 1 16,0 0 4-16,-2 0-2 0,1 0 1 0,2 0 0 0,-1 0-1 16,0 0 4-16,3 0-5 0,0 0-1 15,0 0 0-15,-1 1-2 16,1-1 4-16,-2-1-1 0,4 0-1 16,1 1 6-16,-1 0-6 0,0 0-1 15,1 0-2-15,-1 0 1 0,0 0-1 16,-1 0 1-16,2 0-1 0,0 1 0 15,3 0 0-15,-2-1 1 0,0 0 1 16,-1 0-2-16,0 1 0 0,2-1-1 16,1 0 1-16,2 0 1 0,0 0-1 15,-1 0 0-15,2-1 0 0,-2 0 0 16,-1-1 0-16,3-1 0 0,-3 2 0 16,2-1 0-16,-2-2 1 0,4 2-1 15,-4 0 1-15,0-1-1 16,1 2-1-16,2 1-1 0,-2-2 2 15,3 2 2-15,-3-1-1 0,1-1-1 16,-3 2 0-16,0-2 0 0,2 2 0 16,-3-2-1-16,3 1 1 0,-2-2 2 15,1 2-2-15,-4-1 0 0,1 1 0 16,0-2-1-16,1 2 1 0,-1 0 0 16,0 0 0-16,-1 0 1 0,-1-2-1 15,-3 0-1-15,-5-1 1 0,1 3 0 16,-5 0 0-16,-3-1 0 0,-3-1-1 15,-4 2-1-15,-4 0-15 0,-4-1-13 16,-4-2-19-16,-2 0-12 0,-9-1-31 16,1-2-47-16,-8 2-43 0,-5-2-116 15</inkml:trace>
  <inkml:trace contextRef="#ctx0" brushRef="#br0" timeOffset="64656.01">12297 15865 128 0,'0'0'53'0,"0"0"-9"0,0 0 27 0,0 0-17 15,12-16-25-15,-12 11 2 0,2 1 4 16,0 0-1-16,-1-1-2 15,2 1 1-15,-1 1-1 0,1-1 5 16,1 0-2-16,0 1 1 0,1-1 10 16,-1 0-1-16,-1 1 5 0,-1 0-5 15,1 2-12-15,-1 1-11 0,1 0-9 16,-1 6-3-16,1 3-4 0,0 4-1 16,-2 5-1-16,0 6 0 0,1 12-1 15,0 14 6-15,2 13 4 0,-1 6 12 16,3-3 4-16,-2-3 0 0,-1-6 1 15,-1-2-5-15,-2-1-10 0,-2-5-13 16,-5-3 1-16,-1-4-3 16,-3-2 0-16,-1-5 0 0,3-9-5 15,0-5-14-15,1-6-24 0,3-1-20 16,-1 0-25-16,0 1-47 16,-2-1 10-16,3-3 1 0,1-4-60 15,0-4-61-15</inkml:trace>
  <inkml:trace contextRef="#ctx0" brushRef="#br0" timeOffset="65053.71">12360 16214 345 0,'0'0'55'0,"0"0"6"0,0 0 51 0,13-39-22 0,-4 27-29 15,-1-1-14-15,4 1 9 0,2 0-4 16,2 2-18-16,2 0-5 0,0 3-3 16,3 2-8-16,-3 2-6 0,1 3 0 15,-1 1 0-15,1 5 8 0,-3 4 2 16,1 2-1-16,-3 4 1 15,0 3-1-15,0 1-4 0,-4 3-4 16,-3-2-2-16,-2 3-6 0,-4-3-1 16,-2 0 3-16,-6-1 1 0,-6-3 8 15,-3-1 2-15,-5 0-4 0,-2-4-8 16,-3-1 0-16,-3 0-5 0,-6-2-1 16,-8-3-4-16,5-3-15 0,5-1-23 15,6-2-25-15,8-2-28 0,-2-3-13 16,0-3-27-16,5-2 7 0,8-7-12 15,4 3-88-15</inkml:trace>
  <inkml:trace contextRef="#ctx0" brushRef="#br0" timeOffset="65476.33">12193 15654 362 0,'0'0'57'0,"0"0"6"0,0 0 28 0,0 0-18 16,17-7-13-16,-4 4-2 0,4-1 11 15,6-2 4-15,6 3-2 0,6-2-14 16,9 2-1-16,6-1-14 0,1 3-17 15,-5 1-12-15,-7 0-7 16,-4 0-5-16,-5 0-1 0,-3 1 1 16,-2 1-1-16,-9 0-3 0,1 0-51 15,2 1-49-15,10 2-65 0,-3 0-81 16,-3-2-129-16</inkml:trace>
  <inkml:trace contextRef="#ctx0" brushRef="#br0" timeOffset="66338.48">13497 15675 55 0,'0'0'14'0,"0"0"-2"0,0 0 17 0,18-14-8 16,-15 11 8-16,0 0 24 0,-2 2 1 15,0-1-12-15,0 2-7 0,1 0 0 16,-2-1 1-16,1 1-1 0,1 0 1 16,-2 0-4-16,1-1-6 0,-1 0-8 15,1 1-1-15,-1 0 4 0,0 0 2 16,0 0-1-16,0 0 3 0,0 0-2 16,0 0 8-16,0 1 2 0,0 0 6 15,0 2 1-15,-2-1-8 0,-3 3-9 16,-1 1-5-16,1 2-6 0,-7 3-5 15,2 1-3-15,-5 6-3 0,-3 4 2 16,-1 6-1-16,-5 12-1 0,-6 15-1 16,-5 15 2-16,2 10-2 0,6-3 1 15,5-6 0-15,7-8-1 16,5-5 3-16,4-3 7 0,4-3 21 16,2-5 0-16,2-4-1 0,5-4 13 15,2-5-2-15,0-7 1 0,0-7-4 16,-1-4-11-16,3-2-5 0,-1 0-9 15,2 0-8-15,3 2-3 0,-1-3-2 16,1-2 0-16,0-1-20 0,0-3-52 16,5-1-70-16,-3-2-93 0,-4-1-110 15</inkml:trace>
  <inkml:trace contextRef="#ctx0" brushRef="#br0" timeOffset="68155.2">13924 15819 225 0,'0'0'46'0,"0"0"-12"0,0 0 37 16,0 0-5-16,20-29-15 0,-13 24-8 16,-3 1 4-16,3 0 2 0,-4 1-2 15,1 1 16-15,-2 1 6 0,0 1-14 16,-2 0-15-16,0 2-7 0,0 4-2 15,1 3 1-15,-1 7-17 0,0 6-8 16,-3 10-3-16,0 10 1 0,-1 10 1 16,2 1-1-16,2 1 6 0,0-7 5 15,-3-5 4-15,3 0 1 0,-3-4-8 16,1-1-8-16,-3-2 0 0,2-6-5 16,0-7-2-16,1-5-10 0,2-4-64 15,0 3-21-15,0 0-60 0,0 2-27 16,2-5-91-16</inkml:trace>
  <inkml:trace contextRef="#ctx0" brushRef="#br0" timeOffset="68531.14">14259 16100 482 0,'0'0'84'0,"0"0"-23"0,0 0 61 0,0 0-5 16,0 0-53-16,44-19-2 0,-27 14-17 15,1 2-16-15,2 0-13 0,1 1-3 16,1 2-7-16,2 0-5 0,-2 0-1 16,3 0 0-16,-1 1 0 0,0 1-8 15,-1-1-40-15,2 0-44 0,-1 1-60 16,6-2-40-16,-3 0-104 0</inkml:trace>
  <inkml:trace contextRef="#ctx0" brushRef="#br0" timeOffset="69593.88">15156 15765 130 0,'2'-4'77'0,"1"-1"-13"0,0 0 11 16,2 0-8-16,-2 2 1 0,0 1-3 15,-3 1-1-15,2 1-7 0,-2-1-7 16,0 1-7-16,1 0-7 0,1 1-1 16,-2 4-2-16,3 3 0 0,-1 4-5 15,1 2-8-15,-1 6-4 0,1 4-5 16,0 9 2-16,1 12 0 0,1 10 2 16,0 4 0-16,-2-2 4 0,2-2-4 15,-2-6 4-15,-3 3-5 0,0-3-9 16,-1-5-4-16,-3 0 0 0,1-8-2 15,-2 1-7-15,2-4-30 0,0-7-26 16,0-6-24-16,0-7-3 0,0 0-5 16,1 2-26-16,1-1-62 0,-1-4-101 15</inkml:trace>
  <inkml:trace contextRef="#ctx0" brushRef="#br0" timeOffset="69972.7">15202 16108 307 0,'0'0'53'0,"0"0"2"16,0 0 72-16,21-35-32 0,-9 24-35 15,-1 1-8-15,2-1 3 16,3 1 1-16,1 2-13 0,1 1-3 16,-1 2 0-16,2 0 2 0,-2 4-9 15,5 1 3-15,-4 0-7 0,2 3 4 16,-2 4 0-16,-1 3-8 0,-1 3-10 16,0 3-1-16,-5 1-3 0,0 2-4 15,-5-1 0-15,-3 1 3 0,-3-2-2 16,-3-2 0-16,-5 0-4 0,-6-2-1 15,-2-3-1-15,-6-3-2 0,-6 0 0 16,1-3-13-16,-5 0-25 0,4-2-23 16,-1-1-36-16,1-1-36 0,4 0-33 15,-1-6-13-15,3 1-63 0,9-2-103 16</inkml:trace>
  <inkml:trace contextRef="#ctx0" brushRef="#br0" timeOffset="70628.95">15068 15654 38 0,'0'0'128'0,"0"0"-84"0,-11-2 19 0,9 1 17 0,-3 0-16 15,2 0-12-15,-3-1-2 0,3 2-1 16,-2-2-4-16,2 1-10 0,0 0-2 16,1-1 5-16,2 1 6 0,0 1-9 15,5-2-3-15,5 0 12 0,5-1 7 16,7 2-5-16,4-3-2 0,11 2-2 15,11-1-2-15,12-1-9 0,3 1-12 16,-3 0-8-16,-6 2-6 0,-8 1-5 16,-4 0-1-16,-2 0-21 0,-2 0-33 15,-8 0-38-15,-5 2-39 0,2 0-16 16,-11-2-28-16,0 0-180 16</inkml:trace>
  <inkml:trace contextRef="#ctx0" brushRef="#br0" timeOffset="71082.77">15603 15483 346 0,'0'0'182'0,"0"0"-117"0,0 0-14 0,0 0 55 15,0 0-51-15,37 16-34 0,-21-4 3 16,1 5-13-16,2 6-3 0,2 10-2 16,4 15 12-16,3 15-1 0,4 7 3 15,-2 0 2-15,-5-3 0 0,-4-9 0 16,-2 0-4-16,-8-4-6 0,-5-1 2 16,-6-1 16-16,-6-2 9 0,-4-1-3 15,-6-5-27-15,-4-2 3 0,-2-4-4 16,-3-3-2-16,4-7-2 0,-1-4-3 31,3-9-1-31,3 0 1 0,-6 2-1 0,-5 1-15 0,-1 3-27 0,1-3-40 16,3-3-47-16,-1 1-71 0,6-3-58 15,6-6-193-15</inkml:trace>
  <inkml:trace contextRef="#ctx0" brushRef="#br0" timeOffset="74215.02">16932 15360 112 0,'0'0'20'0,"0"0"30"0,0 0 50 0,11-20-27 0,-6 13-19 16,0 1-7-16,3 1-22 0,-4-1-3 15,1 2 0-15,-2 1-3 0,1 1-3 16,-3-1 10-16,3 1 1 15,-3 1 1-15,-1 0 0 0,0 0-3 16,0 0-7-16,0 1-5 0,0 0-5 16,0 0-2-16,0 3 0 0,0-1 2 15,0 1 1-15,0 0 4 0,-3 1 4 16,1 1 5-16,-4 2 2 0,1 1 3 16,-1 2-3-16,-2 0-4 0,0 3-5 15,-2 1-3-15,1 1-5 0,-5 3-1 16,3 1-2-16,-2 0 2 0,0 2-3 15,1 0 1-15,-4 4-1 0,3-1-1 16,-1 3-1-16,1-1 2 0,-4 4-3 16,1 6 3-16,-6 8-3 0,-5 7 2 15,2 2 2-15,0-4-1 0,4-2-1 16,2-4 1-16,0 0-3 0,0 2 2 16,2-1-1-16,1 5 0 0,-1-1 1 15,1 5 1-15,0 1-2 0,0 0 0 16,-4 5-1-16,1-2 1 0,3 2-1 15,-6 2 0-15,3 0 1 0,0 1-1 16,0 0 0-16,2 1 1 0,-1-1-1 16,4-1 0-16,3-1 1 0,0-3 0 15,8-1 6-15,1-2 0 0,2-5 2 16,3-5 4-16,5-1 1 16,3-2 7-16,2-3 9 0,4-2 4 15,-1-6-6-15,-2-7-3 0,-3-3-9 16,1-3-7-16,3 1-5 0,1 2 0 15,6 0-1-15,-3-4-3 0,0-3 0 16,0-3-5-16,-1 0-24 0,2-4-33 16,-3-2-30-16,-1 0-45 0,6-4-76 15,-7-5-73-15</inkml:trace>
  <inkml:trace contextRef="#ctx0" brushRef="#br0" timeOffset="74833.45">17438 15665 323 0,'3'-6'35'0,"5"-1"1"0,-2 0 43 0,2 0-8 0,-1-1-29 16,-2 3-3-16,2-1 2 0,-4 3 2 16,0 2-3-16,-1 0 0 0,0 1-9 15,-2 4-3-15,0 4 12 0,-2 6 3 16,-1 5-15 0,-2 5-4-16,-1 5 0 0,1 9-6 0,-3 7-8 15,3 8 2-15,-3-1-5 0,4-7-1 16,1-6 1-16,1-11-5 0,2-7-1 0,0-4-1 15,0-1-19-15,4 2-50 0,0 2-38 16,-1 2-35-16,3 4-28 16,-1-7-88-16</inkml:trace>
  <inkml:trace contextRef="#ctx0" brushRef="#br0" timeOffset="75147.4">17152 16268 397 0,'0'0'102'0,"0"0"-49"15,0 0 57-15,36-7 1 0,-14 2-27 16,13-1 6-16,14 0-8 0,14 1-7 16,5 2-17-16,0-1-13 0,-4 2-7 15,-3 2-17-15,2 0-14 0,-3 0-3 16,0 3-4-16,-3 0-17 0,-5 3-33 16,-2 0-45-16,-5 2-40 0,-9-1-47 15,-9-2-39-15,-9-1-123 0</inkml:trace>
  <inkml:trace contextRef="#ctx0" brushRef="#br0" timeOffset="76011.23">17092 16759 216 0,'0'0'66'0,"0"0"-6"0,0 0 37 0,0 0-20 15,2-13-21-15,-1 8 2 0,-1 2 4 16,2-2 11-16,-1 2-3 16,3-1 2-16,0 0-10 0,1 0-10 15,-1-2-7-15,3 2-15 0,1 0-16 16,3-1-3-16,-2 4-1 0,1 0-3 16,2 1 3-1,-2 1 0-15,-2 6-3 0,0 4-1 16,-2 3-4-16,-3 2 1 0,-1 2 1 15,-2 3-1-15,0 2-3 0,-2 0 4 16,-1 4-4-16,0-1-3 0,-2 0 0 16,-1 0-2-16,4-2 2 0,-2-3 1 15,0 0 1-15,1-3 1 0,0-4 0 16,1 0 1-16,1-4-1 0,-2-3 0 16,1-3 1-16,2-3-1 15,0-1 3-15,0-1 0 0,0-6-1 16,0-1 0-16,0-5 0 0,0-3-1 15,5-3 1-15,-2-2-1 0,3 0 1 16,2-1 3-16,2 0 3 0,2-1-1 16,1 2-1-16,-1 0 3 0,1 3-5 15,3-1 2-15,0 0 2 0,0 2 0 16,-2 2-5-16,5 0 1 0,-2 3-4 16,-1 1 2-16,2 2 3 0,0 2 0 15,-5 3 5-15,3 3-3 0,-5 1 5 16,1 4 4-16,-5 4 4 0,-1 5 3 15,-3 4-3-15,-1 4-4 0,-2 3-1 16,0 4-7-16,0 1-4 0,-2 2 0 16,2 1 0-16,0-2-3 0,0-1-1 15,0-1 0-15,0-3-3 0,2-3-19 16,1-2-27-16,-3-1-13 0,2-5-32 16,0-4-36-16,2-1-52 0,-3-5-70 15,1-4-94-15</inkml:trace>
  <inkml:trace contextRef="#ctx0" brushRef="#br0" timeOffset="76276.87">17754 17023 669 0,'0'0'96'0,"0"0"-53"0,0 0 79 0,-3 21-39 16,1-10-58-16,-4 2-9 0,1 2 11 15,-3 1-11-15,1 4-2 0,-1 1-5 16,0 3-7-16,1-2-1 0,2 1-1 16,1-2 0-16,2 2-3 15,2 0-33-15,0 0-28 0,0-1-65 16,0-1 26-16,6 7-104 0,-3-7-70 15</inkml:trace>
  <inkml:trace contextRef="#ctx0" brushRef="#br0" timeOffset="77075.95">18765 15903 233 0,'0'0'76'0,"0"0"-14"0,18-23 47 16,-14 15-10-16,1-1-20 0,1 1-13 15,0 0 5-15,-2 1 7 0,0 0-5 16,-2 2-14-16,1 2-5 0,-1 1-14 16,-1 2 3-16,-1 0-10 0,0 3-13 15,0 7 0-15,0 5 4 16,-3 3 2-16,0 7-4 0,0 9-13 16,-2 8-2-16,-1 7 0 0,4 1-6 15,-1-4 0-15,3-6 3 0,0-11-4 16,0-5 0-16,0-6-2 0,0-2-7 15,0 2-21-15,0 3-26 0,0 2-30 16,-3-4-78-16,0-2 77 0,-2-5-100 16,3-2-49-16,-1-7-110 0</inkml:trace>
  <inkml:trace contextRef="#ctx0" brushRef="#br0" timeOffset="77327.17">18609 16061 562 0,'0'0'101'16,"0"0"9"-16,0 0 44 0,0 0-51 15,33-14-27-15,-12 8 4 0,2 2-22 16,5-2-2-16,6 1-7 0,8-2-22 15,7 3-13-15,1 0-13 0,-3 1-1 16,-3 3-26-16,0 0-34 0,1 0-30 16,4 0-47-16,-2 0-62 0,-8 0-80 15,-7 0-142-15</inkml:trace>
  <inkml:trace contextRef="#ctx0" brushRef="#br0" timeOffset="77655.14">19802 15687 505 0,'0'0'7'0,"0"0"17"0,0 0 72 15,0 0-19-15,0 0-46 0,0 0 7 16,10-10 14-16,-11 21 31 16,-2 4-15-16,-3 7-9 0,-1 8-11 15,-3 8-10-15,1-1-14 0,1-5-12 16,1 3-8-16,1-1 0 0,-1-1-1 16,4 1-3-16,-1-6-17 0,2-6-40 15,0 5-44-15,0 1-44 0,2 9-45 16,-1-7-20-16,0-5-119 0</inkml:trace>
  <inkml:trace contextRef="#ctx0" brushRef="#br0" timeOffset="77920.53">19411 16333 572 0,'0'0'79'0,"0"0"4"15,44-4 88-15,-12-2-74 0,14-4-35 16,12 1 10-16,4-1-18 0,1 2-7 16,-2 4-30-16,-5 2-17 0,2 1-13 15,0 1-44-15,0 0-31 16,-3 0-36-16,-1 0-45 0,-14 0-59 15,-8 0-147-15</inkml:trace>
  <inkml:trace contextRef="#ctx0" brushRef="#br0" timeOffset="78731.53">19404 16759 20 0,'0'0'261'0,"0"0"-184"0,0 0 30 0,0 0 9 0,0 0-40 0,15-18-21 15,-10 13 9-15,1 0-5 0,2 0-6 16,0-1-16-16,2 1-6 0,-2 1-5 16,1-1-5-16,0 4 2 0,-1 0-1 15,1 1-2-15,-2 0-9 0,1 1-7 16,-3 5-2-16,-1 2 1 0,-2 2-1 15,0 2 1-15,-2 2 0 16,0 3-2-16,-2 0 1 0,0 2-1 16,-2 2-1-16,-1 0 1 0,-1 1-2 15,1-1 1-15,1 0-2 0,-1-2 1 16,1-1-1-16,1-1 1 0,2-4 1 16,0-1 0-16,1-5 1 0,0-1-1 15,0-3 0-15,2-3 1 0,4 0 1 16,-1-4 3-16,0-3 11 0,4-6 13 15,-1-1 7-15,1-3-2 0,1-5-6 16,2-1-4-16,0-2-4 0,2 0-6 16,2 0-2-16,0 2 0 15,-2 1-5-15,2 2-1 0,0 2-3 16,-2 2 1-16,0 3-3 0,0 3-1 16,-1 3 0-16,-2 1 0 0,1 5 2 15,-5 1-2-15,-1 4 3 0,-2 4 2 16,-3 2-1-16,-1 6 5 0,0 3-2 15,-1 4-1-15,-3 3-1 0,-2 4-2 16,0 1-2-16,2 1 0 0,-1-2-1 16,3 0 0-16,0-1-15 15,2-3-25-15,0-1-20 0,3-3-35 0,2-3-42 16,3 1-87-16,0-5-68 0,-2-5-187 16</inkml:trace>
  <inkml:trace contextRef="#ctx0" brushRef="#br0" timeOffset="79265.95">19878 17026 229 0,'0'0'149'0,"0"0"-99"0,11-18 64 0,-7 9-42 15,4 2-30-15,0-2-2 0,2-1-6 16,-1 0-12-16,2 1 17 0,1-1 4 16,-1 2-12-16,1 1 3 0,-3 0 9 15,2 3 2-15,-1 2-10 0,0 1-11 16,-2 1-8-16,0 0-8 0,1 6-3 15,-2 2-2-15,-1 4-2 16,-2 2-1-16,0 3 3 0,-2 3-1 0,-2 1 0 16,-4 3 1-16,-3 1-1 0,-2-3-2 15,-3 2 0-15,-2-3-6 0,-1 0-8 16,-1-4 9-16,0-2 4 16,3-1 2-16,1-3 2 0,0-3 7 15,5-3-1-15,1-2 9 0,4-2 5 16,0-1 9-16,2-1-1 0,3-1-9 15,2-2-7-15,5 1 4 0,2-2 0 16,5 3 1-16,3-1-3 0,3 1-1 16,4 1 0-16,1 1-9 0,2 0-4 15,2 0-3-15,0 1-6 0,6 2-15 16,4 1-19-16,3 0-17 0,4 0-35 16,-8 1-28-16,-3-4-60 0,-17-1-41 15,-3 0-98-15</inkml:trace>
  <inkml:trace contextRef="#ctx0" brushRef="#br0" timeOffset="80050.38">20195 15344 347 0,'0'0'105'0,"0"-7"-29"0,2 4 20 0,-1 1-4 0,3 0-23 15,-1 2-26-15,1 0 9 0,0 0-7 16,3 2-4-16,0 3-4 0,0 1-2 16,2 2-13-16,3 2-6 0,-1 3 2 15,5 1-6-15,0 5-4 0,2 3 1 16,1 2 1-16,4 9-3 0,4 9 0 15,6 11-3-15,3 3-2 0,-1 2 0 16,-1-3-2-16,-1-3 0 16,-3 5-1-16,0-1-15 0,-1 3-3 15,-1 0 0-15,-2 2 6 0,1 4 1 16,-3 3 1-16,-4 4-1 0,-2 4-2 16,-2-1 1-16,-5 1 4 0,-1-1 0 15,-3 2 4-15,-3-1 5 0,-4 4 0 16,-1 1 3-16,-8-1 20 0,-1-3 14 15,-2-5 2-15,-5-5 5 0,0-5-2 16,-3-1 2-16,-1-3-4 0,-1 1 2 16,0-3-9-16,-1-4-16 0,-1-3-6 15,1-6-7-15,2-4-2 0,0-5-1 16,4-6 1-16,3-9 2 0,4-5 2 16,2-2 3-16,0 2-3 0,0 1-5 15,0 2-1-15,4-2-8 0,1-5-31 16,3 1-37-16,3-5-40 0,7-5-95 15,-1-1-142-15</inkml:trace>
  <inkml:trace contextRef="#ctx0" brushRef="#br0" timeOffset="86728.9">23376 9688 281 0,'0'0'37'0,"0"0"41"0,0 0-11 16,10-36 28-16,-7 24-30 0,1 1-10 15,-1 0 11-15,0-1-9 0,1 2-12 16,-1 1-4-16,1 3-1 0,0 0 2 16,2 2-2-16,0 4-4 0,0 1-17 15,0 7-4-15,0 2-4 0,0 10-1 16,0 4 0-16,-2 14-4 0,-2 16 1 16,-3 14 2-16,1 8 2 0,-2 2 3 15,-1-5 9-15,2-7 3 0,-1-1 13 16,2-3-5-16,0-1-8 0,-4-2-9 15,-1-1-6-15,0-3-8 0,-3-4-2 16,0-3-1-16,-3-6-27 16,2-4-29-16,-1-6-28 0,1-10-44 15,3-5-42-15,-4-2-28 0,0-2-24 16,3-2-139-16</inkml:trace>
  <inkml:trace contextRef="#ctx0" brushRef="#br0" timeOffset="87088.87">23471 10119 336 0,'0'0'56'0,"0"0"47"0,36-40-4 0,-17 25 10 0,3 1-32 0,-1 3-19 16,4 1-3-16,0 2-15 0,1 3-11 15,-1 3-2-15,-1 2 10 0,-1 7-4 16,-1 3-8-16,0 3 10 0,-3 4 2 16,-1 4-1-16,-4 0-12 0,-3 2-4 15,-5 0 1-15,-3 0 1 0,-3-1-4 16,-4 1 4-16,-5-3-4 0,-3 0-9 15,-6-3-5-15,0-1-4 16,-6-2 0-16,-2-2-34 0,-1-2-24 16,-2-2-22-16,0-2-40 0,3-2-31 15,-7-4-63-15,8-1-55 0,4-5-152 16</inkml:trace>
  <inkml:trace contextRef="#ctx0" brushRef="#br0" timeOffset="87557.52">23326 9381 396 0,'0'0'50'0,"0"0"18"0,0 0 15 16,0 0 14-16,-15-17-37 0,15 13-6 16,3 2 1-16,5 2-12 0,7-2-9 15,4-1 10-15,11 0 13 0,10-3-3 16,11 0-2-16,4 0-5 0,-1 2-15 16,-5 0-10-16,-6-1-4 0,-3 3-11 15,-1-4-2-15,0 3-5 0,-3-2 1 16,-2 0-3-16,-5 3-1 0,-6 2-34 15,-7 0-33-15,1 0-44 0,9 3-57 16,-4 1-96-16,0 1-128 0</inkml:trace>
  <inkml:trace contextRef="#ctx0" brushRef="#br0" timeOffset="87979.51">24439 9793 505 0,'0'0'89'0,"0"0"6"0,0 0 38 0,0 0-18 15,0 0-46-15,49 0-16 16,-28 0-2-16,4-1-15 0,0 0-9 15,2 1-3-15,1 0-7 0,0 0-7 16,-2 0-5-16,-1 0-5 0,-1 1 0 16,-5 0-27-16,1 2-52 0,-5 0-39 15,0 2-47-15,-5-2-57 0,-3 1-94 16</inkml:trace>
  <inkml:trace contextRef="#ctx0" brushRef="#br0" timeOffset="88151.5">24472 10068 754 0,'0'0'43'0,"0"0"68"15,0 0-3-15,0 0-8 0,0 0-49 16,51 26-18-16,-17-21 9 0,15-1-15 16,13 0-24-16,6 2-3 0,0 1-6 15,-2 0-41-15,-4 1-55 0,2-1-83 16,-17-2-101-16,-5-3-155 0</inkml:trace>
  <inkml:trace contextRef="#ctx0" brushRef="#br0" timeOffset="90733.33">26012 9749 254 0,'0'0'27'0,"0"0"26"0,0 0 22 0,0 0 12 16,-1-31-25-16,1 23-23 0,3 0 7 15,0 0 3-15,1 1-3 0,0 1 5 16,1-1-6-16,1-1-5 0,2 1-7 16,2-1-7-16,-1 1 7 0,4-1-3 15,1-1 1-15,3 1-11 16,1 1-3-16,1 2 1 0,2 1-5 16,-2 0-3-16,1 4 5 0,-1 0-8 15,0 3 0-15,-1 3-4 0,-3 4-3 16,-2 1 1-16,-3 4 1 0,-2 1 1 15,-3 5 0-15,-1 0 0 0,-4 3 0 16,0 3 0-16,-5 2-2 0,-2 2 3 16,-3 5-4-16,-7 5 1 0,2-4-1 15,-2-4-4-15,2-8-4 0,1-5-3 16,-2 1 3-16,-1 2 4 0,2-4 1 16,-1-3 3-16,4-4-3 15,0-2-1-15,2-4-3 0,2-3 5 16,3-3 2-16,-1 0 3 0,5-4 2 15,1-4-1-15,0-3 3 0,5-3 3 16,4-2-4-16,2-3-2 0,4-2-2 16,2-1-2-16,4-3 1 0,2-1 0 15,1 0-1-15,2-1 1 0,2 0 2 16,1 0 1-16,1 3 4 0,1-2-1 16,-1 1 3-16,-1 3 4 0,-3 0 4 15,-2 3-1-15,-4 2-4 0,-2 2 0 16,-2 1-8-16,-3 2-2 0,-4 3-3 15,-2 1 1-15,-4 2 0 0,-3 2-1 16,-2 3 0-16,-7 1 0 0,-3 4 0 16,-5 6-1-16,-4 4 0 0,-1 2-1 15,-4 7 2-15,0 2 1 0,0 2-1 16,1 3 0-16,4 0 0 0,2 0 2 16,5-1-2-16,4 1 0 0,4 0 2 15,5-3 12-15,0-1 9 0,8-1 6 16,5-3 3-16,3-2-7 0,4-3-5 15,4-2-7-15,2-4-5 0,7-3-2 16,9-2-6-16,3-5-3 0,2-1-39 16,-4-1-40-16,-5-3-21 0,-9 1-40 15,2-1-68-15,-9 3-63 16,-6-2-198-16</inkml:trace>
  <inkml:trace contextRef="#ctx0" brushRef="#br0" timeOffset="91016.88">26941 10081 544 0,'0'0'42'0,"3"0"0"0,-2 0 64 16,-1 0-52-16,0 5-5 0,0 3-14 15,-2 5 20-15,-2 3 13 0,-1 4-7 16,-2 5 1-16,0 3-20 0,-1 5-20 16,-1 9-5-16,2 6-5 0,2 1-6 15,2-6-5-15,2-8-1 0,1-12-11 16,0-5-22-16,4-1-55 0,2 1-37 16,9 4-84-16,-1-2-11 0,0-9-184 15</inkml:trace>
  <inkml:trace contextRef="#ctx0" brushRef="#br0" timeOffset="91366.99">27560 9632 539 0,'0'0'43'0,"0"0"25"16,0 0 18-16,0 0-34 0,0 0-27 16,0 0-5-16,17-10 15 0,-17 20 6 15,0 4 1-15,0 7 15 0,-3 5-19 16,-3 10-3-16,-2 11-12 0,0 10-12 15,-2 1-7-15,5-2-2 0,2-7 2 16,1-9-1-16,2-2-3 0,3-3-12 16,1-8-24-16,0-5-27 0,-1-6-33 15,2-3-52-15,1 4-19 0,-1-3-63 16,-1-4-87-16</inkml:trace>
  <inkml:trace contextRef="#ctx0" brushRef="#br0" timeOffset="91651.09">27356 9955 545 0,'0'0'64'15,"0"0"56"-15,0 0 39 0,0 0-50 16,0 0-31-16,36-27-23 16,-7 17-5-16,10-1 0 0,8 0-11 15,4-1 5-15,-2 4-11 0,-3 1-21 16,-3 3-10-16,3 0-2 0,-1 1-8 16,3 2-47-16,-2 1-32 0,3 0-53 15,-1 0-83-15,-10 0-76 0,-9-1-148 16</inkml:trace>
  <inkml:trace contextRef="#ctx0" brushRef="#br0" timeOffset="92390.24">28462 9746 483 0,'0'0'61'15,"0"0"19"-15,0 0 43 0,0 0-59 16,39-44-27-16,-24 32-3 0,0 1 6 15,2 0-4-15,-2 1-12 0,2 2 11 16,0 1-4-16,-2 0 4 0,3 3-1 16,-3 1-5-16,0-1-11 0,0 4-8 15,-1 0-3-15,-3 5-7 0,0 0 1 16,0 1-2-16,-3 3 0 0,-2 1-5 16,0 4-5-16,-4 4-3 0,0 3-1 15,-2 3 10-15,-2 3 2 0,-4 2 2 16,-8 6-1-16,-4 5 2 0,-2-4-5 15,2-4-11-15,-1-6-7 0,5-6-6 16,-3 1 4-16,-1 1 9 0,3-5 1 16,2-3 3-16,2-5 8 0,2-2 3 15,4-4 1-15,1-3 2 0,4 0 4 16,1-7 1-16,5-1 8 0,2-6 6 16,5-2-2-16,1-3-4 0,4-1 1 15,0-2 4-15,4 1 0 0,2-2-4 16,1-2-2-16,0 2-6 0,4-1 7 15,-1 1-2-15,0 1-3 0,-2 2 1 16,-2 3-7-16,-5-1-1 0,0 2 1 16,-4 2-1-16,-4 2 2 0,-2 2-3 15,-5 2-2-15,-2 2 3 16,-2 2-1-16,-3 3-2 0,-5 1-2 16,-4 3 0-16,-3 4 1 0,-3 4 1 15,-3 4 0-15,-1 5 0 0,2 2 2 16,-2 4 0-16,2 2 0 0,2 7 7 15,2-7 13-15,4 1 14 0,2-2 7 16,7-7-11-16,2 1-10 0,1-1-8 16,6-4-4-16,6-2-1 0,3-5-4 15,5-2 2-15,4-3-2 0,3-4-5 16,7 0-26-16,11-2-33 0,5-4-15 16,1-1-27-16,-4-1-45 0,-5-1-61 15,-16 2-37-15,-4 1-108 0</inkml:trace>
  <inkml:trace contextRef="#ctx0" brushRef="#br0" timeOffset="92859.1">29198 10060 352 0,'0'0'130'0,"0"0"-37"0,1-4 24 0,3-1-34 15,0 0-38-15,4-2-23 0,0-1 4 16,2-1 2-16,2 1 0 0,-2-1 14 16,2 0 1-16,1 2-4 0,-1 1-6 15,2 2-5-15,-2-1-3 0,1 2-9 16,0 1-5-16,0 1-8 0,-1 1-3 15,-2 3-3-15,-2 3-2 0,-1 3-1 16,-3 4 4-16,-4 3-1 0,-3 2 2 16,-3 3 1-16,-6 1 0 0,-1 0 1 15,0-1 1-15,0-2 0 0,-1 0 0 16,4-4-1-16,1-1 5 0,1-3 16 16,4-1 0-16,2-3-7 0,2-3 2 15,1 0 2-15,4-2 3 0,4-1 5 16,4-1-6-16,4 0-8 0,3-1-5 15,3-1-1-15,4 1-5 0,2 1-2 16,7 0 0-16,5 1-3 0,8 6-9 16,-1 1-20-16,-4 2-7 0,-11-1-15 15,-10-3-34-15,-7-1-32 0,-2 2-58 16,4 4-35-16,-3-1-51 0,-3-2-64 16</inkml:trace>
  <inkml:trace contextRef="#ctx0" brushRef="#br0" timeOffset="93810.09">25527 10539 184 0,'-1'0'42'0,"-1"1"26"0,-1-1 14 0,0 2-19 0,-1-2-27 16,2 0-6-16,1 0 16 0,0 1-7 16,1-1-4-16,0 0-3 0,0 1-8 15,0 1 1-15,4-1 7 0,1 2 3 16,2-2 2-16,2 2 1 0,4 0-6 15,3 0 0-15,4-1-2 0,6 1-5 16,7 2 0-16,12 1 1 0,13 0-3 16,8 0-8-16,2-1-4 0,2 1-2 15,-2-3 1-15,5 0 4 0,7-1-5 16,6 2-3-16,7-1-5 0,7-1 8 16,4 1-7-16,4-1-2 15,3 1 0-15,5-1-1 0,3 1 2 16,4-1 0-16,2 0 1 0,3-1-4 15,1 2 2-15,4 0 0 0,2 0 4 16,0 1-3-16,3 1 1 16,1 0-2-16,1 1 1 15,1 0 3-15,-2 0-4 0,1 2 4 0,-3-2-4 16,0 2 0-16,-6-1 1 0,-4 0-1 16,-3 0 1-16,-6-1-1 0,-7-1 2 15,-6 2-2-15,-7-1-3 0,-7 1 3 16,-4-2-5-16,-11 1 1 0,-8 0-30 15,-8-1-30-15,-10 2-34 0,-11-1-61 16,-13-2-57-16,-9 0-113 0</inkml:trace>
  <inkml:trace contextRef="#ctx0" brushRef="#br0" timeOffset="94696.15">25972 11380 139 0,'0'0'142'0,"3"-10"-90"0,1 6 36 0,1-2-10 15,0 1-26-15,0-2-20 0,2 2 9 16,2-1 10-16,0 0-2 0,2 0 3 15,1 0-4-15,0-1-7 0,-1 2 6 16,2 2-1-16,0-2-10 0,1 3-11 16,-2 1-11-16,-1 1-8 0,2 0-4 15,-5 4-1-15,-1 5 1 0,-3 2-2 16,-1 4 4-16,-3 4-1 0,0 3 7 16,-5 2 8-16,0 2-7 0,1 1-1 15,-1 1-6-15,1 0 1 0,-2 0-1 16,2-1 0-16,0-4 4 0,2-1 0 15,1-2 1-15,1-2 0 0,0-4 4 16,-1-4 4-16,3-1-2 16,2-5-5-16,2-3-4 0,-1-1 13 15,1-6 7-15,2-4-1 0,3-4-8 16,-1-1-6-16,3-4-7 0,1-1-1 16,0-2-2-16,3 1 0 0,-1-2 3 15,2-2 0-15,-1 2 0 0,3 0-3 16,0 2 2-16,0-3-3 0,1 2 0 15,0 3 0-15,0 1 0 0,0 2-1 16,-3 4 1-16,-4 2 0 0,-5 6 2 16,-2 1 2-16,-3 3-1 0,-3 4 6 15,-1 3-3-15,0 5 5 16,0 4-4-16,-2 5-3 0,-1 8-1 16,0 12 0-16,0 8 0 0,2 3-2 15,0-4-1-15,0-3 0 0,1-8 1 0,0-2-1 0,3-6 0 16,0-7 0-16,-1-2-32 15,0-5-16-15,2 3-22 0,0-2-41 0,3 3-61 16,-2-7-83-16,2-6-71 0</inkml:trace>
  <inkml:trace contextRef="#ctx0" brushRef="#br0" timeOffset="94977.5">26877 11650 645 0,'0'0'118'0,"0"0"-34"0,0 0 50 0,17-8-86 0,-13 8-45 16,0 0-3-16,-4 4-7 0,0 3 7 15,-4 3 14-15,-3 4 9 0,-1 7 11 16,-1 3 9-16,-2 4 2 0,1 2-23 15,1 0-12-15,0 2-7 0,1-2-1 16,2-2-1-16,2-1-1 16,1-3-20-16,1 0-35 0,2-3-39 15,1-4-48-15,9 2-63 0,1-8-47 16,2-5-166-16</inkml:trace>
  <inkml:trace contextRef="#ctx0" brushRef="#br0" timeOffset="95321.76">27616 11376 524 0,'0'0'79'16,"0"0"-19"-16,0 0 89 0,0 0-77 16,0 0-46-16,33 0-14 0,-32 14 9 15,-1 7 5-15,-6 7-14 0,-4 13-4 16,-3 11 0-16,0 2 1 0,1-1-3 16,4-7-4-16,2-5-1 0,-1-5 0 15,4-1-1-15,0-6-4 0,2-6-37 16,0-6-23-16,1-3-14 0,0 1-26 15,3 3-15-15,1-3-45 0,2-7-115 16</inkml:trace>
  <inkml:trace contextRef="#ctx0" brushRef="#br0" timeOffset="95587.52">27413 11650 588 0,'0'0'85'0,"0"0"-3"0,0 0 57 16,0 0-64-16,36-4-23 0,-14-2-1 15,5 1 15-15,9-1-8 0,8 2-18 16,12 0-12-16,2 1-18 0,0 1-10 15,-2 1-7-15,-7 1-50 0,5 0-63 16,-1 0-59-16,-13 0-94 0,-5 0-65 16</inkml:trace>
  <inkml:trace contextRef="#ctx0" brushRef="#br0" timeOffset="96199.17">28468 11550 485 0,'0'0'47'0,"0"0"20"16,0 0 16-16,36-13-50 0,-30 11-30 15,-1 2-3-15,-2 0-3 0,-1 1-9 16,-2 5-11-16,-2 2 23 0,-1 3 0 16,-1 1 7-16,0 5 5 0,-2 1-4 15,1 4-5-15,-1 3-3 0,1-1 0 16,0 2 0-16,0 1 0 0,0-4 2 15,3 1 0-15,-2-3-2 0,2-4 0 16,1-3 4-16,0-1 9 0,1-5 2 16,1-3-4-16,2-3 1 0,1-2 16 15,-1-4 22-15,5-6-1 0,-2-4-12 16,2-2-3-16,3-5-14 0,-2-5-12 16,3-8-7-16,5-8-1 0,-1 4 0 15,0 2 0-15,1 1 0 0,-1 10 6 16,4-2 17-16,1-1-19 0,-2 7 7 15,3 1 4-15,-3 4-4 0,0 4-6 16,-3 4 9-16,-2 4 2 0,-3 3-4 16,-3 1 7-16,0 2 5 0,-4 4-11 15,0 3-1-15,-2 3-5 0,0 5-2 16,-2 3-2-16,0 3 3 16,-1 4-2-16,-1 1 0 0,2 7-1 15,-1 5-3-15,1-4 0 0,3-3 0 16,0-5 1-16,-2-4-1 0,1 4-8 15,1 1-22-15,-1 1-24 0,1-4-34 16,2-1-44-16,1 1-63 0,-1-7-52 16,-1-6-179-16</inkml:trace>
  <inkml:trace contextRef="#ctx0" brushRef="#br0" timeOffset="96809.23">29194 11808 318 0,'0'0'56'0,"0"0"-17"0,4-12 40 16,-1 7-52-16,0 1-18 0,-1-1-3 16,2-1 1-16,2 2-4 0,-1 0-1 15,2-1 4-15,0 2 14 0,1-2 8 16,2 3 9-16,-2-1 8 0,0 0-9 15,1 2 1-15,-2-1 2 0,0 1 0 16,0 0-6-16,0 1-10 0,0 0-10 16,-1 0-8-16,-1 0-1 0,1 3 1 15,2-1 1-15,-3 2 4 0,1 0-1 16,1 3-5-16,-2 0 1 0,0 4-1 16,-1-1-2-16,-3 3-1 0,-1 1 6 15,0 4 6-15,-3-1 11 0,-3 2 6 16,-3 1-2-16,-1-1-2 0,-2-1-6 15,-2 1-4-15,-2-4 1 0,1 1 10 16,0-3 1-16,3-1 4 0,3-3-4 16,2-2-8-16,1-1-3 0,4-4-8 15,2-1 1-15,0-1 3 0,6 0 2 16,4-2 3-16,4-2-8 0,4 0 4 16,4 0 11-16,0 1-3 0,4 2-1 15,7 1-8-15,6 0-10 0,10 4-3 16,4 4 0-16,-3 2-12 15,0-1-26-15,-3 1-24 0,0 1-28 16,3 0-56-16,-12-3-77 0,-6-2-128 16</inkml:trace>
  <inkml:trace contextRef="#ctx0" brushRef="#br0" timeOffset="99624.47">25262 13533 197 0,'0'0'80'0,"0"0"7"0,0 0 25 16,10-38-2-16,-8 27-21 0,-1 2-7 15,-1 0 9-15,1 2-22 0,-1 0-16 16,0 3-11-16,0 2-15 0,0 2-14 16,0 4-13-16,0 7-2 0,0 6 2 15,0 16 8-15,0 13 1 0,-2 16-1 16,-1 8 4-16,2-1 1 0,-1 0 10 15,1-7 19-15,1 1-9 0,-2-1-6 16,-1-3-12-16,-1 0-11 16,-3-8-4-16,2-5-4 0,1-7-26 15,1-3-29-15,0-9-32 0,3-6-36 16,0-7-42-16,0-3-5 0,0-4-29 16,1-3-90-16</inkml:trace>
  <inkml:trace contextRef="#ctx0" brushRef="#br0" timeOffset="99939.04">25360 13616 688 0,'0'0'37'16,"0"0"30"-16,0 0 33 0,48-41-23 15,-27 30-40-15,-1 2-2 0,3 2 14 16,0 6-25-16,0 1-13 0,-2 3 0 16,-1 7 3-16,-3 3 7 15,-1 3 6-15,-4 4-3 0,-2 0 2 0,-3 2-1 16,-5-1-1-16,-2-1-5 0,-5-1-7 16,-4 0-1-16,-6-2-4 0,-4-1 0 15,-2-3-3-15,-4-3-4 0,-2 0-29 16,-2-2-19-16,0-3-32 0,-1-2-37 15,1-3-42-15,-4-5-50 16,7-3-14-16,7 1-140 0</inkml:trace>
  <inkml:trace contextRef="#ctx0" brushRef="#br0" timeOffset="100407.87">25871 13658 267 0,'0'0'136'16,"0"0"-65"-16,0 0 37 0,0 0-27 15,0 0-17-15,0 0-2 0,31-36-1 16,-26 30 0-16,-2-1-12 0,0 1-8 15,-1 0 6-15,-2 2-10 0,0-2-5 16,-2 1-12-16,-2 2-10 0,-3-1-4 16,-1 4-6-16,-4 0-3 0,0 0 2 15,-5 7-3-15,1 4-4 0,-1 1 3 16,-1 4 1-16,2 2 2 0,2 2 2 16,3 1-1-16,4 1 1 0,4 1-2 15,3-2 2-15,4 0 6 0,6-3 15 16,2-1 13-16,5-4 6 0,1-2-5 15,4-4-5-15,0-4-10 0,0-3-10 16,-2-2-2-16,-4-4-2 0,-2-3 1 16,-5-3 7-16,-4-2 8 15,-4-4-11-15,-1 0-11 0,-2-2-1 16,-5 3-26-16,-3 1-21 0,-3 5-11 16,-2 3-36-16,-5 3-50 0,0 1-47 15,-2 3-6-15,-7 1 8 0,6 3-38 16,4-1 28-16</inkml:trace>
  <inkml:trace contextRef="#ctx0" brushRef="#br0" timeOffset="100798.5">26149 13761 281 0,'0'0'77'0,"0"0"45"0,0 0-42 15,0 0-32-15,0 0-13 0,9-18-4 16,-10 11 6-16,-1 0-4 0,0-1 12 16,1 1 4-16,0-1 4 0,0-1-1 15,1 0 2-15,0 1-22 0,0 1-9 16,0 0-9-16,0 2-11 0,-1-1-3 16,-2 3 2-16,-1 0-2 0,-2 3-5 15,-3 2-1-15,-3 5 4 0,-1 4 1 16,-2 5 1-16,0 1-1 15,2 4 0-15,4 2 1 0,3 0 1 16,3 0 7-16,3-1 17 0,5 0 18 16,4-3 15-16,7-1 4 0,0-4-12 15,4-4-1-15,1-3-17 0,3-6-12 16,-2-2-10-16,0-7-6 0,-3-2 2 16,-2-2-4-16,-4-1-1 0,-2-4-1 15,-5 0-8-15,-3-1-35 0,-3 4-9 16,-8 3-9-16,-5 1-10 0,-4 4-26 15,-3 2-40-15,-11 1-50 0,4 1-35 16,2 1-133-16</inkml:trace>
  <inkml:trace contextRef="#ctx0" brushRef="#br0" timeOffset="101158.51">26410 13383 424 0,'0'0'81'0,"0"0"-74"0,0 0 13 0,39-32 48 0,-33 26-6 16,-3 4-44-16,-3 2-2 0,0 1-13 15,-5 7 24-15,-3 5 7 16,-4 5 14-16,-2 10-6 16,-4 9-11-16,1 13-12 0,1 0-9 0,4-1-1 0,4-5-4 15,3-5-3-15,3 2-2 0,2-4-1 16,2 1 1-16,6-2 1 0,0-7-1 16,0-7-10-16,0-5-20 0,2-3-29 15,3 0-27-15,12 1-24 0,-4-4-32 16,-2-6-134-16</inkml:trace>
  <inkml:trace contextRef="#ctx0" brushRef="#br0" timeOffset="101533.62">26695 13830 258 0,'0'0'218'0,"0"0"-124"16,0 0 70-16,0 0-62 0,0 0-44 15,0 0-5-15,0 0-9 0,0 0 4 16,37-10-6-16,-20 7-3 0,0-1 1 16,5 0-9-16,2-1-1 0,1-2 7 15,1 0 2-15,1-1-8 0,-3-2-18 16,-1-1-11-16,-4-3 3 16,0-1-2-16,-6-1-1 0,-3 1-2 15,-5-2-1-15,-4 1-18 0,-3 1-10 16,-9 4-11-16,-5 1 17 0,-6 5 7 15,-10 4 6-15,-7 5 10 0,-8 10 0 16,6 2 0-16,10 3 0 0,11-3 1 16,8-2 5-16,-1 6 6 0,0 2 9 15,4 4 8-15,3-1 9 0,6-1 1 16,0-2-6-16,8-2-23 0,5-5-5 16,4-1-5-16,4-4-40 0,2-3-32 15,5-3-22-15,1-3-47 0,7-1-10 16,12 0-42-16,-8-1-11 0,-4-2-107 15</inkml:trace>
  <inkml:trace contextRef="#ctx0" brushRef="#br0" timeOffset="101988.05">27441 13789 292 0,'0'0'78'0,"0"0"33"0,0 0-24 16,0 0-24-16,0 0-7 0,6-25-20 15,-7 19-3-15,-4 2 6 0,-2 0-4 16,-3 1-2-16,-2 0-6 0,0 2 2 16,-5 1-1-16,0 0-7 0,-2 6-12 15,-1 1-7-15,1 1-2 0,-1 5 0 16,-1 1 0-16,4 4-1 0,1 2 1 15,3 1 0-15,5 1 19 0,1-1 3 16,7-2-2-16,2 1 1 0,7-4-7 16,3-2-8-1,4-3 7-15,1-4-4 0,4-4-1 0,2-2-3 0,-1-2 0 16,2-5 4-16,0-3 14 0,-2-4 12 16,-1-4 0-16,2-10-4 15,0-15-11-15,-3-15 0 0,0-8 1 16,-6-2-8-16,-4 3 1 0,-3 9-3 15,-2 5-4-15,-2 6 6 0,-1 11 4 16,-1 10-9-16,2 6-5 0,-2 0-3 16,0-2-1-16,0-2-8 0,0-2-27 15,0 0-25-15,0 4-24 0,-1 1-52 16,2 0-64-16,-2 3-77 0,1 5-177 16</inkml:trace>
  <inkml:trace contextRef="#ctx0" brushRef="#br0" timeOffset="102816.42">25814 14912 292 0,'0'0'74'0,"0"0"12"0,0 0 14 0,0 0-20 15,42-9-15-15,-33 6 11 0,-1 1 7 16,-2 0-28-16,-3 1-16 0,-2-1 5 15,-1 0-4-15,-4 2-22 0,-5 0-14 16,-4 0-4-16,-7 1 2 0,-3 5-4 16,-10 1-7-16,-8 6-16 15,-7 2-11-15,7-2 7 0,9-1 10 16,11-4 5-16,7 1-2 0,-1 2 0 16,-1 0 10-16,2 6 4 0,6-1 2 15,5 1 8-15,4 1 16 0,10-1 17 16,8 1 3-16,6-3-4 0,9 2-8 15,7-1-9-15,10 0-8 0,0-1-7 16,-4-2-2-16,-5 1 5 0,-6-1 7 16,-9-1 0-16,-8-2-2 0,-7-3 3 15,-3 0-2-15,-3 4 4 0,-3-1 4 16,-3 2 2-16,-4 0-1 16,-11-1 1-16,-5 0-14 0,-14 0-9 15,-13-1-1-15,-13-3-3 0,-5-2 0 16,0-5-6-16,7 0-23 0,9-2-22 15,3 0-35-15,5-4-29 0,5 1-15 16,10 1-22-16,6-1-12 0,8 1-36 16,7 0-133-16</inkml:trace>
  <inkml:trace contextRef="#ctx0" brushRef="#br0" timeOffset="104044.43">26329 15108 426 0,'0'0'70'0,"0"0"-28"0,0 0 51 0,0 0-16 0,23-36-16 0,-17 28 1 16,1 1 13-16,-1-1-2 0,2 2-12 15,-3-1-5-15,0 1-12 0,0-1-10 16,-1 0 1-16,-1 1-10 0,-2-1 0 16,0 1-1-16,-1-1-9 0,-1 0-10 15,-4-1-1-15,-3 2-4 16,-4 2-2-16,-2 0 1 0,-6 4-5 16,-2 0 2-16,-5 4-3 0,-3 5-2 15,-6 7-16-15,-7 9-16 0,5-1-8 16,5 2-15-16,8-3 3 0,8 1 21 15,0 2 19-15,2 5 13 0,4-2 5 16,7 0 3-16,4-1 2 0,5-4 12 16,8-1 17-16,3-5 4 0,3-1 3 15,1-6 2-15,4-5 0 0,-1-3-11 16,1-3-15-16,1-7-7 0,-2-4-4 16,-1-2 4-16,0-2 2 0,-3-2 2 15,0-1 4-15,-1-3-1 0,-3 2 1 16,-1-2-4-16,0 2 2 0,-3-1-6 15,0 1 0-15,-1 0-3 16,-3 2-3-16,0 1-1 0,0-1 0 16,-1 4-7-16,0 1 3 0,-1 1-35 15,-2 4 36-15,-1 5 3 0,-1 0-2 16,-1 3-4-16,0 5-3 0,-2 5 9 16,-1 5 10-16,-1 3 2 0,1 2-5 15,1 0-3-15,2 4-2 0,0-2-2 16,1 0 3-16,3 2-2 0,1-3 1 15,3 0 6-15,0-2 2 0,1-1 2 16,1-4 8-16,0-2 0 0,-1-5 10 16,-2-2-5-16,2-5 1 0,-2-1 10 15,2-6-3-15,-1-2-10 16,3-2-8-16,-2 0-6 0,1-3-6 16,2-2-2-16,-1-1 1 0,0-2-2 15,1 1 1-15,0-1 0 0,1 2-1 16,-2-2 0-16,2 3 0 0,1 1 0 15,-1 4 0-15,1-1-4 0,-3 3-1 16,0 1 5-16,-1 0 0 0,-2 1-1 16,-2 3-12-16,-1-1 10 0,0 4-12 15,-2 1 1-15,-2 5 5 0,0 5-2 16,-1 1 6-16,0 5 4 0,0 0 1 16,0 6 0-16,0 1 1 0,0-1-1 15,3 3 0-15,1-2 1 0,1 0-1 16,0-2 1-16,1-2-1 0,2-4 1 15,-2-2 1-15,-1-4-1 0,-2-4 0 16,0-4 1 0,0-2 3-16,1-4 8 0,1-1-2 15,1-4-5-15,1-3-2 0,1-2-1 16,1-1-1-16,1-2-2 0,0-2 0 16,2 0 0-16,1 1-1 0,-1 0 0 15,2 3-1-15,-1 1 1 0,3 4 0 16,-3 1 1-16,2 4-2 0,-2 1 1 15,1 3-2-15,-2 0 2 16,-2 1-2-16,0 1-2 0,-2 4-3 16,-1 3 3-16,-1 3 0 0,0 5 1 15,-1 1 1-15,-1 5-1 0,-1 3 0 16,-1-2 2-16,1 4 2 0,-1-3-1 16,0-1-1-16,1-3-3 0,1-3 2 15,0-3 2-15,0-4 1 0,-1-5 1 16,1-2 0-16,0-3 5 0,1-5 1 15,2-3-5-15,3-3-2 0,0-4 1 16,3-3-2-16,0-5 0 0,2 0 1 16,1-2 0-16,1 3 1 0,0 3-2 15,0 5 1-15,0 4-2 0,0 3 1 16,-1 1 1-16,0 4-2 0,-2 1 1 16,1 1-23-16,-3 4-28 0,-1 6 2 15,0 2-5-15,-2 4-18 0,-3 2-18 16,1 4-20-16,-3 3-39 0,0 9-39 15,-1-7-25-15,-1-3-157 0</inkml:trace>
  <inkml:trace contextRef="#ctx0" brushRef="#br0" timeOffset="104309.95">27588 15284 787 0,'9'-15'5'0,"3"-2"59"0,1 0 62 16,-1 1-58-16,-1 4-44 0,-4 5-7 16,-3 4 2-16,-3 1-15 0,-1 2-4 15,0 5 0-15,-3 7 11 0,-1 8 15 16,-3 11 4-16,-2 15-6 0,1 12-8 16,1 4-10-16,2-4-6 0,2-4 0 15,0-7-1-15,2-2-11 0,0 3 1 16,0-4-6-16,0 0-25 0,-3-2-35 15,-1-2-30-15,1-4-42 16,1-8 5-16,2-4-50 0,1-9-61 16</inkml:trace>
  <inkml:trace contextRef="#ctx0" brushRef="#br0" timeOffset="104614.31">27581 15612 187 0,'0'-37'220'0,"6"-4"-136"16,1 7 43-16,2 5-36 0,0 6-13 15,0 3 9-15,1 1-14 16,4-2-1-16,3-2-6 0,6-3 4 16,1 5-10-16,1 0-13 0,0 6-12 15,-2 1-11-15,0 2-13 0,-2 5-1 16,-4 4-3-16,1 2-6 0,-3 1 0 16,0 3 1-16,-1 7 5 0,0 3-1 15,-2 3 3-15,-1 5-1 0,-2 1-1 16,-3 3 1-16,-3 1-1 0,-4 1 2 15,-1-3-5-15,-5-1-3 0,-4-3 2 16,-4-3-3-16,-4-3-1 16,-3-2-14-16,-2-4-18 0,-4-2-26 15,-2-5-27-15,0-2-28 0,0-6-51 16,1-5-35-16,0-13 9 0,7 2-78 16</inkml:trace>
  <inkml:trace contextRef="#ctx0" brushRef="#br0" timeOffset="104897.51">28202 14856 608 0,'0'0'86'0,"0"0"39"0,0 0 48 16,11-37-107-16,-7 29-37 0,-1 3-5 15,-1 3-12-15,-1 2-12 0,0 3-5 16,-1 8 2-16,-2 5 3 0,-3 6 12 16,-4 13 25-16,-5 14 1 0,-6 15-12 15,-1 8-7-15,2-1-11 0,2-9-4 16,6-9-4-16,0 0-7 0,3-7-25 16,3-1-16-16,4-7-24 0,2-3-20 15,4-6-16-15,3-3-53 16,-2-6-26-16,2-9-89 0</inkml:trace>
  <inkml:trace contextRef="#ctx0" brushRef="#br0" timeOffset="105314.08">28512 15376 615 0,'0'0'35'0,"0"0"55"16,0 0-14-16,0 0-66 16,-8-37-8-16,8 28-1 0,1 1 17 15,4-1 19-15,5 0-3 0,0 0-2 16,3-2 2-16,3 0 4 0,3-1 5 16,1-1-1-16,0-1 0 0,0 0-18 15,-2 3-13-15,-2 2-7 0,-6 1-3 16,-3 4-1-16,-6 1-6 0,-2 2-10 15,-10 1 10-15,-7 4 5 0,-12 11 1 16,-12 9 0-16,-13 11 1 0,0 7 5 0,5-1-3 16,11-5 2-16,15-9 8 15,7-6 37-15,9-6 26 0,3-1-16 16,3 0 1-16,2 1-39 0,3 2 11 16,7-5-7-16,9-2-15 0,11-4 1 15,13-3-3-15,12-3-9 0,7 0-9 16,-1 0-27-16,-4 2-31 0,-8 1-32 15,-1 1-33-15,-6 1-42 0,-4 0-62 16,-13-2-80-16,-7-1-162 0</inkml:trace>
  <inkml:trace contextRef="#ctx0" brushRef="#br0" timeOffset="105764.73">26519 16326 888 0,'0'0'15'0,"0"0"-5"0,0 0 43 0,46-31 20 15,-32 26-44-15,-2 2-25 0,-1 3-3 16,-2 1 15-16,-1 6-1 0,-1 4 4 15,-3 6 11-15,-1 10-6 0,-4 16 2 16,-1 16-8-16,-6 8-1 0,1 1-8 16,1-4-1-16,2-6-4 0,-1-3-2 15,0 1-2-15,-4 0-11 0,0-3-21 16,-1-4-42-16,-1-4-22 0,3-5-40 16,1-6-69-16,1-11 5 0,2-8-77 15</inkml:trace>
  <inkml:trace contextRef="#ctx0" brushRef="#br0" timeOffset="106071.22">26605 16334 621 0,'0'0'52'0,"0"0"40"0,43-52 69 15,-19 29-67-15,2 1-41 0,8 1-20 16,-4 6-9-16,0 2-9 0,-3 5-10 16,-7 8 5-16,4 0 8 0,-3 4 4 15,-2 6 2-15,-4 5-5 0,-3 5-2 16,-4 2 6-16,-6 4-1 0,-2-1 10 16,-7 0-7-16,-5 0-16 0,-4-4-6 15,-4 0-3-15,-3-4-6 0,-4-2-25 16,-2-3-21-16,-8-2-22 0,-5-4-31 15,4-2-27-15,2-3-36 0,-1-2-30 16,11-3-65-16,4 0-47 0</inkml:trace>
  <inkml:trace contextRef="#ctx0" brushRef="#br0" timeOffset="106508.62">27045 16382 521 0,'0'0'88'0,"0"0"-10"0,0 0 57 16,6-34-58-16,5 20-44 0,3 2 7 15,5-1 13-15,2 2-2 0,4 2-6 16,1 3-3-16,0 2-24 0,1 3 19 15,-2 1-4-15,-2 0-19 0,0 6 2 16,-4 3-11-16,-3 2-5 0,-1 3-1 16,-2 3-6-16,-1 3-9 0,-2 4-15 15,-3 1-27-15,-3 2-14 0,-4-1-9 16,-1-2 9-16,-7-1 18 0,-3-4 12 16,-4-2 20-16,-1-5 13 0,-1-2 8 15,1-6 1-15,1-2 4 0,2-2 0 16,0-7-1-16,5-3 18 0,4-3 34 15,3-1-14-15,1-1-9 16,5-6 1-16,4 1-8 0,6-3-2 16,3 0 6-16,7 1-2 0,8-1-4 15,11 2-7-15,7 5-16 0,1 0-24 16,-6 6-78-16,-6 5-53 0,-8 2-48 16,-8 1-73-16,-7 0-119 0</inkml:trace>
  <inkml:trace contextRef="#ctx0" brushRef="#br0" timeOffset="106915.64">27866 16375 309 0,'0'0'243'0,"0"0"-171"15,0 0 30-15,0 0-1 0,0 0-51 16,0 0-16-16,8-21-5 0,-10 14-7 15,-1 1-9-15,0 1-2 0,-2 0 4 16,-1 1-9-16,0 2 1 0,-1 0-1 16,-1 2 4-16,-4 2-2 0,1 4 0 15,-4 4-4-15,-1 4-2 0,-2 6 1 16,3-1 4-16,2 5 0 0,1-2-7 31,5 1 4-31,3-2-1 0,2-1 1 0,2-4 26 0,5 0 15 0,3-5 6 16,4-1 8-16,3-5-6 0,4-2-5 15,1-3-16-15,1-6-6 16,-1-2-4-16,-2-2-6 0,-2-4-4 16,-6 0-6-16,-4-4-2 0,-3-4-4 15,-3-2-9-15,-7 0-10 0,-4-1-8 16,-6 4-10-16,-1 4-16 0,-4 5-13 16,0 4-16-16,0 4-37 0,2 2-17 15,-1 2-35-15,7 0-27 0,3 0-136 0</inkml:trace>
  <inkml:trace contextRef="#ctx0" brushRef="#br0" timeOffset="107166.04">28180 16398 695 0,'0'0'98'0,"0"0"-38"16,0 0 15-16,0 0-60 0,2-36-15 0,-4 29-8 15,0 4-7-15,-1 3 0 0,0 0 6 16,-2 10 9-16,-2 4 9 0,2 7 15 16,-5 13 27-16,-1 12 14 0,-1 11-13 15,1 2-18-15,3 0-16 0,1-8-12 16,1-9-4-16,1 0-2 0,-1-5-11 16,0 0-41-16,-1-3-49 0,1-2-100 15,3-11-14-15,1-7-136 16</inkml:trace>
  <inkml:trace contextRef="#ctx0" brushRef="#br0" timeOffset="107447.79">28144 16361 660 0,'0'0'112'0,"0"0"48"15,38-41-33-15,-19 27-69 0,0 2-24 16,0 4-4-16,-1 1-9 0,0 4-9 31,-1 2-1-31,-1 1 4 0,0 4 6 0,-2 6 8 0,1 7 2 16,-3 3-3-16,-2 5-7 0,-1 3-1 31,-3 1-5-31,-2-2-6 0,-2-2-7 16,-2-4-2-16,-3-3 0 0,-6-1-3 0,-4-6-14 0,-4-1-21 0,-3-3-33 31,-2-4-31-31,-1-2-65 0,-11-2-64 16,8-5-38-16,4 1-162 0</inkml:trace>
  <inkml:trace contextRef="#ctx0" brushRef="#br0" timeOffset="108182.48">28754 16467 132 0,'0'0'177'0,"0"0"-139"0,0 0 69 0,0 0 0 16,0 0-24-16,0 0-2 0,31-34 5 15,-28 29-5-15,2 1-13 0,-3 0-9 16,1 2-4-16,-3-2-11 0,0 0-4 31,0-2-8-31,-2-1-12 0,0 0-10 16,-2 3-8-16,-1 0-2 0,-2 2-2 15,-2 1-1-15,-2 1-1 0,-4 0-2 16,0 4-1-16,-5 4 1 0,2 4 5 16,0 1 1-16,0 2 0 0,5 2-2 15,3 2 1-15,2 1 1 0,6-1-2 16,1-1 2-16,4 2 2 0,5-5 1 15,3-1 6-15,5-3 0 0,1-2-2 16,3-5 2-16,1-3-3 0,1-1-5 16,-3-4 2-16,-2-3 4 0,-1-1 18 0,-6-5 3 0,-1-1-5 15,-1-2-5-15,-1-7-4 0,-3-2-8 16,0-7-5-16,0 1 1 0,-1 2 1 31,2 1-2-31,1 7 4 0,-1-2 5 0,2 4 3 0,0 2-1 0,2 6 0 31,-1-1 1-31,1 6 4 0,1 2-3 16,-2 2-5-16,2 1 3 0,-1 1-6 16,1 0-3-16,-1 3-3 0,1 4-2 15,2 5 1-15,-2 2 0 0,1 5 1 16,1 4-2-16,0-1-2 0,0 5 0 16,-1-1-3-16,-1 0-6 0,0 0-5 15,-3-2-9-15,-2-3-5 0,-3-1-7 16,-2-5 3-16,0-5-1 0,-4-3 4 15,-2-5 7-15,-3-2 12 0,1-4 14 16,0-4 2-16,1-3 3 16,1-4 22-16,0-1 15 0,3-4 3 15,3-1-5-15,1-4-10 0,4 0-8 16,5-3-10-16,2-1-4 0,4 2-2 16,3 4-3-16,3 3-1 0,0 5-2 15,3 2-2-15,1 7-7 0,1 0-32 16,-1 3-41-16,2 2-19 0,-1 0-56 15,11 1-96-15,-7 0-20 0,-2 0-163 16</inkml:trace>
  <inkml:trace contextRef="#ctx0" brushRef="#br0" timeOffset="108542.68">29662 15942 592 0,'0'0'83'0,"0"0"-24"0,19-10 36 0,-11 9-26 16,-1 1-56-16,-1 5-8 0,0 2-4 16,-3 5-1-16,-3 3 0 0,0 6 2 15,-5 4-1-15,-7 10 4 0,-3 9-1 16,-4 9 3-16,-2 1 2 0,1-2-3 15,1-10 3-15,3-12-7 0,3-6 6 16,0 2 3-16,4-4 6 0,1-2 18 16,1 3 7-16,6-6-7 0,-1 1-2 15,2 1-4-15,6-2-3 0,4-5-10 16,4 0-9-16,2-4 4 0,4-2-6 16,2-1-4-16,5-2 1 0,-1 0-4 15,4-2-1-15,0 0-17 0,1-1-30 16,0-2-34-16,-1-4-30 0,-2-1-28 15,3-7-16-15,-7 2-23 0,-7-1-139 16</inkml:trace>
  <inkml:trace contextRef="#ctx0" brushRef="#br0" timeOffset="108731.64">29585 16331 804 0,'0'0'83'0,"0"0"-35"0,0 0 75 16,49-5-71-16,-27 2-44 0,3 0-8 16,2 0-19-16,1-1-76 15,2 3-35-15,13-5-44 0,-8 2-15 0,-4 1-123 16</inkml:trace>
  <inkml:trace contextRef="#ctx0" brushRef="#br0" timeOffset="108887.6">30047 16338 296 0,'0'0'79'0,"0"0"59"15,0 0-10-15,0 0-59 0,-28 39 10 16,16-22-9-16,-3 3-38 16,-2 2-11-16,3 3-1 0,-2 2-1 15,3 1 0-15,-1-1-8 0,5-2-6 16,-1 0-4-16,3-4-1 16,2 0-13-16,2-4-15 0,3-1-28 0,0-4-50 15,3-1-30-15,2-5-46 0,0-5-160 16</inkml:trace>
  <inkml:trace contextRef="#ctx0" brushRef="#br0" timeOffset="109045.95">30051 16236 838 0,'0'0'151'0,"0"0"-85"0,0-42 43 15,3 28-83-15,0 1-26 0,0 2-73 16,2 1-41-16,2 5-143 0,0 2 73 15,-1 3-124-15</inkml:trace>
  <inkml:trace contextRef="#ctx0" brushRef="#br0" timeOffset="109843.5">30357 16369 554 0,'0'0'124'0,"0"0"-1"15,0 0-16-15,0 0-58 0,0 0-14 16,0 0 3-16,0 0-16 0,0 0 4 16,27 12 8-16,-26-12-4 0,-1 0-5 15,0 0 6-15,0 0 2 0,-1-1-10 16,-5 1-10-16,0-1-7 0,-4 1-6 15,-4 0 0-15,0 3 1 0,-4 2-1 16,2 6 0-16,-4 2 0 0,4 3-1 16,0 4 0-16,5 0-1 0,5 1 0 15,1-1 2-15,5 1 6 16,5-3 13-16,3 0-2 0,5-3 2 16,2-1-6-16,5-2-1 0,3-3-4 15,1-3-5-15,1-3 0 0,-2-2-1 16,0-1 3-16,-3-2-2 0,-4-3-2 15,0-4 1-15,-7-3 0 0,0-4-2 16,-2-4-2-16,-1-11 1 0,-1-10-9 16,2-5-6-16,0-1 4 0,0 9 10 15,-3 11 2-15,3 10 0 0,-4 2 1 16,3 0-1-16,2-1 3 0,0-2 4 16,2 5 5-16,-1 5 3 0,-1 2-4 15,0 3 2-15,0 2-1 16,1 1 0-16,-1 0-9 0,0 1-2 15,-1 4-2-15,2 0 0 0,-1 4 1 16,-2 2-3-16,1 2 1 0,0 3 1 16,-1 4 0-16,1 1 1 0,-2 1 0 15,0 1 0-15,0-1 0 0,-1-1 0 16,-1 0 0-16,0-3 0 0,-1-1 0 16,-2-3 1-16,1-4-1 0,1-1 1 15,-1-4 0-15,1-2 1 0,1-2 3 16,1-1 0-16,3-1 8 15,1-6-4-15,0-1-4 0,3-3-3 0,2-3 2 16,3-4-3-16,1-4-1 0,2-2 0 16,2-2 0-16,4-2 0 15,-2 1 0-15,2 6 0 0,-2 4-1 16,2 7 0-16,-3 8 1 0,-2 2 0 16,-2 8 3-16,-1 5 6 0,-4 4 4 15,-1 5-1-15,0 3-6 0,-1 9-3 16,-3-4-3-16,1 2 0 0,-2-2-6 15,-1-6-8-15,0 2-4 0,4 0-1 16,-1-3-10-16,1-2 3 0,-1 0-9 16,1-2-22-16,1-4-24 0,0 2-54 15,5 0-65-15,-4-2-84 0,-1-5-179 0</inkml:trace>
</inkml:ink>
</file>

<file path=ppt/ink/ink8.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38:00.739"/>
    </inkml:context>
    <inkml:brush xml:id="br0">
      <inkml:brushProperty name="width" value="0.05292" units="cm"/>
      <inkml:brushProperty name="height" value="0.05292" units="cm"/>
      <inkml:brushProperty name="color" value="#FF0000"/>
    </inkml:brush>
  </inkml:definitions>
  <inkml:trace contextRef="#ctx0" brushRef="#br0">5215 8001 149 0,'0'0'6'0,"0"0"13"0,-3-4 19 0,1 2 7 0,1 0-7 15,0 0 0-15,0 1 1 0,0-1 15 16,0 0-12-16,0 0 1 16,-1-1-3-16,0 1-5 0,1 0 1 15,-2 1 0-15,1 0-2 0,-1 0-8 16,2 1 1-16,-1 0-7 0,2 0 2 16,0 0-7-16,0 0-8 0,0-1-4 15,2 1 1-15,2 0 0 0,3-1 7 16,2 1 6-16,3 0-2 0,1-1-1 15,5 1-2-15,1-2-5 0,1 1-2 16,4 0 1-16,0 1-3 0,4-1 0 16,2 0 2-16,10 0-3 0,7-1 4 15,11-3-3-15,5-1 0 0,1 0 4 16,-2-1-3-16,-3 2 2 0,3-3-1 16,0 1 0-16,2 0-1 0,1 2-1 15,2 1 0-15,1-1 1 0,1 3 1 16,0-1 2-16,0 1 3 0,1 2 1 15,-1 0 5-15,0 0 0 0,1 0 1 16,3 0-1-16,0 3 1 0,6-2-5 16,2 0 2-16,3-1-8 0,1 1 1 15,-1-1-6-15,2 0 0 0,1 0-1 16,3 0 0-16,2 0 2 0,0-1-1 16,0-4 0-16,0 2 0 0,-1-2 1 15,0 1 2-15,2 0 3 0,-1 1-2 16,-2-1 6-16,-4 1 4 0,-2-1 3 15,1 0 1-15,-2 0-5 0,-2-1 12 16,-3 1-15-16,-4 0-3 0,-5 0-4 16,-6 0-3-16,-6-1 1 0,-6 1-2 15,-3 0 0-15,-5-1-1 0,-2 3 1 16,-1-1-10-16,-2 0-31 16,1 0-49-16,0-2-67 0,-11 0-115 15,-6-2-171-15</inkml:trace>
</inkml:ink>
</file>

<file path=ppt/ink/ink9.xml><?xml version="1.0" encoding="utf-8"?>
<inkml:ink xmlns:inkml="http://www.w3.org/2003/InkML">
  <inkml:definitions>
    <inkml:context xml:id="ctx0">
      <inkml:inkSource xml:id="inkSrc0">
        <inkml:traceFormat>
          <inkml:channel name="X" type="integer" max="32767" units="cm"/>
          <inkml:channel name="Y" type="integer" max="32767" units="cm"/>
          <inkml:channel name="F" type="integer" max="2047" units="deg"/>
          <inkml:channel name="T" type="integer" max="2.14748E9" units="dev"/>
        </inkml:traceFormat>
        <inkml:channelProperties>
          <inkml:channelProperty channel="X" name="resolution" value="617.08099" units="1/cm"/>
          <inkml:channelProperty channel="Y" name="resolution" value="1090.77893" units="1/cm"/>
          <inkml:channelProperty channel="F" name="resolution" value="5.68611" units="1/deg"/>
          <inkml:channelProperty channel="T" name="resolution" value="1" units="1/dev"/>
        </inkml:channelProperties>
      </inkml:inkSource>
      <inkml:timestamp xml:id="ts0" timeString="2024-11-06T15:38:48.315"/>
    </inkml:context>
    <inkml:brush xml:id="br0">
      <inkml:brushProperty name="width" value="0.05292" units="cm"/>
      <inkml:brushProperty name="height" value="0.05292" units="cm"/>
      <inkml:brushProperty name="color" value="#FF0000"/>
    </inkml:brush>
  </inkml:definitions>
  <inkml:trace contextRef="#ctx0" brushRef="#br0">17256 7406 87 0,'0'0'20'0,"0"-7"4"0,-1 1 14 15,-1 3-2-15,2-1 1 0,0 2-3 16,-1-1 4-16,-1 1 8 0,2 0-6 16,0-3 2-16,-2 2-1 0,2-1-5 15,-1 0-3-15,-1 1 0 0,2 1-3 16,-1 0 0-16,-1 2 3 0,2 0-1 15,-2-1 0-15,2 1-1 0,-1 0-1 16,-1-1 0-16,2 0 0 0,0 1-4 16,0-1-6-16,0 1-7 0,0-1-4 15,3 0-5-15,5 0-2 0,0-1 0 16,8 0-1-16,2 1 0 16,5-2 1-16,12 0 0 0,14 0 1 15,17-1 3-15,13 0 0 0,5 0 3 16,8 1-3-16,-1-1 0 0,10 1 2 15,10-4-3-15,9 2-2 0,5 0 6 16,3 2-7-16,4 1 0 0,1 1 0 16,-1 0-2-16,-1 0 0 0,1-1 3 15,-4-1 8-15,-1 0 10 0,-2 1 16 16,-4 0-3-16,-4 2-4 0,-7-1-12 16,-3 0-9-16,-6 1 1 0,-5 0-5 15,-10 0-4-15,-6 0 0 0,-12 0-2 16,-5 1-2-16,-8 0-1 15,-6 1-23-15,-4 0-29 0,-4 1-37 16,-3-1-42-16,-2-1-74 0,-10-1-70 16</inkml:trace>
  <inkml:trace contextRef="#ctx0" brushRef="#br0" timeOffset="11158.09">22745 8807 163 0,'0'0'6'0,"0"0"20"0,0 0 12 0,0 0 18 0,17-13-20 16,-13 10-12-16,1-1-4 0,1 2 2 16,-1 0 8-16,1 0-6 0,0-1-1 15,1 2 7-15,2-1-6 0,1-1 0 16,2 2-5-16,4 0-7 0,0 0-1 16,4 0-6-16,3-2-1 0,1 2 5 15,3-2-2-15,11-1 0 0,9-2 2 16,11 2 3-16,9 0-2 0,2 1-1 15,3-1 0-15,0 3-7 0,6-4 0 16,4 3-1-16,5-2 3 0,5 0 0 16,5-1 7-16,4 0-4 0,5 2 0 15,7-1 5-15,-1 1-9 0,3 0-2 16,2 1 0-16,1 0-1 16,2 2 1-16,1 0 6 0,-3 0 9 15,0 1 11-15,-3 1 9 0,-1 2-2 16,-5 0 5-16,-5 0-1 0,-4 2 2 15,-3 0-9-15,-3-1-3 0,-2-1-10 16,-5 2-10-16,-7-3-3 0,-4 2-5 16,-8 2-1-16,-7-1-16 0,-6 1-15 15,-9-2-29-15,-6 1-36 0,-10-2-44 16,-12 1-30-16,-7-3-144 0</inkml:trace>
  <inkml:trace contextRef="#ctx0" brushRef="#br0" timeOffset="12614.45">5832 9914 194 0,'0'0'24'0,"0"0"20"0,0 0 9 0,2-2-16 16,-2 1-17-16,1 1 5 0,1-2 4 16,-1 0 0-16,3 0-8 15,0 0-3-15,1 1-7 0,3 0 4 16,1 1 0-16,0 0 2 0,1 0-1 15,3 0-3-15,1 0-1 0,4 0-1 16,1 0 2-16,4 0-2 0,3 1-1 16,3 0 0-16,8 0-1 0,14 0 0 15,14-1-4-15,6 0 5 0,1 0 5 16,3 0-4-16,-4-1-3 0,5 0 0 16,2 1 2-16,6 0 2 0,3 0 3 15,4 0-5-15,7 0-3 0,2 0-4 16,3 0 3-16,6 0 6 0,3 0 6 15,7 1 9-15,2-1 4 0,1 0 0 16,-1 0-1-16,0-1-1 0,1-2-2 16,0 0-1-16,-3-3 0 0,-1-1-2 15,-2 0-2-15,-1-2 1 0,0-1 4 16,-6 1-13-16,-4-1 1 0,-2-1 3 16,-4 1-9-16,-3-2 5 0,-6 2-6 15,-10-1-1-15,-5 0-5 0,-7 0-2 16,-6 1 0-16,-4 0-4 0,-4-2-38 15,-4 3-56-15,-4-1-58 0,-12 2-96 16,-8 1-99-16</inkml:trace>
  <inkml:trace contextRef="#ctx0" brushRef="#br0" timeOffset="21355.1">14172 12348 186 0,'0'0'40'0,"0"0"-5"0,0 0 22 0,0 0-5 16,0-7-19-16,0 6 4 0,0-2-4 16,0 2 0-16,0 0-4 0,0 1 6 15,-2-1-2-15,1 0 0 0,1 1 0 16,0-1-8-16,0 1 2 0,0 0-6 15,0 0-3-15,0 0-6 0,0 0-6 16,0 0 0-16,0 0-4 0,3 0 1 16,2 0 3-16,4 0 4 0,4 0 6 15,4 0-4 1,-1 1 0-16,7-1-5 0,0 0-3 0,5 1 3 16,1 0 1-16,8 0-1 15,11 2-1-15,12 1 2 16,7 0 0-16,2-1 4 0,-1 0 0 0,0-1-3 0,0-1 1 15,6 0-2-15,2 0-2 0,6-1-4 16,2 0 0-16,6 0 4 0,3 0-1 16,3 0 3-16,4 0-4 0,-2 0-3 15,6 0 1-15,4 0 3 0,-2 0-1 16,4 0 1-16,-1 0 0 0,2 0-1 16,1 0-2-1,0 2 2-15,0-2-2 0,2 1 0 16,-5 0-2-16,3 0 1 0,-2 1 2 0,-2 0-1 0,0 1 0 15,-1-1-1-15,-6 1-1 0,2-1 2 16,-4 2 4-16,-4-1-3 16,-6 1 2-16,-5-1 0 0,-4 2 1 15,-4-3 8-15,-7 0 4 0,-5 1-4 16,-9-1 2-16,-9 0-2 0,-8 1-6 16,-8-1-3-16,-10-2-3 0,-7 3-2 15,-1-2-3-15,-3 1-35 0,0-1-42 16,0 5-50-16,-5-1-101 0,-4-2-129 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70339-9CF0-DDD1-14C0-BF5C91A000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C46FF71-74E3-DA5C-2F65-E16961FC13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982082-0184-F853-F38D-F41AC5161F62}"/>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34C89C30-28FD-68AB-EE3E-88E67A9B8B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49F0D-54AA-0A64-67E6-386684FE8EDA}"/>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2033746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65444-650E-407D-DA7D-437D208834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49CC2B-7F0A-A616-EB8E-7930BC5D59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DEFDE-D140-4424-0199-3C3FB32416AD}"/>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766160F9-107B-D06C-7211-917C10DEFB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9A305-54D0-806B-CFED-48CE094D70D0}"/>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37287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A32E79-9491-A756-7202-1A9406463D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0DA7-BD8F-80EC-F8D2-94391F02F3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21A46E-FC1E-7B13-DD7D-6914C7AF545E}"/>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B9DE25EF-7BD2-7C2D-A662-6863526337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27933A-6FDB-3666-09F2-508E11E512BD}"/>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318107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3C5EB-0F5F-4EA6-2BDE-A3060CF658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165306-0AE9-2933-0948-F5F675FF4E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805CC3-FCE6-E58F-CCA3-6084EA42597E}"/>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2A69E046-5472-F98F-6BCA-F492C36E7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D349FF-2475-34D5-9272-7C12FA2ACF05}"/>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2473339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0A93F-716F-2D29-0C88-809A8B20EE4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014BC85-E440-2E54-4603-3E2E629AC46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E0D832-32B2-DD19-8EE1-2B5A65E2278A}"/>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2E00E6E8-16D0-72C5-CC1D-A27D1ECF4A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F8E725-7A7E-B0D8-3740-486A3E5AE8A0}"/>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3020526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0834C-387B-8B9A-5BCD-9CDDA3D26B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6040E2-6B80-6716-9890-65D2DE4F9AA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99B4D8-B5EF-8EB5-384E-FD66BD0FCA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3AEFA2-A133-0649-7665-77936A1FAA2F}"/>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6" name="Footer Placeholder 5">
            <a:extLst>
              <a:ext uri="{FF2B5EF4-FFF2-40B4-BE49-F238E27FC236}">
                <a16:creationId xmlns:a16="http://schemas.microsoft.com/office/drawing/2014/main" id="{7FE0B0B3-6DEF-52FA-959D-6C1ED0A267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4EC4EC-ACEC-13EB-7E82-7E84A87FADBE}"/>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2317718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33F72-76D4-1C74-4626-700866FEF6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0651B14-C8C4-9DC7-9954-B4590187B0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F690CD-DBA6-06EE-4CBA-80459B4AB1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D0F6E9-2763-CF51-E4D5-432E80DEA3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EC8559-18F0-95D0-D874-3B96538363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C0EE0B-5376-28B2-F138-2A51287CC689}"/>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8" name="Footer Placeholder 7">
            <a:extLst>
              <a:ext uri="{FF2B5EF4-FFF2-40B4-BE49-F238E27FC236}">
                <a16:creationId xmlns:a16="http://schemas.microsoft.com/office/drawing/2014/main" id="{2AC35687-9689-3290-D8EE-8EBCF081567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FFD517-D89B-231C-949F-4CF125C8EFBA}"/>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1656654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CE85D-4CA1-3692-74B2-9E351811DA0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C2EF47-017F-19B2-6CB7-BBD95AE6C35E}"/>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4" name="Footer Placeholder 3">
            <a:extLst>
              <a:ext uri="{FF2B5EF4-FFF2-40B4-BE49-F238E27FC236}">
                <a16:creationId xmlns:a16="http://schemas.microsoft.com/office/drawing/2014/main" id="{2C973540-F56F-2EF2-D282-432F9D60C3C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D42B609-60D0-77E5-3A6C-F24A4FAD851A}"/>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1624312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E96927-4ACE-F60C-ABD1-1923101F854F}"/>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3" name="Footer Placeholder 2">
            <a:extLst>
              <a:ext uri="{FF2B5EF4-FFF2-40B4-BE49-F238E27FC236}">
                <a16:creationId xmlns:a16="http://schemas.microsoft.com/office/drawing/2014/main" id="{74B4B4BB-2C13-1C01-7AD9-8BAE34458B1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56CC81B-B6D3-859A-E950-A75743A03A3F}"/>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2225938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6EED-4476-0F6D-4366-95A699E76A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2F2F779-3CC2-92A9-DD1E-CAC06F01FF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9E67571-8452-4ADE-6EDE-C45F6704349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3AB20B-86B8-B783-F475-1CCB6DDBF90C}"/>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6" name="Footer Placeholder 5">
            <a:extLst>
              <a:ext uri="{FF2B5EF4-FFF2-40B4-BE49-F238E27FC236}">
                <a16:creationId xmlns:a16="http://schemas.microsoft.com/office/drawing/2014/main" id="{697E1988-AE1A-8B60-72E7-EE1859F133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BB89BB-1030-3458-19C5-CC2116A16308}"/>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2827841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BD819-6D3D-37E8-3625-764CF97C18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211015-11CD-ED7B-DC20-27F7C2A8E19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0BC892-9475-ACE4-64D5-9D462FA979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081BDC9-26B0-802D-8F49-78EDC05A0690}"/>
              </a:ext>
            </a:extLst>
          </p:cNvPr>
          <p:cNvSpPr>
            <a:spLocks noGrp="1"/>
          </p:cNvSpPr>
          <p:nvPr>
            <p:ph type="dt" sz="half" idx="10"/>
          </p:nvPr>
        </p:nvSpPr>
        <p:spPr/>
        <p:txBody>
          <a:bodyPr/>
          <a:lstStyle/>
          <a:p>
            <a:fld id="{3C326DD0-5AB8-4B70-869C-020BE1BFB61C}" type="datetimeFigureOut">
              <a:rPr lang="en-US" smtClean="0"/>
              <a:t>11/11/2024</a:t>
            </a:fld>
            <a:endParaRPr lang="en-US"/>
          </a:p>
        </p:txBody>
      </p:sp>
      <p:sp>
        <p:nvSpPr>
          <p:cNvPr id="6" name="Footer Placeholder 5">
            <a:extLst>
              <a:ext uri="{FF2B5EF4-FFF2-40B4-BE49-F238E27FC236}">
                <a16:creationId xmlns:a16="http://schemas.microsoft.com/office/drawing/2014/main" id="{D0F00EB7-222A-773D-2695-B09658DD7F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4600ED3-781F-ACBA-997E-6F79B68ED30E}"/>
              </a:ext>
            </a:extLst>
          </p:cNvPr>
          <p:cNvSpPr>
            <a:spLocks noGrp="1"/>
          </p:cNvSpPr>
          <p:nvPr>
            <p:ph type="sldNum" sz="quarter" idx="12"/>
          </p:nvPr>
        </p:nvSpPr>
        <p:spPr/>
        <p:txBody>
          <a:bodyPr/>
          <a:lstStyle/>
          <a:p>
            <a:fld id="{F89BFB43-23C2-478F-8856-9662CDD9CD28}" type="slidenum">
              <a:rPr lang="en-US" smtClean="0"/>
              <a:t>‹#›</a:t>
            </a:fld>
            <a:endParaRPr lang="en-US"/>
          </a:p>
        </p:txBody>
      </p:sp>
    </p:spTree>
    <p:extLst>
      <p:ext uri="{BB962C8B-B14F-4D97-AF65-F5344CB8AC3E}">
        <p14:creationId xmlns:p14="http://schemas.microsoft.com/office/powerpoint/2010/main" val="4049398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CC6324-6D73-5670-F216-5EBBB064C3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EF0C894-2259-A481-32C9-B0BD881A55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212F2E-9863-65E0-8563-2F8D16097A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C326DD0-5AB8-4B70-869C-020BE1BFB61C}" type="datetimeFigureOut">
              <a:rPr lang="en-US" smtClean="0"/>
              <a:t>11/11/2024</a:t>
            </a:fld>
            <a:endParaRPr lang="en-US"/>
          </a:p>
        </p:txBody>
      </p:sp>
      <p:sp>
        <p:nvSpPr>
          <p:cNvPr id="5" name="Footer Placeholder 4">
            <a:extLst>
              <a:ext uri="{FF2B5EF4-FFF2-40B4-BE49-F238E27FC236}">
                <a16:creationId xmlns:a16="http://schemas.microsoft.com/office/drawing/2014/main" id="{DEC17823-130C-2D99-4266-470F658C373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F5C402E-1E02-5016-1ACD-44E09428EF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89BFB43-23C2-478F-8856-9662CDD9CD28}" type="slidenum">
              <a:rPr lang="en-US" smtClean="0"/>
              <a:t>‹#›</a:t>
            </a:fld>
            <a:endParaRPr lang="en-US"/>
          </a:p>
        </p:txBody>
      </p:sp>
    </p:spTree>
    <p:extLst>
      <p:ext uri="{BB962C8B-B14F-4D97-AF65-F5344CB8AC3E}">
        <p14:creationId xmlns:p14="http://schemas.microsoft.com/office/powerpoint/2010/main" val="3862907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customXml" Target="../ink/ink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customXml" Target="../ink/ink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customXml" Target="../ink/ink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customXml" Target="../ink/ink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customXml" Target="../ink/ink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ustomXml" Target="../ink/ink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png"/><Relationship Id="rId2" Type="http://schemas.openxmlformats.org/officeDocument/2006/relationships/customXml" Target="../ink/ink4.xml"/><Relationship Id="rId1" Type="http://schemas.openxmlformats.org/officeDocument/2006/relationships/slideLayout" Target="../slideLayouts/slideLayout2.xml"/><Relationship Id="rId6" Type="http://schemas.openxmlformats.org/officeDocument/2006/relationships/customXml" Target="../ink/ink6.xml"/><Relationship Id="rId5" Type="http://schemas.openxmlformats.org/officeDocument/2006/relationships/image" Target="../media/image6.png"/><Relationship Id="rId4" Type="http://schemas.openxmlformats.org/officeDocument/2006/relationships/customXml" Target="../ink/ink5.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customXml" Target="../ink/ink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customXml" Target="../ink/ink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209800" y="2130553"/>
            <a:ext cx="7772400" cy="1470025"/>
          </a:xfrm>
          <a:prstGeom prst="rect">
            <a:avLst/>
          </a:prstGeom>
        </p:spPr>
        <p:txBody>
          <a:bodyPr anchor="ctr" anchorCtr="0"/>
          <a:lstStyle/>
          <a:p>
            <a:pPr eaLnBrk="1" hangingPunct="1"/>
            <a:r>
              <a:rPr lang="en-US" b="1" dirty="0">
                <a:latin typeface="Arial" charset="0"/>
                <a:cs typeface="Arial" charset="0"/>
              </a:rPr>
              <a:t>Section 12.3</a:t>
            </a:r>
          </a:p>
        </p:txBody>
      </p:sp>
      <p:sp>
        <p:nvSpPr>
          <p:cNvPr id="3" name="Subtitle 2"/>
          <p:cNvSpPr>
            <a:spLocks noGrp="1"/>
          </p:cNvSpPr>
          <p:nvPr>
            <p:ph type="subTitle" idx="4294967295"/>
          </p:nvPr>
        </p:nvSpPr>
        <p:spPr>
          <a:xfrm>
            <a:off x="2895600" y="3502152"/>
            <a:ext cx="6400800" cy="1752600"/>
          </a:xfrm>
          <a:prstGeom prst="rect">
            <a:avLst/>
          </a:prstGeom>
        </p:spPr>
        <p:txBody>
          <a:bodyPr rtlCol="0" anchor="t" anchorCtr="1">
            <a:normAutofit/>
          </a:bodyPr>
          <a:lstStyle/>
          <a:p>
            <a:pPr algn="ctr">
              <a:buNone/>
              <a:defRPr/>
            </a:pPr>
            <a:r>
              <a:rPr lang="en-US" b="1" i="1" dirty="0"/>
              <a:t>Inference about Two Population Proportions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C852563E-7A56-81DC-3911-930FB9C5CA89}"/>
                  </a:ext>
                </a:extLst>
              </p14:cNvPr>
              <p14:cNvContentPartPr/>
              <p14:nvPr/>
            </p14:nvContentPartPr>
            <p14:xfrm>
              <a:off x="375840" y="1145520"/>
              <a:ext cx="10399320" cy="5175720"/>
            </p14:xfrm>
          </p:contentPart>
        </mc:Choice>
        <mc:Fallback xmlns="">
          <p:pic>
            <p:nvPicPr>
              <p:cNvPr id="3" name="Ink 2">
                <a:extLst>
                  <a:ext uri="{FF2B5EF4-FFF2-40B4-BE49-F238E27FC236}">
                    <a16:creationId xmlns:a16="http://schemas.microsoft.com/office/drawing/2014/main" id="{C852563E-7A56-81DC-3911-930FB9C5CA89}"/>
                  </a:ext>
                </a:extLst>
              </p:cNvPr>
              <p:cNvPicPr/>
              <p:nvPr/>
            </p:nvPicPr>
            <p:blipFill>
              <a:blip r:embed="rId3"/>
              <a:stretch>
                <a:fillRect/>
              </a:stretch>
            </p:blipFill>
            <p:spPr>
              <a:xfrm>
                <a:off x="366480" y="1136160"/>
                <a:ext cx="10418040" cy="5194440"/>
              </a:xfrm>
              <a:prstGeom prst="rect">
                <a:avLst/>
              </a:prstGeom>
            </p:spPr>
          </p:pic>
        </mc:Fallback>
      </mc:AlternateContent>
    </p:spTree>
    <p:extLst>
      <p:ext uri="{BB962C8B-B14F-4D97-AF65-F5344CB8AC3E}">
        <p14:creationId xmlns:p14="http://schemas.microsoft.com/office/powerpoint/2010/main" val="14179572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E53A8234-F4BE-206E-C5C4-8D442944179C}"/>
                  </a:ext>
                </a:extLst>
              </p14:cNvPr>
              <p14:cNvContentPartPr/>
              <p14:nvPr/>
            </p14:nvContentPartPr>
            <p14:xfrm>
              <a:off x="147240" y="899280"/>
              <a:ext cx="11133360" cy="5760000"/>
            </p14:xfrm>
          </p:contentPart>
        </mc:Choice>
        <mc:Fallback>
          <p:pic>
            <p:nvPicPr>
              <p:cNvPr id="3" name="Ink 2">
                <a:extLst>
                  <a:ext uri="{FF2B5EF4-FFF2-40B4-BE49-F238E27FC236}">
                    <a16:creationId xmlns:a16="http://schemas.microsoft.com/office/drawing/2014/main" id="{E53A8234-F4BE-206E-C5C4-8D442944179C}"/>
                  </a:ext>
                </a:extLst>
              </p:cNvPr>
              <p:cNvPicPr/>
              <p:nvPr/>
            </p:nvPicPr>
            <p:blipFill>
              <a:blip r:embed="rId3"/>
              <a:stretch>
                <a:fillRect/>
              </a:stretch>
            </p:blipFill>
            <p:spPr>
              <a:xfrm>
                <a:off x="137880" y="889920"/>
                <a:ext cx="11152080" cy="5778720"/>
              </a:xfrm>
              <a:prstGeom prst="rect">
                <a:avLst/>
              </a:prstGeom>
            </p:spPr>
          </p:pic>
        </mc:Fallback>
      </mc:AlternateContent>
    </p:spTree>
    <p:extLst>
      <p:ext uri="{BB962C8B-B14F-4D97-AF65-F5344CB8AC3E}">
        <p14:creationId xmlns:p14="http://schemas.microsoft.com/office/powerpoint/2010/main" val="4017768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42B61B60-9DCB-84A2-46D8-A530BB47C8B6}"/>
                  </a:ext>
                </a:extLst>
              </p14:cNvPr>
              <p14:cNvContentPartPr/>
              <p14:nvPr/>
            </p14:nvContentPartPr>
            <p14:xfrm>
              <a:off x="484920" y="866520"/>
              <a:ext cx="11270520" cy="5697000"/>
            </p14:xfrm>
          </p:contentPart>
        </mc:Choice>
        <mc:Fallback>
          <p:pic>
            <p:nvPicPr>
              <p:cNvPr id="3" name="Ink 2">
                <a:extLst>
                  <a:ext uri="{FF2B5EF4-FFF2-40B4-BE49-F238E27FC236}">
                    <a16:creationId xmlns:a16="http://schemas.microsoft.com/office/drawing/2014/main" id="{42B61B60-9DCB-84A2-46D8-A530BB47C8B6}"/>
                  </a:ext>
                </a:extLst>
              </p:cNvPr>
              <p:cNvPicPr/>
              <p:nvPr/>
            </p:nvPicPr>
            <p:blipFill>
              <a:blip r:embed="rId3"/>
              <a:stretch>
                <a:fillRect/>
              </a:stretch>
            </p:blipFill>
            <p:spPr>
              <a:xfrm>
                <a:off x="475560" y="857160"/>
                <a:ext cx="11289240" cy="5715720"/>
              </a:xfrm>
              <a:prstGeom prst="rect">
                <a:avLst/>
              </a:prstGeom>
            </p:spPr>
          </p:pic>
        </mc:Fallback>
      </mc:AlternateContent>
    </p:spTree>
    <p:extLst>
      <p:ext uri="{BB962C8B-B14F-4D97-AF65-F5344CB8AC3E}">
        <p14:creationId xmlns:p14="http://schemas.microsoft.com/office/powerpoint/2010/main" val="3116939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7CCA2-F4BF-EE72-A02C-8C35BEBFE4E4}"/>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a:t>Example (cont.)</a:t>
            </a:r>
            <a:endParaRPr lang="en-US" dirty="0"/>
          </a:p>
        </p:txBody>
      </p:sp>
      <mc:AlternateContent xmlns:mc="http://schemas.openxmlformats.org/markup-compatibility/2006">
        <mc:Choice xmlns:p14="http://schemas.microsoft.com/office/powerpoint/2010/main" Requires="p14">
          <p:contentPart p14:bwMode="auto" r:id="rId2">
            <p14:nvContentPartPr>
              <p14:cNvPr id="3" name="Ink 2">
                <a:extLst>
                  <a:ext uri="{FF2B5EF4-FFF2-40B4-BE49-F238E27FC236}">
                    <a16:creationId xmlns:a16="http://schemas.microsoft.com/office/drawing/2014/main" id="{B896F825-1237-AE8B-1586-785C6117377E}"/>
                  </a:ext>
                </a:extLst>
              </p14:cNvPr>
              <p14:cNvContentPartPr/>
              <p14:nvPr/>
            </p14:nvContentPartPr>
            <p14:xfrm>
              <a:off x="698760" y="843120"/>
              <a:ext cx="11191680" cy="5757120"/>
            </p14:xfrm>
          </p:contentPart>
        </mc:Choice>
        <mc:Fallback>
          <p:pic>
            <p:nvPicPr>
              <p:cNvPr id="3" name="Ink 2">
                <a:extLst>
                  <a:ext uri="{FF2B5EF4-FFF2-40B4-BE49-F238E27FC236}">
                    <a16:creationId xmlns:a16="http://schemas.microsoft.com/office/drawing/2014/main" id="{B896F825-1237-AE8B-1586-785C6117377E}"/>
                  </a:ext>
                </a:extLst>
              </p:cNvPr>
              <p:cNvPicPr/>
              <p:nvPr/>
            </p:nvPicPr>
            <p:blipFill>
              <a:blip r:embed="rId3"/>
              <a:stretch>
                <a:fillRect/>
              </a:stretch>
            </p:blipFill>
            <p:spPr>
              <a:xfrm>
                <a:off x="689400" y="833760"/>
                <a:ext cx="11210400" cy="5775840"/>
              </a:xfrm>
              <a:prstGeom prst="rect">
                <a:avLst/>
              </a:prstGeom>
            </p:spPr>
          </p:pic>
        </mc:Fallback>
      </mc:AlternateContent>
    </p:spTree>
    <p:extLst>
      <p:ext uri="{BB962C8B-B14F-4D97-AF65-F5344CB8AC3E}">
        <p14:creationId xmlns:p14="http://schemas.microsoft.com/office/powerpoint/2010/main" val="29362345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Inference about Two Population Proportions</a:t>
            </a:r>
          </a:p>
        </p:txBody>
      </p:sp>
      <p:pic>
        <p:nvPicPr>
          <p:cNvPr id="7" name="Picture 6" descr="A picture containing diagram&#10;&#10;Description automatically generated">
            <a:extLst>
              <a:ext uri="{FF2B5EF4-FFF2-40B4-BE49-F238E27FC236}">
                <a16:creationId xmlns:a16="http://schemas.microsoft.com/office/drawing/2014/main" id="{D88D976B-FA2E-4F73-B2AE-26489B258D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66160" y="2632710"/>
            <a:ext cx="5059680" cy="1592580"/>
          </a:xfrm>
          <a:prstGeom prst="rect">
            <a:avLst/>
          </a:prstGeom>
        </p:spPr>
      </p:pic>
      <mc:AlternateContent xmlns:mc="http://schemas.openxmlformats.org/markup-compatibility/2006" xmlns:p14="http://schemas.microsoft.com/office/powerpoint/2010/main">
        <mc:Choice Requires="p14">
          <p:contentPart p14:bwMode="auto" r:id="rId3">
            <p14:nvContentPartPr>
              <p14:cNvPr id="3" name="Ink 2">
                <a:extLst>
                  <a:ext uri="{FF2B5EF4-FFF2-40B4-BE49-F238E27FC236}">
                    <a16:creationId xmlns:a16="http://schemas.microsoft.com/office/drawing/2014/main" id="{A3FF7F78-D91D-D01D-A03C-C71EA927499F}"/>
                  </a:ext>
                </a:extLst>
              </p14:cNvPr>
              <p14:cNvContentPartPr/>
              <p14:nvPr/>
            </p14:nvContentPartPr>
            <p14:xfrm>
              <a:off x="1086480" y="1615680"/>
              <a:ext cx="9266760" cy="839880"/>
            </p14:xfrm>
          </p:contentPart>
        </mc:Choice>
        <mc:Fallback xmlns="">
          <p:pic>
            <p:nvPicPr>
              <p:cNvPr id="3" name="Ink 2">
                <a:extLst>
                  <a:ext uri="{FF2B5EF4-FFF2-40B4-BE49-F238E27FC236}">
                    <a16:creationId xmlns:a16="http://schemas.microsoft.com/office/drawing/2014/main" id="{A3FF7F78-D91D-D01D-A03C-C71EA927499F}"/>
                  </a:ext>
                </a:extLst>
              </p:cNvPr>
              <p:cNvPicPr/>
              <p:nvPr/>
            </p:nvPicPr>
            <p:blipFill>
              <a:blip r:embed="rId4"/>
              <a:stretch>
                <a:fillRect/>
              </a:stretch>
            </p:blipFill>
            <p:spPr>
              <a:xfrm>
                <a:off x="1077120" y="1606320"/>
                <a:ext cx="9285480" cy="858600"/>
              </a:xfrm>
              <a:prstGeom prst="rect">
                <a:avLst/>
              </a:prstGeom>
            </p:spPr>
          </p:pic>
        </mc:Fallback>
      </mc:AlternateContent>
    </p:spTree>
    <p:extLst>
      <p:ext uri="{BB962C8B-B14F-4D97-AF65-F5344CB8AC3E}">
        <p14:creationId xmlns:p14="http://schemas.microsoft.com/office/powerpoint/2010/main" val="3727641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Assumptions for Comparing Two Population Proportions </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6D07A9C1-2165-A605-8B6C-5EC7C25F62F1}"/>
                  </a:ext>
                </a:extLst>
              </p14:cNvPr>
              <p14:cNvContentPartPr/>
              <p14:nvPr/>
            </p14:nvContentPartPr>
            <p14:xfrm>
              <a:off x="569880" y="1546920"/>
              <a:ext cx="11344320" cy="4950360"/>
            </p14:xfrm>
          </p:contentPart>
        </mc:Choice>
        <mc:Fallback xmlns="">
          <p:pic>
            <p:nvPicPr>
              <p:cNvPr id="3" name="Ink 2">
                <a:extLst>
                  <a:ext uri="{FF2B5EF4-FFF2-40B4-BE49-F238E27FC236}">
                    <a16:creationId xmlns:a16="http://schemas.microsoft.com/office/drawing/2014/main" id="{6D07A9C1-2165-A605-8B6C-5EC7C25F62F1}"/>
                  </a:ext>
                </a:extLst>
              </p:cNvPr>
              <p:cNvPicPr/>
              <p:nvPr/>
            </p:nvPicPr>
            <p:blipFill>
              <a:blip r:embed="rId3"/>
              <a:stretch>
                <a:fillRect/>
              </a:stretch>
            </p:blipFill>
            <p:spPr>
              <a:xfrm>
                <a:off x="560520" y="1537560"/>
                <a:ext cx="11363040" cy="496908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8CED11ED-D8E5-A411-E4CD-517DD2A8AD53}"/>
                  </a:ext>
                </a:extLst>
              </p14:cNvPr>
              <p14:cNvContentPartPr/>
              <p14:nvPr/>
            </p14:nvContentPartPr>
            <p14:xfrm>
              <a:off x="6271920" y="1042200"/>
              <a:ext cx="5595840" cy="2886480"/>
            </p14:xfrm>
          </p:contentPart>
        </mc:Choice>
        <mc:Fallback xmlns="">
          <p:pic>
            <p:nvPicPr>
              <p:cNvPr id="4" name="Ink 3">
                <a:extLst>
                  <a:ext uri="{FF2B5EF4-FFF2-40B4-BE49-F238E27FC236}">
                    <a16:creationId xmlns:a16="http://schemas.microsoft.com/office/drawing/2014/main" id="{8CED11ED-D8E5-A411-E4CD-517DD2A8AD53}"/>
                  </a:ext>
                </a:extLst>
              </p:cNvPr>
              <p:cNvPicPr/>
              <p:nvPr/>
            </p:nvPicPr>
            <p:blipFill>
              <a:blip r:embed="rId5"/>
              <a:stretch>
                <a:fillRect/>
              </a:stretch>
            </p:blipFill>
            <p:spPr>
              <a:xfrm>
                <a:off x="6262560" y="1032840"/>
                <a:ext cx="5614560" cy="2905200"/>
              </a:xfrm>
              <a:prstGeom prst="rect">
                <a:avLst/>
              </a:prstGeom>
            </p:spPr>
          </p:pic>
        </mc:Fallback>
      </mc:AlternateContent>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100(1 −</a:t>
            </a:r>
            <a:r>
              <a:rPr lang="el-GR" i="1" dirty="0">
                <a:latin typeface="Cambria Math" panose="02040503050406030204" pitchFamily="18" charset="0"/>
                <a:ea typeface="Cambria Math" panose="02040503050406030204" pitchFamily="18" charset="0"/>
              </a:rPr>
              <a:t>α</a:t>
            </a:r>
            <a:r>
              <a:rPr lang="en-US" dirty="0"/>
              <a:t>)% Confidence Interval for </a:t>
            </a:r>
            <a:r>
              <a:rPr lang="en-US" i="1" dirty="0"/>
              <a:t>p</a:t>
            </a:r>
            <a:r>
              <a:rPr lang="en-US" baseline="-25000" dirty="0"/>
              <a:t>1 </a:t>
            </a:r>
            <a:r>
              <a:rPr lang="en-US" dirty="0">
                <a:latin typeface="Symbol" pitchFamily="98" charset="2"/>
              </a:rPr>
              <a:t>-</a:t>
            </a:r>
            <a:r>
              <a:rPr lang="en-US" dirty="0"/>
              <a:t> </a:t>
            </a:r>
            <a:r>
              <a:rPr lang="en-US" i="1" dirty="0"/>
              <a:t>p</a:t>
            </a:r>
            <a:r>
              <a:rPr lang="en-US" baseline="-25000" dirty="0"/>
              <a:t>2</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978442C7-4EBE-55BF-D1AD-4FD2B6F05589}"/>
                  </a:ext>
                </a:extLst>
              </p14:cNvPr>
              <p14:cNvContentPartPr/>
              <p14:nvPr/>
            </p14:nvContentPartPr>
            <p14:xfrm>
              <a:off x="718200" y="1753200"/>
              <a:ext cx="5324760" cy="3500280"/>
            </p14:xfrm>
          </p:contentPart>
        </mc:Choice>
        <mc:Fallback xmlns="">
          <p:pic>
            <p:nvPicPr>
              <p:cNvPr id="3" name="Ink 2">
                <a:extLst>
                  <a:ext uri="{FF2B5EF4-FFF2-40B4-BE49-F238E27FC236}">
                    <a16:creationId xmlns:a16="http://schemas.microsoft.com/office/drawing/2014/main" id="{978442C7-4EBE-55BF-D1AD-4FD2B6F05589}"/>
                  </a:ext>
                </a:extLst>
              </p:cNvPr>
              <p:cNvPicPr/>
              <p:nvPr/>
            </p:nvPicPr>
            <p:blipFill>
              <a:blip r:embed="rId3"/>
              <a:stretch>
                <a:fillRect/>
              </a:stretch>
            </p:blipFill>
            <p:spPr>
              <a:xfrm>
                <a:off x="708840" y="1743840"/>
                <a:ext cx="5343480" cy="351900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4" name="Ink 3">
                <a:extLst>
                  <a:ext uri="{FF2B5EF4-FFF2-40B4-BE49-F238E27FC236}">
                    <a16:creationId xmlns:a16="http://schemas.microsoft.com/office/drawing/2014/main" id="{8C9E4F6C-8AC5-1575-2DB8-B2FB4CEB6E44}"/>
                  </a:ext>
                </a:extLst>
              </p14:cNvPr>
              <p14:cNvContentPartPr/>
              <p14:nvPr/>
            </p14:nvContentPartPr>
            <p14:xfrm>
              <a:off x="6182640" y="5514480"/>
              <a:ext cx="19800" cy="1080"/>
            </p14:xfrm>
          </p:contentPart>
        </mc:Choice>
        <mc:Fallback xmlns="">
          <p:pic>
            <p:nvPicPr>
              <p:cNvPr id="4" name="Ink 3">
                <a:extLst>
                  <a:ext uri="{FF2B5EF4-FFF2-40B4-BE49-F238E27FC236}">
                    <a16:creationId xmlns:a16="http://schemas.microsoft.com/office/drawing/2014/main" id="{8C9E4F6C-8AC5-1575-2DB8-B2FB4CEB6E44}"/>
                  </a:ext>
                </a:extLst>
              </p:cNvPr>
              <p:cNvPicPr/>
              <p:nvPr/>
            </p:nvPicPr>
            <p:blipFill>
              <a:blip r:embed="rId5"/>
              <a:stretch>
                <a:fillRect/>
              </a:stretch>
            </p:blipFill>
            <p:spPr>
              <a:xfrm>
                <a:off x="6173280" y="5505120"/>
                <a:ext cx="38520" cy="198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 name="Ink 4">
                <a:extLst>
                  <a:ext uri="{FF2B5EF4-FFF2-40B4-BE49-F238E27FC236}">
                    <a16:creationId xmlns:a16="http://schemas.microsoft.com/office/drawing/2014/main" id="{B299A0D4-45C4-2A9D-9FFE-A22EE237EA0B}"/>
                  </a:ext>
                </a:extLst>
              </p14:cNvPr>
              <p14:cNvContentPartPr/>
              <p14:nvPr/>
            </p14:nvContentPartPr>
            <p14:xfrm>
              <a:off x="4269240" y="4134960"/>
              <a:ext cx="6175800" cy="1379160"/>
            </p14:xfrm>
          </p:contentPart>
        </mc:Choice>
        <mc:Fallback xmlns="">
          <p:pic>
            <p:nvPicPr>
              <p:cNvPr id="5" name="Ink 4">
                <a:extLst>
                  <a:ext uri="{FF2B5EF4-FFF2-40B4-BE49-F238E27FC236}">
                    <a16:creationId xmlns:a16="http://schemas.microsoft.com/office/drawing/2014/main" id="{B299A0D4-45C4-2A9D-9FFE-A22EE237EA0B}"/>
                  </a:ext>
                </a:extLst>
              </p:cNvPr>
              <p:cNvPicPr/>
              <p:nvPr/>
            </p:nvPicPr>
            <p:blipFill>
              <a:blip r:embed="rId7"/>
              <a:stretch>
                <a:fillRect/>
              </a:stretch>
            </p:blipFill>
            <p:spPr>
              <a:xfrm>
                <a:off x="4259880" y="4125600"/>
                <a:ext cx="6194520" cy="1397880"/>
              </a:xfrm>
              <a:prstGeom prst="rect">
                <a:avLst/>
              </a:prstGeom>
            </p:spPr>
          </p:pic>
        </mc:Fallback>
      </mc:AlternateContent>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B69CA26-CA7F-46C9-92BA-C1930CD285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2600" y="1905000"/>
            <a:ext cx="8686800" cy="2709250"/>
          </a:xfrm>
          <a:prstGeom prst="rect">
            <a:avLst/>
          </a:prstGeom>
        </p:spPr>
      </p:pic>
      <p:sp>
        <p:nvSpPr>
          <p:cNvPr id="4" name="Title 1">
            <a:extLst>
              <a:ext uri="{FF2B5EF4-FFF2-40B4-BE49-F238E27FC236}">
                <a16:creationId xmlns:a16="http://schemas.microsoft.com/office/drawing/2014/main" id="{5915B6D1-F322-325C-0B23-5E0B5C5EED0D}"/>
              </a:ext>
            </a:extLst>
          </p:cNvPr>
          <p:cNvSpPr>
            <a:spLocks noGrp="1"/>
          </p:cNvSpPr>
          <p:nvPr>
            <p:ph type="title"/>
          </p:nvPr>
        </p:nvSpPr>
        <p:spPr>
          <a:xfrm>
            <a:off x="838200" y="365125"/>
            <a:ext cx="10515600" cy="1325563"/>
          </a:xfrm>
        </p:spPr>
        <p:txBody>
          <a:bodyPr/>
          <a:lstStyle/>
          <a:p>
            <a:r>
              <a:rPr lang="en-US" dirty="0"/>
              <a:t>Hypothesis Testing about </a:t>
            </a:r>
            <a:r>
              <a:rPr lang="en-US" i="1" dirty="0"/>
              <a:t>p</a:t>
            </a:r>
            <a:r>
              <a:rPr lang="en-US" baseline="-25000" dirty="0"/>
              <a:t>1</a:t>
            </a:r>
            <a:r>
              <a:rPr lang="en-US" dirty="0"/>
              <a:t>-</a:t>
            </a:r>
            <a:r>
              <a:rPr lang="en-US" i="1" dirty="0"/>
              <a:t>p</a:t>
            </a:r>
            <a:r>
              <a:rPr lang="en-US" baseline="-25000" dirty="0"/>
              <a:t>2</a:t>
            </a:r>
          </a:p>
        </p:txBody>
      </p:sp>
    </p:spTree>
    <p:extLst>
      <p:ext uri="{BB962C8B-B14F-4D97-AF65-F5344CB8AC3E}">
        <p14:creationId xmlns:p14="http://schemas.microsoft.com/office/powerpoint/2010/main" val="182666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A0826F85-C6F0-8F31-3111-B6D934C12A7C}"/>
                  </a:ext>
                </a:extLst>
              </p14:cNvPr>
              <p14:cNvContentPartPr/>
              <p14:nvPr/>
            </p14:nvContentPartPr>
            <p14:xfrm>
              <a:off x="1401480" y="1763280"/>
              <a:ext cx="9840240" cy="4676040"/>
            </p14:xfrm>
          </p:contentPart>
        </mc:Choice>
        <mc:Fallback xmlns="">
          <p:pic>
            <p:nvPicPr>
              <p:cNvPr id="3" name="Ink 2">
                <a:extLst>
                  <a:ext uri="{FF2B5EF4-FFF2-40B4-BE49-F238E27FC236}">
                    <a16:creationId xmlns:a16="http://schemas.microsoft.com/office/drawing/2014/main" id="{A0826F85-C6F0-8F31-3111-B6D934C12A7C}"/>
                  </a:ext>
                </a:extLst>
              </p:cNvPr>
              <p:cNvPicPr/>
              <p:nvPr/>
            </p:nvPicPr>
            <p:blipFill>
              <a:blip r:embed="rId3"/>
              <a:stretch>
                <a:fillRect/>
              </a:stretch>
            </p:blipFill>
            <p:spPr>
              <a:xfrm>
                <a:off x="1392120" y="1753920"/>
                <a:ext cx="9858960" cy="4694760"/>
              </a:xfrm>
              <a:prstGeom prst="rect">
                <a:avLst/>
              </a:prstGeom>
            </p:spPr>
          </p:pic>
        </mc:Fallback>
      </mc:AlternateContent>
      <p:sp>
        <p:nvSpPr>
          <p:cNvPr id="7" name="Title 1"/>
          <p:cNvSpPr>
            <a:spLocks noGrp="1"/>
          </p:cNvSpPr>
          <p:nvPr>
            <p:ph type="title"/>
          </p:nvPr>
        </p:nvSpPr>
        <p:spPr>
          <a:xfrm>
            <a:off x="838200" y="365125"/>
            <a:ext cx="10515600" cy="1325563"/>
          </a:xfrm>
        </p:spPr>
        <p:txBody>
          <a:bodyPr/>
          <a:lstStyle/>
          <a:p>
            <a:r>
              <a:rPr lang="en-US" dirty="0"/>
              <a:t>Testing a Hypothesis about Two Population Proportions </a:t>
            </a:r>
          </a:p>
        </p:txBody>
      </p:sp>
    </p:spTree>
    <p:extLst>
      <p:ext uri="{BB962C8B-B14F-4D97-AF65-F5344CB8AC3E}">
        <p14:creationId xmlns:p14="http://schemas.microsoft.com/office/powerpoint/2010/main" val="6529724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a:t>
            </a:r>
          </a:p>
        </p:txBody>
      </p:sp>
      <p:sp>
        <p:nvSpPr>
          <p:cNvPr id="3" name="Content Placeholder 2"/>
          <p:cNvSpPr>
            <a:spLocks noGrp="1"/>
          </p:cNvSpPr>
          <p:nvPr>
            <p:ph idx="1"/>
          </p:nvPr>
        </p:nvSpPr>
        <p:spPr>
          <a:xfrm>
            <a:off x="722376" y="1280160"/>
            <a:ext cx="7543800" cy="2779776"/>
          </a:xfrm>
        </p:spPr>
        <p:txBody>
          <a:bodyPr>
            <a:noAutofit/>
          </a:bodyPr>
          <a:lstStyle/>
          <a:p>
            <a:r>
              <a:rPr lang="en-US" dirty="0"/>
              <a:t>A cell phone executive has recently been bombarded with complaints from his customers about defective cell phones. He has two plants which produce the cell phones, and he is not sure where the defective phones are coming from. In the past, </a:t>
            </a:r>
          </a:p>
        </p:txBody>
      </p:sp>
      <p:pic>
        <p:nvPicPr>
          <p:cNvPr id="287746" name="Picture 2"/>
          <p:cNvPicPr>
            <a:picLocks noChangeAspect="1" noChangeArrowheads="1"/>
          </p:cNvPicPr>
          <p:nvPr/>
        </p:nvPicPr>
        <p:blipFill>
          <a:blip r:embed="rId2" cstate="print"/>
          <a:srcRect/>
          <a:stretch>
            <a:fillRect/>
          </a:stretch>
        </p:blipFill>
        <p:spPr bwMode="auto">
          <a:xfrm>
            <a:off x="8530972" y="1752600"/>
            <a:ext cx="2828924" cy="1981200"/>
          </a:xfrm>
          <a:prstGeom prst="rect">
            <a:avLst/>
          </a:prstGeom>
          <a:noFill/>
          <a:ln w="9525">
            <a:noFill/>
            <a:miter lim="800000"/>
            <a:headEnd/>
            <a:tailEnd/>
          </a:ln>
        </p:spPr>
      </p:pic>
      <p:sp>
        <p:nvSpPr>
          <p:cNvPr id="5" name="Rectangle 4"/>
          <p:cNvSpPr/>
          <p:nvPr/>
        </p:nvSpPr>
        <p:spPr>
          <a:xfrm>
            <a:off x="1078992" y="4249723"/>
            <a:ext cx="9208008" cy="1815882"/>
          </a:xfrm>
          <a:prstGeom prst="rect">
            <a:avLst/>
          </a:prstGeom>
        </p:spPr>
        <p:txBody>
          <a:bodyPr wrap="square">
            <a:spAutoFit/>
          </a:bodyPr>
          <a:lstStyle/>
          <a:p>
            <a:r>
              <a:rPr lang="en-US" sz="2800" dirty="0"/>
              <a:t>the plants have had good control over the number of defective phones produced. Because of the recent flurry of complaints, he thinks that one of the plants may have lost control over its production process.</a:t>
            </a:r>
          </a:p>
        </p:txBody>
      </p:sp>
      <mc:AlternateContent xmlns:mc="http://schemas.openxmlformats.org/markup-compatibility/2006" xmlns:p14="http://schemas.microsoft.com/office/powerpoint/2010/main">
        <mc:Choice Requires="p14">
          <p:contentPart p14:bwMode="auto" r:id="rId3">
            <p14:nvContentPartPr>
              <p14:cNvPr id="4" name="Ink 3">
                <a:extLst>
                  <a:ext uri="{FF2B5EF4-FFF2-40B4-BE49-F238E27FC236}">
                    <a16:creationId xmlns:a16="http://schemas.microsoft.com/office/drawing/2014/main" id="{A711A2AD-A430-2A3A-9168-74837BCAF966}"/>
                  </a:ext>
                </a:extLst>
              </p14:cNvPr>
              <p14:cNvContentPartPr/>
              <p14:nvPr/>
            </p14:nvContentPartPr>
            <p14:xfrm>
              <a:off x="1867680" y="2802600"/>
              <a:ext cx="1538280" cy="78120"/>
            </p14:xfrm>
          </p:contentPart>
        </mc:Choice>
        <mc:Fallback xmlns="">
          <p:pic>
            <p:nvPicPr>
              <p:cNvPr id="4" name="Ink 3">
                <a:extLst>
                  <a:ext uri="{FF2B5EF4-FFF2-40B4-BE49-F238E27FC236}">
                    <a16:creationId xmlns:a16="http://schemas.microsoft.com/office/drawing/2014/main" id="{A711A2AD-A430-2A3A-9168-74837BCAF966}"/>
                  </a:ext>
                </a:extLst>
              </p:cNvPr>
              <p:cNvPicPr/>
              <p:nvPr/>
            </p:nvPicPr>
            <p:blipFill>
              <a:blip r:embed="rId4"/>
              <a:stretch>
                <a:fillRect/>
              </a:stretch>
            </p:blipFill>
            <p:spPr>
              <a:xfrm>
                <a:off x="1858320" y="2793240"/>
                <a:ext cx="1557000" cy="96840"/>
              </a:xfrm>
              <a:prstGeom prst="rect">
                <a:avLst/>
              </a:prstGeom>
            </p:spPr>
          </p:pic>
        </mc:Fallback>
      </mc:AlternateContent>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a:xfrm>
            <a:off x="838200" y="1280160"/>
            <a:ext cx="9372600" cy="2715768"/>
          </a:xfrm>
        </p:spPr>
        <p:txBody>
          <a:bodyPr>
            <a:noAutofit/>
          </a:bodyPr>
          <a:lstStyle/>
          <a:p>
            <a:r>
              <a:rPr lang="en-US" dirty="0"/>
              <a:t>To test this theory, he randomly selects </a:t>
            </a:r>
            <a:r>
              <a:rPr lang="en-US" dirty="0">
                <a:solidFill>
                  <a:srgbClr val="0000FF"/>
                </a:solidFill>
              </a:rPr>
              <a:t>200</a:t>
            </a:r>
            <a:r>
              <a:rPr lang="en-US" dirty="0"/>
              <a:t> phones from each of the plants and counts the number of defective phones. The results of the survey are displayed in the table.</a:t>
            </a:r>
          </a:p>
        </p:txBody>
      </p:sp>
      <p:graphicFrame>
        <p:nvGraphicFramePr>
          <p:cNvPr id="6" name="object 3"/>
          <p:cNvGraphicFramePr>
            <a:graphicFrameLocks noGrp="1"/>
          </p:cNvGraphicFramePr>
          <p:nvPr>
            <p:extLst>
              <p:ext uri="{D42A27DB-BD31-4B8C-83A1-F6EECF244321}">
                <p14:modId xmlns:p14="http://schemas.microsoft.com/office/powerpoint/2010/main" val="650995348"/>
              </p:ext>
            </p:extLst>
          </p:nvPr>
        </p:nvGraphicFramePr>
        <p:xfrm>
          <a:off x="3124200" y="4661408"/>
          <a:ext cx="5943600" cy="1574800"/>
        </p:xfrm>
        <a:graphic>
          <a:graphicData uri="http://schemas.openxmlformats.org/drawingml/2006/table">
            <a:tbl>
              <a:tblPr firstRow="1" bandRow="1">
                <a:tableStyleId>{5C22544A-7EE6-4342-B048-85BDC9FD1C3A}</a:tableStyleId>
              </a:tblPr>
              <a:tblGrid>
                <a:gridCol w="1336177">
                  <a:extLst>
                    <a:ext uri="{9D8B030D-6E8A-4147-A177-3AD203B41FA5}">
                      <a16:colId xmlns:a16="http://schemas.microsoft.com/office/drawing/2014/main" val="20000"/>
                    </a:ext>
                  </a:extLst>
                </a:gridCol>
                <a:gridCol w="2135116">
                  <a:extLst>
                    <a:ext uri="{9D8B030D-6E8A-4147-A177-3AD203B41FA5}">
                      <a16:colId xmlns:a16="http://schemas.microsoft.com/office/drawing/2014/main" val="20001"/>
                    </a:ext>
                  </a:extLst>
                </a:gridCol>
                <a:gridCol w="2472307">
                  <a:extLst>
                    <a:ext uri="{9D8B030D-6E8A-4147-A177-3AD203B41FA5}">
                      <a16:colId xmlns:a16="http://schemas.microsoft.com/office/drawing/2014/main" val="20002"/>
                    </a:ext>
                  </a:extLst>
                </a:gridCol>
              </a:tblGrid>
              <a:tr h="304800">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kern="1200" baseline="0" dirty="0">
                          <a:solidFill>
                            <a:schemeClr val="lt1"/>
                          </a:solidFill>
                          <a:latin typeface="+mn-lt"/>
                          <a:ea typeface="+mn-ea"/>
                          <a:cs typeface="+mn-cs"/>
                        </a:rPr>
                        <a:t>Cell Phone Survey Data </a:t>
                      </a:r>
                    </a:p>
                  </a:txBody>
                  <a:tcPr marL="0" marR="0" marT="0" marB="0"/>
                </a:tc>
                <a:tc hMerge="1">
                  <a:txBody>
                    <a:bodyPr/>
                    <a:lstStyle/>
                    <a:p>
                      <a:pPr marL="10795" algn="ctr">
                        <a:lnSpc>
                          <a:spcPct val="100000"/>
                        </a:lnSpc>
                        <a:spcBef>
                          <a:spcPts val="150"/>
                        </a:spcBef>
                      </a:pPr>
                      <a:endParaRPr sz="1000">
                        <a:latin typeface="Roboto Condensed"/>
                        <a:cs typeface="Roboto Condensed"/>
                      </a:endParaRPr>
                    </a:p>
                  </a:txBody>
                  <a:tcPr marL="0" marR="0" marT="19050" marB="0"/>
                </a:tc>
                <a:tc hMerge="1">
                  <a:txBody>
                    <a:bodyPr/>
                    <a:lstStyle/>
                    <a:p>
                      <a:pPr marL="10795" algn="ctr">
                        <a:lnSpc>
                          <a:spcPct val="100000"/>
                        </a:lnSpc>
                        <a:spcBef>
                          <a:spcPts val="150"/>
                        </a:spcBef>
                      </a:pPr>
                      <a:endParaRPr sz="1000" dirty="0">
                        <a:latin typeface="Roboto Condensed"/>
                        <a:cs typeface="Roboto Condensed"/>
                      </a:endParaRPr>
                    </a:p>
                  </a:txBody>
                  <a:tcPr marL="0" marR="0" marT="19050" marB="0"/>
                </a:tc>
                <a:extLst>
                  <a:ext uri="{0D108BD9-81ED-4DB2-BD59-A6C34878D82A}">
                    <a16:rowId xmlns:a16="http://schemas.microsoft.com/office/drawing/2014/main" val="10000"/>
                  </a:ext>
                </a:extLst>
              </a:tr>
              <a:tr h="196850">
                <a:tc>
                  <a:txBody>
                    <a:bodyPr/>
                    <a:lstStyle/>
                    <a:p>
                      <a:pPr algn="ctr">
                        <a:lnSpc>
                          <a:spcPct val="100000"/>
                        </a:lnSpc>
                      </a:pPr>
                      <a:endParaRPr sz="2000" b="1" dirty="0">
                        <a:solidFill>
                          <a:srgbClr val="000000"/>
                        </a:solidFill>
                        <a:latin typeface="Times New Roman"/>
                        <a:cs typeface="Times New Roman"/>
                      </a:endParaRPr>
                    </a:p>
                  </a:txBody>
                  <a:tcPr marL="0" marR="0" marT="0" marB="0"/>
                </a:tc>
                <a:tc>
                  <a:txBody>
                    <a:bodyPr/>
                    <a:lstStyle/>
                    <a:p>
                      <a:pPr marL="10795" algn="ctr">
                        <a:lnSpc>
                          <a:spcPct val="100000"/>
                        </a:lnSpc>
                        <a:spcBef>
                          <a:spcPts val="150"/>
                        </a:spcBef>
                      </a:pPr>
                      <a:r>
                        <a:rPr sz="2000" b="1" spc="-5" dirty="0">
                          <a:solidFill>
                            <a:srgbClr val="000000"/>
                          </a:solidFill>
                        </a:rPr>
                        <a:t>Number</a:t>
                      </a:r>
                      <a:r>
                        <a:rPr sz="2000" b="1" spc="-30" dirty="0">
                          <a:solidFill>
                            <a:srgbClr val="000000"/>
                          </a:solidFill>
                        </a:rPr>
                        <a:t> </a:t>
                      </a:r>
                      <a:r>
                        <a:rPr sz="2000" b="1" spc="-5" dirty="0">
                          <a:solidFill>
                            <a:srgbClr val="000000"/>
                          </a:solidFill>
                        </a:rPr>
                        <a:t>Sampled</a:t>
                      </a:r>
                      <a:endParaRPr sz="2000" b="1" dirty="0">
                        <a:solidFill>
                          <a:srgbClr val="000000"/>
                        </a:solidFill>
                        <a:latin typeface="Roboto Condensed"/>
                        <a:cs typeface="Roboto Condensed"/>
                      </a:endParaRPr>
                    </a:p>
                  </a:txBody>
                  <a:tcPr marL="0" marR="0" marT="19050" marB="0"/>
                </a:tc>
                <a:tc>
                  <a:txBody>
                    <a:bodyPr/>
                    <a:lstStyle/>
                    <a:p>
                      <a:pPr marL="10795" algn="ctr">
                        <a:lnSpc>
                          <a:spcPct val="100000"/>
                        </a:lnSpc>
                        <a:spcBef>
                          <a:spcPts val="150"/>
                        </a:spcBef>
                      </a:pPr>
                      <a:r>
                        <a:rPr sz="2000" b="1" spc="-5" dirty="0">
                          <a:solidFill>
                            <a:srgbClr val="000000"/>
                          </a:solidFill>
                        </a:rPr>
                        <a:t>Number </a:t>
                      </a:r>
                      <a:r>
                        <a:rPr sz="2000" b="1" dirty="0">
                          <a:solidFill>
                            <a:srgbClr val="000000"/>
                          </a:solidFill>
                        </a:rPr>
                        <a:t>of</a:t>
                      </a:r>
                      <a:r>
                        <a:rPr sz="2000" b="1" spc="-35" dirty="0">
                          <a:solidFill>
                            <a:srgbClr val="000000"/>
                          </a:solidFill>
                        </a:rPr>
                        <a:t> </a:t>
                      </a:r>
                      <a:r>
                        <a:rPr sz="2000" b="1" spc="-5" dirty="0">
                          <a:solidFill>
                            <a:srgbClr val="000000"/>
                          </a:solidFill>
                        </a:rPr>
                        <a:t>Defectives</a:t>
                      </a:r>
                      <a:endParaRPr sz="2000" b="1" dirty="0">
                        <a:solidFill>
                          <a:srgbClr val="000000"/>
                        </a:solidFill>
                        <a:latin typeface="Roboto Condensed"/>
                        <a:cs typeface="Roboto Condensed"/>
                      </a:endParaRPr>
                    </a:p>
                  </a:txBody>
                  <a:tcPr marL="0" marR="0" marT="19050" marB="0"/>
                </a:tc>
                <a:extLst>
                  <a:ext uri="{0D108BD9-81ED-4DB2-BD59-A6C34878D82A}">
                    <a16:rowId xmlns:a16="http://schemas.microsoft.com/office/drawing/2014/main" val="10001"/>
                  </a:ext>
                </a:extLst>
              </a:tr>
              <a:tr h="206375">
                <a:tc>
                  <a:txBody>
                    <a:bodyPr/>
                    <a:lstStyle/>
                    <a:p>
                      <a:pPr marL="94615" algn="ctr">
                        <a:lnSpc>
                          <a:spcPct val="100000"/>
                        </a:lnSpc>
                        <a:spcBef>
                          <a:spcPts val="125"/>
                        </a:spcBef>
                      </a:pPr>
                      <a:r>
                        <a:rPr sz="2000" dirty="0">
                          <a:solidFill>
                            <a:srgbClr val="000000"/>
                          </a:solidFill>
                        </a:rPr>
                        <a:t>Plant</a:t>
                      </a:r>
                      <a:r>
                        <a:rPr sz="2000" spc="-20" dirty="0">
                          <a:solidFill>
                            <a:srgbClr val="000000"/>
                          </a:solidFill>
                        </a:rPr>
                        <a:t> </a:t>
                      </a:r>
                      <a:r>
                        <a:rPr sz="2000" dirty="0">
                          <a:solidFill>
                            <a:srgbClr val="000000"/>
                          </a:solidFill>
                        </a:rPr>
                        <a:t>A</a:t>
                      </a:r>
                      <a:endParaRPr sz="2000" dirty="0">
                        <a:solidFill>
                          <a:srgbClr val="000000"/>
                        </a:solidFill>
                        <a:latin typeface="STIX"/>
                        <a:cs typeface="STIX"/>
                      </a:endParaRPr>
                    </a:p>
                  </a:txBody>
                  <a:tcPr marL="0" marR="0" marT="15875" marB="0"/>
                </a:tc>
                <a:tc>
                  <a:txBody>
                    <a:bodyPr/>
                    <a:lstStyle/>
                    <a:p>
                      <a:pPr marL="11430" algn="ctr">
                        <a:lnSpc>
                          <a:spcPct val="100000"/>
                        </a:lnSpc>
                        <a:spcBef>
                          <a:spcPts val="125"/>
                        </a:spcBef>
                      </a:pPr>
                      <a:r>
                        <a:rPr sz="2000" dirty="0">
                          <a:solidFill>
                            <a:srgbClr val="000000"/>
                          </a:solidFill>
                        </a:rPr>
                        <a:t>200</a:t>
                      </a:r>
                      <a:endParaRPr sz="2000" dirty="0">
                        <a:solidFill>
                          <a:srgbClr val="000000"/>
                        </a:solidFill>
                        <a:latin typeface="STIX"/>
                        <a:cs typeface="STIX"/>
                      </a:endParaRPr>
                    </a:p>
                  </a:txBody>
                  <a:tcPr marL="0" marR="0" marT="15875" marB="0"/>
                </a:tc>
                <a:tc>
                  <a:txBody>
                    <a:bodyPr/>
                    <a:lstStyle/>
                    <a:p>
                      <a:pPr marL="10795" algn="ctr">
                        <a:lnSpc>
                          <a:spcPct val="100000"/>
                        </a:lnSpc>
                        <a:spcBef>
                          <a:spcPts val="125"/>
                        </a:spcBef>
                      </a:pPr>
                      <a:r>
                        <a:rPr sz="2000" dirty="0">
                          <a:solidFill>
                            <a:srgbClr val="000000"/>
                          </a:solidFill>
                        </a:rPr>
                        <a:t>12</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2"/>
                  </a:ext>
                </a:extLst>
              </a:tr>
              <a:tr h="206375">
                <a:tc>
                  <a:txBody>
                    <a:bodyPr/>
                    <a:lstStyle/>
                    <a:p>
                      <a:pPr marL="99060" algn="ctr">
                        <a:lnSpc>
                          <a:spcPct val="100000"/>
                        </a:lnSpc>
                        <a:spcBef>
                          <a:spcPts val="125"/>
                        </a:spcBef>
                      </a:pPr>
                      <a:r>
                        <a:rPr sz="2000" dirty="0">
                          <a:solidFill>
                            <a:srgbClr val="000000"/>
                          </a:solidFill>
                        </a:rPr>
                        <a:t>Plant</a:t>
                      </a:r>
                      <a:r>
                        <a:rPr sz="2000" spc="-20" dirty="0">
                          <a:solidFill>
                            <a:srgbClr val="000000"/>
                          </a:solidFill>
                        </a:rPr>
                        <a:t> </a:t>
                      </a:r>
                      <a:r>
                        <a:rPr sz="2000" dirty="0">
                          <a:solidFill>
                            <a:srgbClr val="000000"/>
                          </a:solidFill>
                        </a:rPr>
                        <a:t>B</a:t>
                      </a:r>
                      <a:endParaRPr sz="2000" dirty="0">
                        <a:solidFill>
                          <a:srgbClr val="000000"/>
                        </a:solidFill>
                        <a:latin typeface="STIX"/>
                        <a:cs typeface="STIX"/>
                      </a:endParaRPr>
                    </a:p>
                  </a:txBody>
                  <a:tcPr marL="0" marR="0" marT="15875" marB="0"/>
                </a:tc>
                <a:tc>
                  <a:txBody>
                    <a:bodyPr/>
                    <a:lstStyle/>
                    <a:p>
                      <a:pPr marL="11430" algn="ctr">
                        <a:lnSpc>
                          <a:spcPct val="100000"/>
                        </a:lnSpc>
                        <a:spcBef>
                          <a:spcPts val="125"/>
                        </a:spcBef>
                      </a:pPr>
                      <a:r>
                        <a:rPr sz="2000" dirty="0">
                          <a:solidFill>
                            <a:srgbClr val="000000"/>
                          </a:solidFill>
                        </a:rPr>
                        <a:t>200</a:t>
                      </a:r>
                      <a:endParaRPr sz="2000" dirty="0">
                        <a:solidFill>
                          <a:srgbClr val="000000"/>
                        </a:solidFill>
                        <a:latin typeface="STIX"/>
                        <a:cs typeface="STIX"/>
                      </a:endParaRPr>
                    </a:p>
                  </a:txBody>
                  <a:tcPr marL="0" marR="0" marT="15875" marB="0"/>
                </a:tc>
                <a:tc>
                  <a:txBody>
                    <a:bodyPr/>
                    <a:lstStyle/>
                    <a:p>
                      <a:pPr marL="10795" algn="ctr">
                        <a:lnSpc>
                          <a:spcPct val="100000"/>
                        </a:lnSpc>
                        <a:spcBef>
                          <a:spcPts val="125"/>
                        </a:spcBef>
                      </a:pPr>
                      <a:r>
                        <a:rPr sz="2000" dirty="0">
                          <a:solidFill>
                            <a:srgbClr val="000000"/>
                          </a:solidFill>
                        </a:rPr>
                        <a:t>10</a:t>
                      </a:r>
                      <a:endParaRPr sz="2000" dirty="0">
                        <a:solidFill>
                          <a:srgbClr val="000000"/>
                        </a:solidFill>
                        <a:latin typeface="STIX"/>
                        <a:cs typeface="STIX"/>
                      </a:endParaRPr>
                    </a:p>
                  </a:txBody>
                  <a:tcPr marL="0" marR="0" marT="15875" marB="0"/>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(cont.)</a:t>
            </a:r>
          </a:p>
        </p:txBody>
      </p:sp>
      <p:sp>
        <p:nvSpPr>
          <p:cNvPr id="3" name="Content Placeholder 2"/>
          <p:cNvSpPr>
            <a:spLocks noGrp="1"/>
          </p:cNvSpPr>
          <p:nvPr>
            <p:ph idx="1"/>
          </p:nvPr>
        </p:nvSpPr>
        <p:spPr/>
        <p:txBody>
          <a:bodyPr>
            <a:normAutofit/>
          </a:bodyPr>
          <a:lstStyle/>
          <a:p>
            <a:pPr marL="514350" indent="-514350">
              <a:buFont typeface="+mj-lt"/>
              <a:buAutoNum type="alphaLcPeriod"/>
            </a:pPr>
            <a:r>
              <a:rPr lang="en-US" dirty="0"/>
              <a:t>Are the sample sizes large enough to assume that the sample proportions are approximately normally distributed? </a:t>
            </a:r>
          </a:p>
          <a:p>
            <a:pPr marL="514350" indent="-514350">
              <a:buFont typeface="+mj-lt"/>
              <a:buAutoNum type="alphaLcPeriod"/>
            </a:pPr>
            <a:r>
              <a:rPr lang="en-US" dirty="0"/>
              <a:t>Calculate a 95% confidence interval for the difference between the proportions of defective phones from Plant A and Plant B. </a:t>
            </a:r>
          </a:p>
          <a:p>
            <a:pPr marL="514350" indent="-514350">
              <a:buFont typeface="+mj-lt"/>
              <a:buAutoNum type="alphaLcPeriod"/>
            </a:pPr>
            <a:r>
              <a:rPr lang="en-US" dirty="0"/>
              <a:t>Is there sufficient evidence for the cell phone executive to conclude that there is a difference in the proportion of defective cell phones produced by the two plants at </a:t>
            </a:r>
            <a:r>
              <a:rPr lang="el-GR" i="1" dirty="0">
                <a:latin typeface="Cambria Math" panose="02040503050406030204" pitchFamily="18" charset="0"/>
                <a:ea typeface="Cambria Math" panose="02040503050406030204" pitchFamily="18" charset="0"/>
              </a:rPr>
              <a:t>α</a:t>
            </a:r>
            <a:r>
              <a:rPr lang="en-US" dirty="0"/>
              <a:t> = 0.10?</a:t>
            </a:r>
          </a:p>
        </p:txBody>
      </p:sp>
      <mc:AlternateContent xmlns:mc="http://schemas.openxmlformats.org/markup-compatibility/2006" xmlns:p14="http://schemas.microsoft.com/office/powerpoint/2010/main">
        <mc:Choice Requires="p14">
          <p:contentPart p14:bwMode="auto" r:id="rId2">
            <p14:nvContentPartPr>
              <p14:cNvPr id="4" name="Ink 3">
                <a:extLst>
                  <a:ext uri="{FF2B5EF4-FFF2-40B4-BE49-F238E27FC236}">
                    <a16:creationId xmlns:a16="http://schemas.microsoft.com/office/drawing/2014/main" id="{40012744-4520-B034-BB44-D624557409C0}"/>
                  </a:ext>
                </a:extLst>
              </p14:cNvPr>
              <p14:cNvContentPartPr/>
              <p14:nvPr/>
            </p14:nvContentPartPr>
            <p14:xfrm>
              <a:off x="2099520" y="2617920"/>
              <a:ext cx="7431120" cy="1858320"/>
            </p14:xfrm>
          </p:contentPart>
        </mc:Choice>
        <mc:Fallback xmlns="">
          <p:pic>
            <p:nvPicPr>
              <p:cNvPr id="4" name="Ink 3">
                <a:extLst>
                  <a:ext uri="{FF2B5EF4-FFF2-40B4-BE49-F238E27FC236}">
                    <a16:creationId xmlns:a16="http://schemas.microsoft.com/office/drawing/2014/main" id="{40012744-4520-B034-BB44-D624557409C0}"/>
                  </a:ext>
                </a:extLst>
              </p:cNvPr>
              <p:cNvPicPr/>
              <p:nvPr/>
            </p:nvPicPr>
            <p:blipFill>
              <a:blip r:embed="rId3"/>
              <a:stretch>
                <a:fillRect/>
              </a:stretch>
            </p:blipFill>
            <p:spPr>
              <a:xfrm>
                <a:off x="2090160" y="2608560"/>
                <a:ext cx="7449840" cy="1877040"/>
              </a:xfrm>
              <a:prstGeom prst="rect">
                <a:avLst/>
              </a:prstGeom>
            </p:spPr>
          </p:pic>
        </mc:Fallback>
      </mc:AlternateContent>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68</TotalTime>
  <Words>270</Words>
  <Application>Microsoft Office PowerPoint</Application>
  <PresentationFormat>Widescreen</PresentationFormat>
  <Paragraphs>29</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Aptos</vt:lpstr>
      <vt:lpstr>Aptos Display</vt:lpstr>
      <vt:lpstr>Arial</vt:lpstr>
      <vt:lpstr>Cambria Math</vt:lpstr>
      <vt:lpstr>Roboto Condensed</vt:lpstr>
      <vt:lpstr>STIX</vt:lpstr>
      <vt:lpstr>Symbol</vt:lpstr>
      <vt:lpstr>Times New Roman</vt:lpstr>
      <vt:lpstr>Office Theme</vt:lpstr>
      <vt:lpstr>Section 12.3</vt:lpstr>
      <vt:lpstr>Inference about Two Population Proportions</vt:lpstr>
      <vt:lpstr>Assumptions for Comparing Two Population Proportions </vt:lpstr>
      <vt:lpstr>100(1 −α)% Confidence Interval for p1 - p2</vt:lpstr>
      <vt:lpstr>Hypothesis Testing about p1-p2</vt:lpstr>
      <vt:lpstr>Testing a Hypothesis about Two Population Proportions </vt:lpstr>
      <vt:lpstr>Example</vt:lpstr>
      <vt:lpstr>Example (cont.)</vt:lpstr>
      <vt:lpstr>Example (cont.)</vt:lpstr>
      <vt:lpstr>Example (cont.)</vt:lpstr>
      <vt:lpstr>Example (cont.)</vt:lpstr>
      <vt:lpstr>Example (cont.)</vt:lpstr>
      <vt:lpstr>PowerPoint Presentation</vt:lpstr>
    </vt:vector>
  </TitlesOfParts>
  <Company>Appalachian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Roy, Jayjit</dc:creator>
  <cp:lastModifiedBy>Roy, Jayjit</cp:lastModifiedBy>
  <cp:revision>3</cp:revision>
  <dcterms:created xsi:type="dcterms:W3CDTF">2024-11-05T20:45:28Z</dcterms:created>
  <dcterms:modified xsi:type="dcterms:W3CDTF">2024-11-11T15:05:33Z</dcterms:modified>
</cp:coreProperties>
</file>