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482" r:id="rId3"/>
    <p:sldId id="483" r:id="rId4"/>
    <p:sldId id="444" r:id="rId5"/>
    <p:sldId id="446" r:id="rId6"/>
    <p:sldId id="443" r:id="rId7"/>
    <p:sldId id="449" r:id="rId8"/>
    <p:sldId id="450" r:id="rId9"/>
    <p:sldId id="484" r:id="rId10"/>
    <p:sldId id="485" r:id="rId11"/>
    <p:sldId id="466" r:id="rId12"/>
    <p:sldId id="48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18" autoAdjust="0"/>
    <p:restoredTop sz="94660"/>
  </p:normalViewPr>
  <p:slideViewPr>
    <p:cSldViewPr snapToGrid="0">
      <p:cViewPr varScale="1">
        <p:scale>
          <a:sx n="56" d="100"/>
          <a:sy n="56" d="100"/>
        </p:scale>
        <p:origin x="88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1-06T14:41:50.956"/>
    </inkml:context>
    <inkml:brush xml:id="br0">
      <inkml:brushProperty name="width" value="0.05292" units="cm"/>
      <inkml:brushProperty name="height" value="0.05292" units="cm"/>
      <inkml:brushProperty name="color" value="#0070C0"/>
    </inkml:brush>
  </inkml:definitions>
  <inkml:trace contextRef="#ctx0" brushRef="#br0">3212 5635 267 0,'0'0'32'0,"0"0"19"0,0 0-9 15,0 0 24-15,10-12-17 0,-8 9-7 16,2 0 5-16,-3-1 7 0,2 1-1 16,0-1 6-16,-2 1-4 0,0-1-1 15,-1 0 6-15,0 0-8 0,0 1-15 16,0-1-7-16,0 4-2 0,0-2-12 16,0 2-9-16,0 0-7 15,0 4-1-15,-2 9 0 0,-1 6 1 16,0 15 6-16,-2 14 5 0,1 13 2 15,-2 12 2-15,-1-6 1 0,2-3 0 16,1-6-2-16,-3 0-2 0,-4 2-2 16,0-2-1-16,-4 0-5 0,0-2-4 15,-2-5 3-15,1-4-3 0,0-5-2 16,5-7-7-16,1-9-9 0,1-8-13 16,5-5-25-16,0-3-28 0,0-2-48 15,-2-3-63-15,0-1-47 0,2-4-161 16</inkml:trace>
  <inkml:trace contextRef="#ctx0" brushRef="#br0" timeOffset="440.51">3019 5507 646 0,'0'0'9'0,"0"0"42"0,0 0 34 0,0 0 16 0,0 0-44 16,0 0-29-16,11-29-4 0,1 28-1 16,3 1-8-16,1 1-4 15,3 4-2-15,4 4 3 0,1 3-1 16,11 9-3-16,11 11 0 0,9 17-1 15,9 6 0-15,-2 7-5 0,-2-4 0 16,-8-4 0-16,-6-2 1 0,-5-3-2 16,-9-1-1-16,-12-1 0 0,-8-4-1 15,-11 0 1-15,-5 1 27 0,-12-1 29 16,-4-4 9-16,-5 0-14 0,-5-4-21 16,-3-2-14-16,-3-1-8 0,-5-3-2 15,-2-2-2-15,-1-5 1 0,-2-3-5 16,6-5-4-16,-2-4-17 0,4-3-29 15,0-4-38-15,1-3-25 0,1-3-32 16,6-5-58-16,7 0-40 0,7 0-160 0</inkml:trace>
  <inkml:trace contextRef="#ctx0" brushRef="#br0" timeOffset="972.4">4010 6115 539 0,'0'0'12'0,"0"0"0"0,0 0 25 0,0 0 18 0,0 0-23 0,1 17-3 15,6-11 24-15,5 0 12 0,2 0-24 16,4 1-11-16,2-1-11 16,0-2 0-16,4 0 7 0,0-3 3 15,2 0 5-15,0-1 8 0,1 0-1 16,0-1-8-16,0-5 4 0,-2 0-8 16,-1-2-3-16,-5-1 4 0,1 0-8 15,-6-3-2-15,-2-1 0 0,-5 0 3 16,-4-4-6-16,-3-1-4 0,-1 0-7 15,-7-2-5-15,-4-1-1 0,-3-3-5 16,-5 5-4-16,-1-1-5 0,-1 5 5 16,-4 4 4-16,-2 5 2 0,-8 6 2 15,-6 15-2-15,-9 13 3 0,0 10 4 16,7 5 3-16,8 0 4 16,7 0-2-16,4 1 1 0,3 2 2 15,6 1 5-15,5-1 9 0,6-4 11 16,6-1 12-16,6-2 6 0,11-4 0 15,4-5-10-15,0-6-16 0,14 1-14 16,8-3-9-16,10 1-6 0,9-2-17 16,-6-10-39-16,-5-10-37 0,-1-1-27 15,-4-5-35-15,-1-4-53 0,-3-5-77 16,-13 4-70-16</inkml:trace>
  <inkml:trace contextRef="#ctx0" brushRef="#br0" timeOffset="1301">5011 6078 818 0,'0'0'101'0,"0"0"-5"0,0 0 50 0,0 0-50 0,0 0-44 16,-5-10-38-16,1 10-9 0,0 2 14 15,-1 6-15-15,-2 7 0 0,-3 13-3 16,-3 17 6-16,-1 17 9 0,0 9 7 16,4 5 3-16,4 1 0 0,4-7-10 15,0 7-10-15,1-1-5 0,0 2-1 16,-2 4 3-16,1-4 2 0,0-2-5 16,-1-5-11-16,-1-7-14 0,0-6-23 15,2-8-3-15,0-8-5 0,1-6-11 16,1-8-8-16,0-9-19 0,2-6-5 15,1-6-32-15,3-7-61 16,0 0-59-16,1-6-133 0</inkml:trace>
  <inkml:trace contextRef="#ctx0" brushRef="#br0" timeOffset="1707.27">5036 6341 651 0,'0'0'75'0,"0"0"21"15,0 0 41-15,0-48-54 0,3 36-42 16,2-1-8-16,-1 1 0 0,1-1-7 16,0 4-9-16,0 0 1 0,3 0-1 15,-2 3-1-15,2 1-7 0,2 0-2 16,4 2-6-16,0 0 1 0,4 2 1 15,3 1-1-15,2 0-1 16,3 2 0-16,3 3 0 0,1 2 3 16,5 7 1-16,-4 1 3 0,0 4-1 15,-3 2-1-15,-7 0 1 0,-2 2 3 16,-3 2 3-16,-8-1 1 0,-5 0 6 16,-4-1-2-16,-8 0 1 0,-6-2-12 15,-8-2 0-15,-9 1-3 0,-12-4 0 16,-9 3-4-16,-2-7-5 0,1-2-13 15,5-6-13-15,8-2-13 0,3-2-20 16,6-2-25-16,8-2-43 0,7-2-39 16,-3-7-67-16,4 1-85 0</inkml:trace>
  <inkml:trace contextRef="#ctx0" brushRef="#br0" timeOffset="2583">5658 6370 553 0,'0'0'102'0,"0"0"-42"0,0 0 72 16,0 0-53-16,0 0-30 0,0 0-3 15,-5-3 5-15,9-1-4 0,2-2-28 16,5-2 5-16,3 0-4 0,5-1-4 15,2-1-6-15,3 1 0 0,3-4 6 16,1 4-3-16,3-1-1 0,7-3-4 16,5-1-2-16,6-4-5 0,-7 3 5 15,-9 1-3-15,-12 6 1 0,-6 1 2 16,2-1 7-16,-1-3 3 0,-2 1 0 16,-4-1-2-16,-5 0-7 0,-4-1-7 31,-1 0 0-31,-7-1-4 0,-5 4 3 0,-5 0-2 0,-4 3 2 0,-3 1 0 15,-10 5 1-15,-8 4 0 0,-7 5 2 16,-3 3 0-16,6 4-2 0,4-1 0 16,6 3 0-16,1 3 0 15,6-2 0-15,5-1-1 0,7 2 0 16,2-4 1-16,1 7-3 0,0 3-1 16,2 6 1-16,7-2 0 0,5 0-4 15,6 0 1-15,8-1 6 0,7-3 1 16,11 0 0-16,9-1 2 0,12-6 1 15,2-5 2-15,-4-10 12 0,-5-4 16 16,-7-7 10-16,1-7 7 0,-4-2-4 16,-1-7-19-16,-1-2-4 0,-6 2-12 15,-4 0-1-15,-7 5-7 0,3-6-1 16,4-8-3-16,-1 0 3 0,0 1-2 16,-5 6 0-16,-6 6-2 15,2 1 0-15,-1-2-2 0,-3 5-5 16,-2 4 2-16,-3 3-1 0,-1 5-1 15,-2-1-2-15,-1 4 0 0,-1 0-4 16,1 1-12-16,0 6-13 0,-1 1 17 16,0 5 11-16,0 5 2 0,0 2 3 15,0 4 4-15,0 4 0 0,0 7-1 16,3 7-7-16,0 5-4 0,2-6 1 16,1-10 10-16,-3-10 2 0,2-8 2 15,1 3 0-15,0 0 1 0,2-1-1 16,1-5 2-16,-2-3-2 0,0-5 2 15,2-2 11-15,1-10 9 16,-1-4-7-16,4-7 0 0,0-8 9 16,4-16 2-16,4-20-4 0,7-11-7 15,3-2-6-15,3 13-8 0,-4 17 6 16,-6 21-1-16,-3 10-1 0,-5 6-3 16,0 8-2-16,4-2 2 0,3 4 1 15,2 1 1-15,0 6 1 0,-1 7-1 16,-3 6-2-16,0 13-3 0,-4 11 0 15,-2 14-1-15,-7 5 0 0,-5-3-6 16,-3-6-9-16,1-11-3 0,-5-3-4 16,1-3-13-16,1-9-43 0,-1-5-45 15,1-1-84-15,0-5-168 0,0-5-276 16</inkml:trace>
  <inkml:trace contextRef="#ctx0" brushRef="#br0" timeOffset="3068.09">7383 6289 589 0,'1'0'342'0,"-1"-4"-236"0,0-2 40 0,0 2-101 0,0-2-26 15,-3-2-19-15,-1-2-5 16,-3 1 5-16,0-2 0 0,-1 0 1 15,-1-2 8-15,-2-2 12 0,-1-3 17 16,-2 1-3-16,0-2-15 0,-1 2-10 16,-1-1-7-16,-2 4-3 0,-1 1-3 15,-3 5 2-15,-1 5-3 0,-2 1 2 16,0 5-3-16,-2 5 1 0,-1 6 0 16,1 5-3-16,2 5-9 0,-2 11-5 15,4 8-16-15,4 5-3 0,7 4 5 16,11-7 12-16,7-6 9 0,7-10 4 15,4-6 2-15,-1-6 5 16,2-1 3-16,4-1 0 0,4 2 1 16,5-2 8-16,0-4 14 0,7-8 28 15,3-8 5-15,5-14 11 0,1-10-9 16,-4-9-2-16,-7-7-12 0,-5-11-1 16,-3-13 3-16,-1-15 5 0,-1-10 1 15,-2-8-9-15,0 5-20 0,-3 12-15 16,-2 12-5-16,-4 13-3 0,-2 9 0 15,-5 3-14-15,-3 7-20 0,-2 9-22 16,-2 7-15-16,-1 9-24 0,0 1-18 16,0 1-28-16,-1 0-37 0,-4 2-65 15,1 5-77-15</inkml:trace>
  <inkml:trace contextRef="#ctx0" brushRef="#br0" timeOffset="3945.71">7881 6220 731 0,'0'0'231'0,"0"0"-138"0,0 0 87 0,0 0-135 0,36 26-29 0,-24-25-12 16,2-1-4-16,-1-2-3 0,4-2-10 15,-1-3 11-15,1-5 2 0,-1 2 1 16,3-3 3-16,-2-2-1 0,-1-2 6 16,0 2 7-16,-3-1-3 0,-2-2 5 15,-2 3 2-15,-4-1-8 0,-4 1 0 16,-1 1-7-16,-1-1-5 0,-7 3-3 31,-3-1-3-31,-2 2 3 0,-3 1 3 0,-3-2 2 0,-3 4 2 0,-1 0-3 16,-5 2 15-16,-1 4-1 0,-7 2-1 15,-6 7-2-15,-5 9-6 0,1 6-4 16,5 6-2-16,8 2-2 0,7 6 1 16,5 2-1-16,5 1 1 0,3 3-1 15,8-6 1-15,5-6-1 0,0-3 2 16,8 2 4-16,8 3-3 0,-1-2 1 31,4-2-1-31,-2-10 2 0,0-7 3 0,5 1-4 0,3-4 11 0,6-3 19 16,6-5-3-16,3-13-5 15,6-10-14-15,1-8-5 0,-6-5 0 16,-5-1-3-16,-5-1 1 0,-2 2-2 16,-2 0 0-16,0 3 0 0,-5 3 2 15,-4 7-3-15,-3 3 0 0,-2 1 0 16,2 1-1-16,0-4-9 0,2 1-4 16,-4 4-2-16,0 5-5 0,-4 3-3 15,-2 7 0-15,-4 2 3 0,-1 1 1 16,-1 10-4-16,-1 6 12 0,0 5 11 15,0 11 1-15,-1 9 0 0,-1 5 0 16,2 0-6-16,0-8-20 0,0-11-2 16,1-11 8-16,1 1 17 15,3-2 3-15,-1 3 7 0,2-3 13 16,-1-2 6-16,1-5 0 0,0-5-3 16,1-4 0-16,-1-6-1 0,3-6-8 15,-1-5-9-15,2-7 6 0,2-9 8 16,5-14 7-16,3-10-4 0,4-3-6 15,1 7-1-15,-1 13 1 0,-6 13 4 16,-1 8-9-16,-4 8-8 0,1 3-3 16,0 1-1-16,5 0-2 0,0 2-2 15,0 5 2-15,-1 1-4 0,-3 10 0 16,-1 4 5-16,-4 7-5 16,1 13 3-16,-1 13 3 0,-1 15 1 15,-1 3-1-15,-1 0-1 0,-3-10-31 16,-1-9-26-16,-3-1-19 0,0-5-15 15,-2-3-19-15,1-7-51 0,-1-8-41 16,2 1-21-16,-1-6-20 0,1-4-141 0</inkml:trace>
  <inkml:trace contextRef="#ctx0" brushRef="#br0" timeOffset="4388.05">9076 5494 757 0,'0'-11'257'0,"3"0"-156"0,-1-1 83 0,1 3-129 16,0 2-35-16,-1 2-20 0,1 4-1 15,-2 1-19-15,0 5-24 0,-1 5 20 32,0 5 18-32,-1 7 2 0,-3 4 3 15,-1 14 1-15,-3 10 3 0,-2 14 0 16,0 5 3-16,0 1-6 0,-1-2 0 16,1-9 1-16,1 2 0 0,2-1 1 15,0-1 1-15,2-4 22 0,2 0 13 16,1-3-9-16,2 1 0 0,0-6-9 15,1-1-3-15,3-8-5 0,2-8-9 16,0-8-1-16,1-7 2 0,1-2-1 16,5 1 0-16,4-1 1 0,4-1-1 15,2-1 2-15,9-4-2 0,9 0-1 16,8-2-2-16,5-2-6 0,-3-3-14 16,-5 0-16-16,-5-5-16 0,-2-2-9 15,-2-2-4-15,-1 0-21 0,-3-5-46 16,-3 0-51-16,-9 1-61 0,-8 2-99 15</inkml:trace>
  <inkml:trace contextRef="#ctx0" brushRef="#br0" timeOffset="4654.82">8845 5990 1235 0,'0'0'182'0,"0"0"-30"0,49-12-5 0,-3 4-61 0,20-6-59 16,11-2-23-16,1-2-4 0,-2 1-29 15,-6 1-70-15,5-2-36 0,1 3-40 16,3 0-32-16,1-1-34 15,-19 7-67-15,-11 1-133 0</inkml:trace>
  <inkml:trace contextRef="#ctx0" brushRef="#br0" timeOffset="5263.66">11417 5941 868 0,'0'0'128'15,"0"0"-11"-15,0 0-13 0,0 0-61 16,0 0-28-16,0 0-9 0,0 0-6 16,1-23-1-16,-14 20-10 0,-4 3 4 15,-8 3-8-15,-12 5 4 0,-16 7 11 16,-13 4 2-16,-5 5-1 15,5-1 0-15,9 1 1 0,12-4 9 0,7 0 1 16,8-2 3-16,10-3 3 0,7-2 9 16,6-2-5-16,2 3 4 0,4 1-3 15,6 2-2-15,8 0-2 0,9-2-6 16,12 0-2-16,12 2-2 16,12 0-7-16,3-1 0 0,-2-2-2 15,-7 1 0-15,-7-1 0 0,-1 0-2 16,-5 4 1-16,-9-5 0 0,-7-2 1 15,-8-1 1-15,-3-2-1 0,-2 1 1 16,-4 3 0-16,-4-1 3 16,-5 1 5-16,-12 1 9 0,-8-4-3 15,-16 4-7-15,-17-2-5 0,-16-2-2 16,-5-1 0-16,0-4-1 0,9-3-20 16,10-1-34-16,4 0-46 0,4-5-54 15,4-2-70-15,14 2-55 0,11-1-59 16</inkml:trace>
  <inkml:trace contextRef="#ctx0" brushRef="#br0" timeOffset="6304.18">12154 6215 270 0,'0'0'490'0,"0"0"-403"0,0 0 45 0,-29-34-47 0,19 23-55 16,2-3-27-16,-4 0-2 0,3-1-1 16,0-1-4-16,-1 1 4 0,1 1 1 15,-2 0 3-15,0 1 13 0,-1 2 33 16,0 1 10-16,-1 3-8 0,-2 2-7 15,-2 1-35-15,-4 4 5 0,-4 0 3 16,-7 6-8-16,-10 2-5 0,-8 8-1 16,-4 6 1-16,4 4-5 15,3 2-3-15,7 1 2 0,2 3-5 16,7-3 6-16,3 5 1 0,7-4-1 16,7-5-1-16,1-1 1 0,9-5 4 15,3 3 2-15,1-1 1 0,5 1 5 16,8-2 5-16,3-6 2 0,5-4 3 15,1-5 3-15,5-5-1 0,6-4-8 16,-2-6-8-16,3-5-2 0,-3-4 13 16,-6-1 8-16,8-5-2 0,-3-3-5 15,0-5-10-15,2-3-6 0,3-6-4 16,-8 5 0-16,-4 6 2 0,-9 9-2 16,-6 11 0-16,-1-1 4 15,-1 1-4-15,-3 6 0 0,-2 2-3 16,-1 2-4-16,-4 1-9 0,-2 2 0 15,-3 8 7-15,-2 1 4 0,1 7-4 16,-2 3-1-16,2 4 1 0,2 4 5 16,1 2 2-16,3-1-8 0,2 8-8 15,2 4 2-15,2-5 2 0,3-7 7 16,2-4 4-16,1-6 2 0,3 0 1 16,0 1 2-16,3-3 7 0,0-5 8 15,3-4 3-15,1-5-10 0,1-4-7 16,3 0 1-16,1-9 0 0,1-4-3 15,2-6 0-15,-1-5-1 0,6-8 0 16,2-8-2-16,-2 4 2 0,-5 6 1 16,-3 9-1-16,-7 6-1 0,3 0 0 15,1-2 0-15,0 4 0 0,-4 3-1 16,1 0 1-16,-4 5-3 0,0 0-3 16,-3 4-6-16,-2 1 0 0,1 4 6 15,-4 4-7-15,1 3-2 0,-2 6-8 16,0 4 0-16,-2 3 3 0,0 10 9 15,-2 7 6-15,0 3-5 0,-2-2-3 16,0-12 1-16,2-9 8 0,-3-7 5 16,3 3 2-16,0-2 2 0,0 0 13 15,3-5 7-15,1-4-3 0,1-5-6 16,0-2 0-16,3-8-4 0,0-5-5 16,3-7-4-16,0-4 3 0,3-12 2 15,4-9 7-15,2-9 0 0,4 3 2 16,-5 13 7-16,-2 14 3 0,-4 11 1 15,0 4-7-15,3-2-14 16,4-2-5-16,2 3-1 0,0 2 0 16,1 3-5-16,-2 3 0 0,0 3-8 15,-2 0-4-15,-2 7 17 0,0 1 0 16,-2 5 0-16,2 2-1 0,-4 4-2 16,-2 2-12-16,-3 2-15 0,0 2-4 15,-2 0-7-15,0 1-9 0,-3 1-2 16,2-4-11-16,-4 0-10 0,3-2-18 15,-1-4-29-15,2-2-34 0,-1-2-54 16,1-5-56-16,-2-4-112 0</inkml:trace>
  <inkml:trace contextRef="#ctx0" brushRef="#br0" timeOffset="6929.6">12932 6313 560 0,'-2'0'204'0,"-2"0"-42"0,3-4 1 0,0-1-78 0,1-3-31 16,4-2-19-16,3-5-18 0,4-1-7 16,3-5-9-16,4-4 3 0,3 1-1 15,5-1 15-15,2 2 17 0,4 2-5 16,6 0-6-16,6 2-15 0,-6 5 1 15,-4 5-6-15,-5 5-3 0,-7 4-1 16,2 2 0-16,3 2-1 0,0 7 1 16,-5 2-4-16,-2 4-2 0,-2 4-1 15,-1 4-1-15,-6 8 1 0,-1 8 4 16,-7 7 3-16,-2 1 0 16,-2-2 0-16,-5-7 2 0,-1-5 0 15,1-6-2-15,1-6-4 0,-1-6-15 16,3-1-29-16,-2 1-22 0,2 3-31 15,3 0-46-15,0-2-31 0,0-4-25 16,0-7-91-16</inkml:trace>
  <inkml:trace contextRef="#ctx0" brushRef="#br0" timeOffset="7210.87">13835 6172 669 0,'0'0'159'0,"0"0"-15"16,0 0 14-16,0 0-85 0,0 0-41 15,0 0-12-15,17 7-14 0,-20 7-3 16,-4 7 3-16,-3 4 12 0,-1 4-2 16,-4 10 7-16,0 14 4 0,-5 11-1 15,2 6-4-15,3-1-13 0,3-4-3 16,2-7-3-16,0 3-3 0,2-1 0 15,-4 1-1-15,0-1-4 0,1-3-14 16,-1-3-37-16,5-5-22 16,4-6-62-16,1-7-72 0,2-13-74 15,2-9-144-15</inkml:trace>
  <inkml:trace contextRef="#ctx0" brushRef="#br0" timeOffset="7571.61">13812 6235 986 0,'0'0'188'0,"0"0"-74"16,0-44 29-16,9 25-102 15,1-1-35-15,7 0-6 0,4 3-3 0,1-1-19 0,3 4-9 16,0 3 10-16,2 3 4 0,-3 4 4 16,0 4 12-16,1 4 0 0,-2 6 1 15,-3 5 0-15,0 4 2 0,-7 3-1 16,-2 4 0-16,-4 9 2 0,-5 3 2 16,-2 1-5-16,-3-8 2 0,-8-3-1 15,-2-6-1-15,-4 4 2 0,-5 1-2 16,-5-4-2-16,-9 0 1 0,4-5-10 15,-1-3-22-15,3-4-23 0,3-4-25 16,0 0-40-16,2-4-33 0,3-3-56 16,6-1-66-16</inkml:trace>
  <inkml:trace contextRef="#ctx0" brushRef="#br0" timeOffset="7931">14538 5545 820 0,'0'0'282'0,"0"0"-157"16,0 0 34-16,0 0-80 0,0 0-63 15,0 0-16-15,-34 3 0 0,26 12 0 16,-3 6-1-16,1 7 3 0,-3 8 0 16,-2 13 5-16,-6 13 10 0,1 7 13 15,1-2-6-15,3-1-6 0,0-4-3 16,2 3-9-16,2 1-3 0,2 2 0 16,2-1 0-16,5-3-3 0,3-5-17 15,4 0-17-15,6-8-7 0,1-6-17 16,5-5-22-16,1-6-30 0,4-8-18 15,1-7-73-15,-4-6-92 16,0-8-161-16</inkml:trace>
  <inkml:trace contextRef="#ctx0" brushRef="#br0" timeOffset="8337.06">14730 6329 618 0,'0'0'611'16,"0"0"-459"-16,0 0-3 0,0 0-96 15,0 0-35-15,0 0-18 0,39-36-6 16,-18 28-17-16,4 0-17 0,5-4 5 16,5-2 14-16,10-2 11 0,5-3 8 15,0 0 2-15,-4 0 0 0,-5 0 3 16,-13 5 5-16,-7 1-3 0,-2 4-3 15,-8 0-2-15,1-2-1 0,-2 2-7 16,-5-2-15-16,-7 4-10 0,-9 4-14 16,-14 3-2-16,-19 5 19 0,-13 12 24 15,-9 4 6-15,-2 6 3 0,3 2-2 16,5 3 12-16,0 1 8 0,5 4 8 16,7-1 6-16,10 0 5 15,11-7 9-15,10-4 2 0,9-5-8 16,8 0-4-16,0 5-2 0,10 2-7 15,10 2-6-15,15 0-9 0,18-3-10 16,19-5-5-16,8-7-35 0,-2-8-34 16,-4-6-31-16,-8-4-36 0,-1-5-14 15,0-3-27-15,-5-4-29 0,-13 3-66 16,-12-1-183-16</inkml:trace>
  <inkml:trace contextRef="#ctx0" brushRef="#br0" timeOffset="8775">15733 6053 1001 0,'0'0'179'0,"0"0"-84"0,38-14 5 0,-21 9-67 16,-1 1-24-16,0-1-6 0,-5 0-3 15,-3 2 0-15,-5-1-12 0,-3 2-6 16,-1 2-11-16,-6 0 1 0,-9 6 18 16,-9 4 9-16,-10 7 1 15,-12 5 9-15,-2 4 0 0,5-1-3 16,10-4-5-16,14-5-1 0,6-3 6 16,4-1 4-16,3 4 0 0,2 1-4 15,3 3 1-15,7-1 6 0,9 2 2 16,7-1-2-16,16 2-5 0,8 5-4 15,13 2-4 1,-1 1-4-16,-5-2-6 0,-16-6-1 0,-16-6 1 0,-5-4 5 16,-10-2 5-16,-2 4 1 0,-3-1 9 15,-11 4 14-15,-17 0 10 0,-20-1 15 16,-18-2-2-16,-12-1-21 0,-2-7-18 16,1-4-8-16,5-2-25 0,-1 0-49 15,-2-5-57-15,2-6-69 0,19-1-165 16,7 0-278-16</inkml:trace>
  <inkml:trace contextRef="#ctx0" brushRef="#br0" timeOffset="11768.93">16874 6296 11 0,'0'0'74'16,"0"0"-5"-16,0 0 7 0,0 0 26 15,-37-3-26-15,28 3-6 0,1 0-20 16,-1 0-4-16,2 0-3 0,-2 0-1 16,4 0-5-16,0 0 1 0,2 0 1 15,-2 0-1-15,-1 0-5 0,0 0-4 16,3-1-4-16,-2 1 4 0,3 0 1 16,-1 0 0-16,3 0 1 0,0 0-4 15,2 0-13-15,4 0 18 0,10 0 25 16,3 0 7-16,14 1-6 15,19-1-4-15,16 0-9 0,9-1-13 16,4-5-1-16,-3 2-3 0,-6-1-2 16,2-2 3-16,-1 1-7 0,0-1-14 15,1 1 0-15,1 1-7 0,-2 1-1 16,-6 0-3-16,-4 1-22 0,-4-4-17 16,-9 3-14-16,-4 0-21 0,-8-1-30 15,-8 2-56-15,-3-2-94 0,-10 0-61 16,-7 0-151-16</inkml:trace>
  <inkml:trace contextRef="#ctx0" brushRef="#br0" timeOffset="12206.99">17728 5822 507 0,'0'0'107'0,"0"0"-47"0,0 0 45 0,0 0-14 16,0 0-44-16,-12-8-11 0,12 7 5 15,0 1-8-15,0 0-3 0,0 0-7 16,0 0 6-16,3 1 11 0,6 2 1 15,0 3 1-15,3 1-11 0,7 4 4 16,6 0-4-16,5 7-1 0,12 4-14 16,11 6-5-16,4 1-5 0,-3 1-4 15,-2-3 1-15,-5-2 0 0,-5 1 2 16,-8-2 1-16,-9-3 4 0,-10-5 3 16,1 1 1-16,-4 2-3 0,1 5-4 15,-4 4-4-15,-5-1 0 0,-4-1-2 16,-4 0-1-16,-8 0-10 0,-6-2-7 15,-4 1-12-15,-2-3-15 0,-12 5-15 16,-3-1-12-16,2-4-11 0,7-3-23 16,5-5-38-16,3 0-43 15,6-3-22-15,-1-1-169 0</inkml:trace>
  <inkml:trace contextRef="#ctx0" brushRef="#br0" timeOffset="12849.59">18992 5747 606 0,'0'0'74'0,"0"0"-44"0,0 0 78 0,17-35-11 16,-11 26-40-16,1 1-26 0,-2 1 7 16,0 0-14-16,0 1-1 0,0 1 6 15,-2 2-3-15,1 2-15 16,0 1 0-16,0 4 2 0,0 3-6 0,1 4-3 15,-1 4 4-15,-1 6 1 0,-1 12-3 16,-2 12 0-16,3 12 4 0,2 9 2 16,-1 0 9-16,1 3 0 15,0-8-6-15,1 3-1 0,-4 0-6 16,0-6-1-16,-2 2-3 0,0-7-4 16,0-5-2-16,0-5-4 0,0-11 2 15,0-8 4-15,0-8 0 0,0-6 1 16,0 1 3-16,0-2-2 0,1-3 3 15,-1-5 1-15,5-5 27 0,0-8 1 16,1-9-17-16,4-16-8 0,7-19 3 16,4-17-2-16,2-3-4 0,2 10-4 15,-3 19 5-15,-3 21 3 0,-4 10 0 16,-1 2-2-16,3 2-2 0,4-2-6 16,1 2 1-16,1 2-2 0,-4 4 1 15,1 5-4-15,-2 2 2 0,-2 10-2 16,-2 3 2-16,-1 9 2 0,0 10 1 15,-4 14 4-15,1 13-1 0,-3 2 1 16,-3-2-2-16,-1-9-3 0,-2-9 0 16,1-6-3-16,-1-7-14 0,0-6-16 15,2-6-31-15,1-4-37 0,2 2-36 16,8 1-60-16,-3-2-56 0,2-7-66 16</inkml:trace>
  <inkml:trace contextRef="#ctx0" brushRef="#br0" timeOffset="13302.6">19960 6324 156 0,'0'0'492'0,"0"0"-414"0,0 0 16 0,0 0-2 0,4 3-51 16,0-2-3-16,3 2 9 0,4-2 12 15,2-1-26-15,6 0-5 0,2 0-12 16,2 0-1-16,1 0 0 0,4 0 7 16,-1-4 4-16,0 0-4 0,1-3 4 15,-3-3-6-15,0 2 4 0,-3 1 3 16,0-3-2-16,-4-1-7 16,-2-3-6-16,-3 0-3 0,-3-1-4 15,-5 0 0-15,-5-1-4 0,-4 0 2 16,-5 1-3-16,-5 1-8 0,-5 1 2 15,-3 3-4-15,-6 1-3 0,-6 4-21 16,-12 4-10-16,-8 7 11 0,-3 10 3 16,4 8 12-16,5 7 7 0,7 4 1 15,6 2 3-15,4 3-9 0,6 2 15 16,5-1 1-16,7-2 13 0,8-3 20 16,5-5 8-16,1-8-3 0,7-6-14 15,5-2-11-15,8 1-6 16,10 2-7-16,16-2-13 0,11-9-38 15,2-7-31-15,0-6-53 0,-4-8-82 16,-19 1-54-16,-4 1-124 0</inkml:trace>
  <inkml:trace contextRef="#ctx0" brushRef="#br0" timeOffset="14023.45">20894 6293 307 0,'0'0'121'0,"0"0"-18"0,0 0 10 0,0 0-39 0,0 0-19 15,20-10-17-15,-17 5-22 0,0 2 5 16,0-1 12-16,-1 1 10 0,-1-1 2 15,1-1-2-15,-2 2-7 0,1-2-2 16,0 3-7-16,-1-1-5 0,1 0 0 16,-1 3 2-16,0-1 5 0,0 0 8 15,2 0-10-15,-2-2 0 0,0 2-3 16,0 0-4-16,0 0-3 0,0 0-7 16,0-3 0-16,0 3 1 0,0-3 0 15,0 1 4-15,0 0-2 0,-2-1 0 16,2 3-1-16,-3-1-5 0,-1 0-3 15,-2 1-4-15,-4 1-2 0,-4 1 2 16,-4 4-4-16,-4 3 4 16,-4 6-1-16,-2 4 0 0,-2 5 0 15,-2 7 0-15,-3 9-1 0,0 6-2 16,5 3-25-16,9-5 6 0,9-4 3 16,8-12 12-16,3-6 8 0,1-5 0 15,6-1 0-15,3 0 0 0,4 1 5 16,3-1 7-16,3-6 3 0,4-4 3 15,-1-5-3-15,3-4 2 0,-1-6 4 16,1-4 3-16,-2-4-1 0,-2-7 5 16,7-12 1-16,3-9-17 0,-5 2-5 15,-2 6-2-15,-6 10-4 0,-6 13-1 16,1-3 0-16,-1 4-1 16,-4 6-1-16,-3 3 0 0,-2 3-10 0,-3 2-8 15,-1 2 3-15,-5 7 3 16,-2 5 9-16,-2 6 4 0,0 4 0 15,0 3 1-15,2 2 0 0,2 0 1 16,3 0-1-16,2-1 3 0,1-2 9 16,7-5 1-16,4-2-7 0,6-3-3 15,5-3-1-15,3-3-2 0,3-4-17 16,8-4-31-16,7-5-34 0,6-10-46 16,0-2-40-16,-9-3-27 0,-5-5-44 15,-14 6-26-15,-4-2-145 0</inkml:trace>
  <inkml:trace contextRef="#ctx0" brushRef="#br0" timeOffset="14451.1">21403 6404 408 0,'0'0'362'0,"0"0"-240"0,0 0 38 0,0-7-63 0,3 2-50 16,0 0-25-16,2-4-8 0,2 0-5 15,1-1-2-15,1-1 6 0,1 1 9 32,2-1-3-32,-1 2 7 0,1 1 0 15,-1 2-9-15,-1 1-6 0,2 3-9 0,-2 1-1 16,0 1-1-16,1 0 0 0,0 3-1 16,1 5-5-16,1 5-2 0,-1 7 4 15,2 4 3-15,1 10-2 0,3 8 3 16,-1 6 1-16,-2-5 1 15,-4-10-2-15,-4-12 0 0,-3-7-3 16,1 1-16-16,-3 3-2 0,-1-1-11 16,-2-3-12-16,-7-5 35 0,-1-4 5 15,-3-5 4-15,-1-2 5 0,1-8 4 16,-1-4 10-16,1-2 12 0,1-5 3 16,1-3-11-16,5-4 0 0,5-12 13 15,8-4 6-15,13-8 7 0,11 7 3 16,8 6-2-16,3 11-11 0,-2 11-8 15,1 2-17-15,-1 1-10 0,-2 3-4 16,-4 3-20-16,1-3-53 0,-8 4-49 16,-4-1-59-16,5-1-85 0,-9 2-122 15,-1-1-217-15</inkml:trace>
  <inkml:trace contextRef="#ctx0" brushRef="#br0" timeOffset="14889.85">22419 5575 930 0,'0'0'76'0,"0"0"27"0,0 0 14 16,0 0-77-16,0 0-40 0,39-27 0 15,-33 33 0-15,0 4-1 0,-3 9-1 16,-2 4-10-16,-1 16 1 0,-8 14 2 16,-5 20 6-16,-3 6 3 0,-3-1 0 15,-1-4-1-15,2-10 1 0,0-5 1 16,0 2 10-16,2-3 11 0,3-3 7 16,1-6 22-16,4-2 1 0,4-7-13 15,2-4-8-15,2-8-12 0,1-10-6 16,2-6-1-16,1-1 6 15,3-1-1-15,3-1 5 0,3 0 15 0,4-3 3 16,3-3-3-16,4-1-8 16,4-2-13-16,2 0-1 0,6 0-10 15,7 0-4-15,7 0-1 0,0-2-17 16,-4-1-23-16,-6 0-6 0,-5 0-14 16,-5-1-13-16,-8 0-18 0,-4 0-36 15,-4-2-48-15,3-8-69 0,-4 3-100 16</inkml:trace>
  <inkml:trace contextRef="#ctx0" brushRef="#br0" timeOffset="15046.11">22347 6103 1195 0,'0'0'93'0,"61"-14"77"16,-4 6-68-16,13-1-53 0,4 4-35 15,3 1-12-15,-5 2-2 0,3 1-32 16,1 0-69-16,-4-3-78 0,-17 2-147 16,-12-1-167-16</inkml:trace>
  <inkml:trace contextRef="#ctx0" brushRef="#br0" timeOffset="16418.48">24241 6114 439 0,'0'0'103'0,"0"0"-28"0,0 0 17 0,0 0-9 16,0 0-32-16,16-27-29 0,-8 21 19 15,2-1 1-15,2 0 2 0,2 2-10 16,4 2-4-16,1-2 8 0,5 4-3 16,1 1-17-16,2 4-7 15,3 5-6-15,6 9-3 0,6 12-2 16,5 12-4-16,-3 3 3 0,-9 3 1 16,-12-6 0-16,-13-6 0 0,-6-1 0 15,-4-3 0-15,-7-8 1 0,0-6-1 16,-3-3-5-16,-3 1-11 0,-2-1 16 15,-5 2 2-15,1-5-2 0,-1-5-3 16,-1-5-4-16,1-2 7 0,0-9 3 16,1-5 6-16,2-3 23 0,2-5 7 15,3-5 4-15,2-12-3 0,4-13 4 16,6-13 3-16,8-2-11 0,8 11-3 16,1 18 2-16,0 17 3 0,-1 7-5 15,1 2-9-15,5 0-13 16,6 0-11-16,8 0-1 0,8 2-41 15,5 6-42-15,1 4-47 0,-4 3-55 16,-5 4-90-16,-15 0-43 0,-5-2-191 0</inkml:trace>
  <inkml:trace contextRef="#ctx0" brushRef="#br0" timeOffset="17028.75">25395 6142 610 0,'0'0'39'0,"0"0"-8"0,0 0 30 0,0 0-25 0,0 0-19 0,9-24-9 16,-9 21 23-16,0-2 16 0,-2 4-8 16,0-2 20-16,-1 0-2 0,0 2 17 15,-1-1-13-15,2-2-11 0,0 3-6 16,-1-1-8-16,2-2-5 0,0 1-7 15,-1-1-1-15,1 1-10 0,-1-1-3 16,0 2-4-16,-1 0-2 0,-2-2-1 16,-3 4-3-16,-3-1-2 0,-6 1-4 15,-4 0-3-15,-11 6-10 0,-11 6-10 16,-8 8-6-16,-4 7 4 16,6 5-10-16,8 0-18 0,9 2-17 15,5 1-13-15,4 1 21 0,7-1 28 16,4 0 29-16,6 0 11 0,6 2 19 15,3-4 24-15,5-5 11 0,2-7-8 16,0-5-1-16,4-4-4 0,2 1-7 16,5-1 2-16,5-3-3 0,-1-3 2 15,1-6-2-15,1-4 16 0,1-5-11 16,-1-6-21-16,2-5-3 0,2-10-1 16,2-16-2-16,1-14 1 0,-1-2-6 15,-7 11-5-15,-9 17 1 0,-7 18 0 16,-5 6-2-16,0-1 0 15,-1 4-1-15,1 4-1 0,-5 3-5 16,-2 4-26-16,-5 6 22 0,-2 8 7 16,-3 3 3-16,0 3 1 0,2 3 0 15,0 2 2-15,2 1-1 0,4 0 4 16,1 0 7-16,3-2 3 0,4-4-1 16,7 0 0-16,4-5-3 0,7-3-7 15,11-2-4-15,9-6-4 0,12-8-35 16,3-3-38-16,-2-9-24 0,-5-7-86 15,-8-2-70-15,-12 3-33 0,-6 0-164 16</inkml:trace>
  <inkml:trace contextRef="#ctx0" brushRef="#br0" timeOffset="17434.74">26107 5523 869 0,'0'0'57'0,"0"0"34"0,0 0-13 0,27-22-61 16,-21 21-17-16,-2 1-1 0,-1 6-9 15,-2 4 0-15,-1 9 10 0,-3 11 5 16,-6 18 3-16,-6 15 7 0,-1 13 2 15,-2 1 2-15,-1-5 0 0,3-3 1 16,-1-2 3-16,1-3 8 0,0-1-1 16,3-5 8-16,1-1 1 0,1-2-8 15,3-7-6-15,2-1 2 0,5-9 0 16,1-9-9-16,2-9 5 0,4-5-1 16,2-4-4-16,5-1-3 0,5-2 2 15,5-3-5-15,3-2-6 0,2-3-6 16,2-5-13-16,5-4-20 0,5-4-1 15,-4 1-13-15,-3 0-12 0,-8 1-19 16,-6 1-16-16,2 0-21 16,0-4-35-16,1-5-56 0,-7 2-75 15</inkml:trace>
  <inkml:trace contextRef="#ctx0" brushRef="#br0" timeOffset="17638.2">25962 6172 883 0,'0'0'193'0,"0"0"-96"15,35-1 78-15,-5-4-96 0,11-2-44 16,11-3-28-16,4-1-7 16,0-2-19-16,-5 2-58 0,-2-1-21 15,3-1-40-15,-2 4-64 0,2 0 5 16,-1-1 7-16,-14 4-96 0,-8 1 60 15</inkml:trace>
  <inkml:trace contextRef="#ctx0" brushRef="#br0" timeOffset="18013.21">26893 6131 163 0,'0'0'423'0,"0"0"-361"0,0 0 69 16,-11 39-63-16,11-28-59 15,0 2-3-15,3-1-3 0,4 0-3 16,1-2 4-16,4-3 1 0,0-1 26 16,4-3 15-16,-1 0 32 0,2-3-13 15,-1 0 6-15,-1 0-3 0,-2-4-11 16,1 0-16-16,-2-2-17 0,-2-4-12 16,-2 0-12-16,-3-3-3 0,-4-2-17 15,-1-2 1-15,-2 1-5 0,-5 2-18 16,-6 1 9-16,-3 4 13 0,-5 3 11 15,-5 6 5-15,-7 3 4 0,-7 9 14 16,-10 9-8-16,0 7-1 0,5 5-3 16,5 3 0-16,8-1-2 0,5 4 0 15,6-1 5-15,5 3 10 0,6-3 18 16,7-2 12-16,2-6 3 0,5-8-19 16,4-5-17-16,4 0-9 0,4 1-3 15,7 1-17-15,13 1-37 0,11-5-47 16,14-8-72-16,-8-4-96 0,-11-5-191 15</inkml:trace>
  <inkml:trace contextRef="#ctx0" brushRef="#br0" timeOffset="18467.4">27662 6044 644 0,'0'0'105'0,"0"0"-38"0,0 0 56 0,0 0-113 0,0 0-10 0,11-12-17 16,-25 11-21-16,-7 1-5 0,-11 3 12 15,-10 8 30-15,-8 4 1 0,2 3 9 16,10 0 10-16,11-4 4 15,12-4-2-15,3 0 20 0,0 1 16 16,2 1 14-16,2 2 2 0,5 1-9 16,2 0-15-16,4 1-8 0,5-1-14 15,6 3-10-15,2-2-5 0,3 1-4 16,3 0-1-16,5 1 1 0,1 2-4 16,3 1-2-16,-2 3-1 0,0 0 0 15,-5 2-1-15,-3 2-2 16,-5-1 1-16,-7-1 2 0,-7 1 0 0,-5-1 8 15,-10-3 17-15,-9-2 6 0,-12 0 4 16,-11 0-6-16,-16-5-10 0,-4-2-5 16,-1-5-5-16,4-7-7 0,5-2-3 15,-1-4-27-15,1-4-48 0,2-5-57 16,3-5-58-16,13 1-142 16,8-1-309-16</inkml:trace>
  <inkml:trace contextRef="#ctx0" brushRef="#br0" timeOffset="21379.61">29315 6417 56 0,'0'0'53'0,"0"0"-5"16,0 0 8-16,0 0 12 0,0 0-6 15,37-19-1-15,-30 15-17 0,-2-1-13 16,2 0-14-16,-3 2 1 0,-1-3 0 16,0 2-4-16,-1 0 3 0,-2-2 3 15,0-1 3-15,0 2-6 0,0 1 11 16,-2 0 7-16,0-2 1 0,0 3-6 15,1-2-10-15,-1-2-5 16,2 1-7-16,0 3-3 0,-1-2 5 16,1 2 5-16,0 0 8 0,-2 1 8 15,1-1 1-15,-1-1-3 0,-2-1-1 16,1 1-5-16,-2-1-7 0,0-1 3 16,-3-1 3-16,0 0 3 0,-3 0 12 15,1 1-12-15,-2 3-8 0,1-2-3 16,-1 4 1-16,-3 1-1 0,-1 1-5 15,-4 7-3-15,-4 6 0 0,-1 7-3 16,-7 11-1-16,2 10 2 0,6 7-3 16,6 1-1-16,11-9 0 0,7-11 1 15,2-10 16-15,6 0 22 0,4 2 3 16,4 2-5-16,8 1-1 16,7-1-21-16,10-5 6 0,8-4-4 15,1-10 0-15,-5-5 4 0,-10-9-4 16,-12-3 2-16,-6-1 3 0,-2-2 4 15,1-7-4-15,1-13-5 0,-1-17-5 16,-3-9-12-16,-8-1-2 0,-5 8-15 16,-2 19-3-16,-3 13-1 0,-4 8 4 15,-1 4-10-15,-4 0-12 0,-6 0-21 16,-6 0-26-16,-2 3-5 0,0 4-27 16,2-2-55-16,-3-1-55 0,8 0-55 15</inkml:trace>
  <inkml:trace contextRef="#ctx0" brushRef="#br0" timeOffset="21863.99">30177 6041 76 0,'0'0'316'0,"0"0"-259"0,0 0 20 0,28-36 11 15,-21 26-39-15,-1-1-16 0,1 2 28 16,-1-2 27-16,-2 0-4 0,1 0 1 16,-1-2-11-16,0 1-20 0,0-1-14 15,-1 0-15-15,1 0-15 0,-4-1 1 16,0 2-9-16,-2 2 0 0,-2-2-1 15,-1 3 13-15,-1-1 3 0,-2 2-9 16,-3 2 9-16,0 2 12 0,0-1-12 16,-3 3-16-16,-2 1 0 0,-1 1-1 15,-1 1 0-15,-4 5 0 0,0 4 1 16,-3 5 2-16,-2 6-2 0,-5 13 0 16,-2 14 0-16,-4 16-1 15,1 12 3-15,4 5-1 0,1-1 1 16,4-1 0-16,-1 3 3 0,1 1 2 15,-2-3-1-15,1-4-5 0,3-4-2 16,2-5-7-16,5-3-15 0,3-3-8 16,7-6-8-16,2-6-3 0,7-4-15 15,2-11-43-15,6-9-36 0,6-8-46 16,-1-9-3-16,-3-5-164 0</inkml:trace>
  <inkml:trace contextRef="#ctx0" brushRef="#br0" timeOffset="22067.14">29721 6465 943 0,'0'0'173'0,"0"0"-60"0,0 0 60 0,52-22-81 0,-11 10-43 15,17-2-15-15,22 0-11 0,6 0-11 16,3 1-12-16,-4 5-15 16,-6 1-77-16,3 0-49 0,7 2-46 15,-21 2-59-15,-10-2-190 0</inkml:trace>
  <inkml:trace contextRef="#ctx0" brushRef="#br0" timeOffset="23224.14">8659 8558 323 0,'0'0'53'0,"0"0"25"0,0 0-6 0,0 0-6 15,0 0-21-15,0 0-22 0,0 0 18 16,15-19 6 0,-14 18-3-16,0 0 17 0,0-2-3 0,1 2-8 0,-1 0 1 15,0-1-17-15,-1 0-5 0,1 1-6 16,-1 1-4-16,0 0-9 16,0 5-4-16,1 5 6 0,0 6 19 15,-1 8 9-15,0 12-6 0,-2 13-5 16,-1 13-11-16,0 2-5 0,1-3-7 15,2-9-6-15,0-8 2 0,3-4-1 16,0-1-1-16,-1-5-3 0,1-5-8 16,-1-7-10-16,0-7-12 0,0-1-22 15,1-1-38-15,1 0-35 0,2 1-34 16,2-11-7-16,-2-1-54 0,0-5-89 16</inkml:trace>
  <inkml:trace contextRef="#ctx0" brushRef="#br0" timeOffset="23427.28">8782 8113 941 0,'0'0'34'0,"0"0"-12"16,0 0-10-16,0 0-12 0,0 0-87 15,38-39-77-15,-27 33-18 0,-1 0-158 0</inkml:trace>
  <inkml:trace contextRef="#ctx0" brushRef="#br0" timeOffset="23990.39">9134 8667 503 0,'0'0'4'0,"8"-32"25"16,2 10 50-16,4-3-12 0,2 1-46 15,2 0-16-15,0 5 16 0,2 2 5 16,0 4-1-16,-3 4 17 0,0 3 8 16,0 2-10-16,-1 4-2 0,-1 2-11 15,0 5-12-15,0 4-1 0,-1 3 0 16,0 6-5-16,2 4-1 0,0 8 1 16,-1 0-1-16,0 1-6 0,2 7-2 15,-4 2-3-15,1 10-17 16,-2-2-5-16,-5-7 3 0,-3-13 18 15,-2-9 1-15,-2-6 3 0,1-2 6 16,0-2 17-16,-1-1 3 0,2-3-1 16,-1-3-3-16,-1-4 4 0,0-6 14 15,1-6-7-15,1-7-9 0,3-11-1 16,4-14-6-16,7-18-1 0,3-6 4 16,3 3 9-16,2 11-5 0,-3 15 0 15,-1 7-4-15,-2 11 3 0,-4 8-9 16,1 2-6-16,2-1 0 0,4 2-1 15,1 1-2-15,-2 3 0 0,0 6 0 16,-3 4-4-16,-1 7 0 0,-3 6 0 16,-1 9-1-16,-2 11 1 15,-4 13 1-15,2 11-2 0,-4 0-6 16,-1-4-25-16,-2-11-35 0,1-9-29 16,0-4-63-16,0-9-78 0,1-8-142 0</inkml:trace>
  <inkml:trace contextRef="#ctx0" brushRef="#br0" timeOffset="24528.6">10540 8554 492 0,'0'0'87'0,"0"0"27"0,0 0 20 0,0 0-42 32,-1-42-32-32,-2 31-25 0,-2-2 2 15,0 0-10-15,-1 0-6 0,-2 0 2 0,1 2-6 16,-2-1 0-16,-2 0 3 0,2 3 2 16,-4-2-1-16,-1 3-11 15,-2 0-9-15,-2 2-1 0,-1 5 0 16,-2 1 0-16,-1 1-8 0,-1 6-2 15,1 6 3-15,-2 2-1 0,1 4 0 16,-1 4-12-16,2 9 0 0,-2 11-3 16,4 9-2-16,5 7 8 0,6-3-20 15,9-7 18-15,5-7 5 0,7-5 13 16,3-7 1-16,0-6 3 0,2-7-3 16,1-3 0-16,10 5-2 0,1-3-15 15,4-1 16-15,-1-4 1 0,-4-8 18 16,4-3 40-16,-2-4 23 0,0-8-2 15,-2-5 5-15,-2-7-11 0,1-10-18 16,-4-17-1-16,-2-21-17 0,-8-18-12 16,-6-12-4-16,-6-4 3 0,-2 0 0 15,-4-5-14-15,0 3-10 0,1 9-6 16,-2 19-8-16,-1 17 0 0,-4 17 5 16,-2 11-6-16,-1 10-12 0,0 5-23 15,3 9-23-15,3 1-27 0,-2 2-34 16,3 1-60-16,2 1-79 0,3 5-91 15</inkml:trace>
  <inkml:trace contextRef="#ctx0" brushRef="#br0" timeOffset="24891.47">11071 8404 621 0,'0'0'54'0,"0"0"52"0,0 0 11 15,26-39-57-15,-20 33-31 0,-2 3-13 16,-2 2 13-16,-1 1-2 0,-1 4-15 16,-1 8 17-16,-3 4 4 0,-3 8-6 15,-2 8 0-15,-2 15-1 0,-2 10-12 16,2 6-4-16,2-2-8 0,1-7 2 0,1-5-4 16,2-4-13-16,0-1-36 0,3-5-52 15,2-9-20-15,0-5-25 0,2-10 6 16,5 2-39-16,-2-2-97 0</inkml:trace>
  <inkml:trace contextRef="#ctx0" brushRef="#br0" timeOffset="25063.34">11034 8114 1095 0,'0'0'74'0,"0"0"59"0,3-33-67 15,2 17-66-15,-1 2-43 0,0 2-67 16,5 0-49-16,-1 3-135 0,0 4-55 16</inkml:trace>
  <inkml:trace contextRef="#ctx0" brushRef="#br0" timeOffset="25541">11490 8499 710 0,'0'0'60'16,"0"0"41"-16,0 0 6 0,15-44-59 15,-11 31-35-15,-1 0-13 0,-1 5 8 16,0 2 2-16,-2 4-10 0,0 2 0 16,1 6 1-16,-1 4 1 0,0 6 6 15,1 6-2-15,0 9-1 0,3 13-3 16,2 13-2-16,4 2-12 0,2 1-13 16,3-7-16-16,1-7-5 15,4-3 4-15,1-5 0 0,-1-5 33 16,-1-10 9-16,-4-6 19 0,0-6 49 15,2 1 29-15,4-4 5 0,0-2-14 16,-2-6-25-16,0-5-3 0,-3-8-23 16,-1-5-9-16,-2-8 6 0,-1-11 7 15,-3-18-2-15,-1-20 0 0,-2-10-9 16,-3-1-22-16,1 9-5 0,-2 16-3 16,-1 12-8-16,-1 16-9 0,-1 10 3 15,1 10-14-15,0 4-16 0,0-2-27 16,0 2-45-16,1 1-35 0,1 5-48 15,7 5-23-15,-3 2-59 0,4 3-162 0</inkml:trace>
  <inkml:trace contextRef="#ctx0" brushRef="#br0" timeOffset="25697.15">12349 8894 1252 0,'0'0'148'15,"0"0"-37"-15,0 0-40 0,0 0-71 16,0 0-7-16,0 0-143 0,29 28-80 16,-25-34-144-16,0-2-446 0</inkml:trace>
  <inkml:trace contextRef="#ctx0" brushRef="#br0" timeOffset="26618.4">14270 8151 410 0,'0'0'56'15,"0"0"16"-15,16-26 47 0,-8 15-49 16,0 0-32-16,2 0 8 0,-3 0 15 16,1 2-7-16,0 2-2 0,-2 5-6 15,-3 2-14-15,0 1-10 0,-1 6-4 16,-2 5 9-16,-3 6 2 0,-2 6-5 15,-7 11 2-15,-3 13-9 0,-2 12-9 16,-2 9-5-16,0 0 2 0,6-3-5 16,1-5 2-16,2 2 0 0,4-3 2 15,4-4 15-15,2-4 21 0,6-3 7 16,6-2-2-16,3-8-7 0,0-7-9 16,0-9-8-16,-2-6-4 0,3-3 11 15,3-3 13-15,6 0 15 0,2-4 3 16,4-6-8-16,-1-3-13 15,2-10-17-15,-5-4-8 0,-2-5 2 16,-7-5-3-16,-3-12-1 0,-7-12-6 16,-6-8-5-16,-7 0-12 0,-15 10-22 15,2 16-10-15,-4 15-12 0,-11 4-10 16,-5 6-20-16,-9 3-25 0,-2 1-23 16,8 2-11-16,9 0-70 0,10 1-97 15,3-1-206-15</inkml:trace>
  <inkml:trace contextRef="#ctx0" brushRef="#br0" timeOffset="27014.38">14837 8717 727 0,'0'0'123'0,"0"0"-13"0,38 0 20 16,-24-2-65-16,-1-3-50 0,-2 0 4 15,1-3-5-15,0-1-3 0,-1 0-7 16,0 1 14-16,0-3 3 0,0 2 11 16,3 0 5-16,-1-2 5 0,1 1-7 15,-3-3-16-15,-1 1-4 0,2-2-8 16,-4 0-3-16,-3 1 0 16,-3 2-4-16,-2-1-4 0,-5 4-9 15,-5 2 2-15,-7 3-10 0,-2 3 2 16,-7 3 6-16,-2 4 4 0,-2 6-1 0,-8 4-10 15,-6 10 2-15,-2 6-17 0,5-2 9 16,10 0 11-16,10 0 7 0,4 4 4 16,4 1 4-16,2 2 5 0,8-10 27 15,3-12 25-15,1 3 10 0,8-2-2 16,3 4-11-16,8 0-12 16,1-3-27-16,15-3-15 0,7-6-2 15,12-5-58-15,5-4-57 0,-3-7-50 16,-16-3-98-16,-11 2-119 0</inkml:trace>
  <inkml:trace contextRef="#ctx0" brushRef="#br0" timeOffset="27500.59">15997 8387 558 0,'0'0'113'0,"0"0"-7"0,0 0 32 0,0 0-75 0,8-33-29 15,-7 22 4-15,-1 1 1 0,0-1-2 16,0 2 6-16,-3-1 7 0,-3 2-5 16,0 1 2-16,-1 0-4 0,1 1-10 15,-5 3-4-15,3 1-13 16,-3 2-8-16,0 0-4 0,-2 4-4 16,-1 3 0-16,-2 5 0 0,0 3 0 15,-4 5 1-15,1 2-1 0,-4 13 2 16,0 13 3-16,-4 16 8 0,2 7-11 15,1 5-1-15,7-5 1 16,1-4 2-16,3-1-2 0,-1-3 1 0,1 0-2 16,1-1-1-16,-4-4-7 0,3 2 0 15,-4-3-20-15,4-4-2 0,-1-3-22 16,5-7-10-16,2-6-15 0,4-7-42 16,-1-7-59-16,4-7-73 0,0-10-138 15</inkml:trace>
  <inkml:trace contextRef="#ctx0" brushRef="#br0" timeOffset="27688.73">15499 8921 928 0,'0'0'134'0,"0"0"-19"15,0 0 30-15,0 0-30 0,54-43-66 16,-21 28-2-16,10-1-20 0,6-3-22 15,4 4-5-15,-5 1-36 0,-1 6-21 16,-7 2-30-16,-1 3-23 0,4 0-15 16,-4 2-47-16,1 1-37 0,-13 0-11 15,-5 0-126-15</inkml:trace>
  <inkml:trace contextRef="#ctx0" brushRef="#br0" timeOffset="28048.17">16289 8770 398 0,'0'0'133'15,"0"0"-34"-15,0 0 28 0,0 0-30 16,2-34-36-16,-2 24-2 0,0 0 1 16,0 1-6-16,0-1-13 0,-2 0 1 15,-1 2-8-15,-2 0-3 0,-1 1-10 16,-2 0-6-16,0 3-2 0,-3 2-7 16,-3 1-2-16,-2 1-4 0,-3 3 1 15,-4 5 0-15,-4 4 5 0,3 3 0 16,-5 5-2-16,-1 5-4 0,-3 6 0 15,0 10-8-15,3 6-14 16,6-2-22-16,12-6-2 0,9-11 16 16,3-11 18-16,9-2 12 0,2 4 1 15,5-1 7-15,8 0 12 0,9 0 0 16,8-8 12-16,5-4-3 0,2-6-1 16,-5-6 3-16,-3-6 6 0,-13-1-8 15,-7-2-16-15,-4 0-8 0,-5-3-5 16,0-13-9-16,-1-12-45 0,-3-7-35 15,-5 3-48-15,-5 9-69 0,-5 16-74 16,2 8-175-16</inkml:trace>
  <inkml:trace contextRef="#ctx0" brushRef="#br0" timeOffset="28490.13">16494 8859 565 0,'0'0'112'0,"0"0"-14"0,23-45 29 0,-11 23-68 0,-2-2-3 16,1-2 3-16,3-1-4 15,-1 5-16-15,1 1-9 0,0 6-4 0,-1 3-1 16,-4 5-13-16,1 2-2 0,2 5 3 15,-4 4-9-15,0 5-2 0,0 6-1 16,0 5 0-16,2 12-1 16,-1 9-7-16,5 10 3 0,-3 1-7 15,-1-4 1-15,-1-10 0 0,-6-14-5 16,2-5-14-16,-2-2-9 0,-1 4-2 0,-2 0-10 16,0-1-3-16,0-2-1 15,-2-8 37-15,-4-4 17 0,1-6 3 16,2-3-1-16,-3-6 6 0,3-5 26 15,0-2 19-15,1-5 18 16,2-6-7-16,3-8-13 0,8-13-13 0,8-4-6 16,6-2-13-16,5 10-1 0,-1 11-4 15,-6 12-10-15,-5 7-4 0,1 1-7 16,3 0-32-16,5-1-18 0,3 0-46 16,3 2-65-16,6-1-68 0,-4 3-43 15,-6 2-150-15</inkml:trace>
  <inkml:trace contextRef="#ctx0" brushRef="#br0" timeOffset="28865.95">17278 8722 437 0,'0'0'111'0,"0"0"-2"0,0 0 23 16,0 0-60-16,48 0-55 0,-32-6 3 15,2 2 1-15,0-2-7 0,4-1 9 16,-2 0 18-16,3-1-8 0,0-2 11 15,1 1-8 1,-2 1-10-16,-3-4-6 0,-2-1-10 0,-4-1-4 0,-5-1-2 16,-2 0-4-16,-6 0 4 0,-3 3 2 15,-8 3-5-15,-5 4-1 0,-9 5-3 16,-7 3 3-16,-13 10 1 0,-8 13 0 16,-3 6 2-16,-1 5 0 0,3 4 0 15,6-3-1-15,6 4 1 0,7-1 26 16,10 0 44-16,12-6 54 0,8-7-7 15,5-6-22-15,5-8-15 16,3-1-29-16,8 0-22 0,6 2-18 16,14 1-7-16,12-4-5 0,12-2-2 15,6-5-35-15,-1-5-38 0,-1-3-36 16,-6-3-23-16,0-1-29 0,2-2-26 16,-13 3-85-16,-10 0-104 0</inkml:trace>
  <inkml:trace contextRef="#ctx0" brushRef="#br0" timeOffset="29952.38">19395 8786 600 0,'0'0'63'0,"0"0"3"0,0 0 69 16,0 0-58 0,35-15-44-16,-31 14 17 0,-1-2 9 15,-1 0 4-15,0 3-5 0,-1-2-1 0,0 1-7 16,-1-3 3-16,0 1-4 0,0-2-13 16,0-2-14-16,-1 0-7 0,-2-2-4 15,-3-1-6-15,-3 2-5 16,-4 1 0-16,-2 1-2 0,-4 1 1 15,-1 1-2-15,-5 2 0 0,-3 2-3 16,-6 3-4-16,-8 10 6 0,7 1 4 16,2 2-6-16,7 4-15 0,6 2 4 15,-3 11 0-15,1 9 3 0,9 5-1 16,4-5 2-16,9-10 11 16,2-10 2-16,6-5 0 0,5 3 9 0,4 0 13 15,4-1 6-15,5-3-9 0,0-6 0 16,1-4 0-16,1-6-3 15,-2-2-5-15,1-8-7 0,-2-5 1 16,0-5-4-16,0-2-1 0,-1-3 2 0,-1-4 0 16,-1-7-2-16,3-9-7 0,-2-6-3 15,-2 4 2-15,-9 11 2 16,-5 13 0-16,-5 14 4 0,-1 1-3 16,1 2 5-16,-1 0-4 0,-1 4-6 15,0 2-7-15,0 1-3 0,-3 6 4 16,3 4 15-16,-1 4 0 0,1 7 0 15,1 8-2-15,3-1 3 0,1 4-1 16,2 3 0-16,-1-7 0 0,4 5-9 16,1-4-3-16,0-5 9 0,3-1 4 15,2-1 0-15,2-6 2 0,0-5-1 16,0-6 0-16,-1-5 2 0,3-3-2 16,-2-8 4-16,-2-3-4 0,1-2 1 15,-3-5 12-15,2-1-6 0,-2-2-5 16,2-4-1-16,-2 2-2 0,-1-1 0 15,4 0 0-15,-4 4 1 0,2 1 0 16,-1 2-1-16,0 4 1 0,-3 3-1 16,1 4 0-16,-2 1 3 0,-1 4-3 15,0-1 1-15,-2 4-1 0,-1 0-3 16,-1 5 1-16,-1 5-1 0,-2 7 0 16,-1 4 2-16,-1 4-2 0,1 4 3 15,-1 1 0-15,2-1 0 0,0 0-12 16,2-3-6-16,1-1-3 0,1-1 3 15,0-7 15-15,2 0 3 0,2-7 0 16,-1-5 12-16,1-5-2 0,4-5 6 16,-2-6 8-16,2-5-11 0,0-2 1 15,2-8 3-15,2-9-4 16,10-17-4-16,4-13-7 0,4 2-2 16,-5 13 0-16,-8 21 0 0,-5 15 2 15,-4 6 1-15,2 2-3 0,2 1 0 16,-2 5 0-16,-2 1-1 0,-2 9 1 15,-3 4 0-15,-2 3-3 0,-1 7-9 16,-1 3-26-16,1 3-18 0,0 8-39 16,1 10-78-16,-1-7-112 0,0-7-159 15</inkml:trace>
  <inkml:trace contextRef="#ctx0" brushRef="#br0" timeOffset="30390.83">20894 8896 245 0,'0'-7'233'0,"0"-2"-141"0,0-3 30 0,-1-2-50 0,-3 0-40 0,0 0-12 16,-4 1-3-16,-1 0-8 0,-4 5-7 15,-1 1 0-15,-4 4 4 0,-4 2 3 16,-1 2 23-16,-3 6-3 0,-3 4-2 16,-1 8-23-16,0 2-4 0,1 5 0 15,3 2-12-15,3 3 4 16,8 1 8-16,6-1 2 0,8-2 41 16,5 0 19-16,10-3 4 0,8 0-12 15,12-3-19-15,9-5-9 0,13-8 6 16,2-10 1-16,-2-7-4 0,-6-9 18 15,-7-5 7-15,-2-5-11 0,-4-3-14 16,0-7 8-16,-4-10-1 0,-4-7-2 16,-3-13-3-16,-2-8-2 0,-2-8-9 15,0 0-10-15,-3 9-7 0,-3 11-3 16,-5 14-9-16,0 10-8 0,-4 9 0 16,-2 6-11-16,-1 7-17 0,1 2-21 15,0 1-13-15,4-2-43 0,5-5-52 16,-1 6-105-16,-2 3-105 0</inkml:trace>
  <inkml:trace contextRef="#ctx0" brushRef="#br0" timeOffset="31080.59">22530 9010 704 0,'0'0'29'0,"0"0"17"0,0 0 22 0,0 0-15 0,40-30-46 0,-30 23 4 16,2-1 19-16,-1 1 3 15,-1 0 14-15,0 0 31 0,-1 1-9 16,-2 0-5-16,0-1-8 0,1-1-4 16,-3 1-7-16,-1-2-9 0,-2 0-3 15,0-1-8-15,-1 0-10 0,-1-1-4 16,0 0-2-16,0 0-4 0,-2-1-3 16,-2 0-2-16,-3 1 3 0,-2-1-3 15,0 2-1-15,-4-1 1 0,-4 3 0 16,-4 2-2-16,-2 5 0 0,-9 2 2 15,-9 13-1-15,-7 12-4 16,-3 9 5-16,6 5-1 0,6 3-11 16,11-1-16-16,8 1-2 0,7-1 3 15,9-1 13-15,5-2 11 0,10-1 3 16,5-5 9-16,2-6 14 0,0-6 0 16,-2-7 0-16,0-2 1 0,6-1 3 15,4-2 2-15,8-4-12 0,5-6-7 16,-3-6-8-16,-5-3-1 0,-3-4-2 15,-6-3 1-15,7-11-4 0,5-13-4 16,0-12 1-16,-2 4-1 0,-8 11 3 16,-10 14 3-16,-5 15 1 0,-6 4 1 15,0 3-3-15,-3 2 3 16,0 0-5-16,-5 2 3 0,-2 5-2 16,-4 5 4-16,0 2 2 0,-2 2-2 15,3 4 1-15,0 1 0 0,0 1 8 16,4 2 7-16,2-1 4 0,4-2 7 15,1 1 4-15,8-1-3 0,6 0-9 16,8-3-12-16,9-1-7 0,13-2-10 16,15-2-78-16,5-6-71 0,2-6-88 15,-16-1-142-15,-12 0-235 0</inkml:trace>
  <inkml:trace contextRef="#ctx0" brushRef="#br0" timeOffset="31550.45">23937 8651 533 0,'0'0'77'0,"0"0"83"0,-2-40-69 0,-3 23-14 0,1-2-44 0,-3 0 18 16,-2 1-12-16,0 0-16 16,-2 4 22-16,-4 3 1 0,2 1-9 15,-4 4 8-15,2 3-6 0,-3 3-15 16,2 1 4-16,0 5-7 0,1 3-7 15,0 4-6-15,1 5 0 0,0 4-1 16,-4 12-5-16,-2 16 7 0,-3 20 11 16,0 10 4-16,3 6 1 0,1-1-2 15,3-6-12-15,0 6 2 0,-1-1-9 16,-1 4 1-16,-2-2-1 0,2-5-4 16,0-5 0-16,1-4-6 0,5-6-15 15,4-7-7-15,5-6-9 16,1-7-22-16,2-10-15 0,0-11-26 15,0-8-32-15,2-9-58 0,0-4-72 16,1-2-163-16</inkml:trace>
  <inkml:trace contextRef="#ctx0" brushRef="#br0" timeOffset="31753.56">23379 9263 937 0,'0'0'125'0,"0"0"42"15,54-24-32-15,-10 11-32 0,17 0-49 16,9 2-30-16,-2-1-15 0,-1 0-9 16,-6 3-77-16,-1 1-86 0,-2-3-118 15,-13 2-141-15</inkml:trace>
  <inkml:trace contextRef="#ctx0" brushRef="#br0" timeOffset="32160.05">24547 8554 663 0,'0'0'31'15,"0"0"66"-15,0 0 18 0,0 0-61 16,0 0-32-16,36-26-17 0,-31 27 25 16,-4 4-8-16,-1 7 0 0,-1 2 31 15,-6 7-15-15,-2 2-16 16,-4 9 2-16,-4 11-14 0,-5 17-6 15,-3 12-2-15,0 3-2 0,2-6 1 16,3-8-1-16,5-12 4 0,3 0 2 16,4-6 31-16,3-3 2 0,5-3 6 15,2-8 0 1,4-7 4-16,4-7 0 0,2-4-6 0,4 0-20 0,4-2-11 16,7-2-12-16,0-5-12 0,3-2-35 15,1-5-23-15,1-6-14 0,-2-2-7 16,2-2-5-16,-2-2-17 0,-2-5-14 15,-4-2-21-15,2-11-17 0,-6 6-85 16,-7 1-55-16</inkml:trace>
  <inkml:trace contextRef="#ctx0" brushRef="#br0" timeOffset="32331.82">24503 8989 979 0,'0'0'164'0,"0"0"-22"15,0 0 6-15,46 5-73 0,-10-5-46 16,14-1-21-16,12-4-8 0,4-1-10 16,-3-1-57-16,-4-1-39 0,-4 1-63 15,0-6-83-15,-14 5-104 0</inkml:trace>
  <inkml:trace contextRef="#ctx0" brushRef="#br0" timeOffset="32738.62">25276 8915 527 0,'0'0'266'16,"0"0"-170"-16,0 0 32 0,0 0-78 16,0 0-50-16,0 0-3 0,38 9-18 15,-23-9-10-15,1 1-1 0,2-1 24 16,0 0 8-16,0-1 6 0,0-1 11 15,1-2 3-15,-3-3-6 0,0-1-2 16,-5-5 9-16,-3-1 8 0,-5-1-5 16,-3 0 3-16,-2-3-11 0,-7 3 7 15,-4 1 0-15,-4 0-3 0,-4 4-2 16,-4 0-3-16,-2 5 8 0,-3 2-7 16,0 3 2-16,-3 8-7 0,-4 10-3 15,6 0-1-15,0 7 1 0,2 3-7 16,6 2 3-16,2 3-3 0,7-3 4 15,7 3 18-15,7-6 27 0,4 3-1 16,8-2-13-16,9 0-13 0,10-2-14 16,12-3-9-16,13-3-12 15,3-7-41-15,-1-9-45 0,-5-4-33 16,-8-7-44-16,0-4-57 0,-12-1-44 16,-7 3-152-16</inkml:trace>
  <inkml:trace contextRef="#ctx0" brushRef="#br0" timeOffset="33145.53">25796 8828 723 0,'0'0'74'0,"0"0"85"0,0 0-63 16,0 0-59-16,36-38-24 0,-24 33-12 15,3 1 2-15,-1 1 1 16,4 3-4-16,0 0 0 0,0 0 1 15,3 5 1-15,-2 2 1 0,-1 3-1 16,-1 4 8-16,0 3 1 0,-4 4-2 16,1 4 0-16,-1 11-9 0,0 11 0 15,-1 10 3-15,1 2-2 0,-3-8-1 16,-3-9-5-16,-4-14-2 0,-3-6-2 16,0-8 4-16,-2-3 3 0,-4 1 1 15,-1-1-5-15,-3-3-2 0,-1-4 8 16,-2-4-1-16,2-7 2 0,0-4-1 15,1-4 2-15,3-2 18 16,3-2 15-16,3-5 19 0,2-1 4 16,11-8-6-16,8-5 5 0,4 2-7 15,1 4-10-15,3 9-2 0,7 5-9 16,16-2 5-16,20 1-7 16,1 2-7-16,0 4-10 0,-12 4-10 0,-10 0-4 15,-5-1-51-15,-4 0-57 0,-4-3-47 16,-4-1-48-16,-10 5-116 0,-5-2-181 0</inkml:trace>
  <inkml:trace contextRef="#ctx0" brushRef="#br0" timeOffset="33882.03">28085 9015 566 0,'0'0'44'0,"0"0"3"0,36-16 19 0,-23 10-43 16,-2-1-23-16,-1 2 1 0,0-2-1 15,-2 1 1-15,0 2-1 0,-1 0 8 16,-1-1 1-16,0 2 19 0,-2-3 5 16,1 2-8-1,-2-3-5-15,-2 0 2 0,1-2 1 16,-2 0 2-16,0-2-5 0,-2 1-3 0,-1-3 14 0,0 1 4 15,-3 1-5-15,-2-2-4 0,0 4-20 16,-3-2-5-16,-2 4-2 0,-1 0 1 16,-4 0 0-16,0 4 0 0,-3 0 0 15,-3 3 3-15,0 4-2 0,-5 5-1 16,-6 9-10-16,3 1-9 0,-4 11 7 16,0 8 0-16,7 5-13 15,3 4 10-15,10-4 12 0,12-2 3 16,5-11 0-16,6-2 10 0,2-7 3 15,1-4 5-15,0-3-1 0,4 1 0 16,3-1-3-16,5-1 5 0,1-6 3 16,4-4 14-16,1-3-1 0,3-1-12 15,4-7-19-15,8-9-1 0,2-12 0 16,-3-1 4-16,0-12-4 0,-7 0-3 16,-11 12 1-16,-3 4 0 0,-12 17 1 15,-6 6 4-15,-3 3 13 0,0 0-13 16,-6 4-6-16,-5 4-2 0,-4 5 2 15,-3 3 6-15,1 5 8 16,-1 4 3-16,7-1 3 0,2-2 4 16,7 3 14-16,1-3 7 0,11-1 4 15,3 0 1-15,7-2-19 0,3-2-9 16,14 3-6-16,9-4-10 0,12 4-6 16,3-2-5-16,-1-2-33 0,-5-3-45 15,-7-3-44-15,2-2-49 0,-17-3-141 16,-4-5-254-16</inkml:trace>
  <inkml:trace contextRef="#ctx0" brushRef="#br0" timeOffset="35063.33">10218 11060 200 0,'0'0'158'0,"0"0"-34"15,0 0-6-15,0 0-6 0,0 0-27 16,33-32-10-16,-30 25-11 0,0-1-15 15,-1 0-19-15,-1 0-12 0,-1 0 0 16,0-1-1-16,0 0-1 0,-1 0-4 16,-2-1-6-16,0 0 2 0,-2-2 8 15,0 1 9-15,-2-1-9 0,-2-1 9 16,1 3-6-16,-1-2 3 0,-2 2-1 16,0-1-8-16,-3 3-6 0,-1-1 0 15,-2 2-7-15,-1 2 2 0,-3 3-2 16,-2 2 0-16,-1 3 0 0,-4 5-1 15,-1 5 0-15,-8 10-5 0,-4 10 5 16,-5 15-4-16,1 7-7 0,8 2-8 16,11 0-7-16,11-2 2 0,6-2 5 15,5 0 9-15,6-5 5 0,9-2 6 16,5-3 1-16,9-5 6 0,3-4 3 16,-1-6 0-16,7-1-3 0,2-7-4 15,-1-3-2-15,5-3 7 0,-5-10 8 16,-2-4 16-16,-4-3 10 15,-5-4 0-15,-5-1 23 0,-2-4-4 16,2-4-12-16,1-6-3 0,5-13-15 16,-3-16 1-16,-2-19-6 0,-7-13-6 15,-7-7 5-15,-6-7 0 0,-5-2 0 16,1-4 6-16,-2 1-9 0,2 2-1 16,4 6-6-16,-1 11-12 0,6 6 0 15,1 10 2-15,0 7-5 0,-3 9-1 16,-3 8-5-16,0 9-7 0,-2 9-13 15,-3 9-13-15,1 0-25 0,1 0-24 16,-1 0-33-16,1 1-43 16,3 6-57-16,0 4-108 0,3 4-144 15</inkml:trace>
  <inkml:trace contextRef="#ctx0" brushRef="#br0" timeOffset="35614.39">10634 11061 532 0,'0'0'186'0,"0"0"-90"0,15-39 50 0,-4 21-63 15,3-3-37-15,1 2-24 0,2 0 2 0,-1 2 3 16,2 1-17-16,-1 2 3 0,0 3 16 16,-2 6-10-16,1 2-5 0,-2 3 3 15,1 7-1-15,-1 6-5 0,0 5-9 16,-1 5 1-16,4 12-1 0,1 12-1 15,1 10 1-15,-1 3-2 16,-3-5 0-16,-5-7 0 0,-6-11-2 16,-4-1 2-16,-3-7-1 0,-2-6-1 15,-2-7-1-15,0-3 1 0,-4 1 2 16,0-3 0-16,-4-2 0 0,1-7-1 16,-1-2-8-16,0-8-14 0,1-5 0 15,-1-5 14-15,3-5 9 0,0-3 8 16,3-9 13-16,2-11 8 0,4-13 0 15,3-6 9-15,8 4 5 0,10 7-7 16,3 10-2-16,9 7-8 0,2 8-1 16,10 2-8-16,3 7-10 0,3 3-7 15,4 2 0-15,-4 6-24 0,0 2-41 16,-2 3-35-16,-4 2-35 0,-1 1-63 16,-6 1-48-16,-10 0-64 0</inkml:trace>
  <inkml:trace contextRef="#ctx0" brushRef="#br0" timeOffset="36051.76">11518 10943 694 0,'0'0'125'0,"0"0"24"0,0 0-16 0,0 0-37 0,30-22-40 15,-25 14-14-15,-3 0-6 0,-1 0 3 16,-1 0-22-16,0 2-2 0,-1 2-6 16,-5 2-6-16,0 2-3 0,-2 3-2 15,-1 7 2-15,0 5-1 0,-1 4-1 16,-1 6-1-16,2 9-6 0,2 12 2 16,6 8-3-16,2 2-20 0,9-3-4 15,5-9 6-15,4-9 23 0,3-8 5 16,-1-4 11-16,10-2 22 0,1 1 16 15,1-3-22-15,-1-2 25 16,-8-10-1-16,-6-5 10 0,3-2 1 16,3-1 7-16,2-6-8 0,-4-4-19 15,-2-3-15-15,-5-3 0 0,-3-7 5 16,-5-7-5-16,-5-18-11 0,-2-12-12 16,-5-9-4-16,-5 4-27 0,1 9-17 15,2 15-12-15,0 12-16 0,2 12-8 16,0 7-17-16,1 7-29 0,1 0-35 15,1 2-32-15,2 2-43 0,0 3 14 16,0 3-131-16</inkml:trace>
  <inkml:trace contextRef="#ctx0" brushRef="#br0" timeOffset="36915.83">12263 11118 424 0,'0'0'41'0,"0"0"57"0,0 0 6 0,14-39-25 0,-10 27-24 0,1-1-19 16,1-1-4-16,-2 3 4 15,0-1-17-15,1 0 8 0,-1 3-4 16,-2-2 12-16,1 2-2 0,-1 2 6 15,0 0 7-15,-1 0 5 0,-1 1-12 16,1 0-3-16,-1 0-4 0,0 2-11 16,2-1 6-16,-2 1-3 0,0 1-3 15,0-1 10-15,0 1-9 0,0-1 1 16,-3-1 3-16,2 0-7 0,-1 1-2 16,0 0-8-16,-1-2 2 0,-1 3-5 15,-1-1-5-15,-1 3-1 0,-1 0 0 16,-1-1-1-16,-3 2-5 0,-1 4-6 15,-1 3-9-15,-3 3 8 0,-1 5-5 16,-3 4-10-16,-1 6-3 0,-4 7-3 16,0 8-2-16,4 7-2 0,5-5-4 15,10-10 7-15,6-8 17 0,6-9 15 16,5 5 2-16,3-2 1 0,6 1 10 16,4-2 12-16,4-6 4 0,1-4 2 15,-2-3-4-15,2-4 2 0,-2-3 4 16,-4-6 11-16,0-2-6 0,-8-3-2 31,0-3-9-31,-5-1-4 0,-2 0-7 0,-1-3-4 16,-2 0 0-16,-4 1 3 0,-1 0-5 0,0 2 3 0,-3 1 1 15,-1 5 2-15,1 2 5 16,-1 3-2-16,0 3-5 0,1 4-10 16,-1 0-1-16,0 4-2 0,0 4 1 15,-2 5 1-15,2 4-1 0,-1 6 1 16,1 9 3-16,1 13-3 0,2 7 0 15,1 7 0-15,0-2 0 0,0 0-9 16,0-5-1-16,-2 4-8 0,-5 2 0 16,-1-5-1-16,0 0 3 0,-1-5 3 15,-1-5 10-15,0-4 3 0,0-4 2 16,0-9-2-16,2-6-4 0,1-8 4 16,1-5 1-16,-5 0-1 0,1-4-3 15,-2 1-1-15,0-4 4 16,2-4 2-16,1-4 5 0,-1-6 15 15,3-6 3-15,2-9-4 0,5-14 0 16,5-14 7-16,10-6-10 0,6 1 9 16,6 7 2-16,6 9 12 0,5 7 8 15,6 4-13-15,9 3-9 0,-2 4-10 16,7 3-7-16,0 1-7 0,1 1-3 16,0 3 0-16,-1 1-17 0,-2 3-16 15,-5-2-12-15,0 1-13 0,-7 3-1 16,-1 1 6-16,-1 1-19 0,-3 0-35 15,0-2-47-15,-13 2-78 0,-6 3-168 16</inkml:trace>
  <inkml:trace contextRef="#ctx0" brushRef="#br0" timeOffset="63696.62">4302 13850 195 0,'0'0'66'0,"0"0"28"0,0 0 6 16,6-4-2-16,-3 1-16 0,-1 0-16 16,0 0 0-16,0-1-3 15,2-1-2-15,0 2-4 16,0-1-2-16,-1 1-11 0,-1-1 2 0,0 2-11 0,-1 1-11 15,0-1 0-15,-1 2-9 0,1 0-11 16,1 4 0-16,1 6 0 0,0 5 4 16,1 9-1-16,4 16-3 0,-1 17 2 15,-1 20-2-15,-2 8 3 0,-1-3 0 16,-3-5-2-16,0-8-3 0,-5-1 0 16,-2 4 1-16,-3-6-3 0,-2-1 2 15,0-4-2-15,0-7-20 0,-1-8-1 16,5-7-15-16,1-10-7 0,1-8-18 15,3-7-11-15,1-3-16 0,-2-1-27 16,2-3-19-16,-1-7-29 0,0-6-69 16</inkml:trace>
  <inkml:trace contextRef="#ctx0" brushRef="#br0" timeOffset="64134.21">4060 13680 625 0,'0'0'0'0,"0"0"13"0,0 0 56 16,0 0 5-16,0 0-24 0,-32-8-19 15,32 8-21-15,2 0-2 0,6 0 5 16,3 1 6-16,4 1 1 15,4 3 0-15,2 0-1 0,6 3 7 16,9 3-1-16,11 7-3 0,9 10-6 16,7 6 5-16,-1 6-3 0,0 5 5 15,-3-2 5-15,1 4 6 0,-3 4-6 16,-3-3 0-16,-4 2-4 0,-8-1-1 16,-9 0 7-16,-7 1-4 0,-12-2-4 15,-10-2 8-15,-5-3-4 0,-11-1 13 16,-4-2-7-16,-6-4 1 0,-2-5 2 15,0-5-16-15,-8 1-4 0,-12 1-11 16,-6 2 2-16,-9 1-5 16,1-7-1-16,5-8-15 0,-2-3-18 15,0-5-11-15,4-3-11 0,-1-6-12 16,1-6-15-16,4-4-6 0,5 1-22 16,10-1-15-16,11 3 7 0,6-1-33 15,8 2-21-15,3 0-172 0</inkml:trace>
  <inkml:trace contextRef="#ctx0" brushRef="#br0" timeOffset="64873.26">5356 14437 374 0,'0'0'65'0,"0"0"22"0,0 0 23 0,0 0-17 0,12-24-17 15,-12 18-10-15,0 0 1 0,-1 3-22 16,-1-2-19-16,-1 0 0 0,0 3 11 15,1-2 4-15,0 2-1 0,0-1 0 16,1 0-11-16,-1 1 5 0,1 0-4 16,0 1 0-16,0-2-9 0,-1 2-11 15,1 0 3-15,-1-2-2 0,1 1-1 16,-1 0 1-16,-1 0-10 0,-1-1 1 16,-2 2 2-16,-1 0 2 0,-2-1 0 15,-1 2-5-15,-1 0 0 0,-3 3-1 16,-1 4-4-16,-3 4-15 0,1 6-11 15,-3 4-7-15,-1 3 6 0,1 6 1 16,-4 3-3-16,1 7-4 0,5-4-12 16,4-2-6-16,6-6 21 0,3-7 23 15,4 3 11-15,1 1-1 16,1-4 1-16,7-2 2 0,5-6 6 0,4-3 2 16,2-4 3-16,4-5-2 15,0-1 12-15,1-7 22 0,-1-3 5 16,0-4 1-16,0-4-7 0,-1-5 1 15,-1-3-9-15,4-9-8 0,-1-7-20 16,0-6-5-16,-6 0 1 0,-6 10-2 16,-6 11 17-16,-5 13-1 0,-1 6-10 15,0 1 2-15,-1 1-3 0,-3 6-7 16,0 0-3-16,-5 11-10 0,0 3-16 16,-2 5 4-16,-4 7-2 0,3 3 2 15,0 7 2-15,1 8 16 0,4 5 7 16,4-2 0-16,3-8 1 15,2-11 10-15,3-9 17 0,2-4 0 16,3 5-11-16,2-3 9 0,5 1-1 16,1-4-6-16,3-6-8 0,3-5-3 15,0-3-7-15,3-3-1 16,1-6-26-16,0-6-9 0,1-2-15 0,-1-5-24 16,0-4-30-16,-1-3-50 0,5-18-56 15,-5 8-65-15,-7 1-222 0</inkml:trace>
  <inkml:trace contextRef="#ctx0" brushRef="#br0" timeOffset="65244.41">5918 13793 875 0,'0'0'93'0,"0"0"20"0,9-23 43 0,-4 13-68 0,-2 3-45 16,-2 2-26-16,1 3-3 0,-2 0-11 16,0 4-3-16,-1 9-12 0,-3 7 8 15,-6 17 4-15,-5 20 1 0,-4 20 1 16,-2 11 0-16,-1 0-1 0,3-4 0 16,4-7 1-16,1 1 0 0,2 0-2 15,1-2 1-15,0-1 3 0,4-7 1 0,2-3 11 0,3-9 15 16,2-8-2-1,2-11-4-15,2-12-6 0,3-7-11 0,1-2-5 0,5 0-1 16,3 0 2-16,5-2 1 0,3-4-2 16,0-7-3-16,1-1 0 0,3-2-6 15,-1-8-10-15,3-3-19 0,-2-5-8 16,0-2-4-16,-1-2-28 0,-1-2-25 16,-4-4-55-16,4-10-15 0,-6 8-63 15,-7 1-87-15</inkml:trace>
  <inkml:trace contextRef="#ctx0" brushRef="#br0" timeOffset="65463.31">5769 14424 1107 0,'0'0'95'0,"0"0"-30"0,40 6 116 16,-7-6-66-16,9-3-54 0,10-5-35 15,0-3-17-15,-2 1-9 0,-3 2-15 16,-8 1-23-16,3 3-44 0,1 1-37 16,1 1-30-16,3 1-28 15,-10 1-75-15,-8 0-89 0</inkml:trace>
  <inkml:trace contextRef="#ctx0" brushRef="#br0" timeOffset="66169.99">6917 14475 119 0,'0'0'376'0,"0"0"-301"0,0 0 32 16,0 0-24-16,0 0-35 0,0 0-11 15,0 0 21-15,0 0 12 0,-10-39 2 16,8 32 11-16,0 0-15 0,0 0-9 15,0 0-4-15,1 0-1 0,0 0-15 16,0 1-7-16,0 1-7 0,0-1-2 16,-1 1-7-16,0-1-3 0,-1 2 2 15,0-2-5-15,-1 0 0 0,-1 0-4 16,-1 0-1-16,-1-1-1 0,-1 0-2 16,0 0-1-16,-1 0-1 0,1 1-1 15,-1 1-3-15,-1 1-2 0,1 0-22 16,-2 2 17-16,-2 2 0 0,-1 1 4 15,-2 7-7-15,-3 4-7 16,0 6 1-16,-3 5-4 0,-5 11-13 16,0 10-13-16,2 9 0 0,4-1 12 15,10-2 16-15,7-8 19 0,4-9 3 16,6-5 3-16,0-7 4 0,1-6 2 16,1-2-3-16,6-1 1 0,0 0-3 15,3 0 10-15,0-5 4 0,2-6 6 16,-2-2 9-16,1-7 9 0,0-5-14 15,-2-5-13-15,1-5 5 0,-2-6 11 16,2-13-4-16,-1-19-5 0,3-15-1 16,-2 0-1-16,-2 16-3 15,-6 25-8-15,-5 22 5 0,-2 9 1 16,-2 1-5-16,0 1-4 0,0 1 0 16,0 1-6-16,-2 2 0 0,-2 7-4 15,-3 4 2-15,-1 5 0 0,-4 5 2 16,2 4-11-16,-1 2-8 0,-1 6 4 15,2-1 1-15,1 0 11 0,-1 3 3 16,4 2 2-16,1-3 13 0,3-5 12 16,2-5 7-16,2-7 10 0,7 2 2 15,5 1-10-15,6-1-14 0,11 0-10 32,13-3-10-32,11-2 3 0,8-6 0 15,0-5-5-15,-2-5 0 0,-7-3-1 16,0-2-18-16,-6-3-31 0,-3-3-23 15,-2-4-12-15,-2-4-22 0,0-4-63 16,-11 4-123-16,-5 1-187 0</inkml:trace>
  <inkml:trace contextRef="#ctx0" brushRef="#br0" timeOffset="66530.35">8600 14222 1296 0,'9'2'60'0,"3"0"11"0,1-1 1 0,-1 1-43 15,-4-1-29-15,-3-1-37 0,-4 0-6 16,-1 0-59-16,0 2-36 0,-4 2-87 15,-1 1-108-15,-2 1-135 0</inkml:trace>
  <inkml:trace contextRef="#ctx0" brushRef="#br0" timeOffset="66670.48">8498 14682 1350 0,'0'0'128'16,"0"0"-38"-16,39 21 25 0,-22-18-115 15,-3-6-63-15,2-19-147 0,-6 1-131 16,0-5-324-16</inkml:trace>
  <inkml:trace contextRef="#ctx0" brushRef="#br0" timeOffset="71532.92">9739 14313 23 0,'0'0'65'0,"0"0"-21"0,0 0 27 16,0 0 13-16,18-16-3 0,-14 13-17 16,-2-1 10-16,1 0-11 0,0 0 4 15,0-1-8-15,-1 2 3 0,1-2 2 16,0 2-8-16,-2-2-6 0,0 3-5 16,-1-2-9-16,0 1 0 0,0-2-2 15,0 1-7-15,-2 0 0 0,-1-1-6 16,0 1-10-16,0 0-9 0,0 2-2 15,-1 0-4-15,1 2-12 0,0 4-19 16,0 3-17-16,1 7 24 0,1 4-22 16,-1 5 19-16,0 4 7 0,0 1 6 15,2 2 13-15,0-1 1 0,0-1-7 16,2 0 3-16,3-2 7 0,0-4 1 16,2-1 2-16,2-5 1 0,4-3 5 15,-2-1 5-15,3-5-3 0,-1-5 8 16,-1-2 8-16,2-2 0 0,-1-7 11 15,0-3 1-15,-1-3 13 16,2-4-43-16,-2-2 11 0,1-2 12 0,2-3-19 16,0-1-5-16,1 2 2 0,0 0-4 15,0 2 8-15,0 2 1 0,1 2 0 16,-3 4-9-16,0 2 2 0,-2 4-7 16,-1 2 0-16,-2 3 0 15,-1 3-1-15,-3 1-10 0,1 5-2 16,-1 3 4-16,-2 4 1 0,2 3 4 15,-2 2-7-15,2 3-5 0,-1 3-10 16,0 2 1-16,2-2 3 0,-1 4 7 16,0-2 7-16,-1-1 7 0,-1-2 1 15,0 0 1-15,0-3 3 0,1-4-3 16,-1-3 12-16,-1-4 1 0,1-4 4 16,0-4 7-16,0-4 18 0,1-4-5 15,1-6-9-15,0-6 7 0,3-4 1 16,0-14 2-16,4-14-7 15,4-14-8-15,0-1-11 0,0 12 2 16,-2 18 2-16,-3 21-3 0,-3 10 2 16,0 3-4-16,3 3-8 0,1 3-2 15,0 4-2-15,1 7 1 0,-2 7 0 16,3 11-1-16,-1 11 2 0,2 12-2 16,0 1 2-16,1-3-2 0,-2-9-11 15,-2-7-28-15,1-6-23 0,-3-7-31 16,-2-6-26-16,1-3-47 0,2 7-51 15,-2-4-82-15,0-3-144 0</inkml:trace>
  <inkml:trace contextRef="#ctx0" brushRef="#br0" timeOffset="71720.52">10245 13777 879 0,'0'0'325'0,"0"0"-277"0,-12-2 71 0,11-1-63 16,1 0-56-16,0-2-9 0,0 1-72 15,1-2-44-15,12 2-123 0,-2-2-79 16,4 3-160-16</inkml:trace>
  <inkml:trace contextRef="#ctx0" brushRef="#br0" timeOffset="72231.17">11504 13713 606 0,'0'0'19'16,"1"-37"28"-16,1 13 90 0,0-3-34 15,0 2-40-15,0 1-6 0,2 5 2 16,-1 2-3-16,0 6-17 0,1 7-16 16,0 4-11-16,2 9-9 0,0 8 16 15,1 15 13-15,-1 17 2 0,-1 19-11 16,-1 11-12-16,-3 4-6 0,-1 1-3 15,-3-4 1-15,-1 0-3 0,-2-1-9 16,-1-2-5-16,-2-6-10 0,-2-4 2 16,-1-6 0-16,-3-4 11 0,2-8 8 15,-4-6 3-15,6-10 2 0,2-11-2 16,4-7 0-16,3-6 2 0,-1 1 0 16,3-4 0-16,0-2 0 15,4-4 6-15,4-7 7 0,6-6-3 16,3-2 1-16,5-1 7 0,2-3-7 15,9-2 2-15,8 0-5 0,-5 3-4 16,-3 3-6-16,-6 3-1 0,-5 1-14 16,1 2-18-16,5-3-4 0,-4 2-9 15,-1-1-20-15,-4 1-41 0,-1-3-51 16,-6 1-83-16,-5 3-112 0</inkml:trace>
  <inkml:trace contextRef="#ctx0" brushRef="#br0" timeOffset="72440.09">11453 14178 1104 0,'0'0'133'0,"40"-6"-48"0,-4-2 71 0,12-4-88 16,-2-2-47-16,-6 1-16 0,-12 2-5 15,-8 4-23-15,-1 0-46 16,4 0-48-16,5-2-50 0,3-2-50 0,11-4-22 16,-7 1-29-16,-5 0-128 0</inkml:trace>
  <inkml:trace contextRef="#ctx0" brushRef="#br0" timeOffset="72910.92">12094 13704 809 0,'0'0'152'0,"0"0"-34"0,0 0-10 15,0 0-62-15,31 35-28 0,-27-17-11 16,-1 2 0-16,-1 3-3 0,1 11-3 16,1 12 0-16,0 13 1 0,2 10 0 15,-5 2 0-15,0-3-2 0,-1-7-2 16,0-1-12-1,0-4-9-15,0-4 17 0,-2-6-2 0,2-3 1 0,0-6-2 16,2-9 3-16,1-10-1 0,0-5 3 16,0-5 4-16,0-2 1 0,1-4 1 15,1-2 8-15,2-7 12 16,1-8-2-16,-2-6 0 0,4-10 3 16,4-13 4-16,4-9 0 0,3-5 2 15,1 5 3-15,-2 8-8 0,-4 14 0 16,-2 8-9-16,-4 4-4 0,2 5-2 15,-2-2-5-15,5-2-3 0,0 1 0 16,-1 1-1-16,0 5 0 0,-4 3-3 16,-2 4 2-16,-2 4-4 0,0 0 2 15,-4 9-7-15,0 1 3 0,-1 5 3 16,0 4 0-16,-1 10 0 16,0 9 0-16,0 9 2 0,3 3-8 15,-1-3-22-15,3-5-16 0,1-7-14 16,2-8-10-16,-3-6-30 0,7 3-73 15,-2-7-93-15,1-1-139 0</inkml:trace>
  <inkml:trace contextRef="#ctx0" brushRef="#br0" timeOffset="73301.45">12888 14322 622 0,'0'0'117'0,"0"0"-50"0,0 0 55 0,40-4-94 0,-28 2-26 15,2-1 0-15,0 0 0 0,0 1 8 16,0-3 27-16,1 2 25 0,-1-2 0 16,-2-1 4-16,1-1-11 0,0-1-23 15,-1-2-17-15,-2-1-7 0,-5-2-4 16,-2-1 2-16,-3 1-6 0,0 2-2 15,-10 2-5-15,-5 5-19 0,-3 2-1 16,-7 2 2-16,-5 7 0 0,-8 7-5 16,-9 10 2-16,-9 9-3 0,0 5-6 15,6 0 24-15,15-6 13 0,15-8 19 16,10-6 29-16,6 0 8 0,3 0-3 16,2 3 1-16,7 1-6 0,10-3-19 15,5-3-4-15,9 0-5 0,13-4-6 16,9-7 5-16,2-5-19 0,-1-7-1 15,-4-7-65-15,-5-2-57 0,2-4-45 16,-10 5-91-16,-3 1-118 0</inkml:trace>
  <inkml:trace contextRef="#ctx0" brushRef="#br0" timeOffset="73943.58">14839 13667 218 0,'0'0'113'0,"0"0"-31"0,0 0 27 0,36-10-23 16,-28 6-14-16,3 2 3 0,-3-3-9 15,-2 2-3-15,1-1-8 0,0-1-4 16,-2 1 2-16,0 0 0 0,0-1-10 16,-2-2-10-16,-2 0-2 0,-1 0-5 15,0 0-2-15,-1-1 2 0,-4-2-10 16,-1 1-6-16,-1-2-5 0,-4 2-3 16,2-3-2-16,-5 3 1 0,1 2 0 15,0 1 3-15,-4 1 4 16,4 3 17-16,-2 1-11 0,0 1-1 15,0 0-2-15,2 2-8 0,-1 4 0 0,1 1-2 16,-4 3-1-16,1 4 0 0,-1 5 0 16,-1 7 0-16,-4 9 0 0,-3 18 0 15,-4 20 1-15,1 13-1 0,7 7 2 16,1 4-2-16,3-4 1 0,4 0 0 16,3-2 0-16,-2-3 12 0,4-6 13 15,-2-2-12-15,3-7-14 0,5-7-7 16,-1-6-23-16,3-9-3 0,5-6 2 15,2-12-13-15,1-11-12 0,0-6-31 16,0-8-48-16,11-3-60 16,-4-3-95-16,0-2-119 0</inkml:trace>
  <inkml:trace contextRef="#ctx0" brushRef="#br0" timeOffset="74147.7">14434 14289 1059 0,'0'0'116'0,"0"0"-4"0,0 0 27 0,52-7-74 16,-22 0-50-16,-1-2-15 16,1-2-45-16,2 1-44 0,-4-1-23 15,8-1-37-15,13-4-70 0,-8 4-34 16,-3 1-69-16</inkml:trace>
  <inkml:trace contextRef="#ctx0" brushRef="#br0" timeOffset="74530.64">15256 14153 625 0,'0'0'172'0,"0"0"-75"0,0 0 30 0,0 0-42 15,0 0-62-15,0 0-19 0,-13-39 0 16,2 31 16-16,-3 0-12 16,3 1 20-16,-3 0-6 0,-1 2-15 15,0 3-7-15,-1 2 2 0,-1 2-1 16,0 5-1-16,-1 5 0 16,0 2-1-16,1 5-2 0,-2 5-15 0,3 6-25 15,-1 10-22-15,4 4-14 0,5 3 10 16,8-11 23-16,0-6 33 0,3-11 13 15,4-3 13-15,4 3 16 0,3 0 2 16,5-2 3-16,3-3 10 0,0-6-2 16,2-4-4-16,-2-5 13 0,0-7 3 15,0-6-4-15,-4-6-12 16,-1-5-10-16,-3-10-5 0,-3-13-15 16,-4-12-8-16,-6-4-28 0,-1 8-28 15,-3 10-15-15,1 18-25 0,-1 8-23 16,-4 4-89-16,0 6-71 0,1 1-155 15</inkml:trace>
  <inkml:trace contextRef="#ctx0" brushRef="#br0" timeOffset="74953.72">15463 14211 568 0,'0'0'107'0,"0"0"-29"0,19-49 56 0,-11 27-62 15,1 0-27-15,2 2 21 0,-1 1-22 16,1 5-14-16,1 1-9 0,1 4 2 16,-3 3-8-16,2 3-6 0,-2 3-3 15,2 3-3-15,-2 6-3 0,-1 6 0 16,1 4 0-16,2 13-2 0,3 10-11 15,2 9-10-15,-1 4-6 0,1-5-9 16,-7-6-13-16,-3-7-34 0,-2-8-24 16,-5-8-32-16,0-4 7 0,-3-4 12 15,-3 0 43-15,0 0 66 0,-2-4 13 16,-2-4 55-16,-1-5 7 0,3-9-9 16,0-4 25-16,-1-6 23 0,6-4 42 15,1-4 2-15,2-10-4 0,12-9-51 16,6-9-33-16,9 3-18 0,6 6-10 15,4 7-1-15,3 9 6 0,3 7-11 16,1 3-23-16,-1 9-3 0,-3 7-39 16,-2 4-43-16,-10 2-15 0,-4 5-40 15,4 6-62-15,-9-2-57 0,-3-1-118 16</inkml:trace>
  <inkml:trace contextRef="#ctx0" brushRef="#br0" timeOffset="75677.57">16191 14275 675 0,'0'0'135'0,"0"0"-42"0,0 0 56 0,0 0-76 0,15-37-26 0,-5 24 8 0,0 0-20 16,1 1-3-1,6-1-11-15,-4 2-6 0,4 2 4 0,1 0-2 16,-2 4-11-16,-2 1-3 16,3 4-2-16,-4 0 0 0,-1 2-2 0,-2 5 0 0,-2 3-1 15,0 2-3-15,-4 6-1 0,1 1-8 16,-3 3 2-16,1 2-3 16,-3 5-7-16,0 5 0 0,-2 7-5 0,-1-3-3 15,-3-5 4-15,4-3-2 16,-2-8 19-16,4 2 5 0,-2 2 1 15,2-5 0-15,0-7 0 0,0-5 3 16,0-4 3-16,2-5 6 0,2-7 17 16,-1-6 8-16,2-4 8 0,3-5-1 15,0-4 7-15,6-10-11 0,2-10-7 16,6-6-12-16,2 0 0 0,-3 14-10 16,-1 11 2-16,-8 12-3 0,1 3-5 15,0 1 1-15,3 0 1 0,0 1 0 16,4 5-3-16,-4 2 0 0,-2 3 0 15,-3 4 4-15,3 4-2 16,-2 5 1-16,0 2 3 0,-1 5-5 16,0 5-2-16,3 9 0 0,-2 11 1 15,-3 6-1-15,2 4-2 0,-5-7-8 16,-4-6-12-16,-2-9-15 0,-2-7-1 16,-1-6 2-16,3-7 28 0,0-3 8 15,0-1 11-15,3-2 9 0,2-5-2 16,0-3 8-16,4-9-3 0,-1-5-16 15,3-6-5-15,3-4 2 0,4-12 19 16,6-15-5-16,4-17 2 0,5-3 6 16,-1 7 6-16,-4 20 4 0,-9 22-3 15,-5 11-13-15,0 7-9 16,3 2-9-16,3-2-2 0,2 4-1 16,0 1 1-16,-1 7-1 15,-4 4 1-15,2 6-5 0,-2 8-6 0,-1 8-13 16,1 12-13-16,0 5-13 0,1 2-17 15,-3-3-30-15,0-9-47 0,-2-6-74 16,-2-12-124-16,-3-7-223 0</inkml:trace>
  <inkml:trace contextRef="#ctx0" brushRef="#br0" timeOffset="76276.46">18615 14170 439 0,'6'-6'197'0,"-1"-2"-103"0,2 2 67 0,1 0-23 16,0 2-64-16,-3-1-8 0,0 2 5 16,0-1-17-16,-2 0-7 0,2 1-5 15,3-3-1-15,-2 4-10 0,1-2-4 16,1 2-6-16,1-2-7 0,-1 1 0 15,-2-2-1-15,0 1-8 0,-4-1 2 16,1 1-6-16,-3-1-1 0,-3 1-2 16,-2 3-6-16,-4 2-7 0,-7 8-1 15,-1 3 3-15,-13 14-7 16,-6 10-1-16,-6 9 1 16,4 5 1-16,11-6-19 0,11-5-20 15,7-7 9-15,8-4 33 0,1-6 16 16,6-5 17-16,3-3 14 0,4 0 10 15,7-3-10-15,2 0-7 16,2-9 0-16,2-3-10 0,0-8 7 16,0-9-7-16,0-5 2 0,-3-12-1 15,-1-17-7-15,-5-20-5 0,-3-10 0 16,-6 3-3-16,-3 15-10 0,-4 23-8 16,-1 16-6-16,-5 14 12 0,0 4 2 15,-2 0-18-15,-1 0 1 0,0 2-13 16,-1 4-30-16,1 2-34 0,7 14-52 15,0-2-59-15,1 1-103 0</inkml:trace>
  <inkml:trace contextRef="#ctx0" brushRef="#br0" timeOffset="76714">19367 13850 200 0,'0'0'445'0,"0"-33"-330"0,-1 11 15 0,0-3-27 0,1-1-63 15,-3 3-17-15,2 0 21 0,1 3-7 16,-1 2 1-16,0 4 8 0,1 5 8 16,0 2-15-16,-1 4 5 0,1 1-2 15,-3 2-22-15,0 3-12 0,-2 3 0 16,-3 3 4-16,-3 3-4 0,-2 2-6 16,-1 4-2-16,-3 6 0 0,-5 12 3 15,0 16-3-15,-6 23 1 0,3 11-1 16,3 5-6-16,7-1-20 0,-1-11-12 15,6 1-3-15,0-1 9 0,1 0 10 16,4 2 0-16,1-5 5 0,0-5-13 16,4-6-54-16,0-8-21 0,3-6-62 15,5-9-18-15,-3-14-27 0,4-9-201 16</inkml:trace>
  <inkml:trace contextRef="#ctx0" brushRef="#br0" timeOffset="76917.13">19157 14339 574 0,'0'0'382'0,"41"-7"-268"0,3 1 5 15,19-2-31-15,7 1-60 0,2-1-18 16,0 0-10-16,-4 0-3 0,3 1-55 15,4-1-100-15,-18 2-143 0,-10-1-200 16</inkml:trace>
  <inkml:trace contextRef="#ctx0" brushRef="#br0" timeOffset="78103.89">10845 15868 522 0,'0'0'114'0,"0"0"-20"0,0 0 65 16,0 0-82-16,0 0-8 0,0 0-1 15,21-34-33-15,-8 19-18 0,3 0-8 16,0 1-3-16,1 3-2 0,-3 2 0 16,0 4 4-16,-3 3-6 0,-1 3 1 15,1 7 3-15,-2 3 8 0,1 5 3 16,-1 5-7-16,-1 10-2 0,-2 12-3 15,0 12-5-15,-2 2-3 0,-1-1-9 16,-2-5-11-16,1-6-6 0,-2-3-12 16,-1-3-5-16,-1-3-5 0,1-9 1 15,-1-9-1-15,2-5 18 16,0-6 15-16,0 1 7 0,0-2 9 16,4-4 2-16,1-2 0 0,1-8 13 15,2-9 22-15,3-3-3 0,3-12 25 16,8-11 0-16,7-13-1 0,1-6 12 15,-2 3-7-15,-2 5 1 0,-2 11-8 16,-3 4-8-16,-1 9 4 0,-4 7-9 16,-4 8-11-16,1 4-8 0,1-2-11 15,2 3-11-15,2 1 1 0,-2 6-1 16,-2 3-4-16,-1 9 1 0,-3 6-7 16,2 7 2-16,0 10-3 0,1 11-1 15,1 8-6-15,-2 1-10 16,-3-5-11-16,0-7-12 0,-3-10 12 15,-2-8 4-15,0-6 11 0,-1 0 11 16,0-2 13-16,3-1 2 0,-2-1 7 16,1-5 9-16,-1-6 8 0,1-2 0 15,1-6 6-15,2-7-9 0,0-6-9 16,1-4 13-16,4-11 14 0,3-18-10 16,4-18-3-16,3-7 2 0,1 6 3 15,0 16 5-15,-2 25 7 0,-3 12-2 16,-3 9-7-16,-1 2-28 0,3 1-3 15,1 4 12-15,0 3 1 0,-2 7-5 16,-3 9-8-16,1 14-5 0,-2 13 0 16,1 12-13-16,-4 4-18 0,-3-3-31 15,-3-7-30-15,-1-9-41 0,2-1-68 16,-3-12-78-16,1-4-164 0</inkml:trace>
  <inkml:trace contextRef="#ctx0" brushRef="#br0" timeOffset="78685.74">12524 15958 435 0,'0'0'130'0,"0"0"-75"0,0-9 47 0,0 3-43 16,-6 1-18-16,2-3 1 0,0 0 3 15,0 1 17-15,0-2-3 0,2 1 6 16,0 0 2-16,0-2-8 0,-1 0-8 16,1 1-12-16,-3-2-9 0,1-2-10 15,-1 1-8-15,0 0-5 0,-2 0-2 16,1 2-5-16,-6 3-1 0,1 2-8 16,-3 3-5-16,-2 2-10 0,-4 4 1 15,0 6 0-15,-5 3 4 16,1 6-19-16,-1 5-6 0,-3 9-23 15,1 9-10-15,6 8 9 0,3 1-5 16,12-6-27-16,6-11 42 0,1-11 55 16,5-5 3-16,2-4 12 0,4 2 16 15,4-2 24-15,6-3 13 0,0-4-6 16,0-5 0-16,2-4 1 0,0-9-18 16,-2-3 1-16,-1-3-7 0,1-5-6 15,-2-2-15-15,-3-4-1 0,1-7 9 16,-3-6 6-16,-4 5 7 0,-4 6-6 15,-2 9 3-15,-4 13-10 0,1 2-4 16,-2 3-13-16,0 3-6 0,-5 4-2 16,-1 5 2-16,-2 1 0 0,0 3 1 15,1 1 0-15,0 2-1 16,3 0 0-16,1 2 6 0,2-1 22 16,1 1 13-16,5-1 0 0,3-2 1 15,4-1-8-15,4-1-5 0,2-3-6 16,2-3-14-16,5-2-9 0,2-3-17 15,3-2-44-15,6 0-36 0,9-7-53 16,4-5-36-16,1-2-64 0,-16 3-37 16,-11 0-90-16</inkml:trace>
  <inkml:trace contextRef="#ctx0" brushRef="#br0" timeOffset="78998.8">13035 15287 872 0,'0'0'258'0,"0"0"-153"0,0 0 41 0,18-4-63 0,-13 7-54 0,-3 6-21 15,-2 6-5-15,-3 12 2 0,-7 15-5 16,-4 19 0-16,-6 8-14 0,0 6-15 16,0 2 11-16,4-8-10 0,-2 1 8 15,2-1 13-15,2-4 7 0,2-5 2 16,7-7 6-16,5-7 19 0,1-7 8 15,6-8 7-15,2-8-12 0,0-8-6 16,5-3-4-16,3 0-12 0,5-4-1 16,6-3-7-16,8-5-13 0,9-9-10 15,6-8-4-15,6-1-22 16,-2 0-15-16,-8-1-24 0,-4 2-25 16,-5-1-49-16,-3-1-56 0,-10 4-32 15,-10 2-141-15</inkml:trace>
  <inkml:trace contextRef="#ctx0" brushRef="#br0" timeOffset="79185.13">13048 15854 892 0,'0'0'300'0,"0"0"-201"0,0 0 73 15,45 2-81-15,-23-6-61 0,1-3-30 16,0-1-10-16,2-2-64 15,2-1-51-15,-1 3-34 0,8 0-50 16,12 3-71-16,-5 1-14 0,-3 1-108 16</inkml:trace>
  <inkml:trace contextRef="#ctx0" brushRef="#br0" timeOffset="79500.02">13886 15812 890 0,'0'0'161'0,"0"0"-64"0,0 0 15 16,22-33-92-16,-22 20-20 0,0 0-5 15,-9 0-5-15,-2 2 5 0,-4 0 0 16,-1 2 2-16,-2 2-3 0,-3 5 6 16,-3 2 0-16,-1 5 2 0,-3 7 3 15,-1 3-5-15,-7 8 6 0,-5 7-6 16,-5 7 4-16,5-1-2 0,8-8-2 15,14-5-1-15,7-5 1 0,3 4 2 16,0 4 3-16,2 1 28 0,7 0 19 16,4-2 16-16,8-3-9 0,6-3-16 15,7-3-21-15,9-2-6 0,12-5-9 16,10-7-7-16,5-2-10 0,-2-7-36 16,-2-4-50-16,-7-3-45 0,1-2-34 15,-2-1-84-15,-13 2-53 0,-9 2-154 16</inkml:trace>
  <inkml:trace contextRef="#ctx0" brushRef="#br0" timeOffset="79985.25">14183 15369 847 0,'0'0'139'15,"0"0"-35"-15,0 0 26 0,14-39-52 16,-12 29-45-16,1 2-9 0,-3 0 6 15,0 3-5-15,0 1-9 0,0 3 4 16,-3 1-20-16,1 7 0 0,-1 5-7 16,-2 5 7-16,2 6 8 15,0 10-6-15,0 13-1 0,3 15-1 0,6 9 0 16,2 3-5-16,0-1-21 16,0-6-22-16,-2 0-11 0,-1-2 3 15,-2-5-3-15,-2-4 1 0,3-7 10 16,-4-6 16-16,3-11 24 0,-1-9-22 15,1-9 16-15,0-6 14 0,4-1 3 16,1-5-3-16,4-1 0 0,0-8-4 16,1-8-7-16,4-3 11 0,1-6 3 15,4-8 23-15,3-13 34 0,2-17 8 16,3-8 1-16,-5 1 0 0,1 7 2 16,-4 14-11-16,-2 17-21 0,-7 9-8 15,-2 9-2-15,0 5-15 16,2 2-9-16,1 0-5 0,0 6 2 15,0 3-1-15,-1 11 2 0,-2 13 5 16,3 16 0-16,-4 18-7 0,-2 8 3 16,-2 0-2-16,0-5-2 0,-4-10-7 15,1-1-17-15,-1-7-11 0,1-3-19 16,2-7-31-16,1-7-54 0,3-3-89 16,-4-10-98-16,1-6-250 0</inkml:trace>
  <inkml:trace contextRef="#ctx0" brushRef="#br0" timeOffset="80361.77">15022 15928 779 0,'0'0'158'0,"0"0"-71"0,0 0 58 0,0 0-101 0,5-1-32 16,-5-7-12-16,3 0-15 0,0-3-10 15,-1 1 25-15,4-3 0 0,5 4 17 16,-3-1 7-16,3 0 12 16,3 2 24-16,-1 1 10 0,1 1-9 0,-3-1-11 15,-1-1-14-15,-1-1-12 0,-4 1-13 16,-2-2-11-16,-3 2 0 0,-5 1-12 16,-9 3-8-16,0 4-9 0,-8 3-4 15,-8 11-6-15,-10 10-12 0,-7 10 11 16,6 1 12-16,7-5 10 0,11-7 18 15,10-3 6-15,-1 1 47 0,4 4 39 16,2 3-23-16,7-1-20 0,1-4-6 16,8-2-13-16,5-3-19 0,7-5-11 15,2-4-12-15,10-4-45 0,14-4-60 16,10-3-43-16,6-7-45 0,0-2-113 16,-17 1-44-16</inkml:trace>
  <inkml:trace contextRef="#ctx0" brushRef="#br0" timeOffset="80817.35">15866 15894 707 0,'0'0'175'0,"0"0"-87"0,0 0 36 15,0 0-90-15,0 0-26 0,-40-39 0 16,25 25 6-16,-3 1 19 0,-1 0 12 15,0-2 7-15,-1 2-6 0,-4 1 0 16,2 2-15-16,-2 3-14 16,-1 3-8-16,-2 4-5 0,-3 2 0 15,0 7-3-15,0 6 0 0,-8 7-2 16,6 3-4-16,-4 9-27 0,-2 8-28 16,10 5-17-16,4 4-7 0,13-4 0 15,11-8 19-15,9-12 48 0,4-5 17 16,0-8 20-16,7-3 6 0,12 2-7 15,9-2-12-15,13-6-7 0,4-8 3 16,-6-11 3-16,-6-8 9 0,-4-3 23 16,-2-4 11-16,-5-3-1 0,-2-6 3 15,-3-7 16-15,-6-8 10 0,-4-8-8 16,-4-11 8-16,0-7 12 16,-5-1-15-16,-1 2-35 0,-4 7-23 15,-3 12-11-15,-3 9-5 0,-3 9 0 16,-3 11-14-16,4 9-13 0,-1 8-25 15,1 5-12-15,2 1-25 0,0 3-45 16,5 4-37-16,14 13-73 0,0 2-67 16,3 4-100-16</inkml:trace>
  <inkml:trace contextRef="#ctx0" brushRef="#br0" timeOffset="81162.11">17225 15834 1190 0,'0'0'152'0,"0"0"-32"0,0 0 51 0,0 0-109 16,17-11-46-16,-17 11-12 0,0 0-4 16,0 7-14-16,-3 4 0 0,-2 11 8 15,-4 13-3-15,-2 21 6 0,-5 21 0 16,0 11 3-16,0 2-3 0,0-1-3 16,-1-11-6-16,4-2 1 0,-4-5 8 15,-1-8-7-15,1-7-30 0,-2-7-43 16,0-4-37-16,6-7-77 0,3-11-105 15,3-9-96-15</inkml:trace>
  <inkml:trace contextRef="#ctx0" brushRef="#br0" timeOffset="81489.73">17245 15811 1040 0,'0'0'134'16,"5"-43"-14"-16,1 28 35 0,-1-1-106 15,6-3-37-15,3-1-2 0,2 3-5 16,3 4-4-16,5 5 1 0,1 6-2 16,2 2 2-16,1 9 0 0,2 5 2 15,5 10 8-15,-2 4 0 0,-1 9-7 16,-4 10-5-16,-7 5 0 15,-7 3 0-15,-11-7-1 0,-3-12 1 16,-9-14 0-16,-1-5 0 0,-5-3-7 16,-6 0-10-16,-12 1-9 0,-12-1-14 15,-13-7-26-15,1-6-30 0,0-4-42 16,8-9-47-16,5-2-48 0,11 3 6 16,6 0-110-16</inkml:trace>
  <inkml:trace contextRef="#ctx0" brushRef="#br0" timeOffset="82349.52">18013 15912 411 0,'0'0'105'0,"0"0"-63"15,0 0 62-15,0 0-47 0,24-40-13 16,-20 29 10-16,1-1 16 0,-2 1-10 16,-2 1-1-16,0 0-1 0,-1 0 1 15,0 0 2-15,-3 1-23 0,-2 1-21 16,0 1-1-16,-4-2-8 0,1 3-3 15,-2 1-5-15,-2 2 0 0,-1 3-4 16,-1 0-6-16,-5 3-7 0,-3 7 1 16,-1 6 3-16,-8 7 1 0,-7 11-20 15,-8 8-14-15,2 4 2 0,10-4 0 16,10-9 16-16,13-10 19 0,4-5 9 16,4-1 2-16,1 2 4 0,2 2-1 15,2-1 2-15,6-2 2 16,3-6 1-16,3-6 13 0,2-5 17 15,2-2 5-15,-1-7 5 0,2-3-2 16,-2-5-6-16,2-1 4 0,-1-5 4 16,-1-2-19-16,4-10-5 0,1-11-9 15,-1-5 8-15,-3 6 5 0,-4 10 0 16,-6 15-5-16,-3 9-3 0,1-1-8 16,-1 4-7-16,-2 0-5 0,-1 5 0 15,-2 2-2-15,0 2 0 0,0 5 2 16,-2 4 0-16,-1 6-1 0,-2 4 1 15,-3 4-1-15,4 9-2 0,0-4-1 16,-1 3-6-16,3-1-3 16,2-7 2-16,0 3 9 0,1-3 1 15,5-1 1-15,-1-3 1 0,5-4 6 16,0-3 6-16,0-3 5 0,2-5 14 16,3-5-10-16,0-2-11 0,3-5 1 15,1-5-7-15,4 0-6 0,2-4-1 16,1-3 2-16,1-4-2 0,-1-6 3 15,8-10-1-15,0-10-2 0,3-3 0 16,-5 7 0-16,-8 15 0 0,-8 12-1 16,-4 10-1-16,1-1-1 0,-2 2 1 15,1 3-3-15,-5 3-7 16,-4 6 4-16,-3 8 0 0,-3 4 6 16,-3 6-6-16,-2 4 1 0,-5 1-6 15,-1 6 3-15,1-4-2 0,0 0 9 16,-2-2 3-16,5-2 2 0,2 2 0 15,4-1 7-15,3-1 5 0,1-2 5 16,5-1-3-16,5-6-11 0,5-2-5 16,0-6-23-16,5-6-48 15,0-4-38-15,0-6-32 0,2-6-37 0,5-15-96 16,-6 2-101-16</inkml:trace>
  <inkml:trace contextRef="#ctx0" brushRef="#br0" timeOffset="82506.34">18422 15455 1376 0,'0'0'162'0,"0"-6"-65"0,2 1 17 0,1 2-114 0,0-2-5 16,2 1-59-16,-1 1-80 0,1 2-42 16,5 3-90-16,1 5-129 0,0 0-207 15</inkml:trace>
  <inkml:trace contextRef="#ctx0" brushRef="#br0" timeOffset="82803.33">18782 15788 552 0,'0'0'412'0,"0"0"-309"0,0 0 28 16,0 0-52-16,15-34-62 0,-7 24-13 15,0 2-4-15,1 3 0 0,3 3-3 16,-2 2 3-16,3 2 0 0,2 7 0 16,-2 4 0-16,0 4 2 0,0 6-2 15,-2 4-3-15,1 12 2 0,0 12-2 16,-3 7-29-16,0 0-31 15,-3-9-31-15,-6-14-60 0,0-11-26 16,-11-1 7-16,2-7-69 0,-1-2-101 16</inkml:trace>
  <inkml:trace contextRef="#ctx0" brushRef="#br0" timeOffset="82975.08">18821 16187 374 0,'0'0'177'0,"0"0"10"0,-31-51 34 16,19 24-70-16,-1-2-27 0,7-4-3 15,4-5-8-15,7-12-32 0,17-5-38 16,8 0 3-16,3 11 3 0,13 9-2 15,2 11-17-15,2 5-9 0,6 2-21 16,-6 9-5-16,2 3-61 0,-4 3-37 16,1 2-29-16,-4 0-40 15,-4 0-26-15,-3 1-39 0,-9-1-35 16,-8 0-131-16</inkml:trace>
  <inkml:trace contextRef="#ctx0" brushRef="#br0" timeOffset="83412.3">19585 15611 711 0,'0'0'166'0,"0"0"-22"0,0 0 15 16,0 0-87-16,0 0-38 0,0 0-14 15,0 0-15-15,22-20-5 0,-22 20-7 32,-7 0-5-32,-2 4-12 0,-5 5 19 0,-4 5 5 0,-4 3 3 0,-3 3-3 15,0 2 0-15,-3 2 0 0,2 0-1 16,0-2 0-16,7-1-4 0,1-3-14 16,5-3-2-16,3 0 16 0,6-2 4 15,4-1-5-15,1 1 2 0,7-1 3 16,7 1 1-16,8 1 6 15,8 1-4-15,11 4 0 0,7 4 1 16,2 2-3-16,-3 1-1 0,-10-1-9 16,-12-7-2-16,-5-3 5 0,-10-4 4 15,-5 0 3-15,-3 1 6 0,-3 2 23 16,-11 0 17-16,-8-4-2 0,-16-2 2 16,-19-4 14-16,-16-4-2 0,-8-7-22 15,-2-3-16-15,7-3-19 0,5 1-1 16,4 2-31-16,3 0-33 0,7 1-26 15,7-1-27-15,9 0-80 0,15 1-163 16</inkml:trace>
  <inkml:trace contextRef="#ctx0" brushRef="#br0" timeOffset="86650.98">24030 11730 195 0,'0'0'148'0,"0"0"-25"16,0 0-20-16,11-13-10 0,-8 8-17 15,0 2-20-15,0-1 2 0,-1 1-2 16,1-1-15-16,-1 2 3 16,-1-2-4-16,0 2 5 0,0 1 0 15,0-1-4-15,0 1-8 0,-1 1-5 16,0 0-17-16,1 0 0 0,0 0-3 15,0 3-1-15,0 0 3 0,0 4 5 16,1 2-4-16,0 2 5 0,-1 2-2 16,1 1-5-16,-1 1 7 0,0 4 0 15,0 1 5-15,0 2 3 0,0 1 0 16,0 3-2-16,0 0-1 0,0 2-3 16,1 2-3-16,0 6-1 15,2 5-3-15,-1 7-3 0,2 2 1 16,3-2 1-16,-2-4 4 0,1-3 0 15,-2 1 0-15,2 1 0 0,-4 2-1 16,2 1-3-16,-2 1-2 0,1 0 4 16,-1 0-3-16,0 2 2 0,0 2 3 15,0 0 1-15,1 2-1 0,0 0-5 16,-1-1-5-16,1 3 2 0,0-2 1 16,1 0-3-16,0-3-2 0,1 2-1 15,-1 0-1-15,-1 0 3 0,-1 1-1 16,-2-1-1-16,0 1 0 0,-1-2-1 15,0 2 1-15,-3-2 1 16,-1 1-1-16,0-1 0 0,-2 0-1 16,2 0 3-16,1-1-2 0,1 2 4 15,0-2-3-15,0 1-2 0,0 0-1 16,1-2 1-16,1 1 3 0,0-1-3 16,-2 0 0-16,1 1 2 0,-1-2 0 15,-1 1 0-15,-1-1-1 0,-3 0-1 16,0 0 1-16,-1 1-1 0,1-2 1 15,0 2 0-15,2-2 1 0,1 0-2 32,1-3-3-32,1-1 3 0,2 0 0 0,0 1 0 0,0-1 0 0,-1 2 1 15,1 0-1-15,0 0 3 0,0 0 6 16,-1 3 8-16,-1 0-6 0,-2-2-3 16,1-1-5-16,-2-2 3 0,2-2-4 15,0-1 1-15,-1-1 0 0,0-1-2 16,1-1 0-16,1 2-1 0,-2-2 0 15,2 1-1-15,-2 1 2 0,2-1-1 16,1 0 0-16,-1 0 0 0,0-1 1 16,1 0 0-16,0 0 4 0,1-1 0 15,0-1 0-15,1 1-5 0,2 2 6 16,-1-2 0-16,1 1 1 0,0-1-1 16,0 2-1-16,1-1-3 0,-1-1-1 15,0 0 0-15,-1 2-1 0,0-1 1 16,0-1 1-16,-1-1-2 0,2 1 1 15,0 1 0-15,-1 0 2 0,1-1-1 16,-2 0 0-16,1 3-1 0,-1 0-1 16,-1 2 0-16,0 1 1 15,0 0 0 1,1 2-1-16,0 1 3 0,0-1-3 0,0 1 0 0,0 1 0 16,1-2 0-16,0 3 0 0,0-1 0 15,0 0-1-15,0 2 0 0,-2 0 0 16,2 2 0-16,-2 2 2 0,0 1-1 15,0 2 0-15,0 1 1 0,-2-2 0 16,-2-2 0-16,0 1-1 0,-2-2 0 16,1 0 0-16,-3 2 0 0,2-2-1 15,-2-1-13-15,1 2-4 0,-1-2-1 16,-1-2-6-16,1-2-10 0,-1-3 0 16,-1-1-9-16,1-5-17 15,2-9-16-15,0-7-23 0,4-9-26 16,2-3-39-16,1-5-85 0,0-1-89 15,0-5-228-15</inkml:trace>
  <inkml:trace contextRef="#ctx0" brushRef="#br0" timeOffset="87840.87">22814 13103 270 0,'0'0'99'0,"0"0"5"0,0 0-11 0,0 0-20 15,0 0-32-15,26 7-7 0,-19-5 8 16,1 0-4-16,2 2-4 0,3 0 2 16,0 0 0-16,3 0 6 0,1 0 2 15,4 2 2-15,2-1 8 0,4 0-5 16,1 0-11-16,7 1-5 16,8-1-11-16,9 2-9 0,3-2 3 15,0 0-9-15,0-2 2 0,-2 1 6 16,3-1-1-16,2 1 7 0,3-1 5 15,0 0 6-15,1-1-1 0,1 1-1 16,2-1-3-16,3 0-5 0,2-2 3 16,3 0-5-16,1 0-5 0,3-1-4 15,1 0-1-15,1-1 1 0,-2 1-3 16,2-1-3-16,0 2 4 0,4 0 5 16,0 0-2-16,-1 2 0 0,0 1 4 15,0-1-2-15,1 2-1 0,4 1-12 16,2-1 17-16,2 0-14 0,1-1 0 15,1 0 0-15,1 1-3 0,3-3-1 16,4 3 0-16,3-2 4 0,1 0-3 16,1 0 0-16,1 0 1 15,2-1-1-15,4-1 6 0,2 1-3 16,2-1 1-16,1 1 1 0,1-1 1 16,1 0-7-16,3 0 3 0,0 0-2 15,3 0-1-15,0 0-3 0,1-1-3 16,0 0 2-16,-2 1 4 0,0 0-1 15,-1-1 0-15,-1 2 1 0,-2-1 3 16,-2 0-1-16,-4 0-2 0,0-1 0 16,1 0 13-16,0 0-3 0,-3 1 3 15,1-2-8-15,-1 1-2 0,1-1-2 16,-3-1-1-16,-2-1-2 0,-2-2 0 16,2 0-3-16,-3-1-14 0,1-1 18 15,-5 0-14-15,-6-2 1 0,-3 0-3 16,-4 0-2-16,-6-1 2 0,-3 1-9 15,-5-3 6-15,-4 1 1 0,-6 1-8 16,-3-1-4-16,-2-1 3 0,-3 1 3 16,-5-2-18-16,-3-1-18 0,-5-1-21 15,-6 0-19-15,-6 1-34 0,-10 2-38 16,-1-6-56-16,-6 4-76 0</inkml:trace>
  <inkml:trace contextRef="#ctx0" brushRef="#br0" timeOffset="89201.47">27199 11887 168 0,'0'0'115'0,"0"0"18"0,0 0 3 0,0 0-24 0,0 0-13 15,0-14 2-15,0 14-12 0,0-1-20 16,0 1-25-16,0 0-10 0,0 0-12 16,0 0 0-16,0 1 0 0,0 3 1 15,2-1 3-15,0 4-1 0,0 0-7 16,0 4-3-16,1-1-3 0,-1 3 1 16,-1 2 4-16,-1 2 3 0,1 2 0 15,0 1 11-15,0 4-3 0,1 1-7 16,0 2-1-16,1 1-4 0,0 1-9 15,0 8 5-15,1 7-5 0,0 6 7 16,2 2 1-16,-3 0-1 0,-3-5-2 16,1-2 2-16,-1-1 0 0,0 4-2 15,0 1 0-15,-1 1 4 0,1 1-3 16,0 2-5-16,0 0 0 0,2 2-6 16,1 0 2-16,2 1-1 0,1 1 5 15,0-1-3-15,2 1 3 0,0 2-1 16,0 1 4-16,1 2 4 0,0 1-4 15,-2 2-2-15,0 1-2 16,-2-1-2-16,1 2-5 0,-4-2 5 16,1 2-5-16,-3-1 1 15,0 2 1-15,0 2-1 0,0-4-1 16,0 3 0-16,-3-1 1 0,1-3 0 0,-2 3 4 0,1-1 2 16,-1 1 3-1,1 3 7-15,-1 2-1 0,0-2-5 16,-1 0-4-16,0-1 3 0,1 0-2 15,-1-2 1-15,3 1-1 0,0-1 3 16,0 1-5-16,1-1-2 0,1-2 0 16,-1 0-3-16,1-2 1 0,0-2 1 15,0 1 0-15,0-2 0 16,-1 2-1-16,0 0 0 0,0 1-1 0,-1 0 2 0,0-1-1 16,-1 0 1-1,1-2-2-15,-2-1 8 0,3-2-2 0,1 1-5 0,-2 0 0 16,2 0-2-16,0-1 4 15,0-3-3-15,0 1 2 0,2-3-1 16,2-3 1-16,-1 1-2 0,1-2 0 16,0-1 0-16,1 2-2 0,0-2 3 15,-2-1-2-15,0 1 0 0,2 0 1 16,-2-4 1-16,0 0 0 0,0-1-2 16,-1-2 0-16,1-1 0 0,0-1-2 15,1-1 2-15,0 1 0 0,1-1 0 16,0 1 2-16,1-1-2 0,1 1 1 15,0-1 0-15,1 3-1 0,-2-4 0 16,1 1 0-16,-1-1 0 0,0-1-1 16,2 3 1-16,-2-3 0 15,0 1-3-15,1 0 0 0,1 2 3 16,-1 1-2-16,2 2 2 0,-1-3 0 16,1 2 4-16,0 1-4 0,0-2 0 15,1 2 0-15,0-3 1 0,-2 0 2 16,3 1-2-16,-3-4 4 0,-2-4-5 15,0-6 0-15,0 2-4 0,1-5-16 16,-2-1-16-16,2 0-22 16,-2-7-28-16,1 0-35 0,1-2-39 15,0-9-64-15,-2-4-102 0,-1-4-183 0</inkml:trace>
  <inkml:trace contextRef="#ctx0" brushRef="#br0" timeOffset="90248.16">22234 12136 277 0,'0'0'156'0,"0"0"-50"0,0 0-34 15,0 0-19-15,0 0-22 0,0 0-17 16,0 0-6-16,23-33 2 0,-19 27 16 15,0-1 15-15,-1 2 17 0,0 0 1 16,-1 0 0-16,1 0 2 0,-1 2-4 16,-2 0-3-16,0 0-4 0,0 1-4 15,0-2-5-15,-2 0-5 0,-1 1-7 16,-2-1-4-16,0 1-10 0,-1 1-3 16,-3 1-4-16,0 1 0 0,-3 2 1 15,-3 6 14-15,-1 8-8 0,-4 4-8 16,-4 12-2-16,-1 10-1 0,-1 10-4 15,3 5 0-15,8-3 2 0,9-3-2 16,6-8 0-16,1-4 5 0,6-3 11 16,2-7 14-16,-1-5 1 0,1-8-2 15,3-2-11-15,3 0 12 0,4 0-1 16,6-2 6-16,0-6 8 0,2-4-8 16,1-3-8-16,0-7-6 0,2-5 1 15,0-6-5-15,-1-3 5 0,3-12-6 16,-1-15-2-16,-2-15-10 0,-5-8-1 15,-11 3-2-15,-8 9-1 16,-5 18-2-16,-5 13-4 0,-3 8-3 16,-1 7 1-16,-4 1-13 0,-4 3-20 15,-7 1-12-15,-8 2-10 0,2 4-2 16,-1 3 5-16,2 6-10 0,7 1-30 16,1 1-41-16,1 7-57 0,5-2-87 15,5-1-83-15</inkml:trace>
  <inkml:trace contextRef="#ctx0" brushRef="#br0" timeOffset="90774.45">22584 11908 583 0,'0'0'102'0,"0"0"17"16,0 0 2-16,0 0-40 0,31-35-29 0,-22 27-11 0,-2 1 5 16,-1 0-8-16,-2 1-21 0,0 4 4 15,-1-1-4-15,-2 3-2 0,0 0-1 16,-1 3-1-16,0 3 0 0,0 4-4 15,-1 3 0-15,-2 4-4 0,-1 7-2 16,-1 10 1-16,-2 9-1 0,1 14-2 16,0 6-1-16,1 0 0 0,2-2-2 15,0-6 2-15,0-2 0 0,1-1 1 16,2-5 0-16,1-3 4 16,4-5 11-1,2-8 25-15,2-8 8 0,-2-7 5 0,1-2-3 0,3 0 2 0,4-1-2 16,1-2 1-16,3-4-1 0,0-5-5 15,-2-2 0-15,1-5-15 0,-4-6-10 16,0-6-3-16,-5-4-3 0,-4-12-2 16,-4-12-8-16,-3-11-5 0,-8 0-15 15,-3 12-19-15,0 16-7 16,1 15 1-16,-3 5-12 0,-6 2-14 16,-6 5-19-16,-12 2-8 0,-3 10 9 15,4 3-3-15,10-2-21 0,6 7-42 16,12-8-97-16,1 0-96 0</inkml:trace>
  <inkml:trace contextRef="#ctx0" brushRef="#br0" timeOffset="91295.43">23195 12278 379 0,'0'0'114'0,"0"0"-37"0,0 0-1 0,0 0-44 0,17-16-3 15,-13 11-10-15,-1 1 27 0,0 1 30 16,-2-1-12-16,0 2-15 0,-1 0-4 15,-1 1-17-15,-4 1-17 16,-2 0-11-16,-4 3 0 0,0 2-4 16,-1 2-6-16,-2 2-9 0,0 0-20 15,-1 3-10-15,1 1 0 0,0 2 7 16,0 1 22-16,1 2 12 0,4-1 8 16,2 2 4-16,2 1 7 0,4 1 19 15,0-1 18-15,3 0 0 0,6-1 11 16,3 0-6-16,3-1-4 0,1-2-11 15,2 0-3-15,-1 2 5 0,4-2-2 16,-1 0-8-16,-1 2 9 0,2 0 3 16,-3 0-6-16,-2-2-4 0,-3 2-1 15,-2-1-2-15,-6 0-6 0,-4-2-5 16,-3 0-7-16,-8-1-3 0,-5-1-2 16,-4-1-5-16,-4 0-1 0,-4-2-5 15,1-1-30-15,-9-1-23 0,3-1-25 16,1-1-32-16,-7-2-66 0,11-3-106 15,3-1-148-15</inkml:trace>
  <inkml:trace contextRef="#ctx0" brushRef="#br0" timeOffset="91686.14">23546 12812 155 0,'0'0'300'0,"0"0"-189"0,0 0 25 0,0 0-46 0,6 0-16 15,-4 0-15-15,0 0-5 0,1 0 7 16,-1 0-11-16,0 2-13 0,-1 1-12 16,0 1-9-16,-1 0-3 15,0-1-8-15,-3 0-2 0,0-1-3 0,0-2 1 16,0 0 4-16,0 0-2 0,1-4 7 16,2-2 17-16,0-1 19 15,2-1 7-15,4-1-10 0,1-1-25 16,2-2-15-16,3 1-2 0,-2-1-1 15,0 1-10-15,0 3-20 0,0 2-9 16,-2 2-11-16,1 3-24 0,-1 1-42 16,2 4-49-16,-3 2-81 0,0-1-161 15</inkml:trace>
  <inkml:trace contextRef="#ctx0" brushRef="#br0" timeOffset="92419.96">23256 13533 421 0,'0'0'134'0,"0"0"-47"0,0 0 2 0,0-7-28 0,0 4-35 16,-1 0-23-16,0-1 3 0,0 1 9 0,1-1 9 16,-1 1 22-16,1 2 8 0,0-2 4 15,0 2 12-15,0 1-2 16,0-1-10-16,0 1-12 0,0-1-8 15,0 1-4-15,0 0-5 0,0 0-13 16,0 3-8-16,-1 6 3 0,-1 2 12 16,0 7 17-16,-1 7 1 0,-3 10-11 15,-1 10 1-15,0 9 1 0,0 3-2 16,2-6 2-16,3-5 1 0,0-9-7 16,1-4-6-16,-2-6-6 0,1-6-5 15,1-5-4-15,1-3-4 0,0 2-1 16,0 0-1-16,0 1-11 0,0-4-13 15,0-2-20-15,0-3-30 0,1-3-35 16,1-1-29-16,5-3-49 16,-2 0-116-16,0-4-190 0</inkml:trace>
  <inkml:trace contextRef="#ctx0" brushRef="#br0" timeOffset="93376.39">23097 14674 225 0,'0'0'124'0,"-1"2"-38"0,0 1 24 16,1-2-19-16,0 0-12 0,0-1-2 15,0 0-5-15,0 0-3 0,0 0 6 16,0-1 1-16,0 0-18 0,0-3-6 15,0 1-2-15,0-2-6 0,0-1-6 16,0 0 0-16,0-2-1 0,1-2-12 16,2-3 2-16,3 0-9 0,1-2-6 15,4 0-1-15,2 0 0 0,2 1-4 16,1 3-1-16,1 2-1 16,0 0 1-16,0 4-2 0,-3 1 2 15,1 3 1-15,-3 1-4 0,0 0 2 16,-3 3-2-16,-1 1 1 0,-2 3-2 15,0 4-2-15,-3 3 0 0,-2 3 4 16,-1 4 0-16,-1 6 1 0,-5 7-1 16,-1-3-4-16,-2 3 1 0,-4 5-1 15,-1-10-5-15,-2 3-4 0,-3 0 0 16,1-7-5-16,-1 3 3 0,0-3 8 16,1-4 3-16,1-2 1 0,4-5 1 15,2-3 1-15,3-2 12 0,5-5-1 16,3 0-1-16,0-4 6 0,6 0 17 15,4-3-2-15,6-1 3 0,1-1 0 16,5 0-8-16,9 2-6 0,6-1-5 16,10 2-8-16,-1 0-2 0,-3 2-8 15,-10 0 0-15,-11 0-2 0,-4 0-20 16,-1 2-17-16,1-1-14 0,4 3-8 16,1-1-26-16,-2 1-39 0,-1-1-53 15,4 3-68-15,-7-1-124 16,-2-3-248-16</inkml:trace>
  <inkml:trace contextRef="#ctx0" brushRef="#br0" timeOffset="94186.36">23196 15528 49 0,'0'0'62'0,"-7"0"-13"0,4-1 49 0,1 0 2 0,0-2-8 16,1 1 14-16,0 0-12 0,1-1 0 16,0 0 6-16,2-1-4 0,3 0-2 15,1-1 1-15,3 0-16 0,4 0-10 16,3-1 2-16,4 1-4 0,3 0-17 16,0 1-24-16,2 2-2 0,-3 1-1 15,0 1-8-15,-4 4-6 0,-3 3 0 16,-4 3-4-16,-4 3-5 0,-4 4 0 15,-3 0-4-15,-3 4 0 16,-7 0 4-16,-4 2 0 0,-4 0-6 16,-2-2-16-16,-1-2-8 0,-1 0-9 15,0-3 2-15,2-3 8 0,0-1 1 16,3-5 6-16,4 0 8 0,3-4 12 16,4 0 2-16,4-1 1 0,2-1 1 15,3 0 12-15,7 0 1 0,3 1 3 16,4 0-1-16,2 2-3 0,3 1-7 15,3 2-5-15,-1 2 3 0,2 2-4 16,-1 1 8-16,0 1-1 0,0 1-4 16,-2 3 8-16,-5 0 6 0,-2 1 1 15,-7-2 6-15,-4 0 1 0,-5 0 8 16,-5-3 1-16,-7 0-6 0,-7-1-14 16,-4-2-5-16,-8-1-6 0,-8-2-4 15,-7-3 0-15,-2-1-6 0,4 0-25 16,7-2-12-16,13 0-15 0,4 0-18 15,2 0-16-15,-2-1-6 0,-2 1-16 16,-3 1-61 0,7 0-67-16,5 0-96 0</inkml:trace>
  <inkml:trace contextRef="#ctx0" brushRef="#br0" timeOffset="94592.67">23253 16569 1102 0,'0'0'163'0,"-4"10"-3"0,4-7-28 0,0 1-63 16,0-3-65-16,0 1-4 0,0-1-40 16,0-1-15-16,-1 0-9 0,1 0-38 15,-2 0-38-15,2 0-61 0,0 7-79 16,0 1-28-16,2 0-95 0</inkml:trace>
  <inkml:trace contextRef="#ctx0" brushRef="#br0" timeOffset="94733.31">23199 17177 806 0,'0'0'266'0,"0"0"-232"0,-37 32 5 16,25-24-39-16,-2-3-164 0,4-4-135 16,1-1-141-16</inkml:trace>
  <inkml:trace contextRef="#ctx0" brushRef="#br0" timeOffset="94876.06">23136 17799 1392 0,'0'0'79'0,"0"0"-13"16,-9 38-66-16,9-31-72 0,2-12-149 15,3-3-118-15,0-6-203 16</inkml:trace>
  <inkml:trace contextRef="#ctx0" brushRef="#br0" timeOffset="97010.21">24641 11453 159 0,'0'0'89'0,"0"0"8"15,4-7-6-15,-3 4-14 0,0-1-37 16,0 1-23-16,1 0-6 0,-1 2 0 15,0-1 0-15,1 2 15 0,-2-1 8 16,1 1 5-16,-1 0 11 0,0 0 2 16,1 0-6-16,0 0 7 0,0 0-4 15,1 0-8-15,1 0-1 0,1 1-2 16,0 1-4-16,0 0-7 0,0 3-5 16,-2 0-5-16,2 2-4 0,-2 6 1 15,-2 3-2-15,0 12 5 0,-2 12 3 16,-3 12 1-16,-1 9-5 0,-1-1 2 15,2 0 1-15,2-8 3 0,-1 0 2 16,3-4-4-16,-3-3 7 16,2-4-4-16,-3-3-3 0,0-2-3 15,0-10-11-15,2-6-3 0,0-5-3 16,1-4-12-16,1-3-28 0,1 0-21 16,-1-2-21-16,1-4-22 0,0-2-10 15,2-16-51-15,2 2-70 0,-3-5-103 16</inkml:trace>
  <inkml:trace contextRef="#ctx0" brushRef="#br0" timeOffset="97589.55">24652 11571 128 0,'0'0'48'0,"0"0"30"0,0 0 12 0,0 0-14 15,0 0-7-15,-9-4 0 0,7 4 8 16,1 0-5-16,1-1 5 0,0 0 4 16,4-1-11-16,6-3-10 0,2 0-13 15,5-2-24-15,5-1 19 0,1 1-7 16,2 3-3-16,2-1-13 15,-2 4 10-15,1 1-12 0,-2 0-11 16,-1 4 7-16,-5 6 2 0,-2 3-5 31,-5 3-1-31,-5 5-5 0,-2 1-4 0,-4 4 2 0,-5 2-3 0,-7 0 1 16,-3 1-2-16,-4 0-3 0,-3-1-12 16,-1-3-10-16,1-3-4 0,-1-4-13 31,2-2 8-31,2-6 8 0,3-2 4 15,3-3-8-15,4-4 1 0,5-1 15 16,4-1 6-16,4-5 10 0,8-1 16 16,3 1 18-16,5-2 1 0,5 0-4 15,2 2-14-15,2 1-2 0,0 3-4 16,2 1 1-16,-1 1 0 0,0 1 1 16,-1 5-6-16,1 4 6 0,-2 2-4 15,-3 3 5-15,-3 4-3 0,-6 2-5 16,-3-1-3-16,-8 1 1 0,-5 0 1 15,-7 0 3-15,-8-2 5 0,-4 0 2 16,-7-2 2-16,-7 0-10 0,-9-2-5 16,-6-2-2-16,-1-6-8 0,6-4-43 15,9-3-59-15,3-5-78 0,8 0-100 16,6-2-90-16</inkml:trace>
  <inkml:trace contextRef="#ctx0" brushRef="#br0" timeOffset="98042.79">25144 11922 536 0,'0'0'81'0,"0"0"11"0,0 0 1 0,0 0-40 0,35-19-5 15,-24 15 1-15,2-1 28 0,4 4-18 16,-2-1-15-16,3 0 7 0,0 0-18 16,3 2 2-16,1-2-9 0,1-1-6 15,-2 0-3-15,0-1-3 16,0 1 2-16,-5-3-9 0,-1 1 2 16,-4 1-5-16,-3-2 2 0,-2 1-2 15,-5-1 7-15,-1 1-11 0,-6-2 0 16,-3 0 0-16,-3 2-15 0,-4 1-1 15,-2 3 2-15,-2 1 5 0,-2 1 9 16,1 4 0-16,-2 3-2 0,1 3 2 16,0 2-2-16,1 3 2 0,0 2-3 15,2 3-12-15,2 3 8 0,1 1 5 16,3 0 2-16,4 3 3 0,1 1 6 16,7-2 4-16,0 0 4 15,5-2-5-15,7-4-3 0,2-3-4 16,4-4-4-16,4-2-1 0,4-4-19 15,2-6-39-15,2-2-59 0,2-1-57 16,13-9-41-16,-8-1-30 0,-4-1-107 0</inkml:trace>
  <inkml:trace contextRef="#ctx0" brushRef="#br0" timeOffset="98495.79">25886 11668 84 0,'0'0'313'0,"0"0"-240"0,0 0 40 0,0 0-29 15,0 0-9-15,31-20-9 0,-28 16-11 16,-1 1 6-16,-1-2-26 0,-1 3 8 15,0-3 12-15,0 2 2 0,-1-1-7 16,-2 0-6-16,-1-2-9 0,1 0-13 16,0 0 0-16,0-2 0 0,-1 1 1 15,1-2 0-15,-2 2-9 16,0-1-6-16,-1 0-3 0,1 3-3 16,-1 0-2-16,-2 2 0 0,-1 2-1 15,-4 1 0-15,0 4-1 0,-3 4 2 16,-1 5 0-16,-5 5 4 0,1 5-3 15,-4 12 4-15,-2 14-3 0,-3 16 0 16,-3 4-2-16,6 2 1 0,2-3-1 16,4-7 1-16,1 2-1 0,3 1 0 15,-1-4-4-15,4 0-11 0,-1-5-8 16,5-5-17-16,2-7-23 0,5-10-65 16,3-9-50-16,0-10-48 15,9-2 5-15,-1-3-49 0</inkml:trace>
  <inkml:trace contextRef="#ctx0" brushRef="#br0" timeOffset="98745.97">25530 12093 473 0,'0'0'177'0,"0"0"-33"0,0 0 57 15,38-3-77-15,-18 0-32 0,2-1-42 16,2 1-14-16,2-1-14 0,0 1-22 16,2 0-7-16,0 2-39 0,1 0-33 15,1 1-51-15,12 0-39 0,-7 0-76 16,-4 0-127-16</inkml:trace>
  <inkml:trace contextRef="#ctx0" brushRef="#br0" timeOffset="99153.04">26172 12019 275 0,'0'0'341'0,"0"0"-291"15,0 0 18-15,0 0-30 0,0 0-14 16,-2-37-17-16,1 30 4 0,0 0 45 16,-1 1-25-16,0 1-8 0,-2 2 7 15,0-1 2-15,-2 4 4 0,-1-1 0 16,-3 1-5-16,-2 0-5 0,-1 2-12 16,-2 2-8-16,-1 2-4 0,0 1 0 15,0 1-2-15,-2 2-1 0,3 1-3 16,1 2-12-16,2-1 4 0,2 2 5 15,4 2 6-15,6-2 1 16,2 2 6-16,9-2 12 0,4 0 10 16,5-2 19-16,3-3 3 0,2-1-17 15,2-4-19-15,-1-2-9 0,-1-2 9 16,-2-1 4-16,-5-4-3 0,-1-2-5 16,-6-3-6-16,-1-3-4 0,-4-2-35 15,-3-2-37-15,-3 0-36 0,-1 2-29 16,-5 0-31-16,-7 0-31 0,3 5-83 15</inkml:trace>
  <inkml:trace contextRef="#ctx0" brushRef="#br0" timeOffset="99515.8">26283 12013 525 0,'0'0'175'0,"0"0"-95"0,0 0 70 15,0 0-83-15,0 0-23 0,25-42-21 16,-20 35 4-16,3-2 10 16,0 4-25-16,-1 1 15 0,1 1-4 15,2 3-16-15,-1 0-4 0,0 6-1 16,1 2-2-16,0 6 0 0,-3 4 0 16,-1 3-2-16,0 2 0 0,-5 1-9 15,0 1-21-15,-1-3-2 0,0 0-2 16,-2-4-1-16,-4-2 4 0,-2-5-1 15,0-4 12-15,-4-5 17 0,3-2 5 16,1-6 6-16,1-2 6 0,3-4 20 16,1-3 26-16,3-2-1 0,5-5-13 15,1-2-18-15,5-1-9 0,2-2-5 16,3 1-2-16,3 1-9 0,1 6 2 16,2 2-3-16,0 7-3 0,1 2-21 15,-3 3-33-15,2 2-46 16,8 1-71-16,-6 2-76 0,-3 0-91 0</inkml:trace>
  <inkml:trace contextRef="#ctx0" brushRef="#br0" timeOffset="99875.18">26621 12000 385 0,'0'0'166'15,"0"0"-60"-15,0 0 22 0,38 6-77 16,-25-6-16-16,2 0-24 0,1 0-6 15,-1-2-3-15,0-2 0 0,1 1 5 16,-1-1-2-16,0 0-1 0,-1-2 2 16,-1 1 6-16,-1-1-2 0,-5 2 0 15,-2-1-6-15,-3 0-2 0,-2 4-2 16,-4-1 0-16,-6 2 0 0,-7 0 0 16,-2 3 1-16,-5 4 21 0,-4 3 8 15,0 1-7-15,-1 3 9 0,4 2 6 16,2 1 21-16,7-2 13 0,6-1 4 15,6 0-5-15,4-1 7 0,5-1-13 16,7-3-9-16,6-2-10 0,3-2-18 16,6-2-15-16,9-2-9 0,13 2-3 15,10-3-1-15,4 3-38 0,-1 1-55 16,-3-1-59-16,-4 2-67 16,-15-2-105-16,-5 0-188 0</inkml:trace>
  <inkml:trace contextRef="#ctx0" brushRef="#br0" timeOffset="100835.61">28451 11566 574 0,'0'0'107'0,"0"0"-4"0,0 0 42 0,0 0-52 0,0 0-34 15,0 0-21-15,15-1 0 0,-11 1-10 16,3 0-18-16,-2 4-7 0,0 3-3 15,-2 3 1-15,-1 4 3 16,-3 7-2-16,-3 11 11 0,-6 11-2 0,-7 9-6 16,-1 5-5-16,-4-5 6 15,4-9-4-15,5-8-2 0,2-6 0 0,2-8-11 16,3-2 11-16,2-5 0 16,-3 1 2-16,1-1-2 0,0-1 5 0,1-5-1 15,2-7 11-15,1-1 18 0,1-7 13 16,1-6 2-16,1-4-7 0,6-8-14 15,4-9-14-15,4-11-5 0,6-17-4 16,1-9-4-16,2-1 2 0,1 4 0 16,-5 13-2-16,0 9 0 0,0 7 2 15,-5 10 13-15,-2 8-10 0,-3 7-2 16,-2 2 3-16,1 2 1 0,-1-1-1 16,-1 3-6-16,-3 2 0 0,-2 6-4 15,-1 1-2-15,-1 9 3 0,0 5-1 16,-1 6-2-16,-1 13-5 0,-1 13-5 15,2 13 6-15,1 3-4 0,-1-6-13 16,3-4-16-16,3-10-9 0,2-4 2 16,-1-1 12-16,0-9 17 0,-1-7 20 15,-1-3 1-15,-1-5 1 0,2 1 13 16,-3-2 14-16,1-3 2 0,0-3-12 16,-3-4-2-16,0-3 20 0,0-6-7 15,-5-5-16-15,-2-4-5 0,-3-2-4 16,-3-5 1-16,-3-3-1 0,-1-2-4 15,0-1 0-15,-2 3-21 0,1 2-26 16,1 8-9-16,1 1-15 0,1 6-30 16,3 2-13-16,4 4-29 15,5 2-56-15,3 0-70 0</inkml:trace>
  <inkml:trace contextRef="#ctx0" brushRef="#br0" timeOffset="101163.65">29107 11579 204 0,'0'0'435'0,"0"0"-347"0,0 0 48 0,13-26-9 0,-10 20-34 15,-1-1-48-15,-2 2-18 0,0-1-13 16,0 2-2-16,-2 1-10 0,-1 0-1 16,-3 2 3-16,0 1 11 0,-2 4-8 15,-2 4-1-15,-5 7-2 0,0 6-3 16,-4 6-1-16,-4 9 0 0,-2 13-2 16,0 9 1-16,0 3 0 0,3-3-30 15,6-5-4-15,0-6-5 0,1-3-17 16,-1 1-8-16,3-3-27 15,0-3-27-15,5-3-14 0,2-5-36 16,3-10-51-16</inkml:trace>
  <inkml:trace contextRef="#ctx0" brushRef="#br0" timeOffset="101383.01">28758 11955 959 0,'0'0'56'0,"0"0"42"16,0 0-13-16,45-32-51 0,-15 25 1 15,11-1 5-15,8 3 26 0,3 0-24 16,-4 1-30-16,-8 4-12 0,-10-1-22 16,-6 1-47-16,-3 0-49 0,-1 0-97 15,13 0-70-15,-3 0-39 0</inkml:trace>
  <inkml:trace contextRef="#ctx0" brushRef="#br0" timeOffset="101727.01">29383 11550 299 0,'0'0'514'0,"0"0"-497"0,0 0 10 15,0 0 7-15,0 0-34 16,0 0 0-16,0 0-2 0,0 0 2 16,-22 22 2-16,15-5-1 0,-2 1 12 15,0 4 0-15,-3 5 2 0,-1 9-5 16,-5 10-4-16,-3 7-4 0,0 2-2 16,3-7 2-16,8-12-2 0,5-10 0 15,2-7 3-15,3-2 20 0,0 3 26 16,4 0-5-16,4 2-11 0,2-3-10 15,6-3-5-15,0-4-12 0,6-3-2 16,0-4-4-16,3-2-30 16,1-3-34-16,1-2-35 0,-1-4-21 15,1-1-20-15,3-6-18 0,-5 1-98 16</inkml:trace>
  <inkml:trace contextRef="#ctx0" brushRef="#br0" timeOffset="101914.62">29323 11915 862 0,'0'0'180'0,"0"0"-101"0,0 0 39 0,0 0-45 16,0 0-38-16,33-6-13 16,-16 5-6-16,2 0-2 0,2-1-14 15,2 2-13-15,0 0-31 0,2 0-28 16,0 1-47-16,2 1-45 0,9 3-71 15,-6-2 4-15,-3 1-65 0</inkml:trace>
  <inkml:trace contextRef="#ctx0" brushRef="#br0" timeOffset="102653.38">29789 11946 434 0,'0'0'265'16,"0"0"-231"-16,0 0 42 0,0 0-42 15,0 0-34-15,0 0-26 0,0 0-23 16,0 0 26-16,0 0 14 0,12 25 5 16,-4-20 4-16,0 1 13 0,3-1 26 15,-3 1 15-15,1 0-1 0,0-1 14 16,-2-3-11-16,-1 2-27 0,1-3-18 16,-2-1-8-16,-2 0 4 0,-2-4-1 15,0-3-3-15,-1 0-3 0,-1-3 1 16,-3 0-1-16,-1 1 2 0,-3 0 6 15,-4 0 8-15,-1 0 2 0,0 2-3 16,-3 3-9-16,2 0-6 16,-2 3 0-16,2 1-1 0,0 4-2 15,3 5 0-15,1 3-2 0,2 4 1 16,4 2-5-16,3 5 5 0,1 0-1 16,4 2 5-1,4 0 6-15,2-1-4 0,2-1 1 0,0 0 1 0,2-4-1 16,1-3 2-16,0-3-3 0,0-4-1 15,0-4 3-15,-2-5-2 0,0-2 5 16,0-7 3-16,-1-1 7 0,1-4-2 16,-2-2-7-16,1-4-4 0,0-5-2 15,0-5 6-15,1-9 3 16,1-4 6-16,0 5 3 0,-4 9-1 16,-5 11 6-16,-1 7 7 0,1 0 1 15,0-1-6-15,-1 2-5 0,0 2-7 16,0 3-5-1,0 1-5-15,-1 3-2 0,-1 1 0 16,3 0-3-16,-1 5-1 0,0 2-1 0,0 5 1 0,1 2 0 16,1 3-3-16,3 4 3 0,-2 3-2 15,1 0 0-15,0-1-7 0,-1 2-4 16,-2-4-7-16,-4-3-6 0,-1-2 6 16,0-3 5-16,-4-2 1 15,-5-5 0-15,-1-5 3 0,0-1 0 16,-2-1 9-16,2-6-1 0,1-1 2 15,2-3 2-15,1 1 4 0,5-4 10 16,1-1 11-16,4-3-3 0,6 1 5 16,1-2 4-16,4 1 4 0,5 3-14 15,2 1-8-15,4 4-5 0,3 2-6 16,-1 1 2-16,2 2-1 0,2 1-3 16,-2 2-3-16,0 2-17 0,0-1-27 15,-2 1-27-15,0 0-25 0,-1 0-47 16,9-1-62-16,-5 0-77 15,-5-3-153-15</inkml:trace>
  <inkml:trace contextRef="#ctx0" brushRef="#br0" timeOffset="103775.13">31062 10769 559 0,'1'-2'351'0,"4"-1"-274"0,0 1 4 16,0 1-19-16,0 1-49 0,-2 0-13 15,0 2-4-15,0 2-7 0,-2 3-7 16,-1 0 3-16,0 3 14 0,-1 2 1 16,-2 2 4-16,0 2 15 0,-2 2 2 15,0 4 4-15,2 1 3 0,-3 3 2 16,2 2 1-16,1 2-6 0,-1 8-6 16,4 8 0-16,-2 7-6 0,2 5-5 15,0-3-2-15,0-2 2 0,2-5-1 16,2 1 0-16,-1 0 6 0,1 1 4 15,-3 1 0-15,1 2 7 0,-2 0 4 16,1 1-6-16,-1 0-9 0,-1-1-3 16,1 1-5-16,0-2-3 15,0 0-2-15,0 0 0 0,-2 1 1 16,-1 2 1-16,1 1-1 0,-1 2 1 16,-3 0-2-16,3 4 2 0,-3-1-2 15,-1-1 0-15,1 1 1 0,-5 0 1 16,5 2-2-16,-2 1 3 0,1 0-3 15,0 3 2-15,3-2-2 0,1 0 0 16,3-2 0-16,0 1 1 0,2 1-1 16,3-1-2-16,2 1 2 0,1 2 0 15,0-2 2-15,-1 1-1 0,0 0 0 16,0-1-1-16,-4-1 1 0,-2 0-1 16,-1 0 1-16,0 1 1 0,-1-3-1 15,-4 1 0-15,0 0 0 0,-2-2-1 16,2 1 1-16,0-4 1 15,0 0-1 1,2-2 0-16,-2 1 2 0,1 1 7 0,1-1 7 0,1 3 3 16,0-2 1-16,2 2 3 0,0-2 4 0,-1-1-12 15,1-1-7-15,0 0-4 0,0 1-2 16,1 2 0-16,3 0 0 0,1 1-2 16,0-1 0-16,2 1 1 0,1-2-1 15,0-1 0-15,1 1 2 0,-1 0-3 16,0-3 0-16,-2 3 3 0,2-1-2 15,-3 0-1-15,-2 1 1 0,2 0-1 16,-5-2 1-16,1 1-1 0,1-2 1 16,-2 0 1-16,2 0-1 15,-1 1 0-15,2 2 1 0,2-2 0 16,0 3-2-16,3-2 3 0,0-1 8 16,4 1-3-16,-1-3 8 0,1-1-8 15,1 1-3-15,0-1-3 0,1 0 1 16,-1 0-2-16,-2 0 0 0,2 0 1 15,-2-1 0-15,0 0 0 0,-2-4 2 16,1 0 4-16,-2-3 3 0,1-3 3 16,-3 0 3-16,-1-1 0 0,2-4-7 15,-4 1-2-15,0-6-8 16,0-5 0-16,-3-6-24 0,0-7-20 0,1 0-25 16,1 0-27-16,-2 0-16 0,-2-1-43 15,2-5-27-15,-3-9-68 16,-1-5-81-16,1-4-186 0</inkml:trace>
  <inkml:trace contextRef="#ctx0" brushRef="#br0" timeOffset="104561.95">31714 11587 173 0,'0'0'247'0,"0"0"-225"0,0 0-8 0,0 0 28 16,0 0-26-16,0 0-11 0,-31-7 25 0,31 5 29 15,-2 0 10-15,2 1 11 0,0-1 25 16,2 1-8-16,-1-1-11 0,1 0 9 15,3-1-33-15,0 0-18 0,0 0-24 16,2 2-17-16,-2 1 15 0,0 0-2 16,1 2-12-16,-1 5-1 0,0 5 5 15,-1 3-1-15,-2 5 7 0,-2 7 3 16,-2 8-2-16,-7 11-2 16,1 7 2-16,-3 1-11 0,3-5 0 15,2-14-3-15,4-12-2 0,-1-5-7 16,0-2-12-16,1 1-6 0,-1 2-11 15,1 0-12-15,1-4-12 0,1-3-15 16,0-4-19-16,3-3-29 0,5-6-40 16,-2-5-31-16,2-3-108 0</inkml:trace>
  <inkml:trace contextRef="#ctx0" brushRef="#br0" timeOffset="104938.42">31658 11478 545 0,'0'0'247'0,"0"0"-167"15,0 0 11-15,0 0-25 0,0 0-48 16,0 0 17-16,33 2-4 0,-14 4-10 16,0 0-12-16,3 1-1 0,1 3 8 15,0 4 4-15,2 3-9 0,-1 5-3 16,1 5-3-16,5 9-5 0,0 9 1 15,-2 10 3-15,-3-3 1 0,-8-4-2 16,-9-8-2-16,-5-12 5 0,-3-6 16 16,0-8 6-16,-2 0 5 0,-4 1-1 15,-2 2-12-15,-6 0 0 0,-4-3 3 16,-2-1-8-16,-5-5 2 0,-1-2-9 16,-4-3-7-16,-8-3-1 0,-6-1-20 15,-8-6-11-15,1-1-12 0,4 1 9 16,14 2-20-16,11 2-11 0,7 2-42 15,1 0-37-15,-2-3-54 0,2 3-42 16,3-1-151-16</inkml:trace>
  <inkml:trace contextRef="#ctx0" brushRef="#br0" timeOffset="105287.96">32309 11741 631 0,'0'0'126'0,"0"0"-91"0,0 0 24 0,0 0-31 0,0 0-21 16,6-8-2-16,-6 12-5 0,-1 6 11 15,-4 4 4-15,2 5 19 0,-2 5 6 16,0 4-14-16,-1 2-14 0,1 1-7 16,0-1-4-1,2 1 2-15,-2-2-3 0,0 0-9 0,2-3-5 0,0-2-5 16,-1-2-17-16,2-2-42 0,2-6-57 15,0-3-59-15,0-8-109 0</inkml:trace>
  <inkml:trace contextRef="#ctx0" brushRef="#br0" timeOffset="105459.84">32391 11622 1091 0,'0'0'90'16,"0"0"12"-16,0 0-42 0,-7-35-60 15,7 28-34-15,-2 3-39 0,0 0-40 16,0 1-71-16,2 3-59 0,2 0-83 16</inkml:trace>
  <inkml:trace contextRef="#ctx0" brushRef="#br0" timeOffset="105944.78">32777 11607 607 0,'0'0'83'0,"0"0"21"16,0 0-9-16,0 0-76 15,0 0-12-15,40 15-5 0,-33-11-1 0,-1-3-1 0,-1 0 4 16,0-1-1-16,-2 0 11 0,1 0 30 15,-2 0 31-15,1-2-4 16,-1-3-25-16,-1 2-3 0,3-3 2 16,-3-2-6-16,4 0-10 0,-3-3-16 15,1-1-8-15,0 1-4 0,-1-1 1 16,0-1-1-16,-2 3 0 0,0-1 0 16,0 3-1-16,-4 2 0 0,1 1-3 15,0 2 0-15,-4 2-2 0,1 0 2 16,-2 1 2-16,-3 1 1 0,1 2-1 15,-2 2 0-15,2 2 1 0,-1 2-2 16,-1 3 0-16,1 1-1 0,1 1 1 16,-1 3 2-16,0 7 0 0,1 1 1 15,-2 14 3-15,-1 12-3 0,-1 12-1 16,1 5 1-16,0-4-1 0,4-9 0 16,1-7-1-16,0-2 3 0,-1 1 0 15,-2-2 0-15,0 1-2 0,-2-3-8 16,2-2-27-16,0-4-6 0,0-3-31 15,3-8-41-15,0-5-13 0,3-9-14 16,-2 2-2-16,2-4-40 0,0-2-131 16</inkml:trace>
  <inkml:trace contextRef="#ctx0" brushRef="#br0" timeOffset="106133.6">32435 12062 961 0,'0'0'59'0,"0"0"52"0,0 0-2 0,49-34-63 0,-30 26-30 0,5 1 1 15,1 1-16-15,3 2-1 0,-1-1-22 16,0 1-65-16,1 1-84 0,12-3-133 16,-8 1-86-16</inkml:trace>
  <inkml:trace contextRef="#ctx0" brushRef="#br0" timeOffset="106493.8">33193 11748 491 0,'0'0'34'16,"0"0"48"-16,0 0 28 0,0 0-41 15,0 0-29-15,0 0 31 16,0 0-18-16,0-33-1 16,-1 28 2-16,-1-1-19 0,2 0-14 0,-3 0-2 0,1 0 2 15,-3 1-1-15,1-1 2 0,-2 0-6 16,1 1-2-16,-3 2-1 0,-1-1-4 16,-1 4 4-16,1 0 0 0,-4 6-1 15,0 2-3-15,2 5-9 0,-1 7-2 16,-3 10 1-16,0 13 1 0,-3 15 1 15,4 4 6-15,3-2-5 16,5-5-1-16,1-6 0 0,0 0 4 16,4-2-1-16,-1-1-4 0,2-1-2 15,0-3-21-15,0-4-21 0,2-10-36 16,-2-7-9-16,1-8-13 0,1-5-39 16,3 3-25-16,-1-4-109 0,1-4-89 0</inkml:trace>
  <inkml:trace contextRef="#ctx0" brushRef="#br0" timeOffset="106696.93">32920 12097 658 0,'0'0'417'16,"0"0"-335"-16,0 0 62 0,52 0-67 15,-26 0-59-15,11 0-13 0,8-4-5 16,10-2-5-16,3-2-50 0,2 0-41 15,0 3-56-15,-1 0-23 0,3 0-32 16,-15 3 1-16,-7-1-144 0</inkml:trace>
  <inkml:trace contextRef="#ctx0" brushRef="#br0" timeOffset="114811.31">25129 13700 70 0,'0'0'64'0,"0"0"-25"16,1-5-6-16,-1 4-1 0,0-1-3 15,1 0-11-15,1-1-11 0,-1 2 18 16,3-2 0-16,-1 0 9 0,1 1 3 16,1-2 4-16,-2 2 5 0,0-1 1 15,1 0 2-15,-1 1-1 16,1-2-2-16,-1 1 0 0,1-2-2 15,0 1-4-15,-1 0-8 0,-1-2-2 16,0 1 1-16,-1 2 7 0,-1-2-14 16,0 4 6-16,0 1-6 0,-3 3-15 15,-4 8-9-15,-1 6 2 0,-7 14 5 16,-8 16 8-16,-2 15-6 0,0 5-2 16,7 0-3-16,6-7-3 0,6-10 1 15,3-3-1-15,3 0 0 0,0-5 0 16,2-5-1-16,2-6 0 15,-1-8-1-15,2-7-28 0,-2-4-22 16,2 1-32-16,3-2-10 0,1 0-8 16,7-9-39-16,-2-2-114 0</inkml:trace>
  <inkml:trace contextRef="#ctx0" brushRef="#br0" timeOffset="115239.7">25494 13858 128 0,'0'0'274'15,"0"0"-195"-15,0 0 41 0,0 0-12 16,24-39-20-16,-21 32-14 0,-2 1-2 16,0 2 3-16,-1 0-21 0,0 1-8 15,0 1-4-15,0 1-12 0,0 1-9 16,-2 0-4-16,-1 3-15 0,-3 2 0 15,0 4-2-15,-1 2 0 0,-1 3 0 16,-4 6 0-16,1 1 0 0,-1 5-3 16,-2 3-7-16,3 1 3 0,-1 6-1 15,5-3 8-15,3-1 0 0,4-2 0 16,1-8 0-16,6 1 2 16,3-4 4-16,2-4 8 0,3-3 11 15,3-7 13-15,0-2 8 0,1-3 13 16,2-3-3-16,0-6-5 0,-1-2-11 15,-1-7-10-15,-3-4-2 16,0-12-4-16,-4-12-13 0,-4-14-8 16,-5-1-3-16,-4 11-25 0,-5 15-15 15,-2 17-2-15,0 9-17 0,-6 3-10 16,-3 3-46-16,-6 3-20 0,-2 0-9 16,-1 7-16-16,-3 8-36 0,6-1-43 15,6 0-111-15</inkml:trace>
  <inkml:trace contextRef="#ctx0" brushRef="#br0" timeOffset="115673.63">25935 13886 113 0,'0'0'343'0,"0"0"-258"16,0 0 37-16,36-24-23 0,-26 17-15 16,-2 0-2-16,-3 0-26 0,-1 3-1 15,-3 1-10-15,-1 2-8 0,0 0-15 16,-5 1-10-16,-3 3 0 0,-3 5 6 16,-2 4-8-16,-1 3-7 0,-3 5 3 15,1 2-2-15,2 5-1 0,1 1-1 16,1 6-2-16,5-2 1 0,2-1 0 15,5-1 8-15,4-5 14 0,6 0 2 16,4-2 3-16,4-6-5 0,3-3-3 16,2-6-1-16,2-4 3 0,-1-4-2 15,2-6-6-15,-2-6 0 0,-2-3-6 16,-4-6 2-16,-1-9 21 0,-5-13-3 16,-5-10-7-16,-6 4-15 0,-4 10-6 15,-5 15-19-15,-2 15-1 0,-2 2-5 16,-4 1-30-16,-5 1-31 0,-2 4-6 15,-13 2-46-15,7 5-100 16,2 1-94-16</inkml:trace>
  <inkml:trace contextRef="#ctx0" brushRef="#br0" timeOffset="117502.91">28400 13721 164 0,'0'0'75'0,"0"0"3"16,8-1-7-16,-8 1-31 0,3 0-1 15,-2 0 1-15,-1 0 1 0,0 0 5 16,1 0-3-16,-1 0 0 0,0 1 2 16,0 0-8-16,1 0-3 0,0 1-1 15,2 0-9-15,0 0-2 0,0-2 4 16,0 3 1-16,1-2-7 0,-1 2 4 15,1 1 5-15,-2 2-5 0,-2 2-7 16,0 3 0-16,-2 4 5 0,-4 7-1 16,-3 10 2-16,-6 14-5 0,-3 14 2 15,1 5 7-15,3-4-2 0,3-4-10 16,6-12-13-16,2-4-2 0,1-3 0 16,0-10-27-16,1-6-36 0,1-6-34 15,0-3-46-15,0 4-71 0,2-3-105 16</inkml:trace>
  <inkml:trace contextRef="#ctx0" brushRef="#br0" timeOffset="118092.39">28733 13832 248 0,'0'0'63'0,"0"0"21"0,0 0 36 0,0 0-31 15,0 0-24-15,0-29-2 0,0 24 2 16,0-2-10-16,0 2-2 0,2-2-9 15,2 0-2-15,0 1-2 16,1-1-3-16,3 0-8 0,-1 1-7 16,2-3-7-16,1 4-3 0,0-1 6 15,-1 2 2-15,2 0 0 0,-2 1-7 16,1 3-5-16,1 0-5 0,-3 0 0 16,0 3 0-16,0 2 0 0,0 4 0 15,-2 3-1-15,-2 4-1 0,0 4 0 16,-2 3-1-16,-2 4 1 0,0 3-1 15,-5 0-1-15,-3 2 1 0,-5-2-1 16,-1 0 0-16,-6-1-5 0,-2-1-9 16,-1-2 10-16,-2-3 1 15,-1-1 4-15,2-4 4 0,4-1 2 16,2-5-3-16,4-1 8 0,4-5-2 16,4-3-1-16,4-1-8 0,2-2 2 15,3 0 17-15,5-2 6 0,4 0 1 16,3 0-5-16,5 1 3 0,1 1-2 15,1 0-6-15,3 0-11 0,-1 2-5 16,1 0-1-16,-2 0-24 0,0 0-26 16,2 0-25-16,0-1-21 0,0-1-19 15,9 0-45-15,-6 0-54 0,-4 0-113 16</inkml:trace>
  <inkml:trace contextRef="#ctx0" brushRef="#br0" timeOffset="118592.99">29444 13848 381 0,'0'0'97'0,"0"0"4"0,0 0 35 0,0 0-29 16,19-27-24-16,-19 22-10 0,0 1-24 15,-2 0-16-15,-1 1-13 16,-3 0-7-16,0 2 4 0,-1 0-5 16,-1 1-4-16,-3 5-1 0,0 1-4 15,-3 3-3-15,0 3 2 0,-3 4-2 16,2 2-4-16,-2 4-14 0,2 1 0 16,3 3-8-16,-1 1 4 0,5 2 8 15,4 0 8-15,2-1 3 0,2-1-1 16,5 0 4-16,3-2 12 0,3-2 16 15,4-1 7-15,0-5 14 0,2-2 2 16,2-3 0-16,-3-4-10 0,3-4 2 16,-1-2-6-16,-1-2 1 0,-1-2-4 15,2-3-15-15,-3-4-5 16,0-2-3-16,0-3-4 0,-3-3 8 16,0-6 12-16,0-2-3 0,-4-8-6 15,0-9-6-15,-3 6-5 0,-4 3 0 16,-1 9-7-16,-4 5-2 0,-3 0 0 15,-3-1-6-15,-3 3-14 0,-1 2 0 16,-4 1-6-16,2 3 2 0,-3 2-5 16,0 2 1-16,2 4-12 0,-1 3-38 15,1 2-29-15,-12 9-55 0,7 3-114 16,1-3-198-16</inkml:trace>
  <inkml:trace contextRef="#ctx0" brushRef="#br0" timeOffset="122662.09">25071 14771 42 0,'1'-1'95'0,"1"0"-48"0,0-2 8 15,1 1-17-15,-1 0-23 0,2-1-12 16,-3 2-2-16,0 0-1 0,-1-1-1 16,0-1-5-16,0 2-4 0,-1 0 0 15,-3-1 10-15,3 0 17 0,-1 1 27 16,1 0 13-16,1 1 1 0,0 0 0 15,0-1-14-15,1 0-8 16,1 0-6-16,2-2-2 0,-1 1 5 16,1-2 11-16,-1 1 14 0,-1-3-18 15,1 3 6-15,-2-3-1 0,2 1-12 16,-1-1-6-16,-1 3-7 0,0-1 9 16,0 2-1-16,0 1-1 0,0-2 2 15,-1 1-2-15,0 2 1 0,0-1-8 16,0 1-9-16,0 0-11 0,-1 5 1 15,-2 4 1-15,-1 5 9 0,0 5-2 16,-1 5 3-16,0 4-4 0,-1 8 1 16,1 11-1-16,-2 9 3 0,3 2 3 15,1-3-1-15,1-7 0 0,1-9 4 16,1-5-8-16,0-5-3 0,0-6-4 16,0-7-2-16,0 1-1 0,0-1-11 15,0 1-14-15,0 0-3 0,0-2-4 16,0-4-22-16,2-2-26 0,0-4-50 15,4-5-82-15,-1-2-92 0</inkml:trace>
  <inkml:trace contextRef="#ctx0" brushRef="#br0" timeOffset="123098.05">25503 14770 368 0,'0'0'59'0,"0"0"1"0,0 0 48 0,11-26-26 0,-7 19-26 15,1 4 0-15,-2-1 7 0,0 3-3 16,-1 1-8-16,-1 2 2 0,-1 7 10 16,-1 3 0-16,-2 8-10 0,-4 6-8 15,-1 8-4-15,-1 9-3 0,3 8-11 16,2 5-1-16,3-3-5 0,2-8 2 15,4-6-8-15,-1-8-6 0,-1-6-7 16,0 2-3-16,0-4-1 0,-1-2-15 16,2 1-26-16,-2-8-22 0,-1 1-29 15,1-1-65-15,1-5-85 16,-1-4-102-16</inkml:trace>
  <inkml:trace contextRef="#ctx0" brushRef="#br0" timeOffset="123773">26047 14894 349 0,'0'0'53'0,"0"0"11"0,0 0 80 15,0 0-51-15,0 0-27 0,29-39-6 16,-28 32 2-16,0 1-15 0,-1-1-12 16,0 1 7-1,0-1-3-15,-2 3-10 0,-2-1-7 0,-1-1-2 16,-1 3-13-16,0-1-2 0,-1 2-3 0,-1 1 7 15,-3 1-2-15,-2 1-4 0,-1 3 0 16,-1 3 1-16,-1 3-3 0,-1 3 0 16,0 2 2-16,2 2-2 0,0 5 0 15,4 3-1-15,4 1-2 16,4 3 2-16,3-1-1 0,0 1 0 16,6-1 1-16,1-2 0 15,1-2 3-15,2-2-2 16,0-2 0-16,0-5 3 0,2-2-3 0,-1-1 16 0,1-4 16 15,1-3 7-15,1-2-3 0,2-2 4 16,1-1-9-16,2 0-4 0,-1-5-12 16,3 0-2-16,-2-2 3 0,-1 0-3 15,-1-1-2-15,-1-3-1 0,-1-3-6 16,-2-1 3-16,-1-5-4 0,-3-1 0 16,-3-3 2-16,0-1-5 0,-4-2 2 15,-2 0-3-15,0 2 0 16,-2-1 2-16,-4 5-2 0,0 0 0 15,-1 5-3-15,-3 3 1 0,0 3 0 16,-1 2-2-16,-5 4-2 0,2 0 2 16,-1 2 2-16,1 1 1 0,-1 0-1 15,1-1-10-15,2 2-7 0,0-1-10 16,2 0 3-16,2 1 7 0,-1 0-16 16,2 0-19-16,1 0 2 0,0 0-14 15,0 1-26-15,1 2-33 0,-2-1-41 16,3-1-55-16,-1 0-100 0</inkml:trace>
  <inkml:trace contextRef="#ctx0" brushRef="#br0" timeOffset="125583.65">28368 14854 169 0,'0'0'73'0,"0"0"11"16,1-5 4-16,-1 3-17 0,0-1-12 15,0 1-13-15,0 0 7 0,0 1 3 16,0-2-2-16,0 1-5 0,0 0-6 15,1-2 6-15,2 2 4 0,2-3-13 16,-1 3-6-16,1-2 4 0,-3 3-4 16,1 1 10-16,-3 0-20 0,0 0-12 15,0 4 2-15,-2 4 2 0,-3 2 5 16,-2 5-1-16,0 4 2 0,-2 6-9 16,0 3-5-16,-2 10-1 0,1 8-3 15,2 7-1-15,0 2-3 0,6-6 1 16,1-8-1-16,1-12 0 0,0-5-1 15,0-6-20-15,-1-2-14 0,1 2-4 16,0 1-20-16,0 0-40 0,0-4-43 16,1-4-14-16,7-4-6 15,-1-4-64-15,0-3 14 0</inkml:trace>
  <inkml:trace contextRef="#ctx0" brushRef="#br0" timeOffset="126005.52">28755 14839 51 0,'0'0'46'0,"0"0"5"0,0 0 14 0,0 0 17 0,0 0 1 0,18-4-15 15,-13 4 4-15,2-1 4 0,-1 1-3 16,1 0 10-16,-3 0 18 0,0 0-5 16,2 0-13-16,-3 0-13 0,2 0-24 15,-2 0-18-15,2 0-11 0,-2 5-8 16,-1-1-2-16,-1 7 6 15,-1 2 2-15,0 3 6 0,0 6 1 16,-4 3-1-16,-1 10-2 0,-2 9 1 16,1 8 2-16,0 2-10 0,4-6-4 15,1-7-6-15,1-12 1 0,0-7-2 16,0-3-1-16,0-3-11 0,1 3-22 16,1 2-14-16,0 0-11 0,2-4-29 15,2-1-67-15,0-6-105 0,0-3-131 0</inkml:trace>
  <inkml:trace contextRef="#ctx0" brushRef="#br0" timeOffset="126774.7">29264 14951 440 0,'0'0'49'0,"0"0"28"0,0 0 14 0,0 0-56 0,20-19-19 0,-11 13 7 16,0-1 17-16,3 1 2 15,0 2-4-15,1-1 1 0,-1 0-3 16,-2 1 0-16,2 0 4 0,-3 3-17 15,1-2 5-15,-1 1 5 0,-2 1-5 16,1 0-4-16,-3 1-6 0,2 0-4 16,-1 0 3-16,-1 0-4 0,2 1 1 15,-2 2-4-15,-1 0 1 0,1 1 0 16,-1 0-3-16,-2 2 0 0,-1 2 1 16,0 0-6-16,-1 5 3 0,-2 0 1 15,0 2 4-15,-2 1 1 16,-1 2 0-16,0 1-5 0,1-1-3 15,-4 2-2-15,1 1 1 0,-2 0-1 16,0 0-1-16,-1 1 0 0,-3-1 0 16,1 0 2-16,-2 0-2 0,1-1 1 15,-3-2 3-15,-1-1 2 0,1 0 3 16,2-1 1-16,-2-2-3 0,5-1-4 16,0-3-1-16,2 1-2 0,2-3 1 15,2-2-1-15,2-1 1 0,1-2-2 16,2-1 8-16,0-1 13 0,2 0 12 15,3-1-5-15,3 0 4 0,6 0 1 16,-1 0-8-16,5 0-3 0,3 0-3 16,1-1-4-16,4 0-3 0,2 0-5 15,-1 1-5-15,3-1 1 16,-2 1-3-16,0 0 0 0,2 0 0 16,-1 1 0-16,-2 0-2 0,0 0-16 15,0 0-19-15,-1-1-30 0,0 0-49 16,5-3-76-16,-4-1-129 0,-5-3-213 0</inkml:trace>
  <inkml:trace contextRef="#ctx0" brushRef="#br0" timeOffset="131222.35">25090 15813 19 0,'0'0'57'16,"0"0"-23"-16,0 0 12 0,0 0-5 16,1 0-12-16,1-2-7 0,1 0 3 15,-1-1 9-15,1 0 6 0,-1 2 3 16,-1-1-1-16,-1 1 9 0,1 0-5 16,0-1-7-16,0 1 6 0,0 1-9 15,0-2-11-15,-1 0-9 0,1 0 0 16,0-1 2-16,0-1-4 15,0 0 6-15,3-2 5 0,-3 0-2 16,2 1-9-16,-1 1 6 0,-1 1 10 16,0 0 6-16,-1 2-6 0,0-2 1 15,0 2 5-15,0 0-6 0,0 0-5 16,0 0-4-16,-1 0-6 0,0 0-5 16,0 0 0-16,0 1 1 0,0 0-4 15,0 0-2-15,0 0-5 0,0 0-1 16,0 0 1-16,-1 0 0 0,0 2-1 15,1-1 1-15,-1 1 2 0,-1-1-2 16,1 0 0-16,1 1 2 0,-1-1-1 16,1-1-1-16,0 1 4 15,1 0-3-15,0-1-1 0,0 1 0 16,0 0 0-16,0-1-1 0,0 0 0 16,0 1 2-16,0-1 0 0,0 1 0 15,0-1 0-15,0 0 0 0,0 0 0 16,0 0 0-16,0 0 0 0,0 0-2 15,0 0 3-15,0 0-2 0,0 0 3 16,0 0-3-16,0 0 1 0,0 0 0 16,0 0 0-16,0 0 6 0,0 0-2 15,1 0 3-15,-1 0 0 16,1-1-1-16,-1 0 4 0,2 0-4 16,-1 0 2-16,1 0-1 0,-1 1-1 15,1 0 3-15,-1-1 0 0,-1 0-1 16,1 0 0-16,-1 0 3 0,0 0-5 15,0 0-2-15,0 1-3 0,0 0-2 16,0 0-3-16,0 0 2 0,-1 1-1 16,0 1 2-16,-2 2 0 0,1 3 1 15,-1 3 2-15,-1 6 0 0,0 4 2 16,-2 5 0-16,-2 10 3 0,0 8-1 16,1 8 2-16,-1 2-6 0,0-7 4 15,1-5 0-15,0-7-5 0,2-5 3 16,-2-7 1-16,4-5 0 0,-1 0-5 15,1-2 0-15,-1 3-1 0,1 1 0 16,0-4-6-16,1-1-19 0,1-4-6 16,0-2-27-16,1-2-39 0,1-5-55 15,3 0-93-15,-2-1-83 0</inkml:trace>
  <inkml:trace contextRef="#ctx0" brushRef="#br0" timeOffset="131957.28">25498 16008 257 0,'-2'-6'58'0,"2"-3"9"0,0-2 42 0,0-3-14 0,1 0-33 0,3-2-9 15,2 0 8-15,1 1 10 0,3 1-6 16,1 0-4-16,2 4-6 16,0 0-1-16,1 2-16 0,0 2-8 15,-1 1-8-15,1 2-8 0,-2 1-3 16,1 1-1-16,-2 1-7 0,0 3 1 16,0 5 0-16,-2 5 3 0,-1 2-7 15,-4 7 5-15,0 7 7 0,-4 8-3 16,-4 8-4-16,-6 1-1 0,-2-8-4 15,-1-9 2-15,2-9-2 0,-1 0-5 16,-4 1-14-16,-2 5 6 0,-4 1 13 16,1-4-1-16,1-1 2 0,2-5 3 15,2-1 6-15,4-4 2 0,2-4 1 16,4-3 8-16,3-3 10 0,3 0-7 16,1-2-13-16,5 0 27 0,3 0-2 15,3 0-6-15,3-2 1 0,2 1-5 16,4 1-9-16,2 0-9 0,0 0-3 15,2 0-5-15,1 1-5 0,0 1-17 16,1-2-19-16,-3 0-30 0,0-2-27 16,-2-1-42-16,2-3-82 0,-5 0-101 15,-4 0-205-15</inkml:trace>
  <inkml:trace contextRef="#ctx0" brushRef="#br0" timeOffset="132419.59">26276 15918 569 0,'0'0'126'0,"0"0"7"0,0 0 13 0,0 0-63 0,0 0-50 0,2-28-8 15,-5 24-1-15,-1 2 2 0,-2 2-19 16,-1 0-5-16,-3 7-2 16,-2 5 1-16,-4 4-1 0,1 3 3 15,-2 6-1-15,0 0-1 0,0 5 0 16,5-1 0-16,2 0 1 0,5 0 1 16,5-2 4-16,1-1 5 15,7-3 2-15,1-2 0 0,4-1-8 0,3-5 4 16,2 0 5-16,3-3 11 0,1-4 0 15,0-3-2-15,0-4 10 0,1-2 18 16,-1-5 0-16,0-4-12 0,-2-3-10 16,-1-6-4-16,-1-9-6 0,-4-14-1 15,-4-12-7-15,-7 1-4 16,-3 10-8-16,-5 15-3 0,-3 13-4 16,-3 3-9-16,-3-2-4 0,-5 2-9 15,-3 2-12-15,0 2-11 0,0 3-9 16,1 1-8-16,3 3-14 0,0 1-27 15,0 0-47-15,3 4-75 16,3 0-77-16</inkml:trace>
  <inkml:trace contextRef="#ctx0" brushRef="#br0" timeOffset="133991.64">28463 16045 50 0,'0'0'36'15,"0"-1"-33"-15,2-2 18 0,-1 0-7 16,1-2 5-16,-2 1 16 0,1-1 9 16,0 0 11-16,0-1 6 0,2 1-5 15,0 0-21-15,-1 0-10 0,1 1-4 16,0 0 3-16,2 1 9 0,-2 0 3 15,2 0 2-15,-2 0 0 16,1 0 4-16,0 0 4 0,-1-1 0 16,1 0 1-16,0 0-2 0,-2 0-2 15,1-1-3-15,0 0-7 0,0 1 1 16,1 1-7-16,-2 0 8 0,0 2-8 16,-2 1-10-16,0 0-16 0,0 3 3 15,-2 5 13-15,-2 5 5 0,-1 5-10 16,-1 8-4-16,-1 9 1 0,0 13 5 15,1 11 3-15,2 3 3 0,2-5-3 16,2-6-10-16,0-8 1 0,0-3-4 16,2-2-3-16,-2-8 3 0,0-8-4 15,0-5-3-15,0-6-13 0,0 3-29 16,0-3-38-16,1-1-53 16,5-10-36-16,-2 0-96 0,1-7-100 0</inkml:trace>
  <inkml:trace contextRef="#ctx0" brushRef="#br0" timeOffset="134591.85">28858 16133 396 0,'0'0'50'0,"0"0"42"0,0 0 23 0,0 0-56 0,20-29-7 16,-15 20 11-16,0 1-2 0,0-2-9 15,0 1 11-15,1-1 0 0,0 0-17 16,-1 2-9-16,1-1-5 0,1 1-3 16,2 0-5-16,2-1-4 0,2 1-3 15,4 1 3-15,-3 0 1 0,2 3-11 16,-1 1-3-16,0 1 3 0,-4 2-2 16,0 2 3-16,-3 2 1 0,-2 3 1 15,-2 4 2-15,-1 3-4 0,-3 6-5 16,0 1 0-16,0 6-1 0,-7 7-4 15,-2 9 3-15,-7 7-1 0,-3 1-2 16,-5-3 0-16,-1-4 1 0,-2-6-2 16,1-2 0-16,3-8 6 0,4-7-4 15,4-3-1-15,5-5 1 0,1 1 1 16,-1 0-2-16,2-3 1 0,4-3-2 16,4-2 5-16,0-5 3 0,6-1 9 15,6 0 9-15,4-1 1 0,6-2-5 16,10 2 4-16,9 1 0 0,9 0-6 15,1 0-4-15,-4 0-12 16,-7-2-4-16,-5 1-1 0,-7 0-17 0,-4-1-24 16,-5-1-14-16,-3 2-21 0,4-2-16 15,4-1-37-15,3-4-52 16,-5-1-87-16,-5 1-139 0</inkml:trace>
  <inkml:trace contextRef="#ctx0" brushRef="#br0" timeOffset="134939.32">29605 15953 769 0,'0'0'94'0,"0"0"-21"0,0 0 69 0,29-6-50 16,-23 8-50-16,-2 8 3 0,0 6-6 0,-4 8-15 16,0 13-9-16,-3 14 0 0,-5 11-5 15,0 5-6-15,0-3 0 16,0-7-3-16,-1-10-1 0,1-2-1 15,0-4-16-15,0-3-28 0,3-3-16 16,0-6-40-16,2-1-64 0,2-10-95 16,-1-5-104-16</inkml:trace>
  <inkml:trace contextRef="#ctx0" brushRef="#br0" timeOffset="153755.15">31105 13032 181 0,'0'0'37'0,"0"0"0"0,0 0-2 15,-19 5-10-15,16-3-17 0,3-1-3 16,-2-1-2-16,2 0-3 0,0 0 1 16,0 0 7-1,0 0 7-15,0 0 8 0,0 0 9 0,0 0-1 0,0 0-5 16,-2 0-6-16,1 1 0 15,-1-1-3-15,1 0-7 0,-1 2 1 16,0-2-4-16,2 0 4 0,0 1 2 16,2-1-2-16,3 0 6 0,0 0 13 15,7-1-8-15,-1-1-1 0,5-2 1 16,0 1-3-16,4-2 1 0,1 1-6 16,6 0 1-1,5-2 2-15,13 3 4 0,9 0-5 0,1 2 6 0,1 1-1 16,-6 0-3-16,-7 1 0 0,1-1 2 15,-1 0 6-15,1 0 6 0,2 0-3 16,6 0-6-16,-1 0-2 0,2-1-5 16,1-1-5-16,0-1-5 0,3-1-1 15,3 0-3-15,5 0 1 0,5 1 4 16,3 2-5-16,-3 1 0 16,-1 0 2-16,-10 1-3 0,-6 1 0 15,-4-1 0-15,-3 0 3 0,1 1 12 16,1-1 13-16,4 1 4 0,3 1-3 15,0 0-14-15,1-1-3 0,-1 0-6 16,1 2-2-16,-4-2-5 0,2 1-4 16,1 1-7-16,0-2-6 0,2-2 3 15,-7 3-6-15,-4 1-8 0,-6-1-6 16,-8 1-14-16,-6 1-31 0,-2 1-65 16,-7-2-101-16,-6-2-177 0</inkml:trace>
  <inkml:trace contextRef="#ctx0" brushRef="#br0" timeOffset="161910.43">32002 13866 9 0,'0'0'64'15,"0"0"-3"1,0 0 4-16,0 0-8 0,0 0-8 0,0 0 2 0,0 0-6 16,0 0 14-16,2 0-5 0,-2 0-6 15,0 0-4-15,0 1-8 0,0 0-9 16,-2 0 7-16,-1-1-6 0,0 1-3 15,1-1-5-15,1 0-1 16,1 0-5-16,-2-1 6 0,2-3-2 16,0-1-4-16,0-1 4 0,0-3 9 15,3 0-6-15,2 0 3 0,0 1 6 16,0-1-5-16,2 2 0 0,0 2 1 16,-3 0-9-16,3 3 4 0,-2 0 0 15,2 1-7-15,-2-1-7 0,1 2-2 16,1 0-5-16,-1 0 0 0,2 1-2 15,-2 3 0-15,1 3 1 0,-1 3-2 16,2 3 0-16,1 4 3 0,-4 3 0 16,0 4 1-16,-2 1 13 0,-1 2-2 15,-2 3-1-15,0-1-5 0,-4 1 0 16,-4-1-5-16,-4-1 2 16,-1-1 0-16,-3 0-3 0,-3-5-4 15,1-1-9-15,0-1 5 0,2-5-1 16,5-2 5-16,3-5 3 0,1-2 1 15,5-4 0-15,2 0 0 0,0-2 2 16,2-2 8-16,1-2 20 0,3-1-9 16,2-2-3-16,1 0 2 0,4 0-6 15,-2 1 6-15,6-1-6 0,-1 0-2 16,3 3-8-16,-1 0-3 0,2 0-2 16,-1 1-8-16,0-1-16 0,0 2-9 15,-1-1-9-15,2 0-28 0,0 1-41 16,-4-2-52-16,10-3-67 0,-8 3-73 15</inkml:trace>
  <inkml:trace contextRef="#ctx0" brushRef="#br0" timeOffset="162458.39">32625 13853 260 0,'0'0'210'0,"0"0"-198"0,3-12 35 0,0 7 44 0,-2 1-41 15,1-1-25-15,-2 3-4 0,0 0 15 16,-3 0 4-16,-1 2-21 16,-3 0-8-16,-1 2-6 0,-2 2-1 15,-4 7 3-15,-2 2-3 0,-1 4-4 16,-3 4 0-16,2 1-2 0,-1 3 2 16,3 0 0-16,1 1 0 15,5 1 0-15,0-1 0 0,6-1 0 0,3-2 0 16,1-1 15-16,7-2 1 0,1-2 2 15,2-2-4-15,4-3 2 0,0 0 5 16,2-5 8-16,0-1-8 0,1-1 14 16,-1-5 15-16,1-1-4 0,-1-1-2 15,1-6 1-15,0-3-1 0,1-4-2 16,-1-4 1-16,-1-4-12 0,2-4-16 16,-4-9-1-16,0-5-7 15,-4 5-3-15,-4 5-3 0,-6 9-1 16,-1 7 0-16,-6 1 4 0,-5-1-3 15,-3 5-2-15,-5 3-1 0,-3 2-3 16,-3 2 2-16,-1 2-5 0,0 0-5 16,0 4-7-16,2-2-14 0,3 3-12 15,3-2-27-15,2 3-33 0,2-1-68 16,4-3-94-16,5-1-177 0</inkml:trace>
  <inkml:trace contextRef="#ctx0" brushRef="#br0" timeOffset="164039.6">32220 15011 145 0,'0'0'39'0,"0"0"22"0,0 0 33 15,-6 0-10-15,4-2-18 0,-1 1-7 16,1-2 2-16,-1 1 1 0,0 0-10 16,1-3 0-16,0 2-8 0,2-3-3 15,0 1-4-15,0-2-7 0,0 0-11 16,4 1 2-16,-1-2-3 0,2 1-5 15,1 0 4-15,1 0-3 0,2 1 3 16,-1 1-1-16,2-1 5 0,-1 1-4 16,2-1-2-16,-1 4 0 0,-1-1 1 15,0 1-1-15,0 0-2 0,-1 1-6 16,-2-1-1-16,1 1 0 16,0 1-1-16,-1 0 2 0,-1 0 2 15,0 2-3-15,-1 2 3 0,1 1 1 16,0 3-2-16,-2 1-3 0,2 4-3 15,0 1-2-15,0 4 2 0,-1-1-2 16,-1 2 2-16,-5 2 0 0,2 1 0 16,-3 0-2-16,-6 3 2 0,-2-2-2 15,-3 0 0-15,0-2-1 0,-4-1-4 16,2-1 5-16,1-4 1 0,0-1-1 16,4-1 0-16,2-2 0 0,1 0 3 15,3-4-3-15,3-2 2 0,1-2 0 16,1-1 0-16,1-1 1 0,4 0 7 15,3-1 12-15,5 0 5 0,1-3 0 16,5 2-5-16,0-2 8 0,5 0 0 16,-1 1 1-16,4 0-10 0,-3-2-7 15,3 3-4-15,0-1-5 0,-2 0-2 16,2 1-3-16,-2 0 0 0,2 1-8 16,-5 0-13-16,2 0-7 0,-1 0-16 15,-1 0-25-15,-1-1-25 0,1 0-32 16,-3 0-53-16,0 1-63 0,-2 0-36 15,-5 0-118-15</inkml:trace>
  <inkml:trace contextRef="#ctx0" brushRef="#br0" timeOffset="164891.66">32417 16009 199 0,'2'-4'14'0,"1"0"24"15,-1 0 31-15,0 0-26 0,-1 0-5 16,-1 1 14-16,2 1 4 0,-2-1-6 16,0-1-1-16,0 2 0 0,0 0 3 15,0 0-8-15,0 1-6 0,0-1-4 16,0 2-12-16,0 0-5 0,0 0-6 16,0 4 3-16,0 5 7 0,0 4 6 15,0 5 0-15,0 8 1 0,0 9 1 16,-3 9 2-16,-2 5-1 0,0-6 6 15,1-9-6-15,0-11-2 0,3-5 6 16,-1 0 7-16,1 3-12 0,-3 0-15 16,3-2-6-16,1-3-6 15,0-2 0-15,0-2-1 0,1-1-1 16,3-2-4-16,-1-1-8 0,0-1-8 0,3 1-18 16,-1-2-25-16,0-1-39 0,1-2-50 15,4-1-50-15,-1 0-92 16</inkml:trace>
  <inkml:trace contextRef="#ctx0" brushRef="#br0" timeOffset="165586.44">32347 16895 439 0,'0'0'242'0,"0"0"-142"0,-2 0 0 16,2 0-4-16,-1 2-46 0,1-2-37 15,-2 0-10-15,2 0-3 16,0 0-9-16,0 0-19 0,0 0-20 16,0 3-32-16,2 1-41 0,-1 4 1 15,4 9-41-15,-1-2-61 0,-1 2-31 0</inkml:trace>
  <inkml:trace contextRef="#ctx0" brushRef="#br0" timeOffset="165789.79">32539 17378 512 0,'0'0'259'0,"0"0"-212"16,0 0 13-16,0 0-38 0,0 38-22 15,-1-35-34-15,-4-2-62 0,0-1-28 16,-1 0-60-16,1 0-159 0</inkml:trace>
  <inkml:trace contextRef="#ctx0" brushRef="#br0" timeOffset="165852.31">32576 17840 413 0,'0'0'177'0,"0"0"-177"16,0 0-83-16,0 0-183 0</inkml:trace>
  <inkml:trace contextRef="#ctx0" brushRef="#br0" timeOffset="165946.04">32574 18025 222 0,'0'0'0'15,"0"0"-221"-15</inkml:trace>
  <inkml:trace contextRef="#ctx0" brushRef="#br0" timeOffset="166511.29">29314 17262 952 0,'0'0'27'0,"0"0"18"0,0 0-13 0,0 0-2 0,1 2-30 16,0-2-2-16,-1 0-15 0,1 0-48 16,0 0-54-16,-1 1-75 0,3 7-27 15,-1 0-65-15</inkml:trace>
  <inkml:trace contextRef="#ctx0" brushRef="#br0" timeOffset="166636.19">29428 17766 360 0,'0'0'272'0,"0"0"-267"0,0 33 4 0,0-23-9 31,-6-7-31-31,3 0-119 0,-2-3-155 0</inkml:trace>
  <inkml:trace contextRef="#ctx0" brushRef="#br0" timeOffset="166776.82">29438 18020 675 0,'0'0'31'0,"-8"39"146"16,6-28-64-16,-2 3-67 0,2 0-46 15,0-2-33-15,1-3-93 0,-1-3-92 16,1-4-72-16</inkml:trace>
  <inkml:trace contextRef="#ctx0" brushRef="#br0" timeOffset="167292.44">25712 17059 837 0,'0'0'68'0,"0"0"-30"0,0 0-8 0,0 0-30 0,0 0-2 15,-13-14-53-15,9 10-5 0,1 1-35 16,0 1-16-16,2 3-26 0,1 3-72 31,0 2-63-31</inkml:trace>
  <inkml:trace contextRef="#ctx0" brushRef="#br0" timeOffset="167416.96">25851 17454 711 0,'0'0'85'15,"0"0"-50"-15,-4 36 20 0,2-25-55 31,-2-7-30-31,-2-1-166 0,-1-3-184 0</inkml:trace>
  <inkml:trace contextRef="#ctx0" brushRef="#br0" timeOffset="167541.98">25815 17889 204 0,'0'0'0'15</inkml:trace>
  <inkml:trace contextRef="#ctx0" brushRef="#br0" timeOffset="167667.2">25814 18098 1257 0,'0'0'57'0,"0"0"-32"16,-32 35-25-16,19-30-111 0,2-5-167 15,2-3-172-15</inkml:trace>
</inkml:ink>
</file>

<file path=ppt/ink/ink2.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1-06T14:46:04.496"/>
    </inkml:context>
    <inkml:brush xml:id="br0">
      <inkml:brushProperty name="width" value="0.05292" units="cm"/>
      <inkml:brushProperty name="height" value="0.05292" units="cm"/>
      <inkml:brushProperty name="color" value="#0070C0"/>
    </inkml:brush>
  </inkml:definitions>
  <inkml:trace contextRef="#ctx0" brushRef="#br0">1162 6096 60 0,'0'0'37'0,"0"0"3"16,2-10 11-16,-2 6 25 0,2 2-12 15,-1 1-18-15,-1-2-6 0,0 2-1 16,0 0 4-16,0 1-1 0,0-2-4 15,0 0 6-15,0 0-7 0,0 1-12 16,0-2-8-16,2-1-7 0,-1 0-1 16,-1 0 10-16,0-2 1 0,2 3 6 15,-2-1 3-15,0 3 1 0,0-1-3 16,0 0-5-16,0 2-3 16,0 0-8-16,2 0-5 0,-1 5 2 15,4 3 6-15,-2 9 3 0,3 6 10 16,-1 12 7-16,-2 13-1 15,2 10-4-15,-2 6-3 16,-3-3-9-16,2-4-6 0,-1-7-7 0,-1 1-1 16,0-5-2-16,0-1 0 0,-1-5 0 0,2-1-1 15,-1-6 1-15,0-5-1 0,0-7-19 16,0-4-20-16,2-4-23 0,-2 1-6 16,3-2-14-16,3 0-18 0,-1-5-32 15,6-7-41-15,-3-4-74 0</inkml:trace>
  <inkml:trace contextRef="#ctx0" brushRef="#br0" timeOffset="709.14">1314 6106 104 0,'0'0'3'0,"0"0"0"0,0 0 29 0,0 0 10 0,8-33-4 15,-8 28 4-15,0 3 11 0,0-2-11 16,-2 2 0-16,1 1 4 0,-2-1-2 15,-1 0-8-15,0 1 0 0,-1 0 0 16,2 1-1-16,1-1 8 0,-1-1-3 16,3-1 3-16,-3 2 2 0,3-1-7 15,0-1-7-15,0 2-7 0,0 0-10 16,0 0-7-16,0 1-4 0,0-1-3 16,0 1-4-16,0 2-8 0,0 5 11 15,2 6 1-15,2 2 0 0,0 7 1 16,-1 5-1-16,4 2 0 15,-2 6 0-15,2-1 0 0,1-1 1 16,2-2-1-16,0-5 0 0,3 1-1 16,2-3 2-16,0-2-1 0,2-2 0 15,-1-3 1-15,3-2 0 0,-2-5 0 16,-1-2 0-16,-3-2 5 0,2-2-1 16,-2-4 6-16,-2 0 5 0,0-6 5 15,-3-4 12-15,1-2 1 0,0-6-7 16,-3 0-9-16,2-5 13 0,4-8-6 15,-4 2-19-15,0-3 5 0,3 1-10 16,-4 4 0-16,1-2 2 0,-2 1-3 16,3 1-2-16,-1 4 1 0,-3-1 1 15,1 3 0-15,2 5 0 16,-5 2-2-16,0 3 1 0,-1 4-2 16,-2 5 0-16,2 1-6 0,-2 2-3 15,1 5-2-15,-1 5 11 0,0 7 3 16,0 4 1-16,3 3 0 0,-1 11 2 15,3 7-3-15,0 11 4 0,5 2-1 16,-2-6 3 0,2-4 0-16,2-6 8 0,-2-3 5 15,3-2-3-15,-2-4-5 0,-2-9-6 16,1-4-2-16,-1-1-3 0,4 2-5 16,-2 2-63-16,3 1-69 0,5 3-78 15,-8-7-79-15,0-4-177 0</inkml:trace>
  <inkml:trace contextRef="#ctx0" brushRef="#br0" timeOffset="1462.33">2393 6415 385 0,'0'0'37'0,"0"0"1"0,-7-12 50 0,3 8-35 0,0 0-41 0,0 0-8 16,-2 1 6-16,3-1 12 0,-1 2 0 15,1-1 13-15,-1-1 14 0,1 3 13 16,-2-3-1-16,2 2-11 15,-2 0-7-15,2-3-6 0,-1-2-11 16,-3 1-7-16,2-1-4 0,-1 1-3 16,-1 2-3-16,2-2 1 0,-3 0 0 15,1 0-2-15,-1-1 0 0,0 1-2 16,-1 2 0-16,-1 0 2 0,2 1-6 16,-1 2 1-16,-1-1-3 0,-1 2-1 15,-1 0-1-15,0 5 1 0,-2 3-3 16,-2 4 2-16,0 4 2 0,-1 4-3 15,0 3 2-15,3 3 0 0,1 2-3 16,0 1-4-16,4-1-4 0,3 2-3 16,2-2 1-16,3-2 5 0,1-1 0 15,4-2-1-15,3-2 7 0,2-3 2 16,4-2-1-16,0-3 2 0,4-4-3 16,-1-2 2-16,1-2 1 0,-1-4 2 15,1-1 5-15,-4-7 13 0,1-5 7 16,-3-2 2-16,-1-3-3 0,-1-6-10 15,-1-3-7-15,-2-9-5 0,-2-7-1 16,-1-4-1-16,2 7 0 0,-1 12-1 16,-2 10-1-16,1 9 1 0,-1 1 1 15,-1 1-2-15,2 2 0 0,-1 2-2 16,-1 2-4-16,-1 6-5 0,2 5 5 16,-2 4 2-16,0 6 3 0,0 3 1 15,2 2 1-15,-1 0 0 0,1 1-1 16,1-1 1-16,1-1 0 0,1-1 0 15,2-1 3-15,-1-1 16 0,4-2 5 16,0-2-5-16,0-1-6 0,3-5-6 16,3-1-5-16,-2-3 0 0,5-3 1 15,-1-5-4-15,0 0-13 16,1-6-34-16,-3-2-21 0,0-4-44 16,-2 0-31-16,0-13-60 0,-1 4-54 15</inkml:trace>
  <inkml:trace contextRef="#ctx0" brushRef="#br0" timeOffset="1823.77">2581 5957 663 0,'0'0'27'0,"0"0"-21"0,8-22 129 0,-4 15-41 0,-3 5-69 16,2 2-18-16,-3 3-7 0,0 10 0 16,0 7 16-16,0 13 3 0,-3 13 5 15,-5 19-3-15,2 6-5 0,-3 0-7 16,2-3-7-16,5-10 1 0,-1-1 0 16,0-4 3-16,3-7 13 0,0-4 19 15,0-3 17-15,2-4-10 0,2-7-16 0,0-6-5 16,3-7-8-16,-2-1-1 0,6 0-5 15,1 0 2-15,3-2 4 0,1-3 2 16,3-5-5-16,0-4-5 0,0-1-3 16,3-6-5-16,-2-3-6 0,1-3-23 15,-1-1-26-15,-1-1-19 0,-1-3-32 16,-3 1-60-16,-1-10-58 0,-5 4-65 16</inkml:trace>
  <inkml:trace contextRef="#ctx0" brushRef="#br0" timeOffset="2026.89">2562 6479 844 0,'0'0'67'0,"0"0"92"0,0 0-30 15,41-17-57-15,-20 8-2 0,1-1-18 16,0-1-36-16,0-1-9 0,-1 1-7 15,-1-1-2-15,-1 3-23 0,0-1-46 16,0 2-40-16,10 1-86 0,-4 3-97 16,-3-1-69-16</inkml:trace>
  <inkml:trace contextRef="#ctx0" brushRef="#br0" timeOffset="2417.82">3164 6417 255 0,'0'0'133'0,"0"0"-39"0,0 0 39 16,0 0-34-16,0 0-19 0,0 0-11 16,0 0-2-16,0 0 5 0,5-28-9 15,-6 21-3-15,-1 2-19 0,0 1-19 16,-1-1-14-16,-3 0-8 0,0 2-10 15,-1 2-8-15,-3 1-11 0,0 0-14 16,-3 4-1-16,-3 7 25 0,-1 3 13 16,-4 2 1-16,1 7 3 0,-1 3-10 15,-1 2-9-15,4-1-6 0,1 1-4 16,5 0 22-16,3-2 6 0,5-2 3 16,3-2 0-16,2-1 0 15,4-2 5-15,4-3 11 0,3-2 18 16,4-2 6-16,4-3 2 0,4-2 4 15,5-3-16-15,6-4-13 0,8-6-10 16,8-6-7-16,-3-5-17 0,-10-2-22 16,-8 3-27-16,-13 1-33 0,1-3-61 15,11-22-41-15,-6 4-108 0</inkml:trace>
  <inkml:trace contextRef="#ctx0" brushRef="#br0" timeOffset="2936.91">3451 5968 524 0,'0'0'61'16,"0"0"19"-16,0 0 46 0,0 0-60 0,4-35-33 16,-1 30 3-16,-2 2-6 0,0 3-12 15,-1 1-15-15,0 6 1 0,0 3 5 16,0 6-3-16,-2 6 6 15,-1 11 0-15,3 15-4 0,0 15-2 16,0 7-1-16,0 3-5 0,2-7 0 16,-1-6 1-16,-1-2-1 0,0-4 0 15,0-5 0-15,1-5 1 0,-1-6-1 16,1-4 1-16,2-8-1 0,1-5 0 16,0-8-2-16,0-4 2 0,1 0 0 15,0-4 1-15,1-2 1 0,2-6 9 16,-2-7-1-16,1-9-3 0,-1-6-3 15,5-8-1-15,1-9 4 16,3-4 22-16,1 5 0 0,-3 10-11 0,-1 10-10 16,-4 6-6-16,5-3-2 0,0 1 2 15,0-2-2-15,0 5-1 0,0 0 1 16,-1 6 0-16,-2 2 2 0,-2 1 0 16,-1 3-1-16,-1 1-1 0,-2 1-1 15,2 1-3-15,-2 6 0 0,-1 6 3 16,1 3 1-16,-2 8 1 0,0 8 1 15,-2 10 1-15,0 4 2 0,0 2 0 16,0-5-2-16,0-10-1 0,2-9 0 16,1-6-2-16,0-3 0 0,1 2-22 15,0 2-84-15,5 3-85 0,-1-7-97 16,3-4-104-16</inkml:trace>
  <inkml:trace contextRef="#ctx0" brushRef="#br0" timeOffset="3327.46">3992 6494 533 0,'0'0'66'0,"0"0"-5"0,0 0 6 0,0 0-57 16,8-7-8-16,-2 3 0 0,-1 0-2 15,2 0 3-15,2 0 5 0,1 0 41 16,2-1 0-16,3 1-7 0,0-1-15 15,0-1-6-15,1-1 6 0,0 0 1 16,-1-1 3-16,-2 1 5 16,-2 2 7-16,-1 0-3 0,-2-1-9 15,-3 0-8-15,-2-1 0 0,-1 2-2 16,-2 3-4-16,-5 0-5 0,-3 1-12 16,-7 1-1-16,-4 5-1 0,-4 6 0 15,-3 4 0-15,-3 2 0 0,2 5 2 16,0 2 0-16,2 0-1 0,2 1 1 15,5-1 5-15,5-3 19 0,4-2 13 16,5 1-7-16,4-5-5 0,3 1 1 16,6-4-9-16,3-1-5 0,3-3-5 15,2-2-3-15,4-6 0 0,4 0-4 16,2-9-72-16,4-2-80 16,12-11-82-16,-6 1-96 0,-6 2-112 0</inkml:trace>
  <inkml:trace contextRef="#ctx0" brushRef="#br0" timeOffset="3827.48">4549 6339 211 0,'0'0'62'0,"0"0"9"0,0 0 52 0,0 0-36 0,12-40 0 15,-12 32-11-15,2 0-14 0,-2 0 2 16,0 0-6-16,-2 0-14 0,-2-1-5 16,0 3 1-16,-1 2-13 0,-4-1-11 15,3 3-8-15,-2-1-4 0,-1 2-4 16,-1 1-1-16,-1 1 1 0,-1 4-3 16,-4 3 1-16,-2 3 2 0,0 3 0 15,-2 4 0-15,-3 3 0 0,2 6 0 16,0 0-1-16,0 8-1 0,4 6 2 15,2-4 0-15,7-5-2 0,6-6 2 16,4-8-1-16,4 4 1 0,3 3 3 16,5-3 1-16,2-2 2 15,3-4-1-15,2-2-1 0,-1-6 4 16,1-3 2-16,1-5 18 0,-1-5 21 16,-2-7-3-16,0-6-4 0,-2-4-4 15,-1-8-5-15,-2-16 9 0,0-24-14 16,-6-28-11-16,2-13-6 0,-2 4 2 15,-1 19-8-15,-2 31-2 0,-1 18 3 16,-2 16 10-16,0 5 8 0,-1 0-6 16,0-2-1-16,0-2-1 0,-1 0-6 15,0 2-6-15,0 1-3 0,0 4-1 16,0 2-10-16,1 3-54 16,-1 2-55-16,5 1-63 0,-3 3-102 15,1 2-138-15</inkml:trace>
  <inkml:trace contextRef="#ctx0" brushRef="#br0" timeOffset="4686.29">2483 7852 298 0,'0'0'73'0,"0"0"2"0,0 0 32 15,0 0-36-15,16-34-29 0,-14 27-6 16,0-2 8-16,-1 1 7 0,-1 1 6 16,3 1 8-16,-3 2-9 0,0 0-14 15,2 2-16-15,0 2-17 0,0 3-9 16,1 6 0 0,1 7 3-16,1 13 4 0,2 19 10 0,3 22-2 0,-1 12 0 15,-1 4-3-15,2-3 0 0,-2-10 0 16,-4-4 0-16,1-3-5 0,-2-5-2 15,-3-2-3-15,0-8-2 0,-3-2-15 16,1-6-47-16,-1-4-11 16,0-10 6-16,1-8-25 0,-1-7 0 15,-3-4-18-15,0-2-84 0,0-5-146 0</inkml:trace>
  <inkml:trace contextRef="#ctx0" brushRef="#br0" timeOffset="5016.33">2531 7934 596 0,'0'0'63'0,"0"0"3"0,16-38 60 0,-7 20-67 0,4 0-31 0,1-2-5 16,0 0-6-16,5 2-5 0,0 1 2 15,0 2 6-15,2 1 4 0,1 4 4 16,0 3-2-16,1 3-9 0,1 3-6 16,1 2-7-16,-4 6-2 0,3 5 0 15,-4 4-1-15,-1 4 4 0,-3 3 0 16,-6 3 10-16,-4 3 3 0,-6 0 7 31,0 2 5-31,-10-2-7 0,-6 0 0 0,-4-1-16 0,-12 0-3 0,-6 1 2 16,-12-2-6-16,-4-5-1 0,4-7-21 15,1-5-56-15,7-8-70 0,0-2-75 16,11-1-49-16,5-5-164 0</inkml:trace>
  <inkml:trace contextRef="#ctx0" brushRef="#br0" timeOffset="5991.44">3267 7803 319 0,'0'0'70'0,"0"0"10"0,0 0 11 0,0 0-44 16,0 0-10-16,19-29 14 0,-17 23 2 16,-1 1-3-16,2-2-14 0,-3 0 7 15,0 0-4-15,0 1-8 0,0 1-3 16,0-1 2-16,-3 1-3 0,3-1-6 16,-3 2-3-16,1 0 4 0,-1 1-6 15,0-1-5-15,0 1 9 0,0-1 3 16,0 1-3-16,-1 0 2 0,-2 2-12 15,1-1-6-15,-4 2-4 0,-1 2 0 16,-2 2-2-16,-4 6 2 16,-2 4-1-16,-3 4-1 0,-2 3 0 15,0 5 0-15,-3 7-10 0,3 8-8 16,1 6-10-16,6-1-14 0,6-9-6 16,7-9 17-16,3-10 19 0,0 0 9 15,5 0 4-15,1 3 1 0,4 0-5 16,1-4 5-16,4-5 1 0,-2-3 0 15,1-5 10-15,-1-4 14 0,3-5 10 16,-2-5-4-16,0-5-5 0,0-4 2 16,-4-3 3-16,2-4-7 0,-2 1-4 15,-2-2-8-15,0 0 4 0,1 1-2 16,-1 2 0-16,-3 1-3 0,2 3-5 16,0 2-1-16,-2 4-5 0,-2 3 0 15,3 2 0-15,-4 2 0 0,2 4 0 16,-3 0-1-16,0 2 0 0,-1 1-5 15,0 5-7-15,-1 5 2 0,-2 4 7 32,1 4 1-32,-3 4-3 0,5 5-1 15,-3 2-1-15,3 0 5 0,0 0 0 16,3 0 2-16,2-1 0 0,6-3 1 16,0-2 0-16,2-3 0 0,2-1 1 15,-2-5-1-15,1-1 1 0,1-5 6 16,0-4 2-16,-3-4 8 0,0-2 11 15,-1-7-3-15,2-5-6 0,-2-5-2 16,1-10-5-16,1-17-4 0,2-6-5 16,-1 0 0-16,-2 11 0 0,-1 15 0 15,-6 11 5-15,1 5 2 0,1-1-2 16,-2-1-5-16,-1 2-2 0,1 1-1 16,-2 2-1-16,-3 3 1 0,2 4 0 15,-2 0-2-15,0 4-7 0,0 6 5 16,0 4 2-16,-2 4 1 0,1 3 1 15,-1 4 0-15,0 0 0 0,-1 0-1 16,2 1 1-16,1 1 0 0,0-3 0 16,1-1 0-16,2-2 1 0,2-3 0 15,5-4 2-15,2-1 3 0,2-4 9 16,2-3-1-16,0-2-5 0,5-4-8 16,0-6-1-16,-2-5-5 0,2-4-53 15,-3-5-48-15,-1-3-35 0,0-27-65 16,-5 5-116-16,-5-3-244 15</inkml:trace>
  <inkml:trace contextRef="#ctx0" brushRef="#br0" timeOffset="6117.37">3651 7623 959 0,'0'0'170'0,"-3"0"-87"0,3 0-7 0,0-2-54 0,-1-2-19 0,1-1-3 16,-1-1-48-16,1-1-57 0,1 1-69 15,5-4-8-15,-2 4-90 0,3-3-142 16</inkml:trace>
  <inkml:trace contextRef="#ctx0" brushRef="#br0" timeOffset="6617.27">3755 7829 343 0,'0'0'259'0,"0"0"-164"0,0 0 44 16,-1-43-44-16,6 27-60 0,2-2-17 15,4-2 4-15,-3 2-2 0,5 0-1 16,-1 3 1-16,-2 0 3 15,2 4-1-15,-1 1-2 0,-4 3-6 16,1 1-6-16,1 3-8 0,0 1 0 16,-1 1 0-16,0 1 0 0,3 1-1 15,-1 6-1-15,0 6-1 0,3 4 2 16,-2 8 1-16,3 10 0 0,0 9 0 16,3 8 1-16,-4 3-1 0,-2-3-1 15,-3-7 0-15,-5-4-1 0,-2-4-21 16,-1-1-7-16,-5-7 10 0,-2-6 1 15,2-10 10-15,0-3 7 0,-1-1 2 16,0-4 0-16,-2-2 3 0,0-4-3 16,0-8-2-16,3-6 0 0,0-13 1 15,1-13-3-15,4-14 3 0,9-5 1 16,6 2 0-16,9 8 11 0,6 11 35 16,8 5-5-16,3 3-11 0,1 2-8 15,-3 5-15-15,-2 2-7 0,-7 4-3 16,-6 5-49-16,-5 3-73 0,10-1-78 15,-3 3-11-15,-4 0-92 0</inkml:trace>
  <inkml:trace contextRef="#ctx0" brushRef="#br0" timeOffset="7260.81">4575 7596 80 0,'0'0'303'0,"0"0"-134"0,0 0-80 0,0 0-52 0,-14-18-21 16,6 15-13-16,-1 2-3 0,-2 1-5 15,-1 0-29-15,-3 6 3 0,0 2 21 16,-5 1 10-16,2 2 0 0,-1 2 0 15,-1 0 4-15,2-1 17 0,1-1 10 16,2 1-9-16,0-2-3 0,2 0 9 16,0 0 13-16,2-1-11 0,2 0-17 15,-1-1-4-15,2-1 10 0,1 1 17 16,2-1-2-16,2-1-10 0,-1 0 0 16,2-1 6-16,1 1-1 15,0 1-2-15,1-2-1 0,0 2-4 16,0-1-1-16,1 1-4 0,0-1-6 15,1-1-4-15,0 0-4 0,-1 0 0 16,2-1 2-16,1-1 2 0,3-1 10 16,1-1 7-16,1 0-6 0,4 0-7 15,-1-1-5-15,2 0 0 0,-2 0 1 16,2 0-1-16,-3 0 5 0,-1 0 2 16,0 1 8-16,-1 0-2 0,0 1-4 15,1 0-2-15,1 3 0 16,-1-1-9-16,1 3 1 0,-1 0-4 0,0 3 0 15,0 1 1-15,-2 0 1 0,-3 2-1 16,-3 1 7-16,-2-1 10 16,-2 2 10-16,-4-1 3 0,-3 0-2 15,-4 2-2-15,-3-2-5 0,-2 0 1 16,-4-2 0-16,0-2-1 0,-5-1-5 16,-1-1-2-16,-2-3-9 0,3-1-3 15,1-1-3-15,2-1-1 0,3-2 0 16,4 0-9-16,3 0-37 0,4-4-38 15,7-1-44-15,8-12-79 0,4 2-168 16,5-4-322-16</inkml:trace>
  <inkml:trace contextRef="#ctx0" brushRef="#br0" timeOffset="11866.61">4965 7667 132 0,'0'0'104'0,"0"0"-13"0,0 0 2 0,0 0-1 0,0 0-17 15,0 0-6-15,-1 0 1 0,1 0 14 16,0 1-4-16,0-1-11 0,0 0-9 15,0 1-10-15,1-1-18 0,0 1-16 16,0 0-4-16,-1-1-4 0,0 0 0 16,0 0 0-16,-2 0-3 15,-1-2-2-15,0-2 0 0,-1 0 0 16,1-1 1-16,2 0 3 0,-1 1-3 16,1 1-4-16,1 2-12 0,0 1-76 15,0 0-88-15,3 10-92 0,0 1-7 16,0-3-47-16</inkml:trace>
  <inkml:trace contextRef="#ctx0" brushRef="#br0" timeOffset="12312.88">5037 7993 189 0,'0'0'317'0,"0"0"-195"0,0 0-25 0,0 0-16 15,0 0-16-15,9-13-23 0,-9 10-19 16,-1-2-5-16,0 0-1 16,-2 0-1-16,-1-1 9 0,-1 0 4 15,1 0 9-15,1 0 4 0,0 3-9 16,1 0-4-16,1 2-4 0,0 1-6 15,0 0-8-15,1 2-8 0,0 3-2 16,0 4-1-16,0 1 1 0,0 0 0 16,1 1-2-16,0-2-7 0,0-1-56 15,-1 1-64-15,0-3-101 0,0-2-117 16</inkml:trace>
  <inkml:trace contextRef="#ctx0" brushRef="#br0" timeOffset="12911.56">5508 7706 336 0,'0'0'101'0,"0"0"-29"0,0 0 51 0,0 0-25 15,0 0-27-15,15-28 0 0,-4 21-3 16,-1-1-3-16,2-1-19 0,2 0-15 16,0 0-19-16,1 2-5 0,-1 3-3 15,0 1 2-15,0 3-5 0,0 0 1 16,-1 7 1-16,0 3-1 0,2 5 0 16,-2 3 3-16,0 6 0 0,-2 4 7 15,1 5-4-15,-3 7-2 0,-4-4 1 16,-3-2-3-16,-2-6 0 15,-7-5 0-15,-4 4-2 0,-2 0 0 16,-3-2-2-16,-3-4-6 0,-3-4 0 16,3-5 4-16,-2-6 1 0,1-3 0 15,2-5 0-15,2-6-1 0,2-7 2 16,0-3 0-16,5-6 1 0,2-8 1 16,6-8 0-16,1 4 5 0,6 2 26 15,5 7 9-15,5 8 11 0,4-2 4 16,7 0-8-16,7 1 2 0,7 3-7 15,4 1-11-15,1 3-14 0,-10 6-12 16,-9 2-7-16,-11 3 0 0,-1 1-11 16,1 1-50-16,2 0-37 0,1 0-42 15,7 0-71-15,-6 4-140 0,-6-1-140 16</inkml:trace>
  <inkml:trace contextRef="#ctx0" brushRef="#br0" timeOffset="14006.89">6393 7776 374 0,'0'0'82'0,"0"0"-11"0,0 0 16 0,0 0-24 0,12-12-23 15,-10 8-5-15,1 1 2 0,-1-1 0 16,-1 0-15-16,0 0 13 0,-1 1 7 16,0-1-4-16,0-1-4 0,0 0 0 15,0 1-3-15,0 0 0 0,-2-2-7 16,1 0-2-16,-1 1 0 0,-1-1-6 15,1-1-3-15,-1 2-5 16,-2-2-3-16,0 0-3 0,-4 1 1 16,1 1 0-16,-3 2-3 0,-1 1-1 15,-3 2-2-15,-3 3 1 0,0 5-1 16,-3 4-1-16,-1 3-8 0,2 3-3 16,0 5 2-16,2 2-10 0,4 3-54 15,1 0 29-15,4 3 7 0,4-1-11 16,1 0 28-16,4-3 21 0,0-2 3 15,4-2 2-15,2-2 9 0,2-4 10 16,2-1-2-16,2-6 6 0,1-4-18 16,0-3 10-16,0-3 10 0,0-8-11 15,0-3 11-15,0-5 2 16,-2-1-14-16,0-2-3 0,0 0-2 16,0-2 2-16,-2-2-8 0,2 3-3 15,-3 0 1-15,1 1-2 0,-1 3 0 16,-1 1 0-16,-2 1 1 0,1 3 0 15,-1 2 3-15,0 1-3 0,1-1 3 16,-3 4-2-16,0 0-2 0,0 0 2 16,-1 2-1-16,0 0-1 0,0 2-2 15,0 1-1-15,0 0-1 0,1 7-6 16,0 3-1-16,0 5 5 0,-1 2-1 16,-1 4 7-16,0 0 2 0,2 2 2 15,1 0-3-15,2-4-1 0,2 0 0 16,2-4 0-16,1-2 0 0,-1-2 0 15,2-5 1-15,-2-3 0 0,-1-3 1 16,3-1 1-16,-2-6 1 0,1-2 7 16,0-5 20-16,0-3 6 0,2 0 1 15,-3-2-10-15,1-1-9 0,3 1-3 16,-3 0-7-16,1 0-6 0,1 2 0 16,-1 0-3-16,1 2 3 15,-2 2-2-15,0 2 2 0,-1 1-2 0,-2 3-1 16,-2 2-1-16,0 2 0 0,-1 2 0 15,-1 1 0-15,0 0-8 16,-2 1-3-16,1 6-5 0,-1 3 4 16,1 4 2-16,0 4 4 0,0 2 0 15,3 4 5-15,0 1-1 0,0 3-1 16,1-2-6-16,2-1-4 0,0 1 4 16,0-2 10-16,-1 0 1 0,1-3-1 15,-2-3 1-15,-1-3 0 0,-2-4 0 16,-1-4 1-16,0-6-1 0,0-2 6 15,2-7 11-15,-1-5-3 0,-1-6-5 16,1-6 4-16,1-11-4 0,3-12 1 16,6-7-7-16,2 1 2 0,2 13 4 15,-3 15 3-15,-2 14-3 0,-1 5-7 16,3-2-1-16,1 2-2 0,2 2 0 16,-3 5 1-16,-1 0 2 15,-2 7 5-15,-2 5-6 0,2 2 0 16,-4 7 0-16,0 3-2 0,-1 1-1 15,-2 5 0-15,1-1-22 0,-2 0-46 16,-1 2-53-16,0 6-112 0,-1-8-131 16</inkml:trace>
  <inkml:trace contextRef="#ctx0" brushRef="#br0" timeOffset="14460.8">7392 7776 151 0,'5'-7'305'0,"1"-2"-212"0,1 1 38 0,-1-4-53 16,0 0-23-16,-2-1-24 16,0 2-3-16,-3-3 12 0,1 2-4 15,-2-1-3-15,-2 1 4 0,-2 2-17 16,-2 0-10-16,-2 2-2 0,-2 3-6 15,-1 2-2-15,-2 3 0 0,-3 3-2 16,1 6 2-16,-3 4-6 0,-1 3-6 16,2 8-11-16,0 4-14 0,0 7 0 15,0 8-11-15,7 4 7 0,4 0 27 16,6-9 14-16,2-11 1 0,4-9 12 16,1-4 18-16,2 1-1 0,5-1-23 15,2 0 20-15,1-8-12 0,2-6 18 16,-1-7 10-16,4-10-2 0,-2-6 10 15,1-6 4-15,1-15 0 0,-1-18-4 16,-4-29-3-16,-2-20-5 0,-5-9 2 16,-2 10-30-16,-3 29-9 0,0 27-5 15,-4 27 0-15,-1 11 0 0,-2 5-2 16,-3 0-2-16,-2 0-25 0,1 1-22 16,-1 5-48-16,2 3-51 0,5 6-58 15,1 5-123-15,3-1-221 0</inkml:trace>
  <inkml:trace contextRef="#ctx0" brushRef="#br0" timeOffset="14930.4">7720 7714 473 0,'0'0'74'0,"0"0"14"0,0 0 18 0,5-35-39 0,-5 24-22 16,0-1-15-16,-2 0 8 0,-2 2 3 15,-2 0-12-15,-1 3 2 0,0 2-8 16,-2 2-8-16,-2 3 0 0,-2 4-5 15,-2 5-4-15,0 6-4 0,-2 5 3 16,2 4 1-16,0 3-6 0,4 3 2 16,3 0-2-16,3-1 1 0,4 1 2 15,1-3 0-15,6 0 11 0,4-5 16 16,2-1 2-16,2-5 4 0,3-4-7 16,0-6-2-16,3-4 4 0,-1-4 13 15,1-8-2-15,-1-6-6 16,-3-3-4-16,0-6-1 0,-5-16-8 15,-3-10-17-15,-4-4-3 0,-3 6-3 16,-1 15 0-16,-5 19 0 0,0 8-10 16,-4 2-32-16,-3 1-49 0,-3 0-22 15,-4 4-18-15,-5 8-68 0,2-1-63 16,4 2-83-16</inkml:trace>
  <inkml:trace contextRef="#ctx0" brushRef="#br0" timeOffset="15662.68">7848 7738 282 0,'0'0'90'16,"0"0"38"-16,0 0 3 0,0 0-18 15,0 0-5-15,0 0-21 0,15-39 5 16,-10 27-7-16,3 3-23 0,1-1-27 15,0-1-11-15,3 4-3 0,-3 0-5 16,-1 0-3-16,0 2-4 16,-2 2-3-16,0 0-2 0,-2 3-4 0,-1 1 0 15,-1 4-2-15,-1 5 2 16,-1 4-1-16,0 3 2 0,0 4 0 0,0 1 1 16,0 5-2-16,0-2 2 15,0 2-4-15,0 1 4 0,-2 0-2 16,1 0 0-16,0-3 0 0,1-3 1 15,0-2-1-15,0-7 0 0,0-5 0 16,2-3 1-16,1-5 0 0,0-4 0 16,2-4 2-16,-1-5-2 0,2-4 2 15,0-3-1-15,2-6 3 0,3 0 0 16,0-2-1-16,0 1-4 0,3 2 0 16,-1 0 1-16,1 4-1 0,0 1 1 15,0 2 1-15,-1 2-2 0,0 3 0 16,-1-1 0-16,-1 6 0 0,0 0 0 15,-1 2 0-15,-3 1 0 0,-1 2-1 16,-2 2 1-16,1 1 0 0,-2 5-2 16,-1 4 0-16,-2 5 1 0,0 4 0 15,0 3 1-15,-4 4-1 0,2 0-1 16,-1 3-1-16,1-1-7 0,2 1-6 16,-1-1 2-16,1 0 4 0,0-4 3 15,1-2 4-15,3-5 3 0,-1-3 0 16,0-6 1-16,1-4 0 15,1-4 2-15,2-8 7 0,1-4 4 16,1-4-7-16,1-9 1 0,3-10-2 16,4-13-2-16,3-7-3 0,-1 6-1 15,-4 14 7-15,-3 16 6 0,-2 9 12 16,1 1-2-16,1 1-6 0,0 2-6 16,-3 4-3-16,0 3-4 0,-1 3 4 15,-3 6 1-15,0 3 4 0,-1 3 3 16,-1 4-5-16,0 5-6 0,-2 2-3 15,0 4 0-15,0 0-2 0,-1 7 0 16,2 4-6-16,-1 5-36 16,1-2-33-16,0-6-34 0,-2-10-48 15,-2 2-80-15,-1-8-106 0</inkml:trace>
  <inkml:trace contextRef="#ctx0" brushRef="#br0" timeOffset="16335.91">5557 8670 407 0,'10'-6'89'0,"1"-2"14"0,2-1 52 0,-1 0-52 16,-1-1-40-16,-3 1-31 0,-5 1-12 16,-3 1 2-16,-1 3-11 0,-7 0-4 15,-2 4-4-15,-5 0-3 0,-5 7 0 16,-4 4 1-16,-2 3-1 15,-1 3-3-15,0 3-7 0,0 1-25 0,1 1-2 16,1 3 14-16,3-1 14 0,6 1 7 16,3-1 1-16,5 1 1 0,6-5 1 15,3 1 4-15,7-3 1 16,7-2-3-16,4-1-1 0,3-4-2 16,4 1 2-16,2-3 0 0,2-1 0 15,0 2 6-15,0-2 10 0,0 1 1 16,-2-2-6-16,-2 4-1 0,-5-3 1 15,-3 2 9-15,-6 1 2 0,-6-1 12 16,-6 3 17-16,-4-1-9 0,-8 2-7 16,-9 0-10-16,-4-1-10 0,-14 2-4 15,-14 1-3-15,-16-1-7 0,-6 0-3 16,0-4-5-16,7 0-36 0,11-4-24 16,1-2-43-16,8 1-22 0,6-5-37 15,11-1-3-15,12-1-77 0</inkml:trace>
  <inkml:trace contextRef="#ctx0" brushRef="#br0" timeOffset="17588.75">6011 8939 377 0,'0'0'82'0,"0"0"4"0,0 0 13 15,0 0-26-15,0 0-10 0,4-38 3 16,-2 31 1-16,1 0-9 0,1-1-5 16,0 1-1-16,0-1-3 0,2 1-8 15,-1-1-3-15,-1 1-12 0,-1 0-2 16,-2 3-7-16,1-2-5 15,-2 0-3-15,-5 1-5 0,-3 2 1 0,-2-2-5 16,-5 3-4-16,-3 2-3 0,-5 0-17 16,-2 6-9-16,-2 4 3 0,-3 5 0 15,1 4-17-15,0 7-8 16,2 7-25-16,2 11-12 0,3 7 2 16,7 3-11-16,7-4 27 0,7-8 42 15,2-11 27-15,4-8 5 0,1-5 4 16,1-4-3-16,2 0 0 0,4 1 2 15,1-2 1-15,5-6 31 0,1-6 23 16,2-2 2-16,0-7 29 0,0-5-20 16,0-2-8-16,0-5-2 0,-1 0-14 15,-3-3-3-15,1-4-16 0,-4 0-9 16,-1-1-4-16,-2-1-8 0,-2 2 1 16,-1 3 5-16,-2 2 2 15,-1 3 3-15,-1 4 5 0,-2 2-2 16,1 4-6-16,-2 3-6 0,-2 1 0 15,0 5-5-15,0 0-2 0,-1 3-1 16,-2 5-2-16,1 6 3 0,1 3 0 0,1 4 0 16,0 4 0-16,5 0 3 15,2 2-3-15,2 0 0 0,2-2 1 16,3 0-1-16,-1-3 3 0,2-2 6 16,-1-1 23-16,1-5 17 0,-2-6 1 15,0-3-11-15,-2-4-6 0,1-2 1 16,-1-4 3-16,-1-5-11 0,0-1-3 15,-1-5 1-15,0-3-5 0,-1-1-6 16,0-1-6-16,2-2-3 0,-1 1-2 16,0 2 0-16,0 1 0 0,-2 4-1 15,0 1 0-15,-1 2-1 0,0 2 1 16,1-1-1-16,-1 3-2 16,0 0 0-16,1 2-2 0,1-1-8 0,-2 4-10 15,0 0-6-15,0 3 3 0,-2 0 5 16,-1 6 6-16,-1 3 5 15,-2 4-3-15,1 6 6 0,-1 2-1 0,0 1-4 16,0 5-5-16,0 0-8 0,0-1-9 16,0 0-9-16,0 0 5 0,0-4 7 15,0-2 20-15,3-4 10 0,-1-3 1 16,0-2-1-16,0-7 2 0,2-2-1 16,-1-3 1-16,0-5 1 0,2-4 2 15,1-3-1-15,1-2 8 0,0-5 1 16,1-2-6-16,4-2-5 0,0-1-1 15,2 3-1-15,1 0 1 0,-1 3-1 16,2 3 0-16,-1 0 0 0,1 1-1 16,-2 3 2-16,0 0-1 15,-2 4 1-15,0 1-1 0,-2 1 1 16,-1 2-1-16,-1 2 2 0,1 1-2 16,-2 1 0-16,-2 1-1 0,0 4 0 15,-1 5-1-15,0 2 1 0,-2 6 0 16,-1 2 0-16,-1 4 1 0,0-1 0 15,0 4-2-15,-1-4-14 0,0 1-4 16,0-2 4-16,-1-5 0 0,2-1 11 16,0-5 4-16,0-5 1 0,0-5 0 15,2-2 7-15,1-7 15 0,2-5 2 16,2-3-10-16,1-4 3 0,3-6 2 16,3-8-1-16,6-9-1 0,6-5-2 15,-1 0 0-15,-1 12 1 16,-5 14 5-16,-6 11-1 0,-1 5-4 15,1 2 0-15,1 3-4 0,2 1-3 16,-2 1-1-16,-2 9 0 0,-1 4 0 16,0 4-5-16,0 7-3 0,2 7 1 15,2 9-1-15,2 8-10 0,2 4-40 16,-2-7-39-16,-1-1-24 0,-3-9-25 16,-2-1-58-16,-6-8-80 0,-3-8-84 15</inkml:trace>
  <inkml:trace contextRef="#ctx0" brushRef="#br0" timeOffset="17870.56">7277 8960 824 0,'6'-7'103'0,"2"1"28"0,-2 2-45 0,-1-3-58 16,-3 3-12-16,-1 4-9 0,-1 4 4 0,-3 6-5 16,-1 11-5-16,-2 13 27 0,-1 16 6 15,1 13 2-15,3 5-10 0,3-3-20 16,0-6-6-16,0-7-3 0,0-1-4 16,0 0-7-16,1-5-12 0,-1-3-7 15,0-2-15-15,1 0-25 0,-5-6-76 16,1-6-37-16,0-10-51 0,3-9-94 15</inkml:trace>
  <inkml:trace contextRef="#ctx0" brushRef="#br0" timeOffset="18214.32">7238 9121 401 0,'0'0'158'0,"0"0"-24"0,16-45 73 16,-8 25-92-16,2-1-32 0,0 1-37 16,2-2 1-16,-1 0-4 0,2-2-21 15,-1 2-3-15,1-2 8 0,-1 3-1 16,1 1 5-16,-1 3 3 0,0 5-4 16,-2 2 1-16,2 4-11 0,-3 4-9 15,2 1-7-15,0 1-4 0,0 2 0 16,-1 5 0-16,1 5 0 0,-4 4 1 15,-1 4 0-15,-3 4 1 0,-1 2 1 16,-3 9 6-16,-7 5 6 16,-6 6-3-16,-2-7-4 0,2-7-7 15,0-12-1-15,1-7-1 0,-4 4-16 16,-2-2-27-16,-3 4-16 0,-2-4-18 16,2-5-10-16,4-3-12 0,0-3-49 15,1-7-53-15,4-3-24 0,5-3-138 16</inkml:trace>
  <inkml:trace contextRef="#ctx0" brushRef="#br0" timeOffset="18589.32">7616 8610 426 0,'0'0'155'16,"0"0"-20"-16,18-36 42 0,-8 21-83 15,1-1-38-15,1-1-29 0,0 2-7 16,2 1 0-16,-1 2-7 0,-1 3 10 16,-4 4 9-16,-1 1-3 0,-2 3 0 15,-2 1-8-15,-1 4-14 0,-2 4 2 16,0 6 7-16,-2 5 2 0,-1 3 1 15,-3 13-1-15,-2 15 1 0,-4 17-5 16,-1 5-1-16,-1 2-4 0,0-9-6 16,2-9 0-16,0-4-1 0,2-2-2 15,2-5 0-15,3-3 0 0,4-5-23 16,1-4-39-16,2-6-34 0,3-8-33 16,0-7-41-16,6-4-34 0,3-3-12 15,-2-3-140-15</inkml:trace>
  <inkml:trace contextRef="#ctx0" brushRef="#br0" timeOffset="19011.2">7874 8862 594 0,'0'0'88'0,"0"0"63"15,0 0-33-15,0 0-49 0,0 0-34 16,0 0-12-16,-10-11-4 0,14 10-3 15,3 1 9-15,1 0 24 0,3 0-4 16,3 0 5-16,2 0-8 0,1 1-14 16,1 0-9-16,1-1-5 0,1 0-2 15,-1 0-11-15,2-3 0 0,1 1 3 16,-5-3-1-16,2 1-1 16,-4-2 6-16,0 0 8 0,-4-1 1 15,-1 1-3-15,-3-1-5 0,-3 0-2 16,-4-2-3-16,0-2-1 0,-5 2 1 15,-7 0-3-15,-3 3-1 0,-8 1-1 16,-4 4 1-16,-11 3 0 0,-12 10 0 16,-5 10 0-16,-3 6 0 0,8 4 1 15,11 0 0-15,14-5-1 0,7-6 0 16,8-3 28-16,5-2 21 0,3 3 0 16,2 0-15-16,4 3-10 0,8-3-9 15,6-1-3-15,4-5-1 16,1-3-4-16,4-2-5 0,1-3 1 15,7-4-3-15,6-1-4 0,7 0-30 16,3-3-49-16,-1-2-28 0,-3-1-55 16,-1-4-82-16,-11 2-163 0</inkml:trace>
  <inkml:trace contextRef="#ctx0" brushRef="#br0" timeOffset="24614.12">1608 11365 94 0,'0'0'30'0,"0"0"22"0,0 0 29 16,0 0-15-16,0 0-5 16,0 0 2-16,5 5-3 0,-5-5-1 15,0 0 4-15,0 0-4 0,2-1 3 16,-1-2-3-16,-1-2-8 0,3-1-3 15,-2-1-8-15,1-1-4 0,1-1-3 16,2-1-4-16,3 1-7 0,3-1-15 16,0 0-4-16,2 1 3 0,1 2-4 15,0 0-2-15,2 2 0 0,-2 3 1 16,0 0-1-16,-4 2 0 0,1 4 0 16,-2 3 6-16,1 7 6 0,-4 2 1 15,2 5-6-15,0 5-7 0,-2 9 0 16,-4 11-9-16,1 7-8 15,-3 6 0-15,-1-7 7 0,-3-4 0 16,0-10 4-16,-4-4 1 0,3-6-5 16,0-7-5-16,2-7 5 0,0-1-3 15,3-2 6-15,-2-1 5 0,1-2-1 16,-1-2 3-16,2-4 0 0,0-2 0 16,0-3 2-16,0-6 11 0,0-7-2 15,3-3 10-15,-1-6 9 0,1-10 4 16,0-9-3-16,4-10-6 0,2-3-13 15,2 3-8-15,2 10 2 0,1 12-6 16,1 9-3-16,-3 7 3 16,-1 3 1-16,3-3 9 0,2-2 7 15,3 2 4-15,-2-1-5 0,1 4 5 16,-4 2-4-16,2 1-7 0,-4 2 0 16,-1 3 1-16,-1 1-10 0,-2 2 0 15,-2 1 0-15,2 1-1 0,-2 0-1 16,2 4 1-16,-1 3-1 0,2 5 1 15,-1 2 3-15,0 5 4 0,0 3-2 16,1 4 1-16,2 6 0 0,-3 1-4 16,3-1 1-16,0 6-1 0,-4-9 1 15,2 4 0-15,-1-2 0 0,-3-5-1 16,-1 3 1-16,-2-2 1 0,1-1 1 16,-3-1-1-16,0-3-1 0,-3 0-3 15,0-3 0-15,-2-3-7 0,2-3-33 16,-2-2-58-16,3-4-61 0,1-4-92 15,-3-2-116-15</inkml:trace>
  <inkml:trace contextRef="#ctx0" brushRef="#br0" timeOffset="24911.07">2594 11345 863 0,'0'0'132'0,"0"-2"-10"0,0 0-59 0,2 0 10 15,-1-2-45-15,1 0-28 0,0-1-2 16,0 0-29-16,-2 0-55 16,0 0-52-16,3 2-86 0,-1 2-42 15,-2 1-151-15</inkml:trace>
  <inkml:trace contextRef="#ctx0" brushRef="#br0" timeOffset="25051.71">2622 11679 931 0,'0'0'51'0,"0"0"-11"0,0 0-2 0,0 0-38 15,0 0-5-15,0 0-164 16,0 0-113-16,0 0-134 0</inkml:trace>
  <inkml:trace contextRef="#ctx0" brushRef="#br0" timeOffset="26070.6">3548 11489 119 0,'0'0'60'0,"0"0"24"0,0 0 19 15,0 0 4-15,0-9-12 0,0 5-17 16,0 1 2-16,0-1 13 16,0 1-1-16,0-2-24 0,0 2-14 15,2-2-4-15,-1-2-3 0,3 0-11 16,3-1-15-16,1-4-15 0,3 0-5 16,4-1 1-16,1 2-2 0,1 2-1 15,0 2 1-15,-1 2-1 0,-2 5-2 16,2 0 3-16,-2 7-1 0,-1 6-3 15,-2 2 2-15,3 9 1 0,-4 8-2 16,-1 11 1-16,-1 11-1 16,-2 1 3-16,-3-5-1 0,-3-8-4 15,-1-12-7-15,-1-6-2 0,-1-7-9 16,0-1-9-16,0 3-1 0,1-4 8 16,-1 3 16-16,0-6 7 0,3-4 0 15,-3-5 2-15,1-3-1 0,2 0 1 16,0-8 0-16,0-3 3 0,3-5 17 15,-1-3 12-15,2-4-4 0,0-4-8 16,5-5 1-16,-1-9 2 0,7-6-1 16,0 5-2-16,-2 11-7 0,2 6 2 15,0 6-11-15,3-1-3 0,3-4 1 16,5 1-2-16,1 1-1 0,-1 4 1 16,1 2-1-16,-1 4 0 0,-2 5 1 15,-3 1 0-15,-2 5 0 0,-4 1 0 16,-3 5 0-16,-1 4 2 0,-5 9-1 15,0 4 1-15,-4 12-1 0,-2 9 2 16,0 9 1-16,-5 3-3 0,1-4-1 16,0-5 0-16,0-8 1 0,0-4-1 15,0-3 0-15,3-9-4 0,0-6-38 16,2-1-57-16,0 4-65 0,3-5-91 16,0-3-109-16</inkml:trace>
  <inkml:trace contextRef="#ctx0" brushRef="#br0" timeOffset="26555.4">4549 11607 547 0,'0'0'103'0,"0"0"-54"0,0 0 32 0,16-37 0 15,-13 25-11-15,-2 2-24 0,-1-1 1 16,0 0 4-16,0 0-4 0,-3 0 0 15,-2 0-8-15,2-1-11 0,-1 2-8 16,-2-1-3-16,0 1-6 0,-1 0-3 16,-1 4-8-16,0 2 0 0,-4 3 0 15,2 1-2-15,-1 1-1 0,-4 5 0 16,5 1-4-16,-3 1 2 0,2 3 0 16,0 5 4-16,0-2-3 0,4 3-3 15,1 2-7-15,2 0 2 0,0 2 4 16,2 3 1-16,0-2 3 0,2 3-7 15,0-2-4-15,0 0-1 16,0-2 8-16,3-1 8 0,1 0 0 16,1-4-3-16,2-1 3 0,1-2 5 15,3-2 2-15,1-3 12 0,2-3 9 16,1-4 1-16,2-1-4 0,1-5 7 16,0-3 13-16,-1-4-3 0,0-2-2 15,-4-3-3-15,0-4 2 0,-4-12 9 16,-6-12-10-16,-3-11-15 0,-3-1-9 15,-3 11-6-15,-1 18-3 0,-1 13-3 16,1 4-1-16,-2 1-1 0,-6-1-3 16,0 3-4-16,-3 1-28 0,2 5-35 15,0 2-29-15,2 1-33 16,-1 8-72-16,4 2-109 0,3-1-104 0</inkml:trace>
  <inkml:trace contextRef="#ctx0" brushRef="#br0" timeOffset="26711.87">5025 11773 1258 0,'0'0'128'0,"0"0"-80"0,0 0-15 0,0 0-33 16,0 0-112-16,0-11-78 0,-6 4-105 15,-1 2-129-15</inkml:trace>
  <inkml:trace contextRef="#ctx0" brushRef="#br0" timeOffset="27214.4">5761 11526 566 0,'0'0'31'0,"0"0"11"0,0 0 80 16,-2-34-38-16,1 21-28 0,0 1-15 15,1-1 6 1,0 2-2-16,0 0-10 0,1 1 9 0,1-1 3 0,0 3 2 16,-1-2-6-16,-1 0-7 0,1 1-3 15,-1-1-15-15,0-1-6 0,0 0-7 16,-1 1-4-16,-2-1-1 0,-2 2 0 15,-1 1 0-15,-3 2 0 16,-1 3-6-16,-2 3-6 0,-4 3 4 16,-1 7 2-16,-2 7 5 0,-3 2-4 15,2 6-14-15,-3 11-10 0,2 9-2 16,3 7-13-16,3 1 0 0,8-4 2 16,7-10 11-16,1-12 24 0,4-6 5 15,3-7 2-15,2 0 6 0,3-3 12 16,2-1 6-16,2-2 7 0,1-5 14 15,-1-4-4-15,0-9-5 0,-2-3-12 16,-1-5-12-16,-2-5 1 16,-3-9-1-16,0-15-5 0,-6-13-7 15,-2-1 0-15,-1 5-14 0,-2 16-11 16,-2 19-4-16,1 7-6 0,0 6-30 16,0-1-46-16,-1 1-66 0,-1-1-50 15,2 4-67-15</inkml:trace>
  <inkml:trace contextRef="#ctx0" brushRef="#br0" timeOffset="27636.28">6208 11200 467 0,'0'0'126'0,"0"0"-35"0,0 0 68 0,13-48-43 16,-10 33-41-16,0-2-39 0,-2 0-1 15,-1 0 3-15,0 0-15 0,0 2 2 16,-1 0 1-16,-2 0 4 0,0 1 4 16,0 0-5-16,-2 0-13 0,0 1-5 15,-1-1 0-15,0 3-6 0,1 2 5 16,-2 0-7-16,0 2-2 0,-2 2-1 15,0 3-3-15,-1 2 2 0,-2 1 0 16,-1 6 0-16,-1 5 1 0,-1 5 0 16,-2 4 1-16,-1 12 0 0,-4 14-1 15,-3 14 0-15,1 11-1 0,6 2-2 16,4 1-4-16,5-6-9 0,1-1 0 16,3 2 1-16,0-1 6 0,1-2 3 15,2-3-9-15,-1-5-25 0,0-5-14 16,1-5-37-16,2-4-4 0,1-7 10 15,5-5-24-15,0-9-26 0,1-3 3 16,-3-9-62-16,-1-6-71 16</inkml:trace>
  <inkml:trace contextRef="#ctx0" brushRef="#br0" timeOffset="27823.79">5782 11687 812 0,'0'0'124'0,"0"0"2"16,34-33 22-16,-10 16-71 0,9-2-21 16,11-2-6-16,10-4 9 0,3 2-18 15,-1 3-34-15,-5 5-7 16,-5 3-10-16,1 4-32 0,0 1-43 0,-3 2-40 16,0 3-48-16,-4 2-80 15,-12 0-78-15</inkml:trace>
  <inkml:trace contextRef="#ctx0" brushRef="#br0" timeOffset="28372.31">3613 12426 293 0,'0'0'251'0,"0"0"-191"0,0 0 1 0,0 0 5 0,0 0-32 15,22-14-27-15,-20 14-1 0,0 0 13 16,-2 4-2-16,0 4 8 0,0 7 18 16,-2 4 7-16,-2 14-16 0,-3 16 2 15,-3 20-1-15,3 13-13 0,0 3-10 16,1-1 0-16,2-7-12 0,-3-5 2 16,0-2-2-16,0-4 0 0,-2-3-17 15,-2-3-27-15,1-1-24 0,-2-4-40 16,1-7-16-16,0-6-68 0,3-13 0 15,2-10-74-15</inkml:trace>
  <inkml:trace contextRef="#ctx0" brushRef="#br0" timeOffset="28699.87">3567 12629 561 0,'0'0'102'0,"25"-38"7"15,-7 13 41-15,3-1-74 0,3 2-29 16,-1 1-14-16,5 2-7 16,0 3-7-16,1 4-15 0,1 3-3 15,-3 5 0-15,1 6 0 0,-3 3 1 16,-4 9-1-16,-3 4 0 0,-6 6-1 15,-3 9 9-15,-7 7 10 0,-3-1 9 16,-7-4-16-16,-6-5-4 0,-4-5-3 16,-4 2-3-16,-13 6-2 0,-8 0-3 15,-4-3-26-15,2-5-34 0,10-11-40 16,11-5-34-16,-6-7-45 0,6 0-42 16,2-4-185-1</inkml:trace>
  <inkml:trace contextRef="#ctx0" brushRef="#br0" timeOffset="29545.85">4244 12666 78 0,'0'0'220'15,"0"0"-111"1,0 0 6-16,0 0-28 0,26-33-33 0,-18 26-11 0,-2-1 15 16,-1 1 23-16,-1 0-17 0,1 0 4 15,-3 0-10-15,2-1-9 0,-2-1-5 16,-1 2-16-16,0-1-10 0,-1 0-1 16,2-1-5-16,-2-1 0 0,0 2 2 15,-2 0-1 1,-3 0-7-16,-1 2 0 0,-2-1-4 0,-3 3-1 0,1 3-1 15,-5 1-5-15,-2 1-1 0,-3 7-5 16,-2 4-8-16,-2 6-8 0,-1 5-20 16,-3 11-10-16,-1 8-16 0,1 9-20 15,2 3-30-15,8-5-18 0,7-5 21 16,6-9 41-16,3 0 79 0,2-7 40 16,2-7 23-16,4-6 36 0,-1-3-13 15,2 0-14-15,5-2-2 16,-1-2-6-16,4-7-10 15,0-2-26-15,4-7 0 16,1-7-12-16,3-4-6 0,0-4-7 0,1-4 5 0,1-8 15 16,-4 4 17-16,-1-4 4 0,-4 3-1 15,-2 6 5-15,-1 0-3 0,1 3-7 16,-3 4-13-16,-1 1-14 0,-2 4-4 16,-2 2-4-16,-3 3-3 0,-1 2 3 15,-2 4-3-15,0 1-2 0,-2 2 0 16,-1 7-1-16,-2 5-1 0,-3 3 3 15,2 6 1-15,0 4-1 0,1 2-1 16,0 2-7-16,1 0-1 0,0-2 4 16,3 0 4-16,1-3 2 15,0-1 0-15,5-5 5 0,1-2-4 16,2-4 9-16,3-5 11 0,1-4 3 16,3-3 5-16,1-5-8 0,1-4 3 15,3-4-5-15,1-3-12 0,0-2-4 16,1-7-2-16,1-7 1 0,2-13-1 15,-2-10 1-15,2 4 0 0,-7 10-2 16,-9 18 0-16,-1 11-1 0,-5 7 0 16,1 0 0-16,-2 1-10 0,-1 4-11 15,-1 0-15-15,-7 7 15 0,-1 6 9 16,-2 3 6-16,-2 4 6 0,0 6 0 16,0 1-5-16,2 2 3 0,2 0 2 15,2 1 0-15,1-2 1 16,4 0 1-16,0-4 2 0,1-3 9 15,4-4 1-15,3-1-7 0,3-4-2 16,3-3-4-16,3-3 0 0,1-6-27 16,1-2-45-16,1-7-80 0,10-13-79 15,-6 2-105-15,-6 0-158 0</inkml:trace>
  <inkml:trace contextRef="#ctx0" brushRef="#br0" timeOffset="29686.37">4687 12493 1112 0,'0'-5'65'0,"0"-1"2"0,0-1 20 0,0-2-87 0,0-1-20 0,-1-2-63 15,0 1-44-15,0-2-97 0,-2 4-25 16,3 1-140-16</inkml:trace>
  <inkml:trace contextRef="#ctx0" brushRef="#br0" timeOffset="30140.46">4845 12582 663 0,'0'0'203'15,"0"0"-47"-15,0 0 4 16,0 0-88-16,31-38-45 0,-17 25-16 16,-1-2-1-16,4 0 0 0,-1 0 1 0,1-1 0 0,-1 4-4 15,1 1 3-15,-3 4 4 0,0 4-6 16,-3 2-3-16,0 2-5 0,-3 7-2 16,1 5 0-16,0 4 1 0,0 9 0 15,-1 8 0-15,-1 9 0 16,0 6-3-16,-4 2-6 0,0-6-19 15,-3-11-11-15,0-11-15 0,-4-6-1 16,-1-2 0-16,-3 2-2 0,-1-1 6 16,-2-2 33-16,-1-4 19 0,1-6 1 15,-1-4 0-15,1-2 0 0,2-8-1 16,1-4 8-16,3-4 34 0,3-3 20 16,2-6-4-16,3-8-12 0,8-11-12 15,8-7-3-15,6-2 7 0,4 6-14 16,2 9-13-16,-5 14-11 0,-2 5-2 15,-5 7-40-15,1 2-41 0,3 1-55 16,2-3-42-16,13 0-52 0,-9 4-38 16,-7 2-75-16</inkml:trace>
  <inkml:trace contextRef="#ctx0" brushRef="#br0" timeOffset="30563.11">5524 12416 372 0,'0'0'136'0,"0"0"12"0,0 0 8 0,49-11-36 0,-35 8-45 15,-1-2-27-15,-2 1-2 0,-4 0 7 16,-2 0-1-16,-3 1-3 0,-2 1-12 16,0 1-22-16,-4 1-15 0,-5 0-10 15,-3 3-10-15,-6 4-6 0,-3 2-7 16,-3 3-16-16,-2 3-36 0,-2 2-37 15,0 2 3-15,1 0 54 0,3-2 63 16,5 1 2-16,4-4 2 0,6 0 18 16,5-1 8-16,4-1-6 0,3-1-4 15,5-3-4-15,6 3-1 0,2-2 12 16,4-2 6-16,3 1-6 0,-1-1 5 16,1 2-18-16,-2 1-11 0,-3 1 0 15,-3 3 23-15,-5 0 37 0,-4 3 5 16,-5 0-14-16,-2 1 1 0,-7-1-14 15,-3 0-11-15,-6-1-2 0,-3-2-13 16,-5-1-4-16,-2-3-9 16,-2-2 0-16,-2-2-36 0,-3-5-51 15,3-1-35-15,-11-4-66 0,11-3-104 16,9-3-234-16</inkml:trace>
  <inkml:trace contextRef="#ctx0" brushRef="#br0" timeOffset="39215.79">25270 4791 106 0,'0'0'155'0,"-6"1"-124"0,3 0 3 16,1 0 15-16,-1 0-9 0,2 0-19 15,0 0 1-15,1-1 16 0,0 0-2 16,0 0-7-16,1-2 5 0,1 0 6 15,0-3 10-15,0 2 1 16,1-2-1-16,0-1-3 0,1 2-5 16,1-3-1-16,-1 1-8 0,0-1-7 15,2-1-7-15,0 0-4 0,3-2-4 16,0 2 0-16,2-2 2 0,2-1 0 16,1 1 4-16,1-1 0 0,0-1-5 15,2 3 2-15,-1-1-3 0,1 1-2 16,-2 2 2-16,-1 0 1 0,-2 3-5 15,1-1-1-15,-4 2 2 0,0 1-2 16,-1 2 3-16,1 0 4 0,-1 0 2 16,-1 2-3-16,1 3 2 15,0 0-5-15,-1 2-3 0,1 1-3 16,1 2 2-16,0 1-1 0,-2 1-1 16,1 2-1-16,-1 1 3 0,-1 1 3 15,-3 1-1-15,0 3 2 0,-3-2-1 16,0 2 2-16,0 1 0 0,-5 1-1 15,-2-1 0-15,-1 3-2 0,-4 0 0 16,-3-2-3-16,0 2-1 0,-3-1 2 16,0 0-4-16,-1-1 6 15,3 0-2-15,-1-2-2 0,3 0 3 0,0-3-5 16,3-3 1-16,1-2-1 0,4-1-1 16,2-4 1-16,1-1-1 0,2-2 0 15,0-3 1-15,1-1 1 16,0-1 2-16,5-6 7 0,3-2 2 15,5-3-2-15,2-3-7 0,4-2-2 16,4-4-2-16,-1-2-1 0,5-1 0 16,1 0 1-16,1-1-1 0,1 1-1 15,1 0 1-15,-1 2-1 0,1-1-3 16,0 1 0-16,-2 3 2 0,-1-1 0 16,-3 4 3-16,-1 0 0 0,0 3-1 15,-2 1 1-15,-4 1-1 0,-3 3-1 16,-5 0 1-16,-3 3 1 0,-3 1 0 15,-3 1 0-15,-1 2-2 0,-1 0 2 16,-3-1-2-16,-4 2 2 0,0 0-2 16,-1 0 1-16,-3 0 0 0,0 2-1 15,0 0 1-15,-4 4-1 0,0 2 2 16,-1 3 0-16,-4 3-2 0,1 4 2 16,-4 4 0-16,1 2 0 0,-1 1 1 15,4 3 0-15,0-2-1 0,6 2 0 16,2-1 9-16,3-3 7 0,6 0 8 15,3-3 13-15,3 0 6 0,6-3-2 16,4 0 4-16,2-4 1 0,5-1-10 16,0-3-1-16,3-1-7 0,1-2-10 15,1-3-11-15,0 0-4 0,-1-3-3 16,1-1-4-16,1-3-33 0,-2-2-33 16,-1-1-27-16,-2 0-25 15,-3 3-42-15,-1 1-53 0,-3 2-111 16,-7 0-105-16</inkml:trace>
  <inkml:trace contextRef="#ctx0" brushRef="#br0" timeOffset="40756.14">26419 5404 99 0,'0'0'30'0,"0"0"-16"0,1 0 18 0,0 0-3 0,1 0 2 0,2 0 16 16,-1 0 8-16,2 0-7 0,-2 0 14 15,3 0 17-15,-3 0-13 0,2 0-14 16,-1 2-8-16,-1-2-5 0,-1 0-1 16,0 0 2-16,0 0-10 0,1 0-10 15,0 0-1-15,-2-2-5 0,1 0-5 16,-1 0 0-16,1 0 4 0,-1-1 5 16,-1 1 4-16,0-2 0 0,0 2 0 15,0-3-4-15,-1 1 4 0,-1 0 3 16,-1-1 1-16,-1 0-7 15,1 1 3-15,-2 0-3 0,1 1-6 16,-1 2-2-16,1-1 3 0,0 0-4 16,-1 2 2-16,0 0-5 0,0 0 0 15,0 0-6-15,0 0 0 0,0 0 1 16,-2 1-1-16,2 2 0 0,0-1 4 16,-1 3 3-16,-2-1 0 0,1 1 1 15,-1 1 1-15,1 2-5 0,0-1 0 16,-1 2-1-16,1-1 2 0,2 0-1 15,1 1 1-15,1-1-2 0,1-1 1 16,0 1-2-16,1 0-2 0,-1 0-1 16,2 0 1-16,-2 0 0 15,-1-1 0-15,0 0-1 0,2 0 1 16,0 0-1-16,1-2 0 0,0 1 0 16,0 0 0-16,2 0 0 0,2 0 2 15,2 1-2-15,0-1 1 0,1 1-2 16,1 0 2-16,1 0-1 0,0-1 1 15,-1 1-1-15,3-3 2 0,-2 2-2 16,0 1 0-16,0-2 0 0,0 1 0 16,-1-2 1-16,2 1-2 15,-1-1 0-15,1 0 1 0,-1 1 1 0,1-2-1 16,-2 2 0-16,0-2 0 16,0 0 0-16,0-1 0 0,-2-1 2 15,0 0-2-15,-1 1 1 0,0-1-2 16,0 0 2-16,0-1-1 0,-1 0 1 15,-1 0-1-15,1 0 1 0,0 0 0 16,0 0-1-16,0-1 0 0,0 0 1 16,1-2 2-16,-2 0-3 0,0-1 1 15,-1 0 0-15,0-1 1 0,-2 0-2 16,0 1 2-16,0-1 4 0,0-1-2 16,-1-1 0-16,-1-1 1 0,0 0-3 15,-1-3 5-15,-1 2-3 0,-1-4 1 16,1 1 3-16,1-1 2 0,-1 1-4 15,1-2 1-15,0 1 1 0,0-1 1 16,1 2 4-16,-1-2 4 0,-1 0-5 16,1 0-2-16,0-2-1 0,0 1-3 15,0-4 1-15,0 1-1 0,0-3 0 16,0 2 3-16,2 0 2 0,-1 0-1 16,1 3 1-16,0 1-3 0,1 1-2 15,0 1-1-15,0 2-2 0,-1 3 2 16,1 1 2-16,-1 3-1 0,1-2 4 15,0 2 2-15,-1 0-6 0,1 0 0 16,0 1-4-16,0-1-1 0,0 2-1 16,-2 1-1-16,2 1 1 15,0 0 0-15,0-2 0 0,0 2-3 16,0 0-2-16,-1-1-3 0,0 0-1 16,0 0 2-16,0 0 1 0,0 1-1 15,-1 0-4-15,2-1 1 0,-1-1-5 16,0 2 5-16,1-1 1 0,-1 1 3 15,1-1 4-15,-1 1-4 0,1 0 5 16,-1 0 1 0,0 0-3-16,1 0 2 0,-1 0-8 15,0-1-22-15,-1 0-6 0,1 0 6 16,-2-2 11-16,-1 1 12 0,0 0 5 16,-2-1-1-16,2 0 1 0,0 0-1 15,0-1-5-15,1 3-5 0,1-3-7 16,1 3-19-16,0 0-31 0,1 0-36 15,0-2-37-15,2 1-34 0,2 0-36 16,1-2-146-16</inkml:trace>
  <inkml:trace contextRef="#ctx0" brushRef="#br0" timeOffset="41612.44">25257 4294 286 0,'-5'0'89'0,"-1"1"-23"15,0 0 14-15,-2-1-40 0,4 2-1 16,0-2 5-16,1 2 9 0,2-2-8 16,-1 1-2-16,2-1-8 0,0 1-1 15,3-1 1-15,4 0 17 0,6 0 15 16,5 0-7-16,7-2-13 0,13-2-12 15,14-1-12-15,13-2-1 0,6 0 2 16,0 2-3-16,-3 1 0 0,-5 2 6 16,-1-1 5-16,-4 2-1 0,-6-1-9 15,-3 2-2-15,-4-1-2 0,-6-1 0 16,-3 0-3-16,-7 0-5 16,-5 2-7-16,-8-1-3 0,-1-1 0 15,0 0 0-15,3 0-38 0,0 1-40 16,-2-2-43-16,-3-1-79 0,-1-2-130 15,-6-2-231-15</inkml:trace>
  <inkml:trace contextRef="#ctx0" brushRef="#br0" timeOffset="44592.71">27586 4864 325 0,'0'0'112'0,"0"0"-30"0,0 0 14 0,0 0-11 16,0 0-15-16,1-1-11 0,-1 1-11 15,0 0-12-15,0 0-17 16,0 0-1-16,-1 0 2 0,0 0 7 15,-1 0 8-15,0 0-1 0,-2 0-3 16,2 0 0-16,1 0-1 0,-2 0 6 16,1-3-9-16,0 0-5 0,1-1-5 15,1 0-10-15,0 0-4 0,0 0-1 16,1-1-2-16,0 4-19 0,0-2-35 16,1 3-40-16,-2 0-55 0,0 8-99 15,0 1-62-15,0 1-87 0</inkml:trace>
  <inkml:trace contextRef="#ctx0" brushRef="#br0" timeOffset="44922.05">27602 5150 76 0,'0'0'452'16,"0"0"-335"-16,0 0-4 0,0 0 12 16,0 0-47-16,32 0-34 0,-23 0-11 15,-3-1-10-15,-2 1-6 0,0-1-11 16,-2 0 5-16,-1 0 6 15,0 0 9-15,-1-1 9 16,0-1-4-16,-1-1-8 0,-1-3-10 16,0 2-9-16,-2 0-4 0,3 2-8 0,-2-1-28 0,2 1-26 15,0 1-31-15,0 2-58 0,1 0-93 16,0 2-105-16</inkml:trace>
  <inkml:trace contextRef="#ctx0" brushRef="#br0" timeOffset="45633.7">28556 4807 5 0,'0'0'418'0,"0"0"-338"0,0 0-16 0,0 0 17 0,0 0-29 15,11-9-7-15,-10 8 3 0,0-1-3 16,0 1-9-16,1 0-11 0,-2-1 14 16,0 0 2-16,0 1-1 0,-2-1-8 15,-3 2-22-15,-4 0-10 0,-3 0 0 16,-4 2-2-16,-5 3-4 0,-3 2 1 15,-2 3-13-15,-3 1-10 0,1 0-18 16,1 0-2-16,5 1 26 0,1-2 13 16,6 0 5-16,5-1 3 0,4-1 0 15,4 0 1-15,2 1 9 0,6-4 22 16,5 1 4-16,5 0-7 0,4-1-1 16,2 1-14-16,3-1-2 0,1 1-9 15,0 0-1-15,0 1 0 0,-1 1 2 16,1 2-2-16,0 1 3 0,-1 2 1 15,-2 1 8-15,-4-1 7 0,-2 1 4 16,-5 1 8-16,-1-1 9 0,-7 0-2 16,-4 1-2-16,-1-1-1 0,-10 1-11 15,-4-1 1-15,-8-1 7 16,-10 0-10-16,-8 0-11 0,-11-3-7 16,-3-1-2-16,6-4-3 0,6-1-15 15,6-3-27-15,9-1-14 0,7 0-11 16,8-1-22-16,3-1-46 0,1-1-36 15,2 1-44-15,4 0-88 0</inkml:trace>
  <inkml:trace contextRef="#ctx0" brushRef="#br0" timeOffset="46901.75">29027 5059 285 0,'0'0'84'0,"0"0"14"0,0 0-3 0,0 0-37 0,3-26-20 16,0 23-12-16,-1-2-21 0,1 1-4 15,-1 0 2-15,-1 1-2 16,1-1 20-16,-2 1 26 0,0-1 16 15,0 2 4-15,0-1-6 0,0 0-1 0,0-2-16 16,0 0-11-16,-3-1-6 16,2 0-2-16,-2-3-2 0,1 1 0 15,-1 0 2-15,-1-1-5 0,-2 0-10 16,1 2-2-16,-3 0-2 0,1 0-3 16,-3 3-3-16,0 1 0 0,-1 3-1 15,-3 3-3-15,0 4 2 0,-2 5-12 16,0 5-7-16,-1 2 11 0,2 3 2 15,0 0 7 1,4 3 0-16,3-2-3 0,2-1 4 0,5 0 0 0,1-2 0 16,2 0 0-16,5-4 4 0,0-3-3 15,2-1 4-15,2-4 0 0,-1-4 1 16,2-4 7-16,1 0 10 16,-1-5 0-16,-1-4 5 0,2-2 1 15,-3 0-1-15,0-2-1 0,1 0-10 16,-2 0-7-16,1-1-7 0,1 1-1 15,-2 0-2-15,1 2-1 0,-1 0 1 16,-1 2 0-16,-1 1-6 0,1 2 6 16,-2 1 0-16,0-1-4 0,-1 2-1 15,-3 0 2-15,1 2-2 0,-2 1-4 16,1 0 4-16,-2 1-2 16,0 1-9-16,0 4-7 0,0 4 12 0,1 4 8 15,1 4 3-15,0 2 1 0,4 0-1 16,-2 3 0-16,3-1 0 15,2 1 1-15,1-1 0 0,1 0-1 16,-1-1 1-16,2-2 0 0,-2-4 3 16,-1-1-2-16,0-5 13 0,-1-3 7 15,-2-3 5-15,1-2 3 0,1-3 2 16,-1-4-11-16,1-3-11 0,0-3-6 16,2-1-1-16,0-2-3 0,1-1 0 15,1-2 0-15,-1 0 1 0,2 3-1 16,-1-1-1-16,0 2 1 0,1 3 0 15,-3 1 1-15,1-1-2 0,-1 3 1 16,-1 1 0-16,-2 0-3 0,-1 2-5 16,0 1 1-16,-3 2-2 0,0 1-1 15,-1 1-3-15,1 1-6 0,0 0 1 16,1 3-5-16,1 3-8 0,-1 4 3 16,2 2 13-16,0 4 3 0,0 3 0 15,0 3-11-15,3 0 5 0,-2 2 4 16,1 1 11-16,0-3 3 0,1-2 0 15,-1-2 0-15,-2-3 2 0,-1-4-1 16,-2-3 8-16,-1-3 9 0,-1-5 0 16,1 0 7-16,1-2 4 0,0-7-21 15,1-3-4-15,2-2-3 16,0-4-1-16,2 1-4 0,-1-2 3 16,1 3 0-16,1-2 1 0,-1 3 3 15,1 0-2-15,-1 2 5 16,1 3-6-16,1-1 0 0,-1 3 0 15,1-1-1-15,-1-1 0 0,-1 3-7 0,0 2-8 16,-2 1-4-16,1 1 0 0,-4 1 7 16,0 2 7-16,-2 0 3 0,-1 4-13 15,2 3 13-15,-1 2 2 0,0 6 1 16,0 0 0-16,1 2 0 0,-2-1 0 16,1 1-3-16,1-3-2 0,1 0-8 15,0-3-4-15,0 0 4 0,1-3 8 16,-1-3 5-16,0-3 4 15,1-2 2-15,0-3 26 0,1-5 5 16,3-2-14-16,1-3-9 0,0-6-1 16,4-2-11-16,1-3 0 0,1-3 0 15,2-1 0-15,-1 2-2 0,2 3 2 16,-1 4 0-16,1 4-2 0,-2 5-4 16,-3 4 2-16,-3 4 1 0,0 2 0 15,-3 5-5-15,-2 6 6 0,1 4 0 16,-1 5 2-16,1 3-2 0,0 4-4 15,0 2-23-15,1 0-23 0,-1 1-28 16,3 1-69-16,3 5-83 0,-3-5-55 16,0-6-162-16</inkml:trace>
  <inkml:trace contextRef="#ctx0" brushRef="#br0" timeOffset="47168.02">30212 5011 522 0,'5'-7'127'0,"1"1"-37"0,2 1 40 0,-3-1-94 0,-1 1-33 16,-2 2-3-16,-2 3-6 0,0 0 0 16,0 4-4-16,-2 7 10 0,1 5 3 15,-1 7 7-15,0 12 3 0,2 12 3 16,0 9-9-16,1 2-4 0,3-3-3 15,-1-7-3-15,-1-7-17 0,0-4 2 16,1 1-10-16,-3-4-19 0,2-4-27 16,-2-7-35-16,0-8-28 0,-2 5-37 15,2-5-17-15,0-2 55 0</inkml:trace>
  <inkml:trace contextRef="#ctx0" brushRef="#br0" timeOffset="47481.04">30272 5231 344 0,'0'0'50'15,"0"0"25"-15,11-47 21 0,-3 27-36 16,-4 1 8-16,3 2 0 0,-1 1-9 16,2 0-5-16,3 2-8 0,0-2-4 15,1 2-8-15,3-1 3 16,-2 2-5-16,2-1-16 0,-2 5-12 15,0 3-4-15,0 0 0 0,-1 5-1 16,-4 0-3-16,2 1 4 0,-2 2 2 16,-1 5-2-16,0 1 9 0,-4 6 10 15,-2 1 13-15,-1 4-3 0,-3 1-14 16,-3 0-10-16,-3-2-1 0,-3 0 3 16,-2-3-6-16,-2-1-1 0,-2-3-10 15,2-1-35-15,-3-3-43 0,1-1-57 16,-6-9-81-16,6-3-76 0</inkml:trace>
  <inkml:trace contextRef="#ctx0" brushRef="#br0" timeOffset="47841.24">30655 4556 580 0,'0'0'164'0,"0"0"-104"0,0 0 109 16,0 0-82-16,26-38-68 16,-21 31-3-16,1 3-1 0,-3 1-14 15,0 2-1-15,-1 1-8 0,1 3-10 16,-1 4-11-16,0 6 29 0,-1 3 25 15,-1 6 8-15,0 5-19 0,-5 9-5 16,-1 12-4-16,-6 8-2 0,0 2-3 16,3-1 3-16,-1-7-2 0,4-4-1 15,3 1 1-15,3-5-1 0,0 0 0 16,1-11-14-16,4-4-19 0,4 2-20 16,-1-5-30-16,2-3-44 0,10 1-35 15,-3-9-24-15,0-5-127 0</inkml:trace>
  <inkml:trace contextRef="#ctx0" brushRef="#br0" timeOffset="48263.01">30945 4995 273 0,'0'0'253'0,"0"0"-199"16,0 0 63-16,0 0-44 0,0 0-50 15,0 0-15-15,0 0-8 0,-7-33-15 16,11 32-4-16,-1 1 19 0,3-1 11 15,1 1 19-15,1 0 12 0,3 0 2 16,1 0-2-16,4 0-8 0,0-1-7 16,4-2-11-16,2 1-10 0,1-4-1 15,2 0-1-15,0-1-1 16,-1 0-2-16,-1 2 5 0,-3-4 17 16,-3 1 11-16,-3 1-1 0,-3 0-4 15,-5 1-4-15,-2 0 1 0,-3 0-6 16,-2 2-7-16,-6 1-13 0,-7 0 0 15,-3 3-1-15,-7 0 1 0,-9 7 0 16,-11 6 0-16,-2 6 0 0,3 1 0 16,12-4 0-16,15-3 10 0,6-4 15 15,1 4 22-15,1 0 21 0,3 1-6 16,4 0-12-16,-1-3-5 0,7 1-8 16,3-2 0-16,3-1-10 15,3-1-10-15,5-1-8 0,2-2-9 16,2-1 0-16,6-1-33 0,-1-3-23 15,4 2-27-15,4-1-35 0,4 3-39 16,5 3-48-16,-10-1-67 0,-11 0-109 16</inkml:trace>
  <inkml:trace contextRef="#ctx0" brushRef="#br0" timeOffset="49357.57">27689 6232 408 0,'0'0'125'0,"0"0"-42"0,0 0 5 15,0 0-13-15,0 0-15 0,0 0 3 16,0 0-1-16,19-25-6 0,-10 17-14 16,1-3 0-16,4 1-11 0,-1-1 0 15,5 1-3-15,-1-1-5 0,1 2-15 16,1 1-4-16,-3 1-3 0,1 2 0 16,-2 3-1-16,-3 1 0 0,0 2-3 15,-1 5 2-15,-3 4-4 0,0 5-3 16,-2 5 1-16,-3 10 4 0,0 1 3 15,-1 3 2-15,-1 8-2 0,1 0-1 16,-1-3 1-16,1-5-6 0,-1-6 2 16,-1-8 2-16,3 2 2 15,-1-1 1-15,1-7 0 0,0-2 1 16,1-7 3-16,2-3-2 0,0-2 8 16,3-8 10-16,1-6-4 0,1-5-12 15,2-4-3-15,0-5 1 0,3-1-3 16,-1 0 1-16,1 1-2 0,-1 4 1 15,1 2 0-15,-1 2 0 0,1 3 0 16,-1 0-1-16,3 3-1 0,-2-1 2 16,0 3-6-16,-1 3-9 0,0 1-4 15,-3 2 3-15,0 4 7 0,-4 2 7 16,-3 2-5-16,0 6 1 16,-2 5-5-16,1 4-11 0,-1 2-12 15,1 3-1-15,-2 3 6 0,1-3 10 16,0 0 7-16,1 0 7 0,1-2 3 15,-1-1 2-15,1-4 0 0,-1-2 0 16,-1-4 1-16,0-4 2 0,-1-3 15 16,1-2 29-16,1-4 10 0,1-6-23 15,2-4-24-15,2-3-2 0,1-7-2 16,6-7-3 0,3-9 3-16,4-5-3 0,1 5 2 0,-6 9-3 0,-4 13 3 15,-3 5 8-15,3 0-2 0,2 2-5 16,1-3-3-16,-1 4-3 0,1 3 0 15,-2 3-1-15,0 0 0 0,-2 3 1 16,-3 1-1-16,0 0-3 0,-1 7 3 16,-3 2-2-16,-1 9 3 0,-2 6 2 15,-1 12 2-15,-2 15 0 0,0 9-1 16,-2 3-2-16,2-5-1 0,-2-8-5 16,0-10-10-16,1-1-10 0,1-8-20 15,0-6-45-15,2 1-51 0,1-8-87 16,1-3-107-16</inkml:trace>
  <inkml:trace contextRef="#ctx0" brushRef="#br0" timeOffset="49748.63">29027 6383 401 0,'0'0'254'0,"8"-1"-210"0,-2 0 27 0,2-2-41 16,3 0-21-16,0-2-1 0,2 1-8 15,3-3 2-15,-1 0-2 0,1 1 17 16,3-1 33 0,-5 1 0-16,4-2 7 0,-2-3 2 15,1 2-1-15,-1-3 6 0,1 0-17 0,-4-1-31 0,1-1-9 16,-6 1-3-16,-3 0-1 15,-4 0 4-15,-1 4-7 0,-8 2-5 16,-4 1-4-16,-7 5 2 0,-6 2 7 16,-7 12-4-16,-9 9 3 0,-7 11 1 15,2 4-11-15,9-4-21 0,10-7-8 16,11-8 13-16,5 2 22 0,-1 1 5 16,3 2 2-16,3 2 27 0,6-4 8 15,2-4-13-15,7-4-6 0,3-1-10 16,6-8-8-16,4-3-41 0,18-6-127 15,-7-7-133-15,0 3-124 0</inkml:trace>
  <inkml:trace contextRef="#ctx0" brushRef="#br0" timeOffset="50314.61">29695 6327 473 0,'0'0'156'0,"0"0"-54"15,0 0-2-15,0 0-56 0,0 0-17 16,0 0-3-16,37-25 4 0,-31 20 8 16,-3-1-19-16,-1 0 14 0,-2 0 25 15,0 2-11 1,1-1-13-16,-4-1-14 0,-2 1-14 0,-1 0-4 0,-2 1-2 15,0 3-3-15,-4 1-11 0,-1 1-2 16,-7 6 2-16,0 7-3 0,-3 4-5 16,-1 5 4-16,-3 10 12 0,6-2 3 15,3 3 5-15,2-1 0 0,5-6 0 16,3 2 5-16,3-3 13 0,2-2 1 16,3-6-3-16,1-3-2 0,3-5-4 15,2-4-5-15,1-4 4 0,3-2 13 16,2-7 13-16,0-2-16 0,4-5-10 15,-2-4 1-15,2-5-1 0,-1-4-3 16,3-8-3-16,-3 1-3 0,2 3-1 16,-3 2 1-16,-2 10 0 0,0 1-2 15,-4 7 1-15,-2 4 0 0,-3 3-8 16,-3 3-9 0,0 2 1-16,-3 5 9 0,-5 2 4 0,2 5 4 15,-1 3 0-15,3 3 6 0,0 2 6 16,3 3 10-16,1-2 9 0,3 0 6 15,2-2 8-15,3-3-6 0,3-1-15 16,1-2-10-16,4-4-10 0,2-2-4 16,3-2-25-16,2-4-48 0,1-2-30 15,2 0-28-15,-1-1-55 0,6-4-36 16,-8 2-1-16,-3-3-140 0</inkml:trace>
  <inkml:trace contextRef="#ctx0" brushRef="#br0" timeOffset="51054.41">30057 6347 690 0,'0'0'152'0,"0"0"-21"0,0 0 13 16,0 0-111-16,30-29-27 0,-22 21-6 16,0 0-1-16,1-1-15 0,1 5-14 15,-4-2 15-15,2 2-4 0,0 4-1 16,-3 0 5-16,1 6 3 0,-1 1 2 15,0 3 10-15,-1 2 10 0,-2 5 4 16,-1-1 1-16,-1 5-2 0,2 2-4 16,-2 1 1-16,1 0 0 0,3 1 1 15,-3-1-6-15,2 1-1 0,1-4-1 16,-1-3-2-16,0-3 1 16,0-3 0-16,2-3 1 0,-1-4 1 15,0-2 2-15,1-3 4 0,1-3 0 16,-1-2-4-16,2-5-2 0,0-3 2 15,-2-2 16-15,3-3 4 0,1-3-7 16,-1-4 3 0,3-2-3-16,0-1-8 0,0 0 4 15,2 6-3-15,-1 1 4 0,1 4-5 16,-1 6-8-16,-2 1-1 0,0 5 0 16,-2-1-2-16,-1 2 0 0,-2 3 0 15,0 1 3-15,-2 0-2 0,0 0-1 16,-1 1 0-16,1 4-1 0,-1 1 0 15,-1 3 0-15,2 2 1 0,-3 0 0 16,2 2 0-16,1 2 1 0,0 2-1 16,-1 0 0-16,1 0 1 15,0 1 0-15,-1 0-1 0,1 0 0 16,2 0 0-16,-1-2 2 0,-1 2-2 16,2-3 0-16,0-2 1 0,-2-1-1 15,2-3 0-15,-2-2 1 0,0-2-1 16,-1-1 2-16,1-1-1 0,0 1-1 15,-3-3 0-15,1 1 0 0,1-1 0 16,0 0 0-16,-2 0 2 0,0 0-2 16,0-1 2-16,0 1 1 0,1-1-3 15,-1 0 3-15,2 0-2 0,-1 0-1 16,1 0 4-16,1 0-2 0,0 0-1 16,1 0 0-16,-1 0-1 0,3 0 0 15,-3 0 3-15,2 0 1 0,-2 1-3 16,0 1-1-16,0-1 0 0,-1 1-1 15,1-1 1-15,0 0 0 0,3 1 0 16,-1 0-1-16,2 0 1 0,-1-2-5 16,5 2-20-16,0-1-54 0,8-1-74 15,-3-2-103-15,1 0-149 0</inkml:trace>
  <inkml:trace contextRef="#ctx0" brushRef="#br0" timeOffset="52946.47">27861 7756 24 0,'0'0'194'0,"0"0"-194"16,0 0-46-16,0 0-10 0,0 0-50 15</inkml:trace>
  <inkml:trace contextRef="#ctx0" brushRef="#br0" timeOffset="53416.45">27874 7657 57 0,'0'0'59'0,"0"0"4"16,0 0 20-16,0 0 11 0,0 0-14 15,0 0-14-15,0 0-5 16,0 0-2-16,0 0-7 0,18-24-2 15,-17 19 5-15,-1-1-15 0,1-1 2 16,-1 1 18-16,0 0-2 0,0-1-9 16,-1 1-1-16,-1-2-9 0,-4 3-6 15,1-1-5-15,0 2-9 0,0 0-7 16,0 2-9-16,-2 2-3 0,-2 3-2 16,-2 6 0-16,-4 4 0 0,-1 6-4 15,-3 5-2-15,1 3-7 0,-2 7 5 16,6-3 3-16,1 0 3 0,5 0 2 15,7-6-1-15,1 3 3 0,6-3 0 16,3-3 3-16,5-1 10 16,2-4 3-16,4-4-1 0,2-4 3 15,0-5 0-15,3-2 1 0,-1-3-2 16,3-6 0-16,0-3 3 0,0-6 6 16,-3-3 1-16,0-6 7 0,-4-3-7 15,-2-10-8-15,-2-11-7 0,-6-10-8 16,-5 0-4-16,-5 10 0 0,-5 16-20 15,-3 15 0-15,0 8-4 0,-4 4-8 16,-4-1-32-16,-5 2-10 0,-2-1-3 16,-1 4-36-16,0 0-42 0,-1 4-65 15,6 1-44-15,5 2-126 0</inkml:trace>
  <inkml:trace contextRef="#ctx0" brushRef="#br0" timeOffset="53870.39">28473 7451 342 0,'0'0'74'0,"0"0"35"0,0 0-18 0,0 0-21 0,15-35-11 16,-15 27 2-16,0 0-6 0,0 1-3 16,-1-1-7-16,-2 0 7 0,-1-1-10 15,-1 2 5-15,0-1-7 0,0 1-7 16,0 0 0-16,-2 1-6 0,1 1-8 16,1 0-3-16,-3 2-2 0,1 1-2 15,-1 2-5-15,-3 0 0 0,1 4 0 16,-3 5 2-16,-1 5 7 0,0 5-4 15,-3 6-1-15,-1 11-7 0,-3 14 3 16,-3 14-2-16,2 7-3 0,4 0 1 16,2-3 0-16,3-7-3 15,2 0 4-15,-1-1-3 0,4-3-1 16,3-3 0-16,1-1-26 0,2-7-1 16,-1-4-9-16,2-1 7 0,1-13-19 15,0-6-20-15,0-8-21 16,4-6-31-16,0-2-50 0,0-1-67 0,1-5-155 15</inkml:trace>
  <inkml:trace contextRef="#ctx0" brushRef="#br0" timeOffset="54057.93">28106 7894 935 0,'0'0'141'0,"0"0"-32"15,0 0 38-15,0 0-89 0,49-21-16 16,-24 13-20-16,5 0-12 0,7-3-10 16,5 1-45-16,9-1-41 0,4 0-59 15,0 1-92-15,-14 3-91 0,-9 2-182 0</inkml:trace>
  <inkml:trace contextRef="#ctx0" brushRef="#br0" timeOffset="54589.15">29583 7796 440 0,'0'0'102'0,"0"0"-21"0,0 0 21 16,0 0-57-16,0 0-9 0,0 0 0 16,-6-40 2-16,6 29 10 0,0-3 5 15,0 1 14-15,-1 1-4 0,-1-1-17 16,-1 2-3-16,-2 0-8 16,-2 0-9-16,-1 2-5 0,-2 2-11 15,-2 2-8-15,0 3-2 0,-2 2-4 16,-2 7-14-16,-2 6-17 0,0 6 4 15,0 5 2-15,-1 9-18 0,4 9-28 16,3 5-19-16,6 0-16 0,4-9 15 16,2-12 50-16,5-7 31 0,2-6 6 15,5 4 8-15,2 0 4 0,5-2 29 16,3-4 8-16,0-7 8 0,2-4-9 16,-1-4 20-16,-1-7 22 15,0-6-4-15,-2-4-14 0,-2-5 3 16,2-13-13-16,-3-14-8 0,1-19-1 15,-3-10-8-15,-5-5-12 0,-2 6-13 16,0 10-2-16,-2 11 7 0,-4 11-16 16,-1 14-1-16,-1 11 2 0,-1 10-4 15,-3 2 2-15,-2-2-6 0,0 2-22 16,0-2-23-16,1 5-28 0,0 2-40 16,0 6-77-16,1 0-52 0,4 1-64 15</inkml:trace>
  <inkml:trace contextRef="#ctx0" brushRef="#br0" timeOffset="54932.79">30016 7676 767 0,'0'0'97'0,"0"0"-16"0,0 0-1 0,0 0-74 0,6-19-6 0,-4 14-3 15,-1 2 3-15,-1 1 3 0,0 1-3 16,0 1 4-16,0 4-2 0,-4 5 12 15,0 4 5-15,-2 5 1 0,-1 3-12 16,0 3-7-16,0 1 5 0,1 1-6 16,2 1 0-16,-1-1-19 0,3-1-26 15,2-3-38-15,1 3-61 0,5-5-78 16,0-6-95-16</inkml:trace>
  <inkml:trace contextRef="#ctx0" brushRef="#br0" timeOffset="55089.15">30169 7217 939 0,'0'0'11'0,"0"0"-5"0,0 0-6 16,0 0-104-16,0 0-130 0,0 0-130 15</inkml:trace>
  <inkml:trace contextRef="#ctx0" brushRef="#br0" timeOffset="55558.36">30540 7447 198 0,'0'0'50'16,"0"0"65"-16,0 0-24 0,0 0-31 16,0 0 8-16,0 0 0 0,0 0 0 15,35-14 20-15,-32 12-12 16,2-2-29-16,-1 1-4 0,2-4 5 16,-3 0-4-16,3-3 3 0,-1 1-1 15,-2-1-5-15,2-2-13 0,-4 0-3 16,1 0-3-16,-2 0 3 0,0 0-6 15,-2 0-10-15,-2 2-9 0,0-1 1 16,-2 2 0-16,-2 2-1 0,0 0 0 16,0 3-1-16,0 2 0 0,-2 1-3 15,0 1 4-15,-1 4-5 0,-2 4 3 16,2 4 0-16,-3 6-2 0,3 7 0 16,-4 10 4-16,0 12-1 0,-1 19 1 15,0 6 0-15,-1 0 0 0,3-3 1 16,-1-9-2-16,-3 1 2 0,-1-2-1 15,-1-3 2-15,3 1 0 0,3-4-2 16,0-2-11-16,6-6-31 0,0-4-48 16,5-5-31-16,-2-6-33 0,4-11-37 15,1 1 0-15,0-9-68 0,0-4 10 16</inkml:trace>
  <inkml:trace contextRef="#ctx0" brushRef="#br0" timeOffset="55756.9">30167 7804 837 0,'0'0'127'0,"0"0"-41"0,37-16 41 0,-16 9-82 0,6 1-14 0,7-2 0 16,7-2-12-16,-4 1-18 0,-3 1-1 15,-5 0-64-15,-1 0-69 0,12-5-72 16,-2 2-105-16,-6 1-176 0</inkml:trace>
  <inkml:trace contextRef="#ctx0" brushRef="#br0" timeOffset="56165.12">30951 7420 338 0,'0'0'59'0,"0"0"-35"16,0 0 43-16,0 0-23 0,0 0-2 16,0 0 14-16,0 0-4 0,0 0 22 15,7-34-1-15,-7 27 11 0,-2 0-11 16,1-1 2-16,1 0 0 0,-2-1-22 15,0 0-23-15,1 0 9 0,-2 0-3 16,1-2-14-16,-1 3-3 0,-1 1-2 16,0 2-8-16,1 1-6 0,-2 1-3 15,-1 3-1-15,-2 0-4 0,-5 4 0 16,0 5 2-16,-2 5 1 0,-3 6 2 16,-5 11 0-16,-2 12 0 0,-5 16 0 15,1 8-4-15,7 1-3 0,3-2-10 16,6-7 14-16,2 0 2 0,3-1 1 15,2-1-2-15,1 0 1 0,-1-3 1 16,3-4-38-16,3-2-20 0,0-6-31 16,5-4-12-16,1-8-19 0,0-9-49 15,1-5 1-15,-1-8-74 0,1-3-85 16</inkml:trace>
  <inkml:trace contextRef="#ctx0" brushRef="#br0" timeOffset="56383.92">30658 7862 850 0,'0'0'154'0,"0"0"-9"0,44-15-5 0,-21 8-69 15,0 0-47-15,0-1-12 0,1-2-12 16,-2 0-7-16,0 1-58 0,2-1-24 15,1 1-45-15,15-5-77 16,-5 1-98-16,-2 2-218 0</inkml:trace>
  <inkml:trace contextRef="#ctx0" brushRef="#br0" timeOffset="56524.49">31298 7853 1061 0,'0'0'58'0,"0"0"-10"0,0 0-35 15,0 0-13-15,0 0-264 0,0 0-242 0</inkml:trace>
  <inkml:trace contextRef="#ctx0" brushRef="#br0" timeOffset="61583.03">26713 10402 366 0,'0'0'49'0,"0"0"32"15,0 0 16-15,1-1-23 0,5 0-25 16,1 1 6-16,4 0 34 0,4-1-6 15,3 1-20-15,3 0-23 0,2 0-19 16,0 0-7-16,0 0-4 0,0 0 1 16,1 0-2-16,-1 0-7 0,0 0-1 15,1 0-1-15,-1 0-4 0,-1 0-22 16,-1-2-24 0,-1 1-31-16,-3-1-32 0,3-3-42 15,-7 1-50-15,-2 0-105 0</inkml:trace>
  <inkml:trace contextRef="#ctx0" brushRef="#br0" timeOffset="61890.91">26732 10686 532 0,'0'0'161'16,"0"0"-70"-16,0 0 64 0,0 0-38 16,42-3-37-16,-19-1-26 0,2 0-7 15,3-2-13-15,0 1-17 0,1 1-9 16,-1-2-6-16,-1 2 1 0,1 1-3 15,-1-2-1-15,0 1-4 0,0 0-18 0,1 1-21 0,-1-1-39 16,0 1-53-16,10-4-78 0,-7-1-43 16,-3 2-121-16</inkml:trace>
  <inkml:trace contextRef="#ctx0" brushRef="#br0" timeOffset="64552.31">28106 9599 79 0,'0'0'46'0,"0"0"4"16,0 0 30-16,-3 0 2 0,0 0-11 15,1 0-5-15,1-2-2 0,0 2 4 16,0-1-5-16,1 1-1 0,-2 0 2 16,2 0-3-16,0 0-4 0,2 0-16 15,3 0-21-15,4 0 32 0,5 1 21 16,8 3 1-16,15-3 3 0,15 0-16 16,15-1 0-16,4 0-2 0,-3 0-15 15,-8 0-6-15,-9-2-9 0,-3 0-16 16,-4-3 5-16,-1 1-10 0,-4 1-6 15,-4 1 0-15,-5 0 0 0,-8 2-2 16,-8 0-24-16,-2 0-31 0,0 0-27 16,-2 0-24-16,-1 0-26 0,-1 7-55 15,-5-3-73-15,-1-1-73 0</inkml:trace>
  <inkml:trace contextRef="#ctx0" brushRef="#br0" timeOffset="65617.02">28197 9699 213 0,'0'0'53'0,"0"0"-8"0,0 0 16 0,0-2-24 0,0 0-9 0,0 1-10 15,0 1 8-15,0-1 4 0,2 0-3 16,-2 1 10-16,0-2-2 0,0 2 4 16,0 0 1-16,0 0 4 0,0 0-2 15,0 0 0-15,0 2-3 0,-3 0-1 16,0-2-4-16,2 1-2 15,0 0-1-15,0-1-1 0,0 0 5 16,0 1 2-16,1-1 0 0,-1 0-2 16,1 0-5-16,0 0 4 0,-1 0-3 15,0 0-4-15,1-2-4 0,-2 2 1 16,1-1-7-16,1 0-6 0,-2 1-2 16,2 0-4-16,-1 0-5 0,1 0 0 15,0 1-4-15,0 2 0 0,1 2 0 16,4 2 1-16,2 2 3 0,3 1 8 15,3 2 2-15,4 1-2 0,3 2 0 16,2 2-5-16,3 2 1 0,0 1-2 16,2 0 2-16,0 0-3 0,-1 1 1 15,2-1 0-15,-3 1 0 0,1-1 5 16,-1 1 2-16,-3-1-1 16,0 1 3-16,-2-1-1 0,-4-1-1 15,0 1-4-15,-4-2 3 0,0 1 0 16,-4-2-6-16,-3 1 0 0,-3-1 3 15,-2 0-4-15,-1 0 3 0,-5 0-1 16,-3 0-1-16,-5 1 4 0,0-1-3 16,-5 0 2-16,-1 1-1 0,-2-1-2 15,-1-1 1-15,-1 0 0 0,1-2 0 16,0 0 0-16,1-3-2 0,1 0 2 16,3-3-3-16,2 0 0 0,2-1 2 15,1-3-2-15,3 0 1 0,4-2 0 16,2 0-1-16,4-1-7 15,0-1-10-15,6 0 17 0,4-1 5 16,8-2 4-16,5 0 4 0,7-1 3 16,6 0 1-16,10 0 0 0,6-2 6 15,3 2-5-15,-4 0-3 0,-4 1-12 16,-7 2 1-16,-2-2 0 0,1 1-4 16,-1 0-1-16,-4-1-1 0,-4 0-25 15,-6 2-15-15,-6-1-20 0,1 1-43 16,0 1-55-16,11 0-37 0,-3 0-106 15,-7 0-133-15</inkml:trace>
  <inkml:trace contextRef="#ctx0" brushRef="#br0" timeOffset="66354.07">28331 10904 226 0,'0'-1'102'0,"0"-2"-23"0,0 2 14 0,0 0-21 0,0-1-8 0,1 2-13 16,0-2-1-16,1 2-1 0,1 0-11 15,1 0 3-15,-1 0 2 0,2 2-6 16,-1 2-3-16,0 0-1 15,-1 2-2-15,-1 4-4 0,-1 1-3 16,-1 4-8-16,-1 2 0 0,-2 2 1 16,-3 2-2-16,0-2-2 0,1 2-3 15,-1-3 0-15,-1 2 2 0,1-4-2 16,-2 0 4-16,2-3 4 0,0 0-1 16,1-1 3-16,0-3-2 0,0-2-2 15,0-1-6-15,3-1-5 0,-1-3-5 16,2-1 0-16,1-1-9 0,2 0 9 15,4-1 8-15,5-1 9 16,-1-3 5-16,5 3 0 0,0-2-9 16,5 1-2-16,-1-1-6 0,3 2 0 15,0 1-3-15,0 1-2 0,-1-2 1 16,2 2-2-16,0 0-3 0,-1 0-18 16,1 0-21-16,-2 0-11 0,-3 0-23 15,-3 0-49-15,-3 0-56 0,-2-2-65 16,-5 0-46-16</inkml:trace>
  <inkml:trace contextRef="#ctx0" brushRef="#br0" timeOffset="66525.83">28355 10742 721 0,'0'0'19'0,"0"0"-3"0,0 0 33 0,0 0-49 16,0 0-42-16,-26-32-41 0,22 26-20 16,1-1-115-16,2 3-130 0</inkml:trace>
  <inkml:trace contextRef="#ctx0" brushRef="#br0" timeOffset="66873.6">28642 10844 346 0,'0'0'86'15,"0"0"-13"-15,0 0 29 0,0 0-32 16,0 0 0-16,0 0 1 0,0 0 19 16,8-1 6-1,-2-4-21-15,2 3-11 0,1-4-9 0,1 2-14 16,1 0-10-16,1 0-8 0,1 0-10 16,-1 0-8-16,0 2-5 0,2 0 0 15,0 1-27-15,1 1-27 0,-1 0-28 16,0 0-19-16,0 0-38 0,1 5-58 15,-4 0-12-15,-2-1-86 0</inkml:trace>
  <inkml:trace contextRef="#ctx0" brushRef="#br0" timeOffset="67107.89">28641 10962 358 0,'0'0'178'16,"0"0"-91"-16,0 0 16 0,0 0-13 16,0 0-38-16,0 0-9 0,0 0 28 15,15 0 11-15,-3 0-18 0,3-2-5 16,4-1-5-16,1 1-16 0,-1 0-20 16,5-1-14-16,-2 3-4 15,3 0-11-15,-3 0-36 0,4 0-48 16,-1 0-38-16,9 1-90 0,-5-1-55 15,-7 0-133-15</inkml:trace>
  <inkml:trace contextRef="#ctx0" brushRef="#br0" timeOffset="67404.42">29194 10851 603 0,'0'0'31'0,"0"0"7"16,0 0 90-16,0 0-59 0,0 0-23 15,0 0-7-15,0 0 14 0,0 0-12 16,5-14-30-16,-6 23 18 0,-1 4 22 16,-1 6-5-16,-2 2-14 0,2 4-12 15,-3 1-9-15,3 4-8 0,-2 0-3 16,2 0 0-16,0-2-4 0,1 0-18 15,0-2-28-15,0-4-23 0,2-2-24 16,0-5-22-16,4-1-41 0,0-6-34 16,2-2-132-16</inkml:trace>
  <inkml:trace contextRef="#ctx0" brushRef="#br0" timeOffset="68529.7">28273 9182 186 0,'0'-4'156'15,"0"1"-72"-15,0-2 22 0,0 0-23 16,2 1-21-16,1-2-15 0,2 0 4 16,1-2-1-16,0 0-25 0,0 1-12 15,1 1 5-15,1-1-5 0,0 0-4 16,0 1-4-16,-1 3-1 0,-1-1-3 16,1 4-2-16,0 0 1 0,-1 0-2 15,1 4 0-15,-1 3-3 0,0 3-4 16,-1 4 9-16,0 1 4 15,-1 5-1-15,0 0 8 0,-1 1 1 16,0 1-8-16,-2-1 3 0,2 0 0 16,-3 0 0-16,1-3 3 0,0-2-3 15,-1-3-1-15,0-3 0 0,0 0 2 16,1-6 1-16,1 0 3 0,-1-4-5 16,1-1 22-16,0-6 11 0,2-5-7 15,0 0-3-15,2-3-7 0,2-6-3 16,1 0-7-16,2-3-9 0,2-1 0 15,2 0 5-15,0 3 3 0,1 3-6 16,1 1-3-16,-2 3 0 0,2 2-2 16,-1 3-1-16,0 3 1 15,-1 3 0-15,-1 3 3 0,-3 1 1 16,-1 1 3-16,0 7 13 0,-2 6 4 16,-2 5 8-16,-3 3 7 0,-1 5-5 15,-2 1-3-15,0-1-12 0,0 1-10 16,1-1-5-16,1-2-1 0,1-1-3 15,1-2-2-15,1-2-3 0,1-4-13 16,1-1-25-16,1-1-28 0,-2-3-46 16,1-2-78-16,-1-2-133 0,-2-3-204 0</inkml:trace>
  <inkml:trace contextRef="#ctx0" brushRef="#br0" timeOffset="69467.92">30112 10007 231 0,'0'-4'102'0,"0"2"-37"0,2-2 17 0,-1 1-31 0,0-1-34 0,2 0 3 15,-3-1 7-15,1 0-6 0,1 1 0 16,-2-1 9-16,0 0 25 0,0 2-1 16,-2-1-12-16,-1 0-10 0,0 1-10 15,-4 0-6-15,0 0-3 0,-3 0 1 16,1 1-2-16,-4 0-4 0,4 0-4 15,-3 2 3-15,-1 0 4 16,0 0 5-16,-5 3 1 0,1 3-5 16,-2 1-5-16,-1 4-4 0,2 1-2 15,-2 3-1-15,4 3 0 0,0 2 0 16,2 4-1-16,3 1 1 0,5 0 0 16,4 0 2-16,2-1-1 0,5-1 0 15,7-1 9-15,2-1-1 0,5-3 7 16,1 0 1-16,3-4-4 0,0-1 1 15,3-3 0-15,-4-3-5 0,2-4 1 16,-4-2-6-16,-1-1-1 0,-1-4 5 16,-5-3 3-16,-1-3 10 0,-2-3 12 15,-2-2-5-15,-1-6-6 0,-2-4-1 16,-3-14-4-16,1-14-6 0,-3-19-3 16,1-11-6-16,-1-2 0 0,0 8-2 15,2 16 1-15,0 9 11 0,-2 10-1 16,0 11 8-16,0 6 23 0,0 9-16 15,-2 1-3-15,0-2-1 0,-1-1 4 16,1-1 0-16,2 2-7 0,-1 1-4 16,1 2-12-16,0 5-2 0,0 0-1 15,0 2-3-15,0 3-24 0,0 4-25 16,0 0-31-16,0 0-52 0,0 5-43 16,3 7-32-16,0-2-66 0,0-2-133 15</inkml:trace>
  <inkml:trace contextRef="#ctx0" brushRef="#br0" timeOffset="70249.55">30542 10214 94 0,'0'-3'313'0,"3"-2"-259"0,0-1 41 0,1-1-8 0,-3 1-31 15,2 2-3-15,-2 1-3 0,0 2-4 16,1 1-15-16,-2 0-21 0,0 6 11 16,0 2-1-16,-2 3 7 0,1 3 3 15,-1 3-3-15,-1 4-13 0,-1 0-4 16,0 2-4-16,-1 1 2 0,-1 0 4 16,1-1 2-16,0-2 5 0,0-2 7 15,1-3 2-15,-1-1-3 0,-1-2 5 16,1-3-5-16,0-1-8 15,2-1-4-15,0-3-2 0,3-2-1 16,0 0-1-16,0-3 3 0,3 0 16 16,4 0 6-16,3 0-5 0,1-3-11 15,4 0-3-15,4 2 0 0,-1 0-3 16,3-1-5-16,3 2-2 0,-2-1-2 16,-1 0-2-16,1 0-1 0,-5 1 0 15,-1-1-23-15,1 1-23 0,-4-2-23 16,1-1-20-16,-5 1-26 0,0-1-60 15,-3-3-59-15,-2 1-66 0</inkml:trace>
  <inkml:trace contextRef="#ctx0" brushRef="#br0" timeOffset="70484.44">30670 9974 937 0,'0'0'67'0,"0"0"-27"0,0 0 36 0,0 0-76 16,0 0-6-16,5-24-55 0,-5 20-46 15,-3-3-68-15,-2 3-69 0,2 1-116 16</inkml:trace>
  <inkml:trace contextRef="#ctx0" brushRef="#br0" timeOffset="71445.77">28028 11692 192 0,'0'0'85'0,"0"0"-25"0,-3 0 13 16,3-1-10-16,0 0-3 15,0 1-7-15,0-1-2 0,0 1-1 16,2-1-8-16,-2 1 5 0,0-1-3 16,0 1-5-16,1 0-12 0,0 0-6 15,-1 0-8-15,1 0 3 0,0 1 2 16,1 1 2-16,2-1-2 0,3 0-2 16,0 1 3-16,3 0 8 0,3 0 1 15,4-2-7-15,4 1-3 0,4 0 1 16,4-1 4-16,12 0 1 0,11 0-3 15,16-2 2-15,9 1-8 16,4-3-2-16,3 1 3 0,1 0-5 16,9-3 9-16,8 1-2 0,1 3-3 15,6-1 3-15,2 4-4 0,7-1-3 16,2 0-8-16,3 0 5 0,2 3-4 0,-2 0-3 16,2 3-2-16,0 1 3 0,-3-1 0 15,-3 0-1-15,-3 1 0 16,-4 1 0-16,0-1-1 0,-7 1 1 15,-3 0 3-15,-5 2 6 0,-7-1-6 16,-5-1-1-16,-6 1 9 0,-8 0-6 16,-3-1-5-16,-12 0 0 0,-3 0-1 15,-4-1-2-15,-9-1-17 0,-9 0-32 16,-7-3-10-16,-4 1-31 0,-5-2-34 16,11 2-68-16,0-2-83 0,-5-2-141 15</inkml:trace>
  <inkml:trace contextRef="#ctx0" brushRef="#br0" timeOffset="81526.64">29356 12560 123 0,'1'-2'61'16,"1"1"-16"-16,-2-2 20 0,2 1-8 15,-2 2 0-15,0-1 3 0,0 1-13 16,0 0-11-16,0 0-18 0,0 0 0 16,1-1 4-16,-1 1 1 0,2 0 2 15,0-2-13-15,1 1 4 0,-1-1 15 16,1 1 0-16,1 0 9 15,0-2 1-15,0 1 1 0,1-1-3 16,2-2 2-16,-1-1 3 0,3-2 0 16,2-1-1-16,1-1-8 0,1 0-16 15,1 1-6-15,-1-1-1 0,0 3 0 16,0 0 1-16,-1 2 1 0,0 2-1 16,-2 1-6-16,-2 2-1 0,1 0-3 15,-1 0-3-15,-2 3 5 0,2 4-3 16,0 4 3-16,-2 0-1 0,1 6-1 15,-1 0 3-15,1 4 0 0,0 4 1 16,0 1 5-16,-1 4-2 0,-1-1 0 16,-2 1-2-16,-3 0-3 0,0-1-1 15,0-1-2-15,0-2 0 0,-2 0-1 16,-1-2 0-16,0 0 0 0,0-3-1 16,0-3 0-16,1-3 2 0,2-3-2 15,0-3 2-15,0-3-1 0,0-1-1 16,2-5 3-16,-1 0 6 0,2-6 17 15,2-4 3-15,1-6-15 0,4-4 1 16,1-4-2-16,0-3-4 0,5-2-1 16,0-1 1-16,4 0-2 0,2 0 5 15,2 2-2-15,0 3 2 0,1 3-6 16,0 1 5-16,2 3-1 0,-3 1-6 16,0 3 1-16,-1 2-1 0,-1 2 0 15,-4 2-4-15,-1 4 4 0,-3 2-3 16,-1 2-1-16,-3 2-1 0,-3 5-2 15,-1 4 2-15,-1 1-1 0,-2 6 2 16,1 3 0-16,-3 2 0 0,1 3 0 16,0 2 0-16,1 2 3 0,0-1 0 15,3-1 2-15,2 1-1 0,-2-1-3 16,2-2 4-16,0-2 0 16,-2 0-1-16,-2-2 1 0,-1-1-1 15,-3-3 1-15,0-2-1 0,0-1 1 16,-4-3-3-16,0-1 0 0,-1-3 1 15,0-1-3-15,1 0-5 0,-1 0-28 16,2-1-30-16,-2-1-30 0,2-1-30 16,-1 1-38-16,1-2-76 0,0-1-71 15,2 0-198-15</inkml:trace>
  <inkml:trace contextRef="#ctx0" brushRef="#br0" timeOffset="92108.87">10275 15688 50 0,'0'0'5'0,"4"-1"-4"16,0 0-1-16,-1-2 6 0,0 2 5 15,0 0 5-15,-1 1 15 0,0 0 10 16,-1 0 11-16,1 0 14 0,-2 0-1 15,1 0-8-15,-1 0-2 0,1 0-2 16,1 0-3-16,-2 0-8 0,0 0-11 16,1 0-6-16,-1 0-4 0,0 0 3 15,0 0-3-15,0 0 2 0,0 0 2 16,0 0 6-16,0 0 0 16,1 0-7-16,-1 0 2 0,1-1 6 15,0 1 0-15,-1 0 3 0,0-1 2 0,0-1-4 0,0 1-7 0,-3 0-2 16,-2-1-7-16,-1-1-2 0,-1 1 1 15,-2 2-3-15,-2 0-8 0,-1 1 0 16,-3 4-1-16,0 1 1 0,-3 1-4 16,-2 2 1-16,-4 2-2 15,-1 2 0-15,-1 1 0 0,-1 2 3 16,1 1-3-16,-1 2 0 0,1 1 0 16,2 0 1-16,4-2-1 0,4 1 0 15,6-3 2-15,3-2 13 0,6-2 10 16,3-2 4-16,9-2-3 0,2-2-1 15,6 0-2-15,4-1-1 0,3-2-8 16,0 1-4-16,3 0 1 0,-1 1 1 16,-1 1-3-16,0 0-2 0,-2 2 0 15,-2 0-6-15,1 1 3 0,-3 1-4 16,-3 2 3-16,0 0-2 16,-2 1 0-16,-3 1 0 0,-2-2 0 15,-1 2 0-15,-4 0 0 0,-5 0 1 16,-1 0 3-16,-5 0 10 0,-5 0 3 15,-4 1 0-15,-4-2 0 0,-2 0-1 16,-4-2-9-16,-2 0-1 0,-2-2-1 16,-2-2-2-16,0-1-1 0,-1-4-2 15,1 0 4-15,0-1-4 0,1-1-1 16,1 0-1-16,3 0-10 0,0-3-16 16,2 2-20-16,2-2-9 0,3-1-24 15,3 1-30-15,5 0-50 0,3-1-68 16,3 0-66-16,3 0-149 0</inkml:trace>
  <inkml:trace contextRef="#ctx0" brushRef="#br0" timeOffset="92908.74">10781 16297 281 0,'2'-3'51'0,"0"0"-34"0,1-1 64 0,0 1-10 0,-1 0-24 15,1 0 5-15,-1 1-9 0,0-1-2 16,-1 1-1-16,1 0 11 0,-1-1 7 16,2 1-5-16,-2-1-13 0,0 0-9 15,-1 0-2-15,0-1-1 0,-1 3-10 16,-3-2-6-16,-1 0 0 0,-4 2 4 16,1-2 1-16,-1 0 0 0,-1 2-5 15,1 0-4-15,-1-1-1 0,0 2-3 16,-1 0 1-16,0 1-1 0,0 2 2 15,0 3 5-15,0 2 3 0,-3 4-1 16,1 1-6-16,-2 3-1 0,3 1-6 16,1 1 1-16,1 0-1 0,3 0 1 15,4 0-1-15,3-1 0 0,0 0 0 16,5-1 0-16,4-2 0 0,4-1 0 16,1-3 1-16,1-1-1 0,0-3 0 15,2-2 2-15,0-3-1 0,0 1 0 16,-2-2 5-16,0-3 7 15,-3-3 3 1,0-2 13-16,-2-5 6 0,0-2 12 0,-1-5 0 16,-4-4 0-16,0-9-5 0,-4-14-4 0,-1-13-10 15,-2-6-4-15,-3 3-3 0,0 10-6 16,0 18 2-16,2 10 1 0,1 9 2 16,1 1-6-16,-2 2 2 0,0-3-9 15,-1 0-3-15,-1 4 0 0,1 1-3 16,-2 3-1-16,0 2-1 0,2 2 1 15,0 3-9-15,2 0-28 0,1 1-32 16,1 1-42-16,2 2-47 0,13 4-45 16,-1-2-98-16,0-1-145 0</inkml:trace>
  <inkml:trace contextRef="#ctx0" brushRef="#br0" timeOffset="93502.49">12245 15982 243 0,'-2'0'128'0,"-1"0"-63"0,0 0 39 0,1-1-31 0,0 0-22 0,1 1 6 16,1-3 19-16,0 3-10 0,1-2-8 16,3 1-6-16,3 0 4 0,2-2 2 15,2 3-3-15,4-2-16 16,-1 0-10-16,2-1-6 0,0 3-9 16,2-1-6-16,-1 0-5 0,-1 1-2 15,-1 0 0-15,1 0-1 0,-1 0-3 16,-2 0-14-16,-2 1-20 0,-2 0-30 15,1 2-22-15,-3-1-57 0,-4 0-76 16,-2-2-72-16</inkml:trace>
  <inkml:trace contextRef="#ctx0" brushRef="#br0" timeOffset="93752.49">12254 16115 583 0,'0'0'72'0,"0"0"3"16,0 0 52-16,0 0-34 0,0 0-5 15,0 0-9-15,38-7-26 0,-21 3-10 16,1 1-8-16,4-1-2 0,1 1-14 16,0 0-10-16,4 0-8 0,1 2 1 15,-1 1-2-15,1 0-12 0,-1 0-27 16,0 0-25-16,-1 2-48 0,8-2-58 15,-7 0-83-15,-4-2-116 0</inkml:trace>
  <inkml:trace contextRef="#ctx0" brushRef="#br0" timeOffset="94863.69">13840 15351 147 0,'0'0'51'15,"0"0"-13"-15,0 0 33 0,0 0-1 16,0 0-7-16,-5 1 3 0,5-1-7 16,0 1 0-16,0 0-9 0,0 0 0 15,0 2 4-15,0-2-4 0,1 0 3 16,2 1-4-16,2 1-2 0,3-2 4 15,4 0 4-15,7-1-6 0,12-2-4 16,12-5-1-16,14-1-3 0,5-1 0 31,2 1-5-31,-4 2-4 0,-4 1-17 16,0 1-7-16,0 2-7 0,-4 1 1 0,0 1-3 0,-4 0 1 31,-4 1-27-31,-6 3-19 0,-7 1-23 16,-7 2-39-16,-11-2-53 0,-1 3-74 15,-2-1-63-15,-2-1-131 0</inkml:trace>
  <inkml:trace contextRef="#ctx0" brushRef="#br0" timeOffset="95726.66">13836 15442 45 0,'0'0'69'0,"0"0"-7"0,0 0 31 0,0 0-13 15,-2-6-13-15,2 4-1 0,0-2-3 16,0 3-7-16,0-3-11 0,0 1-2 16,0 0 1-16,0 0 0 0,0 0 3 15,0-1-2-15,0 1 3 0,-3-2 1 16,1 1-8-16,-1 1-2 0,1-1 1 16,0 1-9-16,1 1-6 0,-2 0-3 15,3 0-3-15,-2 1-8 0,1 1 2 16,1 0-5-16,0 0-8 0,0 0 1 15,3 0-1-15,2 3 0 0,3 1 5 16,3 2 3-16,4 0 2 16,3 3 2-16,4 1 1 0,5 2-6 15,5 6 1-15,10 2-4 0,4 6-1 16,6 1-1-16,-8 1-1 0,-1-1 4 16,-8-3 6-16,-2 1-4 0,-3-5 3 15,-11-3-1-15,-2-3 1 0,-2 1 8 16,2 3-1-16,0 0-1 0,1 5-3 15,-7-2 0-15,-2 1-3 0,-7 0 0 16,-2 0-2-16,-5-1-4 0,-9 2 2 16,-2-1-3-16,-5 0-2 0,-2-1 2 15,-4 0-3-15,-1-1 4 0,-2-2-2 16,-2 0-2-16,0-1 1 16,-4-1-1-16,3-3 1 0,3-1 0 15,-3 0-1-15,9-4 2 0,0 1-1 16,-1-2 0-16,6-2 0 0,6 0 0 15,2-2-1-15,6-2 6 0,5-1 1 16,4 0 7-16,10 0 23 0,5 0-1 16,14-4-8-16,13 0-5 0,14-1-6 15,3 0-2-15,-1 1-4 0,-3 1-9 16,-6 1 0-16,-1 1-2 0,2 1-9 16,-1 0-10-16,-3 0-19 0,0 0-19 15,-9 2-26-15,-2 3-32 0,-11 0-29 16,-3 2-82-16,-11-2-131 0,-6-1-235 15</inkml:trace>
  <inkml:trace contextRef="#ctx0" brushRef="#br0" timeOffset="96356.26">13864 16638 408 0,'1'-1'85'0,"1"-2"2"0,0-2 28 0,-1 0-31 0,1 1-2 16,1-1 9-16,0 3-23 0,-3 0-16 16,0 2-26-16,1 0-15 0,-1 4-2 15,0 3 9-15,-1 3-1 0,-2 5-5 16,-2 1-5-16,1 4 2 0,2 1-3 16,-1 1 0-16,-2-1 5 0,3-1 5 15,0-1 9-15,1-3 4 0,1-1 2 16,0-1 3-16,0-4 3 0,0 0-7 15,5-3 0-15,0-3-5 0,0-1 0 16,4-2-2-16,2-1-5 0,2-1-8 16,1-4-1-16,2-1-3 0,1 0-4 15,1-1-2-15,2 2 1 0,-3 0-1 16,1 1-12-16,-3 1-16 0,0-1-14 16,-1 1-20-16,-3 1-28 0,-5-2-26 15,-3 2-37-15,-3-4-48 16,-1 0-65-16,-4-1-135 0</inkml:trace>
  <inkml:trace contextRef="#ctx0" brushRef="#br0" timeOffset="96575">13736 16390 829 0,'0'0'25'0,"0"0"-22"0,0 0-1 16,0 0-2-16,0 0-91 0,0-35-20 16,0 29-81-16,0 1-136 15</inkml:trace>
  <inkml:trace contextRef="#ctx0" brushRef="#br0" timeOffset="96825.44">14097 16484 656 0,'0'0'78'0,"0"0"6"16,0 0 39-16,0 0-55 0,34-25-21 15,-18 17 18-15,1 0-16 0,2 2-21 16,0 1-14-16,0 2-2 0,-3 3-9 16,1 0-2-16,-1 3 0 0,-1 1-1 15,-1 3-20-15,1-1-31 0,-1 1-20 16,2 1-32-16,-2 2-29 0,0 0-36 16,-2 4-11-16,-3-3-62 0</inkml:trace>
  <inkml:trace contextRef="#ctx0" brushRef="#br0" timeOffset="97032.34">14191 16649 387 0,'0'0'208'0,"0"0"-122"16,0 0 57-16,0 0-32 0,0 0-34 16,0 0-11-16,0 0-7 0,0 0-18 15,16-14-3-15,-4 11-18 0,1 0-6 16,2 1-10-16,0 2-4 0,4 0-3 15,-3 0-19-15,3 0-11 0,2 2-35 16,1 1-47-16,11 1-68 0,-7 1-59 16,-2-3-116-16</inkml:trace>
  <inkml:trace contextRef="#ctx0" brushRef="#br0" timeOffset="97313.94">14739 16495 666 0,'0'0'75'0,"0"0"-30"0,0 0 72 16,0 0-78-16,0 0-29 0,0 0-5 15,0 0 1-15,0 0-5 0,5-17 12 16,-5 28 16-16,-4 5 9 0,-1 5 9 15,0 4-6-15,0 1-5 0,2 3-21 16,-2-2-9-16,3 2-2 0,1-1-4 16,-1-2-15-16,2-1-37 0,0-2-44 15,5-2-45-15,3 2-75 0,0-7-47 16,1-2-146-16</inkml:trace>
  <inkml:trace contextRef="#ctx0" brushRef="#br0" timeOffset="98267.23">14001 14980 180 0,'0'0'99'0,"0"0"-22"0,0 0 25 0,-3-14-33 16,3 9-9-16,1 3 4 0,1-3 0 15,0 2 10-15,1-1-9 0,2 0-4 16,0-1-13-16,1 1-1 0,-1 0-10 15,1 0-4-15,0 1-6 16,-1-1-8-16,3 0 2 0,-3 0-6 16,4 1-10-16,-4 0-1 0,-1 3 2 15,0 0 1-15,-1 3-3 0,-1 2-4 16,-1 4 3-16,-1 1-2 0,0 2 1 16,0 2-1-16,-1 2 4 0,0 0-3 15,0 2 3-15,1 1-4 0,0-1 1 16,0 2-2-16,0-2 1 0,0-1 1 31,0-4-2-31,0 0 1 0,0-5 2 0,0 0-3 0,0-5 1 0,0 0 1 16,0-3-2-16,0-4 6 15,2-4 10-15,5-5 7 0,-1-3 3 16,3-5-4-16,2-5 0 0,4-2-9 16,3-8-8-16,-2 2-1 0,4 2-4 15,-2 0 10-15,-1 10-1 0,2 0 5 16,-3 4-3-16,0 5 7 0,-1 4-4 15,-3 3 5-15,0 3 0 0,-3 3 1 16,-1 0 0-16,-1 6-7 0,2 4-3 16,-4 4-2-16,0 5-1 0,0 2-2 15,1 2-5-15,-2 5 4 0,1-1-2 16,0 1 0-16,0-1-1 0,0-1 0 16,1-1 0-16,0 0-1 0,-1-1 3 15,1-2-3-15,-1-2-1 0,0-1-8 16,0-2-20-16,2-2-34 0,-2 1-36 15,0-4-43-15,3 0-73 0,1-3-108 16,-1-4-207-16</inkml:trace>
  <inkml:trace contextRef="#ctx0" brushRef="#br0" timeOffset="102233.67">15357 15343 10 0,'0'0'127'0,"0"0"-88"0,0 0 17 15,0 0 17-15,6-9-21 0,-6 8-20 16,2 0 6-16,-2 0-6 0,1 0 3 16,1-2-3-16,-2 2 7 0,2 0 3 15,-1 1-3-15,1-2 2 0,1 2 1 16,-1-1 0-16,1-1-1 0,1 0-8 15,-2 1-1 1,1-1 0-16,-3 0-4 16,3 2-3-16,-3 0 5 0,0 0-1 0,2 0 0 0,-2 0 4 0,0-1-5 15,0 1-8 1,0-1-4-16,0 1-1 16,-2 0-9-16,-1 0 3 0,0 0-4 0,-2 0-2 0,1 0 1 15,0 0-2-15,0 2 7 0,-3 1 0 16,1 1 2-16,-3 2 0 0,-1 0 2 15,0 2-4-15,-2 0-1 0,4 2-3 16,-3 0 1-16,0 2 5 0,0 1-5 16,1 2-4-16,-2 0 3 0,1 4-5 15,-1 2 4-15,0 3-4 0,-1 3 3 16,-2 10 1-16,0 9 0 0,-2 9 1 16,4 5 5-16,-2-2 4 0,8-5 8 15,1-4-6-15,2-6-3 0,3 0 0 16,1-3-2-16,0-1 7 0,3-3-4 15,2-3 8-15,3-5-4 16,0-6 5-16,-2-5 0 0,2-2 0 16,-2 3 3-16,4 2-3 0,-1 1-2 15,-1-4-2-15,-1 0-5 0,2-3-7 16,-3-2-3-16,-1 0-4 0,0-1-7 16,-2-1-28-16,2 0-27 0,-2 1-43 15,3-3-64-15,2-5-73 0,0-2-144 16,0-1-219-16</inkml:trace>
  <inkml:trace contextRef="#ctx0" brushRef="#br0" timeOffset="102989.08">16081 15803 299 0,'0'0'110'0,"0"-5"-38"0,0 2 40 0,0-1-35 0,0 1-21 16,0-1 2-16,1 1-8 0,1-1-5 15,-2 0-9-15,3-1-5 0,-1-1 3 16,2-1-2-16,-1 2 4 0,-3-1 5 16,2 0-11-16,-2 3-4 0,0-2-6 15,0 1-9-15,-2 0-1 0,-4-1-1 16,0 3-2-16,-4-1 2 0,-1 1-3 16,-3 1-3-16,1 1 2 0,-4 0-2 15,1 3 0-15,-1 1-2 0,-2 4 0 16,0 1-1-16,-3 4 0 0,4 4-1 15,-2 3 1-15,4 4-3 0,2 7-2 16,4 7-3-16,3-3 5 0,5-5-2 16,2-7 1-16,9-5-3 0,1 2 2 15,3 0 1-15,7-2-7 0,-1-4-2 16,2-3 2-16,1-4 4 0,0-4 7 16,-3-3-1-16,1-2 2 15,-5-6 0-15,2-5 13 0,-6-2 11 16,1-7 4-16,-5-6 6 0,-1-12 5 15,-4-17 7-15,-2-20-6 0,2-7-8 16,-6 1-3-16,1 9-13 0,3 18 1 16,-3 10-1-16,3 6 11 0,0 11 1 15,-2 7-15-15,-1 6-1 0,0 3-8 16,-2-3 3-16,1 0-5 0,2 1-3 16,-1 2 1-16,1 3-1 0,2 3 0 15,0 3-38-15,0 2-35 0,0 2-19 16,5 0-52-16,6 8-52 0,0-1-97 15,-1 1-99-15</inkml:trace>
  <inkml:trace contextRef="#ctx0" brushRef="#br0" timeOffset="103630.34">16335 15994 368 0,'4'-3'104'0,"-2"-1"-16"0,3-2 53 0,-2 2-39 0,2-3-35 15,0 2-11-15,0-1-8 0,-2 3-2 16,1 3-11-16,-4 0-18 0,0 3 4 16,-1 6 7-16,-5 3-1 0,-1 3-2 15,1 3-18-15,-1 0-1 0,0 2-5 16,-1 0 2-16,3-1 4 0,0-1 6 15,0-2 9-15,2-2 7 0,1-2 1 16,1-2 1-16,1-2 4 0,0-3 0 16,0-1-6-16,3-1-2 0,5-3-8 15,0 0-1-15,4 0-5 16,1-4 3-16,2 0 5 0,5-2-1 16,-1 1-5-16,0-1-8 0,2 0-3 15,-1 2-3-15,1 0-1 0,-1 1-3 16,1 1-10-16,-4 0-22 0,-3 0-19 15,-1 1-20-15,-5 1-40 0,-5 0-20 16,-3-4-51-16,-1 2-52 0,-4-2-102 16</inkml:trace>
  <inkml:trace contextRef="#ctx0" brushRef="#br0" timeOffset="103817.65">16379 15712 794 0,'0'0'65'0,"0"0"-50"0,0 0 10 15,0-35-17-15,2 26-8 0,-2 2-54 16,0 2-22-16,0 2-80 0,0 2-42 16,1 1-156-16</inkml:trace>
  <inkml:trace contextRef="#ctx0" brushRef="#br0" timeOffset="104522.79">17062 15820 248 0,'0'0'89'16,"0"0"-11"-16,0 0 22 0,-13 0-21 15,11 0-16-15,2 0 2 0,5 0-8 16,0 0 35-16,8 0 8 0,4 0-6 16,11 0-9-16,11-4-9 0,9-1-7 15,3 1 1-15,-2-1-9 0,-5 3-17 16,-9 2-10-16,1-1 3 0,-10 1-8 16,-3 1-7-16,-5-1-5 15,-4 0-6-15,3 1-3 0,-1 0-6 16,1-1 2-16,-2 0-4 0,-3 1 0 15,-2 1-15-15,-4-1-27 0,-2 0-26 16,-3 1-32-16,-1 2-53 0,-3-2-57 16,-2-1-86-16,2-1-105 0</inkml:trace>
  <inkml:trace contextRef="#ctx0" brushRef="#br0" timeOffset="111070.53">17981 15610 107 0,'0'0'68'0,"0"0"-12"15,0 0 21-15,0 0-2 0,-17-3-15 16,14 1-9-16,1 1 1 0,1-2 3 16,-1 0 0-16,2 2-4 15,0-1-2-15,0 0-4 0,3-1 6 16,-1-1 2-16,3 0-8 0,2-2-9 15,-2-1 0-15,3-1 1 0,0-1-7 16,3 1-2-16,-3-1-9 0,3 1 1 16,0 1 0-16,0-1-9 0,2 2 1 15,1 0-4-15,-1 1-3 0,-1 1-4 16,0 0 6-16,0 3-5 0,-1 0 2 16,0 1-3-16,2 0 0 0,-4 3-1 15,2 2-2-15,-1 3 2 0,-1 3 0 16,-1 0 0-16,-3 6 4 0,0 2-2 15,-1 3-1-15,-4 2 6 0,-4 3-2 32,-3 1-2-32,-4 0 2 0,-3 1-3 15,1-1-2-15,-2 0 4 0,1-3-2 16,-1-1-2-16,1-2 2 0,1-1-1 16,-1-2-1-16,3-3 0 0,0 0 0 15,3-5 0-15,3-2 1 0,-1-3 0 16,4-4-1-16,2-2 2 0,0-1 1 15,4-6 1-15,2-4 9 0,5-4 3 16,3-2 3-16,2-3-1 0,6-2-6 16,0 1 1-16,3-1-4 0,4 0 6 15,-1-1 0-15,2 2-1 0,-1-1-1 16,1 3-10-16,0-1 1 0,0 0-1 16,-3 3-3-16,-3-1 0 0,-1 3 0 15,-5 0 3-15,-3 1 2 0,-2 0-1 16,-2 2-3-16,-5 2-1 0,-2-1 2 15,-3 4 0-15,-1 2-2 0,-3 1-2 16,-3 4-1-16,-4 0 3 0,-4 1 0 16,-2 6-1-16,-3 1 1 0,0 4 0 15,-1 0-2-15,-1 3 3 0,1 1-1 16,0 3 1-16,0 2-1 0,3 1 0 16,2 1 0-16,0 2 1 0,5-2-1 15,2-1 11-15,4-1 16 0,2-1 19 16,0-2 4-16,2-1 0 15,5-3 1-15,3-2-8 0,0-1-6 16,5-4-1-16,1-2-8 0,3-2-12 16,2-1-4-16,5-2-6 0,0-2-2 15,-1-2-4-15,1-2-17 0,-2 1-31 16,2 1-31-16,-5 1-19 0,1 0-21 16,-2 3-42-16,-2 3-50 0,-3 4-116 15,-6-3-182-15</inkml:trace>
  <inkml:trace contextRef="#ctx0" brushRef="#br0" timeOffset="111970.95">18910 16135 288 0,'1'-1'103'0,"2"-1"-42"0,0 1 33 0,-1-2-45 0,1 0-26 16,-2 2 14-16,2-2 1 0,-3 1-4 15,3 0 12-15,-3 0 10 0,3 0-4 16,-2 0 3-16,0 0-9 0,-1-1 4 15,0 0 1-15,0 0-8 0,0-2-12 16,0 1-1-16,-2 0-6 0,-2-1-8 16,-1 2-1-16,1 0-2 0,-3 2-2 15,-1 1-4-15,2-2 0 0,-4 2-4 16,1 0-1-16,-1 2 2 16,-1 2 0-16,0 2 3 0,0 2-5 15,0 0 0-15,2 1-1 0,-1 2 0 0,-1 1 3 0,3 2-4 16,0 0 0-16,3 0 2 0,0 1-1 15,4-1 0-15,1-2-1 0,2 1 3 16,4-1-2-16,1-2 2 0,2 0 3 16,3-2 1-16,-2-2 3 0,4-2 3 15,-1 0-2-15,-2-2-4 0,3-1-2 16,-3-1-2-16,-1 0-1 0,-1 0-1 16,-1-2 0-16,-1-1 1 15,0 0-1-15,-2 0 0 0,0-1-1 16,0 0 2-16,-2 0-2 0,0-3 1 15,-2 2 0-15,0 1 0 0,-1 0 0 16,1-2 3-16,-1 1 0 0,0-1-1 16,0-4 4-1,0 0 4-15,0-2-1 0,0-3 1 0,0-3-1 0,0-2-1 16,0-4 7-16,0-1 0 0,0-9 2 16,0 3-1-16,0 0 5 0,0 1 3 15,0 4 1-15,0-2 5 0,2 3-1 16,0 1 2-16,-1 3-8 0,1 0-1 15,-1 2-8-15,2-2 0 0,-1 4-5 16,1 0 0-16,0 2-2 0,-1 3-5 16,-1 1 0-16,1 3-3 0,-1 1 0 15,-1 1-1-15,0 4-18 0,2 0-41 16,-1 2-41-16,1 2-31 0,1 3-21 16,1 2-31-16,8 3-77 0,-2-2-48 15,-1-2-169-15</inkml:trace>
  <inkml:trace contextRef="#ctx0" brushRef="#br0" timeOffset="112630.52">18018 15266 321 0,'-2'0'94'0,"1"0"-29"0,-1 0 51 0,-1 0-34 16,0 0-31-16,1-1 1 0,2 0-2 15,0 0-6-15,0 0 3 0,5-1-2 16,4 0 8-16,3-1 6 0,7-1 1 15,4 0-1-15,7-2-9 0,7 2-4 16,11-1 7-16,12 0-2 0,3-1-14 16,-4 3-5-16,-5-1-6 0,-7 1 0 15,-2-2-5-15,-3-1-11 0,-6 3-1 32,-6-1-4-32,-9 3 2 0,-4 0-2 15,-5 0-1-15,0-2-3 0,-2 1-1 16,-1 1 0-16,-3 0-31 0,-3 1-30 15,-3 0-18-15,0 1-39 0,-1 1-42 16,-4 2-67-16,2-1-53 0,0-1-113 0</inkml:trace>
  <inkml:trace contextRef="#ctx0" brushRef="#br0" timeOffset="113381.4">19108 15147 270 0,'0'0'72'0,"0"0"-10"0,-4-13 47 0,2 8-40 0,-1-1-23 15,1 2 3-15,1-1-1 0,0 0 6 16,1 2-2-16,0-1-5 0,0 3-9 16,2 1-12-16,1 0-5 0,4 1 7 15,0 5 7-15,4 1 5 0,-1 4-3 16,5 0-4-16,0 6-14 0,5 1-4 16,1 6-4-16,4 4-4 0,5 8-2 15,5 12-2-15,0 10-2 16,-1 8 2-16,-7-1-3 0,-8-1 0 15,-6-2 2-15,-8 2 0 0,-5-1-1 16,-3-1-1-16,-10-5 3 0,0-4-2 16,-4-5 1-16,1-6 0 0,-3-2 5 15,-1-5 26-15,-1-2 2 0,1-7-7 16,3-5-18-16,2-7-2 0,2-1 0 16,-4 2 2-16,1 1-2 0,-4-2 0 15,4-3-4-15,-1 0-3 0,2-4 0 16,1-2-1-16,1 0-33 0,2-1-46 15,0 0-45-15,3-4-79 0,6 0-86 16,1 0-139-16</inkml:trace>
  <inkml:trace contextRef="#ctx0" brushRef="#br0" timeOffset="114195.43">19542 14923 162 0,'0'0'106'0,"0"0"-34"0,0-3 38 0,2 1-18 15,0-4-38-15,-1 3-12 0,3-1 6 16,-1 0-2-16,0 1 3 0,1 0-12 15,-2-1 5-15,1 2 0 0,-1-2-5 16,0 1-1-16,2-2 7 0,-1 1-4 16,0 0-9-16,1 0-5 0,-1 1-10 15,2 0-3-15,1 0-2 0,1 1-3 16,1-2-6-16,0 3 3 0,-1 0-1 16,2 0-3-16,-1 1 6 0,-1 0-3 15,-2 2 4-15,-1 2 1 0,-2 2-5 16,0 3 0-16,-2 1 3 15,-2 3-1-15,-3 2-1 0,0 2-1 16,-1 0 0-16,-2 1 0 0,-1-1-1 16,0 1-1-16,-1-1 0 0,-3-1-1 15,2 1 6-15,0-2-3 0,1-1 17 16,1-2 3-16,1-3 1 0,4-1 5 16,1-1 0-16,3-3-4 0,4-1 3 15,4-2 8-15,7-1-9 0,5-1-3 16,5-2-4-16,2-1 6 0,7 2-3 15,9-2 3-15,6 2-4 0,-1 0-7 16,-5-1-9-16,-10 3 1 0,-10 0-4 16,-7 0-1-16,-1 0-2 0,1 0-3 15,0 0-26-15,-1 0-31 0,-2 0-28 16,-4 3-35-16,-2 0-26 0,-4 2-47 16,-1 1-80-16,-2-3-95 0</inkml:trace>
  <inkml:trace contextRef="#ctx0" brushRef="#br0" timeOffset="115586.26">13483 17130 68 0,'0'0'88'0,"0"0"-51"0,0 0 34 0,11 0-15 16,-6 0-6-16,0-1 10 0,1 1 12 15,-1-1-12-15,1 1-9 0,0 0-8 16,1 0-9-16,2 0 3 0,-1 2-6 15,0-1-4-15,6 1-7 0,-1 1-4 16,2 0-1-16,2 0 4 0,6-1 0 16,-1 0 4-16,10-2 2 15,9 0 9-15,7 0 2 0,4 0-3 16,3-2-4-16,-5 0-1 0,-1 0-1 16,2 1 1-16,1 0-2 0,0 0-4 15,3-2-4-15,4 1-1 0,1 0 0 16,0 0-1-16,5 0-3 0,3 0 1 15,4-1-4-15,2 0-3 0,5 2 1 16,-1 0-4-16,1 0 1 0,0 1-3 16,1 0 2-16,1-1 1 0,3 0 3 15,1 0 0-15,-3 1 1 0,-1 0 1 16,-2 0 2-16,3-1 1 0,4 1-1 16,2-2 2-16,-1 2-6 0,1-2 0 15,1 1 0-15,-2 0-2 16,7 0-2-16,-1 0 0 0,4-2 0 15,1 1-2-15,3 2-1 0,-1-1-1 16,2 1 0-16,1 0 0 0,0 0 2 16,4 0-1-16,-4 0-1 0,4 0 0 15,-1 1 0-15,2 0 0 0,1 2 0 16,-2-1 1-16,-1-2-1 0,1 1 0 16,0 0 0-16,-1 1 2 0,2-1-2 15,-5 0 0-15,1 0 2 0,-1 1-2 16,-2 0 0-16,0-1 1 0,-1 1-1 15,-5-2 0-15,-4 1 3 0,-2 0-3 16,-3 2 3-16,-5-2 5 0,-3 1-1 16,-9 0-7-16,-2 0 2 0,-8 0-1 15,-5 0-1-15,-4 0-9 0,-4 0-22 16,-6-1-26-16,-3-1-19 0,-9 1-27 16,1-1-56-16,-9-1-97 0,-6-2-107 15</inkml:trace>
  <inkml:trace contextRef="#ctx0" brushRef="#br0" timeOffset="121494.92">15373 17812 132 0,'0'0'53'0,"0"0"-13"0,0 0 15 16,1 0-22-16,1-1-7 0,0 1 11 16,1 0 33-16,1-2-11 0,-2 2-13 15,1-1 3-15,0 1-5 0,-1-2 6 16,1 2-2-16,-3-1-5 0,2 1-15 15,-2 0-5-15,0 0 0 0,0 0 0 16,0 0 3-16,0 0 3 0,0-1 0 16,0-1 10-16,0-3-3 0,3-1-6 15,0-1 3-15,2-3 5 0,4-1-8 16,-1-2-3-16,2 3-7 0,2-2-1 16,-2 2-5-16,1-1-2 0,1 2 2 15,-2 0-5-15,1 0-5 0,3 2-3 16,-1 3 4-16,-2 0-5 0,-3 2 4 15,1 2-2-15,-2 1-2 0,0 5-3 16,-2 3 3-16,1 6 0 0,-2 4 3 16,-1 4-1-16,0 2 3 0,-1 2 0 15,2 1-1-15,-2 0-2 16,-1 1 2-16,1-1-1 0,1 0 0 16,-3-1-3-16,0 0 2 0,0-4-4 15,0-1 4-15,0-4-1 0,-3-4 1 16,3-4 1-16,-2-3 0 0,2-3-1 15,0-4-2-15,2 0 0 0,1-7 21 16,2-5 10-16,3-5-13 0,0-3-10 16,4-6 0-16,1-1 0 0,3-2 3 15,3-1 0-15,-2 4 2 0,5-1-4 16,-4 5 3-16,4 0-7 0,0 1 1 16,-1 1-4-16,-1 1-2 0,0 4 0 15,-2 0 2-15,-1 2-1 0,-4 5 0 16,1 2 1-16,-4 3 0 15,-4 2 3-15,1 1 2 0,-3 4-3 0,-1 3 5 16,-3 4 0-16,0 4-3 0,0 1-1 16,0 3-1-16,-3 2 3 0,0 0-1 15,3 1 0-15,-1 0-1 16,-1 3 0-16,2-2 1 0,0 0 3 16,3 2-3-16,0-2-2 0,0-1-2 15,-1-1-1-15,-1-1-1 0,1 1 0 16,-2-3-15-16,3-1-29 0,-3-2-36 15,3-2-50-15,2 0-55 0,-2-5-111 16,2-3-138-16</inkml:trace>
  <inkml:trace contextRef="#ctx0" brushRef="#br0" timeOffset="122112.16">16682 17906 136 0,'0'0'49'0,"0"0"-22"0,-1 0 36 0,1 0-10 15,0 1-2-15,0-1 9 0,-2 1 9 16,1-1-7-16,-4 1-2 0,2 0-4 15,0 1 6-15,1-1-1 0,2 1-9 16,-1-1-1-16,1 0 3 0,1 1 12 16,7-1 8-16,8 0-8 0,4-1-7 15,12 0-9-15,12-2 0 0,12-1-7 16,2 1-12 0,0-1-14-16,-7 2-6 15,-10 1-8-15,-3 1-3 0,-1-1-21 0,-3 0-48 0,-7 0-25 16,-5 0-52-16,3-1-63 0,-12 0-47 15,3-2-119-15</inkml:trace>
  <inkml:trace contextRef="#ctx0" brushRef="#br0" timeOffset="122409.29">17668 17753 714 0,'0'0'111'0,"0"0"-21"0,0 0 36 15,0 0-72-15,0 0-22 0,0 0 7 16,2 49-19-16,-2-29-7 0,0 4-10 16,2 3 4-16,-1 2-1 0,1 6 11 15,1-2-4-15,-1-2-2 0,-1 2-5 16,-1-7-6-16,2 3 1 15,-2-1-1-15,2-3-20 0,-1-1-48 0,-1-3-28 16,3 2-70-16,-1-5-85 0,2-6-91 16</inkml:trace>
  <inkml:trace contextRef="#ctx0" brushRef="#br0" timeOffset="125086.32">12580 18005 228 0,'0'0'60'0,"0"0"-22"16,-10 7 28-16,4-5-24 0,1 1 4 15,1 0 2-15,0-1 6 0,2 1 0 16,1-3 3-16,1 0-6 0,0-3-9 16,1-2 16-16,2-3-14 0,1-2 9 15,2-4-3-15,2-1-6 0,0-4-8 16,2 1-2-16,2-2-1 0,-3 0-2 15,4 0-2-15,-1 0-5 0,1 0-1 16,0 2-2-16,1 0 0 0,-1 1-9 16,0 0-1-16,3 2-5 0,-2 2-4 15,1 2-1-15,-2 0 0 16,1 4-1-16,-5 0 0 0,1 5 1 16,1 0 2-16,-3 2-1 0,0 1-2 15,-2 4-1-15,2 3-1 0,-2 3 2 16,1 3 1-16,1 0 0 0,-1 4 1 15,3 1-2-15,-2 1 1 0,2 0 0 16,2 1-2-16,-2 1 1 0,2 1-2 16,1 2 1-16,-5 0-3 0,3 1-1 15,-2 2 1-15,-2 0-3 0,-1 1 3 16,0-2 3-16,-1 0 1 0,0 0-2 16,-1-2 2-16,0-1-37 15,-1-3 37-15,1-1 1 0,0-5-1 16,2-1 1-16,-3-3 0 0,-1-3-1 15,1-2 1-15,-1-3-3 0,1-2 0 16,0-1 2-16,-3-1 3 0,0-6 6 16,0-2 0-16,0-3 0 0,0-3 0 15,-4-4-2-15,1 1 0 0,0-6 0 16,0 2-3-16,-2-5 3 0,-1 2-2 16,1-3 6-16,0 1-4 0,1-2 3 15,-1-2 0-15,0 1 1 0,2-3 0 16,-2 1-10-16,1-1 2 0,1 0 4 15,-1-6-1-15,0-7 3 0,2-5-3 16,-3-3 1-16,2-1 3 0,-1 5-4 16,1 7 0-16,1 0 2 0,2 1 2 15,-3 0 3-15,2 0-7 0,0-1-1 16,-2 1-3-16,3-2 1 0,-2 0-2 16,1-1 2-16,1-2-2 0,0-1-1 15,0-1 0-15,0 0 2 0,0 0-2 16,3 2 1-16,0 0-1 0,-2 0 0 15,3 0 1-15,-1 0 1 0,3 0-1 16,-4 0 6-16,1-2-4 0,0 1-2 16,-3-1 3-16,2 0-3 0,-2-1-1 15,0 1 2-15,0 0-2 16,0 0 1-16,0 1 0 0,0 1-1 16,0 1 0-16,0-1 2 0,0-1-2 15,0 1 2-15,3 1 5 0,-1 0 1 16,1 0 0-16,0 1-3 0,-1-1 3 15,1 2 0-15,1 0-3 0,1 1 1 16,-2 2-3-16,-1-1-2 0,1 0 1 16,1-1-3-16,0 0 1 0,1 0 0 15,0 1 1-15,0 1 0 0,-1-1-1 16,0 1 1-16,0 1-1 0,0-1 0 16,0 2 0-16,-1 2 1 0,3 2-2 15,-3 0 3-15,-1 1-4 0,1 0 2 16,-2-1 0-16,2 4 0 15,-2 2 1-15,2 4 0 0,-1 8-1 16,0-4 0-16,0-2 1 0,0-2-1 16,1-3 0-16,0 0 1 0,-3 2-1 15,3 2 1-15,0-1-1 0,-1 1 0 16,0 2 0-16,0 1-1 0,-1 1 0 16,2 2 1-16,-3-1-1 0,1 3 1 15,-1 2 1-15,0 0 0 0,0 1-1 16,0 2 0-16,0 0 0 0,0 3 0 15,-1-1 0-15,1 3 1 0,0 1 0 16,0 1-1-16,0 0 0 0,0 2 0 16,0 0-4-16,1 0 3 0,2 2 0 15,1 0 2-15,2 0-1 16,-1 0 0-16,2 0 1 0,1 0-1 16,2 0 2-16,-2 0-1 0,3 0-1 15,3 0 2-15,0 0-1 0,4 1-1 16,1 1 1-16,3-2 1 0,0 3-2 15,4-3 1-15,8 0-1 0,6 1 1 16,11-1-1-16,2 0 2 0,0 1-2 16,-2 1-2-16,-4 0 2 0,2-1 0 15,1 0 0-15,3 1-1 0,1 0 0 16,3 0 1-16,1-1 1 0,2 0 0 16,-3 1-1-16,6 1 0 0,-4-2 1 15,1 2 0-15,2 0 0 0,1-2 3 16,3 2-4-16,2 0 15 0,-2-2-4 15,4 3-6-15,4-1-2 0,-3-2-1 16,2 3 5-16,-2-2-3 0,0 0-1 16,2 1 0-16,2-1-3 0,0-1 6 15,2 1-1-15,-2 0-1 0,2-1-3 16,-1 0-1-16,1 0 0 0,-1 1 0 16,6 0 7-16,-4 0-7 0,5-2 0 15,-2 2 1-15,0 0-1 0,-1 1-1 16,1-2 1-16,1 2-4 0,0-1 4 15,2-1 0-15,0-1 0 0,-1 1 0 16,-1 0-2-16,2-1 1 16,3 0 1-16,2 0 4 0,-3 1-3 15,1-1-1-15,-1 0 0 0,2-1 0 16,-1 0-2-16,3 0-2 0,-1-1 2 16,-1 0-4-16,2 0 6 0,-3 1-2 15,0-2 0-15,0-1 2 16,3 2-1-16,0-1 1 0,-1 1 0 0,0-1-1 15,-2-1 3-15,2 1-4 0,3 0 4 16,-1 2-1-16,-1-1 0 0,-1 2 0 16,-1-2 3-16,-1 1-4 0,3 0 1 15,0 0 5-15,-1 1-4 0,-2-2-1 16,-2 1-1-16,0 0 0 0,-4-1-2 16,-2 1 1-16,3 0 1 0,-6 0 0 15,2-1-2-15,-6-1 1 16,-4 3 0-16,2-1-1 0,-6-2 1 0,-1 1 1 15,-4 1 2-15,-3 0-2 16,-4-2 0-16,-3 0 1 0,-3-1-1 16,-3 0 0-16,-5-2-1 0,-3 2-1 15,-7 0-4-15,-6 0-15 0,-5 2-9 16,0 1-15-16,1-2-14 0,3 0-33 16,-1 1-27-16,-3-3-33 0,1-1-81 15,-6 2-94-15,-2-1-191 0</inkml:trace>
  <inkml:trace contextRef="#ctx0" brushRef="#br0" timeOffset="139260.84">20411 7104 195 0,'-1'0'48'15,"1"-4"14"-15,-2 1 14 0,2 1-2 16,0-2-24-16,2 2-6 0,0-1 4 15,0 1 7-15,-1 0 2 0,0 1-1 16,1-1 8-16,-2 1-9 0,1 0-9 16,-1 1-7-16,0 0-12 0,1 0-8 15,-1 0-10-15,0 0-6 0,0 0-2 16,1 1-1-16,0 2 2 0,1 1 0 16,0 3 1-16,0 2 1 0,-1 2 0 15,-1 2-2-15,2 2 4 0,0 2 5 16,0 2 0-16,-1 1-1 15,0 2 5-15,0 1-4 0,-1 1 7 16,0 1-3-16,0 3 0 0,0 1 2 16,2 1-3-16,0 1-3 0,0 2-3 15,0 6-7-15,3 5 1 0,-1 7 1 16,0 1-3-16,0-5 2 0,1-1-1 16,-1-6-1-16,2 2 1 0,0 0-1 15,1 2 1-15,0 0 0 0,0 3 1 16,-2 2 5-16,0-1-3 0,-1 2 2 15,0 0 1-15,0 2 6 0,-1 0-2 16,-1-2 2-16,1 0-4 0,-2 2 4 16,-1-1-2-16,-1 4-8 0,1-3-1 15,0 3 2-15,0-1-4 0,1 1 1 16,-1 1-1-16,1-3 0 0,-2 2 1 16,1 0-1-16,1 0 0 15,-1 2 0-15,0 0 1 16,-1 2-1-16,-2 0 1 0,-3 0 5 0,0 2 6 15,2-2 5-15,0-1-4 0,1 0 0 16,1-2-7-16,2 0-2 0,0 0-2 16,0 2-1-16,0 0 1 0,1-3 0 15,0 2-2-15,1-1 0 0,-1 0 0 16,1-1 0-16,-2 1 1 0,0-1-1 16,-3 3-2-16,-2 1 2 0,-1 0 3 15,1 1-3-15,-2-1 1 0,2 0-2 16,1-2 1-16,1-3 0 15,0 2 2-15,2-3-1 0,0 2-1 16,1 0 4-16,-1 0-4 0,1 1 5 16,-3-1-2-16,2 1 2 0,-2-1 3 15,-2-1-4-15,2 0 7 0,-1-2-4 16,0 1-1-16,0-3-3 0,-2 3-3 16,4-1 2-16,-1-1-2 0,-1 2 0 15,4-3 0-15,-2 0 1 0,0-1 0 16,0-2-1-16,0-3 3 0,-1 2-3 15,0-3 0-15,1 0 0 0,-3 0-1 16,3 1 1-16,-3-1 0 0,0 0 0 16,-1-1 2-16,0-1 0 0,-1 1 2 15,-1-4-4-15,4 2 1 0,-5-3 1 16,5-1-2-16,-2 0 1 0,2-1-1 16,0 0-1-16,2-1 1 0,1 0 0 15,-1 0 0-15,2 1 1 0,0-3-2 16,0-4 1-16,0-4 0 0,0-5 0 15,1 0 2-15,0 4-2 0,0 2 0 16,1 4 0-16,-1-1-1 0,4-1 2 16,-2 1-1-16,0-3 0 0,0-1 0 15,0-2 0-15,1 1 0 0,-1 0 1 16,0-2-1-16,0 1-1 16,1 0 1-16,-1-1 0 0,-1 0 2 15,0 0-3-15,0-1 1 0,-1 1 0 0,-1 1 1 16,0-1 0-16,-3 0-1 0,1 0 1 15,0 1 0-15,0-2-1 0,-1 0-2 16,3 0 1-16,0-2 0 0,0 0 1 16,-2-2 0-16,4 0 0 0,1-2-1 15,0 0 1-15,3-2-4 0,0 1 4 16,2-2-1-16,2-2 1 0,-1-1 0 16,3 0-1-16,2 0 1 15,-1-1-1-15,3-1 1 0,0-1 0 16,2 0 0-16,0-1 0 0,2 0 0 15,2-1 0-15,0 0 0 0,4-1 1 16,0-1-1-16,3 0 0 0,0 0 2 16,2-1-2-16,0 0 0 0,10 0 3 15,6 0-2-15,7 0 0 0,1 0 2 16,-2 0 0-16,-2 0-1 0,-6 0 2 16,3 0 2-16,-2 0 0 0,2 0-2 15,0 1 1-15,3 0 2 0,0 0 1 16,1 0-3-16,4-1-4 15,3 0 11-15,1 0-10 0,3 0 0 16,0-1-1-16,2-1-1 16,-2 0 0-16,1 1 0 0,-2 1 0 0,2-1-1 15,0 1 1-15,1 0 0 0,0 0 1 16,0 0 0-16,0 0 0 0,0 1-1 16,0-1 0-16,1 0 0 0,2 2-1 15,2-1-3-15,0-1 1 0,3 0 2 16,-4 0-5-16,1 1-2 0,-3 0 2 15,-1-1 0-15,0 1 4 0,-3-1-1 16,0 1 1-16,0-1 2 0,-3 0 0 16,2 0 0-16,-3 2-1 0,-2-1-2 15,-1 0 1-15,-2 0-6 16,0-1 0-16,-3 0-6 0,-1 1 14 16,1-1-9-16,-2 0 3 0,-1 0 4 15,-2-1 2-15,0 1 0 0,-4-1 0 16,-3 0 1-16,-3 1-1 0,-9 0 0 15,-5-1 0-15,-6 0 0 0,-2 0 0 16,1 1-1-16,2-1 1 0,1-2 0 16,-5 1 1-16,1 0-1 0,-4-3 0 15,-2 1 1-15,-2-1 0 0,-1-2-1 16,-2-1 5-16,-1-2-5 0,-1 0 1 16,-1-2 0-16,0-2 2 0,-1-1-1 15,-1-1 4-15,-1-3 3 0,1-1-2 16,-3-2 0-16,2 0 1 0,-1-4-4 15,2 1-1-15,0-3-1 16,1-1 0-16,-1-7 0 0,2-7-2 0,0-7 0 16,-1-5 0-16,0 5 2 0,0 2-3 15,-1 3 3-15,1-2-2 0,0-1 0 16,0-3 1-16,1 0 3 0,-1-2-2 16,0 0 3-16,1-2-2 0,-1-1 1 15,0-2-1-15,-1 0-2 0,0-2 1 16,-1-2 0-16,0-2-2 0,2-3 1 15,-3 0-1-15,1 0 0 0,0-2 0 16,0-1-1-16,0 1-1 0,0-1-2 16,-2 0 2-16,1-1 2 0,0 0 0 15,-2 0 1-15,1 0-1 16,-1 1 3-16,-1 0 2 0,4-2 2 16,-2 2 3-16,1-1-5 0,1-1-4 15,2-1 5-15,1 3-5 0,0-2-1 16,1 4 0-16,3-1 4 0,-1 0-4 15,1 0 0-15,0-1 1 16,1 0 11-16,-3 0-8 0,1 1-2 0,-1 2 0 16,-2 1-2-1,1 1 0-15,-1-2 0 0,1 2 0 16,-1-2-1-16,2 1 1 0,-2 2 0 16,0 1 0-16,0 0-1 0,1 3 2 15,-1 0-1-15,0-1 0 0,0 0-2 16,1 1 2-16,-1 1 3 0,-2 0 0 15,2 2 2-15,-2 1-4 0,2 0 0 16,0 3-1-16,-1 1 0 0,1-1-1 16,0 2 0-16,1 0 1 0,-1-2 3 15,0 3-2-15,1 0-1 0,0 0 1 16,1 2 0-16,-2-1-2 0,0 1 1 16,0 0 0-16,0 4-1 0,0-2 1 15,0 1 3-15,-2 1 1 0,1-1 0 16,0 1 2-16,-1 0-5 0,1 2 1 15,-2 0-2-15,1 0 0 0,-1 2 0 16,0 0-1-16,0 1 1 0,0 1 0 16,0 0 0-16,-1 0-2 0,0 1 2 15,-1-1-1-15,-1 1 1 0,0 0 2 16,-2-1-2-16,0 3 0 0,-2 0 0 16,2 1 1-16,-1 2-1 0,1 3 0 15,1 5 0-15,1 4 0 0,2 1 1 16,-2-4-1-16,0-2 1 0,-2-3-1 15,1 1 3-15,2 1-2 0,-1 1 1 16,1 1 1-16,-1-1 4 0,1 2 3 16,1 0 0-16,-1 1-5 0,0 1-1 15,0 2-1-15,-3 1 2 16,1 1-5-16,-1 2-1 0,-1 1 1 16,-1 1 1-16,0 2-1 0,-2 1-1 15,-1 1 0-15,0 2 0 0,-1 2 1 16,-1 0 0-16,-1 1 0 0,1 1 2 15,-3 1-2-15,-1 0-1 0,-1 0 1 16,-1 2 0-16,-2 0 0 0,-1 2-1 16,-3 1 0-16,0 1 1 0,-3 0 0 15,-1 1 1-15,-1 0-3 0,-6 3 3 16,-8 2-3-16,-3 3 2 0,-2-1 0 16,3 1 1-16,5-2-1 0,3-3 0 15,-1 3 1-15,0-2-1 16,-2 0 0-16,-2 2 1 0,0-1 0 15,-3 1-1-15,0 0-2 0,-2 0 1 16,0-1 0-16,-1 0-1 0,-1 0 1 16,-2-1 1-16,2 0-2 0,-2-1 2 15,2-1-1-15,-2 1 1 0,4-2 0 16,-4 0 2-16,2-1-2 0,2 0 0 16,-1 0-1-16,3 0 1 0,-1 0 1 15,1 0 0-15,3-1 0 0,-2-1-1 16,3 1 1-16,1 0-2 0,-1-1 1 15,1 0 0-15,2 1 0 0,1-1 0 16,0-2-1-16,-1 2 1 16,2-2 2-16,0-1 1 0,1 0-3 15,2 0 0-15,-1 0 0 0,3 0 0 16,0-1 0-16,7-2 0 0,5 2 0 16,5 0 1-16,-1 0 1 0,-1 1 0 15,-4-1 2-15,-2-1-2 0,1 1-1 16,2-1-1-16,-1 0 0 0,0-1 0 15,2 1-1-15,-1 0 1 0,0 0 0 16,-1 0 1-16,3 0-1 0,-3 0 0 16,2-1 0-16,2 0 0 0,-1 0 1 15,2 1 1-15,3-2-2 0,-2 1 0 16,3 1 0-16,1-2 2 0,-1 1-2 16,2 0 1-16,-2-1-1 0,3 2 0 15,-2-1 0-15,3 1-1 0,-1 0 1 16,-1 0 0-16,2-1 0 0,1 1 0 15,-2-1 0-15,2 1 0 0,1-2 0 16,-2 2 0-16,1-1 0 0,0 0 0 16,3-1 1-16,-3 2 0 0,1 0-1 15,0-1 0-15,0 2-1 0,-2-2 1 16,1 1-1-16,0 1 1 0,-2 0-2 16,-1 1 2-16,1 0-2 15,-1 0 2-15,1 0-1 0,-3 0 1 16,1 0 0-16,0 0 2 0,-1 1-2 15,0 0 0-15,-1 1 0 0,1-2 1 16,-2 1-2-16,1-1 2 0,-3 2-2 16,4-1 0-16,-2 0 1 0,1 1 0 15,-3 0 0-15,2 0-1 0,-1 0 1 16,1 0 0-16,-2 1 0 0,0 0 0 16,1-1 1-16,-3 2 0 0,2-1-2 15,-3 1-1-15,2-1 2 0,1 1 0 16,-1-1-1-16,4 1-10 0,-1-1-33 15,5 1-47-15,-1 1-67 0,3-1-126 16,7-4-278-16</inkml:trace>
  <inkml:trace contextRef="#ctx0" brushRef="#br0" timeOffset="-208786.23">22720 14695 95 0,'0'-1'53'0,"0"0"13"15,0 0 19-15,2 0-3 0,-1-1-27 16,1 0 0-16,1 1-11 0,0-3-4 15,1 2-15-15,1 0-8 0,1-2-3 16,-1 0 3-16,1 0 4 0,0-1 4 16,0 1 4-16,-1 0 5 0,0 2 4 15,-2 1-2-15,-1-2-7 0,0 2-6 16,-1 0-1 0,-1 0-3-16,1 1-2 0,0 0-7 0,1 6-3 0,-2 3 3 15,1 6 1-15,-1 6 0 0,-3 5 11 16,-3 3 8-16,-1 6 6 0,-1-2-8 15,0-3-6-15,1 1-4 0,1-5-10 16,-1 6-5 0,2-4-2-16,0 0 3 0,0-1-4 15,1-2 0-15,0 0 0 0,-1-3-8 16,2-2-7-16,1-2-2 0,1-1-9 16,0-3-23-16,1-3-30 0,0-1-23 15,1-5-39-15,2-1-1 0,5-5-33 16,-2-5-59-16</inkml:trace>
  <inkml:trace contextRef="#ctx0" brushRef="#br0" timeOffset="-208301.85">22746 14709 274 0,'0'0'108'0,"0"0"-76"0,0 0 36 0,0 0-12 0,7-37-38 16,-3 29-14-16,-1 2-3 0,2 0 1 16,-1 4 1-16,1-1-3 0,0 3-1 15,0 0 1-15,1 5 0 0,-1 3 2 16,1 3 8-16,2 3 21 0,0 3 16 15,1 4-1-15,2 1 10 0,0 5 0 16,4 1-36-16,2 0-10 0,0 1-8 16,1-2-1-16,0 2-1 0,-2-2-10 15,0-1-1-15,0-3 4 0,-1-1 6 16,-2-2 0-16,0-3 1 0,-2-2 0 16,-1-2 0-16,-2-3 0 0,2-3 5 15,0-5 9-15,-2-2 5 0,1-1 1 16,-2-6 9-16,-1-4 3 15,0-6-6-15,-1-4 8 0,2-7-3 16,-3-10-12-16,1-15-8 0,1-8-6 16,-1 1-2-16,-1 10-2 0,-1 12-1 15,-3 16 0-15,0 4 0 0,0 2-3 16,0 1-4-16,0 0-36 0,0 0-36 16,0 3-48-16,0 2-79 0,-1 4-130 15</inkml:trace>
  <inkml:trace contextRef="#ctx0" brushRef="#br0" timeOffset="-207754.51">23391 15087 445 0,'0'0'76'0,"0"0"-18"0,0 0 21 0,0 0-42 0,37-14-23 0,-25 8 3 16,3 0 12-16,-1-2 2 0,2 0-8 16,1 1 4-16,2-2 3 0,0-2-6 15,0 2-13-15,-1-3 1 0,-1 1 2 16,-1-1-6-16,-2-1-3 0,2-1-3 15,-3 0 1-15,-1-1-3 16,-1 1 2-16,-2 1 0 0,-4-1 5 16,-3 3-3-16,-2-1-2 0,-1 0 0 15,-4 2 0-15,-3-2-2 0,-1 1-4 16,-4 2 4-16,0 0 1 0,-3 1-1 16,1 2 0-16,-1 2 0 0,-1 3-1 15,2 1 1-15,-1 0 0 0,0 5 0 16,-1 4 0-16,-2 5 1 0,0 4-1 15,1 3 3-15,0 2-3 0,3 2 2 16,1 1 0-16,6 2-1 0,3 0 0 16,4-2 0-16,1 0 5 0,5-3 0 15,3-3 12-15,5-2-5 0,1-2 9 16,3-2 12-16,1-3-4 16,3-1-5-16,0-5-9 0,-1 0-10 15,3-4-6-15,-2-1 0 0,0-2-44 16,2-5-64-16,0-2-41 0,7-9-21 15,-6 3-23-15,-5 1-139 0</inkml:trace>
  <inkml:trace contextRef="#ctx0" brushRef="#br0" timeOffset="-207337.34">23843 14945 391 0,'0'0'87'0,"0"0"-51"0,0 0 84 16,0 0-39-16,0 0-35 0,29 10-9 15,-19-8 0-15,0-1-6 0,3 0-3 16,0 0-9-16,1-1 0 0,2 0 13 16,0 0 12-16,4-2-14 0,-2-3-11 15,3-1-11-15,0 0-2 0,-2-2 3 16,-2 1 1-16,-1-1-1 0,-3-1 1 15,-4-1-6-15,-4 1 1 0,-3 1 3 16,-2 0-3-16,-5 2-2 0,-5 0-3 16,-3 2 5-16,-4 2-5 15,-3 2 1-15,-2 1 2 0,-2 5-2 16,-1 1-1-16,0 5 4 0,0 2-4 16,4 2 0-16,-1 4 3 0,3-1-3 15,4 2 0-15,3 0 4 0,4-2 6 16,5 1-2-16,3 0 4 0,3-1-2 15,4-3 1-15,5-2-8 0,2 0-2 16,3-2-1-16,2-4-30 0,2-2-54 16,3-4-53-16,9-2-81 0,-6-6-65 15,-2 1-174-15</inkml:trace>
  <inkml:trace contextRef="#ctx0" brushRef="#br0" timeOffset="-206828.25">24444 14954 181 0,'0'0'100'0,"0"0"-22"0,0 0 38 16,0 0-32-16,0 0-4 0,19-38-7 15,-19 31 2-15,0-2-5 16,0 0-8-16,0 2-13 0,-3-1-5 15,0 1-4-15,-1 0-2 0,0 1-3 16,-1 0-12-16,0 2-6 0,-3 0-11 16,0 1-2-16,-1 3-4 0,-2 0 0 15,-2 1 0-15,-2 6 0 0,0 3 0 16,-1 3 0-16,0 5-1 0,-1 0 1 16,3 5 0-16,0-1 1 0,5 1-3 15,5-3 2-15,4 0 0 0,2-3-1 0,6 0 0 16,3-1 1-16,2-2 1 0,2-4 1 15,0 0-2-15,2-6 0 0,0-1 3 16,0-3 0-16,-1-8 0 16,0-4 3-16,-3-6 13 0,-2-4 17 15,-2-12 5-15,-2-16-11 0,-3-13-9 16,1-3-9-16,0 5-5 0,-1 10-1 16,0 15 1-16,-2 9 20 0,-1 7 1 0,-1 5-4 15,0 1 4-15,0 0-9 0,-1-4-6 16,0 3 0-16,0-1-7 0,0 1-2 15,0 2-4-15,1 0 0 16,0 1-5-16,0 3-36 0,2 2-34 16,2 0-35-16,1 1-27 0,7 0-96 15,-2 0-115-15,0 3-215 0</inkml:trace>
  <inkml:trace contextRef="#ctx0" brushRef="#br0" timeOffset="-205247.11">25974 14895 224 0,'0'0'82'0,"0"0"-49"15,5-9 38-15,-3 6 6 0,-1 0-26 16,0 0 1-16,0 1 8 0,1-3-2 16,-1 4-3-16,-1 0-5 15,1-2-9-15,0 1-14 0,-1 0 2 0,1-1 1 16,0 1-1-16,-1-2 0 0,0 0-1 15,0 0-7-15,-2 1 4 0,-1-2-2 16,0 2-6-16,0-3-1 16,-2 0-7-16,0 0 0 0,-1 2 0 15,-1-2 6-15,-1 1 6 0,-2-2-3 16,0 1-2-16,-1 2-2 0,-1 0-2 16,0 2 2-16,-2 1-1 15,0-2 0-15,0 3 0 0,1 0 0 0,0 0-5 16,-1 0-2-16,1 4 0 0,-1-1-6 15,1 4 0-15,-4 3 1 0,3 0-1 16,-2 1 0-16,1 0 0 0,-1 3 1 16,3 1 0-16,2 0-1 0,0 1 1 15,3-1 0-15,3 0-1 0,4 0 1 16,1 2-1-16,4-2-1 0,3-1 1 16,2 1 1-16,3-1-1 0,0 0 0 15,4-1 1-15,0-1 1 0,1-1-1 16,1 0 2-16,3-2-3 0,-1-1 0 15,0 0 0 1,-1-1 1-16,2-1 0 0,-3-1-1 0,0-2 0 0,-1 1 0 16,-1-1-2-16,-2 0-4 0,0-3 3 15,-3 0 0-15,2-3 1 0,-4 0-3 16,0-2 3-16,-2-1 2 0,-1 2 0 16,-2-3 1-16,-1 0 0 0,-1-3 1 15,-1 1 1 1,-1-4 2-16,0-1-2 0,0-2 1 0,0-5 2 0,0-5-5 15,-2-2 1-15,2-10 3 0,-1-9-1 16,1-8 4-16,1-1 9 0,-1 6 1 16,0 6 7-16,0 7-4 0,1 1-6 15,1 7-9-15,-1 6-4 16,0 3 1-16,1 0 2 0,1-3 9 16,0-5-7-16,0-5-3 0,2 5-3 15,-1-1-1-15,1 1 0 0,-1 2 1 16,0 2-2-16,0 2 1 15,0 3-2-15,0 2 2 0,0 1 4 0,-1 4-3 16,0 2 0-16,-1 1-1 0,0 1 0 16,-1 2 0-16,0 0 0 0,0 1 0 15,-1 4 0-15,1 0 1 0,-1 0-1 16,0 1 0-16,1-1-1 0,0 1-1 16,0 0 1-16,0 0 1 0,1 0-1 15,0 0 0-15,0 1 0 0,1 2-16 16,1 2-43-16,0 2-39 0,4 1-70 15,-2-2-100-15,1-2-192 0</inkml:trace>
  <inkml:trace contextRef="#ctx0" brushRef="#br0" timeOffset="-199667.94">27110 14527 306 0,'0'0'36'0,"0"0"31"0,0 0 23 16,0 0-16 0,0-13-34-16,0 13-7 0,0 0-1 0,0 0-14 0,0 0 2 31,0 5 18-31,1 0 9 0,0 3-4 0,1 1-8 0,0 4-1 15,0 3-6-15,-2 4-5 0,-2 9 0 16,0 11 5-16,-4 6 0 0,-4 1-5 16,0 1 4-16,-1-9-9 0,2-11 0 15,3-4-2-15,1-8 1 0,-1 2 3 16,-1 0-5-16,0 2 2 0,0 3 1 16,-1-5-5-16,2-2 4 0,1-4-2 15,2 0-4-15,1-4-2 0,2-2-7 16,4-3 8-16,4-1-2 0,3-2-4 15,3-4-2-15,3-2 1 0,2 0-3 16,3-1 1-16,-1 3-1 0,1-2-2 16,0 2-9-16,-2 1-7 15,0 0-10-15,-2 1-15 0,-1 0-19 16,-1 0-25-16,-1-1-31 0,-1 1-48 16,-1-3-23-16,-2 2-55 15,-3-2-114-15</inkml:trace>
  <inkml:trace contextRef="#ctx0" brushRef="#br0" timeOffset="-199464.58">27114 14870 687 0,'0'0'73'0,"0"0"-19"15,0 0 109-15,0 0-42 0,0 0-62 0,0 0-13 16,46-36-15-16,-32 30-20 0,2 0-8 15,0 2-3-15,0 0-12 0,-1 3-43 16,4 1-50-16,0 0-50 0,3 1-64 16,-2 4-35-16,-3-2-152 0</inkml:trace>
  <inkml:trace contextRef="#ctx0" brushRef="#br0" timeOffset="-199042.29">27598 14877 365 0,'0'0'75'0,"0"0"-24"0,0 0 68 15,0 0-37-15,0 0-47 0,0 0-5 16,0 0 14-16,0 0-1 0,-4-36 0 16,2 29-4-16,0 0 5 0,-1-1-12 15,-1 1-1-15,-4 0-7 0,2 0-14 16,-3 1-5-16,1 0-3 0,-1 0-2 15,0 3 1-15,1 2-2 0,0 1-1 16,-1 0-15-16,1 4-7 0,-2 7-6 16,1-1 0-16,0 7 13 0,1 0 8 15,2 4 1-15,0 0 3 0,4 2 5 16,2 0 0-16,3-2 3 16,4-2 11-16,3 0 7 0,2-4-1 15,3-1-7-15,1-3 6 0,1-3 10 16,2-5 9-16,-1-3 8 0,2 0-3 15,-1-4-11-15,-2-7-10 0,0 0-7 16,-4-6-3-16,-5-4-8 0,-3-2-1 16,-2-4-3-16,-3-1-16 0,-1 5-2 15,-5 3 0-15,-2 5 0 0,-3 4-4 16,-4 4-20-16,1 5-28 0,-2 0-19 16,0 2-20-16,-3 1-59 0,6 1-50 15,3-1-206-15</inkml:trace>
  <inkml:trace contextRef="#ctx0" brushRef="#br0" timeOffset="-198489.03">28620 14561 92 0,'0'0'87'0,"0"0"-15"0,0 0 36 0,0 0-22 15,18-31-19-15,-15 23-12 0,-1 0 2 16,-1 1-9-16,0-1 2 16,-1 0-1-16,0 0-4 0,0 1-5 15,0-1-9-15,-3-2-7 0,1 2-9 16,-3 0 1-16,2 0 11 0,-1 1-10 16,-1-1-17-16,0 1 20 0,-1 0 0 15,-1 0-7-15,0 0 6 0,-1 0-8 16,0 3-7-16,-1 2-1 0,-3 0 4 15,3 0-6-15,-3 2 0 0,0 0-1 16,-1 5 0-16,-2 1 5 0,0 3 0 16,0 5 2-16,-2 5 1 0,0 4-3 15,0 11-2-15,-5 9 1 0,0 17 4 16,4 7 1-16,1 1 1 16,5-4-8-16,3-6-1 0,-3-3 1 15,-1 0-2-15,0 1 1 0,2-4-2 16,5-5-14-16,3-2-22 0,3-7-19 15,0 0-24-15,3-4-35 0,0-7-35 16,4-6-22-16,-1-8-86 0</inkml:trace>
  <inkml:trace contextRef="#ctx0" brushRef="#br0" timeOffset="-198270.05">28204 14911 745 0,'0'0'98'0,"0"0"0"0,0 0 40 0,0 0-68 0,38-29-25 0,-19 20-18 16,2 0-14-16,2 1-13 0,1 0-10 16,1 0-27-16,0 1-44 0,2 0-50 15,3 2-77-15,16 2-35 0,-10-1-50 16</inkml:trace>
  <inkml:trace contextRef="#ctx0" brushRef="#br0" timeOffset="-197869.43">28842 14814 340 0,'0'0'105'15,"0"0"-1"-15,0 0-7 16,0 0-57-16,0 0-12 0,0 0 16 15,0 0-2-15,0 0-9 0,0 0-1 16,0-3-16-16,-5-1-13 0,1 2-3 16,-1-3 6-16,-1 2 2 0,-1-3-8 15,-2 1 1-15,1-1 7 0,0 4-8 16,-4 0 0-16,0 0 1 0,0 2-2 16,-2 0 1-16,0 2 0 0,-1 1-1 15,1 4 1-15,-1 1-4 0,3 5-2 16,0 1 2-16,3 5 3 0,3 1 0 15,3 2 1-15,3 1 3 16,3-1 20-16,5 2 18 0,4-3 0 16,5-3-8-16,3 0-6 0,0-4 6 15,3-2 18-15,0-3-3 0,-1-5-2 16,-2-2-4-16,-2-2-3 16,0-7-4-16,-4-5-8 0,-1-7-20 15,-1-2-7-15,-4-3-3 0,-1-2-27 0,-3 3-26 0,-1 1-2 0,-3 4 2 16,-1 4-89-16,-7 2-29 0,-8 2-53 15,-1 2-65-15,0 2-42 0</inkml:trace>
  <inkml:trace contextRef="#ctx0" brushRef="#br0" timeOffset="-197541.04">29071 14575 172 0,'0'0'462'0,"0"0"-392"0,0 0 70 0,30-34-45 16,-23 25-78-16,0 1-13 0,-1 2-2 15,-2 1 0-15,-1 2 5 0,-3 0 5 16,0 3-10-16,-2 5 5 16,-2 5-1-16,-4 7 1 0,2 5-6 15,-2 9 0-15,-2 13 0 0,1 8-1 16,-1 4-12-16,3-3-23 0,-1-9-33 16,3-6-22-16,-1-1-12 0,2-2-9 15,3-11-38-15,-1-4-133 0</inkml:trace>
  <inkml:trace contextRef="#ctx0" brushRef="#br0" timeOffset="-197259.89">29286 14462 452 0,'0'0'184'0,"0"0"-142"0,0 0 130 16,0 0-71-16,0 0-72 0,0 0-15 16,0 0-10-16,-1 8 8 0,-3 11-2 15,-2 4-5-15,-2 11-2 0,-1 10-3 16,-1 10 1-16,-1 4 1 0,3-3 0 16,0-6-2-16,5-7 0 0,0-2-4 15,3-5-42-15,0-3-81 0,1-8-143 16,1-9-204-16</inkml:trace>
  <inkml:trace contextRef="#ctx0" brushRef="#br0" timeOffset="-196867.69">29596 14842 255 0,'0'0'277'0,"0"0"-175"0,0 0 49 16,0-38-57-16,-3 24-60 0,-1 2-10 15,1-1-1-15,1 3-6 0,-2 0-13 16,1 3-4-16,-2 3 1 0,2 0 2 16,-3 3 9-16,-1 1 5 0,-2 3-10 15,-2 6-4-15,-5 5 0 0,-1 4 0 16,-1 3-2-16,2 4-1 0,1-1 0 15,3 2 1-15,3 0-1 0,4-2 2 16,2-2 12-16,6 0 12 0,2-1 1 16,5-3-1-16,1-3-2 0,4-5 1 15,0-5 5-15,0-4 14 16,1-2 0-16,2-7-14 0,-3-4-23 0,1-5-3 16,-3-6-3-16,-1-9-1 0,-2 3-14 31,-4 0-12-31,-1 3-8 0,-1 10-28 0,-3-1-42 0,-6 1-67 0,-3 4-94 15,2 3-100-15</inkml:trace>
  <inkml:trace contextRef="#ctx0" brushRef="#br0" timeOffset="-196211.54">29801 14847 211 0,'0'0'136'0,"0"0"-53"16,0 0 49-16,0 0-36 0,0 0-20 15,0 0 8-15,6-25-9 16,-4 21 3-16,1-2-19 0,0 0-19 16,2-1-7-16,0 0-5 0,2-1-5 15,0 1-9-15,-2-1-6 0,3 1-1 16,-3-2-4-16,1 1-2 0,-2 4-1 15,0 0 1-15,-1 1-2 0,-3 1-1 16,0 2-5-16,0 0 0 0,-2 5 2 16,-1 6 4-16,-3 4 1 0,0 1 0 15,1 5 0-15,0 1 0 0,3 0 1 16,2 0 0-16,0 1 0 0,4-3 6 16,1 1 12-16,2-4-1 0,1 1-2 15,-1-7 0-15,1 0 3 0,2-4-4 16,0-6-4-16,0-1 7 0,2-7 9 31,-2-2-11-31,1-3-2 0,-1-3 0 0,0-3-1 0,-2 2-4 0,0-2 2 16,-2 2 1-16,-1 2-1 0,0 0 0 15,-4 4-1-15,2 0 1 0,-2 3-5 16,0 1 0-16,1 3-6 0,-2-1-1 16,0 3 1-16,0 0 0 0,1 1-3 15,-1 0-2-15,2 5 0 0,1 3 1 16,0 2 3-16,2 3 0 15,-2 4 1-15,3-1 0 0,1-1 0 16,0 2 0-16,1-3 0 0,2-2 1 16,-2-1 1-16,3-2 0 0,0-4 4 15,-1-3 11-15,2-2 3 0,-2 0 0 16,-1-7-5-16,3-2 4 0,-3-4 9 16,-1-2 10-16,1-5-1 0,-4-4-15 15,1-9-17-15,0 1-2 0,-1 3-3 16,1 1-3-16,-3 13-9 0,0 0-22 15,1 6-25-15,-1 4-22 0,0 0-39 16,5 5-43-16,1 0-97 0,-1 4-157 16</inkml:trace>
  <inkml:trace contextRef="#ctx0" brushRef="#br0" timeOffset="-195522.6">30956 14793 274 0,'0'0'98'0,"7"-3"-27"0,-4-1 28 0,1 1-38 16,-2-1-18-16,-2-1 3 0,0 1-8 15,-2-1-7-15,-2-2 6 0,2 0 3 16,1 0 1-16,-1 3-7 0,2-1 5 16,0 0-8-16,0 3 3 0,0-1 2 15,0 1 6-15,0-1 10 0,2 1-9 31,-2 0-7-31,1 1-14 0,-1-3 1 0,2 2-1 0,-2 1-15 0,2 0-1 16,-2 0-3-16,0-1-2 0,0 2 0 16,0 0-1-16,-2 0 0 0,-1 0 0 15,-4 0 0-15,-2 0 2 0,-4 3 1 16,-3 2-2-16,-1 3-1 0,-4 2-1 16,1 4 0-16,-2 4 1 0,4 0-4 15,1 3-13-15,4-1 5 0,4 1 8 16,6-1 3-16,1 0 1 0,2-1 2 15,5-1 6-15,4-3 4 0,1-2 2 16,-1-2-1-16,4-7 7 0,0-4 18 31,2-3 3-31,0-8-14 0,2-3-11 0,0-5-8 0,5-11-2 16,2-8-6-16,-3 3 0 0,-4 6 1 16,-6 10-1-16,-3 12 0 0,-3 0-3 31,-2 3 1-31,-3 4-1 0,-2 0-5 15,-3 6 2-15,-2 4 4 0,-1 0 2 16,1 2 1-16,1 1 2 0,1-2 10 16,1 1 8-16,2 0 13 0,2-2 9 15,4-1-5-15,3-1-2 0,1-1-7 16,3-1-19-16,5-1-2 0,0-1-6 16,3-2-2-16,3-2-25 0,0 1-31 15,2-1-15-15,1 5-34 0,2-2-41 16,9 7-73-16,-4-1-132 0,-7-1-198 15</inkml:trace>
  <inkml:trace contextRef="#ctx0" brushRef="#br0" timeOffset="-194428.25">22941 15831 332 0,'0'0'65'0,"0"0"-48"16,0 0 61-16,0 0-5 0,0 0-25 15,-4 3 9-15,5-4 13 16,4-2-7-16,1 0 0 0,1-1 0 15,3-1-7-15,-1 0-4 0,1-2-4 16,1 3-7-16,0 2-16 0,0 2-16 16,1 2-9-16,-2 5-4 0,-1 2 3 15,0 4-1-15,-2 4 2 0,-3 4-2 16,0 3-1-16,-3 3 2 0,-1 2-3 16,0-1-5-16,-1-1 0 0,-2-2 0 15,-1-2 6-15,1-3 3 0,0-3 2 16,1-3-2-16,1-4 0 15,-1-3 0-15,2-5 2 0,0-2 0 16,0-4 5-16,3-6 11 0,2-5 8 16,2-5 9-16,2-3-4 0,3-2-3 15,0-2-8-15,3 2 7 0,1 0 3 16,1-1-7-16,2 2-5 0,2 1-6 16,1 0-7-16,0 4 0 0,1 1 0 15,0 3 1-15,-2 3 4 0,-2 2-3 16,0 2-1-16,-3 3-2 0,-2 3-1 15,-3 2-3-15,-4 5 1 0,-2 6 0 16,-3 3 2-16,-2 6-3 0,-2 3 2 16,-3 3-1-16,-1 1 0 0,0-1-1 15,1 2-3-15,0-1-17 0,1-3-28 16,-1 0-26-16,2-4-23 0,0 0-56 16,3 1-92-16,0-6-78 0</inkml:trace>
  <inkml:trace contextRef="#ctx0" brushRef="#br0" timeOffset="-194021.17">23780 15980 184 0,'0'0'95'0,"0"0"-32"0,0 0 64 0,0 0-42 15,2-31 2-15,-2 22-4 0,-2 0-10 16,0-2-17-16,-1 0-15 0,0 0-11 16,0-1-18-16,-1 2 1 0,1 0 6 15,-2 2-1-15,1 2-2 0,-1 2 0 16,-1 3-8-16,-2 1-1 0,-1 4 2 16,-2 3-7-16,0 7-2 0,-2 2 0 15,2 5 0-15,-3 5-1 0,5 2 0 16,2 0 0-16,2 4 1 0,4-1 2 15,0-3 8-15,4 0 33 0,4-3 16 16,4-2-23-16,2-4-17 0,0-2-7 16,4-7 4-16,-2-5 0 15,3-5 3-15,-1-1-2 0,1-9-1 16,-2-4-7-16,-1-2-5 0,-4-6 1 16,-3-2-5-16,-4-10-5 0,-4 4-28 15,0 1-23-15,-4 5-9 0,-3 10-21 16,-1 2-42-16,-8 8-60 0,1 4-75 15,1 0-130-15</inkml:trace>
  <inkml:trace contextRef="#ctx0" brushRef="#br0" timeOffset="-193549.72">23877 16041 366 0,'0'0'142'0,"0"0"-56"0,0 0 62 0,12-38-55 0,-6 26-45 15,1-3-5-15,2 0-6 0,2-1-5 16,1 2-10-16,1 1 5 0,-1 0 7 16,-1 1-3-16,2 3-4 0,-1 1-10 15,1 2 2-15,-2 1-8 0,-2 3-5 16,-1 0 0-16,0 2-2 0,-1 0-4 15,-1 2 0-15,0 7-2 0,0 2 2 16,0 7 0-16,0 3-1 0,0 4 1 16,1 3 0-16,1 2-2 0,-2 2 1 15,-2-1-5-15,1-2-5 0,-3-1-8 16,-2-2 0-16,0-2 6 0,-4-4 5 16,-1-3 8-16,0-4 1 0,-2-7-1 15,1-4 1-15,-1-4 2 0,2-7 1 16,0-6-3-16,1-5 4 0,-1-5 18 15,4-10-5-15,1-9-7 0,9-6-1 16,7 1 7-16,4 9 4 0,1 13 6 16,-3 11 5-16,2 2-3 0,8-3 1 15,1 3-17-15,1 2-13 0,0 2-3 16,-9 7-53-16,5 2-22 0,-3 1-41 16,6 1-53-16,-4 2-78 0,-6 1-88 15</inkml:trace>
  <inkml:trace contextRef="#ctx0" brushRef="#br0" timeOffset="-192736.07">24520 16006 387 0,'0'0'132'0,"0"0"-69"0,0 0 80 0,0 0-38 16,32-44-43-16,-22 31-1 16,0 0-13-16,-1-1-14 0,2 1-9 15,-2 1-9-15,0 1-4 0,-1 1-5 16,0 3-6-16,-1 1 1 0,-2 2-3 15,2 3 1-15,-2 1 0 0,0 3-7 16,0 6 5-16,-2 5 1 0,0 6 1 16,-2 3 1-16,-1 4-1 0,-1 3 1 15,-3 2 0-15,-1 0 0 0,-2-1-1 16,1-2 3-16,2-1-3 0,1-5 1 16,1-2 0-16,0-6 0 0,2-5-1 15,-1-6 0-15,1-4 4 16,0-1 0-16,0-8 0 0,0-4 20 15,3-6 32-15,3-3-11 0,1-1-13 16,2-4-6-16,0 1-12 0,1-2-6 16,2 3-5-16,1 0-3 0,2 1 1 15,0 2-1-15,1 3 1 0,0 1-1 16,0 3 1-16,-1 2 4 0,0 3-4 16,-3 2 2-16,-1 1 0 0,-1 3-3 15,-2 1-2-15,-2 2 2 0,-1 1 0 16,-1 0-1-16,1 4-1 0,-3 1-2 15,0 2-6-15,-1 3-6 0,-1 3 4 16,0 5 7-16,-1 2 4 0,-1 1-3 16,-2 2-4-16,2 0-19 0,0-1 7 15,1-1 10-15,1 0 2 0,-2-3 4 16,2 0 4-16,0-3-2 0,0-2 2 16,1-3 2-16,1-5-2 0,1-5 0 15,2 0 12-15,1-6 9 0,2-4 1 16,2-2-6-16,3-4 5 0,1-4-6 15,3-3-2-15,-1-5-9 0,4 0 0 16,1 0 1-16,-1 0 2 0,3 2 3 16,-1 3 3-16,1 3 2 0,-3 5-7 15,1 4-3-15,-2 5-1 0,-1 2-4 16,-3 4 3 0,-3 0 3-16,-1 3 0 0,-3 4-6 0,-2 5 0 0,-3 6 0 15,-2 5 0 1,-2 8 0-16,-4 8 0 0,-5 6-1 0,0-3-10 0,2-9-31 15,1-10-44-15,0-3-40 16,0 9-96-16,0-3-116 0,2-2-193 16</inkml:trace>
  <inkml:trace contextRef="#ctx0" brushRef="#br0" timeOffset="-192123.31">25531 15977 473 0,'0'0'141'0,"6"-7"-48"0,-3 4 33 0,2-1-76 0,0-3-26 0,-1 1 10 15,0-2 3-15,0 0-9 0,0-1-8 16,0 0 22-16,-1 1 4 0,-1 0 0 15,1 1-9-15,-3 0-15 0,0 0-6 16,0 1 5-16,-2 1-8 0,-1 0-3 16,-1 0-4-16,-1 1-3 0,0 1-3 15,-1 0 1-15,-2 3-1 16,0 0-1-16,-1 7 0 0,-3 3 0 16,-3 4-2-16,-4 4-1 0,-1 4-4 15,-2 4 3-15,-1 2 1 0,3 1-1 16,1 0 3-16,6 1 2 0,3-3 1 15,6 0 2-15,2-3 11 0,2 0 3 16,5-6 3-16,3-2-9 0,0-5-5 16,1-7-3-16,1-4 1 0,2-4 8 15,-1-4 25-15,3-5-1 0,0-5-7 16,1-4-11-16,1-10-9 0,3-7-7 16,-3 3-2-16,0 6 0 15,-4 8 0-15,-4 11 0 0,1 1 0 16,0 2 1-16,-2 5-1 0,-2 3-3 15,-2 0 0-15,-2 5 1 0,-1 4 0 16,-1 2 2-16,1 3 1 0,0 3 0 16,0 0 4-16,0 1 5 0,5 3 9 15,-1-2 11-15,3 0 1 0,2-1-3 16,5 0-10-16,2-3-13 0,3 0-2 16,3-2-2-16,1-3-1 0,4-1-20 15,1-5-30-15,0-4-26 0,1 0-38 16,-3-4-7-16,-1-2-4 0,1-5-51 15,-6 1-70-15,-4-1-104 0</inkml:trace>
  <inkml:trace contextRef="#ctx0" brushRef="#br0" timeOffset="-191873.19">25989 15661 675 0,'0'0'125'0,"0"0"-13"0,0 0 85 0,0 0-113 0,22-36-42 15,-19 34 1-15,-2 2-9 0,0 3-25 16,-1 7-6-16,0 6 2 0,-4 14 0 16,-2 14 0-16,-1 16 10 0,-1 5 17 15,3 0 2-15,0-8-8 16,0-10-14-16,3-2-7 0,1-4-1 16,1-2-2-16,3 0 0 0,0-5-2 15,2-7-2-15,-2-5-23 0,1-7-30 16,0-2-28-16,2 0-27 0,7-1-68 15,-2-3-88-15,-1-4-127 0</inkml:trace>
  <inkml:trace contextRef="#ctx0" brushRef="#br0" timeOffset="-191247.71">27261 16138 255 0,'0'0'231'0,"0"0"-204"0,0 0 26 0,43-24 19 15,-32 16-23-15,-1-1-28 0,0 0-5 16,-1 0 16-16,-2-2 6 0,-1 0 21 16,1 1 14-16,-3-1-12 0,-1-2-5 15,-1 2 0-15,-2-3-9 0,0 1-16 16,1 0-3-16,-5 0-9 0,-1 0-3 15,-4 2-5-15,-1 1-11 0,-1 3 0 16,-4 2 0-16,-1 3-1 0,-5 2-3 16,-4 4 1-16,-6 10-1 0,-6 9-4 15,2 2-6-15,6 0-9 0,7-1-16 16,11-3-17-16,-1 4 19 0,1 4 20 16,6-3 15-16,5 0 1 0,1-1 1 15,6-3-4-15,3-3 4 0,5-6 0 16,0-3 5-16,5-8 23 0,0-2 11 15,-1-6 0-15,3-6-4 0,-1-6-5 16,-2-4 10-16,0-12 7 0,0-15-2 16,-1-20-10-16,0-12 0 0,-5-7 4 15,-1-4-10-15,-2 8-6 0,-1 11-6 16,-1 12-8-16,0 15-4 0,-5 16-5 16,-1 11-1-16,-2 7-2 0,0 2-6 15,-3 4-24-15,0 0-23 16,0 2-5-16,0 4-31 0,3 3-74 15,1 16-88-15,4 2-75 0,1 0-158 16</inkml:trace>
  <inkml:trace contextRef="#ctx0" brushRef="#br0" timeOffset="-190904.05">27621 15994 669 0,'0'0'83'0,"0"0"-18"0,0 0 72 16,0 0-73-16,21-35-43 0,-18 26 2 15,-2 1 9-15,1 1-8 0,-2 1-7 16,0 3-2-16,0 3-1 0,-4 0-10 15,-1 7 5-15,-2 4-1 0,-3 4 7 16,1 6 9-16,-2 4-9 0,2 1-11 16,0 4 1-16,2-1-5 0,2 1 2 15,2 0-2-15,0-1 0 0,1 0-47 16,2-5-51-16,0-2-65 0,8-6-64 16,1-5-3-16,2-6-121 0</inkml:trace>
  <inkml:trace contextRef="#ctx0" brushRef="#br0" timeOffset="-190762.53">27785 15788 1037 0,'0'0'152'16,"0"0"-24"-16,0 0-43 0,0 0-74 16,0 0-11-1,0 0-42-15,0 0-63 0,0 0-45 0,-25-18-82 0,25 24-83 16,0 2-84-16</inkml:trace>
  <inkml:trace contextRef="#ctx0" brushRef="#br0" timeOffset="-190307.89">28063 15957 678 0,'0'0'142'0,"0"0"-47"16,0 0 43-16,0 0-75 0,0 0-51 16,0 0-7-16,34-41-5 0,-34 33-20 15,0 2-19-15,-6 4-5 0,-2-1 5 16,-5 3-5-16,-2 3 21 16,-3 1 16-16,-2 4-1 0,-4 0 0 15,0 3 4-15,0 0-2 0,3-1-2 16,1 0-16-16,2-1-10 0,6 0 9 15,2-1 19-15,5-1 5 0,5 1-3 16,0 0 4-16,5 0 3 0,3 2-1 16,3-2 6-16,2 2 15 0,1-2 7 15,3 5 2-15,1-2-2 0,-1 1-1 16,1 2-2-16,-1 1-3 0,2 1 6 16,-2 1 16-16,2 2-4 0,-2 0 1 15,1-1 2-15,-5 2-10 0,-1-3-8 16,-4 1 0-16,-3-3 0 0,-5 1-7 15,-5-2-6-15,-4-2-4 0,-9-2-6 16,-2-3-4-16,-11-3-2 0,-9-4-45 16,-7-1-42-16,-1-6-43 15,10 0-40-15,7-4-31 0,13 1-21 16,7 3-127-16</inkml:trace>
  <inkml:trace contextRef="#ctx0" brushRef="#br0" timeOffset="-189870.27">28376 15711 847 0,'0'0'71'0,"0"0"48"0,0 0-6 16,41-39-73-16,-33 30-13 0,0 4 6 16,-1 1-10-16,-2 4-14 0,-1 0-7 15,-3 4 2-15,-1 6-3 0,-1 4 1 16,-5 7-1-16,-2 5 0 0,-4 10 0 16,-3 8 1-16,-3 10 0 0,-2 3-1 15,4-5 3-15,3-7 19 0,4-8 11 16,1-3 4-16,0-7-6 0,2-4 5 15,2-6 2-15,1-3 1 0,2 2-7 16,1 0-6-16,0 3-3 0,6-5-3 16,2-4-6-16,6-3 0 0,1-2-6 15,5-3-6-15,2-2 3 0,0 0-4 16,1-2-2-16,1-1-1 0,2 0-7 16,-1-3-16-16,3 2-18 0,0-1-14 15,0-1-6-15,-1 2-23 0,-3 1-33 16,-3 1-27-16,-1-2-83 0,-5 1-102 15,-7-2-186-15</inkml:trace>
  <inkml:trace contextRef="#ctx0" brushRef="#br0" timeOffset="-189698.39">28316 15968 1012 0,'0'0'177'0,"0"0"-97"15,0 0 95-15,51-23-90 0,-27 17-55 16,4 0-12-16,2 2-18 0,0 0-8 16,6 1-55-16,7 1-38 0,9 2-45 15,0 5-68-15,-2 3-63 0,-14 1-24 16,-10-2-113-16</inkml:trace>
  <inkml:trace contextRef="#ctx0" brushRef="#br0" timeOffset="-189337.73">29070 16282 426 0,'0'0'100'16,"0"0"-27"-16,0 0 31 0,0 0-15 15,0 0 7-15,0 0-2 0,11-32-20 16,-14 25-11-16,-2 1-22 0,-3 1-9 16,-1-1-11-16,0 2-10 0,-2 1-9 15,-1 0-1-15,1 2-1 0,1 1 0 16,4-1-2-16,2 0-4 0,2 1-7 15,2 0-48-15,3 0-33 0,8 0-47 16,0 0-91-16,0 0-165 0</inkml:trace>
  <inkml:trace contextRef="#ctx0" brushRef="#br0" timeOffset="-186582.41">30612 15973 396 0,'0'0'50'0,"0"0"2"0,0 0 46 15,0 0-16-15,0 0-16 0,0 0-5 16,17-31-1-16,-17 27 12 16,0-1-13-16,0 0 6 0,0 1-3 15,-5-1-14-15,2 1-16 0,0 1-15 16,-3 2-7-16,-1 1-3 0,-3 0-4 16,0 1-2-16,-5 6 2 0,-3 3-3 15,-1 4 0-15,0 3 0 0,-2 3 0 16,4 2 1-16,1 2-2 0,3 1 1 15,3-1-1-15,6 1 1 0,3-3 2 16,1 0 0-16,6-2-1 16,5-3 5-16,2-1 6 0,5-5 13 0,-1-1 15 15,3-5-9-15,2-2 5 16,-3-3-8-16,3-1-3 0,-3-8-4 16,0-3 6-16,0-5 0 0,-3-5-10 15,-1-4-10-15,-2-7-7 0,-4-11 0 16,-5-3-1-16,-4 5-1 0,0 10-7 15,-6 14-4-15,-1 9-5 0,-1 3-8 16,-3 2-25-16,-6 2-33 0,-3 3-16 16,-1 6-26-16,-1 4-45 0,-2 10-56 15,6-3-28-15,6-1-113 0</inkml:trace>
  <inkml:trace contextRef="#ctx0" brushRef="#br0" timeOffset="-186051.16">30828 15997 359 0,'0'0'60'0,"0"0"28"0,0 0 27 0,0 0-55 0,2-26-9 0,3 18 14 16,1 0-1-16,3 0-13 0,1 1-16 15,-2 2-2-15,4 0-10 0,-4 2-10 16,2 1-4-16,-1 2-6 0,-1 0 3 16,0 4-1-16,2 2-1 0,0 3 2 15,2 3-5-15,-3 4 4 0,4 4-2 16,-1 4-2-16,2 4-1 0,1 3 4 15,-1-2-4-15,-1 3 0 0,-2-2 1 16,-2-1-2-16,-4-2 1 0,-5-1-9 16,0-3 4-16,-7-3 1 0,-3-5 0 15,-3-1-8-15,-1-7 11 16,3-3-2-16,-1-4-1 0,0-4 4 16,2-6 0-16,2-2 5 0,1-5 9 15,2-2 12-15,2-3-9 0,3-3-10 16,0-2 2-16,6 2 2 0,7 2 12 15,1 3 13-15,5 4 1 0,6 4-7 16,8 2-13-16,8 4-10 0,7 4-7 16,-2 1 0-16,-11 1-10 0,-9 0-30 15,-9 0-50-15,-2 2-49 0,8 3-43 16,-2-2-32-16,-5 1-105 0</inkml:trace>
  <inkml:trace contextRef="#ctx0" brushRef="#br0" timeOffset="-184923.37">24470 17311 255 0,'0'0'77'0,"0"-1"-47"0,1-2 40 15,3 0 0-15,0-2-23 0,0-1-2 16,2-1 11-16,0 0-2 0,1-1 7 16,-1 0 8-16,0 1 5 15,0-1-12-15,1-1-11 0,1 1-3 16,0 0-4-16,1 0-19 0,3-1 2 16,-3 2-8-16,2 0 2 0,1 1-6 15,0 1-6-15,-1 1 1 0,1 2-8 16,-2 2 0-16,-1 2-1 0,0 4 0 15,-1 4 0-15,-1 1 4 0,0 5-2 16,1 2-1-16,-2 3 2 0,-1 5 0 16,0 1-4-16,0 0 1 0,-1 1 2 15,1 2-2-15,-2 1-1 0,0 2 1 16,-1-3-1-16,0-2-1 0,-2-2 1 16,-1-4 3-16,1-3-3 15,-2-6 1-15,-1-3 3 0,1-4-2 16,0-4-2-16,2-2 4 0,0-5 2 15,0-7 15-15,1-6 9 0,4-5 6 16,5-11-8-16,5-9 0 0,7-13-4 16,5 0-10-16,2 6 0 0,0 9-9 15,-4 14 2-15,-4 9-1 0,-4 7 2 16,0 1 6-16,2-1-9 0,3 2-1 16,3-3 0-16,-3 5-3 0,-3 5 1 15,-2-1 0-15,-4 3 0 0,0 4 1 16,-5 3-1-16,-1 6-1 0,-1 3 2 15,-4 5 2-15,-1 5-2 0,-1 1 6 16,0 1-3-16,0 0-1 0,-2-3-1 16,1 2-3-16,1-2 1 0,0-2-2 15,0-1 2-15,3 1-2 0,0-1-11 16,1-3-21-16,0-2-37 0,1-3-39 16,6-5-50-16,-1-6-109 15,1-1-133-15</inkml:trace>
  <inkml:trace contextRef="#ctx0" brushRef="#br0" timeOffset="-184016.58">25906 17081 536 0,'0'0'89'0,"0"-5"-3"0,0 4 34 0,-2-1-59 16,1 0-41-16,-1 1 7 16,-2 0 3-16,2 1-5 0,-1 0-3 15,0 0 2-15,0 0 3 0,0 0 2 16,0 0-4-16,1 1-1 0,1 2-5 16,-1-1-1-16,2-1-2 0,-1 0-2 15,1-1-6-15,0 0 5 16,0 0 2-16,0 0 5 0,-1 0 9 0,1 0-3 15,-1 0 0-15,1 0-4 0,0-1-4 16,0 1-4-16,0-2 0 0,0 2-1 16,0-2-2-16,0 1 1 0,0 1-5 15,0-1-3-15,0 1-2 0,0 0-2 16,0 0-2-16,3 1 1 16,2 2 0-16,3-1 1 0,1 3 1 15,2 2-1-15,4 0 1 0,1 2 1 16,2-1-1-16,3 1-1 0,0 1 3 15,1-1-3-15,-1 2 1 0,0-2 0 16,0 2-1-16,-1-1 3 0,-1-1-3 16,0 2 0-16,-1-2 1 0,-2 1-1 15,-2-1 2-15,0-1-2 0,-2 0-1 16,-2-1 1-16,-2 0 2 0,-2-1-2 16,1-1 4-16,-3 1 3 0,2-3-3 15,-2 0-1-15,0 0-1 0,1-2 2 16,-2 0-3-16,2 2 1 0,-2-2-1 15,2 0-1-15,0 1 2 0,-2 0 1 16,0 1 4-16,0-1 2 0,0 0 2 16,-1 1 2-16,0-2-6 0,-1 0-1 15,-1 1-3-15,0 0 2 0,0-1-5 16,0 0 2-16,0 0 2 0,0 2-4 16,-3 0 1-16,-1 2 0 0,-3-1 2 15,-3 3-3-15,-1 0 4 0,-3 2-4 16,-3-1 2-16,-2 0 0 0,-2 2 0 15,-1 1-2-15,-1-1 1 0,0 2-1 16,-2-1 2-16,0 0 2 0,0 2 0 16,-1 1 1-16,0-2-5 0,1 2 1 15,0-1 1-15,1 0-2 0,0-1-4 16,4 1-12-16,0-2-23 16,3-2-18-16,4-1-30 0,5-3-46 15,6-1-63-15,2-1-97 0,2-3-108 16</inkml:trace>
  <inkml:trace contextRef="#ctx0" brushRef="#br0" timeOffset="-183267.6">26866 17190 326 0,'-2'0'30'0,"1"0"34"0,-1 0 18 0,-1-1-43 0,2 0 15 16,0-1 17-16,0 0 3 0,1-1-6 15,1 1 5-15,4-3-11 0,2 2 2 16,4-2 0-16,2 1-10 0,5 1-16 15,0-2-1-15,2 2-1 0,3-1-15 16,-2 2-6-16,1 0-5 0,-1 2-9 16,-3 1 2-16,0 4-3 0,-1 3 1 15,-3 2-1-15,-1 3-1 0,-2 1 1 16,-4 3 0-16,-3 1 0 0,-4-2 1 16,-4 4 0-16,-6-2 0 0,-5 0-1 15,-4-1-5-15,-4-2-12 0,0-3-3 16,1-1 11-16,1-4-1 0,2 0-13 15,2-2-11-15,2-2 15 0,4 0 16 16,4-2 3-16,3-1-1 16,4 1 1-16,2-1-3 0,6 0 3 15,4 0 0-15,3 1 5 16,2 0 1-16,2 2-1 0,-1 0 5 0,0 3 10 16,-1 1 7-16,0 0-5 0,0 0-4 15,-3 1-5-15,1 3-10 0,0-1 0 16,0 4 1-16,-1 0 2 0,-5 2 8 15,-2 2 7-15,-3 0 9 0,-4 0 5 16,-8 2 4-16,-4-4 1 0,-5 2 4 16,-4-2-3-16,-5-2-13 0,-9 0-10 15,-8 0-11-15,-8-1-2 0,-1-6-5 16,4-3-1-16,7-4-35 0,12-1-52 16,6-2-12-16,9-2-30 0,5 0-30 15,2-5-54-15,4 1-44 16,2-2-82-16</inkml:trace>
  <inkml:trace contextRef="#ctx0" brushRef="#br0" timeOffset="-182730.48">27670 17364 512 0,'0'0'70'0,"0"0"28"0,0 0 16 0,-14-5-45 16,7 3-31-16,-1 1-15 0,-1 0-6 15,-1 1-4-15,-1 0 1 0,-3 1-4 16,-2 5-2-16,-3 3 1 0,-1 4 0 15,1 1-8-15,0 5-1 0,0 2 0 16,3 2-1-16,5 3 0 0,2-1 1 16,6 1 0-16,2-1 0 0,6-3 0 15,6-2 2-15,4-4 5 0,3-1 6 16,2-3 4-16,4-3 14 0,2-2 2 16,1-3 1-16,-1-3 6 0,0-2 2 15,-3-5 3-15,2-2-1 0,-3-3 0 16,-3 1 3-16,1-3-7 0,-4-5-1 15,-3 0 0-15,-2-7-11 0,0-3-4 16,-5 2-7-16,-1 0-4 0,-4 1 3 16,0 4 3-16,-4 4-6 0,-5 0 2 15,-6 6-1-15,-2 0-4 0,-4 3-6 16,-3 1 2-16,-1 0-5 0,-1 1 0 16,0 4-1-16,1-1 0 0,2 3-3 15,1 3 1-15,2 2-5 0,5 2-21 16,2 1-24-16,5 0-30 15,6-2-41-15,2 1-52 0,19 2-62 16,1-1-90-16,0-2-156 0</inkml:trace>
  <inkml:trace contextRef="#ctx0" brushRef="#br0" timeOffset="-182405.77">28284 17806 1145 0,'0'0'142'0,"0"0"-58"0,0 0-9 0,22-12-56 0,-18 5-19 0,-1-3-53 16,-1 2-54-16,-1-1-27 0,3-6-80 15,-2 3-97-15,0-1-230 0</inkml:trace>
</inkml:ink>
</file>

<file path=ppt/ink/ink3.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1-06T14:52:10.461"/>
    </inkml:context>
    <inkml:brush xml:id="br0">
      <inkml:brushProperty name="width" value="0.05292" units="cm"/>
      <inkml:brushProperty name="height" value="0.05292" units="cm"/>
      <inkml:brushProperty name="color" value="#0070C0"/>
    </inkml:brush>
  </inkml:definitions>
  <inkml:trace contextRef="#ctx0" brushRef="#br0">6722 5478 275 0,'0'0'33'0,"0"0"-5"0,0 0 21 15,0 0 3-15,10-24-9 0,-8 18-20 16,1 1 10-16,0 0 16 0,-1-2 2 16,0 3 7-16,1 0 6 0,-2-2-1 15,1 4-9-15,-1-2-11 0,0 3-11 16,0 0-4-16,0 0-3 0,-1 1-7 16,1 0-7-16,-1 2-9 15,0 8 11-15,0 4 6 0,-1 6 2 16,-1 12 2-16,0 14-3 0,1 13 0 15,1 9-2-15,0-3-3 0,3-3-3 16,2-5 0-16,4-2-4 0,-2-3 1 0,-1 0 0 16,-1-8-2-16,-2 1-7 15,-2-4 5-15,-1-1-4 0,-1-5-1 16,-1-7-6-16,-1-7-28 0,0-6-24 16,1-1-22-16,-1-2-41 0,2 1-49 15,1-5-20-15,1-6-78 0</inkml:trace>
  <inkml:trace contextRef="#ctx0" brushRef="#br0" timeOffset="313.08">6919 5879 371 0,'0'0'229'0,"0"0"-181"0,0 0 25 0,0 0 10 0,0 0-12 16,3-7-28-16,10 6 23 0,7-1 14 16,7-3-11-16,11 0-16 0,13-2-5 15,9-2-12-15,3 1-10 0,-3 1-6 16,-7 1-10-16,-7 2-9 0,-1 2 0 15,0-1-1-15,-2-1-37 0,0 1-34 16,-3-1-42-16,-3 2-53 0,-10-2-88 16,-6 3-91-16</inkml:trace>
  <inkml:trace contextRef="#ctx0" brushRef="#br0" timeOffset="1128.73">8482 5409 336 0,'0'0'62'0,"0"0"7"0,0 0 10 0,0 0-26 15,0 0-23-15,22-6 6 0,-19 5-4 16,0 1-2-16,1-2 6 0,0 0 15 16,-1 0 10-16,0 1-1 0,-1-2-4 15,0 0-8-15,1 2-8 0,-2-2-6 16,1 1-5-16,0 0-4 0,-1 2-9 16,1-1-3-16,-2 0-1 0,0 0-7 15,-2 1-4-15,-2 0 1 0,-2 4-2 16,-3 3 2-16,-2 3 6 0,-2 2-5 15,-2 6 2-15,0 1-3 0,-3 6-2 16,-6 9 0-16,-1 8 2 0,-6 13 0 16,0 4 5-16,3 2 1 15,3-6 3-15,2-6 4 0,1-3 10 0,3-2 9 16,-2-6 2-16,4-6-8 0,1-9-14 16,6-4-3-16,0-3-5 15,0 1-2-15,1-1-1 0,-3 1 0 16,3-7 0-16,4-5 1 0,0-5 5 15,2-1 10-15,-1-10-12 0,-1-7-2 0,0-12-1 16,0-12-4-16,1-8 0 0,2 4 0 16,2 11-1-16,0 15 0 0,3 7 0 15,1-3 0-15,1 1 1 16,2 0-1-16,-2 2-1 0,1 5 1 16,-2 3-1-16,0 3 0 0,1 1-2 15,-1 1 1-15,3 1 2 0,1 2-1 16,1 4 2-16,4 5 1 0,1 1-1 15,2 3 2-15,-1 5 1 0,3 1 0 16,-2 4 2-16,3-1-3 0,1 2 1 16,0 1-3-16,1 0 3 0,-1-1-3 15,0-1 2-15,0-2 0 0,-3 1-2 16,0-2-12-16,-1-2-44 0,-3 0-54 16,-1-3-34-16,3-4-94 0,-3-5-101 15,-3-7-194-15</inkml:trace>
  <inkml:trace contextRef="#ctx0" brushRef="#br0" timeOffset="1394.36">9250 5683 821 0,'0'0'140'0,"0"0"25"0,1-9-59 16,4 4-60-16,-2 0-39 0,2 1-7 15,0-2-5-15,2 2-40 0,0 0-46 16,2-1-43-16,2-1-109 0,-2 2-72 15,-1 0-134-15</inkml:trace>
  <inkml:trace contextRef="#ctx0" brushRef="#br0" timeOffset="1535">9385 5931 802 0,'0'0'62'0,"0"0"2"0,0 0 1 16,0 0-65-16,0 0-104 0,0 0-156 15,0 0-176-15</inkml:trace>
  <inkml:trace contextRef="#ctx0" brushRef="#br0" timeOffset="2378.77">10991 5652 122 0,'0'0'199'0,"0"0"-168"0,0 0 11 0,0 0 14 16,0 0-7-16,39-33-26 0,-31 27-7 15,1 2 13-15,-1-1 8 16,-1-1 4-16,-2 0 6 0,2 0 3 15,-3 2 10-15,-2 1 8 0,0 2-2 16,-1 1-19-16,0-1-15 0,-1 1-9 16,0 0-14-16,-2-2-4 0,-3 2-5 15,-5 0 0-15,-2 0 0 0,-5 3 0 16,-4 4 0-16,-6 3-4 0,-7 6 3 16,-7 7 1-16,-5 11 0 0,5-1-2 15,10-3 2-15,9-8 0 0,5-1 1 16,1 0 1-16,-3 6 0 0,2 2-1 15,2-2 7-15,7-2 36 0,6-4 19 16,2-3 4-16,6-3-3 16,7 0-5-16,4-3-10 0,5-5-13 15,10-1-12-15,10-4-11 0,9-2-7 16,1-6-6-16,-4-2-22 0,-12 0-55 16,-10 0-45-16,-5 0-46 0,12-4-66 15,-4 2-96-15,-2-1-170 0</inkml:trace>
  <inkml:trace contextRef="#ctx0" brushRef="#br0" timeOffset="3286.04">11542 5691 219 0,'0'0'75'0,"0"0"13"0,0 0 28 0,0 0-51 0,0 0-7 0,0-20 2 15,0 17 4-15,0 1 1 0,1-3-3 16,0 1 1-16,1 1-9 0,-2 1-5 16,0-2-13-16,0 1-1 0,0-1-8 15,-3-2-5-15,1 2-11 16,-1-3-5-16,-4 1-1 0,1 2-5 15,-2 1-2-15,-4 2 0 0,0 0 0 16,-2 1 0-16,-2 1 2 0,1 6-3 16,-3 2 3-16,0 6 0 0,-2 1 2 15,2 7 1-15,2 0-2 0,1 3 0 16,4 2-2-16,2 0-1 0,5 0 2 16,4-3 0-16,1 1-2 0,6-4 1 15,4 0 1-15,3-2 4 0,1-2 0 16,3-4 4-16,2-4-2 0,1-2 7 15,-2-4 6-15,1-4 1 16,-3-5 0-16,-1-5-2 0,-2-7 0 16,-1 0-1-16,-3-3 0 15,-3-2-4-15,-1 2-6 0,0-2-5 0,-1 1 0 16,3-1-2-16,-1-2-3 0,0 2-1 16,1 0 4-16,1 1 0 0,-1 0 2 15,0 0-2-15,2 2 0 16,2 3 0-16,0 0-1 0,2 3-2 15,-1 2 3-15,1 2-3 0,-3 3-5 0,-3 3-2 16,-1 2-2-16,-2 1 2 0,-2 1-2 16,-2 3-10-16,1 5 10 15,-1 3 2-15,0 5 0 0,1 2 1 0,0 5 2 16,1-2-1-16,0 5-1 0,1-3-6 16,1 3-4-16,0-2 1 0,0-1 1 15,0-1 7-15,1-2 3 0,-1-3 4 16,1-2 2-16,-1-3 2 15,-2-3-1-15,0-5 1 0,-1 0-1 16,0-4 1-16,0-1 1 0,1-3 15 16,1-3-3-16,0-1-1 0,3-2 2 15,0-2-2-15,1-2-1 0,1 0-9 0,1-2 2 16,1 0 0-16,-1-1 0 0,2-2-1 16,-1 1 5-16,1-1 2 0,0-2 7 15,0 3-4-15,1-3-4 0,-1 4-3 16,1-2 1-16,0 3 1 0,-3 1-1 15,1 1 1-15,-2 4 2 16,-1 3-1-16,-3 1-2 0,1 4-3 16,0 1-5-16,-1 0-2 0,-1 4-4 15,1 4-3-15,-2 5 5 0,0 3 4 16,-1 5 3-16,3 3 1 0,-4 2-2 16,2 1 1-16,1 0 0 0,0 1-2 15,0 0-1-15,-1-1-1 0,0-2-49 16,0 1-46-16,4-1-73 0,-1-7-119 15,-1-5-129-15</inkml:trace>
  <inkml:trace contextRef="#ctx0" brushRef="#br0" timeOffset="3832.81">12614 5418 402 0,'5'-3'110'0,"0"-1"3"0,1 1-17 0,-1-2-60 16,-1 3 0-16,1-1 8 0,-5 0 13 16,2 0 6-16,-2 0-3 0,0 0-2 15,0-1-7-15,0 0-15 0,-2-1-1 16,2-1-3-16,-3-1-13 0,2 0-1 16,0-1-5-16,0-3-2 0,-1 1 0 15,1-2 4-15,-2 2 2 0,1-1 10 16,-2 0-4-16,0 1-5 0,-4 1-6 15,2 1-7-15,-1 1-1 0,0 2-4 16,1 0 0-16,-2 4 0 0,2 0 0 16,-1 1-3-16,0 1 1 0,-1 5 0 15,-2 3 1-15,-2 7 0 0,-2 2 0 16,0 4 0-16,-2 11 1 0,-1 11-1 16,-1 12 2-16,3 10-1 0,3-1 2 15,4-1-1-15,4-3-1 0,0-3 3 16,2-1-1-16,2-1-1 0,0-1 1 15,0-5 0-15,0-1-2 0,1-4 0 16,4-3-2-16,0-4-16 0,3-8-21 16,1-7-36-16,-1-9-30 0,0-5-65 15,6-3-51-15,-4-4-70 0,0-2-127 16</inkml:trace>
  <inkml:trace contextRef="#ctx0" brushRef="#br0" timeOffset="4020.43">12302 5890 968 0,'0'0'86'0,"0"0"50"0,37-18-33 0,-16 11-68 16,5 0-12-16,3-1-11 0,0 0-12 15,1 0-15-15,0-2-51 0,1 1-49 16,18-7-103-16,-11-1-151 15</inkml:trace>
  <inkml:trace contextRef="#ctx0" brushRef="#br0" timeOffset="4145.42">12958 5914 905 0,'0'0'277'0,"0"0"-187"0,0 0 9 0,0 0-61 16,0 0-38-16,0 0-132 0,0 0-121 15,0 0-141-15</inkml:trace>
  <inkml:trace contextRef="#ctx0" brushRef="#br0" timeOffset="4552.33">14011 5252 763 0,'0'0'107'15,"0"0"17"-15,30-46-4 0,-18 29-85 16,1 0-23-16,-5 3-5 0,0 3-5 16,-3 1-1-16,-1 4 14 0,-4 4 13 15,0 2-6-15,-4 8-10 0,-1 7 3 16,-6 12 10-16,-6 16 10 0,0 14-11 16,-1 9-15-16,5-1-6 0,1-2-2 15,5-6-1-15,1 3-2 0,-2-2-10 16,3-2-12-16,-1 0 0 15,3-6-7-15,3-3-24 0,3-5-44 16,3-6-62-16,2-10-107 0,-3-9-117 16</inkml:trace>
  <inkml:trace contextRef="#ctx0" brushRef="#br0" timeOffset="4950.76">14227 5719 769 0,'0'0'105'16,"0"0"-50"-16,0 0 86 0,0 0-91 15,0 0-43-15,0 0-6 0,0 0 3 16,35-19-2-16,-21 17 3 0,2-1 22 16,4-1 14-16,3 0 4 0,1-1-8 15,4-1-11-15,-1-1-12 0,3 1-1 16,0-1-4-16,-2 0-1 0,-1 0-3 15,0-1-4-15,-6-1 0 0,0-2 3 16,-3 2-3-16,-5-1 2 0,-5 1-3 16,-2 1 3-16,-6 1 0 0,-2 2-3 15,-7 2-15-15,-4 3-11 0,-11 3-7 16,-9 10 24-16,-14 12 7 0,-4 10 2 16,-1 7 0-16,6 1-1 15,10-1 2-15,9-2-1 0,8-3 6 16,5-8 13-16,8-4 8 0,4-8-2 15,2 1 11-15,3 0 10 0,8 2-20 16,2 1-17-16,6-6-5 0,5-3-4 16,3-7-4-16,9-6-82 15,6-11-71-15,-5-5-51 0,11-12-88 0,-13 6-30 16</inkml:trace>
  <inkml:trace contextRef="#ctx0" brushRef="#br0" timeOffset="5294.4">14823 5648 795 0,'0'0'85'0,"0"0"24"0,0 0-51 0,0 0-58 0,5-32-3 0,-5 27-16 15,-3 4-1-15,1 1 2 0,0 1 9 16,1 8 1-16,1 5 8 0,0 5 10 15,0 5 13-15,5 3-7 0,4 4 0 16,0-3 4-16,4-2 0 0,4 1 4 16,4-2 0-16,3-6 4 15,1-1-2-15,5-4 18 0,-2-7-1 16,1-5-6-16,-1-3 1 0,-1-7 6 16,-2-6-9-16,-2-4-11 0,-1-5-8 15,3-11-8-15,-3-12-8 0,-1-14-26 16,-1 2-37-16,-5 4-27 0,-3 18 27 15,-2 16-33-15,-4 7-5 0,0 2-25 16,-3-1-103-16,-1 4-105 0</inkml:trace>
  <inkml:trace contextRef="#ctx0" brushRef="#br0" timeOffset="5677.74">15357 5620 545 0,'0'0'121'0,"0"0"-35"0,0 0 75 15,0 0-88-15,43 32-55 0,-32-28-13 16,4-1 0-16,0-3-3 0,4 0 1 16,1-6 3-16,-2-1 27 0,4-3 25 15,-2 0-12-15,1-2-9 0,1 1-16 16,-2-3-9-16,-2-1-9 0,-1-2-2 16,-4 2 0-16,-2-3-1 0,-3 3-4 15,-5 1-1-15,-3 3-6 0,-3 1-7 16,-11 3 3-16,-4 3-5 0,-7 1 16 15,-10 3-1-15,-9 7 3 0,-5 11 2 16,0 5-1-16,9 0 1 0,12 0-1 16,13-6 0-16,3 3 1 0,3 2 4 15,0 5 26-15,4 2 17 0,5 1 11 16,5-1 11 0,7-3-8-16,8 1-23 0,10-1-13 15,13-2-12-15,9-5-7 0,2-3-3 16,1-10-3-16,-4-6 0 0,-5 0-16 15,1-2-38-15,-6-6-34 0,0-4-24 16,-5-1-56-16,-9 0-103 0,-8 2-97 16</inkml:trace>
  <inkml:trace contextRef="#ctx0" brushRef="#br0" timeOffset="5970.84">16212 5052 810 0,'0'0'84'0,"0"0"25"0,0 0-39 16,0 0-52-16,0 0-18 0,14-2-3 15,-19 19 3-15,0 11 18 0,-4 15 21 16,1 21 0-16,3 20 3 0,-1 8 1 15,4-2 6-15,2-6-16 0,2-9 2 16,1-4-5-16,2-2-19 0,3-6-4 16,0-2-2-16,1-6-2 0,1-3-3 15,-2-5 2-15,-1-4-4 0,-5-7-21 16,1-8-68-16,2-6-65 0,-2-8-135 0,2-8-239 16</inkml:trace>
  <inkml:trace contextRef="#ctx0" brushRef="#br0" timeOffset="10298.39">20421 8553 163 0,'0'0'36'32,"0"0"14"-32,0 0-7 0,0 0 12 15,-9-16-24 32,9 11 5-47,-1 4 15 0,1-2 9 0,0 1-3 0,0 1-7 0,0 1-7 0,0 0-3 0,0 0 0 0,0 0 0 0,1 0-2 0,1 0-2 16,0 0 0-16,0 0-6 0,2 1-6 15,0 2-8-15,3-1 0 0,2-1-2 16,1 0-3-16,4 0 0 0,0-1-1 16,4 0-2-16,0 0 3 0,4 0-1 15,1-1-2-15,1 0 2 0,4-1-3 16,1-1 4-16,4 2-1 0,7 0-3 16,6-2 1-16,10 1-3 0,4 0 1 15,-2 2-2-15,-2 0 0 0,-3 0-3 16,2 0-1-16,2 1 1 0,0 0 1 15,-1 2-2-15,-1-1 2 0,2-2 0 16,-1 1 0-16,1-1-2 0,3 0 6 16,2 0-4-16,0 0-1 0,1-1 1 15,1 0 0-15,0-2 0 0,1 1-2 16,-1 0 0-16,1-2 0 0,4 2 1 16,1-3-1-16,0 3 1 0,4 0-1 15,-3-3 1-15,2 2-1 0,2-1 1 16,0-2-1-16,2 2 1 0,2 0 0 15,1 0 2-15,0 2-1 16,3-2-1-16,-1 0 3 0,1-1-1 0,1 1-3 16,2 0 1-16,1 0 2 0,2-1-3 15,2 0 2-15,0 2-1 0,3-2 1 16,1 0-2-16,3 1 1 0,3 0 15 16,0-2-7-16,3 4 4 0,1 0 1 15,2-2-1-15,2 3 1 0,5-1-1 16,-1-1-5-16,2 2 1 0,1-2-5 15,5 1-3-15,2 0 7 0,0-1-3 16,0-1-4-16,0 1 0 0,0 0 5 16,-2 1 9-16,-3 0-1 15,-2 0-5-15,-3 0-9 0,-1 2 6 16,-3-1 1-16,-3 1-4 0,-3 0-2 16,-2-1-1-16,-2 1 0 0,-1 0-1 15,-4 0-2-15,-5 1-14 0,-5-1-18 16,-6 2-17-16,-2 2-31 0,-4-3-30 15,-5-1-68-15,-6 0-59 0,-15 0-63 16</inkml:trace>
  <inkml:trace contextRef="#ctx0" brushRef="#br0" timeOffset="12491.1">20658 7951 159 0,'-1'0'96'0,"1"-1"-8"15,0-2-11-15,0 2-2 0,-1 0-32 16,0 1-1-16,1-1 0 0,0 1-8 16,0 0-9-16,0 0-11 0,0 0-3 31,0 0 4-31,0 0 14 0,1 0 0 0,0 1-3 0,1 0 3 0,0 1 1 16,0 0-3-16,1 0-5 15,0 0-4-15,2 1 1 0,0-1-1 16,4 1-1-16,0-1 6 0,0-1-2 15,3-1-4-15,-1 0 8 0,5-1-2 16,-2-3-2-16,4 1 0 0,0-2-3 16,4-2 0-16,1 0-7 0,3 0-3 15,1-2-3-15,3-2-1 0,6-3-1 16,6 0 3-16,5-2 1 0,3-2-3 16,-7 1 3-1,-7 3-3-15,-12 4-1 0,-4-1-3 0,0 2 1 0,3-2 1 16,4-4-2-16,1-4 3 0,1 1-3 15,-2-1 1-15,1-1 5 0,-2-1-1 16,1-1 0-16,-1-2 0 16,1 0 1-16,-1-1-2 0,1-3 1 15,0 0 1-15,0 0-3 0,0-2 3 16,-1 1 1-16,-2-2-3 0,0 0 0 16,0 1 2-16,-1-1-4 0,-2 1 5 15,0 1 3-15,1-2-3 0,-3-1-4 16,1 1-1-16,2-5 0 0,3-6-1 15,1-5-1-15,2 0 0 0,-6 8 1 16,-4 9-1-16,-2-1 0 0,4-3 0 16,1-5 2-16,1 1-2 0,-6 9 3 15,-5 10 1-15,0-1 2 0,3-3 3 16,1-5-1-16,4-3 7 16,-1 1-3-16,-1-1-4 0,3-5-7 15,-3 4-1-15,0 1 2 0,-1-2-1 16,0 6 1-16,0-3-2 0,-1 0-1 15,1-2 1-15,-2 3 1 0,1-1 0 16,0 0 0-16,-2 1-1 0,3 2 1 16,-3 1-1-16,2-2 0 0,-2 2 0 15,2-1 1-15,-2 3-1 0,0-2 1 16,2 0 0-16,-2 2 2 0,1-2 1 16,0 2 2-16,1-2 3 0,-1-1-7 15,4 1-1-15,-2 1-1 0,3-1 2 16,1 2-2-16,-1-2 0 0,2 1 1 15,-1 1-1-15,0-2 0 0,-1 1 1 16,1 0-1-16,-1 1 0 0,1-1 0 16,-1 3 1-16,1-2 2 0,0 1-3 15,-2 1 2-15,4 1-2 0,-1 0 1 16,0 0-1-16,0 1 0 0,1 1 0 16,-1-2 0-16,2 2 0 0,-1 0 0 15,1-1 1-15,-1 3 1 0,0-2 1 16,1 4 2-16,-1-2 1 0,0 2 0 15,1-1-2-15,-1 3 1 0,-1-1-4 16,1 1-1-16,-1 2 1 16,1-1 1-16,-1 2-2 0,2 0 1 15,0 0-1-15,0 1-1 0,1 0 1 16,0 1 1-16,0 1-1 0,0 0 1 16,1 1-1-16,1 1 0 0,0 1 0 15,1 1 0-15,0 0-1 0,0 2 1 16,-1 1 1-16,0 0-1 0,0 0-1 15,1 0 1 1,-2 1 0-16,1 5-1 0,1-2 1 0,-1 1 0 0,2 2 0 16,0 0 0-16,1 2 0 0,1 1 0 15,0-2 1-15,0 4-1 0,0-2 0 16,0 2-2-16,0 1 1 0,0 1 1 16,-1 0 0-16,1 1 0 0,-2 1-1 15,0 0 1-15,-1 2 3 16,-1-1-3-16,0 1 0 0,-1 1 1 15,1 1 0-15,-2 0 4 0,-2-1-3 16,2 2 0-16,-2 0-1 0,0 1 0 16,0 0 0-16,0 2 1 0,-1-1-2 15,-2 2 1-15,1-1 1 16,0 3-2-16,-2 0 1 0,3 1 0 0,-2 0 4 16,-1 0-5-16,1 1 3 0,0 0-2 15,1 2 0-15,0-2 0 0,0 0-1 16,1-1 1-16,-1 2 0 0,0-1-2 15,0 1 2-15,1-1 0 0,-1-1 0 16,1 1 0-16,1-1-1 0,-1 1 1 16,1 1-1-16,-1 0 0 0,0 1 1 15,1-2 2-15,0 3-2 16,-1-1 4-16,-1 2-3 0,0-1 3 16,-1 0 3-16,2 1-3 0,0-1-1 15,1 0 1-15,0-1-3 0,1 0 0 16,2-1 1-16,0 1 1 0,-1-2-4 15,1 0 0-15,0-1 3 0,0 1 0 16,0-1 0-16,-2 0-1 0,1 0-1 16,1 0 2-16,-2-2-1 0,0 0 0 15,2 1-1-15,0-1 2 0,0 1-1 16,2-2 2-16,0 1-1 0,0-1 1 16,0-1 2-16,2-1 0 0,0 0-3 15,0 0 3-15,1-1-3 0,1-1 1 16,0 0 1-16,1-2-2 0,0 1-1 15,0-1 0-15,0 1 1 0,6 2-3 16,4 3 7-16,4 0-2 0,3 0 0 16,-4-4-3-16,-3-5 2 0,-4-3-2 15,1-2 0-15,2-1-2 0,-1 0 0 16,1-2 1-16,2-1 0 0,-2 0 0 16,0 0 0-16,0 0-1 0,-2-1 0 15,-1-1 2-15,0 0-2 0,0-1 0 16,-2-1 3-16,1 1-3 0,-4-4 2 15,-4 1-2-15,-6-1 1 16,-4 0-1-16,-1 1 0 0,4 0-2 16,3-1-1-16,1 2-15 0,0-2-14 15,-4 2-18-15,0-2-14 0,-6 3-25 16,-1-2-36-16,-6 0-33 0,-6 1-69 16,-3-2-85-16,-2 0-145 0</inkml:trace>
  <inkml:trace contextRef="#ctx0" brushRef="#br0" timeOffset="13585.31">21925 7234 397 0,'2'-5'58'15,"1"0"13"-15,2-1 6 16,0 2-17-16,1 0-41 0,-1 1 3 0,0 0 10 15,-2 2 5-15,0 1 3 0,0 0 9 16,-1 0-17-16,-1 0 5 0,1 0 14 16,0 3-14-16,-1 0-3 0,2 2-2 15,-2 2-1-15,0 3-2 0,-1 0 0 16,0 4-1-16,0 2-8 0,-2 3-4 16,-2 2 1-16,0 3-1 0,1 3 1 15,0 7-1-15,0-1 2 0,1 3-2 16,0 6-2-16,2 3-2 15,0 11 0-15,-1 0-6 0,1-7-1 16,0-5 3-16,0-4-5 0,-2 2 1 16,-1-3-2-16,0 1 1 0,-2-1-1 15,3-4 1-15,1-1-3 0,1-4 2 16,0-7-1-16,0 6 1 0,0-5-2 16,0-1 0-16,2 4-1 0,-2-6 3 15,2 2-2-15,0 4 0 0,0-5-1 16,1-1 1-16,0-2 0 0,0-3 1 15,0 0-1-15,-1-4 1 0,0 0 0 16,0 0-1-16,-1-2 2 16,0-2-2-16,-1 1 1 0,0-2 0 15,0-2-1-15,0 1 2 0,0 1-2 16,-1-2 3-16,1 0 0 0,-1 0 11 16,-1 1 2-16,1 0 3 0,0 0-2 15,-1 1-8-15,0-1 2 0,0-1 3 16,0 1-9-16,-1-1-2 0,0 0-1 15,-3-2 0-15,1 1-2 0,-1-1-2 16,1-1-12-16,-1-1-41 0,2-1-43 16,0-1-51-16,4-9-99 0,3-1-144 15</inkml:trace>
  <inkml:trace contextRef="#ctx0" brushRef="#br0" timeOffset="14494.17">25852 6935 97 0,'0'-4'236'0,"0"1"-192"0,0-1 52 15,0 1 1-15,-1-1-33 0,0 1-17 16,1-1 21-16,0 1 7 0,0 0-6 16,0 1-5-16,2 1 5 0,-1 0-11 15,2 1-15-15,0 0-6 16,-1 2 5-16,1 4-3 0,0 4 0 16,-1 1-11-16,1 6-8 0,0 2-2 15,0 7-3-15,-1 10 1 0,-1 11 4 16,-1 11 1-16,0 5 1 0,-3-2 0 15,-1-4-2-15,1-6 4 0,-1 5 3 16,2 0-8-16,-1 3-2 0,-1-1-5 16,2-1-4-16,-2-3-3 0,4-2-4 15,0-2 2-15,1-2-3 0,3-2 0 16,0-2 3-16,1-2-2 0,-1 1-1 31,0-3 0-31,-2-1-1 0,-1-2 2 0,-1-7 0 0,0-5 3 0,-2-7-3 16,-1-1 0-16,-1 2-1 0,-2 1 0 15,1 2 1-15,-2-3 0 0,2-5-1 16,2-1 0-16,0-4 0 0,0-1 0 16,1-2-3-16,0 0 1 0,1-2-3 15,0-1-6-15,0 1-10 0,1-1-18 16,0-2-32-16,0 2-31 0,1-3-46 16,3-3-70-16,1-2-102 0,-2-1-151 15</inkml:trace>
  <inkml:trace contextRef="#ctx0" brushRef="#br0" timeOffset="15200.73">22796 6734 45 0,'0'0'279'0,"0"0"-206"0,0 0 21 16,0 0 7-16,0 0-28 0,5-10-24 16,-3 8 2-16,-1 1 8 0,2 0-4 15,-1 1-9-15,1 0-2 0,2 1 0 16,-1 6-11-16,0 3-1 0,0 6 3 16,-4 15 6-16,0 13-4 0,-4 18 2 15,0 7-9-15,1 0-4 0,2-6-12 16,-1-9 6-16,2-4-6 0,-2-4-5 15,1-1-2-15,-1-3-4 0,-4-2-3 16,1-3-7-16,1-3-19 0,1-8-8 16,2-7-7-16,1-8-27 0,0-4-35 15,4-2-87-15,1-2-80 0,2-2-144 16</inkml:trace>
  <inkml:trace contextRef="#ctx0" brushRef="#br0" timeOffset="15515">22998 7171 502 0,'0'0'83'0,"0"0"17"0,0 0 50 16,0 0-25-16,43-21-43 0,-23 15-4 15,2-1-4-15,1 1-20 16,2 0-17-16,-1 2-15 0,-1 1-11 16,-1 0-8-16,1 0-3 0,1 1-6 15,1-1-31-15,0-1-39 0,10 0-67 16,12 0-89-16,-7-1-84 0,-3-1-186 15</inkml:trace>
  <inkml:trace contextRef="#ctx0" brushRef="#br0" timeOffset="16192.96">24362 6795 396 0,'0'0'76'15,"0"0"-6"-15,0 0 47 0,0 0-46 16,0 0-32-16,0 0-22 0,15-27 0 16,-13 26 5-1,-2 0-3-15,0 1-3 0,-4 0 1 0,-1 4 2 0,-3 4 23 16,-2 4 12-16,-5 6-16 0,-1 4 1 16,-5 5-1-16,-4 9-2 0,-6 11-6 15,-3 10-14-15,-1 3-6 16,4-4-2-16,4-8 1 0,3-9 4 15,2-3 2-15,-2-2 8 0,3-6 0 16,4-8 4-16,2-5 6 0,3-5-9 16,-3 1-7-16,1-2-6 0,-1-1-3 15,2-7-2-15,1-3-2 0,3-8-1 16,0-7-2-16,2-6 0 0,-2-10 2 16,3-9 1-16,0-10-3 0,4 2 2 15,2 9-1-15,1 13 14 0,1 11 9 16,2 3-4-16,1-2-3 0,2 1-3 15,0-1-5-15,1 4-5 16,0 4 2-16,0 3-2 0,-1 2 2 16,2 3 1-16,1 4 8 0,3 6-1 15,2 7-1-15,2 4 1 0,2 5-2 16,3 3-3-16,2 1-5 0,1 1-2 16,3-1 0-16,0 0-1 0,1-1 0 15,0 0 2-15,-2-1 2 0,1-2 10 16,-1-1 1-16,-2-4-5 0,0-1-7 15,-1-3-4-15,-2-1-1 0,2-3-23 16,0-1-60-16,0-2-40 0,2 1-45 16,13 2-65-16,-8-4-113 0,-2-2-184 0</inkml:trace>
  <inkml:trace contextRef="#ctx0" brushRef="#br0" timeOffset="23754.99">5393 9891 86 0,'0'0'149'0,"0"0"-90"0,0 0-3 0,0 0 11 15,0 0-10-15,-5-3-16 0,4 2 5 16,-2 0 8-16,1 0 1 0,0 0 2 16,-1 0 5-16,-1 0-5 0,1 0-9 15,-1-2-6-15,1 1 0 0,0-2-5 16,1 0-4-16,1-2-5 0,0 0-9 16,1-3-3-16,0 1-5 0,4-3 1 15,1 1 1-15,1-2 3 0,4-1-1 16,-1 1 6-16,2-1 4 0,3 1-2 15,0 0 2-15,2 0-4 0,2 2-2 16,1 0-9-16,3 0-3 0,-2 2-2 16,4 1-2-16,-1 1-3 0,-1 3 1 15,-2 1 0-15,-1 2-1 0,-2 5 1 16,-2 6 0-16,-2 5 1 0,-3 7-2 16,-4 10 5-16,-3 10 5 0,-3 11-1 15,0-1 1-15,-4-3-7 0,-4-6 0 16,-3-6 0-16,-2-2-3 0,-3-1 5 15,4-6-3-15,-1-6-1 0,3-5 0 16,-1 0 3-16,-3 2-3 0,-1 2 5 16,-2 1-2-16,2-3-2 0,1-2 2 15,3-6-3-15,2-2 0 16,1-4 1-16,4-3 1 0,1-3 3 16,2 0 0-16,1-3 14 0,0-4 5 15,5-4-11-15,4-3-9 0,3-5-1 16,4-1 0-16,2-3-3 0,5-4 0 15,1 1 0-15,8-7-1 0,-2 4 0 16,1-1 0-16,0 1 0 0,-3 4 0 16,2-3-1-16,-2 0 1 0,-1 2 1 15,0 0-1-15,-3 2 1 0,-1 0-1 16,-3 2 0-16,-1 3 0 0,-1-1 2 16,-4 3-2-16,-1 1 0 0,-1 1 2 15,-5 1 1-15,-1 1-2 16,-3 4 1-16,-2-1 2 0,-1 1-4 15,-1 2 0-15,-4 2-2 0,-3 2 2 16,-1 2 0-16,-4 1-3 0,-1 2 2 16,-3 6 0-16,-2 5 0 0,-4 4 1 15,0 3-1-15,-2 6 0 0,-2 2 1 16,-4 7 0-16,-3 9 1 0,-1 4-1 16,6-4 0-16,9-10 1 0,9-9 1 15,5-5 8-15,2 0 12 0,3 2 11 16,1 0 8-16,6-2 4 0,5-4-2 15,5-2-2-15,5-5 4 16,2-2-1-16,5-4-5 0,6-3-11 16,9-6-12-16,3-6-7 0,-3-2-7 15,-10 3-2-15,-8 0-3 0,-8 4-30 16,6-2-37-16,1 1-37 0,0 0-26 16,-3 4-41-16,0 2-65 0,-7 2-118 15,-2 0-146-15</inkml:trace>
  <inkml:trace contextRef="#ctx0" brushRef="#br0" timeOffset="24841.26">6602 10399 189 0,'2'-3'75'0,"-1"0"8"0,2-1 13 0,-2 1-30 0,0 0-16 16,-1 0-2-16,0-1 8 0,-1 2-2 15,0-1 10-15,-2-1-2 0,2-1 0 16,-1 2-16-16,1-1-18 0,0-1-6 16,0 1-4-16,1-1 7 15,-2 1 9-15,0 0-3 0,1 0 2 16,-2 0-10-16,1 1-2 0,-2-1-3 15,0-1-4-15,-3 2 0 0,1 0 6 16,-1 2-5-16,0 0 5 0,-1 1 4 16,0 1-3-16,1 1-2 0,0 1-4 15,1 2-3-15,-3 1-4 0,1 1 0 16,-1 3-5-16,-1 2 1 0,0 3-1 16,1 1 4-16,1 1-3 0,-1 1 3 15,2 2-1-15,1-1 1 0,1 1 3 16,3 0-2-16,2 0-1 0,0-1-4 15,3-1 2-15,4-3-1 16,2 2-2-16,1-5 2 0,1 0 2 16,-2-2-2-16,3 0 0 0,-2-2 3 15,0-2-6-15,0 0 2 0,-1-1 0 16,-2-1-2-16,0-1 2 0,2-2 0 16,-1 2-1-16,0-1-2 0,1-1 4 15,1-1 0-15,-1 0-3 0,0 0 0 16,2-3 1-16,-3-1-2 0,1 2 2 15,0-1-2-15,-2 1 1 0,-2-1 0 16,-1-1 1-16,-1 1 1 0,-1 1-2 16,-2-1 2-16,1 0-2 0,-1 0 2 15,0 0-3-15,0-1 3 0,0 1-3 16,-1-1 2-16,0-3 1 0,-1 0-3 16,1-1 2-16,-1-3 1 0,0-3 1 15,-1-1 8-15,-2-6 6 0,0-3-7 16,0-9-4-16,-2-9 0 0,1-9 2 15,0-1 3-15,1 6 5 0,2 11 5 32,1 10-2-32,1 8 2 0,1-1-3 15,0 0-3-15,-1-3-4 0,1-3-3 16,0 1-2-16,0 1 2 0,0 2-2 16,1 2-2-16,2 3 1 0,-3 0 2 15,1 4-5-15,-1 2 2 0,0 1-5 16,0 3 2-16,0 1-1 0,-3-1-1 15,2 3-2-15,0 1-1 0,0 0 1 16,0 0-11-16,1 1-15 0,-1 0-20 16,1 0-16-16,0 3-13 0,0 0-17 15,0 2-20-15,2 0-26 0,5-1-27 16,7-2-115-16,-2-1-55 0</inkml:trace>
  <inkml:trace contextRef="#ctx0" brushRef="#br0" timeOffset="25726.75">5241 9324 266 0,'-3'0'48'0,"1"0"1"15,-2 0 22-15,1-2-29 0,-2 1-6 16,2-1 0-16,-1 1 4 0,2 0-10 15,2 1 5-15,0-2 4 0,1 2-13 16,5-1 10-16,3 1 29 0,3-3-1 16,7 2-15-16,5-1-6 0,9-2 4 15,13-1 7-15,14-1-2 0,6 0-5 16,0 0-10-16,-1 1-10 16,-8 1-4-16,3-2-3 0,0 0 7 15,-3-1 7-15,-3 1 9 0,-4 3-3 0,-7-1-6 0,-3 1-6 0,-4-1-7 16,-6 3-7-1,-8 1 0-15,-5 0-8 0,-4 0 0 0,-1 0-3 16,1 0-2-16,-2 0-1 0,-4 0 0 16,-2 0-15-16,-3 0-23 0,-2 1-36 15,0 2-36-15,0 0-44 0,4-3-98 16,1 0-99-16,2-2-207 0</inkml:trace>
  <inkml:trace contextRef="#ctx0" brushRef="#br0" timeOffset="26714.59">7792 9522 74 0,'0'-2'61'0,"1"1"8"15,-1-1 0-15,2-2-23 0,-1 2-19 16,1-2-9-16,-1 2-7 0,3-2-3 16,-2 2 4-16,2-1 10 0,-1 0 10 15,-2 1 11-15,1 0 5 0,-2-2 5 16,0 3-3-16,0-1-4 16,0 0-5-16,0-1-8 0,0 1 0 15,0-1-4-15,0 1-8 0,0 0 6 16,1-2 2-16,0 3 2 0,0-2 3 15,1 1-4-15,-1 1-1 0,1 0-2 16,-1 1-6-16,0 0-6 0,-1 0-2 16,1 2 4-16,-1 4-2 0,0 5 5 15,0 2 1-15,0 3 1 0,0 4 1 32,0 3-4-32,0 5 0 0,2 7 2 0,1 6 4 15,-1 7 4-15,-1-2 2 16,0-4 0-16,0-8-3 0,-1-12-2 15,0-3-9-15,0-3-8 0,0 3-7 16,0 1 1-16,0 2-3 0,0-2-1 16,0-3-19-16,0 0-25 0,0-4-20 15,0-2-31-15,0-3-44 0,1-4-71 16,3-1-80-16,-1-3-100 0</inkml:trace>
  <inkml:trace contextRef="#ctx0" brushRef="#br0" timeOffset="27153.32">7558 9781 304 0,'0'0'113'0,"0"0"19"0,0 0 20 0,0-7-64 0,7 5-17 15,3-2 0-15,8 0 19 0,4 0-1 16,11-3-19-16,11 0-9 15,8-2-6-15,4 2-2 0,-4 2 5 16,-7 1-16-16,-2 1-14 0,-4 1-7 16,-1 1-9-16,0 0 1 0,-2 1-3 15,-2 0-2-15,-6-1 2 0,-7 1-1 16,-4-1-1-16,-3 0-2 0,1-1-2 16,1 0-2-16,1-1 0 0,-4 0-2 15,-2 1-5-15,-3 0-22 0,-2 1-32 16,-1 1-34-16,-2 0-48 0,-1 0-55 15,-1 0-110-15,-1 1-137 0</inkml:trace>
  <inkml:trace contextRef="#ctx0" brushRef="#br0" timeOffset="27715.94">7461 10454 285 0,'0'0'102'0,"0"0"6"0,0 0 13 0,15 9-20 16,-1-7 1-16,7-2 12 0,13-1-8 16,15-5-15-16,14-1-11 0,5 0-15 15,-4 1-3-15,-3 3-2 0,-7 0-12 16,-1 1-11-16,1-1-11 0,0 1-1 15,-3-1-8-15,0 0-2 0,0 2-8 16,-3 0-4-16,-1 0-3 16,-3 1-3-16,-2 0-42 0,-2 1-53 15,-3 1-53-15,-2-2-67 0,-9-1-145 16,-6-3-204-16</inkml:trace>
  <inkml:trace contextRef="#ctx0" brushRef="#br0" timeOffset="33880.03">9831 9508 182 0,'0'0'68'16,"0"0"15"-16,0 0 1 0,0 0-5 15,1-20-22-15,-1 15-20 0,0 0 2 16,0 2-4-16,0-1-7 0,0-2 7 16,0 2 2-16,0-1 2 0,1-1 4 15,0 1 3-15,1-1 2 0,1 1-7 16,0-1-2-16,-2 0-11 0,0 3-2 15,0-1-5-15,-1 2-2 0,0-1 2 16,0 1-7-16,1 2-9 0,-1 0-4 16,1 6 2-16,0 2 5 0,-1 4 1 15,0 4 5-15,0 5-3 0,0 5 2 16,2 9 0-16,-1 11-4 0,3 12 6 16,-2-1-3-16,1 0 3 0,1-7-3 15,-2-4 0-15,-1-1-1 0,-1-3-3 16,-1-1 0-16,-2-1-1 0,-3-4-3 15,-1-1 7-15,0-7 2 16,-1-5 3-16,2-4 1 0,1-2 0 16,-2 5-7-16,-2 1 3 0,1 2-1 15,-1-4-4-15,2-1-3 0,-1-3-1 16,1-4 0-16,1-1-3 0,1-4 0 16,2-1 0-16,1-3 0 0,1-1-1 15,1-2-1-15,0 1 1 0,3-2 10 16,5 0 6-16,2-1-1 0,5-2-3 15,3-2-4-15,4 0-4 0,3-1-3 16,1-1 0-16,3 0 0 0,0-1-1 16,1 1 0-16,-2 0-10 0,-2 1-6 15,-1-1-9-15,-2 1-11 16,-2 0-13-16,-6 0-19 0,-2 1-12 16,-4 0-18-16,-2-1-36 0,-4-1-45 15,-3-5-35-15,0 3-55 0</inkml:trace>
  <inkml:trace contextRef="#ctx0" brushRef="#br0" timeOffset="34192.53">9730 9923 594 0,'0'0'83'0,"0"0"45"0,0 0 24 0,27-17-27 16,-7 9-49-16,13-2-3 0,9-2-4 16,11-1-9-16,3 1-11 0,-3 2-4 15,-4 2-17-15,-7 2-11 0,-1 1-11 16,-2 2-4-16,-1 2 0 0,-4-1-2 15,-3 0-13-15,-7 2-22 0,-6 0-34 16,0 1-31-16,2 3-36 0,9 0-77 16,-5 1-91-16,-4-2-123 0</inkml:trace>
  <inkml:trace contextRef="#ctx0" brushRef="#br0" timeOffset="35247.46">10808 10264 218 0,'0'0'82'15,"0"0"8"-15,7-7-4 0,-4 6-23 16,0-2-22-16,-1 0-15 0,1 0-1 15,-1 1-7-15,-1 0-3 0,1-1 1 16,-1 2 7-16,0 0 11 0,0-1 10 16,-1 1 9-16,0-1-3 0,0 1-7 15,0-2 0-15,0 2-4 0,0-1-13 16,0 0-5-16,-1 0-1 0,-1 1-1 16,0-1-5-16,0 0-3 15,-2 0-2-15,1 1 0 0,-1 1 3 16,0-2-1-16,-1 2 3 0,1 2-2 15,-1 2 1-15,-1 3 3 0,-1 3-5 16,-2 4-2-16,-2 2 5 0,-4 4-3 16,-3 1 5-16,-2 4-2 0,-4 2 8 15,-2-2 1-15,0 2-8 0,1-3-1 16,1-3-6-16,1 0 5 0,2-4-3 16,2-2 0-16,0-1-3 0,1-4-1 15,0-3-1-15,1-3-1 16,2-3-1-16,1-1 3 0,2-5-1 15,3-4 8-15,0 0 0 0,3-4-7 16,3-2 2-16,1 0 7 0,2-3-7 16,4 2-3-16,2-2-3 0,5 2 6 15,1 2-1-15,1 1 3 0,0 2-3 16,0 3-1-16,0 2-1 0,-1 2 1 16,0 3 2-16,-2 1 6 0,-1 0 4 15,2 4-2-15,-3 3-5 0,2 2 0 16,-2 3-3-16,3 3-3 0,-2 0 1 15,2 1 2-15,3 2-2 0,0-1 2 16,1 1-3-16,-1 0-5 0,1 1 0 16,-1 0 1-16,-1-2 4 0,-1 1-3 15,-3-3-1-15,2-1-1 0,-3-1-4 16,-1-2-15-16,-2-2-31 0,1 0-32 16,0-4-28-16,-1-2-39 0,1-3-21 15,5-6-49-15,1-3-69 0,-2-2-112 16</inkml:trace>
  <inkml:trace contextRef="#ctx0" brushRef="#br0" timeOffset="35545.94">11044 10266 529 0,'0'0'84'0,"0"0"48"0,4-13-14 0,-3 9-51 16,0 1-29-16,-1 3-10 0,0 1-16 15,-1 6 5-15,-4 8 6 0,-4 6 18 16,-2 12 7-16,-6 12-3 0,-2 12-10 16,1 5-16-16,5-2-9 0,2-6 0 15,2-7-6-15,0-2-3 0,0 0 2 16,-1-2-3-16,3-2-5 0,1-1-29 15,0-3-36-15,2-10-48 0,2-5-29 16,2-4-58-16,5-8-11 0,0-1-105 16</inkml:trace>
  <inkml:trace contextRef="#ctx0" brushRef="#br0" timeOffset="36104.85">11167 10662 256 0,'0'0'38'0,"0"0"26"16,0 0 15-16,0 0 8 0,0 0-29 15,3-39-11-15,-2 32 13 0,0 0 15 16,1 0-6-16,-1-1-3 16,1 1-9-16,1 0-6 0,-1-1-1 15,2 1-10-15,0-1-6 0,3 1-5 16,0 1-8-16,1 1-3 0,1-1-4 16,2 2-2-16,-2 1-4 0,1 2 0 15,-1 1 1-15,-1 0-5 0,-1 4 2 16,-2 3 2-16,-3 4 6 0,-1 6-6 15,-1 2 1-15,-3 5 2 0,-4 2 0 16,-2 2-2-16,-4 1-3 0,0-1-5 16,-4 0 2-16,1 0-2 0,0-4 2 15,2-2-1-15,0-3 0 0,3-4 4 32,4-2 19-32,3-5 11 0,4-3 1 15,0-3-9-15,7-2 0 0,4-2 6 16,7-3-3-16,4-1-5 0,2-1-6 15,4-1-5-15,1 3-5 0,3 0-7 16,5 0-1-16,6 1 0 0,-5 1-2 16,-5 1-1-16,-6 2-3 0,-3 0-16 15,1 0-19-15,1 3-31 0,-1 1-41 16,-5 3-41-16,4 3-73 16,-7-2-85-16,-3-1-97 0</inkml:trace>
  <inkml:trace contextRef="#ctx0" brushRef="#br0" timeOffset="38701.93">26695 8013 351 0,'0'0'18'0,"-17"1"26"15,7 0 46-15,-1-1-23 0,-2 2-29 16,-1-1-10-16,0-1 6 0,0 0-2 15,-2 0-3-15,2 0 18 0,0-1-8 16,3-4-2-16,3-4 7 0,2-3 3 16,2-5-7-16,4-4-5 0,5-3-15 15,7-10-2-15,13-11-9 0,11-12-1 16,6-5 2-16,6-1 9 0,1 0 3 16,6 3 10-16,7-2 1 15,10-1 3-15,6 1-18 0,6 4-2 16,3 3 1-16,-1 6-2 0,0 3-2 15,-4 5-6-15,-2 2-5 0,-3 3 11 16,-6 4-7-16,-3 1-1 0,-9 2 2 16,-6 3-4-16,-6 2-1 0,-6 4 0 15,-5 1 1-15,-8 5-3 0,-6 3 1 16,-9 0-1-16,0 3 3 0,-2-2-1 16,-1-1 0-16,0 0 0 0,-5 1 1 15,-4 2-2-15,-2 0-1 0,-6 2 7 16,-5-1-3-16,-3 1-2 0,-5 2-2 15,-5 0 0-15,-2 0 0 0,-3 2 0 16,-6 1-1-16,-5 0 1 16,5 1 0-16,3 0 0 0,7 0 0 15,6 0 0-15,-2 1 1 0,2 0 0 16,2-1-1-16,8 1 2 0,3-1-2 16,4 0 3-16,3 0-3 0,3 0-6 15,6-1 6-15,5 1 6 0,7-1 9 16,5-1 5-16,4 1-3 0,2-1-2 15,5 1-6-15,8 1 0 0,5 3-3 16,1 1-2-16,-5 2 1 0,-6 2 0 16,-11 0-3-16,-8 1-1 0,-4-2 0 15,-5 2-1-15,0 0 0 0,-1 3 0 16,-3 2 1-16,-4 1 4 0,-4 2 2 16,-4 2 1-16,-7 1 4 0,-6 2-2 15,-4 0-2-15,-4 3-2 0,-2-1-4 16,0 1-1-16,0-1-1 0,2 1-4 15,3-2-10-15,-1 1-16 0,5-2-11 16,2-2-19-16,4-2-22 0,5-3-27 16,6-3-54-16,13-3-65 0,2-4-74 15,5-3-175-15</inkml:trace>
  <inkml:trace contextRef="#ctx0" brushRef="#br0" timeOffset="39327.78">29086 6218 319 0,'4'-9'228'0,"-1"0"-164"0,0-3 51 0,1 1-33 16,0 0-36-16,0 1-6 0,0 1-3 16,0 4 2-16,-3-1-3 0,2 1 4 15,-3 3 12-15,0 2-25 0,0 0-23 16,-6 3 2-16,-2 8 7 0,-3 5 7 15,-8 5 1-15,-3 8-11 0,-8 10 0 16,-6 11-5-16,-4 8 10 0,0 4-1 16,3-8 2-16,5-8 13 15,7-8 0-15,2-9-11 0,4-7-1 16,5-6-10-16,2-4 3 0,-3 2-2 16,0 0-2-16,2-3 4 0,2-4 5 15,1-6-2-15,4-4 0 0,2-6-10 16,2-9 1-16,0-5-3 0,2-4 2 15,2-1 0-15,3-2-3 0,0 2 2 16,4 2-2-16,2 3 0 0,-1 2 6 16,3 6-3-16,-1 1-3 0,-1 3 0 15,1 2 0-15,0 3 1 0,3 0-1 16,-1 3-3-16,2 1 3 0,0 2-2 16,1 1 1-16,2 6 1 0,2 3 0 15,1 7 2-15,-1 3 5 0,1 4-1 16,-1 2 0-16,-2 0-5 0,-1 1 3 15,-2 0-4-15,-2-1 0 0,-2-3-6 16,1 2-46-16,-1-4-60 0,2-4-54 16,2-4-82-16,-1-6-112 0</inkml:trace>
  <inkml:trace contextRef="#ctx0" brushRef="#br0" timeOffset="39578.33">29549 6081 604 0,'0'0'174'0,"0"0"-74"0,0 0 70 0,0 0-88 0,10-24-67 0,-10 27-15 16,0 8 0-16,-5 6 6 0,-2 5 4 16,-4 13 2-16,-2 12 4 15,-4 15-1-15,-2 4 0 0,3-2 0 16,-1-3-9-16,4-11-2 0,0-2-2 15,-1 0 0-15,4-5-2 0,0-2-3 16,3-2-28-16,3-6-50 0,4-5-82 16,1-5-29-16,4-7-55 0,4-9-112 15</inkml:trace>
  <inkml:trace contextRef="#ctx0" brushRef="#br0" timeOffset="39951.99">29724 6491 520 0,'0'0'53'0,"0"0"30"16,0 0 48-16,30-45-76 0,-20 31-17 16,2 4-2-16,-3-2-14 0,4 3-10 15,-5-1-9-15,1 3 3 0,0 2 1 16,1 1 1-16,-3 4 5 0,-1 0 1 15,-1 6 1-15,-3 5 3 0,-1 7-4 16,-1 7-4-16,-2 9-2 0,-7 10-4 16,-4 6-3-16,-4 1 3 0,1-10-1 15,3-10-2-15,5-13 2 0,3-5 0 16,2-2 18-16,2-1 27 0,1 1-8 16,0-3-9-16,5-4-9 0,4-4-2 15,7 0-7-15,0-2-9 0,6-4-1 16,3 0-1-16,2-1-2 0,11 2-1 15,5 2 1-15,9-1 1 0,3 1-1 16,-4 1-1-16,-2 2-19 0,-5 0-45 16,-3 3-44-16,-2 2-32 0,-4 0-65 15,-8-1-80-15</inkml:trace>
  <inkml:trace contextRef="#ctx0" brushRef="#br0" timeOffset="40766.32">21037 6904 280 0,'0'0'60'0,"0"0"15"15,0 0 50-15,4-38-17 0,-4 29-37 16,0-1 18-16,-3 1-10 0,2-1-14 16,0 1-10-16,0 1-9 0,1 1-4 15,0 3-5-15,0 0-8 0,0 1-13 16,1 3-6-16,1 0-10 0,0 4 1 16,1 8 0-16,0 7 5 0,2 7 5 15,4 19-5-15,2 15-2 0,8 21 0 16,-1 10 2-16,3-1 7 0,0-6 11 15,-6-7 6-15,3-1 0 0,-4-1 1 16,0-1 1-16,-2-8-4 0,-3-5-20 16,-1-8-1-16,-2-7-3 0,-3-2-1 15,1-6 0-15,-2-9-3 0,0-8 0 16,0-7-16-16,1-4-24 0,-1 1-22 16,2-3-15-16,-1-1-3 0,1-3-26 15,-1-3-19-15,3-7-29 0,0-1-29 16,-2-5-102-16</inkml:trace>
  <inkml:trace contextRef="#ctx0" brushRef="#br0" timeOffset="41486.83">20907 6843 84 0,'0'0'243'0,"0"0"-164"0,0 0 11 0,0 0-18 0,6-6-31 16,-4 6-12-16,-1-1 11 0,-1 1-4 15,0 0 0-15,0-1 3 16,0 0 11-16,0-1 3 16,0 1 4-16,0-1 15 0,0 1-6 0,0-2-20 15,0 0-14-15,0 1-12 0,0-1-9 16,0 0-2-16,0-1-2 0,2 3-4 15,-2-1 0-15,0 1 0 0,0 1-3 16,0 1-4-16,-3 6 4 0,-3 3 0 16,2 4 0-16,-4 4 4 0,-1 3-1 15,-2 1-1-15,-3 1-1 0,0 2 0 16,3 0 1-16,-2-2-2 16,1-1 2-16,3-4-2 0,1-3 1 15,3-4-1-15,1-2 1 0,2-5 3 16,1-3 1-16,1-1 4 0,0-3 7 15,4-6 9-15,0-7-13 0,2-3-2 16,3-6 0-16,-1-8 4 0,3-10-1 16,0-6-3-16,-1 0 3 0,-1 6 4 15,-1 13 5-15,-2 12-2 0,-2 6 3 16,-1 4 5-16,1 0-2 0,1 0-7 16,0-2-5-16,1 4-2 0,-1 2-8 15,0 3-1-15,1 1-2 0,2 0-1 16,2 5 1-16,3 5 3 0,3 3 2 15,1 2 7-15,2 3 4 0,1 1-3 16,2 2-3-16,1 0-5 0,0 0-3 16,0-2 1-16,1-1-3 0,1-2 1 15,0-1-2-15,-1-1-6 0,0-3-40 16,1 1-41-16,0-3-46 0,7-2-50 16,-6-2-110-16,-4-5-133 0</inkml:trace>
  <inkml:trace contextRef="#ctx0" brushRef="#br0" timeOffset="42159">20699 5674 364 0,'0'0'110'0,"0"0"3"0,6-20 18 0,-5 14-31 16,1 1-36-16,-1 3 8 0,-1-1-9 0,0 0-4 16,0 2-12-16,0 0-15 0,0 0-11 15,0 1-10-15,-3 2-1 0,1 3 7 16,-3 5 0-16,0 5 4 0,-1 3 5 16,-3 4-3-16,-1 5-2 0,-2 8-4 15,-7 5 0-15,-4 6 0 16,3-3-4-16,2-10-2 0,5-8-1 15,1-8 0-15,-1 4 2 0,-5 1 0 16,0 3 3-16,-3-3-4 0,-2-3 0 16,4-4-6-16,-5-6 3 0,3-2-2 15,1-7 0-15,0-3 1 0,1-8-4 16,1-3 0-16,2-5 0 0,2-3-2 16,0-1 2-16,3 1-1 0,2-2-1 15,1 5-1-15,4 1 3 0,1 4 6 16,0 3-3-16,3 1 0 0,0 2-3 15,2 1-1-15,2 0-2 0,1 3 0 16,3 1-2-16,1 3-1 0,2 0 1 16,2 7-2-16,3 4 1 0,2 4 2 15,2 3 0-15,1 3 1 0,1 4 0 16,1-1 0-16,-2 3 0 0,3 1 1 16,-3 0-1-16,1 1-1 0,-2 2-12 15,1-2-43-15,0-2-49 0,0-4-47 16,7 0-74-16,-5-4-76 0,-6-10-82 15</inkml:trace>
  <inkml:trace contextRef="#ctx0" brushRef="#br0" timeOffset="42455.88">20951 5397 757 0,'0'0'114'0,"0"0"32"0,0 0-27 0,0 0-70 0,17-28-45 0,-17 28-4 16,0 4 1-16,0 5-1 0,0 6 3 16,-1 5 1-16,-5 15 11 0,1 16 7 15,-3 19 1-15,0 10-5 0,-1 3-7 16,-1-6-2-16,1-7-6 15,0-4 1-15,0-4 0 0,3-1-3 16,1-5-1-16,0-3-23 0,4-5-22 16,0-2-22-16,2-8-76 0,4-9-102 15,1-10-38-15,0-10-146 0</inkml:trace>
  <inkml:trace contextRef="#ctx0" brushRef="#br0" timeOffset="42908.9">21126 5907 475 0,'0'0'136'0,"0"0"-35"15,0 0 64-15,0 0-74 0,9-36-67 16,-4 27-11-16,2-1-8 0,1 0-5 16,3-1 0-16,1 2 0 0,1 1 3 15,1 0-2-15,0-1 24 0,-1 4 32 16,3-1-6-16,-2 2-5 0,1 4-17 16,-1 2-10-16,0 6-14 0,-2 3 0 15,1 8-4-15,-5 4-1 0,-3 10 2 16,-5 10 0-16,-7 11 1 0,-7-1-1 15,-7-2 1-15,-1-7-2 0,1-10 1 16,4-5 0-16,5-8 3 0,6-7 18 16,1-5 20-16,3 2 3 0,0-3-9 15,1 0-6-15,1-2-6 0,3-5-3 16,5-1-2-16,5 0-1 0,3-3-6 16,4-4-7-16,4-3-4 0,1 1-1 15,3 0-1-15,2 0-27 0,7-1-33 16,9-1-23-16,8 1-39 15,-1-2-68-15,-13 5-150 0,-11 0-190 16</inkml:trace>
  <inkml:trace contextRef="#ctx0" brushRef="#br0" timeOffset="48598.12">13031 9448 68 0,'0'0'80'0,"0"0"9"15,0 0-3-15,0 0-14 0,0 0-2 16,0 0-6-16,30-8-6 15,-28 8-16-15,1-1-12 0,-2 0-3 0,1-1-2 16,0 2 2-16,-2-3 3 0,1-1-2 16,1 3 1-16,-1-3-3 0,1 2 6 15,-2-1 3-15,1 0 5 0,1 2-6 16,-2-1-4-16,2 1 0 0,-1-1 1 16,1 0-4-16,-2 2-3 0,0-1-4 15,0 1-2-15,0-1-3 0,1 1 3 16,-1-1 1-16,0 0-6 15,0-1 4-15,1 1-2 0,-1 0 2 16,0 0-1-16,0 0-2 0,0-3-2 16,-1 2-5-16,-4-3-5 0,-1 1 3 15,-4 1-3-15,0 1 0 0,-7 1 0 16,-1 1-2-16,-3 3 0 0,-3 3 0 16,-4 3 3-16,-5 4 4 0,-6 5-2 15,4 0-1-15,2 0 0 0,7-2-4 16,6-2 1-16,1 4 0 0,-3 1-1 15,5 0 0-15,4 0 0 0,5-3 0 16,4 2-1-16,3-1 1 16,2-3 1-16,7 0 2 0,4 0 3 15,6-1 7-15,2-1-3 0,2-4-1 16,5 0 3-16,-2-1-2 0,3 0 1 16,1 0-2-16,1-1-2 0,0 1-3 15,1-1-1-15,1 1-1 0,-2 2-1 16,0-1-1-16,-3 5 1 0,-1 0-1 15,-2 2 0-15,-2 0 0 0,-3 3 0 16,-4-1 0-16,-4 2 0 0,-2-1 0 16,-5 3 1-16,-4-2 0 0,-2-1-1 15,-7 0 2-15,-6-1 0 0,-4-3 0 16,-3 0-1-16,-3-2 3 0,-10-1 9 16,-11-1 1-16,-6-4 2 0,-6-2 1 15,4-4-4-15,2 0-5 0,9-3-3 16,1-1-5-16,2 0 1 0,4-2 0 15,6 3-1-15,7 1-3 0,7 0-15 16,0 1-12-16,1 1-8 0,-1 0-8 16,1 0-15-16,4 0-22 0,6 0-21 15,5 0-57-15,0 0-81 0,2 0-123 16</inkml:trace>
  <inkml:trace contextRef="#ctx0" brushRef="#br0" timeOffset="49888.19">13696 10127 117 0,'2'-1'38'0,"1"-1"20"0,-2 0 22 0,3 1-22 15,-3-1-9-15,3 0 0 0,-4 2 5 16,3-2-8-16,-2 2 1 0,0 0 1 16,-1-1 4-16,0 0 10 15,0 0 4-15,0-1-6 0,0 0-9 16,0 0-16-16,0-1-7 0,0 0 1 16,-1 1-2-16,0-2-7 0,-1 2-1 15,1-1 1-15,-1 0-3 0,-1 0-8 16,0 1-1-16,1-1-1 0,-4-1 2 15,1 2 3-15,-4 1 0 0,-1 0 5 16,0-1-3-16,-2 2-1 0,1 0-4 16,-1 3 4-16,2 0-6 0,2 0-4 15,0 1 0-15,-2 1 0 0,2 2-3 16,2 1 5-16,0 1 0 0,0 0-4 16,1 1 4-16,-2 1 0 0,3 0-2 15,0-1 2-15,3 1-3 16,-1 0 2-16,2 0 4 0,2-1 0 15,3 1-1-15,0-1 1 0,4 0 4 16,2-1-8-16,-1 0 0 0,3-1-1 16,2-2 1-16,-2 0-2 0,4-1 0 15,-2-1-2-15,2-1 2 0,-3 1-1 16,1-1 0-16,-1-2-2 0,1 0 2 16,-4-1-1-16,1 0 0 0,0 0 2 15,-4-3-2-15,2 0-1 0,-3-2 1 16,-2 0 1-16,0 0-1 0,-5-2 0 15,1-2 2-15,-1 1-2 16,-1-4 2-16,-2 0 1 16,-2-5-1-16,1 0 3 0,0-5 4 15,-1-3-3-15,1-9 1 0,2-9 2 16,2-7 5-16,0 1 3 0,5 12 6 16,-1 10 1-16,-3 12 0 0,1 1 3 15,0-1-4-15,1-4-1 0,-1-1 1 16,1 1-3-16,-1 2-6 0,1-1-2 15,0 2 0-15,-3 2-1 0,2 1-3 16,1 2-1-16,-3 0-4 0,3 3-2 16,-3 1 1-16,0 1 0 0,0 3-2 15,0-1 0-15,0 4-1 0,2-1-6 16,-1 1-21-16,2 0-29 16,-2 2-26-16,2 3-27 0,2 1-21 15,2 2-29-15,1 5-53 0,1-4-74 16,1-1-117-16</inkml:trace>
  <inkml:trace contextRef="#ctx0" brushRef="#br0" timeOffset="50705.8">12540 10672 125 0,'-2'0'42'0,"1"0"24"16,1 0-7-16,0 0-31 0,0 0-5 15,0 0 10-15,0 0 6 0,0 0 6 16,0 0 1-16,0 0 3 0,0 0 5 16,-1 0 2-16,1 0 2 0,-1 0-11 15,0 0-12-15,1 0-9 0,-1 0 5 16,1-1 3-16,0 0-3 0,0 0 0 15,1 1-6-15,5-1 5 0,3 0 4 16,4-1 2-16,5-2 7 0,12 1 1 16,14-1-4-16,19 0-3 0,8 0-5 15,6 1-6-15,2 1-9 0,-1 0 0 16,7 0 5-16,10 2 12 16,7-1-2-16,9 1-14 0,5-1 4 15,4 1-13-15,0 0-5 0,0 1-3 16,0 3 2-16,-5 0-2 0,-6 2 3 15,-9 0-3-15,-4 0-2 0,-12 1 3 16,-5 0-2-16,-8 3 0 0,-9-2-12 16,-9 1-41-16,-8-2-46 0,-8 0-62 15,-14-6-127-15,-6-1-240 0</inkml:trace>
  <inkml:trace contextRef="#ctx0" brushRef="#br0" timeOffset="55375.98">12345 12336 220 0,'0'0'55'0,"0"0"6"0,0 0 11 15,0 0 21-15,-10 6-19 0,7-6-12 16,1 0 1-16,0 0 2 0,1 0-9 16,0 0 0-16,1-2-11 0,0-1-8 15,0 1-10-15,1-5-3 0,3 0-5 16,4-4-3-16,0-3-3 0,5-3-2 16,1-2-1-16,2-2-5 0,4-1 5 15,2 0 2-15,-1 0-1 0,2 1 4 16,0 1 5-16,-1 2-4 0,-1 1-2 15,0 2-2-15,0 2-2 0,-3 1-2 16,0 3-6-16,-3 2-2 0,-1 4 3 16,-3 1-3-16,-2 2-3 0,0 5-1 15,-3 7 3-15,0 2 1 0,-1 3 0 16,0 6 1-16,0 2-1 0,-2 1 2 16,1 2-2-16,-1 6 0 15,0-3 1-15,1-1-1 0,0 2 1 0,-1-6-1 16,1 2 0-16,1-4 1 0,-1 0 0 15,-1-4-2-15,-1-1-2 16,1-1 1-16,-3-4-13 0,0-4 15 16,1-3 0-16,0-3 1 0,2-4 0 15,0 0 0-15,-2-3 7 0,3-5-4 16,1-3-3-16,-1-6 3 0,1-4-2 16,0-5-2-16,1-9 3 0,-1-11-2 15,2-10-1-15,1-6 1 0,-1 4 3 16,1 6 1-16,1 6-3 0,-1 1 26 15,0 2-22-15,3 0-1 0,-3 1 8 16,1 0 1-16,0 1-4 0,0-1 0 16,-1 0 3-16,3 1 2 0,-2 0-1 15,0 1-7-15,0 0-2 0,0-1 2 16,2 3-3-16,-1 0 1 0,-1 3-2 16,2 7 2-16,-6 6 4 0,-1 6 4 15,0-1 2-15,-2-1 5 0,2-3-9 16,1-2 0-16,-2 2-2 0,0 0-4 15,-3 3 2-15,1 0-3 0,0 2-1 16,0 3 2-16,1 1-3 0,-2 3-1 16,0 0 2-16,0 2-2 0,0 2 3 15,0 2-4-15,4 1 1 0,4 1-1 16,3 1-1-16,6 0 1 0,6 3 4 16,12-1 1-16,17 1 2 0,16 0 10 15,14-3 0-15,-1-1-1 16,2-3 2-16,-2-1-2 0,0 0-4 15,1 0 0-15,1 0-5 0,0 3-3 16,-1-1-2-16,-2 0 0 0,-5 2 0 16,-4 1-2-16,-5 0 1 0,-4 0-1 15,-5 3 0-15,-5 1-26 0,-9 1-20 16,-3 4-36-16,-10-2-35 0,-10 1-38 16,-5-1-47-16,-2 4-79 0,-4-3-58 15</inkml:trace>
  <inkml:trace contextRef="#ctx0" brushRef="#br0" timeOffset="56367.28">13218 11740 328 0,'0'-5'78'0,"0"1"9"0,0-2 9 0,0 0-21 15,0-1-33-15,3 0-10 0,2-1 2 16,1-2 4-16,-1 0-8 0,3 1 1 16,0-1-2-16,1 0-5 0,0 4 0 15,1-1-3-15,-1 0-4 0,-2 4 1 16,1-1-2-16,1 4-1 0,-1 0-11 15,0 4-3-15,-2 1-1 0,0 5 1 16,-1 1 1-16,1 3 0 0,-1 4-2 16,0 4 2-16,-2 2 1 0,2 2 8 15,-2 2-1-15,2 4-3 16,-2-1-4-16,0 1 1 0,-1-2-1 16,0 1-1-16,-2-2-1 0,1-1 1 15,-1-3-1-15,0-1 5 0,0-4 0 16,0-2 5-16,0-4 6 0,0-1 0 15,0-5-2-15,-1-3-3 0,-1-2-4 16,2-3 5 0,0-1 22-16,0-5-6 0,0-4-11 0,4-5-7 0,3-3-2 15,-2-4-1-15,3-4 2 0,2 1-2 32,2-3-3-32,3 0-1 0,0 0 2 0,3 0 2 0,0 1 3 0,2-2-4 15,1 1 2-15,3-2-2 0,1 1-4 16,-2 4 4-16,1-1-4 0,0 4-3 15,-3 2 6-15,-1 2 6 0,-5 6 0 16,0 2 11-16,-4 3-7 0,0 6 1 16,-6 0-9-16,0 1-3 0,-1 6-1 15,0 3-3-15,-1 5 0 0,0 5 1 16,0 3 1-16,3 11-3 0,1 6 6 16,1 11 0-16,0 1 8 0,1-5-6 15,-1-4-2-15,-3-6 3 0,0-1-3 16,-2-1 1-16,-2-5-1 0,-1-6 2 15,0-6 3-15,-1 0-4 0,-1 2 0 16,-1 1 0-16,0 4-6 16,-1-4 1-16,1-1-1 0,0-2-1 15,1-3-6-15,1-3-26 0,1-1-26 16,0-3-20-16,3-1-20 0,2-1-23 16,0 0-49-16,6-3-58 0,-5 0-92 15</inkml:trace>
  <inkml:trace contextRef="#ctx0" brushRef="#br0" timeOffset="64034.47">25871 8904 174 0,'0'0'18'0,"0"0"22"0,0 0 17 16,0 0-4-16,3-33-6 0,-2 25-15 15,-1 0 7-15,1 0 6 0,0 0-11 16,1-2-3-16,-1 2 6 0,0 0 5 16,0-1 2-16,0 1 3 0,-1-1 10 15,0 3 3-15,0-1-9 16,0 1-7-16,0-1-2 0,0 2-5 15,0-1-10-15,0 4-2 0,0 1-6 16,0 1-6-16,0 0-12 0,0 7-1 16,0 4 0-16,3 7 0 0,-2 5 1 15,-1 4 1-15,0 9 0 0,0 10-1 16,0 6 4-16,-1 1 1 0,-2-6 5 16,2-6 0-16,0-7 3 0,0 0 1 15,-1-4-2-15,1-3-3 0,0-6 0 16,1-8-5-16,0 0-2 0,0 0-2 15,3-2 0-15,1 2 0 0,3-6-1 16,0-2 2-16,1-3-1 0,5-2 1 16,-2 0 1-16,2-5-3 0,2 1 0 15,1-2 1-15,-1 0-1 0,0-1-1 16,2 1 1-16,-2 0-8 0,1 1-8 16,0-2-16-16,-1 2-21 0,0-2-19 15,-1 0-16-15,-3 1-28 0,1-1-27 16,-3-1-9-16,-2 2-58 0,-4-1-35 15</inkml:trace>
  <inkml:trace contextRef="#ctx0" brushRef="#br0" timeOffset="64268.85">25871 9076 602 0,'0'0'76'0,"0"0"-7"0,0 0 40 0,0 0-4 16,32-16-41-16,-12 12 5 0,11-5 1 15,6-1-26-15,-1 2-21 0,-4 0-10 16,-5 2-10-16,-4 2-3 0,2 0-3 16,4-2-36-16,-1 2-61 15,13 1-68-15,-10 2-83 0,-3-2-72 16</inkml:trace>
  <inkml:trace contextRef="#ctx0" brushRef="#br0" timeOffset="64856.77">26632 9204 333 0,'0'0'56'0,"0"0"-11"0,0 0 14 15,0 0 6-15,0 0-12 0,15-33-23 16,-14 29-6-16,-1 0 11 0,0 2-5 16,-1 1 0-16,-4 1 5 0,-2 1-11 15,-3 6-8-15,-4 6 3 0,-3 2-3 16,-4 4-4-16,-3 4-7 0,-1 1-1 16,-1 3-3-16,0-1 1 0,2-2 1 15,-1 1-3-15,3-2 0 0,2-3 0 16,1-1 0-16,2-5 2 0,1-3-1 15,4-2 1-15,2-5 1 0,2-4 10 16,4-2 15 0,1-7-3-16,3-4-3 0,0-3-6 15,5-2-5-15,2-2-2 0,3 0-7 16,3 3 4-16,-1 0-3 0,3 3 3 16,-1 3-6-16,0 0 2 0,0 4-2 15,2 1-1-15,-2 3 1 0,2 2 0 16,0 0-1-16,1 1 1 0,-1 2 0 15,0 4-1-15,-1 4 0 0,0 4 0 16,-1 6 1-16,-1 1 1 0,0 0 2 16,-2 1-2-16,0 1-1 0,-2-1 0 15,0-2 0-15,-1-1-21 16,0-1-35-16,-2-4-25 0,0 0-34 16,-1-6-14-16,1-4-35 0,-2-2-79 15</inkml:trace>
  <inkml:trace contextRef="#ctx0" brushRef="#br0" timeOffset="65107.24">26990 9163 416 0,'0'0'72'0,"0"0"-24"0,0 0 38 0,0 0-4 15,-36 48 3-15,24-26-17 0,1 4-3 16,0 8-20-16,2-3-21 0,1 2-10 16,1 4-7-16,2-9-4 0,2 5-2 15,0-3 0-15,2-5-1 0,0 1-4 16,0-1-37-16,1-3-50 0,0 5-54 16,1-7-33-16,1-6-120 0</inkml:trace>
  <inkml:trace contextRef="#ctx0" brushRef="#br0" timeOffset="65468.18">27130 9446 469 0,'0'0'75'0,"0"0"4"0,0 0 5 16,0 0-44-16,33-37-16 0,-22 29-7 15,1 3 6-15,-2 2-10 0,0 2-11 16,0 1-1-16,-2 3 1 0,-1 6 5 16,-1 2-4-16,-2 4 3 0,-3 3-3 15,-1 0 2-15,-4 2-3 0,-3 0-2 16,-3 1-1-16,-4-1-2 0,2-1-4 16,0-2 2-16,-1-3 5 0,4-2 1 15,3-3 4-15,2-2 21 0,3-1 19 16,1-4 2-16,5 1 0 0,4-3 0 15,4 0-10-15,7 0-16 0,2-1-14 16,4-1-7-16,3 1 0 0,7 1 0 16,5 0-1-16,6 2-33 15,-4 3-37-15,-10-1-37 0,2 3-31 16,-3 1-26-16,-3 0-92 0</inkml:trace>
  <inkml:trace contextRef="#ctx0" brushRef="#br0" timeOffset="66150.39">21066 9163 384 0,'0'0'112'0,"0"0"-41"15,0 0-14-15,0 0 45 0,0 0-35 16,0 0-30-16,-30-3 12 0,38 3 14 16,8 0-3-16,4-3-7 0,14 2-3 15,10-2 0-15,11-1-11 0,3 1-19 16,-3 0-9-16,-6 3-7 0,-4-1-4 16,-3 1-5-16,-1 0-36 0,1 0-32 15,-6 0-57-15,-3 1-71 0,-8 2-66 16,-8-3-194-16</inkml:trace>
  <inkml:trace contextRef="#ctx0" brushRef="#br0" timeOffset="66587.91">21781 8907 488 0,'0'0'86'0,"0"0"-31"0,0 0 13 0,13-34 48 16,-8 27-55-16,-1 1-34 16,0 2 9-16,0 2-4 0,0 2-11 15,2 2-7-15,-3 7 2 0,1 3 7 16,-1 6 6-16,0 4-5 0,-1 4-7 15,-2 9-1-15,0 6-5 0,-4 5-4 16,-2 4-4-16,-2-5-1 0,2-9 2 16,2-7 2-16,1-7 13 0,2-4-6 15,1-1 4-15,0 2-2 0,0 2-1 16,1 0 6-16,3-1-3 0,4-5-4 16,2-1-5-16,1-5-2 0,3-2 1 15,1-2-6-15,3-4 1 0,0-1 0 16,3 0-2-16,-1-4-1 15,1 1-10-15,0-2-7 0,0 1-16 16,-3-2-10-16,1 0-18 0,-3-1-23 16,-1-1-28-16,-4 0-34 0,-3-6-29 15,-2 1-104-15</inkml:trace>
  <inkml:trace contextRef="#ctx0" brushRef="#br0" timeOffset="66780.88">21694 9188 702 0,'0'0'112'0,"0"0"20"15,0 0-6-15,0 0-47 0,40-12-41 16,-8 5 9-16,12-2-8 0,12-2-4 16,5 2-8-16,-2 1-12 0,-6 2-15 15,-4 2-3-15,1 3-43 0,-1 1-74 16,-1 0-69-16,-2 0-57 15,-12 1-56-15,-9-1-125 0</inkml:trace>
  <inkml:trace contextRef="#ctx0" brushRef="#br0" timeOffset="67359.22">22548 9288 174 0,'0'0'80'0,"0"0"11"0,0 0-1 16,0 0 15-16,0 0-37 0,0 0-10 15,0 0 5-15,31-27-1 0,-26 20-11 16,0 0-1-16,0 0-4 0,-4 1-6 15,0 0-1-15,-1 2 0 0,-2-1-16 16,-3 1-9-16,-1 1-7 0,-1 3-3 16,-1 0-2-16,-2 3 1 0,1 2-3 15,-2 5 0-15,-2 1 0 0,0 4-2 16,-3 4 2-16,0 1 0 0,-3 3 0 16,0 3 2-16,-5 3-2 0,1 2 0 15,-2 0 0-15,2-2 1 0,-2 0 0 16,1-3-1-16,1-2 2 0,2-3 0 15,0-2 5-15,3-5 4 0,2-1 0 16,1-6-2-16,5-6-4 0,1-1 3 16,1-4-2-16,3-6 6 0,2-4 2 15,2 0-4-15,1-5-6 0,3 1-3 16,4-2-1-16,3 0 0 0,1 3 0 16,3-1 0-16,0 4 0 0,4 2 1 15,-1 2 0-15,1 2 0 0,1 1 0 16,-1 2-1-16,0 5 1 0,-1 0 2 15,0 1 1-15,0 7-1 16,-1 3-2-16,-1 4 0 0,-1 3 1 16,-2 3-2-16,-1 1 1 0,0 1 0 15,-2 0 0-15,0 0-1 0,0-1-4 16,-1-2-37-16,1 0-36 0,-2-2-34 16,1 0-45-16,1-2-41 0,-3-1-30 15,0-6-71-15</inkml:trace>
  <inkml:trace contextRef="#ctx0" brushRef="#br0" timeOffset="67640.37">22807 9347 599 0,'0'0'87'0,"0"0"56"0,0 0-1 0,0 0-48 0,32-37-65 0,-30 34-11 16,-1 2 10-16,-1 1-13 0,-3 4-7 16,-6 8-1-16,-1 5 9 0,-3 5 10 15,-5 10 3-15,-1 9-13 0,-1 8-6 16,3 2-7-16,4-3-3 0,2-5 0 16,5-6-3-16,1 0-34 0,1-1-36 15,0 0-47-15,3-3-42 0,-1-4-44 16,2-8-4-16,0-8-111 0</inkml:trace>
  <inkml:trace contextRef="#ctx0" brushRef="#br0" timeOffset="68073.74">22843 9708 337 0,'0'0'46'0,"0"0"46"16,0 0-11-16,13-41-26 0,-6 27-16 16,0-2 5-16,2 1-5 15,0-1 14-15,4 0 13 0,-2 1 1 16,1 2-14-16,2 4-9 0,-1-1-12 16,1 5-13-16,-3 1-12 0,-1 4-3 15,1 0-4-15,-3 7-2 0,-2 5 2 16,-2 3 0-16,0 6 3 0,-3 1-1 15,-1 6-2-15,-1 0 2 16,-2 2-2-16,-2-1 0 0,0-1-10 0,-2-1-18 16,-1-1 15-16,0-5 13 0,2-1 0 15,1-5 10-15,1-2 20 0,1-5-11 16,1-2 1-16,1-3-4 0,1-2 3 16,2-1 7-16,5 0-5 0,3-1-5 15,4-1-5 1,3 1 7-16,4 0 5 0,3 0 1 0,4-1-14 15,-1 1-8-15,2 0-2 0,1 0-3 16,1 1-27-16,5 0-29 0,-4 1-37 16,-1 2-35-16,7 3-59 0,-11-1-43 15,-2 1-142-15</inkml:trace>
  <inkml:trace contextRef="#ctx0" brushRef="#br0" timeOffset="68846.49">20222 11903 307 0,'0'0'58'0,"0"0"49"0,17-35 9 0,-8 20-8 0,-1 1-19 0,-1 0-17 15,0 0-11-15,-1 1-11 16,0-1-5-16,0 3-11 0,1 0-5 16,-2 2-4-16,1 2-8 0,0 1-2 15,-1 4-2-15,0 2-6 0,-1 2-2 16,2 9-1-16,-2 6-1 0,-1 12 3 15,2 12 4-15,-2 11-6 0,-2 6-1 16,1-1-2-16,-2-2 2 0,-2-5-2 16,-2-1 0-16,-4-1 0 0,0-4 0 15,-2 0-1-15,0-5 6 0,0-4 11 16,2-8-1-16,2-5 5 16,0-7-2-16,3-1-1 0,1 0-8 15,1-1 1-15,1-1 0 0,3-4-5 16,6-4 3-16,3-2 5 0,4-2-3 15,2 0-3-15,4-4-4 0,3-3-3 16,0 1-2-16,2-2 1 0,1 1-1 16,0-2-15-16,0 0-17 0,-1-1-13 15,-2 0-11-15,-3-1-24 0,-1 2-33 16,-4-3-54-16,-5-7-62 0,-5 3-80 16</inkml:trace>
  <inkml:trace contextRef="#ctx0" brushRef="#br0" timeOffset="69049.1">20188 12116 749 0,'0'0'87'0,"0"0"-35"0,0 0 93 0,42-12-51 0,-10 4-35 0,11-1 19 15,8-3-25-15,7 1-31 0,-5 2-15 16,-5 2-3-16,-1 3-4 0,0 1-22 15,4 2-37-15,-2 1-29 0,0 2-60 16,-5 3-58-16,-11-1-69 0,-9-1-136 16</inkml:trace>
  <inkml:trace contextRef="#ctx0" brushRef="#br0" timeOffset="69628.88">21071 12463 178 0,'0'0'80'0,"0"0"-10"15,0 0 54-15,0 0 7 0,25-38-25 16,-20 28 10-16,0 0-9 15,-1 1-25-15,1-1-12 0,-2 1-15 16,-1 2-4-16,-2 0-13 0,0 2-12 16,0 0-8-16,-3 0-6 0,-1 3-6 15,-3 2-6-15,0 0-1 0,-1 3-2 16,-4 6-5-16,-1 3 1 0,-2 5-3 16,-1 4 3-16,-5 4 4 0,2 3 3 15,-4 2-3-15,0 1 1 0,2 1-4 16,-2 0-4-16,1-1-4 0,0-1 9 15,2-1 0-15,-2-4 0 0,4-2 2 16,0-5 0-16,2-3 3 0,4-4 1 16,1-4 1-16,1-6 1 15,3-1-3-15,2-7 1 0,1-3 2 16,3-5 1-16,1-1 4 0,2-1 2 16,4-2-2-16,1 2 1 0,2-2 0 15,3 3-1-15,-1-2-4 0,2 4 4 16,-2 0-2-16,1 4-2 0,2 1 1 15,-2 2 1-15,0 3-2 0,1-1 0 16,0 4-3-16,0 1 1 0,-2 0 2 16,1 3 3-16,0 5 2 0,0 2-4 15,3 5-1-15,-2 3 0 0,1 2-3 16,-1 2 0-16,-1 0 1 0,2-1-2 16,-3 1-9-16,1-1-27 0,-2-2-21 15,-1-2-31-15,1 1-58 16,1-1-82-16,-3-3-80 0</inkml:trace>
  <inkml:trace contextRef="#ctx0" brushRef="#br0" timeOffset="69920.96">21347 12374 607 0,'0'0'90'0,"0"0"-4"0,0 0 41 0,0 0-65 16,12-13-50-16,-12 17-5 0,-5 7 10 15,-3 4 3-15,-3 6 2 0,-5 13 7 16,-1 9 11-16,-3 13-13 16,0 4-4-16,5-3-4 0,2-4-16 15,3-6 1-15,0-1-2 0,1-2-2 16,-2-2-16-16,2-2-44 0,1-4-45 15,2-8-48-15,5-1-46 0,1-11-45 16,0-4-71-16</inkml:trace>
  <inkml:trace contextRef="#ctx0" brushRef="#br0" timeOffset="70357.36">21430 12850 460 0,'0'0'79'0,"0"0"-5"15,0 0 32-15,-2-45-42 0,2 29-30 16,1 0 15-16,3 0 1 0,3-1-24 16,2 1-1-16,3 0 1 0,1 2 10 15,2 2 0-15,-2 1-5 0,2 3-5 16,-1 2-1-16,-1 4-10 0,-1 2-9 15,-1 2 0-15,0 5-6 0,-1 4 2 16,-3 3-2-16,-2 4 1 0,0 5 2 16,-2 2-2-16,-3 4 0 0,-1 1 0 15,-3 1-1-15,-2-1-9 0,-1 1-10 16,-1-3-2-16,-2-2 3 0,1-3 13 16,1-3 5-16,1-4 0 0,-1-2 5 15,4-4 5-15,0-2 4 0,3-2 4 16,1-4 4-16,0 0-3 0,3-1 9 15,3-1 6-15,3 0 4 0,4 0 1 16,3 0-1-16,5 0-11 0,2 0-16 16,3 0-7-16,4 2-3 0,4-1-2 15,6 0-10-15,7 1-31 0,-2 1-29 16,-6-2-29-16,-12 1-51 0,5-2-81 16,-10 0-79-16</inkml:trace>
  <inkml:trace contextRef="#ctx0" brushRef="#br0" timeOffset="70638.82">22561 12240 1010 0,'0'0'137'0,"0"0"-76"0,0 0-11 0,0 0-31 0,24-22-19 0,-14 18-57 15,-1-1-66-15,3 1-75 0,-1 1-108 16,-4 1-178-16</inkml:trace>
  <inkml:trace contextRef="#ctx0" brushRef="#br0" timeOffset="70748.23">22620 12576 951 0,'0'0'76'0,"0"0"6"16,0 0 24-16,-5 36-28 0,4-28-78 15,1-2-13-15,0-6-127 0,2-2-136 16,1-4-210-16</inkml:trace>
  <inkml:trace contextRef="#ctx0" brushRef="#br0" timeOffset="73066.85">24316 12191 30 0,'0'0'209'16,"0"0"-152"-16,0 0-3 0,0 0 0 16,0 0-12-16,0 0-32 0,22-20-1 15,-17 15 11-15,1 0 13 0,-2 3 8 16,-1-3 9-16,-2 4 6 0,1-1 11 16,-2-1 4-16,0 1-11 0,0 0-18 15,-4-2-15-15,-1 2-10 0,-4-1-13 16,-2-1-3-16,-2 1-1 0,-6 1 0 15,-4 2-2-15,-2 3-1 0,-4 4 3 16,1 5-1-16,-4 7 1 0,0 4 0 16,-4 10 1-16,-2 8 1 0,0 6 5 15,4 0-1-15,9-9-1 16,10-11-5-16,7-10 3 0,2-2 10 16,3 2 30-16,1 0 12 0,2 2 11 15,8-3-6-15,6-2-9 0,5-2-8 16,6-3-8-16,9-4-13 0,7-4-13 15,11-1-6-15,1-7-3 0,-5-3-24 16,-5-2-33-16,-7-1-31 0,-2-1-47 16,-2-1-39-16,-6 3-71 0,-7 2-92 15</inkml:trace>
  <inkml:trace contextRef="#ctx0" brushRef="#br0" timeOffset="73551.96">24431 12243 538 0,'0'0'56'0,"0"0"-8"0,0 0 33 0,0 0-16 16,36-41-27-16,-20 33-4 0,1-1 26 15,1 2-1-15,3 0-10 0,-1 2-4 16,2 0-11-16,-1 4-8 0,0 1-2 15,-2 0-4-15,0 7-4 0,0 2-2 16,0 5-8-16,1 4-3 0,-2 3 1 16,3 2-2-16,0 5 3 15,-2 3-5-15,3 1 7 0,-3 1 1 16,-2-2-8-16,-3 0 0 0,-6-3-2 16,-5-1-4-16,-4-4-14 0,-4-2-13 15,-6-4-1-15,0 0-4 0,-3-6 16 16,-2-2 0-16,-1-6 8 0,0-3 0 15,-2-2-1-15,2-7 9 0,-1-5 6 16,2-4 1-16,-1-5-1 0,2-2 1 16,3-4 0-16,2-1 0 0,5-1 9 15,5 3 21-15,2 1 12 0,9 4 7 16,5 1 3-16,5 1-7 0,9 1 5 16,10-2 5-16,5 2-9 0,3 5-22 15,-11 4-20-15,-9 7-5 0,-10 1-4 16,1 2-23-16,3 1-40 0,0 0-21 15,5 1-17-15,-2 3-19 0,3 0-37 16,-6 0-50-16,-5 1-100 0</inkml:trace>
  <inkml:trace contextRef="#ctx0" brushRef="#br0" timeOffset="73802.28">25284 12229 452 0,'0'0'76'0,"0"0"16"0,0 0 6 0,0 0-51 15,0 0-23-15,17-27-13 0,-15 26 1 16,-1 1 5-16,0 3 5 0,-1 6 17 16,0 3 16-16,-1 5 2 0,0 5 3 15,-3 3-11-15,2 1-24 0,0 3-12 16,1 2-7-16,1-2-6 0,0-2-6 15,2-1-27-15,1-2-39 0,2-2-42 16,1 1-60-16,-2-6-58 0,0-4-195 16</inkml:trace>
  <inkml:trace contextRef="#ctx0" brushRef="#br0" timeOffset="73959.42">25409 11993 859 0,'0'0'119'0,"0"0"18"16,0 0-33-16,-8-39-79 0,7 29-25 16,-1 2-50-16,0 1-49 0,-1 0-114 15,-1 3-108-15,1 1-116 0</inkml:trace>
  <inkml:trace contextRef="#ctx0" brushRef="#br0" timeOffset="74382.61">25612 11731 655 0,'0'0'24'0,"0"0"50"0,0 0 57 15,0 0-93-15,39-19-33 0,-31 22-4 16,0 5 0-16,-2 4 8 0,-1 6-5 16,-2 4 7-16,-2 12 5 0,0 10-8 15,-1 12 2-15,-1 5 0 0,-3 1 0 16,-4-7-4-16,-1-6-3 0,-3 0-3 16,0-5 2-16,-1-1-1 0,0-1 6 15,2-3 25-15,4-3 12 0,2-7-7 16,3-8 0-16,2-6-6 0,1-2-4 15,4 0-6-15,3-2-4 0,3 1-6 16,3-4-5-16,2-3 1 0,1-2 0 16,3 0 1-16,1-2-5 0,3-1-1 15,0 1 0-15,3-1-2 0,-2 1 0 16,1-1-5-16,-1 0-24 0,0 0-17 16,-2 0-23-16,-1-1-30 0,-3-1-26 15,0-4-65-15,-6 0-29 0,-4-1-137 16</inkml:trace>
  <inkml:trace contextRef="#ctx0" brushRef="#br0" timeOffset="74570.1">25676 12304 899 0,'0'0'79'0,"0"0"22"0,41-17 28 16,-16 10-65-16,5-1-38 0,7 1-17 15,4-1-9-15,-2 2-2 0,-5 0-7 16,-7 4-45-16,-6 0-58 0,5 2-58 16,13 0-46-16,-7 2-62 0,-4 0-113 15</inkml:trace>
  <inkml:trace contextRef="#ctx0" brushRef="#br0" timeOffset="74716.14">26393 12505 962 0,'0'0'118'16,"0"0"21"0,0 0 43-16,0 0-108 0,0 0-63 15,37 16-11-15,-26-15-38 0,0 0-63 16,11 0-101-16,-3 0-81 0,1-1-118 16</inkml:trace>
  <inkml:trace contextRef="#ctx0" brushRef="#br0" timeOffset="75405.03">27356 12173 109 0,'0'0'269'0,"0"0"-212"0,0 0 32 0,0 0-23 0,0 0-39 0,0 0-20 0,34-5-1 15,-29 2-2-15,0 0 1 0,-2 1-2 16,2 2 6-16,0 0-3 0,-1 4 4 16,1 3 8-16,-1 3-8 0,-1 5-6 15,-1 5-3-15,-1 5-1 0,1 3 1 16,2 7 0-16,0-4 0 0,3 2-1 16,4-3 3-16,0-3 3 0,3 1 44 15,5-2 14-15,0-4-2 0,0-5-2 16,2-4-2-16,0-3-2 0,-1-5-9 15,0-5-9-15,-1-2 4 0,-1-6-13 16,-1-5-3-16,-1-3 4 0,0-5 1 16,-3-4 11-16,2-12 4 0,-2-13-3 15,4-12 1-15,-2-2-16 16,1 6-17-16,-3 13-7 0,-2 16-3 0,-1 9-1 16,-5 6 0-16,1 2-4 0,0 1-32 15,2 0-26-15,0 1-22 0,0 2-23 16,1 5-30-16,2 3-25 15,8 7-43-15,-1 3-3 0,-2 1-110 16</inkml:trace>
  <inkml:trace contextRef="#ctx0" brushRef="#br0" timeOffset="76054.57">28365 12285 218 0,'0'0'38'0,"0"0"2"0,0 0 27 15,0 0-27-15,0 0 7 0,22-7 12 16,-19 2 5-16,0 2-5 16,-1-2-3-16,1 2 5 0,0-1 3 15,-1-1-16-15,3 0-3 0,-2-1-3 0,0-1 2 0,-2-1 2 0,2-2-12 16,-1 1-3-16,0 0-4 0,1-1-10 15,-2 1-6-15,0 0-4 0,-1-2 1 16,-1 2 2-16,-3-1-5 0,-3 2 2 16,-3 3-5-16,-2 1-1 0,-3 3-1 15,-3 1-3-15,-3 7-8 0,-2 3-17 16,-1 5-29-16,-3 4-1 0,0 6 0 16,-2 6 0-16,2 8 3 0,3 5 18 15,7-3 16-15,6-9 21 16,8-9 0-16,3-6 6 0,1 2 45 15,5 1 26-15,1-2-4 0,3-1-13 16,0-7-20-16,2-4-15 0,0-4 9 16,2-3-10-16,-3-6-7 0,2-5-6 15,1-4-9-15,0-5-1 0,0-1-1 16,0-5 0-16,0 1-3 0,-2-2 3 16,2 2-1-16,-5 1 1 0,0 3 0 15,-2 3 0-15,1 4-1 0,-5 3-3 16,-1 4-7-16,-2 5-7 0,0 3-10 15,-3 0 1-15,-3 5 16 0,0 3 11 16,-2 3 8-16,1 2 20 0,0 4 7 16,0 1 3-16,4 3-1 0,0-1-6 15,2 0-10-15,1 0-7 16,1-3-2-16,4 1-7 0,4-4 0 16,1-2-3-16,2-2-1 0,2-4-1 15,0-4-5-15,2-2-4 0,1-2-6 16,2-5-15-16,0-4-27 0,-1-1-46 15,1-1-43-15,4-11-63 0,-2 3-36 16,-4 0-155-16</inkml:trace>
  <inkml:trace contextRef="#ctx0" brushRef="#br0" timeOffset="76320.19">28689 11736 563 0,'0'0'239'0,"0"0"-110"0,0 0 11 0,17-25-74 0,-12 21-52 0,0 2-10 15,-1 2-4-15,-1 6-8 0,-1 4-7 16,-2 7 10-16,0 5 5 0,-5 13 5 16,-3 13-3-16,-2 14 0 0,0 8 7 15,0-1 17-15,2-4 11 0,2-7-3 16,2-1-3-16,2-1-12 0,-1-1-11 15,0-6-8-15,1-1-3 0,1-5-69 16,1-6-42-16,7-3-48 0,3-5-31 16,-2-10-32-16,0-6-74 0</inkml:trace>
  <inkml:trace contextRef="#ctx0" brushRef="#br0" timeOffset="76747.03">29053 12341 479 0,'0'0'96'0,"0"0"-6"16,7-36 36-16,-4 21-80 0,0 2-35 16,1 0-7-16,-1 2-3 0,-1 3 1 15,0 4 5-15,-1 0 15 0,-1 4 10 16,0 4-29-16,-4 4-1 0,-2 5 9 15,-1 4 20-15,-1 5 1 0,1 5-14 16,2 1-11-16,2 1 2 0,3 2 6 16,0-3 2-16,5 0 12 0,4-4 8 15,5-1 2-15,3-3-11 0,4-4-3 16,3-5-1 0,1-2 2-16,-1-6 2 0,2-3 8 15,-3-6 11-15,0-5-4 0,-3-3-4 16,0-4-1-16,-3-7-17 0,3-11-11 15,0-14-9-15,3-11-1 16,-1 1-33-16,-2 8-5 0,-6 18-5 16,-2 15-5-16,-5 6 5 0,0 3-30 15,1 1-11-15,-1 2-14 0,1-2-32 16,2 2-12-16,-1 3 4 0,2 3 2 16,5 1-53-16,-3 3-24 0</inkml:trace>
  <inkml:trace contextRef="#ctx0" brushRef="#br0" timeOffset="77060.58">29592 12182 164 0,'0'0'142'0,"0"0"17"0,0 0-36 0,0 0-42 16,9 36-6-16,-6-27 0 0,0-2-17 16,3-1-8-16,-3-1-6 15,3 1 4-15,1 0-8 0,0-2-6 16,5 0-7-16,-1 0 1 0,4-2 2 16,2-2 2-16,1 0-7 0,1 0-12 15,2-4-3-15,-1-2-2 0,0-4-2 16,0-1 3-16,-1-4-5 0,-2-2 8 15,-3 1 0-15,-3 2 1 0,-4 2 1 16,-5 6-6-16,-2 1-3 0,-9 4-5 16,-9 2-2-16,-12 10-3 0,-18 10-3 15,-13 16 4-15,-4 8 3 0,3 5 1 16,12-4 0-16,15-6 0 16,10-5 1-16,12-7 0 0,5-5 26 15,8-7 29-15,3-1-7 0,7 3-11 16,4 0-6-16,10 1-14 0,12-4-5 15,13-3-8-15,16-3-5 0,4-2-29 16,4-3-44-16,-4 1-21 0,-6-3-48 16,-16-1-79-16,-7-1-193 0</inkml:trace>
  <inkml:trace contextRef="#ctx0" brushRef="#br0" timeOffset="80919.11">20554 14419 154 0,'0'0'96'0,"0"0"-22"0,0 0 9 0,1-7-9 15,-1 4-21-15,0 2-19 0,0-1-6 16,0-2-4-16,0 2-5 0,0-1 4 15,0 0 1-15,-2 0 7 0,1 0 0 16,-2 1-1-16,2-2 3 0,-3 2 4 16,0-1 5-16,-2 0-6 0,-3 1-2 15,0-1 0-15,0-1 1 16,-1-1-8-16,-2 2-10 0,1-2-5 16,-2 2 3-16,2-1-8 0,-2 2 6 15,0-2-3-15,1 2-1 0,-3 1 2 16,2 0-3-16,-3 1 3 0,2 0 0 15,-2 1-5-15,0 3 2 0,-1 2 4 16,2 5-8-16,-2-2-1 0,2 5-1 16,0 0-1-16,2 3 0 0,0 1-1 15,2 1 1-15,3 2 0 0,2 0 0 16,3 1 0-16,0 1 5 0,3 0-5 16,0 1 2-16,5-4-3 0,1 1 0 15,2-3 0-15,1 1 2 16,4-1-1-16,0-2 0 0,1-1 0 15,0-1 1-15,2 0-2 0,-2-3 0 16,4-2 1-16,-2-2 0 0,0-1-1 16,0-4 1-16,0-1 0 0,-1-1 0 15,-2 0-1-15,2 0 1 0,-1 0 3 16,-1-2-1-16,-1-3 4 0,0 1-3 16,-1-3 2-16,-2-3 1 0,-1 1 9 15,-1-4-1-15,-3-1 8 16,-1-3 0-16,-2-4-1 0,-1-5-4 0,0-8-2 15,-1-15-3-15,-1-13-6 0,0-9-1 16,1 0-1-16,0 1-2 0,1 8 2 16,0 5 1-16,0 7 2 0,0 4 5 15,0 6 9-15,1 3-1 0,0 7-5 16,-1 5-8-16,0 6-6 0,-1 0 1 16,0-3-3-16,0-4 0 0,0 1-4 15,1 3-29-15,0 5-28 0,0 1-32 16,0 5-27-16,0 3-51 0,5-1-68 15,0 3-40-15,0 1-156 16</inkml:trace>
  <inkml:trace contextRef="#ctx0" brushRef="#br0" timeOffset="81737.49">21349 14218 122 0,'8'0'110'0,"4"0"-31"0,0-3 32 0,2 0-7 0,-2-3-36 0,2 0-19 16,-3-2 0-16,-2 1 4 0,-1 0 0 15,-1-1 12-15,-2 0 2 16,-2-3-7-16,-1 1-10 0,0-2-6 16,-2 1-10-16,0-2-1 0,0 1-2 15,-1 1-6-15,-1-3-12 0,0 3 2 16,0-3-5-16,-1 0-1 0,0 1 1 16,-1 0 3-16,-3 1-4 0,0 1 4 15,0-1 1-15,-1 2-4 0,-2-1 3 16,1 3-7-16,-1-1 1 0,0 4-2 15,0 0-2-15,1 3 1 0,-2 1 3 16,1 1-5-16,-2 0 1 0,-1 4 0 16,0 2-3-16,-2 4 1 0,0 1-1 15,-1 5 1-15,2 1-1 0,-2 5-1 16,0 9 1-16,0 10 1 0,2 18-1 16,0 6 0-16,4 9 3 0,3 2-3 15,2-3 1-15,-1 8 7 0,1 0 4 16,-2 1 2-16,0-4-4 0,0-7-6 15,1-5-1-15,4-6-3 0,2-5 1 16,0 0 1-16,0-8-2 0,2-4-11 16,2-2-10-16,-2-8-17 0,-1-7-19 15,-1-7-16-15,0-9-21 0,0-2-74 16,0 1-83-16,-1-3-17 0,-4-2-111 16</inkml:trace>
  <inkml:trace contextRef="#ctx0" brushRef="#br0" timeOffset="82004.03">20973 14687 719 0,'0'0'144'0,"0"0"-81"0,0 0 90 0,44-19-49 16,-18 15-57-16,2-2-12 0,10 2-9 16,6 1-12-16,8-1-8 0,-1 2-3 15,-3 0-3-15,-7 0-3 16,-2 1-23-16,1 1-19 0,0 0-32 0,3-1-57 16,1-1-69-16,-11-1-75 0,-6 0-198 15</inkml:trace>
  <inkml:trace contextRef="#ctx0" brushRef="#br0" timeOffset="83193.06">22583 14339 232 0,'-3'0'110'0,"1"0"-11"16,-1 0 6-16,1 0-16 0,1 1-10 15,1 0 9-15,0-1-10 0,2 1-7 16,3-1 7-16,4 0 5 0,4 0-24 16,3 0-10-1,5 0-9-15,1 0-10 0,3-1-10 0,1-1-11 0,3 1-5 16,1 1-3-16,7-1 0 0,-5 1-1 15,-2 0-14-15,0 0-25 0,-8 0-21 16,3 2-23-16,-2 1-33 0,-4 0-35 16,-2 2-62-16,-6-2-68 15</inkml:trace>
  <inkml:trace contextRef="#ctx0" brushRef="#br0" timeOffset="83412">22588 14567 767 0,'0'0'119'0,"0"0"-78"15,0 0 86-15,37 2-29 0,-13-2-46 16,14 0-3-16,9-2-9 0,11-3-17 16,1 2-18-16,-5 0-5 15,-7 3-4-15,-7 0-21 0,-1 3-22 16,1 0-36-16,0 1-23 0,2-1-24 15,1 1-54-15,4-2 3 0,-13-1-72 16</inkml:trace>
  <inkml:trace contextRef="#ctx0" brushRef="#br0" timeOffset="84256.41">24045 14294 325 0,'0'0'77'0,"0"0"-20"0,0 0 44 0,0 0 1 0,18-40-37 0,-10 29-24 16,1 0 1-16,2-1 17 0,2 4-21 15,0-2-9-15,1 1 4 0,0 0-17 16,2 2-4-16,0 2 4 16,-1 1-9-16,0 1-5 0,-2 2-2 15,-1 1 0-15,-4 3 4 0,-2 3-2 16,-2 3 0-16,-2 5-1 15,0 2 2-15,-2 5 1 0,-2 4-2 0,-1 3-1 16,1 6 0-16,-1 7-1 0,0 9 0 16,0 1-2-16,0-5-1 0,2-6-5 15,1-5-2-15,0-7 9 0,0-7 1 16,1-6 0-16,1-1 0 0,-1 1 0 16,1 2 1-16,0-3 1 0,0-4 2 15,1-2-1-15,-1-5-2 0,0-3 4 16,3-5 26-16,1-6 10 15,1-6 5-15,1-3-17 0,4-4-6 16,0-5-1-16,4-10 0 0,7-10 2 16,5-13-5-16,2-1-11 0,1 10-4 15,-7 13 2-15,-5 14-1 0,-4 11 7 16,0 1 5-16,2 0 3 0,4 0-3 16,3-1 0-16,-3 3-2 0,0 4-7 15,-1 2 2-15,-4 5 4 0,-1 1-2 16,-4 5-1-16,-1 4 5 0,-1 6-8 15,-2 5-1-15,-1 2 1 0,-1 5 4 16,-2 8-5-16,0 6 4 0,-1 8-3 16,-1 1-4-16,1-5 1 0,-1-9-5 15,-2-11 3-15,1-5-3 0,0-1-6 16,0 3-24-16,-2 1-25 0,1 3-28 16,1-3-27-16,1-3-39 0,8 0-75 15,-1-5-89-15,2-8-162 0</inkml:trace>
  <inkml:trace contextRef="#ctx0" brushRef="#br0" timeOffset="84686.19">25326 14491 371 0,'0'0'105'0,"-5"0"-14"0,5 1 21 0,0-1-37 0,5 0-5 16,7 0 30-16,4-1-3 0,6-1-17 16,10-3-9-16,8-1 1 0,8 0 3 15,-1 0-5-15,-3 2-24 0,-7 0-26 16,-8 3-13-16,-4 0-4 0,-6 0-3 15,2 1-17-15,5-1-36 0,4 1-44 16,3-2-36 0,1 1-57-16,13 0-56 0,-10 1-67 15</inkml:trace>
  <inkml:trace contextRef="#ctx0" brushRef="#br0" timeOffset="85172.22">26759 14226 595 0,'0'0'60'0,"0"0"78"16,0 0 21-16,0 0-71 0,0 0-39 15,0 0 6-15,13-20-5 0,-12 20-27 16,1 5-9-16,2 3 25 0,-2 6 18 15,0 5-10-15,1 5-7 0,-1 10-10 16,-2 12-6-16,-1 10-6 0,1 0-5 16,-4 0 0-16,1-7-1 0,-1-6-1 15,1-1-5-15,-2-4-2 0,0-1 2 16,2-7-1-16,1-7 2 0,1-4-1 16,0-2 0-16,0 2-3 0,0 3-2 15,0-1 2-15,1-1-2 16,-1-5-1-16,1-1-11 0,0-2-25 15,0-2-27-15,0-2-29 0,1-2-27 16,4 4-47-16,-1-6-99 0,0 0-101 0</inkml:trace>
</inkml:ink>
</file>

<file path=ppt/ink/ink4.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1-06T14:54:24.039"/>
    </inkml:context>
    <inkml:brush xml:id="br0">
      <inkml:brushProperty name="width" value="0.05292" units="cm"/>
      <inkml:brushProperty name="height" value="0.05292" units="cm"/>
      <inkml:brushProperty name="color" value="#0070C0"/>
    </inkml:brush>
  </inkml:definitions>
  <inkml:trace contextRef="#ctx0" brushRef="#br0">10037 5598 176 0,'0'0'38'0,"0"0"15"15,0 0 11-15,5-21-11 0,-4 15-14 16,0 1-4-16,-1 0 6 0,0 0-2 15,0 0 2-15,0 2 7 0,-1 0-6 16,-1 0 4-16,1 2 7 0,0 1-18 16,1-1-16-16,0 1-19 15,0 2-2-15,0 6 2 0,2 6 4 16,0 8-1-16,-1 12 4 0,-1 14 2 16,-4 18 4-16,-5 6 1 0,-2 0-1 15,-1-7-2-15,2-5-2 0,0 1-2 16,0 0 2-16,0 0-6 0,-4-1 0 15,3-4-1-15,-2-4-1 0,2-4-1 16,2-5-9-16,3-6-18 0,1-6-27 16,2-9-29-16,1-7-12 0,1-1-7 15,0 1-47-15,0-3-66 0</inkml:trace>
  <inkml:trace contextRef="#ctx0" brushRef="#br0" timeOffset="376.65">10300 5627 493 0,'0'0'6'0,"0"0"31"0,0 0 49 0,0 0-15 0,0 0-25 16,0 0-27-16,0-24 1 0,0 24-4 16,3 1-7-16,0 5 16 0,2 2 10 15,-2 5-1-15,-1 4-2 0,0 5 3 16,-1 12-3-16,0 14-6 0,-1 9-1 16,2 5-4-16,-1-1-3 0,1-4-8 15,-1-8 0-15,0-1 4 16,1-3 2-16,-1-1 5 0,2-1-6 0,2-4-7 15,-1-4-5-15,-1-7-3 0,1-6-13 16,-2-4-24-16,-1-3-24 0,3 3-28 16,-1 0-41-16,4 5-56 0,-2-5-22 15,0-7-127-15</inkml:trace>
  <inkml:trace contextRef="#ctx0" brushRef="#br0" timeOffset="611.86">9938 6264 724 0,'0'0'78'16,"0"0"14"-16,0 0 16 0,35-17-29 15,-13 6-37-15,4 1-5 0,10-5-2 16,5-3-19-16,7-1-11 0,0 3-4 15,-4 2-1-15,-3 2-29 0,-6 4-43 16,1 1-80-16,-4 0-88 0,-8 1-50 16</inkml:trace>
  <inkml:trace contextRef="#ctx0" brushRef="#br0" timeOffset="1201.84">11036 6298 289 0,'0'0'71'0,"0"0"-18"0,0 0 20 16,0 0-12-16,0 0-16 0,0 0-3 15,12-32 12-15,-12 24 2 0,0 1-3 16,0-1-5-16,0 2 1 0,-1 0-6 15,-2 0-11-15,-1 1-11 0,0 0-6 16,0 2-8-16,-2 1-7 0,1 2 0 16,-2 4-2-16,-2 3-2 0,-1 6 2 15,-1 2 1-15,-3 4 1 0,2 3 0 16,0 2 0-16,3 3 0 0,2 0-1 16,4 0 0-16,3-3 1 0,0 2 0 15,7-4 1-15,3-3 0 0,4-3 6 16,3-2 13-16,3-2 3 0,4-4 5 15,1-2-4-15,0-5 7 0,0-1-1 16,-1-7-3 0,-2-5-2-16,-2-3-1 0,-2-6 3 15,-3-3-5-15,-3-9-16 0,-6-11-4 16,-5-8 0-16,-3 2-1 0,-6 13-1 16,-1 12 0-16,2 16-1 0,-1 4 1 15,-3 2-4-15,-4 0-11 0,-6 3-23 16,0 1-15-16,-3 4-12 0,1 3-17 15,2 0-35-15,2 2-41 0,2-2-26 16,6 1-95-16</inkml:trace>
  <inkml:trace contextRef="#ctx0" brushRef="#br0" timeOffset="1623.7">11964 5931 556 0,'0'0'199'0,"0"0"-28"0,0 0 28 0,0-6-85 16,0 1-63-16,0-1-35 0,3-1-9 15,0-1-7-15,2 1-3 0,-1-2-33 16,1 1-16-16,0 3-26 0,2-1-42 16,-2 6-59-16,5 0-55 0,-2 6-34 15</inkml:trace>
  <inkml:trace contextRef="#ctx0" brushRef="#br0" timeOffset="1766.43">12069 6276 943 0,'0'0'90'0,"0"0"-2"0,0 0 32 16,0 0-84-16,0 0-36 0,-8 35-16 15,8-29-35-15,-2-2-30 0,1 0-54 16,-1-2-8-16,1 4-49 0,0-1-67 16,-1-1-72-16</inkml:trace>
  <inkml:trace contextRef="#ctx0" brushRef="#br0" timeOffset="2819.03">12862 6607 494 0,'0'0'82'0,"0"0"-24"0,0 0 42 0,13-43-17 16,-3 23-27-16,2-1-10 0,1-3 4 16,1-4-6-1,3-7-11-15,4-10-7 0,4-8-3 0,2-2-1 0,-3 3-2 16,-1 6-1-16,-2 5 2 0,0 1-6 16,1 3-5-16,-1 2-5 15,0 6 6-15,-5 3-5 0,3-1 0 16,-3 4-1-16,1 0-3 0,-1-4-1 15,-2 6 2-15,2-6 0 0,-1 0-1 16,0-1 5-16,-1 4-2 0,-3 0 5 16,0 2-8-16,0 3 0 0,-1 2 0 15,-5 4-1-15,1 4-1 0,-3 4 0 16,-2 2-1-16,1 3-4 0,-2 2-10 16,0 7-12-16,-3 5 14 0,-2 7 5 15,-1 10-1-15,-5 11 4 0,-3 10-3 16,-2 4-1-16,2 0-6 0,4-6-3 15,4-4 9-15,3-3 6 0,2-1 2 16,1-2 1-16,3-4 0 0,2-7-1 16,2-6 1-16,1-4 0 0,0-4-1 15,3 0 1-15,3 3 2 0,2-2 3 16,1-2 5-16,1-5 8 0,2-2 0 16,-3-4 0-16,2-3-1 0,2-5-4 15,-1-8-2-15,1-2 4 0,1-7 0 16,-3-6-1-16,5-14-6 0,-2-14-3 15,4-16-3-15,-3-8-1 0,-2 3-1 16,-4 13 0-16,-6 19-1 0,-1 10 1 16,-3 11 2-16,-2 9-1 0,-5 0 1 15,1 2 6-15,1-1-1 0,-2 2-3 16,0 3 2-16,-3 5-6 16,-2 3-2-16,-3 2-6 0,-1 8 6 15,-2 5 2-15,-2 6-1 0,2 4 0 16,-4 11 0-16,5 5 1 0,5-3 0 15,2-3 8-15,3-1 6 0,0-9 5 16,5 3 11-16,3 2 7 0,2-4-4 16,2 1-6-16,5 0-2 0,0-4-5 15,4-2-1-15,0 0-7 0,4-5-4 16,2-1-2-16,-2-3-6 0,5-6-1 16,-3-1-27-16,1-4-18 0,-1 0-21 15,-3-5-26-15,1 1-39 16,3-2-87-16,-5 2-110 0,-4 2-177 15</inkml:trace>
  <inkml:trace contextRef="#ctx0" brushRef="#br0" timeOffset="3556.44">14464 6368 211 0,'0'0'95'0,"3"0"-46"0,-1 0 32 0,1-1-26 16,-1-5-20-16,1 4 18 0,-3-3 10 15,0 0-4-15,0 2 2 0,0-1-2 16,0 3-5-16,0-2-7 0,-3-1-12 16,-2 2-10-16,0-2-12 0,-1 3-5 15,0-1-6-15,-1 1 0 0,-1-2-2 16,-2 3 0-16,0 0-2 0,-1 4 2 16,-3 2 0-16,-2 2-2 0,0 3 1 15,2 5 0-15,-2 1 1 0,3 4-3 16,2 1 1-16,-1 3-1 0,5-2-6 15,4 2 3-15,1-3 0 0,2-1 5 16,7-2 0-16,1-1 0 0,1-2 1 16,4-2 3-16,1-2 2 0,2-4 12 15,0-2 8-15,1-2 4 16,-2-4 5-16,2-4 1 0,0-6 0 16,-1-4 0-16,-1-7 0 0,0-10-1 15,2-14 0-15,-4-18-2 0,0-6-5 16,-4 1 2-16,-1 8-1 0,-5 11-5 15,2 4-4-15,0 8-1 16,-4 8 1-16,2 7 0 16,-3 4-5-16,0 3-2 0,0-3-4 0,0 0-1 0,-4-3-5 15,1 2-1-15,1 3-1 0,2 2-1 16,-3 2-4-16,3 1-29 0,0 0-19 16,0 4-22-16,0 0-27 0,3 1-39 15,8 4-59-15,0-1-82 0,-3 1-135 16</inkml:trace>
  <inkml:trace contextRef="#ctx0" brushRef="#br0" timeOffset="4010.29">15411 5878 31 0,'0'0'161'0,"0"0"-33"0,-5 0-3 0,2 1-5 15,0 0-21-15,3 1-11 0,0-1 0 16,1 0-3-16,4 0 2 0,4-1 0 16,4 0-23-16,3-1-11 0,6-3-4 15,2 2-1-15,4 1-4 0,2-2-18 16,0 1-9-16,2 1-15 0,-2 1 1 15,0-1-3-15,0 1-10 0,-2 0-15 16,-4 1-19-16,3 1-17 0,-5 2-21 16,-2-1-47-16,-2 3-45 0,-1 0-70 15,-9-2-81-15</inkml:trace>
  <inkml:trace contextRef="#ctx0" brushRef="#br0" timeOffset="4260.39">15387 6107 625 0,'0'0'108'0,"0"0"-35"0,0 0 62 16,0 0-37-16,0 0-20 0,0 0 12 16,43 14-8-16,-18-14-29 0,10 0-20 15,6-4-17-15,11 1-8 0,1-2-5 16,-3 3-3-16,-3-1-1 0,-4 3-32 15,2 0-38-15,-2 0-21 0,1 0-35 16,-4 0-31-16,1 0-54 0,-9 0-20 31,-7 0-110-31</inkml:trace>
  <inkml:trace contextRef="#ctx0" brushRef="#br0" timeOffset="5307.34">17300 5778 279 0,'0'0'86'16,"0"0"-3"-16,0 0 43 0,0 0-13 16,13-38-38-16,-13 30-15 0,0 1 9 15,0-1-9-15,0 1-15 0,-3 0-2 16,-3 3-9-16,-1 1-10 0,-4 1-8 15,2-2 0-15,-4 3 2 0,-3-1 2 16,-2 2 2-16,-2 0-9 0,-5 1-5 16,0 4-3-16,-10 4-5 0,-5 6 0 15,-7 7 3-15,1 6-3 0,1 4-1 16,8-2 1-16,9-2-1 0,9-7 1 16,3-2 2-16,5 2-2 0,-3 1 7 31,3 5 4-31,1 2-2 0,4 0 10 0,6-1 2 0,6-1-7 0,5-3 1 15,2 3-1-15,7-5-2 0,-1-1 1 16,5 0 1-16,1-3 8 0,4-3 8 16,1 0 4-16,3-3-5 0,11-3 2 15,2-3 0-15,3-5-4 0,-5 0-4 16,-12-1-2-16,-10-3-3 0,-6 0-4 16,-2 0-2-16,2-3 3 0,4-1-10 15,-1-1 3-15,-3-3-3 16,1 1-1-16,-4-2 1 0,-5-2-4 15,1 0 2-15,-4-1-2 0,-2-1 0 16,-1-2 0-16,1 1 0 0,-3-2-1 16,0 1 0-16,0 0-1 0,0-1 1 15,-3 3-2-15,0 0 2 0,-2 0-3 16,0 2 3-16,-1 0-2 0,1 2 1 16,-1-1 1-16,1 1 0 0,2-1 0 15,0 2 0-15,0 0 0 0,-2 3 0 16,2 0-1-16,1 1 0 0,-1 1 1 15,-2 1 0-15,2 1-1 0,0-1-1 16,1 0 0-16,-2-1-2 16,-2 2 4-16,2 0 1 0,1 2 1 15,0-2-1-15,1 2 0 0,2 0-1 16,-3 1 0-16,3-3 0 0,-1 3 1 16,1-3-1-16,0 2 0 0,-2-1 0 15,2-1 1-15,-2 1-1 0,2 0 0 16,0 1-1-16,0 0 1 0,-1-2 0 15,1 3 2-15,-2-1-2 0,2-1 0 16,0 2 1-16,0 1-1 0,0-2 0 16,0 2 0-16,0-1 0 0,0 1-3 15,0 0 2-15,0 0 0 16,0 0 1-16,0 0-1 0,0-1 2 16,0-1-1-16,0 2 0 0,0-1 1 15,0 1 1-15,0-2-1 0,0 1-1 16,0-3 0-16,0 1 1 0,0-1 0 15,0 1 0-15,0-2-2 0,0 2 1 16,0-1 0-16,0 2 1 0,0-2-1 16,0 3 0-16,0-3 0 0,0 1 0 15,-1 1-3-15,-1-2 0 0,-1 2-7 16,3-2-14-16,-3 3-20 0,0 1-27 16,-2 2-40-16,-3 3-37 0,-11 3-66 15,3-2-148-15,-3-1-216 0</inkml:trace>
  <inkml:trace contextRef="#ctx0" brushRef="#br0" timeOffset="16907.41">10180 8407 110 0,'0'0'102'16,"0"0"-21"-16,0 0 10 0,6-23-2 15,-4 17-10-15,-1-1-24 0,0 3 1 16,0 1-7-16,-1 0-7 0,0 1-9 16,1 1-14-16,0 1-11 0,0 2 0 15,0 4 3-15,1 4 3 0,1 3 4 16,-1 5-5-16,2 4-2 0,0 12 1 16,0 9-1-16,0 12-1 0,-1 8-2 15,-1-2 1-15,-2-2-5 0,0-3 0 16,0 0-1-16,-2-1-1 0,-1 1 0 15,-2-2-2-15,-2-3 0 0,0-2 3 16,-1-2-2-16,1-4-2 0,3-2 1 16,0-5 0-16,3-7-7 0,2-8-55 15,-1-7-43-15,3-1-22 0,3 2-26 16,-1-2-65-16,0-4-49 16</inkml:trace>
  <inkml:trace contextRef="#ctx0" brushRef="#br0" timeOffset="17236.64">10557 8449 406 0,'0'0'8'15,"0"0"28"-15,0 0 23 0,0 0 4 16,0 0-27-16,0 0-23 0,29-27 7 16,-27 40 17-16,-2 5-6 0,0 4-3 15,0 6-2-15,-2 10-2 0,-1 14-1 16,1 12-9-16,-1 4-8 0,3-1 4 16,0-7 4-16,0-9 6 0,0-3 0 15,3-6-2-15,0 0-2 0,-1-5-7 16,1-4-1-16,0-5-6 0,-1-7 1 15,1-6-3-15,-1-2-1 0,3 0-23 16,-1-2-41-16,4 1-46 0,0-8-42 16,-2-4-84-16,-1-2-72 0</inkml:trace>
  <inkml:trace contextRef="#ctx0" brushRef="#br0" timeOffset="17457.77">10227 8922 566 0,'0'0'34'0,"0"0"51"0,0 0 11 16,0 0-3-16,0 0-38 0,39-14-6 16,-14 8 4-16,10-1-26 0,10-4-17 15,4 2-4-15,3 0-4 0,-6 0-2 16,-5 4-3-16,-6 1-63 0,-2 2-87 15,-9 0-78-15,-7-1-141 0</inkml:trace>
  <inkml:trace contextRef="#ctx0" brushRef="#br0" timeOffset="18332.77">11303 9013 28 0,'0'0'63'15,"0"0"-32"-15,0 0 6 0,0 0 17 16,0 0 4-16,0 0-14 0,21-35-2 16,-19 31 11-16,-1-1-1 0,1 2-3 15,-1-2-9-15,-1 3-4 0,1 0-3 16,-1-1-1-16,1 2 3 0,-1 1 8 15,0-2 4-15,0 2 0 0,0-3-2 16,0 2-4-16,0 0-4 0,-1 0-11 16,1-1-5-16,-1-1-5 0,1 2 1 15,-1 0-3-15,1-1 3 16,-2-1-1-16,0 2-1 0,-3 0-3 16,-1 1-8-16,-1-1 1 0,-1 1-2 15,-1 0-3-15,-3 1 3 0,1 0-3 16,-2 3 1-16,1-1 0 0,-1 4-1 15,-1 0 0-15,1 4 0 0,-2-1 0 16,1 4 0-16,-1 1 0 0,2 3-1 16,2 0-2-16,2 1 0 0,2 3-1 15,4 1-4-15,2-2 4 0,1 1-5 16,5-4 4-16,3 1 3 0,4-3 1 16,1-1-2-16,1-4 3 0,0-3 0 15,2-2 1-15,-2-3 1 0,1-2-1 16,-1-1-1-16,0-5 1 0,1-5 3 15,-1-4-1-15,1-4 3 0,-1-6 1 16,2-8-4-16,0-8-2 0,-1 3 0 16,-4 4-1-16,-1 7 1 0,-2 10-1 15,-1-4 4-15,0 3 0 0,-1 2 1 16,-1 4 1-16,-2 4-1 0,-3 3 5 16,0 1 3-16,0 3-1 0,-4 3-10 15,-2 4-1-15,-1 3-1 0,-1 3 2 16,0 3 3-16,0-1-2 0,2 4 1 15,4 1 1-15,-1-2-2 16,3 1 5-16,1 0 6 0,3-2 7 16,1 1 9-16,3-2 10 0,1-1-7 15,1-2-4-15,3-1-4 0,1-2-1 16,2-3-5-16,2-2-2 0,1 0-2 16,0-4-8-16,3 0-6 0,3-1 1 15,-2 0-2-15,2-1-5 0,0-2-26 16,-1 0-29-16,0 1-40 0,-2-3-56 15,-2 0-87-15,-2 2-98 0,-7-2-197 16</inkml:trace>
  <inkml:trace contextRef="#ctx0" brushRef="#br0" timeOffset="18629.2">12170 8638 837 0,'0'0'137'0,"3"-5"-7"0,0 3-28 0,2 0-63 16,-3 1-29-16,1-3-5 0,0 3-5 16,-1-1-29-16,1-1-65 0,2 3-64 15,0 0-127-15,-2 0-145 0</inkml:trace>
  <inkml:trace contextRef="#ctx0" brushRef="#br0" timeOffset="18754.48">12251 8989 826 0,'0'0'43'0,"0"0"42"0,0 0-2 16,0 0-48-16,19 34-35 0,-13-28-28 15,1 0-139-15,-1-5-93 0,-2 0-204 16</inkml:trace>
  <inkml:trace contextRef="#ctx0" brushRef="#br0" timeOffset="19926.97">13393 9497 547 0,'0'0'49'0,"0"0"-3"0,0 0 30 0,0 0-2 0,11-21-31 16,-4 7-7-16,2-6 6 0,2-5-2 15,3-4-7-15,2-9 5 0,11-11 4 16,7-12-10-16,5-3-4 0,3 3-6 16,-3 9-7-16,-5 5-5 0,-3 5-1 15,-2 0-7-15,-2 3-2 0,-2 2 0 16,-4 6 0-16,-2 5 4 0,1-2-3 16,-4 5 2-16,1-1-2 0,-1 0 1 15,-2 3-2-15,1-2 1 0,2-2 1 16,-3 0-1-16,0 1-1 0,-1 5 0 15,-3 2 1-15,-1 3-2 0,-3 4 2 16,-1 1-1-16,-5 4 3 0,0 1-3 16,0 3 1-16,0 1-1 0,-3 1-1 15,-1 6-6-15,-2 4 7 0,-2 3-1 16,-1 4 1-16,1 4-3 0,0 5 3 16,-1 7-5-16,1 8-5 0,0 8-1 15,3 3 2-15,1-3 7 16,3-3 1-16,1-8 0 0,1-3 1 15,6-2 0-15,-2-7 0 0,3-6 1 16,0-5 0-16,1-2-1 0,4 1 7 16,6 1 0-16,0-1 4 0,3-5 3 15,2-4 3-15,1-2 2 0,-1-5-1 16,-1-8-3-16,2-2 1 0,-1-7-4 16,-1-4 0-16,0-5-8 0,1-10 2 15,3-15-1-15,1-13-2 0,2-6 0 16,-8 5-2-16,0 11-1 0,-4 11-1 15,-5 14 1-15,-3 9-1 16,-5 7 1-16,0 6 1 0,-2-2-1 16,-1 0 0-16,-2 1 0 0,0 3 3 15,0 4-2-15,0 3-1 0,-5 7-5 16,0 4 4-16,-4 5 1 0,1 8 0 16,-3 1-1-16,-2 11 1 0,2 6-1 15,0 8-1-15,-2-2 2 0,7-9 0 16,0-10-1-16,4-11 1 0,2-2 0 15,0 7 2-15,0-1 6 0,2 4 17 16,4-3 0-16,-1-3 3 0,3-1-9 16,6-3-11-16,-3-2-4 0,5-5-2 15,0-3-1-15,2-3-1 16,3-3-4-16,0-1-19 0,4-4-27 16,0 0-38-16,-1 0-39 0,9 1-72 15,-6 3-72-15,-6-1-118 0</inkml:trace>
  <inkml:trace contextRef="#ctx0" brushRef="#br0" timeOffset="20614.36">15223 9181 37 0,'0'-5'199'0,"0"0"-134"0,0 1-21 0,0-1 27 0,0 0-17 15,0 2-13-15,0-2 4 0,0 2-2 16,-2-2-7-16,1-1 1 0,1 3 6 16,-2-1 4-16,-1 0-5 0,1 0-13 15,-1-1-6-15,0 2-5 0,-2-2-5 16,-1 2-6-16,0-1-3 0,-1 2-2 15,-1 1 4-15,-3 1-2 0,0 0 3 16,0 2-2-16,-3 2-3 0,3 3 0 16,-3 1-2-16,1 1 1 0,0 2-1 15,-1 2 0-15,0 4 0 0,3 1 0 16,0 3 0-16,3 2 0 16,4 0-1-16,2-2 2 0,2 1-2 15,6-2 2-15,5 0-2 0,0-3 1 16,5 1 0-16,0-4 1 0,1-2 0 15,2-3 0-15,0-5 2 0,0-3 4 16,3-2 25-16,-3-6 11 0,0-4-12 16,-2-7 0-16,-1-5 5 0,-2-12-9 15,2-13-5-15,-6-15-10 0,-1-3 2 16,-1 3-4-16,-5 11-1 0,-3 17 9 16,2 10 3-16,-2 6 2 0,0 2-2 15,-2-3-10-15,-1-2-2 16,1-2-6-16,-1 2-2 0,-1 3-1 15,4 2 0-15,0 2 0 0,0-2-38 16,4 3-45-16,1 3-64 0,9-4-78 16,0 4-73-16,1 0-205 0</inkml:trace>
  <inkml:trace contextRef="#ctx0" brushRef="#br0" timeOffset="21021.24">16033 8750 459 0,'0'0'115'0,"0"0"-31"0,8-5 54 0,0 1-15 0,6-1-58 15,5 0-5-15,10-1-4 0,9-1-9 16,12 1-5-16,-1 1-18 0,-3 2-8 15,-5 2-5-15,-3 1 0 0,-2 2-8 16,-6 1-3-16,-9 1 0 0,-1-1-1 16,-2 1-2-16,-1 0-31 0,2 2-38 15,1 1-43-15,-5 0-37 0,-1 4-58 16,-3-3-69-16</inkml:trace>
  <inkml:trace contextRef="#ctx0" brushRef="#br0" timeOffset="21263.77">16114 8982 538 0,'0'0'58'0,"0"0"-12"0,0 0 35 15,0 0 29-15,0 0-38 0,0 0-7 16,0 0 24-16,24-7-10 0,9 4-15 15,14-1-21-15,13 1-7 0,5 0-14 16,-4 2-7-16,-5 0-11 0,-4 1-4 16,2 0-1-16,-1 0-14 0,-3 1-58 15,-2 0-59-15,-3-1-64 0,-12 0-85 16,-11-1-139-16</inkml:trace>
  <inkml:trace contextRef="#ctx0" brushRef="#br0" timeOffset="21797.5">16605 8443 156 0,'0'0'164'15,"0"0"-99"-15,0 0-34 0,0 0 33 16,0 0-33-16,7-35-6 0,-3 31 2 15,-2-2-8-15,-1 1 3 0,-1 2 6 16,2-1 9-16,-2 3 6 0,3 0 7 16,-3 0 7-16,0 1-5 0,0 0-18 15,3 0-9-15,-3 2-3 16,0 3 0-16,0 2-1 0,-3 3 3 16,-2 4-5-16,-2 5-5 0,-3 4 0 15,-9 10 0-15,-3 10-4 0,-8 14 4 16,-2 5 3-16,-3 2-2 0,4-2 3 15,1-7-1-15,0-4 8 0,0-3 11 16,3-4 7-16,2-2-4 0,1-3 1 16,3-3-7-16,1-7-19 0,6-8-9 15,4-3-4-15,2-6 1 0,0 2-1 16,-1 2-1-16,1-4-17 0,5-2-43 16,1-5-27-16,2-3-46 0,10-6-49 15,2-3-70-15,1-1-104 0</inkml:trace>
  <inkml:trace contextRef="#ctx0" brushRef="#br0" timeOffset="22649.22">17743 8532 409 0,'0'0'70'0,"0"0"-2"0,0 0 14 0,0 0 5 0,17-26-48 15,-14 23-25-15,-3-2 6 0,0 3 9 16,0 0-2-16,-4 1-2 0,-6 1-1 16,-1 0 7-16,-2 2 0 0,-7 2-1 15,-2 6-10-15,0 0 0 0,-4 4-7 16,-1 4 3-16,-3 3-2 0,0 3-10 15,-3 2 1-15,5 3-5 16,1 4 0-16,3 4 3 0,3 5-3 16,8 2 1-16,5-4-1 0,8-8 1 15,1-10 6-15,9-6 18 0,5 2 9 16,1 0-1-16,11 3-3 0,0-3-1 16,11-3-3-16,9-5 1 0,7-4-5 15,3-4-7-15,-5-2-7 0,-9-6-1 16,-11 0-5-16,-9-1 0 0,-4 0 1 15,-3 0 4-15,4-4 6 0,1 1-5 16,1-4 1-16,-5-1 1 0,0-2-5 16,-4 0-1-16,-3-1-2 0,-2-3 0 15,-2 1 0-15,-3-2 0 0,-3-1-1 16,0 1-1-16,0-3 0 0,-5 2 0 16,-1 1 0-16,0-2 1 0,-2 2-1 15,0 2 1-15,-3 2-1 0,2 0-1 16,-3 2 1-16,0 0 0 0,2 2 0 15,-1 1 0-15,2 1 0 0,1-1 0 16,0 4-1-16,3 0 1 0,-1 0 0 16,3 1 0-16,1 1 0 0,1 0 0 15,-1 1 3-15,1-1-3 0,-3 2 0 16,4 0-2-16,-4 0 1 16,0 2 1-16,-1 0-1 0,-4 2 1 15,3 0-1-15,-4 1 0 0,0 0 1 16,-2 1 0-16,4 0 0 0,-4 3 0 15,4-1 0-15,-2 1 0 0,1-1-1 16,1 2 1-16,3-1 0 0,-3 1 0 16,2 0-2-16,-2 2-12 0,2 0-11 15,3-1-11-15,0 0-18 0,-1 0-22 16,4 0-38-16,0 0-57 0,2-1-101 16,1-2-148-16</inkml:trace>
  <inkml:trace contextRef="#ctx0" brushRef="#br0" timeOffset="25940.95">15177 10515 156 0,'0'0'83'0,"0"0"-13"0,0 0-28 16,0 0 21-16,0 0-29 0,19-33-22 15,-16 28-3-15,-3 2 0 0,0 0 1 16,0-1 9-16,0 2 13 0,3-1 2 15,-3 1 2-15,3 0-2 0,-3-1 0 16,2 1 1-16,1 0 1 0,-3 0-4 16,0-1-2-16,0 1-2 15,0 0-2-15,0 1-8 0,0-1-6 16,-5 0 1-16,2 0-2 0,-5-1 1 16,2 1 4-16,-2-1 2 0,0 0-2 15,-1 2-2-15,-1 0-3 0,2 1-6 16,-6 2-2-16,3 2 0 0,-2 3-1 15,-4 3-2-15,1 5-1 0,-1 4 1 16,-2 3 1-16,-2 5-1 0,1 1 0 16,1 6 0-16,3-3 0 0,0 1-4 15,7-2-7-15,2-6-5 0,4 2 8 16,3 0 6-16,5-5 2 0,6-3 0 16,3-3 0-16,4-3 0 0,7-4 4 15,0-3 1-15,2-4 13 0,0-2-2 16,1-7 11-16,-5-2 19 15,0-6 1-15,-4-3 5 0,-3-5-7 16,-5-4-17-16,-8-8-8 0,-3-9-12 16,-11-8-7-16,-2 1 0 0,-2 13 0 15,2 12 1-15,2 14-2 0,-3 3 0 16,-2-2-2-16,-3 1-2 0,-3 1-10 16,1 4-12-16,-1 2-11 0,2 2-17 15,5 2-31-15,0 0-43 0,7 5-67 16,1 1-40-16,4 0-152 0</inkml:trace>
  <inkml:trace contextRef="#ctx0" brushRef="#br0" timeOffset="26516.11">15292 10497 313 0,'0'0'56'0,"0"0"10"0,3-25 19 0,2 15 9 0,0-1-31 0,1-2-8 15,2 2 14-15,1 0-10 0,1-2-8 16,-2 0-6-16,3 2-11 0,0 0-8 16,2 1-5-16,-1 2-4 0,1 1-5 15,1 3-3-15,0 1-3 0,2 3-1 16,-3 0-4-16,-2 4 6 16,3 3-4-16,-3 5-3 0,0 4 0 15,-1 2 2-15,-2 5 1 0,-2 3-3 16,0 8 0-16,2 7 1 0,-3 6-1 15,-2-2 1-15,-1-8 0 0,-2-11 0 16,0-9 2-16,-2-2-3 0,-4 2-2 16,-1 1 2-16,-2 1 3 0,-1-2-3 15,-1-2 2-15,-1-4-1 0,4-4 0 16,-2-3 2-16,1-4 1 0,3-4 2 16,1-3 21-16,2-7 10 0,3-2-7 15,0-5-5-15,3-3-5 0,7-2-4 16,3-3-5-16,5 0 5 0,4 1 3 15,5 3-4-15,8 0 6 0,6 1-5 16,-4 5-7-16,-3 2-6 0,-6 6-3 16,-9 3-2-16,5-1-30 0,1 0-64 15,-3 3-47-15,8 0-64 0,-9 2-76 16,-1 1-135-16</inkml:trace>
  <inkml:trace contextRef="#ctx0" brushRef="#br0" timeOffset="27235.69">16022 10767 116 0,'0'0'62'0,"-3"1"-11"0,1-1-17 0,-1 1 17 0,0 1-12 15,3-2-8-15,-3 1 20 0,1 0-4 16,-1 0-5-16,3-1-8 0,-3 1 4 16,0-1 2-16,3 1-1 0,-1-1 2 15,-1 0-9-15,2 1-12 16,0-1-2-16,0 1 7 0,2-1 8 15,2 0 4-15,-1 2-5 0,0-2 0 16,2 2-4-16,-2 1 1 0,0 1-4 16,1 1 0-16,-1 3-4 0,0 3-4 15,-3 2-4-15,2 5-3 0,-2 2-4 16,0 2 2-16,-2 2-4 0,-4 1 1 16,-2 2-4-16,-5 0 1 0,-3-3-1 15,-1 2 1-15,-2-3 0 0,-2 0-1 16,2-3-1-16,0-2 2 0,1-1-4 15,3-3-1-15,-2-1-16 0,6-2-32 16,1-3-24-16,-1-2-40 0,5-3-49 16,3-2-10-16,1-1-91 0</inkml:trace>
  <inkml:trace contextRef="#ctx0" brushRef="#br0" timeOffset="28629.15">17621 10143 141 0,'2'0'62'15,"-2"0"-20"-15,0-2 32 0,0 0-2 16,-2 0-22-16,1 1 8 0,-2-1-8 16,-1 1-2-16,1-1-4 0,1 0-1 15,-1 1-3-15,0-1 4 0,0-1 4 16,3 1-2-16,0-1-6 0,-1 0-12 16,-1 0-12-16,2 1-6 0,0-1-3 15,0-1 2-15,0 1-1 0,0 2 1 16,0-2-4-16,-1 1-2 0,1 1 2 15,0 1-2-15,0-1 4 0,-2 1 1 16,2 0 0-16,0 0 3 0,0 0-4 16,0 0-2-16,0 0-4 0,0 0 0 15,0 0-1-15,0 0-1 0,2 1 1 16,-1-1 2-16,1 1-1 0,-1-1 2 16,2 1 0-16,-3 0 3 0,2-1 5 15,-1 0-2-15,-1 0 2 0,0 0 0 16,0 1 2-16,0 0-1 15,0 0-3 1,0 0-4-16,0-1-3 0,0 1 3 0,0 0-3 0,2 0 1 16,-1 1 1-16,1 0 0 0,3 1 0 15,-2-1 2-15,2 2-1 0,1 0 2 16,3 1-1-16,-2 1 4 0,3 0-3 16,2 3-3-16,-2 0-1 0,2 1-1 15,2 1 1-15,-1 2-3 0,4-1 4 16,-1 2-3-16,3 0-1 0,2 0 1 15,-1 0 0-15,2-1 1 0,2-1-2 16,1 0 6-16,-2-1-2 16,0 0 4-16,-1-1 3 0,-1-1 8 15,0-1 0-15,-3 0 0 0,1-1 1 16,-3 0-4-16,0-1-4 0,0-1-7 16,-3 1 0-16,0-2-2 0,-3 0 0 15,-2 2-3-15,0-2 1 0,-4-1-1 16,0 2 2-16,-3-2 0 0,-1 3 1 15,0-2 0-15,-3 2 3 0,-5 1 1 16,0 1 0-16,-3 1 0 0,0 3-2 16,-3 1-2-16,-2 1 0 0,-3 3 1 15,0-2-1-15,-3 5 4 0,0-2-3 16,-1 0 1-16,-1 2 3 16,1-1 2-16,0-1 2 0,1 1 1 15,2-4-2-15,-3 2-4 0,4-2 0 16,1-1-7-16,-2 0 2 0,1-1-2 15,3-2 1-15,-1-2-1 0,4 0-10 16,4-3-25-16,0-1-23 0,2-2-31 16,4-2-26-16,1-1-36 0,7-5-62 15,2-1-66-15,3-2-149 0</inkml:trace>
  <inkml:trace contextRef="#ctx0" brushRef="#br0" timeOffset="29473.48">19252 10179 57 0,'1'-1'222'0,"1"-1"-145"0,0 1-18 0,-1-1 25 0,2 1-39 16,-2 0-16-16,-1 0 28 0,0 0-6 15,0 0 10-15,0 1 8 0,0-1-6 16,-2 1-1-16,0 0-6 0,-1 0-4 16,2 0-16-16,-3 0-11 0,0 1-8 15,-2 2-8-15,-2 0-5 0,-2 1-3 16,-2 3 0-16,-4 1-1 0,-2 0 1 16,-2 5 1-16,-2-1 0 0,0 4-2 15,-4 2 1-15,1 2 2 16,0 3-1-16,2 1 3 0,3 3-1 15,2 1 1-15,2 2 0 0,6 0 1 16,3 1 5-16,6 0-1 0,1-2 7 16,3-1 8-16,5-3-2 0,3-1 2 15,2-1 5-15,4-4-3 0,0-2 0 16,5-1-8-16,3-4 13 0,2-1-9 16,3-4-5-16,0-1-5 0,0-3-3 15,0-3 0-15,2 0 4 0,-5-5 4 16,3 0-5-16,-5-4-4 0,1 0-3 15,-5-4-1-15,-5 1-3 0,0-4 3 16,-3 1-3-16,-2-4 1 16,-3-2-3-16,-2-1 3 0,0-3-2 15,-5-2-2-15,0 1 2 0,-1-2-1 16,-1 0 1-16,-4 2 0 0,-2 2-1 16,-1 2 0-16,-3 1 1 0,0 3-1 15,1 0 2-15,-3 1-2 0,2 1 0 16,-2-1 0-16,3 1 1 0,-2 0-1 15,-1 0 0-15,2 0-1 0,2 1 1 16,-2 1 1-16,1 1-1 0,2 2 0 16,-3 2 0-16,3 1 0 0,0 1 0 15,0 2 0-15,2 1-1 0,0 1 1 16,0 1 0-16,0 1-2 0,-1 1 1 16,-2 0 1-16,2 2-2 0,1 2 2 15,1-1-3-15,2 1-4 0,-2 1-36 16,4 1-21-16,1 0-39 0,0 2-37 15,1 6-44-15,4-3-100 0,-2 0-61 16</inkml:trace>
  <inkml:trace contextRef="#ctx0" brushRef="#br0" timeOffset="30446.02">15005 12243 286 0,'0'0'50'0,"0"0"-12"16,0 0 21-16,0 0 15 0,0 0-22 15,0 0 4-15,25-33-5 0,-25 30 1 16,0-2 13-16,0 0-2 0,-3 1-4 16,-1-3-6-16,0 2-6 0,-4-1-11 15,2 2-10-15,1 0-4 0,-3 1-7 16,-3-1-7-16,3 4-5 0,-3 0-3 15,-1 2 0-15,2 7 1 0,-1 1-2 16,-3 8 1-16,1 3 0 0,0 3-2 16,1 6-1-16,-1 1-2 0,2 0 4 15,0 1 1 1,1-2 2-16,1-2-1 16,6-1-1-16,3-5 2 0,0-1 4 0,8-3 7 15,3-6 11-15,3-2 8 16,2-4 1-16,3-4-3 0,1-2-7 0,4-6 5 0,-5-3 6 0,3-5-4 15,-3-4-3-15,-3-4 3 0,-4-5-2 16,-2-10-10-16,-7-11-5 16,-6-7-10-16,-4 2 1 0,-5 13-2 15,1 16-2-15,3 13-3 0,-6 6-6 16,-1 1-19-16,-5 1-20 0,-1 3-16 16,-1 3-19-16,2 4-31 15,4 0-50-15,3 8-38 16,7-2-5-16,3-3-103 0</inkml:trace>
  <inkml:trace contextRef="#ctx0" brushRef="#br0" timeOffset="30947.19">15243 12238 143 0,'0'0'96'0,"0"0"-21"0,0 0-1 0,0 0 11 0,-38-29-31 0,32 22-1 16,1 0 15-16,2 0 0 0,2 0-5 15,1 0-3-15,3 0-1 0,3 1-16 16,2 0-6-16,3 1-2 0,1-1-1 16,1 1-2-16,2 1-13 0,0 1-7 15,1 1 0-15,1 2-4 0,-2 1 4 16,2 5-5-16,0 4-2 15,-4 3-3-15,0 6 3 0,1 3-4 16,-3 4 4-16,3 2 2 0,-4 2 3 16,1 0-3-1,1 1-2-15,-5-2-4 0,1-2 4 0,-2-3-4 0,-3 0-1 16,0-3-1-16,-3-4 1 0,-2-2-2 16,-2-4 2-16,-1-3 3 0,2-4-3 15,-3-4 0-15,1 0 2 0,0-7 1 16,-1-2-2-16,0-5 0 0,1-5 0 15,2-3 4-15,1-2 8 0,2-2 19 16,5 2 4-16,4 0 9 0,4 4-6 16,3 2-8-16,3 2-1 0,4 1-12 15,-2 3-9-15,3 1-8 0,-2 3 0 16,1-1-1-16,-2 2-1 0,-2 3-28 16,0 2-25-16,-3 1-13 0,1 1-31 15,-1 3-43-15,-1 11-76 0,-3-1-40 16,-4-1-98-16</inkml:trace>
  <inkml:trace contextRef="#ctx0" brushRef="#br0" timeOffset="31279.6">15829 12557 505 0,'0'0'137'0,"0"0"-14"0,0 0 15 0,27 2-84 0,-19 1-39 0,-3 3 4 15,0 3-7-15,-1 4-2 0,-4 5 5 16,-3 4-3-16,-3 5-4 0,-4 1 3 16,-5 2 1-16,0 1-2 0,-3-1-5 15,-3-1-3-15,-1-1-1 0,-2-2-1 16,1-2-41-16,0-4-81 0,-5 0-64 16,6-5-36-16,3-6-162 15</inkml:trace>
  <inkml:trace contextRef="#ctx0" brushRef="#br0" timeOffset="32042.06">17991 11907 241 0,'0'0'41'0,"0"0"-16"0,0 0 38 16,0 0-20-16,0 0-13 0,12-13 14 15,-10 10-10-15,1-1 21 0,0 2 14 16,-1-3 1-16,1 3-1 0,0-3-6 15,-1 3-1-15,1-1-14 0,0 0-3 16,-1 2-14-16,4-3-2 0,-3 3 7 16,0 0-12-16,-1 1-7 0,1 0-1 15,0 0-6-15,-2 3-6 0,-1 2 2 16,-4 2 0-16,-2 5 2 0,-7 3 8 16,-6 3 7-16,-3 4-6 0,-11 3 0 15,-7 7-9-15,-7 2-1 0,-2 1-5 16,3-5 2-16,12-8-3 0,8-7-1 15,10-4 4-15,-4-1 7 0,1 3 15 16,-2 0 1-16,-1 0-7 0,4-3 5 16,3 1-4-16,4-3 0 0,3-2-1 15,4-3-5-15,2 1-6 0,2-2-3 16,0-2-3-16,3 4 0 0,5-2 0 16,4 3-2-16,3-1 0 0,5 3-1 15,1 2 1-15,1 2-1 0,3 1-1 16,2 0 1-16,0 0 1 0,0 2-1 15,-2-1 0-15,-3 2 1 0,2-1-2 16,-4-1 2-16,1 1 2 16,-4-2-2-16,0-2-1 0,-2 2 0 15,0-2-1-15,0 0-2 0,-2-2-32 16,1 0-48-16,0-1-38 0,7 0-53 16,-3-2-91-16,-2-3-107 0</inkml:trace>
  <inkml:trace contextRef="#ctx0" brushRef="#br0" timeOffset="32430.15">19537 12033 443 0,'0'0'123'0,"0"0"-44"0,0 0 17 0,7-17-16 16,-7 13-38-16,0-2-4 0,-2 1-14 15,-2 1 3-15,-1-1 13 16,1 3 7-16,-2-2-2 0,0 3 3 16,-2-1-9-16,0 1-12 0,-3 1-9 15,2 0-5-15,-3 0-7 0,-1 3-1 16,-2 2-5-16,-2 3 1 0,-2 1 0 16,-1 4 0-16,-3 4-1 0,0 3 0 15,-2 4 0-15</inkml:trace>
  <inkml:trace contextRef="#ctx0" brushRef="#br0" timeOffset="41343.37">19472 12059 79 0,'0'0'43'0,"0"0"-16"0,0 0 25 0,0 0 15 0,0 0-8 15,18-18-9-15,-14 16-14 0,-1 0 3 16,2 0 1-16,1 0-3 0,0 1-4 16,0-1-5-16,-1 0 2 0,1 1-1 15,-1 0-1-15,-1 0-2 0,1 0-3 16,-3 0-5-16,0 0-1 0,-1 0 0 16,0 1 1-16,-1 0-1 0,0-1 3 15,0 1-6-15,-4-1-1 0,2 0-2 16,-3 0-2-16,2 0 0 0,-1 1-2 15,0-1-4-15,-1 1 3 0,0 0 0 16,1 0 0-16,-3 0 1 0,0 0-2 16,0 3 2-16,-2-1-2 0,-1 1 3 15,-1 0-5-15,-1 2 2 0,-1 0-1 16,-1 0-2-16,-2 4 1 0,1 0 0 16,-2 0-2-16,2 1-1 0,-2 2 1 15,2 2-2-15,-5 0 1 0,3 1 0 16,1 3 0-16,1 2 0 0,2-2 0 15,1 3 0-15,0-1 0 0,3 2-1 16,1-1 1-16,0 2 1 0,2-3-1 16,2 3 2-16,3-2-2 15,1-2 0-15,1 2 1 0,4-2 1 16,6-1-2-16,-1-2 3 0,2-2-2 16,4-1 0-16,0-4 1 0,1 0-2 15,2-3 3-15,-1-1-3 0,0-2 1 16,-1-1 0-16,0-2 1 0,-2 0 0 15,0-2-1-15,-2-2 3 0,0-1-2 16,0-2-2 0,3 0 6-16,-3-1-3 0,0-2-3 15,2-1 5-15,0-2-5 0,1-1 0 16,-1 0 2-16,0 0 1 0,-1 0 2 16,-1-1 2-16,-2 0 2 0,-4 0 1 15,1 1 0-15,-1-2 5 0,-5 2 5 16,2-1-3-16,-1 0-4 0,-2-2-5 15,-1-1-6-15,0-3 0 0,2 2-1 16,-2-3 1-16,0 0-1 0,0 1-1 16,0-1 0-16,0 1 1 0,0 0 3 15,-2 4 8-15,0 1 9 0,-1 2 4 16,0 4-3-16,-2-1-6 16,-4 3-9-16,1 1-3 0,-1 1-4 0,-5 3 0 15,-1 0-1-15,0 2 1 0,-1 0-4 16,-1 1-15-16,4 0-23 15,1 4-24-15,3-3-28 0,3 2-30 16,-2 3-65-16,3-1-27 0,0-3-183 16</inkml:trace>
  <inkml:trace contextRef="#ctx0" brushRef="#br0" timeOffset="56840.91">10511 14841 151 0,'0'0'10'0,"0"0"11"0,1-13 17 0,-1 7 23 0,0 3-3 15,0-2-20-15,0 3-8 0,0-3 3 16,0 3 7-16,0-3 4 0,2 3-6 16,-2-3 1-16,0 2-3 0,1-1 0 15,-1 2-5-15,0-1-2 0,0 2-8 16,0 0-2-16,0 0 1 0,0 0 3 16,0 1-8-16,0 0-8 15,0 2-6-15,0 5-1 0,0 2 3 16,3 5 0-16,-2 5 4 0,1 4 1 15,-1 3-5-15,1 9 2 0,0 8-2 16,0 11-1-16,-2 0-2 0,0-2 1 16,-3-6 3-16,-3-8-2 0,-1-3-1 15,0-7 0-15,0-4 6 0,2-7 0 16,-3 0 9-16,2 2-2 0,-2 2-5 16,0 2-5-16,0-4-1 15,2-1-3-15,3-4 1 0,1-1 2 16,1-4-3-16,1-2 0 0,3-1 0 15,2-3 1-15,3 0 2 0,2-2-1 16,2-1 6-16,5-3 14 0,4-1 0 16,2-3-9-16,2 0-2 0,1 1 1 15,0 0-4-15,-1 0 2 0,-1 3-3 16,-1-2-4-16,-1 3-3 0,-1-2-1 16,-1 3 1-16,-2-2 4 0,0 0-4 15,1 2-4-15,-4-1-10 0,0 0-14 16,-2 0-5-16,-3 1-40 0,-2 0-21 15,-3-2-19-15,-2 1-6 0,-3-2-28 16,0 0-77-16,-3-2 3 0</inkml:trace>
  <inkml:trace contextRef="#ctx0" brushRef="#br0" timeOffset="57076.59">10491 15150 603 0,'0'0'1'0,"0"0"10"0,0 0 31 15,0 0 45-15,28-10-12 0,-11 2-17 16,4-1-18-16,3 0-6 0,2-1-6 16,2 0-3-16,2 0-10 0,0 2-12 15,0 2-3-15,0 1-1 0,1-1 0 16,-2 4-6-16,1-2-58 15,0 2-46-15,12-1-52 0,-7 0-42 0,-5 2-142 16</inkml:trace>
  <inkml:trace contextRef="#ctx0" brushRef="#br0" timeOffset="57657.34">11294 15522 384 0,'0'0'31'0,"0"0"6"0,0 0 16 0,0 0 15 0,0 0 0 16,10-35-28-16,-7 31-9 0,-2 0 6 15,1 4-7-15,-1 0-12 0,1 0-9 16,-1 6-5-16,0 4 2 0,-1 7 13 16,0 4-2-16,0 9 6 0,-4 11 2 15,0 6-6-15,-2 2-8 0,0-5-5 16,2-6-4-16,-1-11-3 16,2-6 2-16,1-6 1 0,0 1 0 0,0-2-1 15,2 2 5-15,0 0 4 0,0-4 2 16,3-3 0-16,1-4 1 0,4-3 1 15,1-2-2-15,1-7 0 0,4-2-5 16,1-2-5-16,1-3 0 0,1 0-2 16,2 0 0-16,-2 2 2 0,2 0-2 15,-2 0-3-15,0 3-14 0,-1 0-18 16,-3-1-9-16,1 3-24 0,-3 0-40 16,-4 0-15-16,-2 0-30 0,-3-1-95 15</inkml:trace>
  <inkml:trace contextRef="#ctx0" brushRef="#br0" timeOffset="57892.95">11209 15694 439 0,'0'0'49'16,"0"0"7"-16,0 0 3 0,0 0 16 15,0 0-5-15,36-20-37 0,-19 12-9 16,1 1-3-16,3 0-12 0,2 0-6 16,-1 2-3-16,2-2 0 0,0 4-25 15,0-2-39-15,0 1-29 0,9 2-23 16,-6 0-67-16,-3 0-48 0</inkml:trace>
  <inkml:trace contextRef="#ctx0" brushRef="#br0" timeOffset="58346.32">11671 15675 301 0,'0'0'45'0,"0"0"-3"0,0 0 40 16,0 0-16-16,0 0-33 0,0 0-23 15,35 5 0-15,-26-5-3 0,2 0 0 16,-1-1 7-16,2-3 1 0,1 1 2 15,-1-3-1-15,2 1-4 0,-3 0-1 16,-1 0 2-16,1-1 0 16,-1 1-5-16,-5-2 3 0,0 1-2 15,-1 0 2-15,-4-1 11 0,-1 0-5 16,-4-2-9-16,-3 2-7 0,-1-1-1 16,-3 1 0-16,1 0 0 0,-1 1 0 15,-2 2 1-15,0 1 0 0,-1 1 0 16,1 2 4-16,-1 0-2 0,1 2 6 15,-2 3 0-15,0 3 3 16,-2 4-8-16,0 1 1 0,-2 3 3 16,0 2-4-16,2 2-2 0,1 2-1 0,3-1-1 15,3 1 0-15,3-1 0 0,3-1 7 16,5 0 33-16,0-2 10 0,7-1-4 16,4-1-7-16,3-3-7 0,4 0-3 15,2-6-5-15,4-2-10 0,2-2-10 16,1-3-4-16,1 0-2 0,-1-4-34 15,-3-3-45-15,1-3-24 0,-1-1-19 16,5-9-27-16,-4 4-45 0,-5-1-115 16</inkml:trace>
  <inkml:trace contextRef="#ctx0" brushRef="#br0" timeOffset="58784.22">12078 15611 383 0,'0'0'100'0,"0"0"-55"0,0 0 58 0,0 0-27 15,0 0-29-15,15-32-3 0,-15 25-6 16,0 1-4-16,-1 0 11 0,-4 0-10 16,-1 1-15-16,-2 3-13 0,-1 1-7 15,-4 1 1-15,1 0-1 0,-3 3-4 16,0 3-14-16,-2 2-10 0,1 1-3 15,1 0-5-15,3 0 6 0,3 1 2 16,1-1 5-16,4 0 18 16,3-1 2-16,1 0 1 0,4 1 2 15,5 0 6-15,1 0 6 0,2 0 3 16,2 0-6-16,1-1-5 0,3 1-3 16,-4 1 0-16,3-1 0 0,-1 1-1 15,1 2 1-15,-1-2 4 0,-2 1 16 16,-3 0 7-16,1 0 6 0,-5-1-5 15,-3-1-13-15,-3-1-3 0,-1 1-5 16,-5-3-1-16,-5 0-4 0,-4 0-3 16,-2 0-4-16,-5-2-18 0,-3 0-11 15,-3-2-24-15,-1-2-22 16,-2 0-13-16,0-2-13 0,-8-6-25 16,8 1-39-16,7 0-26 0</inkml:trace>
  <inkml:trace contextRef="#ctx0" brushRef="#br0" timeOffset="59143.56">12277 15532 306 0,'0'0'239'0,"0"0"-195"0,0 0 44 0,19-41 4 0,-15 32-44 16,-4 0-20-16,2 3 1 0,-2 1-3 15,0 1 0-15,0 4-5 0,0 0-14 16,0 6-2-16,-1 4 7 0,-3 4 14 16,0 5-1-16,-1 3-14 0,-2 4-5 15,-2 7-2-15,1 8-3 0,1 4 0 16,-1-4 0-16,4-8 0 0,2-9 0 16,0-6-1-16,1 2 2 0,1 3 0 15,0 2 1-15,6-4 10 0,-1-2 8 16,4-4 5-16,2-2 4 0,3-4-3 15,2-2-11-15,3-4-6 0,4-3-6 16,0 0-4-16,2-3 0 0,4-4-17 16,-2-2-22-16,0-1-13 0,1-1-12 15,-2 0-2-15,-3 0-6 16,-2 0-36-16,0-5-34 0,-6 4-42 16,-4-1-132-16</inkml:trace>
  <inkml:trace contextRef="#ctx0" brushRef="#br0" timeOffset="59377.97">12208 15703 494 0,'0'0'157'0,"0"0"-101"0,0 0 62 15,46-9-4-15,-19 5-49 0,7 1-14 16,8-3-1-16,8 0-24 0,2-1-14 15,-9 4-8-15,-9 0-2 0,-8 2-2 16,4 1-1-16,5 0-29 0,4 2-49 16,7 2-25-16,-6-3-35 0,-12-1-60 15,-4 0-131-15</inkml:trace>
  <inkml:trace contextRef="#ctx0" brushRef="#br0" timeOffset="59753.21">14254 15225 415 0,'0'0'87'0,"0"0"-14"0,0 0 53 0,0 0-34 16,0 0-45-16,0 0 29 16,0 0-9-16,24-1-9 0,-10-1-25 15,1 1-4-15,5 0-2 0,2 0-7 16,3 0-9-16,2 1-8 0,3 0-3 15,0 0-2-15,0 0-20 0,-3 0-19 16,2 0-24-16,-3 0-36 0,6 1-55 16,-9-1-47-16,-5 0-95 0</inkml:trace>
  <inkml:trace contextRef="#ctx0" brushRef="#br0" timeOffset="59909.54">14324 15345 707 0,'0'0'45'16,"0"0"-19"-16,0 0 82 0,38 6-63 15,-15-6-41-15,9 0-3 0,9-1 0 16,10-1-1-16,4 0-27 0,0 2-22 16,-4 0-57-16,-3 0-19 0,-11 2-52 15,-5 0-100-15</inkml:trace>
  <inkml:trace contextRef="#ctx0" brushRef="#br0" timeOffset="62851.69">16136 14857 120 0,'0'0'77'0,"0"0"-17"0,0 0 27 16,-5-3-7 0,3 2-26-16,1 0-16 0,-1-1-6 15,-1 2 0-15,0-1-3 0,2 1 1 0,1-1 4 0,-2 0 5 16,2-1 5-16,0 0 0 0,0 0-15 15,-1-2-3-15,1 1-6 0,0-3-7 16,0 0-4-16,1-2 2 0,5-1-1 16,-1-1-3-16,3 0-2 0,0-2 0 15,0 1-3-15,4 0 1 0,-2 0 7 16,2 1 7-16,-2 1-6 0,3 0 2 16,-1 1-1-16,-1 1-2 0,3 3-5 15,-1-2-2-15,0 4 0 0,1-1-1 16,-1 3 0-16,1 0-1 0,-1 0-1 15,-2 0 0-15,1 6 0 0,-1 0 0 16,0 2-2-16,-3 4 2 0,-1 1 1 16,-1 3 1-1,-3 0 2-15,3 4 3 0,-4 1 4 0,-1 1 3 16,1 0-2-16,-2 2 0 0,0-1-3 0,0 3-1 16,-2-2 1-16,1 3 1 0,-5-1-7 15,1 2 0-15,-1-2-1 0,-4 1 0 16,-1-1-2-16,-3 2 0 0,0-3 0 15,-4-1-1-15,1-1 0 16,1-1-1-16,-3-1 0 0,6-3 1 16,-2-3 1-16,5-1-2 0,2-3 0 15,3-2-2-15,1-4 3 0,4-2 0 16,0-2-3-16,0 1 4 0,0-2 1 16,4-2 0-16,1-2 8 0,0-1-2 15,1-4-3-15,1 0-2 0,2-2 1 16,-1-3-2-16,3 0 0 0,3-2-1 15,-3-2 0-15,5 2 0 0,-2-3-1 16,5 2 2-16,-3-1-1 0,0-2 0 16,-2 3 0-16,2-2 0 0,-2 2 1 15,0-1 0-15,-4 2-1 0,1 2 1 16,-3-1 0-16,3 2-1 16,-3 1 0-16,0-1 1 0,1 2-1 15,-1 0-1-15,0-2 1 0,0 3 0 16,1-2 0-16,-1 3 0 0,0-1 0 15,-1 1-1-15,0 2 1 0,-2 0 0 16,0 2 0-16,-4 1 1 0,1 0 2 16,-2 1 2-16,0 0 0 0,0 1-2 15,0 0 1-15,0-1-2 0,0 2 2 16,0 0-2-16,-2 1 0 0,-1 0 1 16,0 0 1-16,-2 4-3 0,-4 2-1 15,-1 5 0-15,-1 3-1 0,-3 4 2 16,-2 3 0-16,-3 2-1 15,-1 1 0-15,4 4 0 0,-3 1 1 16,3 0-1-16,1-1 0 0,2-3 0 16,3 1 1-16,-1-3 0 0,5 1 1 15,3-4 16-15,3-2 9 0,0-1 7 16,5-4 6-16,1-1-1 0,6-5 0 16,1 0-6-16,3-1-4 0,1-5-12 15,2-1-3-15,2 0-9 0,1 0-2 16,3-5-3-16,-3 0-4 0,1-2-32 15,0 0-22-15,-1 0-34 0,0 0-27 16,2 3-68-16,-2 1-92 0,-8 2-80 16</inkml:trace>
  <inkml:trace contextRef="#ctx0" brushRef="#br0" timeOffset="63934.66">17010 15355 368 0,'3'-2'75'0,"1"-1"-40"0,-2-2 61 0,3 0-31 0,1-1-41 0,-3 1-1 16,2-1-1-16,0 1 17 0,-1 3 9 15,0-2 2-15,-3 2-1 16,1 0 3-16,-2-2 0 0,0 2-5 16,0 1-11-16,0-3-16 0,-2 3-7 15,-1-3-2-15,1 2-3 0,-2-1-4 16,-1 1-1-16,2 1-1 0,-2 1 0 16,-3 0 0-16,3 0-2 0,-4 4-1 15,1 1 1-15,-3 2 0 0,0 0 0 16,-2 1 0-16,1 0 0 0,1 1 0 15,-2 3 0-15,2-1 0 0,0 0 0 16,1 2-2-16,3 0 2 0,2-1-1 16,2 2 1-16,1-2 0 15,2 1 0-15,0-1 0 0,0 0-2 16,0 0 2-16,5 0 2 0,0-1-1 16,4-1 2-16,-1-1-2 0,0 0 0 15,4-1 1-15,-2 0-1 0,0-2 1 16,0 1-1-16,-3-1 0 0,1-1 0 15,0-1 0-15,1-1 0 0,-3-1 3 16,1 0-2-16,-1-1 0 0,-1-1-1 16,1 0 0-16,0 0-1 0,1 0 1 15,-1-3-1-15,-1 1 0 0,-1-1 0 16,0-1 0-16,-3 2 0 0,1-1 1 16,-1 1 0-16,1 0-1 15,-2 0 2-15,0 0-1 0,0 0-1 16,0-1 0-16,0-1 0 0,0 0 0 15,0-1 0-15,2 0-1 0,-1-1 0 16,-1 1 1-16,0 1-1 0,2-1 1 16,-2 0 0-16,0 0 1 0,2-1-1 15,-1-1 0-15,-1 1 0 0,3-1 0 16,-3 0 1-16,2-1-1 0,-2 1 0 16,3-1 0-16,-3 0 0 0,3 0 0 15,-3-1 2-15,0-1-3 0,3 1 2 16,-3 0-1-16,0 1 0 0,0 0 0 15,0 0 0-15,0 1 6 0,0 1 2 16,2 0-6-16,-2 0 2 0,0 0-3 16,0-2 1-16,0 1-2 0,-2 1 0 15,-1-2 0-15,0 1 1 0,3-2 2 16,-3-3-2-16,1-2 5 0,-1 0 4 16,0-3 1-16,3-1-1 0,-2-2 2 15,2 2 0-15,0-2 2 0,-1 1-1 16,-1 3 3-16,2-2-1 0,0 3 7 15,0 1-1-15,0 1-2 0,0 3-1 16,3-2 1-16,-1 1-4 0,1 1-4 16,0 1-4-16,2 2-2 0,-3 0-5 15,-1 2 0-15,2 2-1 0,0 0-6 16,-3 2-14-16,0 0-11 16,2 0-13-16,-2 1-20 0,0 0-12 15,1 0-31-15,1 0-39 0,3 1-49 16,-2 0-19-16,2 0-111 0</inkml:trace>
  <inkml:trace contextRef="#ctx0" brushRef="#br0" timeOffset="64622.78">16079 14379 59 0,'-3'0'92'0,"1"0"-5"0,2-2 9 0,-3 1 2 15,1-1-23-15,1 1-27 0,-1 0-3 16,2 1-6-16,-3-1 1 0,0 1-2 15,2 0-2-15,1-1 8 0,0 1-8 16,0 0-10-16,4 0-22 0,2 0 19 16,6 0 17-16,6 0-7 0,6 0-5 15,11-4 5-15,11-1 0 0,14-3-3 16,5 1 4-16,-5 1-3 0,-5 2-10 16,-10-1 1-16,-3 2-6 0,-1-1-3 15,-4 0 2-15,-3 1 0 0,-5 1-5 16,-7 0-7-16,-5 0 4 0,-3 2-7 15,0 0-2-15,2 0-14 16,3 0-24-16,-6 4-36 0,-2-2-50 16,-2 4-38-16,-1-1-76 0,-3-2-112 15</inkml:trace>
  <inkml:trace contextRef="#ctx0" brushRef="#br0" timeOffset="65248.23">18342 15052 188 0,'0'0'76'0,"0"0"-19"0,-10 0 31 0,7 0 3 16,0-1-22-16,1 1-10 0,2 0 5 15,0 0-1-15,0 0-10 0,4 0-14 16,5-1 32-16,5-1-3 0,7-1-4 16,9 2-4-16,9-2-8 0,9 0-16 15,5 1-6-15,-4-2-8 0,0 2-8 16,-4 0-4-16,0-1-5 0,0 2-3 15,-3 0 0-15,-1 0-1 0,-3-1-2 16,0-1-1-16,-5 2-29 0,-4 0-49 16,-6-2-61-16,3 0-53 0,-6 1-93 15,-3-3-229-15</inkml:trace>
  <inkml:trace contextRef="#ctx0" brushRef="#br0" timeOffset="68503.14">19716 15481 193 0,'0'0'63'0,"0"0"-18"16,0 1 44-16,0 0-12 0,0-1-30 16,0 0 4-16,0 0 5 0,0 0 8 15,0 0-3-15,0 0 2 0,0 0-3 16,1 0 1-16,-1 0-5 0,0-2-9 16,1 0-16-16,1-4-4 0,2 0-6 15,1-3-4-15,3-4-4 16,1 0 8-16,2-5 0 0,3-3-2 15,0-4-6-15,6-2 4 0,3-7-5 16,4-9-1-16,3-7-3 0,2-2 0 16,-5-1-3-16,-3 6-3 0,-2 3 0 15,0 2-1-15,-1 2 1 0,2 1-2 16,-1 2 3-16,2 0 0 0,-3 2-1 16,-1 2-2-16,-3 5 2 0,-4 5-1 15,-3 5 0-15,1 0-1 0,0-2 2 16,3-3 0-16,-1-1 1 0,-1-1-2 15,0 3 2-15,-3 1 2 0,-1 0-2 16,-2 2 0-16,2 2-1 0,-3-1-2 16,-2 4 1-16,0 1 0 0,0 2 0 15,-2 3 0-15,-1 0 2 0,0 3 1 16,0 0 2-16,0 4 1 0,0 1-1 16,0 0-6-16,0 2-2 0,0 5 0 15,0 3 2-15,0 4 1 0,0 3 0 16,-2 3 1-16,1 4-1 0,0 9 0 15,-2 9-1-15,0 8 0 0,-1 3 0 16,2-5-3-16,1-5-4 0,1-6 5 16,2-3 2-16,3-7 0 15,-1-5-1-15,0-7 2 0,1 1-1 16,3 1 0-16,1 0 1 0,2 1-1 16,3-2 1-16,-3-5 1 0,0-3-2 15,2-5 4-15,-2 0 1 0,2-3 1 16,-3-5 5-16,2-4 1 0,1-8-3 15,-1-4-4-15,3-9-3 0,2-13-2 16,3-14 0-16,-1-6-1 0,-2 1-1 16,-3 6-2-16,-2 10-1 0,-3 14 5 15,-2 6 0-15,-3 9 3 0,3 1 0 16,-2 2 5-16,0-1-1 0,0 0-4 16,-2 3-1-16,-2 4-1 0,0 2 2 15,-1 5 0-15,0 1-3 16,0 1-9-16,-1 9 1 0,-3 1 6 15,2 8 2-15,-2 3 2 0,0 4-2 16,1 0 1-16,1 3 0 0,0 1 0 16,0-1 0-16,-1-1 0 0,3 1 0 15,0-3 9-15,3 0 9 0,1-2 8 16,0-2 2-16,0-1-2 0,2-2 1 16,-1-3-5-16,3-2-7 0,0-1-4 15,1-2-3-15,3-3-7 0,1-3 1 16,1-1 1-16,3-4-4 0,1 0 0 15,1 0-1-15,3-1-13 0,1-2-11 16,0 0-11-16,3 1-15 0,0 0-13 16,-1 0-23-16,-2 2-34 0,3 0-66 15,-4 4-91-15,-6-2-103 0</inkml:trace>
  <inkml:trace contextRef="#ctx0" brushRef="#br0" timeOffset="69490.39">21332 15168 337 0,'3'-5'74'0,"0"-1"-32"0,0 0 46 0,2-1-30 0,0 0-33 16,-1-1 8-16,1 1 0 0,-2-1 3 15,-1 2 3-15,-2-1 4 0,0 4-6 16,-1-1 15-16,-2 1-10 0,-2-1-9 16,0 1-1-16,-1 0-10 15,-1 2-5-15,-1 1-1 0,-1 0-7 16,1 0-6-16,-2 4-2 0,0-1 0 16,0 4-1-16,0 0 0 0,-2 3 0 15,1 1 0-15,0 2-1 0,-1 2 1 16,2 0 0-16,1 3 0 0,-1-1-1 15,4 2 1-15,1-3 1 0,3 1-1 16,1-3 1-16,1 0-1 0,2-2 0 16,4-2 1-16,2-1 0 0,2 0 2 15,1-2-3-15,1 0 0 0,1-2 0 16,-2 0 2-16,2-3-1 0,-4 0 0 16,-1 0 0-16,-1-1 0 15,0-1-1-15,-2 0 1 0,0 0 0 0,0-3-1 16,1 1 0-16,0-1 0 0,-2-1 0 15,0 1 0-15,1-3 0 0,-2 1 2 16,1 0-3-16,-1 0 2 0,2-1 1 16,-1-2-1-16,-1 1-1 0,-1-2 2 15,1 0 0-15,-2-1-1 0,1-1 1 16,-1 1 2-16,0-2 5 0,-1-1 2 16,0-1 2-16,1-1 4 0,-1-4 2 15,0-1 4-15,0-4 0 0,0-4-4 16,0-6 0-16,1-8-5 0,-1 6 5 15,-1 3 4 1,0 8 1-16,0 6-2 0,0-2 5 0,0-2-1 0,1-1-5 16,-1 3-5-16,1 0 0 0,0 1-2 15,0 3-4-15,0-1-2 0,0 2-1 16,0 2-4-16,0 1-1 16,0 3 0-16,0 1-1 0,0 3 0 15,2 0-2-15,-2 1 1 16,0 0-1-16,0 2-1 0,0 1-18 0,0-1-20 15,0 3-34-15,2 0-31 0,0 0-38 16,2 1-67-16,4 4-17 0,1 1-41 16,-1-3-151-16</inkml:trace>
  <inkml:trace contextRef="#ctx0" brushRef="#br0" timeOffset="70710.09">15795 16044 175 0,'0'0'83'0,"0"0"-41"0,0 1 18 0,1-1-3 16,-1 2-8-16,2-2-2 0,1 1-5 16,-3 1-2-16,3-2-7 15,-1 1 2-15,3 0 3 0,-1 1 5 16,1-2 1-16,1 1-1 15,2-1-9-15,-1 1-9 0,5-1-7 16,1 0-7-16,4 0-3 0,1 0-2 0,2 0 1 16,5-1 0-16,4 0 3 0,5-1-1 15,9-2 0-15,14 1 5 0,0-1 1 16,5 0 1-16,-1 0 4 0,-1-2-1 16,3 1 0-16,4-2-1 0,4-2-7 15,5 1-8-15,1 1 1 0,5-2-4 16,5 2 0-16,2-2 12 0,4 0 0 15,3 1 3-15,-1 2 3 0,6-1-1 16,-1 1-1-16,4 1-7 16,2-2 8-16,3 0-7 0,2 3 4 15,3 1-2-15,2 0-6 0,4-1 10 16,4 0-4-16,0-2 0 0,3-1-1 16,2 2-3-16,6-2 0 0,1 2-4 15,1 0-3-15,5 1-1 0,0-2 0 16,2-1 0-16,-1 3 0 0,1-2-11 15,1 5-9-15,1-1-5 0,-2 1-3 16,4 0 3-16,-3 0-7 0,0 0 14 16,-1 1 2-16,-3 0 5 0,-2 0 11 15,-3 1 3-15,-5 0 0 0,-2 0 7 16,-5 0 6-16,-6 1 8 0,-4-1-4 16,-6 1-6-16,-8-1-7 0,-6-1-6 15,-5 1-2-15,-6-1-12 0,-7 0-26 16,-6-2-26-16,-4-1-55 0,-6-4-53 15,-18 1-77-15,-8-2-190 0</inkml:trace>
  <inkml:trace contextRef="#ctx0" brushRef="#br0" timeOffset="73232.84">17605 16655 130 0,'0'0'43'0,"0"0"3"16,0 0 54-16,0 0-28 0,0 0-26 15,30-19-10-15,-25 15-13 0,2 0 8 16,-1 1-3-16,0 0 2 0,0 1-6 15,-3-1-2-15,2 0-2 16,-3 2 9-16,-2 0 5 0,0 1-2 16,0 0-5-16,0 0-9 0,0 0-11 15,0 0 3-15,0 0 0 0,0 0-2 16,0-1 0-16,-2 1-4 0,2-1 8 16,-3 0 1-16,1 0 10 0,2 0-1 15,-3 0 5-15,-3 0 0 0,3-1 3 16,0-1-7-16,-2 1-3 0,0-2-4 15,0 1-5-15,-1-1-8 0,-3 0-2 16,1 1 0-16,-2 0 0 0,-2 2-1 16,-1-1-1-16,-1 2 1 0,1 2 0 15,-4 5-2-15,-1 1-3 0,-4 2-10 16,-1 3 1-16,-1 2-3 0,-1 2-14 16,-1 0-2-16,1 4 4 0,2-4 7 15,3 1 0-15,0 0 11 0,7-3 9 16,2 1 2-16,3-4 0 0,2-1 0 15,6-1-1-15,0-2 1 0,6-1 11 16,2-3 14-16,6-1 6 0,-1-1-3 16,4 0-9-16,-1 1-9 0,3-2-3 15,-1-1 2-15,2 3 0 0,1-1 3 16,-4 0 1-16,2 3 0 0,1 0-4 16,-4-1 1-16,3 1-4 0,-3 0 1 15,-2 2-1-15,2 0 2 0,-5 2 0 16,0 0-6-16,-1-1-1 0,-1 0 2 15,-3 1-3-15,-4 0 1 0,-2-1 3 16,0 0 3-16,-5 2 4 16,-5-1 4-16,-2-1-5 0,-5 2 4 15,1 0 5-15,-6-2 1 0,-1 0-2 16,-2 0-1-16,0-2-3 0,-3 0-6 16,-2-2-4-16,0-1-3 0,-2-3-1 15,2 3 0-15,2-1 0 0,1-1-4 16,3 0-11-16,7 0-9 0,1 0-28 15,5 0-21-15,4-1-41 0,7 0-50 16,5 0-59-16,2 0-113 16</inkml:trace>
  <inkml:trace contextRef="#ctx0" brushRef="#br0" timeOffset="73983.37">17961 17034 279 0,'0'0'98'0,"2"0"-66"0,-1 0 31 0,-1-1-6 15,0-1-13-15,0 0-11 0,0 0 9 16,0 0-1-16,-1-1-1 0,-1 1-11 15,2 0 1-15,0-2 0 0,0 2-3 16,-1-1-2-16,0 0-5 0,0 1-1 16,-1-3-7-16,1 4-1 0,-3-2-3 15,1 1-1-15,-2 0-3 0,0-1-4 16,-2 2 2-16,-1 0-1 0,0 0-1 16,-1 1 0-16,-1 0 0 0,-1 2 2 15,0 1-2-15,2 1 0 0,-3 1-2 16,0 2 1-16,2 3 0 0,2 1-9 15,-4 2 1-15,6-2 2 0,-2 3-1 16,4-2-1-16,1 2 3 0,3 0 6 16,0-1 0-16,3-1 0 0,2-2 0 15,6 1 3-15,0-2 1 0,2-2 7 16,2-1 4-16,-2-1 0 16,3-2-8-16,-2-1-1 0,-1-1 3 15,1-1-3-15,-3 0-1 0,0-2-2 16,0 0 1-16,-2-2-1 0,-1 0 0 15,-1-1 3-15,-1-1 0 0,-2 0 4 16,0-1 5-16,-3-1 11 0,-1-3-2 16,0 0-1-16,-4-3 3 0,-1-4 5 15,-1-1-1-15,0-5 0 0,-2-3-4 16,2-9-3-16,-1-9-2 0,2-4-8 16,2 5-2-16,3 12-3 0,0 15 4 15,0 6-3-15,3 0-5 0,-3 1-4 16,2-1 2-16,0 2-2 0,-1 2-19 15,2 4-26-15,1 1-28 0,1 2-40 16,2 2-72-16,7 6-37 16,-1-1-50-16</inkml:trace>
  <inkml:trace contextRef="#ctx0" brushRef="#br0" timeOffset="74358.36">18381 16681 540 0,'0'0'81'0,"0"0"17"0,11-15 31 0,-9 11-67 0,1 0-19 0,0 2 2 16,-3 0-19-16,0 2-4 0,0 0-4 16,-1 3-14-16,-4 6 8 0,-3 7 10 15,-2 4 7-15,-7 12-6 0,-5 12-9 16,-4 15-7-16,-8 6-2 0,3 5-4 16,-1-1 1-16,2-6 0 0,-2-1-1 15,2 1-1-15,-3-2 2 0,2-1 0 16,-3 1-2-16,4-2-6 0,2-3-13 15,5-3-10-15,1-5 11 0,4-8-6 16,6-8-30-16,1-7-47 0,2-1-50 16,4-5-44-16,2-5-99 0</inkml:trace>
  <inkml:trace contextRef="#ctx0" brushRef="#br0" timeOffset="75234.34">18461 17522 346 0,'0'0'46'0,"0"0"68"0,0 0 8 0,0 0-65 0,18-42-19 15,-7 31 11-15,2 0 4 0,1 0-3 16,3 2-28-16,0-2-12 0,1 3 3 16,2 1 2-16,-3 0 0 15,1 0-3-15,-5 3-5 0,4 0-3 16,-5 2-2-16,-1 0 1 0,0 1-3 15,-3 1 1-15,-2 0-1 0,0 5-2 16,-3 0-1-16,1 0 0 0,-1 4-2 16,-2 0 5-16,-1 3 4 0,2 3-1 15,-1 1-1-15,1 2 1 0,0 2-1 16,2 1-1-16,-2 0-1 0,1 0 1 16,3-3-1-16,-2-2 2 0,0 1-1 15,1-4 0-15,-2-2 6 0,-1 0 16 16,0-4-5-16,-1-4 3 0,1 0 3 15,-1-3 2-15,1 0 9 0,-1-6-2 16,1-5-14-16,-2-3-3 0,4-3-7 16,-2-5-1-16,0-5-3 0,-1-12-3 15,3-7 0-15,-1-14-2 0,2-2-3 16,-1 5-1-16,-1 5 3 0,-1 8-1 16,4 5 2-16,-3 6 0 0,0 12 0 15,-2 4 1-15,-1 4 5 0,0 1-1 16,0-1 4-16,0 2 3 0,0 1 3 15,1 3 5-15,-1 1 3 0,5 0-5 16,-2 2-4-16,5-1-7 0,5 3 7 16,3-2 15-16,5 1 2 0,3 0 1 15,4 0 0-15,3-1 1 0,6-1-4 16,8-4-1-16,9 2-5 0,2 1-13 16,-4 2-6-16,-5 2-3 15,-3 1 1-15,2 0-2 0,1 0-6 16,-4 1-20-16,-1 0-26 0,-2 1-21 15,-2 3-16-15,-8 0-39 0,-7 1-24 16,6 3-71-16,-12-2-67 0,2 1-37 16</inkml:trace>
  <inkml:trace contextRef="#ctx0" brushRef="#br0" timeOffset="76578.5">19015 17414 61 0,'3'-2'14'0,"0"-1"10"0,0-1 28 0,-1-1-30 0,1 2-3 16,-1-2 7-16,-1 3-5 0,-1 0 1 15,2-1 6-15,-2 2 6 0,0 1 9 16,0 0 7-16,0 0-16 16,0 0-12-16,0 0-2 0,0 0 13 15,0 0-2-15,1-1-6 0,-1 0-3 16,1 0 2-16,0 0-10 0,-1 0-4 16,0 1-2-16,2 0 2 0,-2 0 8 15,1-1 9-15,-1 0 7 0,0 1 4 16,2-1-2-16,0-2 2 0,-1-1 1 15,3-2-8-15,0 2-9 0,0-1-1 16,4-1-5 0,-1-1-9-16,2 1 3 0,0-1-3 15,-2 1 1-15,1 1 6 0,1 1-4 16,-3 1 0-16,-1 1-1 0,0 0-3 16,-1 1 3-16,0 1 0 0,1 0-1 15,-1 0-2-15,-1 0-5 0,2 3-1 16,-3 2 0-16,1 2 0 0,0 2-2 15,-3 3 2-15,1 2 8 0,-1 1-4 16,0 4-2-16,0-1 0 0,0 2-1 16,0 0-1-16,0 2 1 0,0-1 1 15,-1 2-2-15,-2-4 0 0,3 1 0 16,-3-5 0-16,2-1 0 0,0-1 0 16,-2-2 1-16,2-3 0 0,-1-1-1 15,1-1 0-15,-1-3 0 0,0-2 2 16,2-1 0-16,0 0 0 0,0-1 7 15,0-5 4-15,4-2-8 0,-1-2 5 16,1-6 5-16,1-2-3 0,2-6 0 16,2-2-7-16,1-4 1 0,1 1-5 15,3 1 4-15,0 5 7 0,2-1 1 16,0 3-2-16,2 3-4 0,-1 2-3 16,1 3 2-16,0 1 1 0,-3 3-5 15,1 3 3-15,-2 1 1 0,-4 5 2 16,1 0 3-16,-5 7-2 0,1 4-5 15,-3 3 1-15,-2 3 2 0,-2 3 6 16,0 1-2-16,-1 2-1 0,0 1-3 16,-2 0 4-16,0 3-1 0,3-1 8 15,-2 0 4-15,1-2-2 16,1-3-7-16,0-4-3 0,0 0-5 16,0-3-3-16,0-1-2 0,1-2 0 15,0 0-1-15,0-2-18 0,3 0-26 16,0-1-40-16,3-2-49 0,-2-1-99 15,0-5-149-15</inkml:trace>
</inkml:ink>
</file>

<file path=ppt/ink/ink5.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1-06T14:56:15.884"/>
    </inkml:context>
    <inkml:brush xml:id="br0">
      <inkml:brushProperty name="width" value="0.05292" units="cm"/>
      <inkml:brushProperty name="height" value="0.05292" units="cm"/>
      <inkml:brushProperty name="color" value="#0070C0"/>
    </inkml:brush>
  </inkml:definitions>
  <inkml:trace contextRef="#ctx0" brushRef="#br0">24643 6218 173 0,'0'0'5'0,"0"0"12"0,0 0 5 16,8-18 25-16,-4 14-12 0,-2 1-3 16,0-2 6-16,1 2 6 0,-2-3 1 15,0 2-2-15,0 1-9 0,0 1 5 16,0-1-6-16,-1 2-2 0,1-1-4 16,0 1-6-16,1-3-1 0,1 3-4 15,1-1-4-15,4-2 1 16,1 3 7-16,3 0 2 0,3 0 3 15,3-1-4-15,3 2-1 0,5-1 2 16,3 0-6-16,8-1 6 0,13-3 2 16,14-2-1-16,8-3-1 0,2-1 8 15,4 1-6-15,-3 0-6 0,6 2-6 16,3 0-7-16,2 1 1 0,1 1-4 16,4 0-1-16,2 1-1 0,2 0 1 15,1-1 1-15,-4 4-2 0,3 0-1 16,0 1 0-16,0 1-12 0,3 0-4 15,0 0-18-15,-1 5-22 0,0 2-20 16,-1 0-54-16,-26 0-50 0,-14-3-128 0</inkml:trace>
  <inkml:trace contextRef="#ctx0" brushRef="#br0" timeOffset="6818.94">19104 8428 99 0,'0'0'23'0,"1"-6"-3"0,2 4 5 0,1-3 14 0,-3 1-10 0,0 0 2 16,1 2-3-16,-1 0 8 0,-1-1 0 15,0 3-1-15,-1-1-1 0,-2-1 4 16,1 1-3-16,-2-2 1 0,1 3-7 16,2-2-5-16,-2 0-4 0,0-1-5 15,2 2-5-15,0-1-3 0,0 1 1 16,-1-2 1-16,2 2 3 0,0-1-2 15,0 0-2-15,0 0 2 0,0 1-2 16,0-2-3-16,2 0-1 0,0 2-1 16,2 0 2-16,0-2-2 0,3 1 2 15,0 1 1-15,0 0-1 0,1 0 1 16,2 0 1-16,2 1 2 0,1-1-1 16,5 0 1-16,2 0-1 0,1 1 1 15,4-1 1-15,2 1 0 0,1 0-2 16,9 0-4-16,7 0 2 0,6 0-3 15,4-1 2-15,-4 1-1 0,-1-1 4 16,-5-1 8-16,2 1 7 0,4-1-1 16,2 1-7-16,3-1-1 15,5 0-4-15,2 0-4 0,2-1 2 16,2 1-3-16,2-1 1 0,2 1-1 16,1-1 2-16,5 1-2 0,4-2 9 15,3 1-1-15,3-2-1 0,-1 1-2 16,1 0-4-16,-2 2 0 0,2-1-4 15,0 0-1-15,-2 0 3 0,1 1 1 16,-4 0-2-16,-3 2-2 0,-1 0-1 16,-4 0 0-16,0 0 0 0,-1 0 4 15,-2 2-4-15,-4-1 0 0,-3 3 0 16,-4-2 0-16,-2 3-7 0,-4 0-34 16,-3 0-61-16,-1-1-90 15,-15-2-74-15</inkml:trace>
  <inkml:trace contextRef="#ctx0" brushRef="#br0" timeOffset="8195.68">26988 8393 191 0,'0'0'16'0,"0"0"20"0,0 0 19 0,0 0 2 15,0 0-18-15,0 0-9 0,1-29-1 16,1 24-8-16,-1 3 0 0,-1 0 9 15,1-2 0-15,-1 3 10 0,0 1 4 16,0-1 6-16,0 1-6 0,0 0-9 16,0-1-10-16,2 1-12 0,2-1-8 15,3-1 1-15,5 0 1 16,6 1 3-16,12-3-4 0,11 1 4 16,17-3 4-16,8-1 13 0,7 0 14 15,2 2 1-15,4 1-4 0,2-1-6 16,6 2-11-16,3-2-11 0,-1 0-2 15,1 1-3-15,-2 0-2 0,-4-2 1 16,-2 2-3-16,-2 0-1 0,-4-1 1 16,-3 1-1-16,-4-1-1 0,-6 0 1 15,-2 1-27-15,-2 0-69 0,-6 0-81 32,-14 1-74-32,-9-4-246 0</inkml:trace>
  <inkml:trace contextRef="#ctx0" brushRef="#br0" timeOffset="17130.65">30179 8399 337 0,'0'0'6'0,"-3"-6"0"0,-1 3 28 16,1-1 16-16,-3 0-15 0,1 0-15 15,-1-2-5-15,0 1 4 0,1 0 3 16,-4-1 1-16,2 0 0 0,-1-1 5 15,0-1-2-15,-3 0-3 0,0-1 0 16,0 0-7-16,-3 1-5 0,-1-3-2 16,-2 2-1-16,-2-2-1 0,-2 0-2 15,-2-1-1-15,-4 2 0 0,1-2 3 16,-3 1 2-16,-1 0 0 0,0 0 3 16,-6-2-5-16,-6-1 0 0,-6-1-3 15,0 0 0-15,-1 2 2 16,3 4 2-16,2 1 4 0,-1 0 5 15,-3 0 0-15,-3 0 1 0,-1 1-3 16,-1 0-6-16,-1 3-2 0,0 2-3 16,-1 1-1-16,-2-1-1 0,2 2 0 15,2 0 5-15,0 0-4 0,-1 0 7 16,2 0-3-16,-2 3-3 0,0 0 5 16,-1 3-1-16,2 0-3 0,0 2 1 15,-1 0-2-15,-1 0 3 0,-1 5-2 16,-2-4 3-16,1 3-3 0,-1 2 2 15,-2-1 0-15,3 2 2 0,2 2-2 16,3 0-2-16,6 1 0 0,0 0-4 16,5 1 1-16,2 1-4 0,0-1 4 15,4 1-1-15,6-1-1 0,6-4 0 16,5-1 0-16,2 0 1 0,-4 5-1 16,-2 2 0-16,-2 3 0 0,3 2 2 15,1-1-1-15,3 0 1 0,0 3-1 16,5-1 0-16,-2 0 0 0,3 1 1 15,0 1-2-15,3 0 0 0,3 1-1 16,1-1 1-16,3 0 0 0,0-1-1 16,2-2 1-16,4 2-1 0,1-2 1 15,4 1 1-15,1-1-1 0,1-2 1 16,2 3 2-16,1-1-3 16,2-2 2-16,-1 3-2 0,4-4 2 15,1 2-1-15,1-2 0 0,2 2-1 16,3-3 2-16,3 1-2 0,5 3 1 15,10 1 0-15,6 1-1 0,4-3-3 16,-3-1 2-16,-3-3 1 0,-1-5-1 16,4 1 1-16,1 0 1 0,2-1 2 15,5-2-2 1,0 2 1-16,1-3 3 0,3 1-1 0,2 0-1 0,2-1 0 16,3 0-1-16,0 0 9 0,1-1-8 15,5 1 4-15,0-1-2 0,4 0 5 16,2-3 1-16,-1 2 0 0,5-3-4 15,0 1-2-15,1-2 3 16,0 0-4-16,1 0-2 0,-3-1 1 16,5-1-1-16,1-2-1 0,1-1 7 15,2 0-2-15,-2 0-1 0,-1-1-4 16,1-1 2-16,-3 0-1 0,2 0-2 16,-1 0 5-16,-1-2-5 0,-3-1 1 15,-2-2 1-15,-1 0-2 0,-2-3 0 16,-1 0 1-16,-5-3-1 0,-1-3 1 15,-5 2-1-15,-8-2 0 0,-2-2 0 16,-3 1 1-16,-4-1-1 0,-4-1 0 16,-1 0-1-16,-7 0 2 15,-3-2-1-15,-8 3 0 0,-7 2 1 16,-5 2-1-16,-4 0 0 0,3-3-1 16,1-4 0-16,-1-3-3 0,-4 2 2 15,-3-3 1-15,-1 1-5 0,-3-1 4 16,-6 0 2-16,0 1-1 0,-3 0-1 15,-4 0 2-15,-3-1-3 0,-1 0 3 16,-5 1 1-16,0 0 0 0,-3-2-2 16,-3 1 2-16,0 1-1 0,-5 0 1 15,0-2-2-15,-1 1 2 0,-1 1-1 16,-1-1 1-16,2-2 1 0,-2 3 0 16,0-1 4-16,0-2-4 0,-2 3 2 15,5-2 1-15,-6 0 0 0,3 3-2 16,-1-1 0-16,-1 0 7 0,-1 2-6 15,-5-3-2-15,-4-2 0 0,-8 0-2 16,1 0 0-16,3 4 2 0,5 0-2 16,4 4 0-16,0-1 1 0,-1 3-1 15,-3-3 0-15,3 3 1 0,-6 1-1 16,-2 4 2-16,-5-1 7 0,-4 1 2 16,-6 3-1-16,-6 0 2 0,-6 3-1 15,-6 2-2-15,-4 0 9 0,-1 2-5 16,-3 0 1-16,-1 0-14 0,1 2 5 15,0 0-10-15,-1 3-37 16,0-3-81-16,19-1-120 0,11-1-180 16</inkml:trace>
</inkml:ink>
</file>

<file path=ppt/ink/ink6.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1-06T14:58:09.570"/>
    </inkml:context>
    <inkml:brush xml:id="br0">
      <inkml:brushProperty name="width" value="0.05292" units="cm"/>
      <inkml:brushProperty name="height" value="0.05292" units="cm"/>
      <inkml:brushProperty name="color" value="#0070C0"/>
    </inkml:brush>
  </inkml:definitions>
  <inkml:trace contextRef="#ctx0" brushRef="#br0">25130 8785 64 0,'-1'-3'20'0,"0"-3"22"0,1 1-13 0,-2-1 10 0,1 2-2 15,0-1-4-15,0-1 5 0,0 3-3 16,0-2-7-16,0 0-3 0,-1 2 5 16,0-1 5-16,-2 2 1 0,1-1-6 15,0 0-6-15,-1 1-4 0,0-2 0 16,-1 3-2-16,0 0-3 0,-1 1 1 15,0 0 0-15,1 0-1 0,0 1 7 16,0 0 1-16,2 2 4 16,2-2 4-16,0 0-4 0,1 0-12 15,0-1 0-15,1 0-6 0,2 0 12 16,2 0 6-16,3-2-6 0,2 0-6 16,2-1-7-16,2 2-5 0,2 1 1 15,1-1 0-15,3 1-1 0,3 0 2 16,2 0-1-16,2 0 1 0,14 0 2 15,9 0 6-15,17 0-2 0,6 0-3 16,3-4-3-16,4 1 3 0,2-2 1 16,9-1 2-16,8 1 2 0,6-2 0 15,8 0 6-15,5 1-2 0,9-1-1 16,5 2-7-16,4 0 11 0,3 2-7 16,3 2-9-16,6-1-3 0,1 1 1 15,3 1-1-15,2-1-1 0,-1 1 0 16,1 0-2-16,-1 2-2 0,-2 1-1 15,-1-1-6-15,-7 3 7 0,-2-1-2 16,-5 0 5-16,-6 3 0 16,-4 0 1-16,-9-1 0 0,-9 1-1 15,-9-3-2-15,-5 1-7 0,-9 2 1 16,-5 0-10-16,-11 0-18 0,-5 0-36 16,-8-1-50-16,-17-5-94 0,-9 0-151 0</inkml:trace>
</inkml:ink>
</file>

<file path=ppt/ink/ink7.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1-06T14:59:21.244"/>
    </inkml:context>
    <inkml:brush xml:id="br0">
      <inkml:brushProperty name="width" value="0.05292" units="cm"/>
      <inkml:brushProperty name="height" value="0.05292" units="cm"/>
      <inkml:brushProperty name="color" value="#FF0000"/>
    </inkml:brush>
    <inkml:brush xml:id="br1">
      <inkml:brushProperty name="width" value="0.05292" units="cm"/>
      <inkml:brushProperty name="height" value="0.05292" units="cm"/>
      <inkml:brushProperty name="color" value="#0070C0"/>
    </inkml:brush>
    <inkml:brush xml:id="br2">
      <inkml:brushProperty name="width" value="0.05292" units="cm"/>
      <inkml:brushProperty name="height" value="0.05292" units="cm"/>
    </inkml:brush>
  </inkml:definitions>
  <inkml:trace contextRef="#ctx0" brushRef="#br0">2627 4952 20 0,'0'0'100'0,"0"0"-69"16,0 0-6-16,0 0 16 0,0 0 4 15,0 0-6-15,0 0-3 0,0 0-4 16,0 0-1-16,0 0-2 0,0 0 3 16,0 0 1-16,0 0 4 0,0 0 1 15,0 0-6-15,0-1-12 0,-1-1-5 16,-1 1 2-16,1-2-1 0,0 0-4 15,0-1 3-15,1 0 0 16,-2 0-3-16,2-2 2 0,0 1 2 0,2-2 0 16,-1-2 3-16,3 1 3 0,0-2-3 15,2 2-3-15,-1-3-1 0,3 1-3 16,0 1-1-16,2-2 2 0,-1 2-6 16,1-1-2-16,2 0-3 0,-1 2 0 15,-1 0-2-15,2 1 0 16,-1 0 1-16,-1 0 3 0,-1 3-4 15,2-1 4-15,-1 2 0 0,-1 0-1 16,3 1 1-16,-3 0 4 0,0 2-3 16,1 0-1-16,-2 0 0 0,0 2 1 15,-1 2-2-15,1 1 0 0,-1 2 2 16,-1 2-4-16,0 0 1 0,-1 3-1 16,-2 1 4-16,-1 2-4 0,-1 0 3 15,-1 3-2-15,1 0 0 16,-1 0 1-16,-1 2 0 0,0-1-2 15,-4 1 1-15,3 1 0 0,-5-1 2 16,2 1-1-16,-3 0-1 0,0-1 0 16,-1 1 2-16,-4-1 2 0,0-1-3 15,1 1 2-15,-2-2-3 0,-1-1 0 16,1-2-1-16,0 0 0 0,1-3 0 16,2 0 0-16,0-4 1 0,0 0-2 15,6-2 1-15,-4-2 0 0,6-3 0 16,-2-1 3-16,3-2-1 0,1-3 2 15,1-4-4-15,3-3-1 0,3-3 1 16,5-4-1-16,1 0 0 0,3-4 0 16,4 0 0-16,0-2 0 0,6 0-1 15,-1-2 1-15,1 0 0 0,3 0-1 16,0 1 1-16,0 2-2 16,2 1 0-16,-2-1 1 0,1 3 1 15,-1 0-1-15,-2 4 0 0,-4 0-1 16,0 3 1-16,-6 1 1 0,-2 3 0 15,-4 1 1-15,-4 2-1 0,1 2 1 16,-5 1 0-16,1 2 1 0,-3 1-2 16,0 0 3-16,-5 1-2 0,-2 0-1 15,-1 2-1-15,0 2-1 0,-6 3 2 16,1 3-1-16,-3 1 1 0,-2 2 0 16,-3 4 0-16,0 2-1 0,-3 3 1 15,1 4 0-15,-1 3 0 0,-1 6 0 16,-1 6-2-16,4-4 1 0,4-7 1 15,7-4 0-15,6-6 0 0,1 1 0 16,1 1 0-16,3-1 9 16,5-5 10-16,3 0 5 0,5-3 1 0,3-3 8 15,2-3-2-15,3-3-3 16,5-1-3-16,0-3-8 0,4 0-8 0,0-5-4 16,0-2-4-16,-2-3 0 0,1-1-1 15,-2-2 0-15,-2-1-26 0,-2-1-48 16,-5 0-50-16,3-6-60 0,-4 2-75 15,-4 4-120-15</inkml:trace>
  <inkml:trace contextRef="#ctx0" brushRef="#br0" timeOffset="927.04">3583 5298 154 0,'3'-5'70'0,"3"1"-8"0,-2-1 2 0,0 0-12 16,-1 2-13-16,-1 0 0 0,-2 0-3 16,2 1 0-16,-2 0-8 15,0-1 3-15,0 0-4 0,-2 0 0 16,0 2-5-16,-1-1 0 0,0 0-6 16,1-1-7-16,-1 2-1 0,0 0-1 15,0-1-2-15,-1 2 2 0,1-2-1 16,-1 2 3-16,-1 0 1 0,0 0 1 15,-1 2 1-15,-3 1-3 0,0 1 0 16,-1 1 0-16,-1 1 0 0,0 1-3 16,1 1-3-16,-2 1-1 0,2 2-1 15,0 1 3-15,1-2-3 0,0 3 6 16,2 0 1-16,-2 0-2 0,6 1-2 16,0-2-3-16,1 2 1 15,2 0-1-15,0-2 1 0,2 1-2 16,1 0 1-16,0-1 1 0,3-1-1 15,1 0 2-15,-1-3 2 0,1 2-1 16,2-1-1-16,0-1 4 0,-1-1-5 16,0-1 1-16,3-3-3 0,-2 2 1 15,-1-4 0-15,0 0 0 0,0 0 0 16,0-1 0-16,0 0 0 0,-2 0 0 16,2 0 0-16,-3 0-1 0,0-1 3 15,1-1-1-15,0-3-2 0,0 1 1 16,-1-3 1-16,0 0 1 0,-1-1 3 15,0-1 6-15,-2 0 1 0,1-3 2 16,-3 0 5-16,4-2 0 0,-4-2-3 16,0-2-2-16,0-2-4 0,-1-3-3 15,-2-2 1-15,-2-3 5 0,2-5 4 16,-2-9-2-16,0-1 5 0,0 4-3 16,2 8-5-16,0 12 2 0,0 4 0 15,0-1 2-15,3-2 1 0,-2 0-3 16,-1 2-4-16,0 2-7 0,2 4 0 15,-1 0-1-15,-1 2-3 0,0 3 0 16,0 0 0-16,1 2-5 0,0 0-38 16,-1 2-25-16,2-1-38 15,1 2-35-15,0 0-71 0,1 0-61 16,2-1-136-16</inkml:trace>
  <inkml:trace contextRef="#ctx0" brushRef="#br0" timeOffset="1584.15">2513 4378 251 0,'0'0'44'0,"-1"-1"12"0,-2-2 21 0,1 1 1 16,-1 0-30-16,3-1-10 0,0 2-3 16,0-1-3-16,0 1-7 0,5-2-3 15,2 2-3-15,3-2 0 0,3-1-1 16,7 1-1-16,5-2 0 0,10 0-1 16,13 1-1-16,9 0 0 0,10 2 2 15,-3-1 6-15,-3 2 4 0,-3-1-9 16,-5 0-4-16,2-1-7 0,-3 0 1 15,-1-1 7-15,1 1 9 0,-2 0 5 16,-5 1-2-16,-3 1-6 0,-10 0-7 16,-8 0-6-16,-7 1-1 0,-1 0-5 15,-2 0-1-15,2 1-1 0,1 0-6 16,-4 1-57-16,-3 0-61 0,-1-1-66 16,-1 1-63-16,-3-2-193 0</inkml:trace>
  <inkml:trace contextRef="#ctx0" brushRef="#br0" timeOffset="2193.75">4693 4811 167 0,'0'0'36'0,"0"0"-4"0,-1 0 20 0,0-1-2 0,0 1-18 0,1-1 8 16,-1 1 12-16,-1 0 5 0,1 0-13 15,0-1 0-15,0 1 3 0,-2 0 3 16,3 0-3-16,0 0-2 0,0 0-12 16,0 0-13-16,6 0-2 0,2 0 8 15,4 0 1-15,4 0-5 0,4 0 0 16,3 0 2-16,4 0-1 15,-1 0-5-15,4-1-8 0,1 1-7 16,5-1-1-16,-4 0 0 0,0 1-2 16,-2-1 0-16,-7 1-17 0,3 0-48 15,-2 0-29-15,-5 0-35 0,-2 3-30 16,-5-1-79-16,-5 1-104 0</inkml:trace>
  <inkml:trace contextRef="#ctx0" brushRef="#br0" timeOffset="2459.78">4740 5038 440 0,'0'0'74'0,"0"0"-35"16,0 0 33-16,0 0 32 0,0 0-27 15,42 13-23-15,-19-12 12 0,10-1-13 16,7 0-19-16,9 0-23 0,0 0-6 16,-6-4-3-16,-2-2 0 0,-6 1 4 15,1-1-5-15,0 0 0 0,-1 3-1 16,-1-1-2-16,-5 2-11 0,-5-2-74 16,7 0-71-16,-7 0-46 0,-2 1-125 15</inkml:trace>
  <inkml:trace contextRef="#ctx0" brushRef="#br0" timeOffset="6438.39">5927 4280 194 0,'0'0'23'0,"0"0"14"15,0 0 27-15,0 0 0 16,-6-5-19-16,6 5-11 0,-1 0 3 15,1-1-1-15,0 1-4 0,0 0-1 16,0 0 6-16,-1 0 1 0,1 0-2 16,0 0 2-16,0 0 8 0,0 0-3 15,0 0-4-15,0 0-10 0,1 0-13 16,3 2 5-16,4 0 17 0,4 0 4 16,6-1-2-16,4 0-5 0,11-1-9 15,8 0 1-15,8 0-7 0,6-1 2 16,-3-1-8-16,-4-2-3 0,-4 2-8 15,-3-3 1-15,-1 3-2 0,-2-1-2 16,-5 0-2-16,-4 2-11 16,-8 0-25-16,-4 0-36 0,-4 0-39 15,3 1-35-15,-3 0-57 0,-1 1-61 16,-6 1-98-16</inkml:trace>
  <inkml:trace contextRef="#ctx0" brushRef="#br0" timeOffset="7408.72">5907 4365 39 0,'0'0'137'0,"0"0"-84"0,0 0 4 0,0 0 2 16,1-9-21-16,-1 6-10 0,0 1 13 15,1 0 0-15,0-1 1 0,-1 1-10 16,0 0 3-16,0-1 2 0,0 2-2 16,1 0-1-16,-1-1-3 0,0 2-3 15,0-1-3-15,0-1-4 0,0 1 3 16,0 1 3-16,0-2 3 0,0 1 6 15,-1-1-2-15,-1 1-3 16,2 0 1-16,-2-1-4 0,2-1 1 16,0 0-3-16,-1-2-3 0,1 1-1 15,0 0-4-15,0 1-1 0,0 0-1 16,0 1-4-16,-1 0 3 0,1 1-2 16,-1 0 1-16,1 0-1 0,0 0 1 15,0 1-3-15,0-1 4 0,0 1-4 16,0-1 3-16,0 0-2 0,1 0-4 15,1 0-4-15,2 1-4 0,-1 0-1 16,3 0 1-16,1 0-1 0,3 0 1 16,2 3-1-1,2 1 1-15,0 0 0 0,3 3-1 0,1 1 1 0,2 0 0 16,3 2-2-16,0 1 2 0,3 2 0 16,-1-1 0-16,1 3 0 0,1-2 2 15,-3 3-2-15,1-2-1 16,-2 1 1-16,-3 1 0 15,-2 1 0-15,-3-1 0 0,-2 1 0 0,-1-1 0 16,-4 0 1-16,-3 1 0 0,-2 0 1 16,-3-1-2-16,0 3 3 0,-4-1-2 15,-3 0-1-15,-4 2 2 0,0-1-1 16,-3 1 0-16,-3-1-1 16,-2 0 3-16,0 0-1 0,-3-1-1 0,0 0 0 15,1-2-1-15,-1 1 0 0,0-2 2 16,2 1-1-16,-1-2 0 0,0 0-1 15,4 0 2-15,1-3-1 0,3 0 0 16,2-3-1-16,4 0 0 0,3-2 0 16,2 0-1-16,2-2 1 15,1-1 0-15,5 1 4 0,5-1 1 16,1 0 3-16,7-1 14 0,4-2 0 16,10 0-2-16,8-3-10 0,5-1 1 15,3 0-4-15,-3 1-3 0,-2 0-1 16,-6 1-3-16,-4-1 1 0,-4 2-1 15,-6-1-3-15,-8 1-17 0,2-2-32 16,2 1-39-16,1 1-41 0,13 1-78 16,-7 0-85-16,-4 0-104 0</inkml:trace>
  <inkml:trace contextRef="#ctx0" brushRef="#br0" timeOffset="8346.87">7317 4723 295 0,'2'-5'41'0,"-1"3"-22"0,1-4 60 0,0 1-19 0,-1-2-39 0,0 0-8 16,0-1 15-16,-1 0 18 0,0 1-4 15,-3 0 0-15,0 0-2 0,-1 0 4 16,-1 1-5-16,1 1-2 0,-1 0-8 16,2-1-4-16,-2 0-5 15,1-1 7-15,0 2-2 0,-2 2 5 16,3 0-6-16,-2 2 4 0,0 0-2 15,1 1-4-15,-1 0-6 0,-2 0-2 16,0 1-3-16,0 3-2 0,0 1-1 16,0 2-3-16,-2 0-3 0,0 1 0 15,0 0-1-15,-3 3-1 0,1 3 0 16,-1 0 0-16,-1 1-1 0,2 2 1 16,-1 1 0-16,3 0 0 0,2 2 0 15,1-2 0-15,3-2 0 0,0 0 0 16,3 0 0-16,3-1 1 0,1-2-1 15,3 0 2-15,3-1-2 0,1-2 3 16,1 0 0-16,1-3 0 0,0-2 1 16,-1-1 1-16,1-1 0 0,0-2 3 15,-2-1-3-15,1 0 8 0,-2-2 2 16,-1-4 10-16,1-4-2 0,-2-2-2 16,-1-5 2-16,-2-4-8 0,1-3 2 15,-4-11 3-15,-1-12-4 0,-2-9-5 16,-2-5-3-16,-1 5 2 0,0 7 1 15,1 8 9-15,0 8-2 0,1 7-3 16,1 6-4-16,1 2 2 0,0-2-7 16,0-1 0-16,0-1-2 0,0 1-3 15,2 3 0-15,0 4-2 0,0 1 1 16,1 4-3-16,-1 2-13 16,1 2-21-16,1 2-34 0,-1 3-30 15,2 0-44-15,4 11-53 0,-1 0-46 16,0 2-64-16</inkml:trace>
  <inkml:trace contextRef="#ctx0" brushRef="#br0" timeOffset="9014.4">7583 4854 182 0,'2'-2'76'0,"-1"0"-9"0,1 1 27 15,-1-2-25-15,2 0-16 0,-3 1 2 16,1 0 4-16,0-1 1 0,0 1-6 15,-1 0 1-15,1 0-5 0,0 1-5 16,-1 0-8-16,1 1-8 0,1 0-10 16,0 0-14-16,-1 4 0 0,1 2 1 15,-2 2 6-15,0 2 6 0,0 3 6 16,-2 0-3-16,-2 3 2 0,0-1-3 16,-2 2-5-16,1-2-4 0,0 1-5 15,0-2-2-15,0 0-1 0,0-3 1 16,-1 1 0-16,2-2-2 0,0-1-1 15,-1-1 1-15,2-2 0 0,0 0-2 16,1-4 0 0,1 1 1-16,1 0-1 0,1-3 4 15,4 0 7-15,3 0 9 0,4-2-3 0,1-1-5 16,4 1-2-16,2 0-4 0,3-2-2 16,0 1-3-16,2-1 0 0,0-1 0 15,0 2-2-15,-1-1-3 16,-2 1-9-16,-1 1-12 0,-3 0-7 15,-3-1-17-15,-3 1-12 0,-2-1-28 16,-5 0-27-16,-2-2-30 0,-4-1-10 16,-2 1-102-16</inkml:trace>
  <inkml:trace contextRef="#ctx0" brushRef="#br0" timeOffset="9234.81">7708 4672 534 0,'0'0'33'0,"0"0"53"0,0 0 28 0,0 0-64 0,0 0-36 16,-27-33 2-16,24 30-8 0,-1 1-8 16,1 0-3-16,0 1-39 0,1 1-34 15,0 0-23-15,0 1-37 16,1 1-89-16</inkml:trace>
  <inkml:trace contextRef="#ctx0" brushRef="#br0" timeOffset="10047.73">6182 5379 167 0,'0'0'58'0,"0"0"-10"0,0 0 11 15,-8 0-25-15,6 0-16 0,1 1 7 16,-1 0 27-16,0-1-8 0,1 0-8 16,-1 1 2-16,1-1-1 0,-1 1-2 15,0 1 2-15,1-2 1 0,-1 2-4 16,2-1-3-16,0-1-9 0,0 0-6 15,2 1 3-15,2-1 7 16,3 1 6-16,5-1-2 0,3 0-7 16,5 0-11-16,5-1 2 0,10 0-5 15,14-2 3-15,18-1 0 0,8 1-4 16,6-1 0-16,-4 1 1 0,1-1 8 16,4 3 3-16,6-1-4 0,4 1-3 15,2 1 1-15,-1 0 5 0,-2 0-4 16,-4 3-9-16,-2-1 5 0,-2 3 4 15,-5-3-7-15,-3 4 1 0,-6-2-5 16,-7 0 0-16,-8 2-3 0,-3 0-1 16,-5-1-1-16,-4 0-31 0,-7 2-54 15,-7 0-59-15,-6-1-82 0,-8-1-69 16</inkml:trace>
  <inkml:trace contextRef="#ctx0" brushRef="#br0" timeOffset="11206.29">6491 5964 271 0,'0'0'56'0,"0"0"21"16,0 0 18-16,0 0-15 0,-5-16-31 15,5 11 2-15,0 2 4 0,1-2-5 16,3-2-9-16,2 1 5 0,2 0 3 16,3-1-10-16,0-1-9 0,2 1-6 15,1-1-7-15,0 1-7 0,1 0-2 16,-3 1-2-16,2 2-5 0,-3 1 0 16,-1 2-1-16,1 1 0 0,-2 4 0 15,-1 3-1-15,-1 3-1 0,1 4 1 16,-3 5 2-16,-1 1-1 0,-2 4 2 15,-1 1-1-15,-1 0-1 0,0 1 1 16,-1 0 1-16,-1-2-1 0,-1 1-1 16,1-3 1-16,-1-1 0 0,1-4 1 15,0 2-2-15,-1-5 1 0,1-2 6 16,1-3 3-16,0-3 1 0,1-3-3 16,0-1-3-16,2-2 31 0,4-5 28 15,1-6-14-15,3-5-26 0,4-5-11 16,1-2-6-16,4-6 0 0,3-5-3 15,1 2-1-15,3 1-2 0,-1 1 0 16,-1 7 0-16,1-4 4 16,-1 5-1-16,-1 3 2 0,-1 2 0 15,-4 4 3-15,1 4-6 0,-3-1-1 16,0 5-2-16,-3 0 0 0,0 4-1 16,-3 1-1-16,-2 2-3 0,0 6 0 15,-4 5 3-15,-1 6 1 0,-2 3-1 16,-1 4 2-16,-1 2 1 0,-2 1-1 15,0 7 1-15,1 5 1 0,1-5-2 16,-1-3 1-16,2-8-1 0,-1-4 1 16,1 4 0-16,0 2-1 15,0-3 0-15,0 1 0 0,0-2-26 16,1-2-48-16,1-1-14 16,1-5-57-16,5-2-60 0,-1-5-52 0,1-6-179 15</inkml:trace>
  <inkml:trace contextRef="#ctx0" brushRef="#br0" timeOffset="11846.93">8964 4955 199 0,'-1'0'51'0,"-2"0"16"0,3 0 39 0,0 0-37 16,0 0-19-16,5 0 15 0,3 0 24 15,5-1-2-15,2 0-13 0,6 0 5 16,4 1-8-16,2-2-7 0,3 1-18 16,1 0-20-16,0 1-16 0,-1 0-5 15,0 0-3-15,-5 0-2 0,1 0-8 16,-5 0-34-16,-4 1-30 0,-4 2-34 16,-5 0-51-16,-7 4-31 15,-1-1-68-15</inkml:trace>
  <inkml:trace contextRef="#ctx0" brushRef="#br0" timeOffset="12066.75">8998 5129 476 0,'0'0'110'0,"0"0"-39"16,0 0 67-16,0 0-13 0,0 0-47 15,49 7-1-15,-25-7 2 0,8-2-19 16,8-3-19-16,7-2-13 0,1 0-10 16,-4 2-6-16,-2 2-8 15,-6-1-3-15,-1 3-1 0,2-2-32 16,-1 0-38-16,3 1-55 0,-2-1-49 16,-9 0-69-16,-5 1-108 0</inkml:trace>
  <inkml:trace contextRef="#ctx0" brushRef="#br0" timeOffset="30603.34">10420 4300 73 0,'0'0'19'0,"2"-5"3"0,0 3 27 0,0 0 12 0,-1 0 0 16,0 0-10-16,0-1-4 0,0 1-6 15,0-2 1-15,1 1-6 0,-1 1 6 16,1-1 2-16,0 0-7 0,-1 2 1 16,1 0-4-16,0-1-12 15,0 1-7-15,-1-1-1 0,0 2-7 16,-1 0-7-16,0 0 1 0,0 3 0 16,-3 1 10-16,-5 5 0 0,-4 4 3 15,-5 4-6-15,-4 6-5 0,-6 9 2 16,-6 12-1-16,-3 15 1 0,1 7 2 15,6 0 10-15,6-1-4 0,6-9 11 16,2 0 8-16,4-5 2 0,3-1 2 16,2-3 5-16,4 1 2 0,2-3-9 15,0-7-3-15,5-5-12 0,1-9-12 16,-1-5-2-16,2-3-5 0,5 3-25 16,1-2-46-16,3 2-61 15,12-5-55-15,-4-4-46 0,-2-6-233 0</inkml:trace>
  <inkml:trace contextRef="#ctx0" brushRef="#br0" timeOffset="31041.74">10663 4702 463 0,'0'0'64'0,"0"0"-23"0,0 0 46 0,0 0-8 15,-12 1-38-15,12 0-25 0,5-1 39 16,4 0 11-16,6 0-8 0,4 0-1 16,6-1-4-16,8-3-8 0,8 0-15 15,6 0-15-15,2 1-13 0,-5 0-2 16,-8 2-2-16,-11 0-35 0,-5 0-43 15,-2 1-53-15,9 0-80 16,-3-1-42-16,-2 1-122 16</inkml:trace>
  <inkml:trace contextRef="#ctx0" brushRef="#br0" timeOffset="31776.34">11525 4510 95 0,'0'0'226'0,"0"0"-198"0,0 0 10 0,0 0 30 15,0 0-22-15,0 0-13 0,6-23-5 16,-4 20 13-16,1-3-1 0,1 1-5 15,-1 1 4-15,0-1 7 0,-2 2 7 16,1 1-5-16,-1 0-11 0,0 1-13 16,1-1-10-16,0 0-3 0,-1 0-4 15,1-1-3-15,0-1 2 0,3 2 0 16,-1-3 6-16,3 2 1 0,-2-1-2 16,3-1 1-16,2 1 2 0,-1-1-3 15,1-1 0-15,2 0-2 0,-1 1-2 16,-1 2-6-16,2 1 1 0,-2 2 0 15,-1 0-4-15,1 0 2 0,-2 2-1 16,0 4 1-16,-1 1 0 0,0 1 0 16,-2 1 1-16,-1 2 1 0,-1 3-2 15,-2 2 2-15,-1 3 4 0,-2 2 4 16,-4 3-7-16,-2 1 0 0,-6 2 0 16,-2 0-1-16,-3 1 3 0,-3 0-4 15,-2-1-1-15,1-3 1 0,-1-1 2 16,0-2-3-16,2-2 2 0,2-3 0 15,1-2 7-15,3 0 11 16,2-4 2-16,4-1-1 0,2-2-6 16,2-2-3-16,4-2-5 0,2 0-2 15,2-1 2-15,5-1 7 0,4-1 13 16,4 0 5-16,6 0-5 0,10 0-7 16,-1-3-9-16,2 0-5 0,1 1-4 15,-5-1-2-15,4-1-2 0,-2 0-26 16,-2 1-20-16,-1-1-15 0,-2 2-29 15,-4-1-49-15,4-1-86 0,-6 3-56 16,-4-1-186-16</inkml:trace>
  <inkml:trace contextRef="#ctx0" brushRef="#br0" timeOffset="32433.54">12292 4457 257 0,'0'0'57'0,"0"-8"-3"0,0 3 46 0,0 0-39 0,0 1-17 15,0 0-7-15,0 1-4 0,0 0-4 16,0 0-6-16,0-1-3 0,-3 1 1 15,0-1 12-15,0 1-7 0,-1 0-2 16,-1-1-6-16,-1 2-8 0,0-1-7 16,-2 2-1-16,0 0-2 0,-2 1-1 15,1 0 1-15,-2 0 0 0,0 4-4 16,0 5 4-16,0 3-3 0,-3 4-6 16,1 3-2-16,0 3 4 0,2 2 2 15,2 3 4-15,2 1-1 0,3 0 2 16,4-1 2-16,0-1 1 0,9-2-1 15,1-4-1-15,4-1 0 0,4-4 1 16,0-1-1-16,3-4 0 0,1-3 6 16,3-2 16-16,-2-4 16 0,0-1 17 15,0-6-1-15,-1-3 4 0,-2-4-7 16,-5-4-9-16,-2-7-10 16,-2-9-17-1,-6-14-7-15,-5-12-6 16,-2 0-3-16,-9 8-2 0,0 14-4 15,2 18 0-15,0 5 2 0,1 3-3 16,-2 2-3-16,-4 1-6 0,-3 2-21 16,0 5-16-16,0 1-16 0,0 6-60 15,1 10-49-15,4-1-31 0,3-2-140 16</inkml:trace>
  <inkml:trace contextRef="#ctx0" brushRef="#br0" timeOffset="33106.28">13000 4259 106 0,'0'0'55'0,"0"0"3"0,0 0 51 0,5-3-42 16,-5 3-9-16,0 0-8 0,0 0-13 16,0 0-5-16,-2 0-3 0,-2 0-3 15,1 0-7-15,0 0-6 0,0 0-2 16,-3 0-1-16,0 1 2 0,1 1 5 16,-3 1 5-16,0 3 1 0,-4 1-6 15,2 4-12-15,-3 1-1 0,-1 2-3 16,-2 4-1-16,-1 2 0 0,1 4 0 15,-1 3 2-15,-2 8-2 0,3 9 0 16,2 7 3-16,2-1-1 0,5-3 14 16,7-7 17-16,1-5 16 0,5-7 0 15,1-6-13-15,3-5-10 0,-1-3 5 16,4 0-7-16,5 2-1 0,3-2 6 16,0-4 13-16,4-4 5 0,1-5-2 15,0-3-8-15,1-7 6 0,-3-4-8 16,-1-3-19-16,-3-3-1 0,-3-1-5 15,-3-1-6-15,-6-1 0 16,-3 1 1-16,-4 1 1 0,-2 0-6 16,-6 1 0-16,-3 2-2 0,-4 2-4 15,-3 4-7-15,-1 2-13 0,-2 2-8 16,-1 4-7-16,-1 2-18 0,0 1-2 16,3 3-8-16,2 1-15 0,2 0-23 15,2 1-25-15,5-1 4 0,1 5 9 16,2-1-69-16,2-1-74 0</inkml:trace>
  <inkml:trace contextRef="#ctx0" brushRef="#br0" timeOffset="33654.58">13333 4253 390 0,'0'0'102'0,"0"0"-56"0,0 0 59 0,16-4-58 0,-10 4-36 16,0 0-8-16,1 0 0 0,-4 0 0 16,-1 3 3-16,1 1 18 0,-3 3 14 15,0 3 3-15,-5 1-9 0,-1 5-4 16,-2 1-9-16,0 3-2 16,-3 2-7-16,-1 4-8 0,2 2-1 15,-1 6 0-15,3-3 0 0,1 2 2 16,1-1 1-16,4-4 11 0,1 3 12 15,1-3 8-15,3-2-23 0,4-1-9 16,0-6 3-16,3-2 15 0,-1-4 24 16,4-2 1-16,3-6-6 0,-1-2-7 15,3-3-5-15,1-7-7 0,0-4-7 16,-3-3 0-16,1-3 0 0,-4-2 2 16,-1-1-4-16,-4 0-7 0,-3 2-1 15,-2 0-4-15,-3 3 0 0,-5 1-4 16,-6 5-8-16,-6 3-14 0,-5 2-3 15,-3 3-3-15,-1 1-11 0,-2 0-27 16,0 3-22-16,2 0-24 0,-3 3-36 16,-2 3-7-16,6-1-52 0,7-2-98 15</inkml:trace>
  <inkml:trace contextRef="#ctx0" brushRef="#br0" timeOffset="34076.6">13431 4016 535 0,'0'0'93'0,"0"0"-37"0,0 0 71 0,36-2-91 0,-23 4-17 15,0 5 11-15,0 5 0 0,2 3-9 16,-2 6-6-16,4 5 6 0,2 7 0 16,5 11-4-16,4 10-12 0,6 4-3 15,0 1-2-15,-8-3 3 0,-1-5 0 16,-5 3 5-16,-7 0-2 0,-4 0 12 15,-9 0 14-15,-3-2 6 0,-5-4-11 16,-3-1-12-16,-1-4 1 0,-5-2 0 16,-1-1 4-16,-1-4-2 0,0-6-9 15,3-4-9-15,0-9-2 0,5-1-23 16,-2-1-39-16,1-2-42 0,0-3-61 16,6-7-70-16,2-3-131 0</inkml:trace>
  <inkml:trace contextRef="#ctx0" brushRef="#br0" timeOffset="34514.25">14412 4337 443 0,'0'0'89'0,"0"0"0"0,0 0 54 0,15-33-52 0,-11 24-37 16,-3-1-16-16,1 2-10 0,-2 0-2 15,2 2-6-15,-2 2 11 0,1 1 4 16,1 2-3-16,-2 1-16 0,1 4-12 16,1 4 8-16,-2 7 11 0,0 5-1 15,0 7-11-15,0 10-3 0,0 11 2 16,0 9-6-16,-3 0-1 0,3-5 1 16,0-9-2-16,-2-13 0 15,2-5-2-15,0-8-2 0,0-2-26 16,0 2-22-16,0 1-9 0,0 0-24 15,0-1-24-15,0-8-39 0,0-3-32 16,0-3-152-16</inkml:trace>
  <inkml:trace contextRef="#ctx0" brushRef="#br0" timeOffset="34819.32">14177 4513 595 0,'0'0'95'0,"0"0"-15"16,0 0 67-16,0 0-62 0,33-6-19 16,-6 2 21-16,14-2-9 0,10-1-8 15,4 0-4-15,-2-1-8 0,-5 2-25 16,-4 3-13-16,0 1-4 0,2 1-6 15,-3 1-8-15,0 0-2 0,1 0-11 16,-3 0-40-16,1 0-35 0,-7 1-29 16,-3 0-34-16,-2 0-58 0,-9-1-74 15,-3 0-126-15</inkml:trace>
  <inkml:trace contextRef="#ctx0" brushRef="#br0" timeOffset="35308.55">15793 3874 175 0,'0'0'124'0,"0"0"-87"0,0 0 54 0,0 0-27 15,0 0-41-15,28-5 7 0,-24 5 15 16,-3 1 4-16,-1 0-8 0,0 2 2 15,0-2 8-15,0 5 6 0,-6 0-10 16,-2 2-6-16,-1 0-10 16,-4 6-13-16,-6 0-11 0,-1 4-4 15,-1 4-2-15,-3 3 0 0,-8 11 0 16,-6 13-1-16,-7 15 2 0,0 7 6 16,3 3 12-16,4-4 15 0,8-3 36 15,2 0 17-15,5-2-6 0,8-2 1 16,3-4-5-16,5-8-28 0,5-2-16 31,2-5-17-31,6-4-10 0,2-3-5 16,5-1-1-16,4-6-1 0,1-5-11 15,1-7-33-15,-5-5-37 0,5-5-45 16,16 3-51-16,-2-2-118 0,0-2-113 16</inkml:trace>
  <inkml:trace contextRef="#ctx0" brushRef="#br0" timeOffset="35699.25">15904 4493 643 0,'0'0'122'0,"0"0"-4"0,47-4 24 0,-17-1-63 0,11-2-40 16,8 0-6-16,-3 0-6 0,-2 1-19 16,-9 2-2-16,-10 0-6 0,3-1 2 15,6-1-4-15,-1 3 2 0,0-1-28 16,-11 3-33-16,2 1-78 16,-5 0-80-16,0-1-98 0</inkml:trace>
  <inkml:trace contextRef="#ctx0" brushRef="#br0" timeOffset="37688.89">16864 4056 263 0,'0'0'126'0,"0"0"-42"15,0 0 11-15,0 0-14 0,0 0-23 16,0 0-11-16,0-3 1 0,0 0 5 15,-4 2 0-15,2-2-12 0,2 0 0 16,-3 2 0-16,3-2 9 0,-2 3-13 16,1-1-11-16,1 0-1 0,0 1-13 15,0 0-11-15,0 4-1 0,0 3-1 16,0 4 1-16,-2 8 5 16,1 9 3-16,-3 9 2 0,-2 13 1 15,1 3-4-15,-1-1 3 0,6-5-3 16,-3-5 0-16,3-3 1 0,0-1-3 15,0-3-1-15,0-8-2 0,0-5 1 16,0-8-3-16,3 0-10 0,3 0-24 16,-1 2-21-16,1-2-21 0,-1-2-26 15,3-5-38-15,6-7-53 0,-1-2-43 16,-1-5-111-16</inkml:trace>
  <inkml:trace contextRef="#ctx0" brushRef="#br0" timeOffset="38126.39">17019 4111 397 0,'0'0'127'0,"0"0"-47"0,0 0 34 16,0 0-7-16,0 0-46 0,0 0-23 15,-17-24-25-15,20 22 3 0,4-2 0 16,3 1 0-16,0-1-4 0,5 1 4 16,3-2 6-16,2 2-2 0,1-1-10 15,1 1-1-15,0 0-9 16,0 1 6-16,2 1-3 0,-2 0-3 16,0 0 3-16,-1-1 0 0,1 1-1 15,-3 0 6-15,0 0 8 0,-3 1-1 16,-2 0 0-16,0 0-5 0,-3 2-2 15,-4 2-4-15,0-1-2 0,0 2-2 16,-4 3 1-16,-3 2 6 0,0 2 6 16,-2 4 0-16,-4 4 2 0,-3 3 12 15,1 2-4-15,-3 3-2 0,0 3-10 16,0-1 0-16,-1 1-4 0,2 1 1 16,0-2 0-16,2-1-5 0,2-2 0 15,-2-2-3-15,5-3-9 0,1-1-31 16,1-6-22-16,1-2-38 0,0-5-59 15,6-8-71-15,0 0-77 0,2-6-125 16</inkml:trace>
  <inkml:trace contextRef="#ctx0" brushRef="#br0" timeOffset="38814.83">17668 4146 186 0,'0'0'69'0,"0"0"-36"0,0 0 22 0,0 0-28 0,0-12-9 15,0 10 14-15,-3 1 18 0,2 0-11 16,-2-1 8-16,1 1 0 0,-1 0-2 16,2 0-3-16,-1 1 5 0,2-2 4 15,0 1 6-15,0-2-9 16,0-2-17-16,3 0-6 0,6-1-1 16,-1 1-2-16,5-1 16 0,1 0-9 15,2 2-12-15,1 0-12 0,-4 3 27 16,1-1-19-16,-3 2-8 0,-1 0 1 15,-1 2-4-15,-4 1-2 0,1 2-4 16,-6 4 2-16,0 2-3 0,-3 1-4 16,-3 3-9-16,-3 0-14 0,-1 1-18 15,0 0-5-15,-4 0 9 0,3-1 25 16,0-1 15-16,-1-3 6 0,2 0 0 16,0-2 2-16,3-1 0 0,0-2 0 15,4-1 5-15,3 0-3 0,0-3 2 16,0-1 5-16,7-1-3 0,3 0-6 15,2-1-1-15,2-3-1 0,2 1 0 16,0 2 0-16,2-1 0 0,-1 1 1 16,-2 1-1-16,2 0 0 0,-1 4 1 15,3 0 0-15,-3 2 4 0,1 0 4 16,-1 1 4-16,-2 3 1 0,-1 0 4 16,-1 3 5-16,-2 2 8 0,-4 3 7 15,-2 0 2-15,-3 1-3 0,-2 1-7 16,-6-1 1-16,-2 0-3 0,-4 0-8 15,-3 0-10-15,-3-2-5 0,0-2-4 16,-3 0 2-16,-1-3-3 0,-1-3-8 16,3 0-22-16,-1-4-27 0,2-1-45 15,2-3-40-15,1-4-45 16,7-3-18-16,2-1-120 0</inkml:trace>
  <inkml:trace contextRef="#ctx0" brushRef="#br0" timeOffset="39280.85">17947 4127 307 0,'0'0'285'0,"0"0"-219"0,0 0 24 0,4-7-16 16,1 3-56-16,3 1-15 0,3-2 6 15,0 1 5-15,2-1 3 0,1-1 17 16,2 3-10-16,1-2 10 0,2 0 15 16,0 0-5-16,0 0-14 0,0-1-12 15,0 2-5-15,0 0 10 0,-2 1 5 16,-2 0-13-16,-3 1 1 0,0 0-5 15,-2-1 2-15,0 2-6 0,-4-2 2 16,2 3-6-16,-5 0 2 0,2 0-1 16,-2 0-4-16,0 2-1 0,-1 1 0 15,1 3 1-15,0 4 6 0,-3 1 1 16,0 5 11-16,-6 3 14 0,1 4 0 16,-4 3-9-16,-4 3-6 0,0 1-10 15,-1 1 0-15,0 0-4 0,-2 0-3 16,0-2 1-16,2 0-1 0,1-2-19 15,1-2-1-15,2-3-6 0,2-2-19 16,2-3-18-16,4-3-22 0,2-4-45 16,5-5-59-16,2-3-26 0,1-2-83 15</inkml:trace>
  <inkml:trace contextRef="#ctx0" brushRef="#br0" timeOffset="39702.73">18324 3685 597 0,'0'0'78'0,"0"0"-5"0,35 13-9 0,-18-2-55 15,1 7-9-15,2 3 0 0,4 6-4 16,0 10-5-16,6 14 7 0,8 17 2 16,-2 8-1-16,-3-1 1 0,-3-2 8 15,-9-10 6-15,-7 0 6 0,-4-1 10 16,-7 0 15-16,-3 1 17 0,-2-3-7 15,-6 1-20-15,-3-5-9 0,0-5-3 16,-2-3 0-16,0-8 3 0,0-10-9 16,3-8-8-16,3-6-8 15,-3-3 2-15,-1 1-3 0,2-1-22 16,-3 1-23-16,7-6-34 0,2-2-42 16,10-6-66-16,3-3-33 0,2-4-100 0</inkml:trace>
  <inkml:trace contextRef="#ctx0" brushRef="#br0" timeOffset="40157.83">19369 4181 395 0,'0'0'146'0,"0"0"-97"0,0 0 49 0,13-33-14 0,-10 22-38 0,1 1-16 15,-2 1 14-15,-1-2-8 0,2 3-12 16,-2 2 3-16,0 2 7 0,-1 2 7 16,0 1 4-16,0 1-16 0,-1 5-20 15,-1 3 7-15,-2 5 13 16,-3 3-12-16,3 7-6 0,-2 4-2 16,-1 9-6-16,1 10 0 0,-2 8 1 15,3 0-4-15,1-2 1 0,1-9 1 16,3-10-2-16,0-6 0 0,0-8-8 15,3 1-19-15,-1 1-22 0,4 1-39 16,0 2-34-16,4-2-60 16,-2-6-22-16,0-5-80 0</inkml:trace>
  <inkml:trace contextRef="#ctx0" brushRef="#br0" timeOffset="40377.72">19208 4426 727 0,'0'0'108'0,"0"0"-32"15,0 0 27-15,0 0-47 16,50-13-25-16,-20 8 10 0,10-2-15 16,6 1-20-16,4-1 3 0,-3 1-7 15,-2 1 2-15,-4 1-3 0,0 1-1 16,5 1-38-16,-2 2-50 0,1 0-50 15,-2 2-74-15,-12-1-39 0,-5-1-143 16</inkml:trace>
  <inkml:trace contextRef="#ctx0" brushRef="#br0" timeOffset="40690.12">20472 4587 812 0,'0'0'248'0,"0"0"-141"0,0 0-6 16,0 0-63-16,0 0-38 0,0 0-9 16,12-3-24-16,-7 0-26 0,6-2-33 15,0-2-31-15,12 0-56 0,-2 1-42 16,-1-1-89-16</inkml:trace>
  <inkml:trace contextRef="#ctx0" brushRef="#br0" timeOffset="40815.04">21387 4594 739 0,'0'0'100'0,"0"0"-24"0,42 5-11 16,-24-2-65-16,12-3-82 0,-5 0-108 16,0 0-99-16</inkml:trace>
  <inkml:trace contextRef="#ctx0" brushRef="#br0" timeOffset="40955.65">22103 4610 795 0,'0'0'64'15,"37"1"-20"-15,-12-1 37 0,2 1-81 16,2-1-20-16,12 0-85 0,-6-1-97 16,-4-1-115-16</inkml:trace>
  <inkml:trace contextRef="#ctx0" brushRef="#br0" timeOffset="41331.32">23502 4166 734 0,'0'0'34'0,"0"0"16"0,0 0 21 16,0 0-53-16,0 0-18 0,0 0-6 15,0 0 1-15,32 14 5 0,-32-2 1 16,-1 3 28-16,-2 5 8 0,-2 3-11 15,-1 2-7-15,2 4-1 0,-2 2-7 16,0 6-7-16,2 5-3 0,1 5-1 16,1 0 0-16,2-9 0 0,0-9-14 15,2-1-13-15,1-5-18 0,0 0-31 16,2 2-35-16,1-4-28 0,6 7-33 16,-1-5-53-16,1-4-7 0</inkml:trace>
  <inkml:trace contextRef="#ctx0" brushRef="#br0" timeOffset="41643.81">23251 4463 637 0,'0'0'165'0,"0"0"-103"0,0 0 34 15,0 0-2-15,51 0-53 0,-5 0-1 16,22 0-2-16,10 0-5 0,4 0-1 16,-6 0-1-16,-6 0-19 0,1 3-8 15,0 1-4-15,2 0-1 0,-1 0-44 16,-1 2-31-16,-2-2-56 0,-4-3-69 15,-15 0-89-15,-14-1-174 0</inkml:trace>
  <inkml:trace contextRef="#ctx0" brushRef="#br0" timeOffset="44610.37">25082 3629 29 0,'0'0'151'0,"0"0"-80"0,0 0 12 15,0 0-2-15,0 0-22 0,36-22-19 16,-28 18-10-16,0 2-8 0,0 0-2 15,3-1 8-15,-3 2 6 0,0-1 0 16,-1 0 7-16,2 0 0 0,-3 1 3 16,1 0-6-16,-2 0-5 0,0-1-3 15,-3 1-6-15,-1 0-6 0,1 1 4 16,-2 0 2-16,0 0 1 0,0 0-7 16,-2 0-2-16,-3 6-11 15,-3 1 1-15,-5 5-5 0,-5 4 0 16,-6 6-1-16,-8 11 3 0,-8 11-3 15,-6 16 1-15,-1 5-1 0,6 1 1 16,7-4 0-16,7-5 3 0,4 0-3 16,3-5 7-16,4-1 17 0,4-5 7 15,4-4-4-15,4-2-7 0,2-1-8 16,2 0-8-16,0-9-5 0,1-6-1 16,3-6-27-16,1-4-30 0,4 3-34 15,9 5-68-15,-1-4-67 0,0-5-85 16</inkml:trace>
  <inkml:trace contextRef="#ctx0" brushRef="#br0" timeOffset="44996.56">25335 4169 575 0,'0'0'80'0,"0"0"23"0,0 0-2 0,0 0-68 15,12-1 2-15,1 1 18 0,6-1 10 16,5 1-10-16,4 0-20 0,6 0-16 16,7 0-15-16,9 0-2 0,1 2-4 15,-2-1-30-15,-1 0-38 0,-4 0-41 16,-2-1-60-16,-8 0-35 0,-8 0-113 15</inkml:trace>
  <inkml:trace contextRef="#ctx0" brushRef="#br0" timeOffset="45396.27">26170 3907 238 0,'0'0'182'0,"0"0"-75"16,0 0 14-16,0 0-11 0,0 0-26 15,0 0-18-15,34-29-16 0,-31 28-7 16,0 1-20-16,0 1-14 0,1 3-2 16,-2 3-1-16,1 6 4 0,0 2 9 15,-2 6 10-15,-1 4 0 0,0 10 4 16,-6 11-10-16,-1 12-7 0,-1 1-5 16,0-4-2-16,0-10-8 0,5-5 1 15,0-4 3-15,3-7-5 0,0-6 0 16,0-6-5-16,0-3-29 0,0 0-38 15,3 0-40-15,6-3-73 0,-2-5-64 16,1-5-155-16</inkml:trace>
  <inkml:trace contextRef="#ctx0" brushRef="#br0" timeOffset="46112.56">26531 3881 14 0,'0'0'330'0,"0"0"-277"0,0 0 19 16,0 0-25-16,0 0-23 0,0 0-8 15,13-12 4-15,-12 11 7 0,-1 1 7 16,0 0 11-16,0 0 18 0,0 0-2 16,1 0-3-16,1 0-11 15,1 0-13-15,3-1-9 0,2-2-3 16,3-1-5-16,1 1-1 0,5 0-2 15,-1 1-5-15,1 0 5 0,1 2 0 16,-4 0-3-16,-1 0-4 0,-2 4-2 16,-3-1-2-16,-1 1-3 0,-3 2 0 15,-1 0-1-15,0 1 2 0,-3 2-1 16,0 2 0-16,-6-1 0 0,-1 3 0 16,-3-2 0-16,-5 1-1 0,-1-1-3 15,-3-1 2-15,-1 0 0 0,-1 0-1 16,2-3 1-16,1-1 2 15,2-1-1-15,4-3 1 0,2 0 0 16,3 0-1-16,4 0-2 0,1-1-7 16,2 1-4-16,1-1 2 0,5 0-2 15,4 1-12-15,3-2 1 0,4 0 2 16,1-2 2-16,2 1 4 0,-2 0-1 16,1 1 1-16,-3 2 13 0,-2 3 4 15,-3 1 0-15,2 1-2 0,-4 0-4 16,-1 5 6-16,-1-3 0 0,-2 5 9 15,-2-1 2-15,-2-2 6 0,-1 3 4 16,-2-2-12-16,-5 0 9 0,-5-1 12 16,-1 0 6-16,-5 1-3 0,-3-2-2 15,0-1-10-15,-4 2-11 0,0-2-3 16,-2-2-6-16,1 0 1 0,2-2-2 16,1-2-11-16,3-2-32 0,6-1-37 15,1-1-29-15,9-9-31 0,2 1-46 0,2-2-199 16</inkml:trace>
  <inkml:trace contextRef="#ctx0" brushRef="#br0" timeOffset="46879.08">27103 3976 378 0,'0'0'100'0,"0"0"-37"0,4-3-3 0,-3 1-37 0,-1-1-9 15,0 1 3-15,0-2 9 0,0 0 31 16,0-1 10-16,0 0 6 0,0 0-1 16,-2 0-7-16,2 1-25 0,-2 0 1 15,1 1-17-15,0 0-2 0,-1-2-8 16,1 1 4-16,0-1 2 0,-1 1 0 15,1-1-10-15,-1 0 1 0,1-2 1 16,-1 3 3-16,-1-1 2 0,0 0-8 16,1 1-4-16,-1 0-1 0,0-1-3 15,0-1-1-15,-2 2 1 0,0 0 0 16,1 2-2-16,-3-1 0 0,3 1 0 16,-3 1 1-16,2 1-2 0,-1 0 0 15,-3 0-7-15,2 3-8 0,-2 1 0 16,-1 2 3-16,-1 0 7 0,1 2 2 15,0 0-7-15,-1 1-5 0,1 2 6 16,0 0 5-16,0 0 1 16,3 2 4-16,0-2-5 0,4 2-7 15,1 0-2-15,2 0 9 0,0-1 6 16,4-1-1-16,1 0 2 0,2-2 2 16,1 0 5-16,1-2 2 0,0-3 3 15,-1-2 2-15,3-2-2 0,-2-1 8 16,0-2 3-16,3-3-3 0,-2-1-6 15,-1 0 0-15,1-1-5 0,1-1-5 16,-2 0 2-16,0-1 3 0,1-1-1 16,-3 1-4-16,1-1-4 0,1 1 2 15,-3 1-1-15,-1 0 2 16,0 1-3-16,-1 1-1 0,-2 3 2 16,1 0-1-16,-1-1-1 0,-2 4-1 15,1-1 0-15,-1 2-4 0,0 0 0 16,0 2-6-16,0 4 7 0,0 2 4 15,-2 2 2-15,0 7 5 0,0 4-2 16,0 8 2-16,1 8 2 0,-1-1-1 16,2-4-1-16,0-4-3 0,0-5-2 15,3 4 0-15,-1 0-1 0,0-1-1 16,0-3-2-16,-1-2-7 0,0-2-11 16,0-4-12-16,-1-5-18 15,2-1-16-15,0-4-27 0,1-2 0 16,2-2 0-16,0-1-2 0,3-4-10 15,7-11-4-15,-2 2-43 0,0-3-93 0</inkml:trace>
  <inkml:trace contextRef="#ctx0" brushRef="#br0" timeOffset="47160.42">27371 3864 516 0,'0'0'155'0,"7"-7"-81"0,-1 5 40 0,1 0-56 0,0 2-35 0,-2 0-4 16,1 2-14-16,-1 3-2 0,0 2-2 15,-2 2 2-15,1 7 10 0,-2 4 13 16,-2 11 12-16,-1 10-2 0,-2 7-7 16,-1 1-14-16,0-8-7 0,2-10-2 15,0-11-5-15,1-1 0 0,-1 2 1 16,1 2 1-16,-2 1-2 0,2-3 0 15,0-3-1-15,-1-4-13 0,2-4-27 16,-1-5-30-16,1-3-43 0,3-7-37 16,1-3-50-16,1 0-255 0</inkml:trace>
  <inkml:trace contextRef="#ctx0" brushRef="#br0" timeOffset="47535.66">27596 3528 686 0,'0'0'44'0,"0"0"43"0,36 2 15 16,-16 3-61-16,2 5-9 0,2 3-8 15,1 3-15-15,1 6-6 16,-1 6-2-16,3 10-1 0,2 13 4 16,-2 14 3-16,-3 7 25 0,-6-1 7 15,-8-4-11-15,-7-9-3 0,-4-4-2 16,-7-1 3-16,-1-6-5 0,-4-5-9 16,-1-3-6-16,-2-3-3 0,1-7-1 15,1-5 1-15,4-7-2 0,-2-4 1 16,0 0 6-16,-2 1 2 0,2-2-5 15,1-1-4-15,1-4-1 0,5-1-33 16,0-3-44-16,4-1-32 16,0 1-47-16,11 1-37 0,-1-2-61 0,1-1-206 15</inkml:trace>
  <inkml:trace contextRef="#ctx0" brushRef="#br0" timeOffset="49295.95">10447 5723 107 0,'0'0'119'0,"0"0"-36"0,0 0 9 16,37 0-24-16,-23 1-19 0,2-1-14 15,2 0-9-15,3 0-1 0,0 0-5 16,2 0 5-16,3 0-3 0,2 1-4 16,2 1-5-16,1 0-1 0,9 0-9 15,10-2 3-15,10 1 2 0,5-1-2 16,1 1 3-16,-2-1 6 0,-3 0 9 15,3-1 1-15,2-1 8 0,-1 0-4 16,4-2-7-16,0 1 8 0,4-1-9 16,6-2-12-16,1 3 3 0,4-2 8 15,0-2-5-15,2 0-8 0,1-1 5 16,5-2-2-16,5 0 2 0,4-1-8 16,2 0-3-16,2 0 0 0,1 1 1 15,2-2-2-15,2 4 0 0,4-1 0 16,-3-1-6-16,2 2 2 0,1 0-2 15,3 1 1-15,0-2 5 0,2 1 1 16,1 0 0-16,3-1-1 16,5-1-2-16,3-1 2 0,2 0 2 15,3-1-2-15,1-1 0 0,2 1 0 16,2 2 0-16,1-2 1 0,0 1 0 16,0 0-1-16,1-2 0 0,-1 5 0 15,1-3 0-15,0 1-1 0,2 3 1 16,0-1 0-16,-1 1 0 0,3-2 0 15,0 0 1-15,3 2-1 0,0 2-1 16,-1 0 1 0,3-1 0-16,-2 0 0 0,0 0 0 15,-2-1 1-15,2 3-1 0,0 0 0 16,-4 0 4-16,2 0 1 0,-2 1 4 16,-1 0-8-16,-1-3 1 0,0 3-1 15,-1-2 0-15,2 1 1 0,-2 1-2 16,1 1 0-16,-2-2 0 0,2 3 0 15,0 0 2-15,-1-1-2 0,0-1 2 16,2 2 9-16,-2-1 6 0,2-1 4 16,1 1-2-16,-1-1-5 0,-1-1-7 15,1 3-1-15,-2-4-6 0,0 3 6 16,2 2-6-16,1-2 0 0,-2 1 2 16,2 1 8-16,3-2 5 0,-1 1 6 15,0 0-4-15,1 0-2 0,1 1 0 16,0 0-7-16,0 0-7 0,0 0 15 15,2-2-16-15,-4 1 2 16,3 0-1-16,-2 0 3 0,2 1 4 0,2-1 5 16,2 1 9-16,3-1-1 0,0-1-1 15,3-1 0-15,-3 2-8 16,4-4 4-16,0 3-7 0,-1-2-8 16,0 1 7-16,-3 3-8 0,-3 0-3 15,-4-1-4-15,-4 2-23 0,-3-1 12 16,-6 0-26-16,-3 0 4 0,-6 0 4 15,-6-1-6-15,-5 1 2 0,-5-2 0 16,-5 1 0-16,-4 0 2 0,-8 1-18 16,-6 0-24-16,-8 0-30 15,-7 0-46-15,-23 0-68 0</inkml:trace>
  <inkml:trace contextRef="#ctx0" brushRef="#br0" timeOffset="50031.31">17668 6234 295 0,'0'0'120'0,"0"0"-11"0,0 0 12 0,0 0-17 15,0 0-22-15,0 0 7 16,10-35-24-16,-7 28-11 0,-1 0-19 15,1 1-12-15,0 1-16 0,-3 3 2 16,0 2-3-16,0 0 2 0,0 5-4 16,0 4 1-16,-3 9 3 0,-5 9 12 15,-5 13 11-15,-7 14-2 0,1 7-8 16,3-1-1-16,1 0-7 0,6-10-4 16,1-1 2-16,2-2-3 0,0-4-4 15,0-1 0-15,1-5-4 0,0-4-1 16,3-5-18-16,1-9-17 0,-1-3-13 15,2-6-63-15,0 2 4 16,8-4-79-16,-1-2-61 0,2-6-164 16</inkml:trace>
  <inkml:trace contextRef="#ctx0" brushRef="#br0" timeOffset="50612.84">18182 6218 419 0,'0'0'101'16,"0"0"-19"-16,0 0 27 0,2-33-37 15,-2 25-57-15,-2-2 4 0,-2 3-1 16,0 0-1-16,-1 3-8 0,-1 0 0 15,0 2 0-15,-2 1-2 0,2 1-3 16,-2 1 2-16,0 5 4 0,-2 2-5 16,-1 3-4-16,0 3-1 15,-1 4 0-15,-1 3 1 0,-1 4 2 16,-1 3-3-16,-2 5 11 0,3 12-1 0,-2 2-6 16,3-3 1-16,7-10-5 15,4-11-1-15,2-7 1 0,2 4 0 16,4 3 0-16,3 2 1 0,4-3 5 15,0-4 0-15,0-2 2 0,4-3-5 16,-1-3 6-16,2-3 3 0,0-3 8 16,-2-3 11-16,3-1 13 0,-3-3 4 15,1-1 5-15,-1-3-5 0,-2 0-13 16,-1-2-5-16,0-1-5 0,-4-3-2 16,2 0-1-16,-2-1-8 0,-2-4-4 15,-1-2-2-15,-2 0-3 0,0-2-2 16,-4-1 5-16,2-2 2 0,-2 2-1 15,0-3 8-15,-2 4-4 0,-1-1-5 16,-2-1 1-16,-1 4-7 0,-2 1 1 16,-3 1-1-16,2 3 2 0,-3 2-3 15,0 0-1-15,-1 4 0 0,2 2 0 16,-1 1-2-16,2 4 1 0,-1 0-2 16,2 0 0-16,2 2-17 0,1 0-38 15,1 0-44-15,4 0-54 0,1 0-91 16,0-1-140-16</inkml:trace>
  <inkml:trace contextRef="#ctx0" brushRef="#br0" timeOffset="54956.7">28619 4486 32 0,'0'0'71'0,"0"0"-35"0,0 0-9 15,0 0 2-15,0 0-2 0,0 0 7 16,0 0 14-16,0 0 8 0,0 0-2 16,-1 0-9-16,1 0-11 0,-2 0-5 15,2 0 2-15,0 1-3 0,-1-1-5 16,1 0 3-16,0 0 4 16,0 0 4-16,0 0 3 0,0 0-3 15,0 0 2-15,3 0-1 0,3 0 30 16,5-1 1-16,6-2-12 0,4-1-14 15,6 0-10-15,1 0-3 16,2 1-8-16,-1 0-12 0,0 2-3 16,0 0-1-16,-3 1-2 0,2 0-1 15,-2 0-5-15,-1 0-26 0,-3 1-27 16,-3 3-33-16,-4-1-42 0,-8 3-48 16,-3-1-40-16,-4-1-111 0</inkml:trace>
  <inkml:trace contextRef="#ctx0" brushRef="#br0" timeOffset="55222.96">28605 4681 572 0,'0'0'67'0,"0"0"-44"15,0 0 53-15,0 0-14 0,0 0-44 16,0 0 2-16,15 7 53 0,2-6-2 16,6-1-25-16,10 0-17 0,7 0-15 15,9 0-6-15,-2 3-6 0,-2 0-2 16,-6 1-12-16,-4-1-24 0,1 1-41 16,1-3-50-16,-2 1-50 0,-8-2-38 15,-6 0-115-15</inkml:trace>
  <inkml:trace contextRef="#ctx0" brushRef="#br0" timeOffset="55801.61">29463 4613 346 0,'0'0'109'0,"0"0"-53"0,0 0 33 0,0 0-11 0,0-1-38 16,3 0-9-16,4-1 18 0,4 0 9 15,7 0-3-15,3 1 3 0,3-1 6 16,4 1-3-16,2-1-16 0,1 2-24 15,0 0-16-15,-1 0-3 0,0 0-2 16,-1 0-9-16,-1 0-23 16,0 1-21-16,-3 0-18 0,0-1-14 15,-4 0-18-15,3 0-67 0,-5 0-57 16,-5-2-99-16</inkml:trace>
  <inkml:trace contextRef="#ctx0" brushRef="#br0" timeOffset="56208.48">30101 4251 514 0,'0'0'61'0,"0"0"-19"0,0 0 27 16,0 0-19-16,0 0-19 0,0 0-5 15,24-16-11-15,-21 18-15 0,-1 3 2 16,0 6 17-16,-1 5-15 0,-1 6 0 15,0 12-3-15,-5 15 73 0,-1 7-27 16,1 2-14-16,0-5-15 0,4-9-7 16,1-6-7-16,-2-4-1 0,2-6-3 15,2-7 0-15,-1-6-22 0,1-2-43 16,1 1-37-16,0-1-36 0,5 1-29 16,0-5-99-16</inkml:trace>
  <inkml:trace contextRef="#ctx0" brushRef="#br0" timeOffset="56818.44">30398 4396 114 0,'0'0'263'0,"0"0"-243"16,0 0 46-16,0 0 20 0,0 0-48 15,22-38-14-15,-15 30 18 0,2-1-1 16,1 0-4-16,-1 2 3 0,1 0 11 15,2 0 2-15,-1 1-6 0,1-1-11 16,2 2-13-16,-2-1-8 0,2 0-1 16,-2 1 2-16,0 0-4 0,1 1-5 15,-4 3 0-15,1-1-4 16,1 1-2-16,-3 1-1 0,-2 0 0 16,2 1-2-16,-3 2 0 0,-2 5 2 15,0 1 10-15,-1 3 3 0,-2 6-10 16,0 3-1-16,-2 2 1 0,-4 4 0 15,-3 1-3-15,0 1 1 0,-3 0 0 16,-2 1 0-16,-1 0 3 0,0-2-3 16,-3-2 0-16,1 0 0 0,-1-3 2 15,1-1 13-15,2-2 11 0,2-3-5 16,3-1-5-16,2-4-5 0,2-2-8 16,5-2 2-16,1-2-2 0,3-1 5 15,2-2 11-15,4 0 8 0,4-1 11 16,4 0-16-16,2-1-8 0,4 1-8 15,3 0-5-15,0 0-2 16,1 0-2-16,2 0-26 0,-5 0-20 16,3 1-16-16,-4 0-23 0,1-1-16 15,-2 1-35-15,0 1-45 0,-3-1-41 16,-5-1-148-16</inkml:trace>
  <inkml:trace contextRef="#ctx0" brushRef="#br0" timeOffset="57757.92">31131 4262 294 0,'0'0'29'0,"0"0"3"0,0 0 72 0,2-4-50 16,0 3-31-16,-2 0 9 0,0 0 2 15,1-1 9-15,1 2 2 0,-2-1-1 16,3 1 2-16,-3-2-9 0,2 1-3 16,-1 0 2-16,1-1-2 0,0 2-1 15,-1 0-5-15,-1-1-9 0,3 1-1 16,-3 0 9-16,0-1 1 0,0 0 1 16,1 0-3-16,-1 0-1 0,2-1-4 15,0 1 4-15,-2-1-3 0,1 0-5 16,1 0-6-16,-1 1-5 0,-1-2 3 15,2 2-5-15,-2-1 2 0,0 2 5 16,0-1-4-16,2 0 0 0,-2 1 6 16,0-2-3-16,0 1 0 15,0 1 0-15,0 0-4 0,0 0-3 16,1 0 2-16,-1 0-2 0,0 0-3 16,2 0 2-16,-2 0-2 0,0 0-4 15,1 0 3-15,-1 0 1 0,0 0-5 16,2 1 3-16,-2 2-4 0,0 3 4 15,-3 2 2-15,0 2 2 0,-5 2 4 16,-1 5-1-16,-4 1-1 0,0 3-1 16,-4 1-2-16,-1 1 1 0,1 1-2 15,0-1 1-15,-1 0 0 0,2-2 1 16,4-2-1-16,-1-1-1 0,4-2 4 16,1-3 0-16,1-2-3 0,3-1 4 15,2-3-4-15,1 0-1 16,1-4 6-16,5-2 2 0,2 1 2 15,1-2 8-15,5 0 1 0,4 0-12 16,0 0-1-16,1 0-6 0,1 1 1 16,0-1 1-16,0 0-2 0,-1 0 2 15,0 0-2-15,1-3 2 0,-1 2-2 16,-1-2 0-16,-1-1 3 0,1 0-2 16,-4-2 2-16,1 1-2 0,-1 0 0 15,-3 1 1 1,0 2-2-16,-2 0 0 0,-3 2 0 0,1 0-1 0,-3 0-4 15,-3 0-1-15,1 0 2 0,-1 3 3 16,0 3-2-16,-3 4 3 0,-1 3 1 16,-2 4 2-16,-3 3-2 0,1 1-1 15,-2 0 4-15,2 1-4 0,0-1 1 16,0-1-1-16,-1-1 2 0,2-3-2 16,2-2-11-16,2-2-20 0,0-3-16 15,0-4-15-15,3-1-20 0,0-3-36 16,3-1-21-16,3-2 6 0,9-8-65 15,0-1-105-15</inkml:trace>
  <inkml:trace contextRef="#ctx0" brushRef="#br0" timeOffset="58476.49">31710 4338 493 0,'6'-6'66'0,"4"-1"-16"0,-2-1 73 0,2-1-72 0,-3-1-23 16,-4 1 1-16,-1 0-7 0,-2 2-12 15,0-1-7-15,0 3-3 0,-5 1-2 16,0 1 2-16,-1 3 0 0,-5 0 0 15,-2 3-2-15,-2 4 2 0,-2 3 7 16,-1 1-2-16,0 3 0 16,1 1-4-16,2 0 2 0,3 2-1 15,6 1 2-15,4-3-2 0,2 1 3 16,5-1 2-16,3 1 9 0,6-1 4 16,-1 1 5-16,2-2-1 0,1-1 1 15,1-2-4-15,-2-1-3 0,0-1 1 16,-2-1-6-1,0 0 0-15,-2 1-5 0,-1 0-6 0,-1-1-2 0,-1 1 0 16,-2 3-4-16,1-1 4 0,-3 1 4 16,2 1-4-16,-3 0 2 0,-1 0-2 15,-2-1 0-15,0-1 2 0,-3 0 5 16,-5-2 1-16,0-2 5 16,-1 0-7-16,-4-2 2 0,0-3-2 15,-5-2-1-15,-2 0-2 0,-2-6-2 16,1 1 4-16,0-1-5 0,-3-1 1 15,5 0 0-15,2-3 2 0,1 3 2 16,5-1-2-16,3-1-1 0,0-1 3 16,5 1-4-16,3-1 1 0,0-1 1 15,6 0-3 1,5 1 1-16,0-2 8 0,5 2 5 0,3-1 1 0,2 0-2 16,5 0-1-16,3 0-4 0,7-3-5 15,-4 1-2-15,1-2 0 0,-3-1 0 16,-8 1 2-16,1 0 5 0,-6-2 26 15,-4 0-1-15,-1 0-3 0,-7 1-10 16,-2 0-5-16,-3 2 1 0,-5 1-16 16,-3 2 0-16,-6 1-12 0,-2 3-8 15,-3 2-18-15,-1 3-7 0,-1 2-14 16,1 2-30-16,2 5-45 0,-4 7-45 16,5-3-82-16,4-1-116 0</inkml:trace>
  <inkml:trace contextRef="#ctx0" brushRef="#br0" timeOffset="61311.72">32282 4756 45 0,'0'0'4'0,"0"0"6"0,0 0 30 16,0 0 24-16,5-7-2 0,-4 4-1 15,1 2-2-15,2-1-8 0,-2 0-7 16,-1 0-6-16,1 1-4 0,0 1 5 15,1-1-1-15,0-1-4 0,-1 2 0 16,-1-1 3-16,1 1 7 16,1 0 2-16,-1 0-11 0,-1 0-4 15,1 0-8-15,1 1-8 0,-2 1-9 16,-1 0-4-16,0 2 3 0,0-1 1 16,-4 0 8-16,-1-1-4 0,0-1-2 15,2 0 19-15,-2 1 22 0,4-2 2 16,-1 0-6-16,0 0-8 0,1 0-8 15,1-2-9-15,0 0-13 0,0-3-7 16,0 2-23-16,0-1-47 0,0 0-40 16,5-1-51-16,-2 2-47 0,2-1-82 15</inkml:trace>
  <inkml:trace contextRef="#ctx0" brushRef="#br0" timeOffset="62050.12">32777 4392 442 0,'0'0'20'0,"0"0"43"0,0 0 25 0,0 0-45 0,7-35-29 0,-1 27 18 0,1 1 2 16,1 1-2-16,0 1 4 0,1 0-9 16,1 1-15-16,-2 0-3 15,2 2-1-15,0 0 0 0,-2 0-2 16,3 1 10-16,-3 0-10 0,0 1 0 16,2 0 0-16,-1 0-2 0,-1 0 0 15,0 0-3-15,1 0 0 0,-1 1 1 16,-2 2 2-16,1-1-2 0,-1 1-2 15,0 1 0-15,-1 0-6 0,-2 1 4 16,-1 1 0-16,1 1 2 0,-3 4 0 16,-2 0 0-16,2 2 0 0,-1 1 4 15,-1 1-2-15,-3 2 4 0,1-1-2 16,-4 1-3-16,2 1 3 0,-2 1 0 16,-5-1-2-16,2 0 2 15,-4 2-1-15,-2-3-1 0,1 0 5 16,-1 0-3-16,0-2 1 0,-1-1 0 15,1-2 0-15,3-1-1 0,-2 1-3 16,5-1 1-16,1-1-2 0,0-2 4 16,3 1 0-16,1-3 10 0,2 0 4 15,1-2-3-15,3 0-2 0,0-2 3 16,0-1 1-16,0 1 9 0,5-2 42 16,3 1-19-16,6 0-13 0,5 1 2 15,7 0-15-15,7 0-8 0,8 1-1 16,8 1-1-16,1 1-5 15,-4 1-1-15,-6 1-3 0,-4-2-4 16,-3 1 0-16,-9 0 0 0,-4 0-1 16,-4-3-5-16,-3 0-26 0,4-1-30 15,-1 2-14-15,6 0-59 0,-3 1-37 16,8 0-44-16,-5-2-70 0</inkml:trace>
  <inkml:trace contextRef="#ctx0" brushRef="#br0" timeOffset="67125.61">2311 10060 114 0,'0'0'27'0,"0"0"1"0,5-7 22 15,-2 5 16-15,0 0-24 0,2 0-7 16,-2 1-2-16,0-1 7 0,-1 0 1 15,1-1-10-15,-1 0-9 0,-1-1-4 16,2 1 1-16,-1 0 4 0,-2 2 2 16,3-1-3-16,-3 0-7 0,2-1-4 15,-1 2-7-15,1-1 1 16,-2 1-2-16,4-1 1 0,-4 1 2 16,3-1 7-16,-1 1 7 0,-2-1 2 15,2 0 7-15,-1 1-5 0,-1 0 0 16,0 0-7-16,0 0 3 0,0 0-2 15,0 0-2-15,-1-1-5 0,-2 1-6 16,-1-1 0-16,-1-1 0 0,-2 1-1 16,1 0-2-16,-2-1 1 0,-3 1-1 15,1 1 1-15,0 1 1 0,-3 0 0 16,0 1-2-16,-3 4 1 0,0 0-1 16,-3 3 3-16,0 1 0 0,0 1-3 15,-3 2 1-15,3 0 0 0,0-1-3 16,2 3 1-16,1-3-1 0,3 0 0 15,4 0 0-15,1-3-2 0,6 0-1 16,2-2 3-16,2 0 0 0,5-1 6 16,3-1 0-16,1 1 5 0,2-2 3 15,4 0 2-15,-2-1-4 0,4 1 0 16,-1 0-4-16,0-1-4 0,2 2-1 16,-2 2 1-16,1 1-4 0,1 0 0 15,-2 2 0-15,-1 0 1 0,-1 1-1 16,0 1 0-16,-5-3-2 0,1 3 1 15,-5-1 1-15,-4 0 1 0,0-1 5 16,-3 0 13-16,-3 3 15 16,-5-2 6-16,-4 0 0 0,-3-1-11 15,-2 0-10-15,-4-4-5 0,-1 1-6 16,-3-4-2-16,-2-1-2 0,0-1-4 16,-1-1-1-16,-2-2-9 0,3 0-15 15,1 0-21-15,0 1-25 0,2 1-19 16,2 1-35-16,6 0-60 0,0 0 2 15,5 1-72-15</inkml:trace>
  <inkml:trace contextRef="#ctx0" brushRef="#br0" timeOffset="67750.77">2662 10250 141 0,'0'0'196'0,"0"-7"-171"0,0 4 4 0,0-2 25 0,0 1-26 16,0-1 7-16,-1 1 20 16,0 0 5-16,-2 0 1 0,2 0-6 15,-1-1 3-15,0 0-8 0,-1 1-15 16,0-2-9-16,0 1-17 0,-2-1-4 16,3 2 4-16,-4 0-2 0,0 2-2 15,1 0 3-15,-1 2 1 0,-2 0-6 16,-3 1 1-16,3 4-3 0,-3 2-1 15,-2 3 0-15,2 1 0 0,-3 5-1 16,3-1 0-16,1 3 1 0,0 0-2 16,3 3 0-16,2-1-1 0,2 0 3 15,3 0 0-15,0-1 0 0,5-1-2 16,3-1 3-16,4-3-1 0,-2-2 0 16,4-2 0-16,1-3-1 0,-1-2 1 15,0-5 0-15,-1 0 16 0,-1-3 29 16,1-6 25-16,-2-2-2 0,-2-3-3 15,-1-4-15-15,0-7-3 0,-3-9-6 16,-1-12-4-16,-5-14-1 0,-2-4-8 16,-2 3-11-16,1 11 0 0,0 16-4 15,1 9 3-15,3 10 3 0,-2 3-9 16,-1 0-4-16,0 0-3 0,-3-2 0 16,3 3-3-16,-2 1-1 0,2 2-17 15,1 1-35-15,-1 0-41 0,3 2-59 16,8 0-67-16,0 2-132 15,4 1-128-15</inkml:trace>
  <inkml:trace contextRef="#ctx0" brushRef="#br0" timeOffset="68219.52">3271 10084 170 0,'0'0'135'0,"-1"0"-46"0,0 0-2 0,-1 0-20 0,2 0-6 16,0 0 3-16,3-1 35 0,1-1-17 15,3 0-6-15,1-3-10 0,4 2-2 16,3-1-6-16,1 0-19 0,1-1-7 16,3 1-17-16,0 1-6 0,0-1-5 15,2 3-4-15,0-2 0 0,1 2-5 16,0-1-31-16,-2 2-28 0,-4 0-26 16,-1 0-32-16,0 0-64 0,-7 3-26 15,-4 0-153-15</inkml:trace>
  <inkml:trace contextRef="#ctx0" brushRef="#br0" timeOffset="68407.42">3292 10226 644 0,'0'0'67'0,"0"0"-3"0,0 0 66 16,0 0-64-16,0 0-18 0,0 0 35 15,0 0-13-15,52 28-25 0,-29-28-17 16,3 0-12-16,1-1-5 0,4-2-3 15,5 0-6-15,9-1-2 0,6 1-28 16,7 2-61-16,-4-2-74 16,-13 2-112-16,-13-2-148 0</inkml:trace>
  <inkml:trace contextRef="#ctx0" brushRef="#br0" timeOffset="72302.27">4475 9469 198 0,'0'0'100'0,"0"0"-38"16,-4 0-1-16,1 0 7 0,1 0-22 0,0 0-16 16,0 0 9-16,0 0-4 0,1 0-2 15,1 0-11-15,0 0-1 0,4 0 18 16,3-1 10-16,2 1-12 0,9 0-5 16,5-2 9-16,6 0 0 15,11 1-4-15,11-2-6 0,10-1 0 16,2 2-5-16,-4-1-5 0,-7 2-11 15,-7 1-4-15,-2-1-6 0,-2 1 4 16,-2 0-4-16,-8 1-4 0,-6 1-34 16,-7 0-54-16,-1 0-46 0,3 3-45 15,-2-2-82-15,-4 2-110 0</inkml:trace>
  <inkml:trace contextRef="#ctx0" brushRef="#br0" timeOffset="73115.82">4598 9532 82 0,'0'0'18'0,"0"0"-15"0,0 0-1 15,0 0 2-15,0 0-2 0,-17-10 9 16,15 9 16-16,1 0 13 0,-1 0 13 15,0 1-9-15,-1 0-10 0,1 0-1 16,0 0 6-16,-2 0 4 0,2 0-9 16,-2 0 4-16,0 0 10 0,0 0-3 15,1 0-4-15,-2 0 0 0,2 0 2 16,-1-1-3-16,1 0 7 0,-2-1-12 16,2 1-3-16,-1 0 1 0,1 1 2 15,0-2 3-15,-1 1 3 0,4 1-9 16,-1-2-9-16,0 2-5 0,1 0-2 15,0 0-15-15,0 0-1 16,4 0 0-16,3 0 0 0,2 4 7 16,5-1 0-16,4 2-4 0,3 2-2 15,2 1 2-15,5 2-1 0,1 1-2 16,3 2 1-16,-1 3 2 0,2 0-2 16,-2 2-1-16,-3 1 1 0,-1 1 4 15,-4 1 5-15,-4 0 2 0,-4 1-2 16,-4 1-3-16,-2 1-2 0,-7 0-3 15,-2 1 2-15,-4 0 0 0,-6 1-1 16,-3-2-1-16,-4 0 0 0,-2 0 1 16,-3-1-2-16,-2 0 2 0,-2-1-3 15,0 1 1-15,-1-2 1 16,-2 0-2-16,1-2 1 0,1 0 2 16,-1-2-2-16,4-3 3 0,3 0-1 15,2-2-2-15,1-3-1 0,8-1 6 16,2-2-2-16,4-2-2 0,4-1-2 15,4-1 8-15,6 1 6 0,13-2 22 16,10-1-3-16,13 0-4 0,14 0-4 16,2-2-2-16,-3-1-1 0,-9 1-5 15,-7 1-10-15,-3-2-7 0,-3 3 1 16,-7 0 3-16,-5 0-4 0,-6 0 0 16,1 0-10-16,2 0-31 0,0 2-32 15,2 1-22-15,-4-1-47 0,-1 4-80 16,-5-1-77-16,-5-2-149 0</inkml:trace>
  <inkml:trace contextRef="#ctx0" brushRef="#br0" timeOffset="73820.66">4300 10676 237 0,'0'-1'90'0,"0"-3"-4"0,0 1 10 0,0-1-8 15,0 0-20-15,0-1-15 0,0 2 7 16,0 0-5-16,0 1-13 0,2-1-11 16,0 3-6-16,0-1-10 0,-1 1-7 15,0 1-6-15,1 3-1 0,-1 2 1 16,0 5 0-16,-1 0 4 0,0 5-5 15,-2 3 1-15,-2 0 0 0,0 2 1 16,-1 0-1-16,-1 1 2 0,0-1 2 16,1-1 9-16,1-1 0 0,0-2 1 15,2-2-2-15,0-1 3 0,1 0-1 16,1-4 4-16,0 0 2 0,3-4-6 16,0 0-1-16,2-3 1 0,4-1-2 15,2-1-2-15,2-1 2 0,1 0-5 16,3-2-7-16,1 0 0 0,0-3 1 15,1 2-2-15,-1-1-2 0,1 1 1 16,-4-1-5-16,2 1-20 0,-4-2-25 16,0 2-22-16,-4-1-26 0,-1 0-44 15,-4-3-53-15,-3 1-60 0,-1 0-89 16</inkml:trace>
  <inkml:trace contextRef="#ctx0" brushRef="#br0" timeOffset="74013.86">4244 10521 494 0,'0'0'20'0,"0"0"26"0,0 0 18 0,0 0-36 0,0 0-28 0,-20-25-1 15,19 22-22-15,1-1-33 0,1 1-50 16,4-1-67-16,0 1 19 0</inkml:trace>
  <inkml:trace contextRef="#ctx0" brushRef="#br0" timeOffset="74326.33">4474 10576 319 0,'0'0'134'16,"0"0"-41"-16,0 0 0 0,0 0 0 15,0 0-27-15,0 0-18 0,0 0 2 16,0 0-11-16,32-39-7 0,-15 32-3 15,-1 2 5-15,4 1-8 16,-1-2-10-16,-1 3-5 0,2 0-9 16,-3 1-2-16,1 2 0 0,2 0-1 15,-4 0-23-15,0 0-39 0,-2 0-19 16,-2 1-28-16,-1 2-26 0,-3 3-37 16,-3-1-72-16,-3-1-5 0</inkml:trace>
  <inkml:trace contextRef="#ctx0" brushRef="#br0" timeOffset="74514.13">4557 10670 397 0,'0'0'85'0,"0"0"-6"0,0 0 30 0,0 0-41 16,0 0-19-16,0 0 2 16,0 0 12-16,0 0-4 0,1 34-6 15,11-33-7-15,2 1-26 0,1-2-12 16,3 0-5-16,1-2-2 0,-1 0-1 15,1-1-16-15,0 0-58 0,0 0-68 16,8-2-67-16,-4 0-59 0,-4 0-97 0</inkml:trace>
  <inkml:trace contextRef="#ctx0" brushRef="#br0" timeOffset="74765.78">4947 10584 408 0,'0'0'58'0,"0"0"5"16,0 0 24-16,0 0-57 0,0 0-26 16,0 0-2-16,0 0-1 0,0 0 3 15,-7-31-1-15,5 35 4 0,-1 3 22 16,0 7 29-16,0 1 5 0,-1 5-17 16,1 1-20-16,1 1-8 0,2 1-15 15,0-1-1-15,4 1-2 0,0-1 0 16,1 0-10-16,-1-1-52 0,1-1-41 15,-1-2-13-15,0 2-17 0,-1-6-78 16,-1-4-65-16</inkml:trace>
  <inkml:trace contextRef="#ctx0" brushRef="#br0" timeOffset="75666.37">4489 9052 296 0,'0'0'93'0,"0"0"-13"0,0 0 30 0,0 0-39 0,9-21-32 15,-6 13-16-15,0 0 7 16,0 1 4-16,-1-1 3 0,5-2 1 15,-2 1-12-15,0 1-11 0,2 0 1 16,-1 0-6-16,3 2-6 0,-2-1 2 16,-1 2-6-16,3 1-1 0,-1 1 0 15,0 1 1-15,0 1-5 0,-2 1 5 16,1 0-1-16,-1 3-3 16,-1 3 4-16,1 0 0 15,-1 3-3-15,-1-1 2 0,1 3 1 0,-2 2 0 0,-1-2-1 16,1 3-3-16,-2 3 0 0,1-1 3 15,0 2-3-15,-2-1 2 0,3 1-2 16,-3-1 2-16,0-2 2 0,1-1 2 16,-1-1 2-16,0-3-1 15,2-1-1-15,-1-4-1 0,1-1 2 16,0-4-2-16,1 0 5 0,1-1 15 16,0-6 21-16,2-5-5 0,0-1-22 15,2-1-8-15,3-3-1 0,-1-1 1 16,0 1-3-16,2 0 2 0,-1 0 5 15,-1 3 7-15,2-1 3 0,-1 2-9 16,2 0-8-16,-2 4-2 0,0-1-4 16,0 5 2-16,-2 1-1 0,-1 2 0 15,-2 2-3-15,1 1 3 0,-2 7-4 16,-2 3 5-16,-1 3 1 0,-1 2 4 16,0 5 4-16,0 0 1 0,-1 0-4 15,0 1-2-15,1-1-2 16,0 0-1-16,-1-2 0 0,1-1 0 15,-1-1 0-15,0-2-2 0,0-1 0 16,0-2-30-16,0-2-61 0,0-2-79 16,0-2-109-16,0-5-255 0</inkml:trace>
  <inkml:trace contextRef="#ctx0" brushRef="#br0" timeOffset="77857.99">6176 5139 125 0,'0'0'48'0,"0"0"8"16,0 0 7-16,3-7-19 0,-2 6-16 16,-1-1 4-16,0 2 4 0,0-1 7 15,0 1-3-15,0-2 3 0,0 0-8 16,0 1-6-16,0 1 0 0,0-2 0 16,0 1-1-16,0-1-4 0,0 0 0 15,1 1-4-15,0-2 10 0,0 0 0 16,0 3-4-16,0-2 0 0,-1 2 1 15,1 0-7-15,-1 0-14 0,0 0-6 16,0 0-3-16,0 3 1 0,0 4 2 16,0 2 0-16,-1 2 0 0,-1 3 2 15,-1 1-1-15,-1 1 1 0,-1-2-1 16,0 2 0-16,2-3 1 0,-1-2-2 16,2 2 2-16,0-3-1 0,1-1-1 15,1-2 0-15,0 0 0 0,0-1 0 16,0-2 1-16,2 1 0 0,0-3-1 15,1 0 2-15,0 0-2 0,2-1 2 16,2-1 2-16,2 0-3 0,0 0 3 16,1-1 3-16,1-2-4 15,0 1-3-15,2 1 0 0,0-2 0 16,0 0 1-16,1 1-1 0,0-2-1 16,1 1-6-16,-2-1-29 0,1 2-34 15,-3-3-38-15,0 0-14 0,-1 1-48 16,-4-2-91-16</inkml:trace>
  <inkml:trace contextRef="#ctx0" brushRef="#br0" timeOffset="78061.94">6193 5006 567 0,'0'0'33'0,"0"0"4"0,0 0 33 0,0 0-24 16,-5-16-37-16,5 14-9 0,0-1-6 15,0 1-43-15,0 0-45 0,4 0-63 16,-1 1-42-16</inkml:trace>
  <inkml:trace contextRef="#ctx0" brushRef="#br0" timeOffset="78344.64">6434 5059 453 0,'0'0'82'0,"0"0"0"0,0 0 22 15,0 0-39-15,0 0-43 0,0 0-10 16,0 0 1-16,0 0-4 0,17-14-5 16,-9 11 0-16,1 0-1 0,0 2-1 15,2-2-2-15,-2 2 0 0,1 1 0 16,1 0-2-16,-2 0-15 0,-1 3-47 16,-1-1-27-16,-1 3-23 0,-3 0-44 15,-1-2-31-15,-1 1-27 0</inkml:trace>
  <inkml:trace contextRef="#ctx0" brushRef="#br0" timeOffset="78532.72">6435 5196 326 0,'0'0'78'16,"0"0"-4"-16,0 0 23 0,0 0-41 15,0 0-9-15,0 0 14 0,0 0 1 16,0 0-7-16,22-2-15 0,-14 0-24 15,-1 2-9-15,2-1-4 0,1-1-3 16,-1 1 0-16,1-1-31 0,3 1-65 16,3-5-35-16,-2 0-55 0,-3 1-136 15</inkml:trace>
  <inkml:trace contextRef="#ctx0" brushRef="#br0" timeOffset="78845.82">6706 5077 357 0,'0'0'119'15,"0"0"-9"-15,0 0 18 0,0 0-33 16,0 0-24-16,0 0-13 0,0 0-18 15,5-18-13-15,-5 18-15 0,0 1-7 16,-2 6 5-16,-2 3 4 16,-2 2 4-16,1 1-1 0,0 4-8 15,0 0-5-15,2 0-2 0,1 1-1 16,0-1-1-16,1-1-3 0,1 0-38 16,0-2-42-16,4-2-52 0,5 2-48 15,-1-4-47-15,1-2-129 0</inkml:trace>
  <inkml:trace contextRef="#ctx0" brushRef="#br0" timeOffset="79735.86">6096 3973 258 0,'0'0'61'0,"0"0"1"0,0 0 32 0,2-27-21 0,1 18-18 16,0-1-8-16,1-1-3 0,2-2-7 0,-1 2-22 15,1 0-4-15,0-1-5 16,1 3-4-16,1-1-2 0,0 3 3 16,-1 1-3-16,-1 1-1 0,1 0-1 15,0-1 2-15,-2 3 0 0,0 2-1 16,-1 1 1-16,1 1-4 0,0 6 1 16,1 0 2-16,-1 2 0 0,-2 3 1 15,0 2 0-15,-1 1 2 0,0 4 3 16,-1-2 0-16,1 3-4 0,-1 1-1 15,0-1 1-15,2 1 0 0,-2-3-1 16,2 1 1-16,-1-3-1 0,-1-3 0 16,1-2 0-16,0-3 1 0,-1-3 2 15,1-3 3-15,-2 0 2 16,0-2 13-16,1-2 52 0,-1-2 8 16,2-6-33-16,1-2-25 0,2-4-4 15,2-4-7-15,3-4-6 0,1 0 1 16,4 1-2-16,-2 2 2 0,2 3-1 15,-1 2 0-15,-2 5 2 0,1 0-3 16,-2 5-2-16,-2 3-2 0,0 0 0 16,-3 3-1-16,-1 1 0 0,1 4 0 15,-2 4 0-15,2 3 1 0,-3 2 0 16,-1 5 2-16,-1-1-2 0,0 2 2 16,-1 1-3-16,1-1 0 0,-1 1 0 15,3-1-18-15,0 1-56 0,3-1-53 16,8 3-76-16,-3-3-70 0,0-5-161 15</inkml:trace>
  <inkml:trace contextRef="#ctx0" brushRef="#br0" timeOffset="83383.56">6172 9253 79 0,'0'0'34'0,"4"-6"23"0,-1 4 18 16,-1 0-5-16,0-1-17 0,0 3 5 15,-1 0 3-15,0 0-10 0,0-1-13 16,-1 1-1-16,1 0-4 0,-1 0-1 15,1 0 1-15,0 0 1 0,-1 0 6 16,0 0-9-16,0 0-8 0,0 0-8 16,0 0 3-16,-2 0-2 0,-1 0-7 15,-2 2-5-15,-2 3 2 16,0 1-3-16,-3 2-3 0,-2 2 1 16,-2 5 0-16,-1 4-2 0,-6 10 1 15,-5 12 0-15,-5 14-1 0,-1 8 0 16,2 0 1-16,7-3-1 0,5-6 0 15,1 0 0-15,5 2 2 0,-1-5 1 16,5 0 6-16,2-4 31 0,3-3 13 16,4-2-14-16,2-3 2 0,3-3 1 15,1-6 0-15,0-7-2 0,0-7-5 16,2-2-8-16,0 4-5 0,3-1-11 16,0 1-5-16,1-3-2 0,-1-2-3 15,-1-4-4-15,1-3-35 0,-1 0-46 16,6-6-67-16,-4 0-87 15,-2-4-88-15</inkml:trace>
  <inkml:trace contextRef="#ctx0" brushRef="#br0" timeOffset="84061.63">6564 9769 143 0,'0'0'107'0,"0"0"15"0,0 0 0 0,6-14-39 16,-6 10-7-16,0 3-6 0,0-1 0 15,0 0-15-15,0 2-12 0,-1-2-13 16,-1 1-1-16,0 0 0 0,1-1 0 16,-1 1 0-16,0-1 2 0,-1 1-1 15,2 0-7-15,-2-2 0 16,1 1-5-16,-1 1-4 0,0-1 2 15,-3 0-9-15,1 0 2 0,-2 2-4 16,-1 0-5-16,-3 2-2 0,-1 3 0 16,-2 3 1-16,0 2 0 0,-3 3 0 15,2 1 1-15,-1 3-4 0,3 1-6 16,2 0-1-16,0 3-2 0,4-1 3 16,3 2 7-16,1-1-1 0,3-1 3 15,2-1 0-15,4-2-1 0,3 1 2 16,2-4-1-16,2-2 1 0,1 1-1 15,-1-6 1-15,2 0 2 0,-2-4-1 32,0-3 5-32,-1 0 13 0,-2-6 15 15,-1-2 6-15,0-6 0 0,-2-4-1 0,-1-6 6 16,-2-9-3-16,-1-14-7 0,-3-13-4 16,0-7-1-16,-2 2-7 15,-2 7-5-15,1 13 1 0,0 5-3 16,-1 5-2-16,1 7 1 0,1 6-6 15,-1 6-7-15,-1 2 0 0,0 0-2 16,0-1-1-16,0-1-7 0,1 4-30 16,0 4-31-16,3 2-29 0,0 4-37 15,1 2-50-15,8 11-69 0,-1 3-33 16,2 0-166-16</inkml:trace>
  <inkml:trace contextRef="#ctx0" brushRef="#br0" timeOffset="84625.64">6825 9890 245 0,'0'0'78'0,"0"0"9"0,3-8 12 0,-2 4-20 15,2 1-3-15,0 0 0 0,0 0 1 16,0 2-4-16,0-2-9 0,-2 3 3 16,1 0-13-16,-1 0-15 0,0 0-13 15,0 4-10-15,-1 2-5 0,0 2-1 16,0 4 2-16,-3 2-2 0,0 2-3 16,-2 2-3-16,1 1-3 0,0 2 1 15,-1-1-1-15,0 2 1 0,1-3 0 16,-1 1 1-16,2-3 8 0,1-2 0 15,0-2 4-15,2-2-9 0,0-2 2 16,0-2-5-16,3 0 4 0,-1-3 1 16,2 0 0-16,1-1 7 0,2-1 8 15,1-1 1-15,2-1-3 0,2 0-5 16,1 0-8-16,2-2-3 0,1-2-3 16,1 0-2-16,0-1-2 0,0 0-10 15,-2 1-13-15,1-2-14 0,-1 0-9 16,-2-1-17-16,-2 0-31 0,-2 0-46 15,-3-4-53-15,0 1-39 0,-5 1-157 16</inkml:trace>
  <inkml:trace contextRef="#ctx0" brushRef="#br0" timeOffset="84819.41">6840 9637 576 0,'0'0'120'0,"0"0"-13"16,0 0-4-16,0 0-64 0,0 0-39 16,-23-28-17-16,20 25-22 0,1 0-30 15,1 1-35-15,1 1-40 0,0 0-79 16</inkml:trace>
  <inkml:trace contextRef="#ctx0" brushRef="#br0" timeOffset="85386.64">7556 9707 134 0,'0'0'78'0,"0"0"34"15,0 0-14-15,0 0-14 0,0 0-21 16,-13 0 4-16,13-1 0 0,2-1-1 15,3 1-9-15,4-2 0 0,7 0 6 16,3 0-3-16,3-1 0 0,5 0 6 16,4-1-11-16,4 0-4 0,8 1-9 15,-5-1-6-15,-5 3-6 0,-5-2-14 16,-4 1-10-16,2 0-1 0,1 0-3 16,-1 1-2-16,-3-1-6 0,-4 2-25 15,-2 0-14-15,-4 0-16 0,-3 1-29 16,-2 0-39-16,-3 0-39 15,-3 1-56-15,-2 1-64 0</inkml:trace>
  <inkml:trace contextRef="#ctx0" brushRef="#br0" timeOffset="86508.71">8510 9494 298 0,'0'0'74'0,"0"0"30"0,0-7-19 0,2 2-18 0,3-2-26 15,1-2 0-15,1 0-3 0,0-1-5 16,1-1-2-16,3 1 8 0,-2-1-6 16,1 3-11-16,2 0-3 0,0-1 2 15,1 1 3-15,0 2 13 0,-1 2-15 16,0 1-8-16,-1 2-3 0,0 1 0 15,-2 3-1-15,0 3 9 16,-2 2-2-16,1 1-6 0,-1 5-2 16,-1 1-5-16,0 5-3 0,-1 1 1 15,-1 0-2-15,-2 5 4 0,-2 2-4 16,0 1 6-16,-5 0 4 0,-2 4-1 16,-3-3-4-16,-3 2-1 0,0-2-3 15,-5-2 0-15,2 0 1 0,-4-2-2 16,2-4 1-16,-1-1 0 0,2-3 0 15,0-4 0-15,3-4 1 0,2-3 0 16,3-5 0-16,2-1 2 0,2-1 2 16,1-6 2-16,3-1-1 0,1-4 9 15,0-2-6-15,5-2-3 0,5-3-3 16,1 0-3-16,4-4 0 0,1-2-1 16,4 1 2-16,1-4-2 0,1 2 0 15,2 0-1-15,-1-1 1 0,-2 4 0 16,0 1 4-16,-1 3 8 0,-2 0 2 15,-1 4 0-15,-2-1-3 0,0 3-4 16,-4 1-1-16,-3 2 1 0,-2 2 5 16,-2 0 2-16,-2 0-3 0,-1 0-4 15,-1 2-3-15,0 0-1 0,-1 0-1 16,-2 2-2-16,-2 1-3 0,-3 2-1 16,-1 5 1-16,-2 3-1 0,-2 3 2 15,-1 3 1-15,-1 3-5 16,0 2 6-16,-1 2 3 0,2 1 6 15,0 3 5-15,3 0 4 0,0 1 7 16,2-1 16-16,2 0 7 0,3-4-6 16,1 0-9-16,3-3-2 0,2-1-10 15,3-4 2-15,1-1-6 0,5-3-1 16,0-3 8-16,3-3-12 0,2 0-3 16,2-3-4-16,2 0-5 0,2-5-6 15,2 0-28-15,0-2-25 0,1-1-19 16,2 0-23-16,2 0-30 0,-1 2-36 15,8-2-59-15,-8 2-74 0,-4 1-161 16</inkml:trace>
  <inkml:trace contextRef="#ctx0" brushRef="#br0" timeOffset="87259.88">9304 9769 70 0,'3'0'19'0,"0"0"17"0,0-2 12 0,1 0-20 16,-1 2 3-16,-1 0 13 0,-2-1 25 15,1 1 5-15,-1 0-1 0,0 0-2 16,0 0-2-16,0 0-6 0,0 0-14 15,0 0-9-15,0 0-2 0,0 0 1 16,0-1 9-16,0 0-12 0,0-1-12 16,0 0 1-16,0 1 3 0,0-1 3 15,-1 0-3-15,-1 0-4 0,-3 1-7 16,-1 0-8-16,-1 0-4 0,-1 1-3 31,-5 0 2-31,2 0-2 0,-1 3 0 0,-1 2-1 0,0 2-1 0,0 1 0 16,2 0 0-16,3 4 1 0,0-2-1 15,3 2 0-15,2 1 0 0,2 0 0 16,1 1 1-16,0 1-1 0,5 0 2 16,2-1 3-16,0-1 2 0,1-2 4 15,2-1 2-15,0-2-1 16,1-1 2-16,1-3-1 0,1-1-1 16,-1-1 0-16,2-2-6 0,-3 0-2 15,-1-2 6-15,1-3 8 0,-3-1 9 16,-1-3 6-1,-2 0-2-15,0-3 2 0,-2-2 0 16,-1-3-8-16,-1-4-5 0,-1-5 0 0,0-9-6 0,-1-8 0 16,1-9 1-16,-2 5 1 0,1 8-1 15,0 14 1-15,1 10-4 0,0 3-7 16,0-3-3-16,0 0 0 0,0-1-2 16,0 2 0-16,0 2-3 0,0 2-21 15,0 1-19 1,0 1-21-16,0 1-28 0,4 1-37 0,-1 1-39 0,5-1-68 15,-1 3-66-15,1-1-217 16</inkml:trace>
  <inkml:trace contextRef="#ctx0" brushRef="#br0" timeOffset="87791.56">8357 9153 269 0,'0'0'105'0,"0"0"13"0,0 0-49 0,0 0-8 16,3 0 14-16,4 0 8 0,1 0 1 16,3-3-10-16,4 0-3 0,0-1-1 15,3 2-12-15,1-3-6 0,2 2-16 16,0-1-7-16,2 2-2 0,-1 0-4 16,2-1-5-16,-1 2-6 0,2 1 1 15,-3-2-5-15,1 1-5 0,-2 0-1 16,-4-1 1-16,-2 2-3 0,-3 0 0 15,-2 0-7-15,-3 0-19 0,-2 0-9 16,0 2-21-16,-2-1-25 16,-1 0-37-16,1 2-52 0,0 1-68 15,0-1-79-15</inkml:trace>
  <inkml:trace contextRef="#ctx0" brushRef="#br0" timeOffset="88448.61">9379 8961 219 0,'0'0'43'0,"0"0"51"0,0 0-8 0,0-8-15 0,0 5-14 16,1 0 1-16,1 2 10 0,0-1-3 15,1 1-8-15,0 0 3 0,2 1-8 16,2 0-9-16,3 1 10 0,1 2-4 15,3 2-12-15,4 4-11 0,2 2-3 16,1 4-8-16,3 2-1 0,-1 8-4 16,1 2 0-16,3 10-3 0,4 10 8 15,0 13-5-15,-2 4-1 0,-5-1-4 16,-5-4-2-16,-8-8-2 0,-2 2 0 16,-4-2 2-16,-5 1-1 0,-3-2-2 15,-8 0 4-15,0-5-4 0,-5-3 1 31,-1 0 1-31,-3-5 6 0,-4-2 2 0,5-9 2 0,0-5-5 0,3-6-5 16,-1-2-1-16,-3 1-1 0,-2 0-6 16,-3 1-9-16,2-3-14 0,2-3-7 15,4-1-19-15,5-4-22 0,5-2-41 16,7-4-47-16,2-3-37 0,6-2-137 16</inkml:trace>
  <inkml:trace contextRef="#ctx0" brushRef="#br0" timeOffset="89203.81">9822 8615 130 0,'0'0'59'0,"0"0"38"0,-1 0-1 0,1 0-8 0,0 0-19 31,0-1-9-31,-1-3 0 0,1 1 3 16,0-1-2-16,-1 0-1 0,1 0 0 16,0-2-7-16,0-1-5 0,2 0-15 15,1 0-4-15,1 0-8 0,1 0 1 0,1 0 0 16,3 0-5-16,-1 1-7 0,2 3 3 16,2-2-1-16,-3 4-4 15,1 0 1-15,0 0 1 0,-1 1-5 16,-1 0-1-16,2 2-4 0,-3 3 1 15,0 0-1-15,-2 6 1 0,-1 1 0 16,-2 4 1-16,-1 3-2 0,-1 3 2 16,-2 2-1-16,-4 2 0 0,-2 1 0 15,-3-1 1-15,-4-1 1 0,0 2-1 16,-3-5-1-16,1 0 0 0,2-1 0 16,-1-3-1-16,4-4 11 0,3-2 4 15,0-3 10-15,6-1 2 0,2-3 0 16,1-2-3-16,7 0 6 0,4-3 4 15,5 0-4-15,5-3-9 0,3-1-6 16,3 0 0-16,2-2-3 0,7 2-4 16,5-1-5-16,7-1-3 0,0-1-2 15,-3 5-24-15,-7-1-28 0,-3 3-20 16,0 0-36-16,-1 0-46 0,-8 0-93 16,-4 0-101-16</inkml:trace>
  <inkml:trace contextRef="#ctx0" brushRef="#br0" timeOffset="91959.84">4123 11333 294 0,'0'0'74'0,"0"0"-7"15,0 0-1-15,0 0-18 0,0 0-22 16,2-9-8-16,-1 6 11 0,-1 1 1 16,0 2-1-16,0-1 4 0,1-1 1 15,0 0 7-15,-1 1-1 0,2 0-10 16,1 0-8-16,0 0-3 0,4-2-4 16,0 2-3-16,5 0-3 0,1 0-2 15,3 0 2-15,3 1-3 0,1 0 0 16,3 0 4-16,5 0 5 0,7 0-3 15,12 0-1-15,13-2 1 0,8 1-5 16,2-1 1-16,-1-1 0 0,-1 0-2 16,2-2 0-16,3 1-4 0,4-1-1 15,5-1-1-15,4 1 0 0,5 0 7 16,4 0-5-16,-2-2 2 0,3 3 4 16,1-1-2-16,2 0 0 0,2 1-1 15,-1-1 7-15,0 0-6 0,1 1 3 16,-1 1 4-16,2-1-3 0,2 1 0 15,0-1 7-15,-2 1-7 0,3-2-2 16,-1 1-4-16,4-2 2 0,1 0-3 16,1-2-3-16,-1 2 1 15,2 0 0-15,1 0-2 0,0 2 2 16,2-2 1-16,-2 1-1 0,-4 1-1 16,2 0 0-16,-3 2 0 0,2-4 0 15,-4 4 2-15,-1-1-1 0,-1 1-1 16,-2 1 0-16,-3-1 0 0,0 0 5 15,-3 1-5-15,-4 1 0 0,-4 0 0 16,-1 0-1-16,-2 0-4 0,-4 0-4 16,-5 3-12-16,-7 0-17 0,-7 0-19 15,-8 3-29-15,-8-1-50 0,-9 2-54 16,-11-2-61-16,-11-3-175 0</inkml:trace>
  <inkml:trace contextRef="#ctx0" brushRef="#br0" timeOffset="92867.17">5600 11977 266 0,'0'-2'99'0,"0"-1"-1"0,0 1 13 0,0-3-30 0,0 2-21 16,0-2-7-16,3-2 7 0,1 0-6 15,1 0-14-15,1 0-11 0,1-1 2 16,1 1-8-16,0-1-15 0,3 2-1 16,-2 0 14-16,0 3-6 0,0 1-14 15,0 2 2-15,-1 0 15 0,0 5-17 16,2 2 2-16,-2 5-3 0,-1 2 0 15,-2 2 0-15,-1 5 1 0,-2 1 1 16,-1 5-2-16,-1 2-2 16,0 3 2-16,0-1-2 0,-2 0 0 15,1-1-1-15,-2-2 2 0,1-3 2 16,-1-1-1-16,1-3 2 0,-1-6-2 16,0-1 2-16,0-3 6 0,1-6 9 15,1-2 1-15,0-3 1 0,1-1 35 16,0-9 5-16,0-1-30 0,3-5-8 15,2-3 3-15,3-1-7 0,0-4-3 16,3 1-1-16,1 0 3 0,2 1-4 16,-1-3-3-16,1 4-4 15,0 0 0-15,0 2 0 0,0 1 0 16,0 0 0-16,2 2 1 0,-2 1-5 16,-1 1 2-16,-1 1-1 0,0 1-1 15,-2 3-1-15,0 2-7 0,-2 1 6 16,0 6-1-16,-4 0-2 0,-2 4-1 15,0 4 1-15,-2 5 2 0,0 2 1 16,-2 6 2-16,-1 1 0 0,1 4-1 16,0 2-1-16,2 0 1 0,0 8 0 15,1 5 0-15,2 4-1 0,-1-3 1 16,1-10 0 0,0-10-1-16,-2-6-13 0,3 4-35 0,0 0-18 15,0 2-13-15,3-2-29 0,0-4-22 16,3-2-49-16,0-4-31 0,0-4-113 0</inkml:trace>
  <inkml:trace contextRef="#ctx0" brushRef="#br0" timeOffset="93202.91">6227 12198 445 0,'0'0'81'15,"0"0"-4"-15,-3-5 42 0,3 3-49 0,0 0-29 0,0 1 1 0,2 0 11 16,1 1-8-16,2-1 4 0,3 0 3 15,1-1 0-15,2 1-9 0,2 0-2 16,1 0-8-16,3 1-14 0,0-2-14 16,3 0-5-16,1 0-1 0,0 0-31 15,3-2-14-15,1 0-17 0,2 0-21 16,0-2-31-16,10-1-58 0,-6 0-36 31,-4 2-166-31</inkml:trace>
  <inkml:trace contextRef="#ctx0" brushRef="#br0" timeOffset="93494.29">6972 11978 594 0,'0'0'88'0,"0"0"51"0,0 0-30 15,0 0-64-15,24-34-18 0,-22 30 5 16,-1 0-4-16,-1 3-4 0,0 1 6 15,-4 1-2-15,-1 6-7 0,-2 3 7 16,-1 5 7-16,2 3-12 0,0 6-13 16,1 2-1-16,0 4 0 15,0 6-6-15,-1 6-1 0,2-5-2 16,1-3-1-16,2-6-28 0,-1-6-17 16,2 4-17-16,0 2-22 0,0-1-8 15,1-3-23-15,6 9-28 0,0-10-30 16,-2-2-200-16</inkml:trace>
  <inkml:trace contextRef="#ctx0" brushRef="#br0" timeOffset="96608.87">3191 12827 226 0,'0'0'70'0,"0"0"-27"0,0 0 32 16,0 0-8-16,7-35 4 0,-3 24-6 16,4-1-1-16,-3-2-5 0,4 2-6 15,-1-2-7-15,1 1-8 0,1 1-13 16,0-1 1-16,0 0-5 0,1 0-6 15,-2 2-4-15,1 0-4 0,-1 1-4 16,0 0-1-16,2 2-2 0,-3 2-1 16,2 2 0-16,-3 0 0 15,0 3-1-15,-2 1 0 0,1 0 1 16,-2 4-6-16,1 1 5 0,0 4 2 16,2 2 8-16,-1 1-4 0,2 4-3 15,-1-1 2-15,0 4-2 0,0 0-1 16,3 2 0-16,-3 0-2 0,0 2 1 15,1-1 1-15,0 3 0 0,-2 0 0 16,2-1 0-16,-2 2 0 0,-2-1 0 16,2 1 2-16,-1 0-2 0,-2-2 1 15,1 0 1-15,-2-3-1 0,0-2-1 16,3-3 0-16,-3-3 0 0,-1-1 0 16,4-3 2-16,-4-2-2 15,3-2 0-15,-2-2 0 0,0-1 0 0,0-2 2 16,-1 0 9-16,0-5 23 15,0-3-4-15,0-3-3 0,-1-1-1 16,0-5 0-16,0-1 0 0,1-3-6 16,-1-1-4-16,1-4 2 0,-1-1-6 15,0-1 0-15,3-1-4 0,0-2 3 16,1 2 0-16,0-2-5 0,1 0 2 16,-2 0 1-16,3-1-1 0,-2-3 4 15,1-6-6-15,0 4 2 0,1 3-4 16,-2 1 1-16,3 0-4 15,2-12-1-15,1-3 0 0,0 4-2 16,-1 3 2-16,-3 5 3 0,3 1-3 16,-1-2 2-16,0 1-2 0,0-2 3 15,-2 2 1-15,0 1 1 0,-1 0-2 16,0 1-1-16,0-1 1 0,1 0 0 16,1 0 1-16,0-1-3 0,0 0 0 15,2 0-2-15,0-3 3 0,-2 2-2 16,1 0 0-16,1-2 1 0,-3 1-2 15,1-1 2-15,1 3-1 0,-1-1 0 16,0-1-1-16,-1 2 1 0,2 0 0 16,1 0 1-16,-1-1 0 0,-1-1-1 15,1 1 0-15,1-3 1 0,-3 1-2 16,1 1 1-16,-1-1 0 0,2 0 2 16,0 0-2-16,-2 1 0 0,0 0 0 15,-2 0 1-15,4 2 2 0,1-1-1 16,-2 0 0-16,2 1 3 0,-4 0-4 15,4 1 1-15,-4-1-1 0,1 0-1 16,0 0 2-16,1 0-1 0,-1-1-1 16,-1 1 0-16,-1 1 1 0,0-1-2 15,2 0 1-15,0 1 0 0,0 1 0 16,-2 5 0-16,-1 6 1 0,0 4-1 16,-1 0 1-16,1-5 15 0,-1-3-13 15,0-4-1-15,-1-1-1 16,4-4 0-16,-1 3-1 0,-1 0 1 15,2-4 0-15,-2 8 0 0,-1-4-1 16,4-3 0-16,-4 8 1 0,2-5 0 16,0 1-1-16,-2 4 0 0,1-5 1 15,0 2 1-15,0 0 0 0,0 1 3 16,2-1-3-16,-1 0 0 0,2 1-2 16,-3-3 1-16,1 3-2 0,2-3 1 15,-2 0 0-15,2 2 0 0,-1-2 2 16,2 3-2-16,-2-2 0 0,0 2 0 15,0 0 0-15,-1 1 0 0,0-2 0 16,0 3 0-16,0 1 0 16,0-1-1-16,-1 0 1 0,-1 0-1 15,3 2 1-15,-1-2 0 0,0 0-1 16,3 0 1-16,-2 0 1 0,0 1-1 16,2-1 0-16,-1 1 0 0,-1 0-1 15,-1 3 1-15,1-2-1 0,-2 4 1 16,2 0-1-16,-2-2 1 0,0 3 0 15,1 0 0-15,1 4 1 16,-3-2-1-16,4 3 0 0,-1 0-1 0,-1 1 1 16,1 0-1-16,2 3 1 0,0 0-2 15,1 0 0-15,1 1 1 16,2 1-2-16,0 0 1 0,1 0 2 16,4 2-3-16,-1 1 2 0,3 0 0 15,3-1 1-15,1 1-2 0,2 1 1 16,6 1 0-16,0 0 0 0,8-1 1 15,10-4 0-15,9 0 0 0,5 1 0 16,-3-1 0-16,-2 2 0 0,-5 0 1 16,4 0-1-16,4 0 0 0,3 2 0 15,2-3 1-15,1 0-1 0,1 2 0 16,1-1-1-16,0 2 1 0,1 1 0 16,1-3 0-16,3 2 0 0,2-2 0 15,3 1 0-15,-1 0 2 0,0 1-1 16,0-3 1-16,1 1 0 0,1 0-2 15,4 0 1-15,2-2-1 0,3 0 0 16,1 1 0-16,-4-1 0 0,4 2 0 16,1-3-1-16,3 2 0 0,2 1 1 15,0-1 1-15,0 0-1 0,-1 0 0 16,4 0 0-16,-2 2 0 0,4-1 1 16,0 0-1-16,2 1 0 0,-2 0 2 15,1-1-2-15,0 3 3 0,1-1-3 16,-2 3 0-16,-3-1 0 0,0 0 1 15,0 0-1-15,2-1 0 0,-1 1 1 16,-2 1 1-16,-2-1-1 0,-2 2 1 16,-1 1-2-16,1-1 0 0,-2-2-1 15,0 3 0-15,-2-1 2 0,-3-2-2 16,-1 3-2-16,-3-2 2 0,1-1-3 16,-1 1 1-16,-4-1 3 0,2 4-2 15,-2-2 1-15,-3 0 1 16,-1-1 0-16,0 1-1 0,-2-2 2 15,-1 2 0-15,-3-3 0 0,0 3-1 16,-5-4 1-16,-6 3-1 0,-3-1 0 16,-6 3-1-16,-6-2 1 0,-8 2 1 15,-6-1-1-15,-9 1 0 0,-2-1 0 16,2 1 0-16,-3 0-1 0,2 1-8 16,-6 0-21-16,-3 0-29 0,-1 0-23 15,-1 1-39-15,-3 1-61 0,-2 0-93 16,0-1-137-16</inkml:trace>
  <inkml:trace contextRef="#ctx0" brushRef="#br0" timeOffset="97423.55">12276 9965 47 0,'0'0'19'0,"0"0"4"0,0 0-3 0,0 0 3 15,0 0 0-15,0 0 14 16,-6-18 19-16,6 15 1 0,-2 1-6 15,0-1-4-15,1 1 10 0,0 0-1 16,-1 1-3-16,1 0 0 0,-1 0-13 16,1 1 1-16,0-1 1 0,-2 1 4 15,2 0-1-15,1 0 8 0,0 0-2 16,0 0-4-16,0 0-1 0,5 0 2 16,3 0-2-16,5-1-8 0,5-1-13 15,3 0-7-15,2 1-6 0,2-1 2 16,-1 0-5-16,-1 0 2 0,1 1-6 15,0 1-2-15,-3 0-3 0,1 0 1 16,0 0-1 0,-4 0-15-16,0 0-27 0,-1 0-34 0,-4 0-37 15,-2 1-45-15,-4 2-43 0,-1-1-33 16,-6 0-124-16</inkml:trace>
  <inkml:trace contextRef="#ctx0" brushRef="#br0" timeOffset="97720.43">12259 10183 402 0,'0'0'77'0,"0"0"21"0,0 0-4 0,0 0 13 0,0 0-22 16,25 13-7-16,-7-13 7 0,6 0-5 16,2-2-17-16,10 1-18 0,6-1-20 15,-3 0-5-15,-4 0-10 0,-6 1-9 16,0 0 1-16,10-1-2 0,10 0 0 16,-1 0-26-16,-4 2-34 0,-5-1-41 15,-5 1-38-15,0 0-45 0,-8 0-23 16,-5 0-124-16</inkml:trace>
  <inkml:trace contextRef="#ctx0" brushRef="#br0" timeOffset="106757.62">14885 9075 117 0,'0'-2'57'0,"1"1"4"15,-1 0 31-15,2-1-32 0,-2 1-21 16,0-1-3-16,0 1 2 0,0-1-6 15,0 0-11-15,4 0 2 16,-4 1 0-16,2 1 1 0,1 0 2 0,-3 0 3 16,2 0 7-16,-2 0 2 0,0 0-5 15,0 0-5-15,0 0-6 0,0 0 0 16,0 0 4-16,1 0-6 0,1 0-1 16,-2 0 7-16,1 0 3 0,1 0-5 15,0-1-5-15,-2 1 0 0,1 0-6 16,1 0-3-16,-2 0 2 15,0 0-6-15,0 0-5 0,-3 0-1 16,-2 0 0-16,-5 0 0 0,-2 0-5 16,-1 0-4-16,-3 1 9 0,2 0 1 15,-3 3-1-15,2-2 0 0,0 2 1 16,0-1 0-16,0-2 0 0,-1 3-1 16,2-2 1-16,1-2-1 0,-1 2 2 15,3-1-1-15,1-1-1 0,4 1 3 16,0-1 6-16,1 0 8 0,3 0 5 15,1 0 10-15,1 0-2 0,0 0-7 16,-2 0 2-16,2 0-1 0,0 0-5 16,-1-1 0-16,1 0-8 15,-1 0-2-15,0 0-2 0,-1 0-4 16,1-1 0-16,-1 0-1 0,2 0 3 16,-3 2 7-16,3-1-1 0,0 1 3 15,0 0-6-15,0 0 0 0,0 0-3 16,0 0-3-16,0 0-2 0,0 1 3 15,0 3-1-15,3 1 3 0,-1 2 4 16,1 3-1-16,-1 4 2 0,1 3 1 16,0 7-6-1,2 2 5-15,-2 9-3 0,0 9 2 0,0 6 4 0,0 3 0 16,-1-2-5-16,-2-6 2 0,0-4-4 16,0-1-2-16,0-3-3 0,0 3 4 15,0-2 4-15,0-1 6 0,3 0 3 16,-1-3 3-16,1-2-5 0,0-4 4 15,-3-5-4-15,0-6 3 0,0 0-6 16,0 1-3-16,0 3 1 0,0 0-5 16,0-2 1-16,0-2-6 0,0-2 4 15,-2-2-4-15,1-3 0 0,-2 1 2 16,1-4-1-16,-1-1-1 0,1-2 0 16,0 0 0-16,1-2 1 0,1-1-2 15,0 1 1-15,0-2-1 0,3 0 0 16,3-2 3-16,4-1 0 0,6-2-2 15,3-2 0-15,5 1-1 0,4-1-1 16,2 0 1-16,-2 1-11 16,1 1-2-16,-1 1 2 0,-1 1 2 15,-5 1 4-15,2 1 2 0,-5 0-7 16,-3 1-2-16,-2-1-6 0,-3 1-5 16,-6 0-14-16,0-1-12 0,-3 0-18 15,-2 0-11-15,-2 0-25 0,-3-1-46 16,-5-1-59-16,1 0-65 0,0 0-105 15</inkml:trace>
  <inkml:trace contextRef="#ctx0" brushRef="#br0" timeOffset="107414.61">15185 9504 60 0,'3'-1'50'0,"-3"-1"-6"0,0 1 7 0,0 0 30 16,0 1-24-16,0-1-12 0,0 1 8 15,-3 0-15-15,1 0-1 0,-1 0 2 16,0 0 1-16,1 0-1 0,-1-1 6 15,3 1-3-15,0 0-7 0,0 0 1 16,0 0-9-16,1 0 15 0,3 2 15 16,4-2-4-16,3 0-4 0,3 0 1 15,4 0-1-15,2 0-2 0,2 0 0 16,3 0-12-16,-4 0-8 16,3 0-2-16,-1 0-6 0,-4 0-9 15,2 0-5-15,-4 0-1 0,-4 1-2 16,1 0-2-16,-5-1 0 0,-1 2-1 15,-1-2-8-15,-4 0-22 0,0 0-17 16,-3 0-23-16,0 1-40 0,1-1-39 16,1 1-43-16,0 0-24 0,-1-1-145 15</inkml:trace>
  <inkml:trace contextRef="#ctx0" brushRef="#br0" timeOffset="108217.87">15763 9418 199 0,'0'0'97'0,"0"0"-21"0,0 0 6 15,-8-3-12-15,8 2-32 0,0-2-11 16,0 0 21-16,3 0 4 0,-1-1 0 16,1 0-1-16,2 0 3 0,1-1 0 15,-1 1-7-15,4-1-2 0,-4-1 0 16,3 0-6 0,0 0-4-16,3 1-6 0,-2-1 0 0,1-1-4 0,1 0-1 15,0 2-4-15,2-2 1 0,1 1-6 16,-1 2-2-16,2 0-5 0,-4-2-5 15,2 5-2-15,-2-1 2 0,-3 2 4 16,-3 0-4-16,-2 2-1 0,3 3 4 16,-6 2 1-16,0 1 5 0,0 1-1 15,0 3 2-15,-3 0-3 0,-3 1-6 16,3 3-2-16,-2-1-1 0,0 0 1 16,0 1-1-16,-1 0 0 0,-2 0-1 15,3-1 1-15,-1-2-1 0,1 0 1 16,-3-3 0-16,-1 1-1 0,-1-1 0 15,-1 0 0-15,-1 0-1 0,1 1 2 16,-3-1-1-16,-1 0 0 16,1 0 0-16,1 0 3 0,2-1-3 15,-3 0 1-15,3-1 1 0,0-1 6 16,5 0-3-16,-1 0 0 0,4-2-2 16,0-2 2-1,3 1-4-15,0 0 0 0,0 1 1 16,5-3 8-16,3 1 7 0,1-1 6 0,2 0 3 0,2 0 1 15,4 0-2-15,-2-1 1 0,5 1-6 16,0-2-7-16,1 0-4 0,1 0-7 16,0-2-2-16,-1 0 0 0,1-1 0 15,-3 1-19-15,-1-1-21 0,-1-1-16 16,-3-1-14-16,0 0-20 0,-4 0-26 16,-2 1-53-1,1-1-54-15,-3 0-41 0,-1 0-151 16</inkml:trace>
  <inkml:trace contextRef="#ctx0" brushRef="#br0" timeOffset="108792.17">16284 9419 157 0,'0'0'158'0,"0"0"-51"0,7-16-18 0,-6 11-5 16,1-1-36-16,1 1-2 0,-1-1 11 15,-1 3-1-15,1-2-1 16,-2 0 0 0,0 2-15-16,0-1 0 0,0 1 1 0,0 1-5 0,0-3-17 15,0 1-7-15,-2 1-7 0,1-1-1 16,-1 2-3-16,-1-3-1 0,-2 3-1 15,0 2 1-15,0-1 2 0,-2 1 1 16,-1 0 2-16,2 2-1 0,-4 3-1 16,1 0-2-16,1 2 0 0,1 2-1 15,-1 1 0-15,-2 5-1 0,0 2 1 16,2 2 0-16,-1 3 0 0,2 1 0 16,4 3 0-16,0-3 0 0,3 2-2 15,0-2 2-15,3-1 0 0,5-1 0 16,1 0 1-16,-1-4 4 0,5-1 2 15,1-3 1-15,-3-4 0 0,5-3 7 16,-2-5 13-16,2-1 6 0,0-1 1 16,1-6 3-16,-1-3-4 0,0-2 0 15,-2-5-3-15,0-4-7 0,-4-2-9 16,1-5-5-16,-6-2-9 0,1-2 1 16,-6 4-4-16,0 0-1 0,-2 5-10 15,-5 3 1-15,-1 1 3 0,-2 4-11 16,-1 3-7-16,0 2-16 0,0 3-15 15,0 2-15-15,0 3-18 0,1 0-22 16,3 2-30-16,2 1-40 0,3 5 5 16,2-1-71-16</inkml:trace>
  <inkml:trace contextRef="#ctx0" brushRef="#br0" timeOffset="109391.33">16793 9229 64 0,'0'0'274'0,"0"0"-193"0,0 0-32 0,0 0 10 0,9-25-25 0,-9 21-14 15,0 1 8-15,-1 0 12 0,-2 1-1 16,0 2-4-16,1 0 4 0,1 0 4 16,-1 2 4-16,-1 1 4 0,1 1-14 15,-1 0-7-15,2 1-10 0,-3-2-15 16,1 3-2-16,0 1 3 0,-3-1-6 15,1 2 2-15,0 0 0 16,-3 3-2-16,0 0 2 0,-1 1 1 0,-2 5 3 16,1 1 1-16,-2 1-7 0,-1 3 2 15,-1 2-2-15,3 2 0 16,1 1 0-16,-2 0 2 0,4 0-2 16,1 1 4-16,1-3 31 0,2 1 11 15,2-2 2-15,2-1-8 0,3 0-15 16,5-2 2-16,2-4 5 0,-1-1-1 15,5-7 2-15,2-4 1 0,1-4 4 16,-1-2-14-16,6-6-4 0,-5-5 4 16,1-1 9-16,-1-2-6 0,-2-5-5 15,0-1-4-15,-5 0-9 0,-2-1-8 16,-5 2 1-16,-1 1-2 0,-2 5-9 16,-7 2-10-16,-2 1-7 0,-4 3-8 15,-3 2 0-15,-2 4-11 0,-2 1-14 16,0 1-7-16,2 0-9 0,0 2-27 15,0 3-53-15,2 2-63 16,2 0-60-16,6-2-161 0</inkml:trace>
  <inkml:trace contextRef="#ctx0" brushRef="#br0" timeOffset="109953.87">17193 9204 362 0,'0'0'111'0,"0"0"6"0,12-12-48 0,-10 9 2 0,-2-2-25 0,0 4-19 16,0-1-25-16,-5 2 17 0,1 0 2 15,-1 0-21-15,-3 4 7 0,0 4 12 16,-3 3-1-16,0 2 9 0,0 2-1 16,-5 3-11-16,2 3-8 15,-2 3-7-15,0 3-3 0,-1 2-23 16,-1 7 0-16,-2 5 14 0,1 5 12 15,3-6 3-15,7-8 35 0,6-10 14 16,3-5 8-16,3 2-12 0,3 2-24 16,5 0-12-16,2-2-2 0,6-5 8 15,1-6 16-15,1-2 6 0,3-6 9 16,-1-3 7-16,1-6 2 0,-2-3 3 16,-3-2-7-16,0-3-10 0,-8-2-15 15,-3 1-11-15,-3 0-8 0,-1 3 1 16,-8 3 0-16,-4 3-10 15,-5 3-1-15,-6 1-2 0,-3 1-3 0,-2 1-12 16,-4 1-9-16,1 0-8 16,0 1-10-16,0 1-9 0,4 0-12 15,2 0-14-15,4 0-24 0,6 0-32 16,3 0-32-16,11 1-34 0,3-1-39 16,5 0-121-16</inkml:trace>
  <inkml:trace contextRef="#ctx0" brushRef="#br0" timeOffset="110472.69">17672 9442 119 0,'0'0'133'0,"0"0"-2"0,-2 0-22 0,0 0-20 0,2 0-7 0,-1 0 1 15,1 0 8-15,0-1-7 0,1-1-23 16,6-1 4-16,3 0 2 0,5-1-1 15,1 0-7-15,6 1-3 0,3 0-5 16,2 0-4-16,2 2-15 0,-4 0-8 16,4 0-8-16,-3 0-8 0,4-1-4 15,-4 1-4-15,0 0-1 0,-2 1-20 16,0-1-13-16,-3 1-25 0,-1 0-22 16,-3 0-34-16,5 0-71 0,-6 0-79 15,-2 0-107-15</inkml:trace>
  <inkml:trace contextRef="#ctx0" brushRef="#br0" timeOffset="114629.11">18746 8810 113 0,'0'0'26'0,"0"0"-1"0,0 0 16 15,16-13 1-15,-13 9-15 0,2 1 20 16,0 0 4-16,-4 1 11 0,1 1-1 15,-2 0 4-15,0-1-3 0,0 0-10 16,0 1-14-16,0 1-5 0,-2-2-8 16,2 2-6-16,0 0 0 0,-1-1 4 15,1 1-1-15,0 0 3 0,0 0-2 16,0 0-2-16,0 0 2 0,0 0-4 16,0-1 7-16,0-1-1 0,0 2-9 15,1-1-2-15,-1 1 5 16,2 0-1-16,-2 0 0 0,0 0 0 15,0 0-3-15,0 0 2 0,-3 0 2 16,-2 0 2-16,0 4-7 0,-4 0-4 16,-2 3-5-16,-3 4-2 0,-1 2-1 15,-4 3-1-15,2 4-1 0,-4 2 0 16,-1 5 0-16,-3 9 0 0,-3 12-7 16,-5 14-5-16,1 4 6 0,3 3 3 15,4-6 3-15,6-8 0 0,3 1 2 16,5-5 8-16,3-2 9 0,6-5 1 15,2-4-4-15,2-5-3 0,5-5-9 16,-1-6 1-16,3-7-2 0,-1 0-2 16,4 0 2-16,4 2 9 0,-1 0 5 15,4-3-3-15,-2-1-3 0,-1-3-1 16,2-2 0-16,-3 1-2 0,-2-1-7 16,-1-1 0-16,-3 0-1 0,-1-1-5 15,0-1-18-15,-4-1-11 0,-3 0-16 16,1-1-24-16,-2 0-41 0,0-2-62 15,-2 0-76-15,-1-3-136 0</inkml:trace>
  <inkml:trace contextRef="#ctx0" brushRef="#br0" timeOffset="115373.57">18783 9373 145 0,'0'0'84'0,"-2"-1"5"0,0 0 13 0,1-1-30 16,-1 0-15-16,2 0 4 0,0 1-4 15,2 0-7-15,4-2 8 0,1 2 13 16,2 0 11-16,5 1-5 0,1-1-8 16,3 0 2-16,1-2-1 15,4 1-8-15,0 1-16 0,2 0-13 16,2-1-9-16,-2 1-11 0,0 0-6 16,-2 0-6-16,1 1 0 0,-4 0-1 15,-4-1-26-15,1 0-23 0,-5 1-31 16,-3-2-41-16,0 1-68 0,-3 0-75 15,-4 1-120-15</inkml:trace>
  <inkml:trace contextRef="#ctx0" brushRef="#br0" timeOffset="116125.62">19409 9080 101 0,'0'0'99'0,"0"0"-11"0,2-9 7 0,-1 6-4 0,0 0-26 15,-1 1-15-15,0 1 6 0,0 0-4 16,2 0-2-16,-2 0-4 0,0 0-3 16,0 1-4-16,0 0-6 0,0-1 4 15,0 0-5-15,1 1-4 0,0-2-9 16,-1 1-1-16,2 1 5 0,-1-1-2 16,0 1-4-16,-1 0-3 0,1 0-11 15,-1 2 2-15,0 2 0 0,0 3 2 16,0 2 12-16,0 3 9 0,0 3-3 15,0 3-5-15,-1 2 1 0,-1 1-3 16,-2 1-6-16,2 0 0 16,-1 1-4-16,-2 1 4 0,3-1-6 15,-4-1-3-15,3 0 2 0,-1 0-5 16,-1-1 2-16,2-1 0 0,1-1-2 16,1-2-1-16,0 0-9 0,1-3-23 15,0-1-12-15,1-3-9 0,1 0-21 16,-1-2-24-16,2-1-15 0,1-2-45 15,2-1 0-15,-1-3-45 0,0 0-63 16</inkml:trace>
  <inkml:trace contextRef="#ctx0" brushRef="#br0" timeOffset="116876.32">19587 9157 257 0,'0'0'33'0,"0"0"69"0,0 0 5 0,0-18-31 15,0 11-40-15,0 1 6 0,0 1 13 16,2-2 5-16,0 1-16 0,0-1-6 15,2 2 25-15,-1 0-16 0,3-1-16 16,-1 0-7-16,3-1 0 0,-1 0-12 16,3 0 5-16,-1 0 1 0,2 0 2 15,2 1 1-15,-1-2-6 0,1 2-10 16,-2 0-3-16,2 2 4 0,-1-1 2 16,-3 2-1-16,0-2 1 0,0 3 1 15,-3-3-5-15,-1 5 5 0,-1 0 3 16,-1 0-6-16,0 0 1 0,0 0-4 15,0 2 0-15,-1 2-3 0,1-1 1 16,-1 2-1-16,1 2 1 0,-2 1 0 16,1 4 3-16,-2 1 11 0,0 3 4 15,0 3 3-15,0 2-6 0,-2 1-10 16,0 2-1-16,-5 3-4 0,3 0 2 16,-5 1-2-16,0 0 0 0,-4 0 0 15,1-3-1-15,-3 0 0 0,0-3-3 16,-3-1 0-16,4-2 3 15,-2-3 2-15,2-1-2 0,2-4 0 16,0-3 2-16,4-2 0 0,3-4-2 16,2 1 4-16,3-3 11 0,0 0 11 15,7-3-3-15,1 0-7 0,6-1 0 16,1 2-6-16,5-1 4 0,2 0-5 16,2 3-3-16,1-1-2 0,1-1-4 15,0-1-2-15,-1 1-21 0,-1-1-31 16,-1 0-33-16,-1 2-18 0,-2-1-47 15,5-1-69-15,-6 2-50 0,-2-2-190 16</inkml:trace>
  <inkml:trace contextRef="#ctx0" brushRef="#br0" timeOffset="117831.68">20184 8988 172 0,'0'0'86'0,"0"0"-4"0,0 0-14 0,0 0-1 0,0 0-14 16,-1 1 1-16,-1-1-11 0,1 3 5 15,0-3 2-15,1 0-16 0,0 1-6 16,0-1 3-16,0 0 10 0,0 0 4 16,0 0-6-16,1 0-5 0,0 0-3 15,0-1-2-15,-1-3-3 0,0 3-3 16,0-1-5-16,0-1 0 0,0 2 5 16,0-1-8-16,0-2 0 0,0 3 1 15,0-1 2-15,0-2-3 0,0 3 5 16,0-1-2-16,0 1 2 15,0 1-6-15,0-2-1 0,0 2-2 16,0 0-7-16,0 0-4 0,0 0 1 0,0 0 2 16,0 0-3-16,0 0 1 0,0 0 3 15,0 0-3-15,0 2 2 0,0 0-2 16,0 0 2-16,0 1 0 0,0 0 6 16,0 2 2-16,-2 1 6 0,-2 2 2 15,1 1 0-15,-3 3-3 0,-3 1 1 16,-3 2-3-16,-1 0-4 15,-2 3 1-15,1-1-7 0,-4 2-1 16,4-2 2-16,0 1-5 0,3-2 3 16,1-1 1-16,3 0-3 0,3-2 0 15,2-1 1-15,2-3-2 0,0-2 0 16,2-1 3-16,5-2-1 0,2-1 3 16,2-2 0-16,3-1 1 0,1 0-4 15,2-2 1-15,0-1-2 0,3 1 1 16,-2-1-2-16,2-1 1 0,0 1 1 15,-2-2-1-15,0 1 3 0,-3 0-2 16,0-2 4-16,-2 0-3 16,0 0 0-16,-3-1-2 0,1 3 0 15,-1-3-1-15,-2 1 1 0,-1 0-2 16,-1 1 1-16,0 2 0 0,-4 0 1 16,0 2-1-16,-2 1 0 0,0 0-2 15,0 3-7-15,0 4 9 0,-4 2-2 16,-4 4 2-16,0 3 2 0,-2 3 0 15,-1 3 1-15,0 0-2 0,2 4-1 16,0 1 0-16,2-2 1 0,2 0-1 16,2-2-6-16,0 0-14 0,1-4-22 15,1-2-21-15,1-6-35 0,1-1-11 16,5-6-32-16,0-4-36 0,11-2-40 16,-4-5 1-16,3-1-99 0</inkml:trace>
  <inkml:trace contextRef="#ctx0" brushRef="#br0" timeOffset="118567.51">20662 9078 271 0,'2'-4'142'0,"2"0"-19"0,0-1-28 0,1-1-17 0,2 2-27 0,-2-1 6 15,-1-1-4-15,1 4-8 0,-2-2-2 16,-1 2-12-16,-2 0 1 0,0 1 1 16,-2 1-5-16,-2 0-11 0,-3 4-16 15,-1 1 2-15,-5 1 1 0,2 3-2 16,-1 0 0-16,0 3-2 0,2 2 0 15,-1-1 0 1,3 0 3-16,3 2-3 0,2-1 0 0,3 2 8 0,0-1 9 16,0 0-2-16,3 2 3 0,2-3 1 15,-1 0-5-15,4-1-3 16,2-2-1-16,0 1-7 0,0-3 5 16,3 0-1-16,-2 0 0 0,2-2 2 15,-2 1 1-15,0 0 5 0,2 0 2 16,-3 3-1-16,-1-1-6 0,-1 1-5 15,-3 1-3-15,-2 0 0 0,-2 0 5 16,-1 1 7-16,-1-3-4 0,-4 2-3 16,0-2 1-16,-6 0-1 0,1-3 0 15,-1-1-1-15,-3-3-5 0,-1-3 1 16,-3 0 0-16,0 0-1 0,0-3 0 16,-2-2 1-16,3-1-1 0,0 0 0 15,2-2-1-15,0 0 2 16,4-2-2-16,0 0-3 0,4-2-1 15,1 1 4-15,4-1-1 0,2-1-1 16,2 2 2-16,4-1 0 0,5 0 1 16,2 1 1-16,3-2 0 0,3 0 1 15,4 0-1-15,3-2-1 0,2-1 2 16,4-4 3-16,-2 0 6 16,-3 1 1-16,-2 2 0 0,-7 2 1 0,-3-3 4 15,-2 4 6-15,-6-1-2 0,-3 1-5 16,-4 1-3-16,-4 3-9 0,-2-1-2 15,-6 4-2-15,-1 1-1 16,-1 2-7-16,-2 0-18 0,2 3-15 16,-2 1-17-16,4 0-21 0,0 0-29 15,3 3-27-15,1 8-60 0,0-3-75 16,5 2-68-16</inkml:trace>
  <inkml:trace contextRef="#ctx0" brushRef="#br0" timeOffset="118692.03">20999 9360 947 0,'0'0'121'0,"0"0"-4"0,0 0-87 0,10 7-30 0,-10-7-67 16,0-3-115-16,0-2-113 0,0 0-143 0</inkml:trace>
  <inkml:trace contextRef="#ctx0" brushRef="#br0" timeOffset="119281.94">21150 9190 387 0,'0'0'58'0,"0"0"48"16,0 0-28-16,0 0-43 0,21-36-26 16,-14 24 12-16,0 2-7 0,-1-2 24 15,1 0 20-15,2 3 9 16,0-2 4-16,0 1 1 0,3 1-21 15,-1 0-10-15,0 0-9 0,3 1-7 16,-3 1-11-16,0 1-7 0,0 1-6 16,-1 2 0-16,0 3 0 0,-2 0-1 15,-1 0 1-15,-2 5 2 0,0 2 1 16,-1 3-3-16,-2 3 7 0,-2 2 2 16,0 6 0-16,-1 0-1 0,-2 4-3 15,-1 1-2-15,-4 2-1 0,-1 1-2 16,-4-3-1-16,-2 1-1 0,-3-2 0 15,1-4 1-15,-1-2 1 0,5-2 1 16,1-3 3-16,4-4 21 0,1-1 13 16,4-3-2-16,2-2-6 0,1-3-11 15,0-1 7-15,4-2 9 0,3-4-2 16,4 0-7-16,5 0-6 0,3 0-8 16,4 2-9-16,3 0-2 0,4 1 0 15,0 0 0-15,1-1-2 0,1 0-9 16,-1 2-17-16,1-3-28 0,-1 2-22 15,0-1-26-15,-2 0-6 16,-1 0-43-16,-4-2-25 0,3-2-48 0,-8-1-64 16</inkml:trace>
  <inkml:trace contextRef="#ctx0" brushRef="#br0" timeOffset="119610.19">21636 8804 513 0,'0'0'89'0,"0"0"74"0,0 0-9 0,0 0-59 0,20-14-42 16,-11 14 7-16,2 3-14 0,2 4-3 15,2 5-2-15,0 3-8 0,4 5-8 16,-1 8-9-16,5 8-8 0,0 13-1 15,0 12-7-15,-3 4-3 0,-5-1 0 16,-4-6 0-16,-4-8 3 0,-1-2 2 16,-4-3-1-16,-2-2 5 15,-4-1-2-15,-5-4-1 0,-3-4-2 16,1-8-1-16,1-5-16 0,1-7 8 16,0-1-3-16,-2 0-10 0,-1 1-9 15,-3 0-19-15,0-2-22 0,1-1-27 16,1 0-23-16,0 4-40 0,1-2-40 15,4-4-156-15</inkml:trace>
  <inkml:trace contextRef="#ctx0" brushRef="#br0" timeOffset="123486.35">21744 8468 114 0,'0'0'42'0,"0"0"14"0,0 0 32 16,-3-1-20-16,3 0-26 16,-1 0 2-16,0 0-4 0,1 0-8 15,-1 1-6-15,-1-1 1 0,0 0 1 16,-1-1 6-16,1 0 3 0,-1 1 6 15,1 1 1-15,1 0-3 0,0-1-10 16,1 1-5-16,0 0-6 0,0 0-3 16,0-1-2-16,3 1 1 0,3 0 11 15,3-1-5-15,3 0-6 0,5 0 5 16,1 0-1-16,5 0 0 0,1-1-2 16,1 0-2-16,0-1-1 15,-1 0-1-15,2 2 1 0,-2-1 0 16,0 2 1-16,-2-1-5 0,-1 1 2 15,0-1 2-15,-3 0-5 0,-1 1-3 16,-2-1-1-16,-2 1-1 0,-3-1 0 16,-2 1 0-16,-1 0 4 0,-3 0-3 15,-2 0 3-15,0 0 8 0,-2 0-2 16,0 0 6-16,1 0-4 0,-1 0-1 16,0 0-4-16,0 0-3 0,0 2-2 15,0 0 2-15,-1 3 1 0,1 2-3 16,0 0 1-16,0 3-4 0,0 2-2 15,0 3 0-15,2 2-2 0,1 1 1 16,0 3 0-16,1 0 0 16,-1 3-1-16,1 0 0 0,-1 2 2 15,-1-1-1-15,0 3 1 0,-1 2-1 16,0-1 2-16,-1-1 1 0,0 2-4 16,0-2 2-16,0 1 1 0,0 1-2 15,3 0 0-15,1-2-1 0,0 0 0 16,2 1 1-16,1-1 1 0,-2 1-2 15,1 0 0-15,-1 2 1 0,0 1 0 16,1-1-1-16,-3 1 0 0,-1-1 0 16,-2 0 1-16,0-2 0 0,0-2-1 15,0 1 1-15,-2-2-1 0,1-2 0 16,0-3 0-16,0 1 2 0,-2-2-2 16,3-2 2-16,0-2-1 0,0-1 2 15,0-1 0-15,0 0 1 16,0-1 4-16,0-1 1 0,0 1 3 0,0-2-2 15,0 0 0-15,0-1-3 0,3-1-3 16,-2 0 0-16,2-2-1 0,0 0 2 16,0-2-2-16,0-2-2 0,0 0-1 15,0 0 2-15,0-3 0 0,-1 1 0 16,0-1 0-16,0 0 0 0,-1 0 2 16,-1 0-2-16,0 0 1 0,-2-1 0 15,-2-2-2-15,-3 1 0 0,-2 0-1 16,-3-2 2-16,-2 3-1 0,-3-1 2 15,1 0-3-15,-3 0 1 0,1 2 1 16,-1-1-1-16,-1 0-1 0,2 1 0 16,-2 0-5-16,3 0 0 15,-2 0 2-15,0 0-10 0,3 1-4 16,0 0-7-16,2-1-15 0,2 0-11 16,2 0-6-16,3 0-14 0,3-3-17 15,2-1-49-15,5-6-45 0,2 2-68 16,3-2-89-16</inkml:trace>
  <inkml:trace contextRef="#ctx0" brushRef="#br0" timeOffset="124564.07">22241 7966 197 0,'0'0'101'0,"-1"0"-14"15,1 0-18-15,0 0-22 0,0 0-21 16,0 0 5-16,0 0-3 0,0 0 7 15,0 0 6-15,0-1 4 0,1 0 0 16,1-3 9-16,0 1 1 0,1-1-6 16,-1 1-9-16,3-1-1 15,-1 1-4-15,1-1-8 0,1 0-2 16,0-1-6-16,2-1-2 0,-1 2 0 16,0 0 3-16,-1 1 1 0,1 0-1 15,0 2 3-15,-1-1-4 0,-1-1-5 16,1 2-2-16,-1 1-2 0,0-1-7 15,-2 1 3-15,0 0-5 0,-1 0-1 16,0 0 1-16,0 0 0 0,1 0-1 16,0 1 1-16,-1 4 5 0,1 0-1 15,0 2-2-15,1 2 2 0,-2 0-1 16,0 3-1-16,-2 2 4 0,0 0 1 16,0 1-4-16,0-1 0 15,-3 0 2-15,-1 1 2 0,-1-1-4 16,-1 0-3-16,-1 0-1 0,-2-2 1 15,-2-1-1-15,1 1 0 0,-3-1-1 16,1-1 0-16,1-1 0 0,0-1 1 16,2-1 3-16,3-2-2 0,2 0 1 15,2-1 2-15,2-1-2 0,0-2 2 16,6 0 6-16,2-1 8 0,5 0 6 16,2-2 0-16,3-1 0 0,1-1-2 15,2 0-3-15,2 0-3 0,-1 0-2 16,1 2-5-16,0-2-6 0,0 1-2 15,-2 2 1-15,1-1-1 0,-1 0-2 16,-2 0-2-16,0 1-8 0,-3-2 0 16,1 0-12-16,-3 0-3 0,0 0-10 15,-2 1-17-15,0 0-20 0,-2 0-27 16,-3 1-44-16,-2 0-59 0,0-1-76 16,-4-1-178-16</inkml:trace>
  <inkml:trace contextRef="#ctx0" brushRef="#br0" timeOffset="125537.45">22915 8911 12 0,'2'0'112'0,"-1"-2"-72"16,1 0 39-16,-1-1 2 0,0 2-22 15,0-1-3-15,-1 1 5 0,0-1 4 16,0 1-9-16,0 0-7 0,0 0-3 16,0 0-4-16,1-2 1 0,1 2-11 15,1-1 0-15,-2-3 3 0,2 4 4 16,-1-4 4-16,0 3 1 0,0 0-9 15,-1-1 3-15,0 1-5 0,-1 2 0 16,0 0-13-16,0 0-7 0,0 0-13 16,0 0-3-16,0 4 3 0,-1 1 0 15,-2 4 4-15,0 2 6 0,-1 2-1 16,0 3-1-16,1 3-2 0,0 3-2 16,1 1-1-16,-1 2-1 0,1 2-2 15,0-2 1-15,-1 1 1 0,1 0-1 16,-1-2 0-16,1 1-1 0,0-4 0 15,-1 0 0-15,1-5-18 0,0 0-23 16,1-4-24-16,0 0-31 0,1-4-44 16,0-1-49-16,3-2-15 0,0-3-120 15</inkml:trace>
  <inkml:trace contextRef="#ctx0" brushRef="#br0" timeOffset="125902.34">22758 9115 345 0,'0'0'100'0,"0"0"13"0,0 0-13 16,0 0-8-16,29-8-7 0,-13 5 15 15,2-1-6-15,4 2-8 0,1 0-17 16,2-1-16-16,1 3-20 0,0-2-11 0,0 0-4 16,1-1-8-16,-1 2-7 0,0-1-1 15,0-1-2-15,-1 2-12 0,-3 0-20 16,0-1-15-16,-1 0-24 0,-2 0-45 15,0 2-28-15,7-2-64 0,-6 0-46 16,-2 0-155-16</inkml:trace>
  <inkml:trace contextRef="#ctx0" brushRef="#br0" timeOffset="126356.39">24032 9301 401 0,'0'0'160'0,"0"0"-50"0,0 0 17 0,0 0-22 16,0 0-51-16,8 16-31 0,-6-15-9 15,0-1-5-15,0 0-6 0,-1 0-3 16,-1 0-12-16,0 0-28 0,1 0-11 16,0 0-12-16,0 0-14 0,2 0-14 15,3 0-28-15,1-1-81 0,0-3-127 0</inkml:trace>
  <inkml:trace contextRef="#ctx0" brushRef="#br0" timeOffset="126528.14">24532 9299 545 0,'0'0'80'15,"0"0"21"-15,0 0 17 0,0 0-53 16,0 0-61-16,0 0-4 0,0 0-40 15,0 0-56-15,11-9-70 0,-12 5-57 16,1 0-84-16</inkml:trace>
  <inkml:trace contextRef="#ctx0" brushRef="#br0" timeOffset="126653.24">24910 9286 381 0,'0'0'38'0,"0"0"-18"16,0 0-20-16,48 0-22 0,-33 0-107 16,-2 0-158-16</inkml:trace>
  <inkml:trace contextRef="#ctx0" brushRef="#br0" timeOffset="127028.14">25215 8982 508 0,'0'0'126'0,"0"0"21"0,0 0-23 16,0 0-51-16,0 0-35 0,0 0-9 16,0 0 5-16,0 0-15 0,2-14-10 15,-1 14 7-15,1 0 0 0,-1 4-6 16,1 3 7-16,0 2-1 0,1 4 5 16,-2 6 0-16,1 2-9 0,-1 2-7 15,2 3-4-15,1-2-1 0,-1 4 0 16,1-2-2-16,0-1-13 0,1 0-12 15,0 0-24-15,1-2-15 0,-1-1-40 16,0-3-30-16,2 3-54 0,-1-5-35 16,-1-4-99-16</inkml:trace>
  <inkml:trace contextRef="#ctx0" brushRef="#br0" timeOffset="127310.92">25057 9156 586 0,'0'0'71'0,"0"0"67"15,0 0 4-15,37-12-59 0,-18 8-12 16,4-1-15-16,4-1 9 0,1 3-18 15,1-2-11-15,2 3-13 0,-1-2-15 16,1 2-5-16,0 0-3 16,-1-1-23-16,0 1-36 0,-1 0-40 15,1-1-56-15,7 1-53 0,-5 1-66 16,-6-1-168-16</inkml:trace>
  <inkml:trace contextRef="#ctx0" brushRef="#br0" timeOffset="128827.8">25972 8307 94 0,'1'-1'38'0,"0"0"25"16,0 0 15-16,-1 0-25 0,0 1-19 16,0 0-5-16,0 0-2 0,0 0-1 15,0 0-2-15,0 0-2 0,0 0 6 16,1 0 7-16,1 0 8 0,-2 0-2 15,1 0-6-15,0 0-4 0,0 0-13 16,-1 0-4-16,0 0-8 0,0 0-6 16,0 1 1-16,0 0 6 15,-1 0 1-15,-4 0 17 0,-1 0-1 16,-2 0-6-16,-5 1-14 0,-3 1 0 16,-4-2-3-16,0 0-1 0,-3 0 2 15,-1-1-2-15,1 1 0 0,1-1 0 16,1 0 0-16,0 1 2 0,2 0-2 15,2 0 1-15,2-1 10 0,1 1 6 16,3 0 11-16,3 0 4 0,0 0-5 16,3 0 2-16,1 0-3 0,3 0 1 15,-2-1-1-15,2 0-1 0,1 0 2 16,0 1 1-16,0-1-10 0,0 0-1 16,0 0 0-16,0 0-5 0,0 0-1 15,0 0 3-15,0 1-7 0,0 0-1 16,1 3 7-16,0-2 0 0,1 4-5 15,0 0 1-15,0 3-5 0,1 3 0 16,0 4 3-16,2 4-5 0,0 5 3 16,1 9 0-16,1 11-5 0,1 9 1 15,1 4 1-15,-3-1-1 0,-1-1-1 16,-3-6 0-16,-3 0 0 0,1 0 1 16,0-3-1-16,-2 0 1 0,-1-4 1 15,1-2-1-15,0 0 1 0,0-3 8 16,-1-2 6-16,0-1 3 0,0-7-3 15,0-3-6-15,2-8-4 0,-2 1 0 16,0-1-3-16,-1 3 5 16,0-1 2-16,1-2-6 0,0-3 4 15,0-1 3-15,0-3-2 0,1-1 1 16,1-1 5-16,0-1 0 0,1-1 0 16,0-2 2-16,1-1-4 0,7-2 3 15,1 0-2-15,4-1-6 0,5-1-2 16,3-4-5-16,1 1 0 0,4-2 1 15,1 1-2-15,2-2 0 0,0 4-1 16,1-1-5-16,0 2-9 0,0-2-1 16,0 3-6-16,-2 0-20 0,-2-1-13 15,-2-2-27-15,-1 2-26 0,-1-3-35 16,5 0-75-16,-5 1-38 16,-2-1-151-16</inkml:trace>
  <inkml:trace contextRef="#ctx0" brushRef="#br0" timeOffset="132054.25">26177 8839 37 0,'0'0'7'0,"0"0"6"0,0 0-6 16,0 0-4-16,0 0-2 16,0 0 1-16,0 0 16 0,0 0 11 15,-1 0 20-15,0 0-2 0,1 0 6 16,0 0-10-16,0 0-3 0,0 0-10 15,0 0-2-15,0 0-6 0,0 1 3 16,0-1-7-16,0 0-3 0,-1 0-6 16,0 1 6-16,0 1 7 0,0 0 13 15,0-1 3-15,1 0-5 0,0-1-1 16,0 0 3-16,2 1 14 0,4 0 12 16,4-1 0-1,4 0 3-15,2 0-8 0,5 0-1 0,2 0-8 0,1 0-2 16,1 0-7-16,-1 0-11 0,1 2-12 15,-3 0-9-15,-2-1-1 0,0 1-5 16,-4 2-1-16,0-1-16 0,-2 1-31 16,0-2-35-16,-3 1-39 0,0 0-29 15,1-2-25-15,-3-1-45 0,0 0-133 16</inkml:trace>
  <inkml:trace contextRef="#ctx0" brushRef="#br0" timeOffset="132742.5">26806 8602 241 0,'0'0'95'0,"7"-6"10"0,-3 3-2 0,1-2-24 16,-1 0-9-16,1 1-2 0,-2 0 8 15,1 3-13-15,0-1-16 0,-3 2-11 16,1 0-14-16,-2 1-8 0,0 4-2 15,0 5 16-15,-1 2 13 0,-4 6-6 16,-1 4-13-16,-1 5-4 0,-2 12-4 16,-1 8-6-16,1 7 2 0,2 1-4 15,1-7 2-15,3-14 2 0,0-10-7 16,-1-6-3-16,1-2 1 0,1 3-1 16,-2 2-23-16,2-2-20 0,1-1-21 15,0-5-14-15,1-5-33 0,1-5-61 16,3-3-34-16,1-3-150 0</inkml:trace>
  <inkml:trace contextRef="#ctx0" brushRef="#br0" timeOffset="133618.57">27068 8645 87 0,'0'0'64'0,"0"0"15"0,0 0 10 16,0 0-20-16,2 0 9 0,-2 0-11 0,0 0-1 16,0 0-16-16,-1-2-27 0,0-1 2 0,0 1 5 15,1-3 3-15,0 1-7 0,0-2-3 16,3 0-3-16,3-1 4 0,0 1 1 16,2 3 2-16,1-2-4 15,0 2-3-15,1-1 3 0,0 2-3 16,0 0 5-16,-2 0-7 0,1 2-11 15,-1 0-4-15,-3 0-3 0,0 5-2 16,-2 0-1-16,0 2-1 0,-3 1 3 16,0 3 1-16,-5 1-1 0,0 2 0 15,-2-2 1-15,-2-1 0 0,-2 2-2 16,1-1-1-16,0-1-2 0,-2 0 4 16,1 0 0-16,0-2 1 0,0-1 0 15,2 0 0-15,2 1-1 0,0-4 0 16,5 1-7-16,2-1-7 0,0-3 6 15,8 1 4-15,2-1 5 0,3-2 3 16,3 0 4-16,0 0 4 0,2 0 2 16,-1 0-3-16,-1 0 2 0,0 2 3 15,-2 2-3-15,1 0 7 0,-3 2-2 16,1 1-4-16,-1 1-5 0,-1 3-7 16,-1-1 0-16,-1 2-1 0,-1 2 0 15,-1 1 3-15,-3 0 1 0,-1 0 3 31,-3 1 9-31,0-2 11 0,-6 0 5 0,-2-2 6 0,-5 0 1 0,-2 0 1 16,-4-2-6-16,-1 0-12 16,-3-3-6-16,-1-2-11 0,2 0-4 15,-1-3-1-15,3-1-17 0,2-1-8 16,1-2-15-16,4-3-6 0,2 0-7 16,3-3-21-16,3-1-24 0,3 0-32 15,3-1-78-15,3-1-47 0,2 3-150 16</inkml:trace>
  <inkml:trace contextRef="#ctx0" brushRef="#br0" timeOffset="134641.63">27633 8642 160 0,'0'-3'71'0,"0"2"31"0,0-1-16 0,0-2-27 0,-2 3-19 0,-2-2-10 16,0-1 11-16,1 2 9 0,0-3-12 15,0 2-4-15,2-1 1 0,0 1-8 16,1-1 6-16,0 1-5 16,0-1 4-16,0 1 10 0,0-1-11 0,0 3-6 15,0-4 2-15,-1 3-5 16,-2 0 3-16,0-1 3 0,0 2-5 15,0 0-1-15,-2 1-5 0,2 0-8 16,0 0-1-16,-1 0-6 0,2 0 2 16,0 0-2-16,0-1-1 0,0 0 1 15,1-1 3-15,0 0-1 0,-1 1 12 16,1-1 0-16,-1 1 4 0,-1-1-3 16,-1 1 1-16,0 0-4 0,0 1 6 15,0 0-3-15,-2 0-6 0,1 0-5 16,0 0 0-16,0 0-5 0,-1 2-1 15,-2 1 2-15,0 0-2 0,2 3-2 16,-1 0 2-16,-2 2-2 0,3 0 2 16,-1 4-1-16,1-1 0 0,1 2-1 15,2 1-1-15,0 0 2 0,3 0-2 16,0 0 2-16,0 0-1 0,6-1 2 16,-1 0 0-16,3-5-2 0,2-1 2 15,2-1-3-15,0-5 3 0,1-1 3 16,0 0-1-16,-1-6 2 0,1-2 1 15,-1 1 3-15,-1-2-2 0,-1-2 0 16,-2 1-3-16,1-2 2 0,-2 1 2 16,0-1-2-16,-1-1-3 0,0 2 0 15,0 0-1-15,-1 1 0 0,-1 2-1 16,0 1 1-16,-1 3-1 0,1 0-1 16,-3 2 0-16,0 1-1 15,-1 1-3-15,0 0 2 0,0 2-2 16,-4 3 5-16,0 3 3 0,-2 3-2 15,1 5 0-15,-3 1 0 0,3 4 1 16,-1 4-1-16,0 1 1 0,0 4 3 16,0-1 3-16,2 1 4 0,0-1 9 15,1 0 4-15,0-3 3 0,1-1-4 16,2-4-13-16,0-3-3 0,0-1-6 16,0-3-1-16,1-5 1 0,1-2-2 15,0-1-3-15,-1-2-14 0,2 0-8 16,-1-2-13-16,0 0-12 0,0 0-10 15,0-1-24-15,1-1-38 0,0 0-41 16,3 0-53-16,0 0-47 0,0-4-138 16</inkml:trace>
  <inkml:trace contextRef="#ctx0" brushRef="#br0" timeOffset="135102.72">27956 8572 632 0,'4'-4'33'0,"0"1"34"0,1-2 36 0,-1 0-64 0,0 2-10 16,0 0-17-16,-2 2 10 0,-2 1-3 15,0 4-3-15,0 3 39 0,-2 2 2 16,-2 4 4-16,0 2-20 0,1 4-17 16,-2 4-10-16,1 2-5 0,0 4 0 15,0 5-4-15,0 5 3 0,0 6-2 16,2-8 1-16,1-8-3 0,1-9-2 15,-2-6-2-15,2 1 5 0,-1 2 2 16,1 1-3-16,0-4 3 0,0 0-3 16,0-3-4-16,0-3-1 15,2-1-6-15,-1-2-26 0,2-2-8 16,-1-2-5-16,1 0-11 0,0 1-19 16,-2 0-19-16,1-1-29 0,1-1-32 15,0 0-46-15,0 0-147 0</inkml:trace>
  <inkml:trace contextRef="#ctx0" brushRef="#br0" timeOffset="135807.22">28375 8689 334 0,'0'0'111'0,"4"0"-28"0,1 0 11 16,0-1-21-16,2-1-3 0,3-2 3 15,4 1 21-15,4 1-17 0,2-1-10 16,3 2-10-16,3 0-5 0,-3 1-6 15,3 0-2-15,0 0-18 0,-1 0-11 16,0 0-7-16,-1 0-7 16,-2 0-1-16,0 0-5 0,-2 0-32 15,-1 0-22-15,0-1-34 0,-1 0-46 16,2-4-68-16,-2 1-82 0</inkml:trace>
  <inkml:trace contextRef="#ctx0" brushRef="#br0" timeOffset="138406.67">29394 8317 120 0,'0'0'52'0,"6"-4"-11"0,-2 1 12 16,-1 1-33-16,-1-1-4 0,0 1 14 15,0 1 23-15,-1 0 4 0,-1 1-12 16,2 0 7-16,-2-1-3 0,0 1-9 16,1-1-4-16,1 1 1 0,-1-1-4 15,0-1 0-15,2 2-4 16,-2-1-9-16,3 0-5 0,-3 0 2 0,2 1 1 15,-3-1 8-15,0 1 9 0,1 0-5 16,-1 0 3-16,0 0 1 0,0 0-7 16,0 0-6-16,0 0 0 15,-1 0-5-15,-2 1-3 0,-2 1-4 16,0 1 0-16,-2 0 2 0,-2 3-1 16,-1 1-3-16,-3 2-3 0,-2 4 0 15,-2 2 0-15,-3 5 1 0,1 3-2 16,-3 4-1-16,-1 8-1 0,-3 8-1 15,0 11 0-15,2 3-1 0,4-1 1 16,4-2 1-16,6-10 3 0,1 2 17 16,3-3 18-16,3-2 1 0,3-4-6 15,-2-7-7-15,4-5-13 0,1-5-9 16,2-4 1-16,0 6-4 0,3-1 2 16,2 4 1-16,2-4-1 0,-1-3 0 15,1-1 1-15,-2-6-5 0,1 1 0 16,-3-3-3-16,-1-1-15 0,0-1-12 15,-2-1-12-15,1 0-22 0,-1 0-28 16,-2-3-49-16,2 1-77 0,-2-3-61 16,-1-1-192-16</inkml:trace>
  <inkml:trace contextRef="#ctx0" brushRef="#br0" timeOffset="139124.6">29411 8740 122 0,'-2'2'42'16,"2"-1"-7"-16,-1 1 41 0,1 1-33 15,0-1-4-15,0-1 10 0,0 2 25 16,0-1-5-16,1-2-10 0,1 1 5 15,3-1 5-15,0 1 7 0,2-1-9 16,3 0-1-16,1 0-2 0,4 0-12 16,1-1-4-16,2 1-1 0,2-1-9 15,1 0-11-15,1 0-15 0,-3 0-9 16,2-1-1-16,-1 1-2 0,-2 1-18 16,-1 0-17-16,-1 0-24 0,-2-1-19 15,-3 1-25-15,0-2-51 0,0-1-40 16,-1 1-94-16</inkml:trace>
  <inkml:trace contextRef="#ctx0" brushRef="#br0" timeOffset="139454.63">29923 8513 411 0,'0'0'105'16,"0"0"-35"-16,0 0 30 0,0 0-32 0,0 0-21 16,0 0-19-16,24-16-4 0,-20 16 2 15,-2 0-17-15,-1 6-1 0,-1 1 5 16,0 3 10-16,-1 5 12 0,-4 5 16 15,-1 5-7-15,-2 3-9 0,1 8-12 16,-2 6-8-16,1 5-8 16,3 1-4-16,2-11-2 0,3-10-1 15,0-11-15-15,0-1-33 0,3 1-42 16,1 0-47-16,4 1-57 0,1-6-74 16</inkml:trace>
  <inkml:trace contextRef="#ctx0" brushRef="#br0" timeOffset="140048.76">30169 8545 170 0,'0'0'240'0,"0"0"-176"0,0 0 25 16,0 0-7-16,0 0-25 0,0 0-9 16,2-27-5-16,-1 21-10 0,3 2 1 15,0-1-2-15,3-1 3 0,1 0-4 16,1 0 4-16,-1 1 2 0,2 0 0 15,2 0-8-15,-1 1-6 0,0 0-3 16,0-1-3-16,-1 4-4 0,1-1-4 16,0 0-5-16,0 2-2 0,-3 0-1 15,3 0-1-15,-3 2 0 0,-2 1 0 16,1 2-2-16,-2 1 0 0,-1 2-1 16,-1 1 3-16,-1 3 0 0,-1 2 2 15,-2 4-2-15,1 1 4 0,-5 4 2 16,0 1-1-16,-4-1-1 0,-2 4-3 15,1-2 2-15,-6-2-3 0,3 0-10 16,-2 1-7-16,-1-3 8 16,0-3 5-16,2-1 4 0,1-2 1 15,2-5 3-15,2 0 13 0,0-5 1 16,4-1-7-16,2 0-3 0,2-3 1 16,1-1 10-16,2 0 13 0,4-1-2 15,5-2-14-15,2 1 3 0,4-2 0 16,3 2-8-16,3 1-5 0,1 0-3 15,2-2-3-15,-1 1-6 0,0 1-39 16,-2 0-18-16,-1-2-18 0,-2 1-19 16,-2 1-37-1,-1-4-4-15,1-2-42 0,-5 1-62 0</inkml:trace>
  <inkml:trace contextRef="#ctx0" brushRef="#br0" timeOffset="140838.45">30700 8412 338 0,'0'0'51'0,"0"0"15"16,0 0 1-16,0-6-44 0,0 4-14 15,0-1 10-15,0 2 9 0,-2 0 8 16,2-1 4-16,0 1 4 0,0 0 5 15,0 1 8-15,0-1 3 0,0 1-12 16,2-1-12-16,-2 1-6 16,2 0-5-16,-2-1 9 0,1 1 1 15,1-3-12-15,-1 1 7 0,0 1-8 16,0-1-11-16,1 1 3 0,-2-1 4 16,1 1-5-16,-1 0-4 0,0 1 2 15,0 0-9-15,0 0-2 0,0 2-3 16,-1 2-3-16,-6 2 6 0,1 2 2 15,-6 3 1-15,-1 4 3 0,-5 2-6 16,1 2 1-16,-3 2 0 0,2-1 0 16,-1-1 1-16,3-1-2 0,4 0 0 15,2-1 0-15,5-2 0 0,1-1 0 0,4-1 0 0,0-4 4 16,4 1-2-16,3-3 7 0,2-2 3 16,3-1 0-16,3-1-5 15,1 0-2-15,1-3-4 0,0 0 1 16,-1 0 2-16,0 0-2 0,-2-1 0 15,2-1 3-15,-3 0-3 0,0 1 0 16,1-1-2-16,-1-2 1 0,0 2-1 16,-1-2 1-16,-1 3-1 0,1-1 0 15,-2 1-1-15,1 1 0 0,-3 0 1 16,0 0 0-16,-2 0 0 0,-1 3 0 16,-2 1 0-16,-2 0 0 0,-1 1 0 15,0 4 6-15,-4 2 10 0,-2 2 2 16,-3 3-4-16,1-1-4 0,-1 3 0 15,1-1-4-15,0 0-3 0,2-2-1 16,-2-1-1-16,4-3-1 0,0 0-5 16,1-3-28-16,1-1-29 0,1-1-18 15,1-3-18-15,0-2-19 0,0-1-7 16,3-2-32-16,8-6-14 0,2 1-54 16,-2-1 3-16</inkml:trace>
  <inkml:trace contextRef="#ctx0" brushRef="#br0" timeOffset="141572.57">31190 8493 463 0,'0'0'86'0,"5"-8"28"0,-2 3-21 0,2 0-47 0,-2 0-21 16,0-2-15-16,0 3-9 0,-3 0-1 16,0 1 0-16,0 0 12 15,-4 3-9-15,-3 0-1 0,-4 3 7 16,-3 2 7-16,-1 2-8 0,-2 0-5 15,0 2-2-15,-1 1 0 0,2 2 0 16,1-1 1-16,0 1-2 0,5 1 1 16,2 0 9-16,3 0 2 0,3-2-4 15,2 3 1-15,3-2 1 0,4 0 2 16,1-1 8-16,3-2-3 0,-2 1 4 16,2-2-5-16,0 1-9 0,0 1-3 15,-1-2 1-15,1 1-1 0,-3 0 3 16,0 1 10-16,-1-1-3 0,-2 3 3 31,2-2 6-31,-3 2-4 0,1 0-1 0,-1-1-3 0,-1 2-7 16,-1 0-7-16,0-1 1 0,-2-2-2 15,-2 2 1-15,-2-4 0 0,-2 0-1 16,-2-2 8-16,-2-2-5 0,-4-1 1 16,0-4-1-16,-2 1-2 0,0 0 0 15,-3-4-1-15,5 0 0 0,0-2 3 16,4-1-3-16,1-1 2 0,3-3 4 15,4 2-6-15,0-3 0 0,2-2-2 16,5 0 2-16,3 0 1 0,1-1 1 16,3 0-1-16,5-1 0 0,0 1 4 15,4 0 8-15,4 0-3 0,-1-1 0 16,2-2 0-16,-1 1-5 0,-2-2 2 16,-3 1 6-16,-5 1 2 0,-3 2 1 15,-5 1 9-15,-4 1-9 0,-3 2-6 16,-3 1-10-16,-2 2-6 0,-6 0-16 15,1 1-25-15,-1 2-8 0,-1 1-16 16,-1 1-24-16,1 2-26 0,4 0-33 16,0 1-36-16,0 2-30 0,4 2-40 15</inkml:trace>
  <inkml:trace contextRef="#ctx0" brushRef="#br0" timeOffset="141728.81">31440 8693 772 0,'0'0'100'0,"0"0"2"0,0 0 6 0,1 15-108 0,-1-10-14 0,0-3-98 16,0 2-76-16,0 0-8 0,2 1-50 15,1-2-14-15</inkml:trace>
  <inkml:trace contextRef="#ctx0" brushRef="#br0" timeOffset="142417.1">31648 8503 409 0,'0'0'38'16,"0"0"53"-16,0 0-25 0,0 0-35 15,0 0 5-15,0 0-4 0,8-30-5 16,-5 27 7-16,0-1 12 0,1 1 6 16,1 0-4-16,0 0-11 0,2 0-4 31,1-1-12-31,0 3-10 0,3-2-6 0,-2 0 0 15,4 2-2-15,-1-1 0 0,3 0-3 0,-1 2 1 0,-1-2 0 16,-2 2 2-16,1 0 3 0,-2 0-3 16,-2 0-1-16,-1 2-2 0,-2 2 0 15,-3 1 0-15,-2 2 0 0,0 3 2 16,-3 2 5-16,-5 3 2 0,-5 2 3 16,-1 2 0-16,-3 1-1 0,-1 1-5 15,-1 0-4-15,-1-2 4 0,2-2-5 16,1 1 5-16,3-3-2 0,0-2 22 15,4-1 1-15,2-2 0 0,1-3-3 16,3 0 1-16,1-1-2 0,1-4-7 16,2 1-4-16,0-1-2 0,2-2 1 15,5 0 17-15,2-1-3 16,2-3-5-16,0 2-4 0,5-2 0 16,-2 2-9-16,2 0-4 0,0-2-2 15,-1 3 1-15,0 0-2 0,2-1-2 16,-3 1-13-16,0 1-14 0,-1-1-16 15,3 1-12-15,-3 0-11 0,0-1-15 16,-1 0-6-16,1 1-25 0,-1-1-32 16,-1-2-29-16,0 0-48 0,-3 2-77 15</inkml:trace>
  <inkml:trace contextRef="#ctx0" brushRef="#br0" timeOffset="143136.25">32012 8165 521 0,'4'0'51'0,"1"-1"-17"0,1 1 54 0,2 0-41 16,0 0-31-16,0 3-4 0,2 1 3 16,-2 2-3-16,2 3 16 15,0 2 20-15,0 5 0 0,2 3-20 0,-1 6-7 16,-1 4-11-16,-1 7-7 15,-1 10 4-15,-2 8-4 0,1 4 1 16,-2-5 6-16,1-3-4 0,-3-8 1 16,0-2 3-16,-3-1 0 0,-2-2-5 15,-4-3 7-15,-3-5-3 0,1-6-2 16,0-5-7-16,0-2 1 0,-3 0-1 16,-2 3-3-16,-2-1-9 0,0-3-19 15,1-4-19-15,1-4-28 0,2 0-30 16,2-3 9-16,3-3 13 0,1-1-38 15,2-2-68-15,1-2-68 0</inkml:trace>
  <inkml:trace contextRef="#ctx0" brushRef="#br0" timeOffset="144202.82">32236 7933 363 0,'0'0'58'0,"0"0"20"15,-2 0 23-15,2-1-38 0,0 1-17 0,0-1 22 0,2 1-1 0,4 0-22 0,4-1 3 16,5 0 5-16,3 0-1 0,3 1-3 15,2 0-18-15,2 0-8 0,1 0-10 16,1 1-1-16,0 0-2 0,-2 0-3 16,0 1-3-16,-6-1 9 0,0 1 0 15,-2-2-4-15,-4 2-2 16,-2-2 2-16,0 0 2 0,-3 1 2 16,-2 0 0-16,1 0-1 0,-1 1-2 15,-3-1 2-15,0 0-7 0,-1 0 1 16,-2-1-1-16,1 1 1 0,-1 1-3 15,2-1 5-15,-2 1-5 0,0 3 0 16,0 2 3-16,0 0-3 0,0 2-1 16,0 3 2-16,0 3-1 0,-2 1-2 15,2 5 1-15,-1 3-2 0,-1 1 1 16,2 4 0-16,-1 6-1 0,1 10 0 16,1 6-1-16,2 2 1 15,2-2 0-15,0-3 0 0,2-4 1 16,-3 1-1-16,-1 0 0 0,-1 1 1 15,-1-2-1-15,-1-1-1 0,0 0 1 32,0-2 0-32,0-1 0 0,0-1-1 15,0 0 2-15,2-3-2 0,1-2 2 0,-3-6 0 16,2-5-1-16,-1-4 0 0,-1-3 1 16,0 4 2-16,2 2-3 0,-2 0 0 15,0-2 1-15,1-3-1 0,-1-5 3 16,0 1-3-16,2-6 0 0,-2-1-1 15,0 0 2-15,0-3 0 16,0 1-1-16,0-2 0 0,0-1 0 16,0 2-1-16,-2-3-3 0,-1 0 4 15,-2 0 4-15,-1 0-1 0,-6 0 3 16,0-4-4-16,-1 2 0 0,-2-2 2 16,-2 1-1-16,1 0 6 0,-3 0 4 15,-2 2-4-15,-1 0-6 0,-3-1-3 16,-2 1 1-16,2 1 0 0,-1-1-2 15,1 1-10-15,2 0-8 0,1 0-5 16,2-2-8-16,3 1-9 0,1-1-14 16,0 0-33-16,5-1-36 15,-1-2-18-15,4-5-51 0,3 0-41 16,3 0-172-16</inkml:trace>
  <inkml:trace contextRef="#ctx0" brushRef="#br0" timeOffset="145009.84">32975 7545 48 0,'0'0'171'0,"2"0"-75"0,-2-3-8 0,0 0-4 0,2 1-25 15,-2 0-4-15,1 0 2 0,-1 0-6 16,0 0 4-16,0 1 0 0,0-2 9 15,0 0-8-15,0 2-12 0,2-2 3 16,-1 2-11-16,1-2 8 0,1-1-17 16,0 1-16-16,2-2-8 0,3-1 1 15,1 0-4-15,1 2 0 0,4 0 1 16,-3 1-1-16,3 2-1 0,-3 0 1 16,1 1 0-16,-2 0-1 15,-3 0 0-15,1 0-1 0,-5 2 2 16,0 1-2-16,-1 3-5 0,-2 2-6 15,0 3 6-15,0 1 7 0,0 5 0 16,-2 0 3-16,-1 3-2 0,1 0 2 16,-1-1-1-16,0 0-2 0,0-1 0 15,-2-1 0-15,0 0-5 0,-6 0 2 16,2-2 3-16,-1 1 3 0,-2-4-1 16,1 1 0-16,-2-2-1 15,0-1 2-15,2-2 3 0,-1 0 1 0,2-1-4 0,4-1 0 0,-2-1-1 16,3-3 0-16,4 2 3 0,1-2 7 15,0 1 11-15,6 0 15 0,5-1 16 16,2-1-13-16,6 0-3 16,3-1 0-16,0 1-11 0,2 1-3 15,1-2-5-15,0 2-9 0,2 1-2 16,-3-1-6 0,4 0-2-16,-1 0 1 0,3 1 1 0,0-3-2 0,3 2-11 15,5 0-21-15,-4-1-27 0,3 1-43 16,8-2-56-16,-11 0-128 0,-2-2-246 15</inkml:trace>
  <inkml:trace contextRef="#ctx0" brushRef="#br0" timeOffset="168648.89">15025 10431 205 0,'0'0'99'0,"0"0"-31"0,0-1 5 16,0 1 4-16,0 0-24 0,0 0-15 16,0 0-2-16,0 0-4 15,0 0-7-15,0 0-7 0,0 0-3 16,2 0 4-16,-2 0-4 0,1 0-4 15,1 0-6-15,1 0 1 0,2 0 4 16,0 0 2-16,4 0-9 0,2 0-1 16,-1 0 1-16,5 0-3 0,1 2 1 15,3-1 1-15,3 1 3 0,2 0 0 16,0 0 7-16,1 1-6 0,5 0 1 16,0 1-1-16,5-2-3 0,9 0 4 15,8 0-2-15,5-2 2 0,0 0-2 16,0 0-2-16,-2 0 0 15,3-2-2-15,4 0-1 0,1 0 2 16,-1 1-2-16,4-1 1 0,-1 2-1 16,0 0 1-16,1 5 0 0,1-2 4 15,2 1 1-15,2 1-1 0,2-1 0 16,1 1-1-16,2-1 3 0,0-1 2 16,-2 1 3-16,5-1 0 0,0 0 4 15,3 0-3-15,-1-2 3 0,0 0-1 16,-1 1 2-16,-1 0-1 0,2 0-2 15,-2-2-4-15,6 1-2 0,2-1-1 16,0 0 0-16,-1 1-3 0,0-1 1 16,4 1 0-16,3-1-1 0,2 0 5 15,5 0 5-15,-2 0 0 0,1 0-4 16,2 1 4 0,2 0-3-16,3-1-1 0,1 0-2 15,-1 0-1-15,0 0-3 0,2-1-4 0,-2-1 4 0,2 0 1 16,-1 2-4-16,-3-2 0 0,-2 0-1 15,0-1 0-15,2 1 0 0,0 0 1 16,-4-1-1-16,-1 0 0 0,-1 0 0 16,-2 2 0-16,3-2 5 0,-2 1 4 15,-2 0 3-15,-2 2 5 16,-1-2 2-16,1 1-2 0,1-1-8 16,-1 1 3-16,3 0-4 0,-3 0-2 15,1-1-5-15,0-1-1 0,3 2 1 16,1 0 5-16,0-3-5 0,0 2-1 15,1-3 0-15,2 1 0 0,1 1-2 16,3 1 2-16,-3-3-3 0,0 3-2 16,2-3-2-16,-1 2-2 0,2-1 6 15,0 0 1-15,-4 0 3 0,-1-2-1 16,1 2 0-16,-2-1 0 0,2-1 0 16,1 2-1-1,-2-2 2-15,-2 2-2 0,-2-2 1 16,0 1 0-16,2-1 0 0,-2 0 1 0,2 0 0 0,-3 0-1 15,0 0 1-15,-1 1-2 16,0-1 0-16,-1 0 1 0,-1 0 0 16,-2 0-2-16,0 2-2 0,-2-2 1 15,1 0-3-15,2 0 6 0,0 1 2 16,-1 1-1-16,-1 0-1 0,-2 0 0 16,3 0-1-16,-1-1 1 15,1 1 1-15,1 0 0 0,-4 1-1 0,2-1-1 16,0 1 1-16,1-1 0 0,1-2 3 15,1 3-3-15,0-1 0 0,-2 3 0 16,0-3 0-16,-2 2 0 0,3 1-1 16,0-1 1-16,0 1 0 0,-1 1 1 15,0-1-2-15,-2 1 1 0,0-2 0 16,2 2 0-16,0 0 1 16,-1 2 0-16,-1-2 0 0,0 0-1 15,-2-2 0-15,1 1-1 0,1 1 1 16,-2 0 2-16,0-3 0 0,-2 2 0 15,0-1 0-15,1 1-2 0,-3-2 1 16,0 0 3-16,2 0-1 0,-2 1-3 16,-1-3 5-16,1 3-5 0,0-2 0 15,-3 1 0-15,3 0 2 0,0 0-2 16,-3-1 1-16,2 1-1 16,-1 0 1-16,1 1-1 0,1-1 0 0,-1 0 5 15,1 1-4-15,-3 0-1 0,0-2 1 16,0 1-1-16,-3 0-1 0,-3-1 1 15,4 0-3-15,-4 0 3 0,1-2 2 16,-2 1-2-16,-2-2 0 0,-1 1-1 16,-1 1 1-16,2-1 0 0,-2 1 1 15,-3-1-1-15,2 1 1 0,-3-2 2 16,-4 0-2-16,-3 0 5 0,-5 0-3 16,0 1-3-16,-6-1-1 0,-2-1 1 15,-4 1-2-15,-2-1-9 0,-10 2-7 16,-4 0-16-16,-8 1-15 0,1-1-23 15,2-2-48-15,5-5-49 0,-1 0-67 16,-4 0-81-16</inkml:trace>
  <inkml:trace contextRef="#ctx0" brushRef="#br0" timeOffset="170329.62">22253 11269 160 0,'0'0'48'0,"0"0"34"16,0 0-26-16,0 0 21 0,0 0-27 15,8-14-17-15,-6 12-6 0,0-1 2 16,0 2 1-16,0-2 0 0,0 1-1 16,0 0-3-16,0-1 11 0,1 1 14 15,-1 0 3-15,1 0-4 0,-1-1-3 16,0 2-11-16,0 0-8 0,-1 0 5 16,0-1 1-16,0 2-8 15,0 0-6-15,1 3-10 0,0 3-2 16,1 4 4-16,0 8 3 0,-1 5-3 15,0 10 2-15,-2 10-6 0,0 10 2 16,-2 0-7-16,-3 0-2 0,0-6 0 16,0-7 0-16,-4 0-1 0,0-4-18 15,2-8-2-15,2-5-25 0,2-6-25 16,1-2-36-16,-1 0-42 0,-1 5-34 16,1-4-43-16,1-7-104 0</inkml:trace>
  <inkml:trace contextRef="#ctx0" brushRef="#br0" timeOffset="170814.14">22580 11389 430 0,'0'0'46'0,"0"0"27"0,0 0 36 16,0 0-38-16,-1-38-25 0,-1 30 16 16,0 2 3-16,0 0-15 0,1 1-1 15,-1 4-4-15,1-2-6 0,0 3-17 16,0 0-4-16,-2 1-16 16,-1 4-1-16,0 5-1 0,-1 2 0 15,-1 5 1-15,-1 4-1 0,-1 2 1 16,-1 2-1-16,1 3 0 0,2 1 0 15,2 0 0-15,2 0 1 0,1-2 0 16,5-4 5-16,3-2 7 0,4-1 2 16,4-2-10-16,0-4-2 0,3-4 4 15,0-3 4-15,2-2 13 0,0-5 17 16,-1-2-14-16,1-6 4 0,-4-3 17 16,-2-7-13-16,-3 0-4 0,-2-7 1 15,-3-10-10-15,-4-12-10 0,-2-10-2 16,-3 1-3-16,-3 14-7 0,0 15 0 15,1 17-1-15,-3 3 0 0,-1 2-3 16,-6 2-2-16,-2 2-3 0,-3 1-9 16,-1 2-17-16,3 4-22 0,0 1-18 15,3 0-16-15,3 2-24 0,5 1-45 16,7 6-44-16,2-3-11 0,5-2-118 16</inkml:trace>
  <inkml:trace contextRef="#ctx0" brushRef="#br0" timeOffset="171267.75">23389 11500 315 0,'0'0'75'0,"0"0"23"0,0 0 10 0,-24 4-37 16,18-2-20-16,2-1 10 0,2 1 3 15,2-1-17-15,1 1-1 0,6 1 23 16,1-2 9-16,5 0-8 0,4 0-11 16,4-1-10-16,3 0-14 0,3 0-14 15,1 0-14-15,1-1-4 0,2 0-3 16,-1 0-4-16,1-1-24 0,-1-1-21 15,0 2-27-15,-1-1-50 16,-1 1-37-16,6-3-61 0,-5 2-70 0</inkml:trace>
  <inkml:trace contextRef="#ctx0" brushRef="#br0" timeOffset="171548.99">24153 11322 577 0,'0'0'51'0,"0"0"59"15,0 0 13-15,0 0-59 16,0 0-44-16,0 0-13 0,0 0-6 16,-3 6 4-16,-3 12 16 0,-1 2 12 15,-2 4 1-15,2 4 0 0,1 2-10 16,0 1-6-16,0 0-10 0,0 1-2 15,1-2-6-15,0 2 0 0,2-3-5 16,1-1-32-16,1 0 0 0,0-2-62 16,1-2-24-16,-1-1-15 0,1 8 1 15,1-8-80-15,1-3-42 0</inkml:trace>
  <inkml:trace contextRef="#ctx0" brushRef="#br0" timeOffset="174625.58">12988 12246 181 0,'0'0'77'0,"0"0"-2"0,0 0 7 16,0 0-16-16,-1 0-13 0,1-1 9 15,0 0-3-15,0-3-7 16,0-1-3-16,0-2 4 0,0-1-7 16,3-2 4-16,0-3-10 0,3 1-12 15,0-5-4-15,6-1-5 0,0 0-3 16,4-2-3-16,-1 3-2 0,2-1 1 16,-1 3-1-16,1 2-2 15,-1 3-1-15,0-1-4 0,-1 3-1 0,3 2-1 16,-5 3-2-16,4 2 1 0,-3 1-1 15,2 1 0-15,0 5 0 0,1 3-2 16,-1 5 2-16,0 1 0 0,0 5 0 16,1 1 1-16,-1 2-1 0,1 1 0 15,-1 1 0-15,-3 1 0 0,1-1 0 16,0 0 1-16,-1 2-1 0,1-1 0 16,-1-2-1-16,0 2-1 0,-1-2-3 15,-1 1-3-15,1-3-1 0,-2 1 3 16,-2 0 3-16,0-3-9 0,-2-1 12 15,-1-1 0-15,-2-3 1 0,-1-2 3 16,1-3-3-16,-3-3-1 0,3-2 2 16,-3-4-2-16,2-1 0 0,1-1 8 15,-3-5 9-15,3-5-4 0,-3-3-2 16,0-4-5-16,0-2 10 0,-3-3-2 16,1-2 2-16,-1-3-4 0,0 0 5 15,-1-2-3-15,0-2 2 0,0-1-4 16,0-7 0-16,-4-7-2 15,2-8-6-15,2-2 5 0,3 2-2 16,1 4-4-16,0 3-1 0,5 0-1 16,-2-1 1-16,0-1-1 0,1-1 3 15,0-3-1-15,-1 2 2 0,-2-4-1 16,1 0 0-16,0-3-2 0,-1 2 0 16,1-2-2-16,0-2 0 0,1 2 0 15,0-4 0-15,0 2 0 0,2-3 0 16,1 2 0-16,-1-1-1 0,0 1 1 15,1 0-1-15,-4 2 1 0,1 0-1 16,3-3 0-16,-3 1 0 16,2-1 0-16,0 0-7 0,-2 0 0 15,1 1-1-15,-2 0-1 0,0 3 4 16,0-2 1-16,2 1 5 0,-4 0 0 16,1 0-2-16,1 0 2 0,-2 2 1 15,0 0 0-15,0 1-1 0,0 0 0 16,0 3-2-16,0 0 2 0,0 0-4 15,1 1-9-15,0-1 6 0,-1 0-1 16,1 0 4-16,1 1 1 0,-2 1 3 16,0 1-1-16,0 2 1 0,0 1 0 15,0 0 0-15,0 3 1 16,0-2-1-16,0 2-2 0,0 2 2 16,-4 0 0-16,0 2 1 0,-1 0-1 15,0 0-1-15,1 3-1 0,-3 0 3 16,1 4-1-16,1 0 2 0,-1 2-1 15,3 5-1-15,0 4 2 0,-1 6-1 16,3 1 4-16,-2-3-3 0,0-2 2 16,1-2-1-16,-1 3 1 0,3-1-3 15,0 3 3-15,0 1-2 0,0 3 1 16,3 2 3-16,-1 1-6 0,4 1 1 16,-1 0 1-16,3 2-2 0,3 1-1 15,0 0 1-15,-1 1 1 0,5 1 0 16,-2 1-1-16,4-1 2 0,2 2-2 15,-3-1 1-15,6 2 0 0,-1-1 0 16,4 2 0-16,0-2 1 0,2 0-2 16,4 2 1-16,0-1-1 0,7-1 2 15,7 1-2-15,4 1 1 0,5-2 2 16,1 0-3-16,-4-1 0 0,-2-1 1 16,0 0-1-16,2-1 2 0,-1 3-2 15,5-2 0-15,-1 1 1 0,5 0-1 16,4-2 0-16,0 0 1 0,3 0-1 15,-1-1 0-15,0 0 0 0,1 1 1 16,-1-1-1-16,3 0 0 16,0 1 0-16,3-2 0 0,2 1 0 15,2-1 0-15,-2 0 0 0,2 1-1 16,0 0 1-16,3-1-1 0,2 1 1 16,2 0 2-16,1-2-2 0,0 0 1 15,-4 2-1-15,2 0 0 0,1-2 0 16,0 2 0-16,2 0 1 0,1 2-1 15,-1 0 1-15,-2-1-1 0,0 1-1 16,4-1 1-16,2 1 0 0,0 0-1 16,1 1 2-16,1 0-2 0,0-1 1 15,0 2 0-15,0 0-2 0,2-1 2 16,1 1 1-16,1 0-1 0,-3 0-1 16,2 1 1-16,1 1 0 15,2 1 0-15,3-2 0 0,-1 1 2 16,2-1-2-16,1-1-2 0,1-2 2 15,1 2 0-15,0-2 2 0,3 0-2 16,-1 1 0-16,0-1-1 0,0-1 1 16,2 1 0-16,0 0 1 0,0-2 1 15,1 1-2-15,-2-1 0 0,4-1 1 16,0 0-1-16,1-1 4 0,-2 1 3 16,-1 0-3-16,4-2-4 0,0 0 4 15,3 1 6-15,0-2-6 0,0 2 1 16,1-1-4-16,3-1-1 15,-1 0 1-15,-1 1 1 0,1-2-2 16,1 1 0-16,-2 0 2 16,1 1-1-16,-2-1 2 0,-1 1-3 15,-1-1 2-15,3 3-2 0,0-3 5 0,-2 2-4 16,-1 1 5-16,2-3-6 0,1 5 1 16,3-2 1-16,-3 1-1 15,-1 1-1-15,1-2 0 0,1 0 3 16,1-1-2-16,-4 3-1 0,-3 0 5 15,1 2 2-15,-1 0-2 0,1-3 5 16,-1 1-2-16,-3 1-2 0,2 0-2 16,-1 1-4-16,1 1 1 0,2-2 1 15,-2 1-2-15,1-2 2 0,0 1-2 16,1 2 0-16,2-1 2 0,-3 1-1 16,-2 0 1-16,0-1-2 0,-2-2 0 15,3 1 0-15,-3 0 1 0,-1 1 0 16,0 0 1-16,-2 2-2 0,2-1 0 15,2 0 2-15,-4 0-1 16,0-1 3-16,-1-1-3 0,-2 2 0 16,2-2 4-16,-2 2-1 0,-4 0-2 15,0 1 0-15,-1-1-2 0,0 1 0 16,-1-1 7-16,1-1-7 0,-4 1 0 16,1-1 4-16,0 1-4 0,1-1 0 15,0 1 4-15,-1 0-1 0,-2 1-2 16,0-2-1-16,0 1 0 0,2 0 0 15,-1-1 4-15,2 0-4 0,-6 1 0 16,1-1 0-16,-2 2 3 0,-1-1-2 16,1 2 3-16,0-2 3 0,-1 0 0 15,-1 1-1-15,1 0 0 16,-2 0-3-16,2 0-3 0,1 1 2 16,4-2 2-16,-2 2-3 0,-3-1 1 15,3 1-2-15,-1-1 1 0,-1 1 0 16,0 0-1-16,1 0 2 0,-2 1 0 15,-3-1-2-15,3 1 1 0,-2 0-2 16,2 0 3-16,1 0-1 0,-2 0-1 16,1 0 1-16,-2 0-1 0,0 0 0 15,-3 0 0-15,2 0-1 0,0 1 1 16,-1-1 0-16,-2 1 2 0,-2 0-2 16,-1 0 0-16,-1 1 0 0,-1-1 0 15,1 1 2-15,-1-1-2 0,-2 0 0 16,-3-1 0-16,-1 2 0 0,-3-2 0 15,-3 0 0-15,2 0-2 0,-3 0 1 16,-1 0 0-16,-3 0 1 0,-4 0 0 16,-3 0-1-16,-1 0 1 0,-9-2-2 15,-7 0 0-15,-5 0 2 0,0-1 2 16,-4 2 3-16,-1 0-5 0,0-1-5 16,-9 1 4-16,4-1 1 0,0 1-1 15,-2 0 0-15,0 0-22 0,-4 0-31 16,0-1-36-16,-3-1-41 0,0-4-96 15,-4 0-135-15</inkml:trace>
  <inkml:trace contextRef="#ctx0" brushRef="#br0" timeOffset="191164.2">12829 13490 48 0,'0'0'127'16,"0"0"-94"-16,0 0 7 0,-1 0 31 15,-1 0-8-15,1 0-9 0,-1 0 2 16,2 0 0-16,-3-1-10 0,2 1-5 16,0 0-3-16,1 0 7 0,-2 0-3 15,2 0 2-15,0 0-1 0,0 0-2 16,2 0-18-16,3 0 5 0,1 0 6 16,5 1-4-16,0 0-6 0,8-1-6 15,-2 2-11-15,4-2-3 0,1 0-3 16,2 0-1-16,-1 0 0 15,3 0-3-15,-2 0-23 0,-1 0-12 16,-2 0-13-16,-2 0-7 0,-2 0-28 16,-1 1-20-16,-2 2-34 0,-6 0-91 15,-2-1-86-15</inkml:trace>
  <inkml:trace contextRef="#ctx0" brushRef="#br0" timeOffset="191382.44">12892 13694 637 0,'0'0'103'15,"0"0"-57"-15,0 0 76 0,0 0-16 16,0 0-37-16,46 7-21 0,-27-7-24 16,-1-1-10-16,4-2-11 0,1 0-3 15,-2 2-5-15,1 0-29 0,2 1-19 16,-1 0-37-16,-4 1-16 0,13 3-39 15,-5 1-29-15,-2 0-123 0</inkml:trace>
  <inkml:trace contextRef="#ctx0" brushRef="#br0" timeOffset="192587.42">14134 13259 212 0,'0'0'54'0,"0"0"-19"0,0 0 10 0,13-16 35 0,-7 10-14 15,-2 1-23-15,0 2 4 0,0-1 3 16,0 0-4-16,-1 1 2 0,-1 0 6 16,1 0 0-16,-3 2-10 0,1 0-9 15,1-1-6-15,-2 2-3 0,0 0-5 16,0 0-6-16,0-1-4 0,0 1-7 15,0 0 1-15,3-2-2 0,-3 2 0 16,1-1 6-16,1 0 6 0,0-1 2 16,1-1 0-16,-3 2-2 0,1-1 0 15,1 1-2-15,-2 0 0 0,0-1-4 16,0 2 3-16,1-1-1 0,-1-1 3 16,0 0-6-16,0 0 2 0,1 1-4 15,-1 1-5-15,0 0 2 0,0 0-2 31,0 0 0-31,0 0 0 0,1 0 3 0,1 0-3 0,-2 0 1 0,0 1 1 16,3 2 1-16,-1 1 3 0,-2 2-2 16,1 2 5-16,-1 2 0 0,0 1-3 15,-3 3 3-15,0 0-6 16,-2 3 0-16,-1 0 1 0,-2 0 2 16,0 1 2-16,-2 2 1 0,-2-1 5 15,2-2-5-15,-1 1-3 0,-1-1-1 16,-1-4-3-16,2 2 0 0,0-2 0 15,0 1-3-15,1-3 1 0,-2 0 1 16,4 0-2-16,3-1 1 0,0-3-1 16,1 0-1-16,4 0 1 0,0-1-1 15,2-4 1-15,5 3 2 0,-1-4-1 16,4 2 1-16,1-3-1 0,0 0 3 16,2 0 0-16,4 0 0 0,-3 0-4 15,4-2 2-15,0 1 0 16,0-2-1-16,1 2 0 0,0-2 0 15,1 0-1-15,1 0 0 0,-2 1 0 16,0-3 0-16,-2 3 2 0,1-3-2 16,-3 3 2-16,0-3-2 0,-4 4 1 15,1-2-1-15,-2 2 0 0,-4 1 0 16,0 0-2-16,-3 0-2 0,-1 4-2 16,-2 3 3-16,0 1 1 0,0 5 4 15,-3 4 1-15,-3 0 1 0,0 0 6 16,1 3-3-16,0-1 3 0,0 1-2 15,2-1 0-15,-3 1 4 0,1-1-6 16,2 1 1-16,0-1-4 0,-2-1 0 16,2-1-3-16,-1-1 0 15,3-2-10-15,-2-1-40 0,2-4-42 16,1 1-48-16,7-6-91 0,1-1-94 16,2-3-191-16</inkml:trace>
  <inkml:trace contextRef="#ctx0" brushRef="#br0" timeOffset="193322.36">14682 13336 313 0,'-2'0'94'0,"1"0"-40"0,1 0 34 0,-2-2-17 0,1 1-28 16,-2-1 5-16,3 1 3 0,-2-2 0 16,2-1-7-16,2 0 0 0,4-3-14 15,2 1-1-15,0-1-5 0,6 1 0 16,-1 2 1-16,7 0-1 0,-2 1-22 16,1 1-1-16,1 2 14 0,-4 0-15 15,1 4 0-15,-4 3 0 0,-2 2 0 16,0 1-1-16,-3 3-2 0,-5 1 2 15,-1 4-4-15,-2-1-1 0,-5 4-1 16,-6 0 5-16,0 0-13 0,-5 2-1 16,-1 0-13-16,-1 0-9 15,-2-4 12-15,3-1 20 0,0 0 5 16,2-3-1-16,1-2 3 0,4-3-2 16,1-1 2-16,6-3-2 0,1-2 1 15,2-2-5-15,5-2 4 0,4 0 1 16,4-2 6-1,4-3 9-15,1 1 4 0,4-2 0 0,1 1-5 16,-2 1-2-16,1 1 1 0,-2 3 3 0,0-1-1 16,-3 1 5-16,0 1 2 0,1 3 5 15,-1 1 2-15,-3 3-7 0,-1 0-4 16,-2 2 0-16,-2 0-3 0,-2 1 4 16,-4 1-2-16,-3 0-1 0,-3-1 13 15,-5 2 10-15,-5-1-7 0,-4-1-2 16,-5 0-6-16,1-1-8 15,-4 2-12-15,-2-3 1 0,-1 1-3 16,-1-2-4-16,1-1-2 0,1-1-13 16,3-1-19-16,2-2-20 0,3-1-29 15,5-2-45-15,0-3-60 0,6-2-76 16,3-1-110-16</inkml:trace>
  <inkml:trace contextRef="#ctx0" brushRef="#br0" timeOffset="194202.05">15403 13255 342 0,'0'0'65'0,"8"-9"-16"0,-2 3 31 0,0-1-9 0,1 2-19 16,-1-1 12-1,-1 1 7-15,-2 0-14 0,1 1 1 0,-2 1-3 0,-2 2 1 16,2-2-4-16,-2 2-6 0,0-1-4 16,1 1-5-16,-1 0-9 0,0 0-13 15,0-1 1-15,0-1-7 0,2 0 1 16,-2 0 1-16,1-1 0 0,-1 1 4 16,2 0-3-16,-2 1 2 0,0-1 8 15,0 1 3-15,0 0-3 16,0 0-4-16,0 1 3 0,0-1-5 15,0 1 0-15,0 1-3 0,0 0-7 16,0 0-5-16,0 0 2 0,0 0-3 16,0 0 0-16,0 0-3 0,-3 3 2 15,3 3 1-15,-2 2 1 0,-3 4 0 16,-1 4 2-16,0 1-1 0,-5 3 0 16,1 5 1-16,-4 0 3 0,0 0 2 15,-3 3 1-15,2-2-3 0,-7 0-2 16,2 0 0-16,2-2-3 0,-2-2 4 15,3-3-2-15,2-1 0 16,4-4-1 0,0 0-2-16,3-6 1 0,3-1-1 15,2-1 1-15,3-3-2 0,0-1 3 0,2 0-1 16,4-1 2-16,4-1 2 0,4 0 2 16,2-1-5-16,4-2 1 15,2 0-1-15,-1 1-2 0,1-3 0 16,3 3 0-16,-3-4 0 0,1 2 0 15,-1 0 0-15,0-1 1 0,-3 0-2 16,1-1 3-16,-1 1-1 0,-3-2 0 16,3 0-1-16,-3-1 1 0,-2-2-1 15,-1 2 0-15,-1-1 1 0,-2 2 0 16,-4 0-1-16,2 0 0 16,-5 1 1-16,-1 3 2 0,1 0-3 0,-3 3-1 15,0 0 0-15,0 3-3 16,-3 5 4-16,-2 2 4 0,-3 4 1 15,0 5-2-15,0 2 4 0,-1 1 2 16,-1 2 1-16,2 1-1 0,-1-1 0 16,1 0-2-16,2-1-4 0,2-3-2 15,1 1-1-15,0-3-11 0,1-1-40 16,0-3-27-16,2-1-27 0,0-4-41 16,7-1-52-16,1-3-131 0,2-5-188 0</inkml:trace>
  <inkml:trace contextRef="#ctx0" brushRef="#br0" timeOffset="194914.47">16022 13865 286 0,'2'0'133'0,"-2"0"-59"0,3-2-7 0,-3 0-28 0,2-2-18 15,-2 1 8-15,0-1-9 0,0 1 13 16,0-2 15-16,0 3 18 0,0-2 2 16,-2 2 8-16,2-2-6 0,0 1-14 15,0 2-10-15,0-2-16 0,0 2-12 16,0-1-1-16,0 2-6 0,2-1-1 16,2 0 2-16,-4 0-5 0,3 1 2 15,-1 0 8-15,-1 0 2 16,1 0-3-16,0 2-3 0,-1-1-6 15,-1 2-5-15,0 1 2 0,-3 2-3 16,0-2 1-16,-2 0 0 0,-4 0-2 16,2-1 0-16,-1 0 2 0,2-2-2 15,0 0 2-15,1 0-1 0,2-1 0 16,3 0 0-16,0 0 13 16,0-3 7-16,0 0-7 0,3-1-4 15,5-2-4-15,-2 1-4 0,-1-1-1 0,1 3 1 0,-1 0 0 16,0 2-1-16,1 0-1 15,-1 1 0-15,-2-1-11 0,0 1-15 0,0 0-4 16,-1-1-12-16,0 1-18 0,-2 0-33 16,0-1-41-16,0 1-58 0,0-3-30 15,0 0-46-15</inkml:trace>
  <inkml:trace contextRef="#ctx0" brushRef="#br0" timeOffset="196324.53">16490 13204 91 0,'0'0'32'0,"0"0"1"0,0 0 21 15,0 0 19-15,0 0-17 0,-3-11-18 16,3 9 9-16,0 1-3 0,0-2-10 16,0 2-8-16,0-2 0 0,0 3 0 15,0-1 3-15,2-1 8 0,-2 1 11 16,1-2 4-16,2 0 5 0,0-1-12 16,0-3 4-16,5 0 0 15,2-2 2-15,4 0-6 0,4-1-8 16,2 1-2-16,3 1-4 0,3 2 0 15,-2 1 5-15,-1 3-9 16,4 1 4-16,-5 1-12 16,-4 4-5-16,1 3-11 0,-5 3-3 0,-2 3 0 0,-4 2-3 15,-4 2 2-15,-4 4-3 0,-8 3-1 16,-6 0-8-16,-6 1-8 0,-2-1-9 16,-3-1-3-16,-2-2 19 0,3-1 12 15,-1-3 2-15,2-2 0 0,4-4 1 16,6 0-1-16,5-2 0 0,3-2-3 15,5-3 1-15,3-1 2 0,7 0 0 16,4-2 0-16,7 1 4 16,2-2 1-16,4 1 7 0,3 0 6 15,5 2 7-15,8 2-5 0,7 5 3 16,-7 0-6-16,-11 0-2 0,-10-1 6 16,-7 0-2-16,-2 4 4 0,3 1-5 15,-4 4-7-15,-7 0-6 0,-5 2-1 16,-6-2 7-16,-8 0 0 0,-7-1 4 15,-11 1-7-15,-10 1-5 0,-6 0-1 16,-7 0-1-16,5-4-1 0,7-4-48 16,5-4-19-16,0 0-25 0,11-4-29 15,5-1-17-15,5-2-42 0,1-4-17 16,2-3-36-16,4 0-101 0</inkml:trace>
  <inkml:trace contextRef="#ctx0" brushRef="#br0" timeOffset="196840.89">17390 13267 320 0,'0'0'136'0,"0"0"-46"0,8-17 23 0,-3 11-35 16,-2 1-29-16,2-1-16 0,1 2-6 16,1-2 10-16,-1 1 1 0,0-1 8 15,-1 1 3-15,3 1-3 0,-3-2-20 16,-1 2-10-16,1 0-2 0,-2-2-6 16,-3 3-3-16,0-1-4 0,0 1 4 15,-1 2-5-15,-6 0 0 0,1 1 0 31,-5 4-3-31,-2 4 3 0,-4 4-1 16,-2 4 2-16,-3 3-1 0,-2 4 0 16,-1 4 1-16,-2 8-1 0,0 8 0 15,2 9 1-15,5 1-1 0,8-4 6 16,11-4 16-16,2-9 20 16,4-6 11-16,3-8-8 0,1-5-7 15,3-2-16-15,2 1-17 0,5-1 0 16,3-1 2-16,0-7 9 0,3-3 18 15,-1-4-8-15,0-6-5 0,-5-6 2 16,-2-2 3-16,-2-6-2 0,-5-2-4 16,-2 0-13-16,-5-2-6 0,-3 4 0 15,-3 2-1-15,-8 4-15 0,-6 3-18 16,-5 4-12-16,-4 4-4 0,-2 3-2 16,-1 1-26-16,-1 5-21 0,2 2-42 15,-4 4-64-15,9-3-84 0,4-2-139 16</inkml:trace>
  <inkml:trace contextRef="#ctx0" brushRef="#br0" timeOffset="197591.54">17783 13254 267 0,'0'0'109'0,"0"0"-27"0,0 0 4 0,6-13-42 16,-2 8-16-16,-2 1 29 16,4-3 1-16,-1 1 23 0,3-1-18 15,5 2 1-15,-2-1-10 0,1 2 3 16,3 0-18-16,2 0 4 0,0 1-2 15,1 1-4-15,-1 1-12 0,0 1-6 16,-1 0-10-16,-2 0-4 0,-4 3-2 16,-2 1-3-16,-4 3 0 0,-2 3-1 15,-2 1 1-15,-6 3-2 0,-3 1 0 16,-6 4 2-16,-4-1-10 0,0 1-6 16,0-1 1-16,-3-2 6 0,6 1 8 15,-1-3 0-15,4-2 1 0,2 1 0 16,3-4 1-16,4 0-1 0,2-2 0 15,2-2-1-15,3-1-2 16,4-2-5-16,2-2-7 0,5 0-1 16,2 0 9-16,1 0 7 0,4 0 0 15,0 0 0-15,1 1 1 0,3 1-3 16,-2 0 3-16,0 0-1 0,0 3 1 16,-1 2 5-16,-2 1 8 0,-1 2 11 15,-2 0-3-15,-4 1 3 0,-4 0 4 16,-1 2-5-16,-7-2 2 0,-1 1 2 15,-9 1 0-15,-2-2 0 0,-9 0 0 16,-1-1-13-16,-8 0-12 0,-6-3 2 16,-8 1-4-16,-4 0-2 0,-3 0-7 15,12-3-6-15,11-1-10 16,10-3-7-16,4 0-15 0,-1-1-18 16,3 0-35-16,1-1-62 0,10-6-86 15,0-2-53-15,5 0-177 0</inkml:trace>
  <inkml:trace contextRef="#ctx0" brushRef="#br0" timeOffset="197982.59">18504 13097 825 0,'0'0'149'0,"0"0"-32"0,24-5 8 0,-16 4-82 0,-2 1-29 16,-2 2 15-16,-1 3-22 0,0 4-5 15,1 6 0-15,-4 4 0 0,3 6 5 16,-3 9 9-16,0 9 10 0,-1 10 0 15,-1 2-9-15,-2 1-8 0,3-8-3 16,1-3 0-16,0-1-3 0,0-2-3 16,0-3 1-16,3-2-1 15,2-1-1-15,0-4-3 0,-1-4-16 16,0-5-1-16,-2-6-14 0,1-3-26 16,1 1-35-16,0 2-38 0,7 2-62 15,-3-5-105-15,-1-2-186 0</inkml:trace>
  <inkml:trace contextRef="#ctx0" brushRef="#br0" timeOffset="-213150.42">3455 15913 43 0,'0'0'67'0,"0"0"-34"0,0 0 4 16,0 0 25-16,18-10 13 0,-16 8-13 16,-1 1 2-16,0-1-5 0,-1 1-14 15,0-2-9-15,2 2-6 0,-1-2-2 16,0 0-10-16,0 0-4 0,0-1 1 16,1 0-3-16,-2 0 4 0,3 0 7 15,-1 1 5-15,1 0-2 0,1 0-3 16,-2 2-3-16,2-1 1 0,-2 0-4 15,0 0-2-15,1 1 6 0,-1-2 2 16,-1 0 3-16,1 2-2 0,-2-1 5 16,0 1-3-16,0-2 5 0,0 2-7 15,0-1-8-15,0 0-4 0,0-1-4 16,0 2-2-16,-3-2 1 0,0 0 0 16,-1 1-5-16,0 0 2 0,-4-1-1 15,3 1 1-15,-1 0 0 0,-1 0 6 16,-1 1 0-16,-4 1 1 0,2 0 0 15,-4 2-3-15,-2 3-3 0,-4 2 3 16,-1 3-4-16,-4 1 2 0,-2 1 1 16,2 4-6-16,-2 2 3 0,0 1-1 15,-1 3-2-15,4-1 0 0,-1 4 2 16,1 0 2-16,2 3 2 0,3 0 5 16,0 1-4-16,3-1-1 0,4-2 7 15,2 0-4-15,6-2 2 16,2-2-5-16,3-3 2 0,4-1 2 15,5-3 4-15,5 0 4 16,3-2-4-16,4-1-2 0,5-3-2 0,6-1-5 16,8-3 0-16,6 2-6 0,-2-4 1 15,-3-2-1-15,-4-1-8 0,-11-1-28 16,-3-2-31-16,-6 0-27 0,0-1-33 16,15-3-57-16,-3 0-66 0,0-1-80 15</inkml:trace>
  <inkml:trace contextRef="#ctx0" brushRef="#br0" timeOffset="-212712.82">4003 15855 75 0,'0'0'124'0,"3"-6"-80"0,-2 2 34 15,0 0 15-15,-1 0-16 0,0 1-22 16,-2 0-6-16,0 0 5 0,1 1 1 16,-2 0-3-16,3 1 10 0,0-2-2 15,0 2-17-15,8-2-3 0,2-1 3 16,6-3 1-16,6 0-4 0,10-3-7 16,8 1-5-16,14-4-3 0,1 1-3 15,-3 3 0-15,-2 2-16 0,-9 3-2 16,1 1-3-16,-3 1-2 0,-2 0-8 15,-1 1-16-15,-5 1-7 0,-6 0-18 16,-6 2-37-16,-7 0-42 0,-1 0-65 16,0 1-58-16,-5-2-193 0</inkml:trace>
  <inkml:trace contextRef="#ctx0" brushRef="#br0" timeOffset="-212320.26">4330 15838 479 0,'0'0'28'15,"0"0"-16"-15,0 0 64 0,0 0 4 16,9-32-39-16,-8 24-12 0,0 1 18 16,0 1-4-16,-1 2 0 0,0 2 4 15,0 2-11-15,0 0-24 0,0 5-6 16,-3 4 17-16,0 4 19 0,-3 4-1 16,2 5-7-16,-1 3-3 0,1 9-3 15,0 5 4 1,-1 6-12-16,4 1-5 0,0-4-7 0,0-4-5 0,0-10 3 15,-1-5-4-15,0-5 1 0,0-3-3 16,-1 3-11-16,2 3-30 0,-1 0-32 16,1-1-26-16,1-4-13 0,0-3-35 15,-1-1-20-15,0-5-39 16,-1-4-133-16</inkml:trace>
  <inkml:trace contextRef="#ctx0" brushRef="#br0" timeOffset="-211976.51">4074 16313 448 0,'0'0'72'0,"0"0"-27"0,0 0 70 0,0 0-31 0,46-5-12 0,-21 2 25 16,8 0-14-16,10 0-16 0,9 2-15 16,3 1-5-16,-4 0-4 0,-3 1-26 15,-7 2-3-15,0 1-9 0,-2 0-4 16,-3-1-1-16,-3 3 0 0,-4-3-12 15,-7 1-30-15,-6-3-32 0,0 3-38 16,7 2-60-16,-2 0-74 0,-1-1-132 16</inkml:trace>
  <inkml:trace contextRef="#ctx0" brushRef="#br0" timeOffset="-207334.68">5736 15702 257 0,'0'0'105'0,"0"0"-21"16,0 0 15-16,0 0-5 0,0 0-11 15,0 0-11-15,0-1 4 0,0 1-9 16,0-1-12-16,0-2-19 0,0 1-12 15,0 1-19-15,2-2-3 16,0 0-2-16,1 1-20 0,0-2-44 0,-1 3-57 16,1 4-52-16,-1 2-40 0,0 2-106 15</inkml:trace>
  <inkml:trace contextRef="#ctx0" brushRef="#br0" timeOffset="-207193.34">5699 16026 820 0,'0'0'37'16,"0"0"-2"-16,0 0 25 0,0 0-3 16,0 0-47-16,0 0-10 0,0 0-63 15,0 0-110-15,27 4-115 0</inkml:trace>
  <inkml:trace contextRef="#ctx0" brushRef="#br0" timeOffset="-204791.04">6704 15882 41 0,'0'0'71'16,"0"0"-10"-16,0 0-6 0,0 0 7 15,0 0-8-15,0 0-3 0,0 0-3 16,-4-17-8-16,3 14-7 0,-1 2-4 15,1-2-5-15,0-1-4 0,1 0-1 16,0-2-2-16,0-4-3 0,4 2-4 16,0-2 5-16,2-2 5 0,2 1-1 15,2-1 9-15,0 1 12 0,0 0-2 16,1 3-1-16,0-1-1 0,0 2-5 16,3 1-12-16,-3 1-5 0,2 1 1 15,1 1-2-15,-1 1-1 0,1 1 3 16,1 1-7-16,0 0-2 0,-2 3-1 15,0 3-1-15,-3 2 3 16,0 6-1-16,-1 1 0 0,-2 5 5 0,-3 2-1 16,-2 3-1-16,-2 2 3 0,-5 0-6 15,-4 0-2-15,-2 0 0 0,-2-1-2 16,-4 0-2-16,0-1 0 0,-2-3-2 16,0-1-10-16,3-1 1 15,-1-2-3-15,2-3 3 0,2-2 3 16,2-3 6-16,4-3 2 0,2-3 1 15,3-1 3-15,-1-3 4 0,3 0 11 16,3-6-1-16,2-2-3 0,3-5-2 16,3-2-2-16,5-3 2 0,1-1-1 15,4-2-1-15,3 0-2 0,2-2-3 16,2 1-2-16,1-1-4 0,-1 0 2 16,3 2-2-16,-1 0 0 0,-1 2 0 15,-1 1 0-15,-2 1 0 0,-2 0 0 16,-3 4 0-16,-4 1-1 15,-3 3 1-15,-6 2 0 0,-2 1-3 16,-3 3-3-16,-3 1 0 0,0 0-5 16,-5 2-4-16,-2 0 0 0,-4 0 4 15,-1 4 4-15,-3 3 0 0,-4 4-2 16,-1 5 2-16,0 3 1 0,-3 3 1 16,0 3 0-16,1 2 5 0,3 1 0 15,1-2 0-15,3 0 1 0,3-1 6 16,3-1 12-16,3 0 4 0,3-2 7 15,3-2 4-15,0-1-1 0,8-3 2 16,3 0-10-16,5-4-11 0,2-1-6 16,2-4 0-16,3-4-5 0,0-2-3 15,-1-1-30-15,0-4-55 0,-1-3-37 16,5-7-54-16,-5 5-74 0,-4-3-95 16</inkml:trace>
  <inkml:trace contextRef="#ctx0" brushRef="#br0" timeOffset="-204165.57">7533 16201 352 0,'2'-1'65'0,"1"-2"-58"0,-1 0 41 0,-1-1-2 16,0 0-28-16,-1 1 1 0,0 0 9 15,0-1 4-15,0 2-1 0,-2 1 13 16,0-1 5-16,0 1-4 0,0 0-7 15,-1-2-8-15,-1 1-7 0,1 0-9 16,-1-1-3-16,-1 2 2 0,-2-1-1 0,1 2-9 16,-3 0-1-16,-1 0-2 0,0 4 1 15,-2 2-2-15,1 1 1 0,-2 3 0 16,2 1 0-16,0 3-2 0,-1 1-4 16,4 1 0-16,0 1-10 15,2 1-1-15,2 0 3 0,2 0-2 16,1-1 1-16,1 0 7 0,5 0 7 15,1-2 1-15,2-1 0 0,4-3 0 16,1-1 0-16,3-3 2 0,0-1 3 16,0-4 4-16,1 0 7 0,0-2 5 15,-2-4 7-15,-1-5 5 0,0-2 3 16,-2-2 13-16,-1-5 5 0,-2-3-8 16,-1-5-11-16,-2-9-11 0,-1-9-7 15,-2-9-3-15,-1 1 1 0,-1 10-6 16,-1 14 3-16,0 12 5 15,0 4 8-15,0-2-2 0,0 0-6 16,-2 0-5-16,2 3-6 0,-1 0-5 16,-1 2-1-16,2 1 0 0,0 2-5 15,0 1-24-15,0 1-32 0,2 2-35 16,6 2-74-16,-2 4-84 16,1 0-73-16</inkml:trace>
  <inkml:trace contextRef="#ctx0" brushRef="#br0" timeOffset="-203632">6614 15493 395 0,'0'0'60'0,"2"0"-15"0,0 0 41 0,2-2-15 0,2 2-10 16,4-1 15-16,4-1 2 0,5 0-2 15,4 0-14-15,9 1-13 0,12-3 7 16,9 2 3-16,2 0-3 0,1 1-13 16,-7 1-18-16,-5 0-18 15,-2 1-2-15,1 0-2 0,-2 0 0 16,1 2-3-16,-3 1 0 0,-3-2 0 0,-1 3 0 16,-6-3-2-16,-5 2-32 0,-5-1-46 15,-2-1-60-15,14 2-90 0,-3-1-61 16,0 0-195-16</inkml:trace>
  <inkml:trace contextRef="#ctx0" brushRef="#br0" timeOffset="-202865.39">8640 15569 113 0,'0'0'60'15,"0"0"-4"-15,4-7 29 0,-2 3-8 16,-1 1-14-16,1-1 4 0,-2 1-12 16,1-1-9-16,0 0 3 0,-1-1 11 15,1 0 7-15,0 0-9 0,0-1-8 16,1 1-11-16,0 0-6 0,0 2-5 15,-1-1-3-15,0 2-6 0,0 1-11 16,-1 1-8-16,0 1 0 0,0 6-1 16,0 2 1-16,-3 5 0 0,0 5 7 15,-2 6 2-15,-1 9 1 0,-3 8 5 16,3-3-3-16,1-3-4 16,0 0-1-16,1 1-6 0,1 5-1 15,-2-2 2-15,2-9-2 0,1-13-1 16,0-4-14-16,0 1-33 0,1 0-32 15,1 0-40-15,0-1-28 0,0-5-17 16,0-3-87-16</inkml:trace>
  <inkml:trace contextRef="#ctx0" brushRef="#br0" timeOffset="-202537.14">8410 15761 443 0,'0'0'96'0,"0"0"-61"0,0 0 44 0,0 0 21 0,0 0-14 0,45-9-13 15,-23 6 1-15,13-2-6 0,8 2-23 16,7 0 1-16,2 0-4 0,-5 0-22 16,-4 1-12-16,-7 2-6 15,-1 0 0-15,-5 0-2 0,-6 1-7 16,-5 1-53-16,-3 1-40 0,9 4-55 16,-3 0-76-16,-4 0-88 0</inkml:trace>
  <inkml:trace contextRef="#ctx0" brushRef="#br0" timeOffset="-202146.45">8354 16233 575 0,'0'0'139'0,"0"0"-53"0,48 0 68 0,-15-2-64 16,8-3-46-16,9 1-16 0,-1-2-12 15,-4 2-8-15,-4 4-1 0,-4 0 1 16,3 0 8-16,0 3-7 0,-1 0-8 16,0 1-1-16,-1-1-4 0,-2 1-52 15,-1-3-59-15,-2-1-57 0,-8 1-72 16,-4-1-202-16</inkml:trace>
  <inkml:trace contextRef="#ctx0" brushRef="#br0" timeOffset="-199211.95">9863 15566 197 0,'0'0'54'16,"0"0"-24"-16,0 0 34 0,0 0 6 16,12-26-5-16,-9 20-14 0,2-1 4 15,-1 1 9-15,0 1-2 0,0 1 3 16,0 1-3-16,-1 1-4 0,-2 1-7 15,1 0-12-15,-2 1-11 0,0 1-17 16,1 4-5-16,-1 2-1 0,0 3 2 16,0 4 0-16,0 4 2 15,0 2-1-15,0 4-1 0,0 2 2 0,-1 3-2 16,0 6 3-16,0-3-2 16,-3 1-5-16,-1 4-1 0,0-8 2 15,-1 4-1-15,-3-4 3 0,-1-5-2 16,-1 3-3-16,0-2 2 0,-2-2-2 15,1-1 0-15,-1-3 1 0,2 1 3 16,1-5 2-16,1-1 4 0,3-2 2 16,2-3 2-16,3-2-2 0,1-3-4 15,2-1-5-15,4-1 7 0,6 0 2 16,2-2 6-16,4 0-1 0,3-2-7 16,2-1 0-16,3-1 0 0,1 1-8 15,1-1 1-15,-1-1-4 0,-1 1 0 16,0-2 0-16,-1 1-1 0,-1 1-6 15,-3-1-19-15,-3 0-20 0,-2 1-20 16,-3 1-38-16,-3-1-51 0,-5-3-51 16,-1 3-32-16,-4-1-150 0</inkml:trace>
  <inkml:trace contextRef="#ctx0" brushRef="#br0" timeOffset="-198961.84">9806 15841 708 0,'0'0'109'0,"0"0"-20"0,0 0 35 0,49-19-37 0,-28 13-34 0,0-1-3 15,2 0-16-15,2 0-14 16,-2 0-12-16,1 3-7 0,1 1 2 15,0 1 1-15,1 0-4 0,0 1-23 16,0 1-39-16,-1 0-56 0,10 0-69 16,-9 0-91-16,-3 1-169 0</inkml:trace>
  <inkml:trace contextRef="#ctx0" brushRef="#br0" timeOffset="-198148.29">10515 16163 82 0,'0'0'72'0,"0"0"-19"0,0 0 16 0,0 0-2 0,0 0-7 0,6-11 2 16,-4 10-3-16,-2 0-1 0,1 1-1 15,0-1-7-15,0 0-13 0,1 1-8 16,-1 0-9-16,1-1-4 0,-1 0 2 16,1 1 3-16,0-1 4 0,0 1 3 15,-1 0 6-15,0 0 0 0,0-1 8 16,-1 0 2-16,0 0-3 0,-1 0-6 15,-1 0-9-15,-1-1-8 0,-1 2-1 16,-2 0-7-16,0 0-5 0,-4 3-2 16,1 1-2-16,-2 5 0 0,-1 2-1 15,1 2 0-15,-3 3 0 0,0 1 0 16,-3 2 0-16,2 1-3 0,-2 0-1 16,1-1 1-16,-1-2-1 0,2 0 1 15,-1-2-1-15,2-2 4 0,0-3 0 16,3-3 0-16,2-2 1 0,1-3-1 15,3-2 0-15,1-3 3 0,2-6-3 16,1 0 1-16,1-4-2 16,0-4 1-16,4-1 0 0,0-2 3 15,3-1 0-15,-1 3 3 0,1-1 4 16,1 2 0-16,0 3 1 0,2 2 8 16,0 3-4-16,-1 3 0 0,2 3 1 15,-3 2-6-15,1 1-1 0,0 0 3 16,-2 2 0-16,-1 3 3 0,0 3 0 15,0 3 0 1,1 1 1-16,0 2-3 0,0 3-4 0,0 0-4 0,2 2-3 16,-1 2 1-16,-1-1-2 0,0-1-1 15,0 1 0-15,-1-1-12 0,-1 1-28 16,0-2-25-16,-1 0-20 0,2 0-34 16,0-3-49-16,2-3-48 15,0-3 2-15,-2-5-96 0</inkml:trace>
  <inkml:trace contextRef="#ctx0" brushRef="#br0" timeOffset="-197866.9">10771 16144 576 0,'0'0'63'0,"0"0"12"0,0 0 27 0,8-10-46 0,-7 9-8 0,-1 1-5 16,-1 5-13-16,-2 2 6 16,-4 7 19-16,-2 5 9 0,0 4-10 15,-3 5-12-15,-3 6-11 0,-1 9-9 16,-2 6-15-16,2 2-1 0,1-7-4 16,6-11-2-16,3-10-2 0,1-5-29 15,2 2-39-15,-1 1-54 0,1 3-43 16,0 8-39-16,0-5 2 0,3-8-135 0</inkml:trace>
  <inkml:trace contextRef="#ctx0" brushRef="#br0" timeOffset="-197381.3">10799 16419 296 0,'0'0'98'0,"0"0"-3"15,0 0 8-15,0 0-37 0,0 0-2 16,0 0-2-16,0 0-15 0,13-32 6 16,-8 26 1-16,1 1-8 0,3 1 0 15,-1 0-1-15,1 1-5 16,2-1-10-16,-2-1-5 0,1 1-3 15,0 0-5-15,-2 1 1 0,-1 0-7 16,0 2-8-16,-1 1-1 0,0 3-2 16,-2 2 0-16,-1 2 0 0,-2 3-1 15,-1 0 1-15,0 4 0 0,-2 1 1 16,-3 2-1-16,-4 1-1 0,0 1-1 16,-1-1-10-16,-3 1-7 0,3 0 1 15,-1-3 12-15,0-2 6 0,2 0 0 16,1-3 3-16,2-1 7 0,1-3 11 15,4 0 0-15,1-2-4 16,0-2 4-16,1 1 0 0,6-2 5 16,0-1 8-16,3 0 0 0,5-1 0 15,0 0 2-15,4 0-13 0,1-1-9 16,3-1-10-16,2 1-4 0,1-2-2 16,0 0-30-16,0 2-31 0,-3-1-30 15,2 0-26-15,-3 1-55 16,5 1-92-16,-6 0-63 0</inkml:trace>
  <inkml:trace contextRef="#ctx0" brushRef="#br0" timeOffset="-196584.64">11329 16477 111 0,'0'0'52'0,"0"0"20"0,0 0 13 0,-6-5-22 16,5 3 9-16,1-1 7 0,0 1-11 15,0 0-3-15,2 1 4 0,3 0 6 16,-1 1 2-16,2 0-13 0,1 0-13 16,2 0-15-16,-2 0-17 0,-1 0-11 15,-2 2-3-15,-1 1-5 0,-2 1 1 16,-1 0-2-16,0 0-1 0,-1 1 1 15,-3 0 1-15,-1 2 0 0,-1-1 1 16,0 1-1-16,-2-2 1 0,2-1 0 16,0-1 1-16,0-1-1 0,-1-2 3 15,1 0-1-15,1-5-2 0,0 0 2 16,3-3-2-16,0-1 0 0,1 1 0 16,1-1 7-16,0-1-7 15,3 2-1-15,-1 1 0 0,1 1 0 16,0 3-1-16,0-1 1 0,-1 3-1 15,1 0-6-15,-1 1-3 0,0 0-4 16,0 0-4-16,0 2 3 0,0 2 8 16,1-1 2-16,-2 3 0 0,0 0-1 15,0 1-1-15,-1 0-2 0,0-1-1 16,0-1 6-16,-2 0-1 0,1 0 5 16,1-3 0-1,-2 1 0-15,2-3 1 0,0 2 8 0,0-2 13 16,0 0 7-16,3-3 9 0,0 0-10 15,1 1 0-15,0-2-8 0,2 2-5 16,1-1-4-16,0 0-1 0,0 3 0 16,0 0 0-16,2 0-2 0,0 0 2 15,0 3-1-15,0 1-6 0,-2 3 1 16,-1 0 0-16,0 6-3 0,-3-1 1 16,0 4 0-16,-2 2-2 0,-1 0 3 15,-2 2-1-15,-4-1 1 0,0 0-1 16,-3 0 1-16,-2 0-3 0,1-2 0 15,-2 0-5-15,0-2-21 0,1-1-28 16,0-1-41-16,1-3-40 16,-1 0-49-16,3-3-11 0,1-3-134 0</inkml:trace>
  <inkml:trace contextRef="#ctx0" brushRef="#br0" timeOffset="-195802.87">11621 16366 343 0,'0'0'127'0,"0"-4"-59"0,0 0 37 0,4-2-36 0,3-1-16 16,0-1 13-16,1 1-1 0,0 0-30 16,1 0-9-16,-2 0-6 0,0 2 0 15,-2 0 3-15,1 0-1 0,-3 2-10 16,-1 0-6-16,0 3-4 0,0 0 0 16,1 0-2-16,-1 0-3 0,1 4 2 15,0 1 0-15,1 0 0 0,0 2-2 16,0 3 2-16,-2-2 0 0,0 3 1 15,0 2 0-15,-2 1 1 16,0 1-1-16,0 2 1 0,0-2-1 16,-2 2-1-16,0-1-3 0,-1-1-14 15,2-1 4-15,-1-1 1 0,2-2 2 16,0-3 4-16,0-1 4 0,0-2 3 16,2-3 0-16,1-2 3 0,0-2 7 15,2-5 7-15,0-2 2 0,1-5 1 16,3 0-2-16,-1-1-5 0,1-3-2 15,1 0-6-15,2 0 6 0,-2 0 10 16,1 1-5-16,1 1-7 0,-1 0 0 16,1 4-1-16,-2 0-2 0,-2 3 1 15,-1 2-2-15,1 2-5 0,-5 1 0 16,1 2 0-16,-3 2 0 16,0 0-5-16,-1 4 0 0,0 2 5 15,0 1 0-15,0 2 1 0,-2 4 0 16,0 1 2-16,-1 2 2 0,1 3-1 15,0 1 0-15,1 1-1 0,0 0-2 16,1 0 1-16,0-2-2 0,0-1-8 16,2-3-29-16,1-1-33 0,0-1-29 15,1-2-43-15,2-1-45 0,-1-3-46 16,0-4-158-16</inkml:trace>
  <inkml:trace contextRef="#ctx0" brushRef="#br0" timeOffset="-195497.39">12022 16405 559 0,'0'0'105'0,"0"0"7"0,5 2 13 15,-1-2-49-15,4 0-19 0,0 0-1 0,-1 0-12 16,4 0-7-16,1-2-16 0,0 1-5 16,1 1 0-16,-1 0-7 15,1 0-7-15,-1 0-2 0,1 0-4 16,-2 0-24-16,2 1-29 0,1 2-34 15,6-2-57-15,-2 1-78 0,-2-2-80 0</inkml:trace>
  <inkml:trace contextRef="#ctx0" brushRef="#br0" timeOffset="-195247.51">12442 16341 724 0,'0'0'158'0,"0"0"-59"15,0 0 39-15,0 0-91 0,0 0-35 16,0 0-8-16,0 0 3 0,0 0 4 16,-8 25 14-16,5-12 10 0,1 2-1 15,-3 4-7-15,4 4-1 0,0 1-10 16,1 4-12-16,0 0-2 0,1 1-1 16,1 1-1-16,3-1-1 0,-2-4-25 15,0 2-30-15,0-4-27 0,1 0-48 16,3 2-49-16,-4-4-89 0,3-4-142 15</inkml:trace>
  <inkml:trace contextRef="#ctx0" brushRef="#br0" timeOffset="-191709.46">13403 15555 64 0,'0'0'53'16,"0"0"-27"-16,0 0 28 0,3-7 4 16,-3 6-4-16,0 0-16 0,0-1 0 15,0 0-8-15,1 1-4 0,1-1-8 16,-1 0 8-16,0 0 5 0,3 1 7 16,-2 0-4-16,1 0-2 0,0 1-6 15,-1-2-1-15,1 2 0 16,-3-1 1-16,0 1-1 0,1-1 3 15,-1 1-2-15,0-1 0 16,0 1-3-16,0-1-3 0,-1 0 2 0,1-1 2 16,-3 2 5-16,3-2 0 0,-2 1 2 15,2-1-7-15,0-1-7 0,-3 0-6 16,1-1-1-16,-1 0 1 0,-1 0-4 16,0 1 1-16,-2 0-3 0,-1 2-1 15,-2 1-1-15,-3 0 3 0,2 2 3 16,-4 3 3-16,-2 0 1 0,-4 3-3 15,2 0-4-15,-4 3-2 0,0-1-2 16,1 3-1-16,0 0 2 0,3-1-1 16,2-1-1-16,2 3 1 0,6-3-1 15,2-1-1-15,4 2-1 16,2-3 1-16,4 2 4 0,5-2-2 16,5-1-1-16,2 1 1 0,2 1 1 15,2-1 3-15,0 0 2 0,1 0 3 16,2 0-4-16,-2 0 3 0,1 2-1 15,-2-1-1-15,-2 2 2 0,2-1-5 16,-4 1 1-16,0 0 0 0,-3 1 0 16,-4-2 0-16,-4-1 1 0,-2 0-4 15,-3-2 5-15,-7-1 9 0,-3 0-4 16,-3-1-1-16,-4 1-3 0,-1-4-6 16,-4-1 1-16,-1 0-1 0,-1-2-3 15,-2 0-1-15,-1 0-5 16,0-3-12-16,-1-1-8 0,2 1-9 15,-1-1-11-15,6 1-13 0,0 0-36 16,3 2-60-16,5-5-54 0,2 3-41 16,4-1-178-16</inkml:trace>
  <inkml:trace contextRef="#ctx0" brushRef="#br0" timeOffset="-191052.92">13761 15805 200 0,'0'0'60'0,"5"-3"-30"0,-4 1 43 0,3-3-9 0,-3 3-6 16,1-2 3-16,-2 2 7 0,0-1 6 15,0 0-7-15,0 1-6 16,0 0-3-16,-3-1-4 0,1-1-15 16,-1 0-10-16,0 1-8 0,-2-1-9 15,0 1-6-15,-2 1-2 0,2 0-1 16,-3 2 1-16,0 0-4 0,-1 6 0 15,1-1 0-15,1 2-1 16,-4 2 1-16,0 0-1 0,3 4 0 0,-3 1-7 16,2-1-10-16,4 3-6 0,0-2 1 15,2 0 5-15,3 0 9 0,1 0 4 16,4-2-1-16,3-1 2 0,3-1 2 16,2-1 2-16,1-3-1 0,-1 0 1 15,0-3-1-15,2 0 2 0,-4-3 0 16,2 0 0-16,-1-1 1 0,0-2 0 15,-3 0 4-15,-1-1 0 16,-3 0 5-16,-1-1 14 0,0 0 6 16,-4-4 2-16,0 1-10 0,-3-2-4 15,-2-1-1-15,-3-3-5 0,0-1 2 16,-1-2 2-16,0-4-3 0,0 0 6 16,0-4 4-16,4 1-1 0,-1 0 2 15,4 3 0-15,2 0 0 0,0 6 1 16,0-1-3-16,0 5-5 0,3 1-2 15,-1 1-5-15,1 1-7 0,2 1-2 16,-1 0-2-16,-2 1 0 0,4 2 0 16,-5 0-19-16,3 2-24 0,-2 0-16 15,1 2-29-15,0 0-39 16,2 0-60-16,1 2-48 0,0 1-72 16</inkml:trace>
  <inkml:trace contextRef="#ctx0" brushRef="#br0" timeOffset="-190527.72">13093 16103 262 0,'0'0'93'0,"-6"3"-24"0,4-1 41 0,2 0-44 0,4-1-20 0,5 0 22 15,8-1 13-15,8 0-6 0,10-2-8 16,13-2 9-16,16-1 7 0,8-1-7 15,0 2-22-15,-4 0-3 0,-5 2 0 16,-1 0-17 0,-2 0-18-16,-2 2-8 0,-2 0-5 15,-3 0-3-15,-2 0 0 0,-5 0-11 16,-5 0-21-16,-3 1-13 0,-10 1-11 16,-6 0-21-16,-6 0-43 0,-5 0-49 15,2 3-40-15,-1-1-31 0,-4-2-145 0</inkml:trace>
  <inkml:trace contextRef="#ctx0" brushRef="#br0" timeOffset="-189524.86">13015 16810 51 0,'0'0'283'0,"0"0"-236"0,19-24 50 0,-6 12 8 0,-1 0-32 15,3-2-18-15,-2 2 10 0,2 1-16 16,0-1-6-16,0 2 2 0,1 0 3 16,-2 1-13-16,2 2-4 0,-2 1-4 15,1 1-8-15,-3 2-6 16,1 1-5-16,-2 1-3 0,-3 1-4 16,1 0 1-16,-3 3 1 0,1 2-3 15,-1 0 1-15,1 4 0 0,-3 0-1 16,1 3-5-16,-1 1 5 0,0 2-1 15,1 1 1-15,-2 2 0 0,2-1-6 16,-2 2-4-16,3-1-1 0,-2 1 1 16,1-1 2-16,2-1 8 0,-2-2-3 15,1 0-2-15,0-2 5 0,-1-1-1 16,3-4 0-16,-5-1 1 0,2-2 1 16,-4-3-1-16,4-2 1 0,-5 0 2 15,2-6 1-15,0-2-1 0,-1-5 8 16,-1-3-4-16,0-4 3 0,0-5-1 15,0-3 0-15,-1-9-4 0,-1-12-1 16,-3-12 0-16,-1-5-4 0,1 2 1 16,-1 8-1-16,2 11 5 0,2 11 4 15,0 10 9-15,2 9 0 0,0 2 5 16,0 2-1-16,0 0-10 0,2-2 2 16,2 5-1-16,1 0 6 0,0 2-1 15,7 1-4-15,1 1 1 16,4 0-2-16,5 1 10 0,11-2 14 0,10 1 1 15,6 0-6-15,5-1-12 0,-2 2-7 16,-9 0-5-16,-1 1-2 0,-4 0-6 16,2 1 1-16,-2 1 0 0,1 0-1 15,-4 0-8-15,3 2-24 0,-5 1-22 16,-5 1-27-16,-6-2-24 16,-7 4-30-16,-1 2-61 0,-3 0-66 15,-3 0-93-15</inkml:trace>
  <inkml:trace contextRef="#ctx0" brushRef="#br0" timeOffset="-188864.16">13516 16642 264 0,'0'0'136'0,"5"-9"-106"0,0 4 49 0,0-1 4 16,1 0-27-16,0 1-9 0,-1 0 18 15,0-1-9-15,1 0-9 0,-1 2-7 16,4 0-8-16,-1 1-16 0,1-1-6 16,1 3-2-16,1 0 0 15,-2 1-3-15,1 2-2 0,-2 4-1 16,0 2-2-16,0 3 0 16,-2 2 0-16,-2 2-1 0,0 2 2 0,-4 0-2 15,1 1 1-15,-1 2-2 16,0-2 1-16,-1 0-5 0,-3-2-9 15,1 1-5-15,2-2-9 0,-3-1 3 16,2-1 17-16,-1-4 8 0,3 0 1 16,-2-3 2-16,2-1 2 0,0-4 5 15,0-1 10-15,2-1 18 0,4-6-1 16,2-4-7-16,3-3-5 0,3-3 6 16,-2-4-1-16,5-3-5 0,5-7-11 15,-2 3-2-15,-1 0 2 0,2 3 1 16,-4 8 2-16,2 2 2 0,0 5-4 15,-3 1-2-15,-2 5 1 0,-1 1-2 16,1 2 0-16,-3 1 1 0,-3 4-1 16,1 5 0-16,-3 3-2 0,1 5-3 15,-2 5 4-15,-2 5 0 0,3 8 3 16,-3 5-4-16,3 5-2 0,1 1 6 16,-2-9 1-16,-1-9-5 0,1-10-5 15,-2-1-4-15,-1 3 0 0,1 1-28 16,2 1-50-16,-1-1-75 0,3-1-25 15,-2-6-140-15,1-7-181 0</inkml:trace>
  <inkml:trace contextRef="#ctx0" brushRef="#br1" timeOffset="-178364.14">25979 13276 56 0,'0'-2'39'0,"1"-1"-2"16,1 0-8-16,0 1 2 0,0 1-3 16,0 0 4-16,0-1 12 0,-1 1-6 15,0 0 0-15,1 0 1 0,-2-1 3 16,1-1-4-16,-1 2-2 15,0 1 0-15,1-1 0 0,-1 1 1 16,0-1-1-16,0 1-4 0,0 0-6 16,0 0-7-16,0 0-6 0,0 0-6 15,0 0-4-15,1 0 0 0,1 2 2 16,1-1 7-16,1 1 5 0,2 0 2 16,1-1 8-16,1 0-1 0,2 0-5 15,2 0-2-15,1 1-1 0,3-1 1 16,3 0-5-16,1-1-1 0,5 2-5 15,2-2-3 1,2 0 1-16,8 0-4 0,8 0 0 0,10 0-1 0,3 0 2 16,1-2-2-16,-4 2-1 15,-3-2 1-15,1 2-1 0,2-1 1 16,1-2-1-16,1 2 1 0,2-1-1 16,1-1 1-16,3 3 0 0,2-1 0 15,0 1-1-15,-1 0 1 0,1-1 0 16,1-1-1-16,0 2-1 0,3-2 1 15,3 1 0-15,1 0 0 0,4 1 0 16,-2-2 0-16,-1 1-3 0,2 0 1 16,0 1 1-16,-1 0 1 0,2 0-2 15,1 0 2-15,-1 0 0 0,0 0-2 16,-2 1 2-16,2 1 0 16,0-1 0-16,3 0 2 0,2 1-2 15,2-1 0-15,2 0 0 0,-1 1 0 16,1 0 0-16,0 2 0 0,1-2 1 15,2 0-1-15,1-1 0 0,0 0 0 16,-2 0 0-16,2 3 0 0,-2-1 4 16,2 3-2-16,2 1 8 0,-1-2-4 15,0 0-3-15,-1 1-1 0,-1-1-2 16,1 3 0-16,0-1 0 0,-2-1-2 16,0 0 2-16,-2-1-5 0,-5 0-4 15,1-1-11-15,-5 3-17 0,-1-3-10 16,-7 2-29-16,-4-1-31 0,-5-3-19 15,-16 1-64-15,-11-3-120 0</inkml:trace>
  <inkml:trace contextRef="#ctx0" brushRef="#br1" timeOffset="-176360.63">26147 12916 159 0,'0'-1'64'16,"0"0"5"-16,0-1 7 0,0 1-10 15,0 0-19-15,0 0-8 0,0 1-1 16,0 0-15-16,0 0-2 0,2-1 7 16,1 1 6-16,0 0 1 0,0 0 0 15,3 0-5-15,-1 0-1 0,0 0-10 16,0 0-1-16,1 0-2 0,1 0 4 15,2-1-2-15,0 1-3 0,1-3-3 16,2 1 1-16,-1-1-4 0,3-2 4 16,1 0 1-16,2-1 1 0,-1-1 4 15,3-1-3-15,0-1-2 0,3 0 0 16,0-1-5-16,3-3 0 0,-1 1-3 16,3 0-2-16,0-2-1 0,1 1-1 15,-1 0 0-15,0-2 0 0,-2 1 3 16,-1 0-5-16,-1-1 1 0,0 0-1 15,-1 0 2-15,-3-2-1 0,3 1-1 16,-2-1 0-16,0 0 0 0,0-2 0 16,0 1 3-16,0-3-3 15,0 1 0-15,-2-1 0 0,2-1 0 16,-1-1 0-16,-2-1 0 0,1 1 0 16,-2-3 2-16,1 2-1 0,-1-3-1 15,-2 1 3-15,0 1-3 0,0-2 0 16,-1 0 1-1,0 0 0-15,0 0 0 0,-1-1-2 0,2 0 1 0,-1 1 0 16,0 0 0-16,1 1 0 0,0 0 0 16,-2 0 0-16,4 1 0 0,-2 0 0 15,0 0-2-15,1 0 2 0,-1 1 0 16,1-1 0-16,-1 0 3 16,1 2-2-16,0-1-1 0,0-1-2 15,-1 1 2-15,1-1 0 0,-1 2 1 16,2-2-1-16,-2 3 1 0,1-2 0 15,-1 0-1-15,1 1 0 0,-1 0 2 16,2-1-2-16,-2 1 2 0,2 1 1 16,0 0-1-16,0 1 6 0,0 0 0 15,2 0 1-15,0 1 3 0,1 0-3 16,-1-1-1-16,2 1-3 0,0 0 0 16,0 1 1-16,1 0-2 0,0-1-1 15,-2 0 1-15,3 2-2 0,-1 0 0 16,-1-1-1-16,2 3 3 0,0-2-3 15,1 2-1-15,-1-1 0 0,2-1 0 16,2 3 0-16,-1-2 1 16,1 3 0-16,-1 0-1 0,0 2 0 15,1-1 0-15,0 1 0 0,0 1 3 16,-1 0-2-16,-3 2 0 0,3 0-1 16,-1-1 1-16,0 3-1 0,0 0-1 15,-1 1 1-15,1 1 0 0,-1 1-1 16,0-2 1-16,-1 4 0 0,1 0 0 15,-2 0-1-15,0 1 1 0,0 1-1 16,0 0 2-16,0 2-1 0,-1 2 0 16,2 0-3-16,-1 1 3 0,0 1 0 15,0 1 0-15,0 1 0 0,-1 1 0 16,-1 1 2-16,-1 0-4 0,1 2 2 16,0 0 0-16,-3 2-1 0,2 0 1 15,-1 0 0-15,0 1 1 0,-2 0-1 16,3 1 0-16,-2 1 0 0,2-1 0 15,-1 2 0-15,1-1 0 0,0 3 2 16,0-2-2-16,2 2 0 0,-2-1 2 16,2 2-2-16,0 0 2 0,-2 0-2 15,2 1 0-15,-1 0 0 0,-2 2 0 16,2-2 4-16,-2 0-4 0,3 3 1 16,-3-1 0-16,0-1-1 0,1 3 0 15,-1-1 1-15,1-2 1 16,-1 2-2-16,2 0 2 0,0-3-2 15,-3 5 2-15,1-2 0 0,1-2-2 16,-1 2 0-16,-1 0 3 0,2 0-3 16,-1-1 2-16,1 1-2 0,0-2 2 15,-1-1-1-15,3 2 2 0,-3-1 1 16,2-1-1-16,-1-1 0 0,0-1-1 16,2 2-1-16,-1-2-1 0,2 2 0 15,-2-2 0-15,0 2 3 0,3-3-3 16,-3 2 0-16,2 0 0 0,-1-3 2 15,2 3-2-15,-1-2 0 0,1 1 1 16,0-3 0-16,0 3 0 16,-1-2 3-16,2 2 1 0,1-2-2 15,-2 3 1-15,2-2 0 0,-1 1-4 16,1-2 4-16,3 1-4 0,-3-2 0 16,3 1 1-16,0-3-1 0,1 3 2 15,0-4-2-15,2 1 1 0,0-1-1 16,2 0 2-16,3 0-2 0,6 1 3 15,6 2-2-15,-5-3 1 0,-8-4-1 16,0-1 0-16,1 0 0 0,2 1-1 16,6-1 0-16,-10-2 0 0,-8-2 0 15,3 0 1-15,-2-1-2 16,-3 0 1-16,4-1-5 0,-4 1-4 16,3-1-4-16,3 2-8 0,-1-1-2 15,-1 0-6-15,-3 1-14 0,-2-2-19 16,0 1-38-1,-5-1-41-15,1 2-47 0,-6-1-61 0,-5-2-146 0</inkml:trace>
  <inkml:trace contextRef="#ctx0" brushRef="#br1" timeOffset="-175387.2">27065 12367 138 0,'1'-3'43'0,"1"0"5"16,0 0 23-16,-1-1-11 0,1 1-5 16,-1 0 4-16,0-1-1 0,1 1-10 15,0-1-4-15,0 0-3 0,0 0 0 16,0 1 0-16,1-1-2 0,0 2-1 31,-1 0-8-31,0 0-5 0,0 2-8 0,-1 0-3 0,-1 0-6 0,0 0-5 16,0 5 3-16,0 0-1 15,0 1 5-15,0 3 1 0,-2 3-2 16,0 1-4-16,0 4-3 0,-1 3 1 16,1 1-2-16,-1 4 3 0,1 3 0 15,2 0 1-15,0 3 11 0,0-1 12 16,0 2 3-16,2 3-4 0,2-4-1 15,-1 1-7-15,-1 0-3 0,0-4 3 32,-1 4-3-32,1 0-5 0,-2-1-1 15,0 1-8-15,0-1 0 0,0-2 2 0,0 0-1 16,0-3-1-16,0-1-1 0,0 0 0 16,2-2-1-16,1-3 0 0,-1-2 2 15,0 0-2-15,-1-1 2 0,-1 0-2 16,0 0 1-16,0-2-1 15,0-1 2-15,-2 0-2 0,0-2 2 16,0 1-1-16,0-2 3 0,1-2-2 16,0 0 0-16,0-2 0 0,0 0-1 15,1-2-1-15,0 0 3 0,0-1 0 16,0-2 1-16,-1-1 0 0,1 0-4 16,0-1 0-16,0 0 0 0,0 0-17 15,0-3-24-15,2-1-38 0,5-6-66 16,0 0-97-16,2 0-112 0</inkml:trace>
  <inkml:trace contextRef="#ctx0" brushRef="#br1" timeOffset="-174469.46">29785 12188 194 0,'0'-5'24'0,"0"0"41"0,0-2 18 0,-1 0-6 15,-1 0-22-15,1 1-1 0,-1 1 0 16,2-1 0-16,-2 4 4 0,1 0 3 16,1 1-4-16,0-1-3 0,0 2-12 15,0 0-6-15,0 0-14 0,0 0-3 16,0 3-4-16,0 0 0 16,0 4 2-16,0 1 0 0,0 4-1 15,1 4-3-15,1 4-2 0,-2 6-1 16,2 1 4-16,-1 9 2 0,2 8 1 15,2 5 2-15,0 0-1 0,-1-3-3 16,0-7 1-16,-1-3-4 0,0-3-4 16,-1 2-5-16,2 0 0 0,0-5-3 15,-4-2 1-15,3-7 1 0,-2-3-2 16,1-1 0-16,1 3 0 0,0 2 0 16,0 3 0-16,-1-2-2 0,-1-2 2 15,1-1 1-15,-2-1-1 0,0-2 0 0,0-1 0 0,0-1 1 16,0 0-1-1,-2-1 0-15,1-1 1 0,-2-1-1 0,1-2-1 0,-1 0 0 16,-1-2 1-16,2 2 0 0,2-3-2 16,-2 0-4-16,1-3 6 0,1 0 0 15,-2-1 0-15,2 0 0 0,-2-2 0 16,2 2 1-16,-1-2 0 16,1 1 0-16,-2-1-1 0,1 0 1 15,0 1 1-15,0-2-1 0,1 1-1 16,0 0-1-16,0-1-4 0,0 1-32 15,1-1-28-15,1 0-20 0,2-2-66 16,0-1-97-16,-1 1-161 0</inkml:trace>
  <inkml:trace contextRef="#ctx0" brushRef="#br1" timeOffset="-167788.1">27845 12187 279 0,'0'0'52'0,"0"0"-13"0,0 0 37 15,0 0-11-15,0 0-23 0,4-21-20 16,-3 19 3-16,2-1-3 0,-1 1 2 16,2 0 9-16,-2-1 3 0,1 2 2 15,-1-1 1-15,0-1-10 0,1 1-6 16,-2 1 2-16,0-3-3 0,0 1-6 15,0-2 3-15,-1 1 2 0,0 0-1 16,0-3-8-16,0 3-2 0,-2-2 5 16,-1 1-4-16,-2-1 2 0,-1 3 0 15,-3-1-8-15,-1 3-3 0,-2 1-2 16,-2 0 0-16,-1 1 0 0,-2 5 2 16,-2 2-1-16,0 3 0 0,-1 3-1 15,0 3 0-15,0 3 1 0,1 2-1 16,3 4 0-16,2 1-1 0,3 0 1 15,5 1 0-15,4-2 1 0,2 0 1 16,4-2 10-16,5-3 0 0,3-2-1 16,4-1 2-16,2-4-1 15,3-3 1-15,3-1-3 0,0-4 1 16,2-4 9-16,-3-2-1 0,3-3 5 16,-4-6-5-16,-1-3 0 0,-3-4 3 15,-1-6 7-15,-4-3-6 0,0-10-6 16,-4-5-1-16,-4-7-10 0,-3 6-1 15,-2 11-2-15,-3 11-1 0,-1 9-2 16,-2-1-1-16,-4 1 1 0,-1 0 0 16,-3 5-1-16,-2 2-7 0,0 1-15 15,-1 2-14-15,3 1-19 0,0 1-28 16,4 4-44-16,5 1-77 16,5 4-24-16,2-2-73 0</inkml:trace>
  <inkml:trace contextRef="#ctx0" brushRef="#br1" timeOffset="-167631.85">28297 12316 714 0,'0'0'114'0,"0"0"-71"0,0 0 31 0,0 0-49 0,-13-2-25 15,7-1-31-15,-2-1-11 0,1 1-39 16,-2-1-58-16,2 2 18 15,0 1-34-15,2-1-70 0</inkml:trace>
  <inkml:trace contextRef="#ctx0" brushRef="#br1" timeOffset="-166864.33">28432 12206 280 0,'0'0'67'16,"0"0"-26"-16,0 0 49 0,0 0-40 16,0 0-29-16,0 0-9 15,0 0-4-15,0 0-1 0,4-6-3 0,-4 6-2 16,0 0 3-16,0 0 15 0,0 0 15 16,0 0 12-16,0 0 5 0,0-1 0 15,2-1-10-15,-2 0-6 16,0 0 3-16,0-2-4 0,0 2 0 0,0-3 11 15,0 2-6-15,-3-4-17 0,1 1-1 16,0-1-7-16,1-1 2 0,-2 1-6 16,2-1 1-16,0 0-1 0,1-1 6 15,-1 4 5-15,1-4-4 0,0 4 5 16,-1-1-5-16,1 0 2 0,-1 1 1 16,1-2-6-16,-1 3-12 0,0 0 3 15,0-2 2-15,-1 2-7 0,2 1 0 16,-2 1 0-16,1-1-1 0,-1 2 0 15,-1 0 0-15,0 1 0 0,-2 0-3 16,-1 1 2-16,-1 3-3 16,-2 0 4-16,0 3 0 0,-1 2 0 15,-2 0-1-15,-1 2 1 0,2 1-5 16,0 1 3-16,2 1 1 0,4 0 0 16,1 1-2-16,4-1 1 0,0 0 0 15,6-1 0-15,1 0 2 0,4 0 0 16,-2-3 1-16,3 0 0 0,0-3 0 15,0-2 1-15,-1-3 5 0,1-1 3 16,-2-1-2-16,-1-4 0 0,2 0 2 16,-4-4 3-16,1-2 4 0,0 1-4 15,1-3-3-15,-1 1-7 0,0 0 0 16,0 0-1-16,-1 1 0 16,0 2 0-16,-2 1 0 0,1 1 1 15,-3 0-3-15,1 3 4 0,-2-1-1 16,-2 2 0-16,0 1 0 0,0-2-3 15,0 3-2-15,0 0-2 0,0 4 0 16,0 2 0-16,0 1 4 0,-3 1 1 16,1 2 1-16,0 4 1 0,2 1 0 15,0 4-1-15,0 0 2 0,0 2-2 16,0 1 0-16,0-1 1 0,1 1-2 16,2-2-1-16,1 1 0 0,0-4-9 15,1 0-37-15,1-3-22 16,1-5-16-16,0-2-36 0,0-2-27 15,4-6-45-15,1-4-48 0,-4-4-126 0</inkml:trace>
  <inkml:trace contextRef="#ctx0" brushRef="#br1" timeOffset="-166410.67">28794 12133 547 0,'0'0'118'0,"4"-3"-50"0,-1-2 34 0,0 2-76 16,0-1-19-1,-2 1-3-15,-1-1 2 0,0 2-6 0,0 1-4 0,-4 0 0 16,-2 1-5-16,-2 3 1 0,-3 2 8 16,-2 2 0-16,0 2 0 0,-1 1 1 15,0 2 2-15,2 1 10 0,3 1 1 16,2 0-6-16,2 1 2 0,2-2-2 15,3-1-5-15,1-1 3 0,3 0-3 16,2-2 2-16,2-1-2 0,0 0 7 16,3-3 7-16,-2 0 5 0,1-2 5 15,1 0-1-15,0 0 7 0,0-1-2 16,4 1-7-16,-2-1-5 0,2 2-5 16,-3-1-3-16,2 2-1 15,-2-1 2-15,-1 2-4 0,-2 2 2 16,-1 1-2-16,-2 1 6 0,1 0-4 15,-3 1-3-15,-2 0-4 0,-2-1 1 16,-3 0-2-16,-5-1 2 0,-2-1-2 16,-5 0 1-16,0-1-2 0,1 0-1 15,-5-2-10-15,2-2-33 0,-1 0-31 16,1-3-42-16,3 0-37 0,-1-8-40 16,5-1-21-16,1 1-116 0</inkml:trace>
  <inkml:trace contextRef="#ctx0" brushRef="#br1" timeOffset="-166207.66">28847 12124 632 0,'0'0'114'0,"0"0"19"0,0 0-15 0,42-34-78 15,-26 23-21-15,-1 0-7 0,0-2-7 16,-2 2-4-16,0 1-1 0,-1 1-6 15,-1 2-12-15,2-1-10 0,-2 2-12 16,2 1-49-16,10-1-63 0,-3 4-37 16,-1-2-134-16</inkml:trace>
  <inkml:trace contextRef="#ctx0" brushRef="#br1" timeOffset="-165309.11">30285 12685 327 0,'0'0'89'0,"0"0"-44"0,0 0 45 16,0 0-20-16,0 0-21 0,-30-1 6 15,25-1 22-15,0-2 0 0,2-1-7 16,1 0-10-16,1-1-8 0,1-3-10 15,1-1-7-15,7 0-5 0,5-4-4 16,3-2-6-16,7-3 3 0,9-7-3 16,13-6-4-16,13-7-1 0,7-2 0 15,-2-1-2-15,-3 4-2 0,-7 7 3 16,-2 0 6-16,-3 4 0 0,-5 1 0 16,-5 1-6-16,-1 2 1 15,-9 5 3-15,-4 4-6 0,-8 2-7 16,0 0 0-16,-2 1-4 0,2-2 1 15,-2 0 0-15,-3 0-2 0,-5 3 3 16,-4 1-2 0,-2 0-1-16,-5 1 0 0,-6 1-4 15,-2 1-3-15,-7 3 4 0,-1 0-1 0,-6 3 0 16,1 0 4-16,-3 5-2 0,2-1-1 16,4 1 1-16,3 1 2 0,5-1 0 15,2 0 0-15,7-1 0 16,0 0-1-16,4 0-1 0,2 0 0 15,8-1 1-15,0 1 1 0,3-2 0 16,4 2 7-16,2-2-7 0,3-1 4 16,0-1-2-16,1 1-2 0,3 2 2 15,-2-1-2-15,-1 0-1 0,1 3 1 16,0-3-1-16,-6 4 1 0,2-1-1 16,-3 1 1-16,-1 2 0 0,-1 1-2 15,-1 2 1-15,-2 0 1 0,-2 3-3 16,-2 1 2-16,-2 1-1 0,-4 1 1 15,0-2 2-15,-4 3-2 16,-2-2 1-16,-2 2-1 0,-4-1-3 16,0 2-21-16,1-1-11 0,-3 0-10 15,4 0-10-15,1-1-24 0,-1-2-39 16,6-1-31-16,2 2-52 0,2-4-3 16,0-4-128-16</inkml:trace>
  <inkml:trace contextRef="#ctx0" brushRef="#br1" timeOffset="-164745.52">31411 11478 408 0,'0'0'78'0,"2"-7"-17"0,-1 3 27 0,-1-2-43 0,2 2-19 16,-2-2-2-16,0 1 1 0,0-2 5 15,-5 0 3-15,2 1 11 0,-2 3 3 16,-2-2-4-16,0 3-16 0,-1 1-15 15,-2 1-5-15,0 0 2 0,-3 3-2 16,-1 4-2-16,-1 2 1 0,0 4-5 16,-3 1 2-16,1 4-2 0,1-1-1 15,-3 4 1-15,5-1 0 0,-2 5 6 16,5-1 7-16,1 1 11 0,5 0 12 16,5 0-1-16,0-2-11 0,7-3-9 15,4-2-10-15,2-3 1 0,4-1-1 16,2-5 7-16,0-4 3 0,2-3 11 15,-2-2 11-15,0-6 11 0,-2-3 1 16,-3-4-7-16,-2-5-2 0,-2-2-8 16,-3-5-11-16,-2-9-12 0,-5-8-8 15,-2 6 0-15,-3 4-2 0,-3 9-1 16,1 9-1-16,-3 1-2 16,0 0-6-16,-2 5-20 0,1 2-17 15,-1 4-27-15,2 1-29 0,3 1-45 16,4 3-68-16,1 2-67 0,2 1-68 15</inkml:trace>
  <inkml:trace contextRef="#ctx0" brushRef="#br1" timeOffset="-164581.7">31691 11696 1103 0,'0'0'41'0,"0"0"-13"0,0 0 4 0,0 0-32 0,0 0-97 0,-8 8-41 15,3-11-106-15,-1-1-66 0</inkml:trace>
  <inkml:trace contextRef="#ctx0" brushRef="#br1" timeOffset="-164158.27">31961 11532 625 0,'0'0'61'0,"0"0"-28"16,0 0 45-16,0 0-44 0,0 0-23 16,0 0-9-16,0 0-2 0,0 0 0 15,8-19 1-15,-13 16 2 0,-1 2 12 16,-2 1 2-16,-1 0-9 0,-1 0 2 15,-4 1-1-15,0 4 9 0,-4 2-6 16,2 1-7 0,-2 4-2-16,0-1-3 0,2 3 0 0,3 3-3 0,4 0 3 15,6 3 1 1,3-1-1-16,2-1 16 0,7 1 18 0,2-2-1 0,5-1-4 16,1-3 1-16,4-3-2 0,-2-3 5 15,0-1 9-15,1-5 4 0,-2-1 3 16,1-7 0-16,-3-1-23 0,-1-5-14 15,-2-3 0-15,-2-5-3 16,0-10-9-16,-3-8-4 0,-2-5-42 16,-1 4-23-16,-4 12 9 0,-1 8 5 15,0 8 10-15,-1 1-93 0,-4 0-10 16,-4-1-20-16,1 6-50 0,0 1-69 16</inkml:trace>
  <inkml:trace contextRef="#ctx0" brushRef="#br1" timeOffset="-163713.17">32147 11528 197 0,'0'0'341'0,"0"0"-282"0,0 0 56 0,0 0-30 16,0 0-57-16,0 0-11 0,13-41 1 15,-6 29 3-15,2-2 5 0,0-1 3 16,1 2 6-16,1 1 8 0,2 1-2 16,-1 2-12-16,-1 0-2 0,2 3-20 15,1 0 2-15,-3 2-3 0,2 1-4 16,-4 2-1-16,3 1-1 0,-2 1-2 16,-2 4 0-16,0 5-2 0,-3 0 1 15,-3 7-3-15,-2 0 1 0,0 4 4 16,-7 1-2-16,-1 2 2 0,-1-2-7 15,-5 0-12-15,1-3 8 0,-1-1 11 16,1 0 2-16,-1-2-1 0,3-2 2 16,1-1 0-16,3-1 11 0,2-3 6 15,2-1-5-15,3-2 9 0,0-1-2 16,3-2 4-16,6-1 1 0,2 1-3 16,4-3-4-16,5 0-7 0,2 0-3 15,2 0-9-15,0 0 0 0,1 0-9 16,2-2-35-16,-2-1-47 0,2 0-27 15,-3-1-45-15,4-4-39 16,-4 1-26-16,-7-1-134 0</inkml:trace>
  <inkml:trace contextRef="#ctx0" brushRef="#br1" timeOffset="-163294.14">32718 11404 70 0,'0'0'538'0,"0"0"-498"0,0 0 75 0,0 0-40 0,39-37-58 0,-37 30-8 15,-2 2-9-15,-2-1-4 0,-5 3-35 16,0-1 3-16,-4 2 20 16,-1 2 16-16,0 0 10 0,0 3-8 15,-1 3 15-15,0 4 9 0,4 0-8 16,-4 4 5-16,4 0 15 0,1 1-8 15,0 2-16-15,3-2-7 0,4 1 0 16,1-1 1-16,3 2 4 0,4-3 4 16,2 0 5-16,-1 0 2 0,1-2 5 15,2 0-8-15,-1 0-8 0,1-2 0 16,3 1 0-16,-3-1-1 0,3 0-2 16,1 0-4-16,-3-1-4 0,4 3 0 15,-5-1-1-15,0-1 0 16,-3 3-1-16,0 0-2 0,-3-1 3 15,-4 2-3-15,-1 0 2 0,-1 1-1 16,-4-1-1-16,-5-3 2 0,-1 1-4 16,-4-4-5-16,-4 0-1 0,1-1-2 15,-6-1-3-15,1-1-7 0,-1-1-25 16,-1-1-27-16,1-2-25 0,0-1-40 16,1-7-6-16,5-1-75 0,6-2-79 15</inkml:trace>
  <inkml:trace contextRef="#ctx0" brushRef="#br1" timeOffset="-163106.64">32833 11398 820 0,'0'0'91'0,"0"0"13"0,49-18-13 15,-26 7-77-15,0 2-6 0,2-4-8 16,2 0-21-16,0 0-21 0,3-1-5 15,2 2-19-15,4-3 45 0,7 1-26 16,6-1-48-16,-2 1-55 0,-9 5-74 16,-10 1-190-16</inkml:trace>
  <inkml:trace contextRef="#ctx0" brushRef="#br1" timeOffset="-162308.87">26523 12119 304 0,'0'0'7'0,"0"0"24"16,0 0 68-16,25-36-2 0,-18 26-26 15,2-2-10-15,-2-1 23 0,0 4-2 16,0-3-18-16,2 4-8 0,-2 0-5 16,-1 2-8-16,1 1-10 0,-1 4-16 15,2 1-8-15,-1 5-7 0,0 4-2 16,1 7 2-16,1 8 5 0,0 11-4 16,0 14 6-16,3 15-3 0,-1 7 1 15,-1-1-3-15,0-1 0 0,-3-11-3 16,0 2 3-16,-1-3 10 0,3-2 3 15,-2-2 4-15,0-1 5 0,-1-3 2 16,0-4-22-16,2-4-3 0,2-4 3 16,-2-7-6-16,1-7-4 0,-2-7-21 15,-1-2-35-15,2 1-39 0,-1-2-51 16,3-5-74-16,-3-5-83 0</inkml:trace>
  <inkml:trace contextRef="#ctx0" brushRef="#br1" timeOffset="-161604.42">26684 12034 181 0,'0'0'32'0,"0"0"55"0,0 0 7 0,0 0-21 0,-5-15-21 0,3 11-2 16,0 1-2-16,-1-1-17 0,1 1-10 16,0 1 3-16,1-1 2 15,-1 1 4-15,0 0 14 0,0 0-2 16,1 1 9-16,1 0 0 0,-1 0-6 16,1-1-11-16,-2 2-10 0,-1-2-5 15,0 2-8-15,-2 0 2 0,-1 0-3 16,-1 0 1-16,-1 5 4 0,-3 1-5 15,0 2-3-15,-2 4-3 0,-3 1 2 16,-1 1 0-16,0 1 0 0,-2 0 0 16,2 0-1-16,0-1-3 0,3 1 0 15,2-2-1-15,4-1-1 16,2-3 2-16,3-2-2 0,1-2 2 0,2-4 5 16,2-1 1-16,3-2 20 0,3-5 6 15,1-6-1-15,4-2-2 16,1-3-2-16,2-4-5 0,0-5-7 15,2 0-8-15,1-2-3 0,3-1 1 16,0 3-2-16,0 3-1 0,-4 4 3 16,1 5 6-16,-3 4 3 0,0 2-5 15,-3 3 2-15,2 1-1 0,-4 4 2 16,-1 1 1-16,1 1-5 0,-2 6-5 16,1 5 1-16,1 1-4 0,1 3-1 15,1 3 3-15,-1-1-4 0,2 3-7 16,1-2-27-16,1 0-32 0,3-3-34 15,-2 0-34-15,1 4-61 0,-2-5-87 16,-5-2-52-16</inkml:trace>
  <inkml:trace contextRef="#ctx0" brushRef="#br1" timeOffset="-161040.8">25903 11327 168 0,'0'0'10'0,"0"0"63"0,0 0 68 0,39-36-28 15,-31 27-22-15,-3 0 0 0,-3 2 22 16,-2 1-7-16,-1-1-30 16,-2 1-17-16,-1-1-12 0,-2 1-8 0,1 0-11 15,-1 0-3-15,0 2-10 0,-2 1-11 16,0 2-4-16,0 1 0 0,-1 1 0 16,-1 4-2-16,-1 4 2 0,1 2 0 15,-2 3 1-15,1 3-1 0,-1 3 0 16,0 1-1-16,3 3 1 0,1 2-1 15,2 1 2-15,3 0-2 16,3 0 0-16,1 1 1 0,7-3 3 16,1-2-2-16,3-1 4 0,3-5 8 15,2-2 1-15,2-2 9 0,0-1 7 16,0-6 7-16,0-3 4 0,-1-3 4 16,0-3-6-16,-1-7-4 0,-2-1-4 15,-3-7-4-15,0-3-11 0,-1-10-8 16,-4-11-4-16,-3-11-2 0,-4 0 1 15,-4 11-3-15,-3 13-2 0,2 14-6 16,-1 5 4-16,-4-2-5 16,-2 2 0-16,-3 2-23 0,-3 3-3 15,-1 3-8-15,1 2-14 0,2 1-13 16,3 2-12-16,3 3-17 0,1 0-25 16,7 4-45-16,2 1-45 0,0-2-87 0</inkml:trace>
  <inkml:trace contextRef="#ctx0" brushRef="#br1" timeOffset="-160743.37">26247 11483 929 0,'0'0'159'0,"0"0"-50"0,0 0-51 0,9-11-58 0,-6 4-41 0,-1 0-37 15,1 0-25-15,-1-1-76 0,1 1-64 16,-2 1-97-16</inkml:trace>
  <inkml:trace contextRef="#ctx0" brushRef="#br1" timeOffset="-160308.2">26460 11152 542 0,'0'0'44'15,"0"0"-8"-15,0 0 67 0,0 0-65 0,0 0-29 16,0-34-8-16,0 29 3 0,0 0-3 16,0 0-1-16,0 0 1 0,-2 3 0 15,-1 0 12-15,-2 0 11 16,0 2-1-16,-4 0-7 0,2 2 0 15,0 3-5-15,-2 3-5 0,-2 2-4 16,1 3-1-16,0 1-1 0,0 4-1 16,3 3 1-16,4 0 0 0,2 1 0 15,0 0 2-15,6-1 2 0,3 0 29 16,4-5 16-16,0-1-4 0,3-2-4 16,0-2 0-16,0-5-7 0,0-3 4 15,0-3 2-15,0-1-1 0,-2-7-11 16,2-3-9-16,-3-4-1 0,0-2-7 15,-4-6-4-15,-4-9-1 0,-3-10-6 16,-3-4-5-16,-4 7-20 0,-1 11-12 16,0 12 6-16,1 8-1 0,-1 0-19 15,-1-1-16-15,-3 4-93 0,1 1 14 16,-1 4-37-16,2 4-100 0,2-1-42 16</inkml:trace>
  <inkml:trace contextRef="#ctx0" brushRef="#br1" timeOffset="-159870.25">26635 11111 382 0,'0'0'91'0,"0"0"33"0,0 0-3 15,11-35-56-15,-6 23-12 0,1-2-26 16,0 0-11-16,2-1-9 0,-1 0-6 16,2 0 4-16,-1 0 4 0,2 0 10 15,-1 1 23-15,2 2-32 0,-2 3 14 16,0 2-5-16,0 3-12 0,-2 3-2 16,-1 1-5-16,0 1-1 0,-1 5 1 15,0 3 0-15,-3 3-1 0,0 4 1 16,-2 2 0-16,0 4-1 0,-2 1 1 15,-2 2 0-15,-2 0-2 0,1 0-6 16,0-3-2-16,0 0 8 16,1-3 1-16,2-2 1 0,2-3 8 15,0-3 13-15,1 0 10 0,3-4 3 16,3-3-6-16,2-1-7 0,3-3-3 16,1 0-4-16,3-4-7 0,0-1-6 15,4-1-1-15,-3-3-1 0,2 1-30 16,0-1-24-16,-3-1-26 0,2-1-23 15,-2 0-61-15,5-6-21 0,-2 0-90 16</inkml:trace>
  <inkml:trace contextRef="#ctx0" brushRef="#br1" timeOffset="-159416.67">27109 10815 406 0,'0'0'86'0,"0"0"7"0,0 0 54 0,0 0-67 0,33-34-19 16,-29 28-23-16,-3 2-11 0,-1 1-9 16,0 2-18-16,-1 1 0 0,-3 0-14 15,-3 2-2-15,-2 4 11 0,-2 1 3 16,-1 3 1-16,1 2 1 0,0 1 0 15,1 0 0-15,3 2 10 0,3-1 5 16,2 2 2-16,2-2 4 0,0 0-9 16,4 0 1-16,-1-1 0 0,2-1-7 15,1 0 0-15,0-2 2 0,3 0-3 16,0-1 7-16,0-2 1 0,3 0 1 16,1 0-4-16,-1 0 6 0,1 1-5 15,-3 0 3-15,1 1 0 0,-2 1-7 16,-2 1 1-16,-2 1-2 0,-2 1 0 15,-3 0 5-15,0 0-3 0,-5 1-3 16,-3-1-4-16,-1-1 2 0,-4 0 0 16,0 0-3-16,-4-2-4 0,1 1-15 15,-4-2-15-15,-1 0-25 0,2-2-28 16,0-2-35-16,-3-4-59 16,6-1-39-16,2-1-103 0</inkml:trace>
  <inkml:trace contextRef="#ctx0" brushRef="#br1" timeOffset="-159164.09">27138 10773 739 0,'0'0'131'0,"0"0"2"0,38-27-37 0,-19 14-65 0,2-1-21 0,0 0-10 16,1-1-3-16,0 0-39 0,2 2-10 15,-1 2-17-15,3 0-11 16,2 1-26-16,13-1-23 16,-6 0-58-16,-3 2-154 0</inkml:trace>
  <inkml:trace contextRef="#ctx0" brushRef="#br1" timeOffset="-155105.84">24604 14422 180 0,'0'0'49'0,"0"0"-16"0,0 0 24 15,0 0 8-15,37-24-16 0,-28 19-10 0,-1-1 11 16,-3 0 7-16,1 3-9 0,-2-2 0 16,-1 3 8-16,-1-2-1 15,-1 2-6-15,0-2-15 0,-1 1-13 16,0 1-10-16,0-2-2 0,0 2 2 15,0-3 10-15,-2-1 0 0,0 2 0 16,-1-2-2-16,1 0 3 0,-1 0 7 16,-2 0-2-16,1 1-3 0,-1-1-1 15,-3 0 5-15,1 0-6 0,0 0 0 16,-1-1-7-16,-2 1-9 0,2-1 0 16,0 3-2-16,-1 0 0 0,1 0 0 15,0 2 0-15,-1 1 0 0,-2 1 2 16,1 1-4-16,-2 5 1 0,-1 1 0 15,-2 5-3-15,0 1 1 0,2 3-1 16,-1 3 0-16,4 0-1 0,2 3 0 16,1 0 0-16,2 1-4 0,4-1-1 15,1-1 5-15,0-1-1 0,6 0 2 16,4-4 0-16,1 1 0 0,4-3 0 16,1-3 0-16,4 1 2 0,0-4 4 15,1-1 4-15,0-2 1 0,-2-3 5 16,0-2 8-16,0-1 4 0,-2-5 7 15,-1-4-2-15,-2-4-3 0,-1-5 4 16,-3-6-4-16,-1-9-3 0,1-10-10 16,-4-13-2-16,-2-4-11 15,-3 1 0-15,-1 5 5 0,-2 8-3 16,-1 5-4-16,0 4 0 0,-3 9-2 16,3 8-2-16,-1 7-6 0,0 4-15 15,-1-1-16-15,-1 1-20 0,1 1-32 16,1 3-23-16,2 1-27 0,4 5-34 15,4 0-77-15,0 5-103 0</inkml:trace>
  <inkml:trace contextRef="#ctx0" brushRef="#br1" timeOffset="-154595.39">25077 14212 195 0,'0'0'71'0,"0"0"21"0,0 0-2 0,11-11-18 0,-8 7-22 0,0-1-2 16,-1 0 12-16,2 1-2 0,-1-2 7 15,1-1-4-15,1-1-6 0,1 0-12 16,0 0 2-16,-1-2-12 0,-1 1 0 15,1-2 1-15,-2 1-5 0,0-2 2 16,1 1-4-16,-1 0-2 0,-1 1-3 16,-1-1-5-16,-1 1-3 0,0 0-2 15,-1 2-1-15,-2 1 3 0,-2 0-1 16,0-1 1-16,0 2-2 0,-1-1-2 16,-2 2 3-16,-1 2-4 15,0-1-3-15,-1 2-3 0,-2 1-1 16,1 1-2-16,-1 0 0 0,0 1 0 15,1 4-2-15,-3 0 2 0,1 5-1 16,1 3 0-16,-2 3-2 0,2 5 1 16,-2 3 1-16,1 11 0 0,-2 11 1 15,3 13 0-15,3 6 0 0,3-2-1 16,5-5 1-16,1-5 0 0,0-2 1 16,0 2 0-16,2-3-1 0,0-5-12 15,2 0-1-15,1-7-16 0,0-8-9 0,0-4-17 0,-1-10-16 16,1-1-26-16,1 2-26 0,0-4-20 15,3-4-25-15,-3-3-46 0,1-6-157 16</inkml:trace>
  <inkml:trace contextRef="#ctx0" brushRef="#br1" timeOffset="-154391.95">24864 14470 725 0,'0'0'177'0,"0"0"-59"0,0 0 20 0,0 0-55 0,44 0-24 0,-26-1-24 15,4-2-22-15,0 1-13 0,-2 0-12 16,1-2-21-16,1 3-29 0,2 1-27 16,0-1-55-16,4 1-47 0,16-1-36 15,-7 0-51-15</inkml:trace>
  <inkml:trace contextRef="#ctx0" brushRef="#br1" timeOffset="-154079.45">25618 14356 428 0,'0'0'118'0,"0"0"-14"0,0 0 43 16,0 0-22-16,0 0-30 0,38-11-9 15,-24 7-14-15,1 0-36 0,3-1-26 16,0 2-4-16,0-1-5 0,2 1-2 15,-1 2-8-15,1 1-14 0,-2 0-23 16,0 1-27-16,0 2-47 0,1 2-31 16,2 3-19-16,-4-1-33 0,-4 0-142 15</inkml:trace>
  <inkml:trace contextRef="#ctx0" brushRef="#br1" timeOffset="-153891.93">25689 14506 614 0,'0'0'190'0,"0"0"-92"16,0 0 50-16,0 0-40 0,0 0-56 16,0 0-17-16,0 0-2 0,33-16-17 15,-10 12-13-15,2 2-3 0,1 1-15 16,2 1-42-16,0 0-31 0,3 3-6 16,6 2-11-16,11 2-56 0,-7-1-43 15,-4 1-121-15</inkml:trace>
  <inkml:trace contextRef="#ctx0" brushRef="#br1" timeOffset="-153121.7">26709 14281 369 0,'0'0'109'0,"0"0"-29"0,0 0 18 0,16-27-9 16,-11 19-21-16,0-2 11 0,0 1 0 15,0 2-26-15,0 2-10 0,-3 2-6 16,-1 2-8-16,1 1-17 16,-2 3-4-16,0 5-1 0,0 4 3 0,-3 7 2 15,-3 3-4-15,-2 12 0 16,-4 8-3-16,-4 9-2 0,0 5 0 16,0-5-3-16,6-12 1 0,2-10-1 15,2 3-6-15,2-5-17 0,2-3-23 16,1 2-43-16,1-9-57 0,3 4-53 15,1-1-32-15,2-9-133 0</inkml:trace>
  <inkml:trace contextRef="#ctx0" brushRef="#br1" timeOffset="-152668.6">27036 14341 379 0,'0'0'89'16,"0"0"-25"-16,0 0 55 0,0 0-40 15,2-39-22-15,-2 31-13 0,0 1-12 16,0 2-16-16,0-1-4 0,-2 4 13 16,1-2 2-16,-1 3-7 0,-1 1 1 15,0 0-4-15,-2 0-4 0,1 5-5 16,-2 1-3-16,-1 3-4 0,0 3 1 15,-2 2 1-15,1 2 3 16,-1 4-5-16,3 2-1 0,0 2 1 16,4 1-1-16,1 0 0 0,1-1 1 15,4 2 0-15,5-5-1 0,1-2 16 16,5-2 14-16,0-4-1 0,2-4 0 16,0-2-2-16,3-6-1 0,-3-1-5 15,0-7-2-15,-1-3-3 0,-2-5 1 16,-3-4 4-16,-3-2-6 0,-1-5-3 15,-5-8-10-15,-2-4-1 0,-3 2-2 16,-5 6-17-16,0 9-7 0,-1 9 6 16,-3 0-1-16,-3 1-1 0,-1 3-36 15,-2 4-20-15,-1 2-2 0,1 1-18 16,1 1-45-16,1 1-12 0,3 1-38 16,4 0-98-16</inkml:trace>
  <inkml:trace contextRef="#ctx0" brushRef="#br1" timeOffset="-152151.42">27430 14422 87 0,'0'0'42'0,"0"0"2"0,0 0 45 0,0 8-11 0,0-5-15 15,0-1 7-15,0-1-8 0,1-1-11 16,-1 0-3-16,0 0 3 0,2 0 18 15,0 0-2-15,3-3-4 0,4 0-4 16,2 1-5-16,3 0-4 0,2-2-3 16,3 2-9-16,1-2-15 0,1 3-5 15,1-1-9-15,0 1-7 0,2 0-2 16,-1 1-27-16,0 0-24 0,1 0-34 16,0 0-45-16,5 1-60 0,-4-1-26 15,-7 0-140-15</inkml:trace>
  <inkml:trace contextRef="#ctx0" brushRef="#br1" timeOffset="-151885.86">27959 14247 525 0,'0'0'133'16,"0"0"-64"-16,0 0 31 0,0 0-67 15,0 0-19-15,0 0 11 0,11 35 17 16,-17-17 8-16,-1 3-7 0,-1 3 2 16,-1 4-5-16,0 0-14 0,2 4 2 15,-1 3 2-15,2-4-11 0,3-1-6 16,1-1-6-16,1-5-6 0,1 2-1 16,1-2-5-16,4-2-26 0,1-2-26 15,2-2-51-15,9-3-44 0,-1-6-71 16,-1-4-93-16</inkml:trace>
  <inkml:trace contextRef="#ctx0" brushRef="#br1" timeOffset="-151541.91">28517 14448 339 0,'0'0'210'0,"0"0"-153"0,0 0 70 0,0 0-24 16,41-15-31-16,-29 9-14 0,3 0-14 15,0 0-9-15,1 2-15 16,2-1-7-16,1-1-6 0,0 1-5 16,-1 2-2-16,-2-1 0 0,1 3-7 15,-2 1-32-15,1 0-36 0,-2 0-32 16,1 4-35-16,0 0-7 0,-1 2-81 16,-6-2-74-16</inkml:trace>
  <inkml:trace contextRef="#ctx0" brushRef="#br1" timeOffset="-151370.14">28488 14511 746 0,'0'0'82'0,"0"0"-58"15,0 0 74-15,60 3-67 0,-20-3-31 16,8 0-11-16,2-1-85 0,-4 0-76 15,-4 1 19-15,-14-1-47 0,-4 1-124 0</inkml:trace>
  <inkml:trace contextRef="#ctx0" brushRef="#br1" timeOffset="-150713.09">29408 14358 365 0,'0'0'101'0,"0"0"-64"15,0 0 47-15,0 0-33 0,0 0-30 16,0 0 13-16,33-40 11 0,-30 31 1 15,0 1-2-15,-1-3 3 16,-1 3 8-16,-1-3 5 0,0 1-10 16,-1 1-12-16,-2 0-7 0,-2-1-7 15,-3 0-13-15,-1 2-3 0,-1 0-2 16,-1 1-3-16,-3 3-3 0,-2 2-1 16,-1 1 1-16,-3 1-2 0,-1 5 1 15,-2 3 0-15,0 3 0 0,-1 1-8 16,-1 2-10-16,2 2-4 0,3 1-9 15,4 2 0-15,6-1 1 0,3 1-5 16,5 1 15-16,2 0 15 0,8-2 6 16,2-1 0-16,2-2 4 0,4-2 3 15,1-5 5-15,2-1-4 16,2-5-1-16,-3-2 0 0,2-2 9 16,-3-4 9-16,-1-3 12 0,-1-2 3 15,0 0-10-15,-4-3-11 0,2-1-9 16,-2-2 0-16,-2 1-1 0,1-1-2 15,-3 1-2-15,0 2-1 0,-1 4-3 16,-1 2 0-16,-1 3 6 0,-2 2 0 16,0 3 4-16,-2 0-3 0,0 4 5 15,0 4 0-15,0 5-2 0,-3 5 1 16,-3 4-8-16,1 4-1 0,2 10 1 16,-2 8-4-16,3 6 2 0,2 2 0 15,0-6-2-15,-1-4 1 16,0-7 1-16,0-5-2 0,-1-5 2 15,2-9 2-15,0-2-3 0,-1 4-1 16,2-2-16-16,1 2-48 0,3-7-54 16,1-3-94-16,-1-4-143 0</inkml:trace>
  <inkml:trace contextRef="#ctx0" brushRef="#br1" timeOffset="-129508.93">29692 13582 109 0,'0'0'53'0,"0"0"-21"0,0 0 45 15,0 0-6-15,0 0-13 0,0 0 7 16,0 0-10-16,0 0 1 0,0-2-5 15,0 1 0-15,0-1-2 0,0 1-6 16,0 0 1-16,0 0-2 0,0-1-6 16,0-1-3-16,2 1-8 0,-2-3-6 15,2 1-8-15,1 0-1 16,0 0 3-16,3 0-3 0,-1-2-3 16,1 0-1-16,1-1 0 0,1 2 3 15,1 1 2-15,-1-1-1 0,0 3 1 16,-1-1 2-16,-1 1-5 0,-1 1-2 15,-1 1 0-15,0-1 2 0,1 1-2 16,0 0 2-16,1 0-2 0,-1 0-1 16,0 0 3-16,-1 0-5 0,0 0 0 15,0 1-1-15,-2 2-2 0,1 1-2 16,-2 0 2-16,-1 3 1 0,0 0 2 16,0 2 1-16,-1-1-1 0,-2 2 0 15,1 0-2-15,-1-1 0 0,2 1 1 16,-1 0-1-16,-1 0 0 0,1 0-1 15,-1-1 0-15,0 1 2 0,-2 1 1 16,-2-2 2-16,2 2 1 0,-3-2-1 16,0 2-1-16,-1-3-2 0,-1 0 0 15,0 1 0-15,0-2-1 0,1 0 0 16,0 0 0-16,1-3-1 0,-1 2 1 16,2-2 1-16,1 0 0 0,1-2-1 15,0 0 2-15,1 1-1 0,2-3 0 16,2 1 3-16,-1-1 2 0,1 0 5 15,0 0 4-15,3 0 3 0,1 0 8 16,3 0-2 0,-1 0-3-16,4 0-8 0,0 0 0 0,2 0-2 0,-1 1-5 15,3 1 1-15,-1 0-1 16,1-1-5-16,-1 0-1 0,2 1 0 16,-2-1-2-16,1 0-12 0,-1 0-20 15,-1 0-22-15,-1-1-28 0,-1 1-38 16,-1 0-66-16,-1 0-81 0,-3 0-115 15</inkml:trace>
  <inkml:trace contextRef="#ctx0" brushRef="#br1" timeOffset="-129287.78">30032 13764 719 0,'0'0'68'0,"-3"0"-63"0,0 0 40 0,1 0-22 0,0-1-23 15,-1 0-16-15,0 0-19 0,1 1-43 16,1 0-43-16,1 0-63 0,0 0-138 16</inkml:trace>
  <inkml:trace contextRef="#ctx0" brushRef="#br1" timeOffset="-128614.55">30180 13625 385 0,'0'0'37'0,"0"0"-9"0,0 0 49 16,0 0 10-16,2-34-23 15,0 25-17-15,1 2-1 0,0-1 3 16,2 1-12-16,1 1-6 0,0-1-1 15,1 1-7-15,1 1-1 0,1 1-6 0,-1-2-5 16,0 2 1-16,0 1 0 0,1 2-1 16,-3-1 1-16,-1 2-4 0,2 0 0 15,-3 0-4-15,2 0 0 0,-1 0-4 16,-2 0-2-16,2 3 1 0,0 0 1 16,-2 1-1-16,0 2 1 0,2 1-3 15,-2 1 1-15,-1-1 2 0,-1 3 1 16,1 0-1-16,-1 1 0 0,-1 0 2 15,0 2-2-15,0-1 0 0,0 1 0 16,0-1 2-16,-1 1-2 0,-2 1 0 16,-1-1 1-16,-3 0 0 0,-1 1-1 15,0-2 5-15,-3 0-5 0,1 1 1 16,1-1 3-16,-3-2 3 0,3 0 11 16,1-1-3-16,2-3-4 0,1-1 5 15,1-1-2-15,1-2 2 0,2 0 1 16,0-1 0-16,1 0 4 0,0-1 8 15,2 0-2-15,1-1 2 16,6-1-5-16,-1 0-5 0,2 0-9 16,2 1-2-16,1 0-6 0,2 0-1 15,0 1 0-15,-1 0-1 0,0 0-4 16,-1 0-12-16,1 0-15 0,-1 0-14 16,-1 2-12-16,1 0-21 0,1 1-18 15,-1 1 10-15,0 0-46 0,2-1-28 16,0 0 14-16,3 0-17 0,-5-1-45 15</inkml:trace>
  <inkml:trace contextRef="#ctx0" brushRef="#br1" timeOffset="-127848.84">30688 13602 84 0,'0'0'10'0,"10"-3"12"0,-3 0 30 0,-1 0 6 0,1-1-18 15,2 1 2-15,-3-1 6 0,1 2-2 16,1-2-3-16,-2 2 0 0,0-1-2 16,-3 0-5-16,-1 3-9 0,-1 0-4 15,-1 0 5-15,0 0-12 0,0 3 3 16,-1-2 6-16,-1 2 4 0,1-2-17 16,-1 1-11-16,-1 0 2 0,-2 0-1 15,1-1 0-15,-1 2-1 0,-2 0 0 16,1-1-1-16,-2 3 0 0,-1 1 0 15,-4 1 2-15,-1 4 3 0,0 0 2 16,-5 2 4-16,1 1 6 0,-1 1-4 16,3-1-10-16,1 3-1 0,4 0-2 15,2-1 0-15,5 1-1 16,4 0 1-16,0-2 11 0,6 1 15 16,1 0 11-16,2-4 5 0,1 0-3 15,4-1-3-15,-1-3-1 0,2-4 4 16,0-1 4-16,2-3-7 0,-1 0-15 15,1-4 1-15,-2-2 6 0,-2-2 3 16,-1-2-3-16,-3 0 0 0,-1 0-4 16,-3 0-6-16,-4-1-4 0,-1 2-10 15,0-1-3-15,-3 2-1 0,-3 0 0 16,-5 3-4-16,-2 3-13 0,-2 0-1 16,-3 2 3-16,-1 0-7 0,1 0-10 15,0 2-15-15,2 1-17 16,2 1-8-16,4 1-7 0,1 0-17 15,4 0-27-15,3 0-18 0,6 0-10 16,5-2-84-16</inkml:trace>
  <inkml:trace contextRef="#ctx0" brushRef="#br1" timeOffset="-127364.8">30942 13697 401 0,'0'0'65'0,"0"0"14"0,0 0 42 0,11-21-39 16,-6 15-30-16,0-2-9 0,4 1-11 15,-1-1-7-15,1 0-6 0,2 2 0 16,-1 0 4 0,1 2-1-16,1 0 4 0,-2 1-6 0,1 1-5 0,0 0-3 15,-1 2-6-15,-2 0-6 0,1 4 0 16,-4 3-3-16,-2 1-1 0,-2 5 1 16,-1 1 3-16,-3 1 0 0,-6 3 0 15,-1 0 0-15,-1 2 0 0,-3-1-1 16,0 0 1-16,1-2 0 0,1-1 0 15,4-2 1-15,0-1-1 0,2-3 3 16,4 0 3-16,2-4 14 0,0-1 9 16,2-2 8-16,1-2 8 0,4 0 2 15,3-1-3-15,0 0-7 0,4-1-16 16,0 0-10-16,2-1-10 16,1 2-1-16,2-1-1 0,1 1-15 15,0 0-30-15,0 1-37 0,-2 2-18 16,2 1-33-16,4 6-26 0,-2-2-76 15,-5 1-148-15</inkml:trace>
  <inkml:trace contextRef="#ctx0" brushRef="#br1" timeOffset="-126455.96">26287 13734 306 0,'0'0'75'0,"0"0"-7"0,0 0 45 0,0 0-15 0,-3-6-31 0,3 4-10 16,0-1 7-16,2 2 5 0,2-1-14 16,4 0 0-16,3-1 0 0,4 1-2 15,3 0-3-15,3-1-11 0,2 3-15 16,2 0-12-16,-2 0-9 15,2 0-2-15,1 0-1 0,-1 1-8 16,2 2-20-16,-3 0-27 0,0-2-34 16,-1 4-50-16,5 0-77 0,-7-2-71 15,-3 1-154-15</inkml:trace>
  <inkml:trace contextRef="#ctx0" brushRef="#br1" timeOffset="-125860.92">26715 13589 410 0,'0'0'46'0,"0"0"9"0,0 0 4 0,0 0-12 15,19-35-23-15,-13 27-5 16,0-1 6-16,2 2 5 0,0 0 9 16,-1 2 5-16,3 1 1 0,-1 1-7 15,0 0-3-15,2 0-11 0,-1 0-3 16,1 2-5-16,-1-1 0 0,1 1-8 16,0 1-4-16,-2-1 0 0,1 1 0 15,0 0-4-15,-2 0 3 0,2 1 2 16,-2 2 0-16,0 0-2 0,-1-1 1 15,0 1-3-15,-2 2 2 0,-2 3-2 16,-1 0-1-16,-2 3 2 0,0 2-2 16,0 1 0-16,-2 1 2 0,-1 2 0 15,-3 1-2-15,-1 1 0 0,-1 2 1 16,-2 0 1-16,-3 0-1 0,0 0-1 16,-3-1 3-16,-1-1-2 0,0-2 0 15,0-1 2-15,-1-1-2 0,4-2 0 16,-2-1-1-16,3-1 1 0,1-1 0 15,2-2 3-15,2 1 12 0,4-3 6 16,2 0 3-16,2-2 2 0,0-1-9 16,4-2 3-16,3 1 1 0,2-2-4 15,4 0-3-15,1 0 1 0,4 0 2 16,-1-2-1-16,3 1-2 0,1 1-10 16,0-1-1-16,1 1-4 15,1-1-7-15,-3 0-24 0,1 0-20 16,0 1-34-16,-3-2-36 0,5-1-35 15,-3-2-68-15,-5 2-91 0</inkml:trace>
  <inkml:trace contextRef="#ctx0" brushRef="#br1" timeOffset="-125689.03">27166 13849 670 0,'0'0'114'0,"0"0"-52"0,0 0 55 16,0 0-61-16,3-12-46 0,0 9-10 16,-1-1-11-16,0 1-32 0,-1 0-33 15,2 0-43-15,-1 3-36 0,0-1-50 16,0 1-95-16</inkml:trace>
  <inkml:trace contextRef="#ctx0" brushRef="#br1" timeOffset="-125121.33">27301 13675 320 0,'0'0'78'16,"0"0"19"-16,0 0 3 0,0 0-33 16,0 0-22-16,0 0 1 0,-2-36 3 15,7 27-7-15,1-2-8 0,3 0 6 16,-1-1-7-16,4-1 13 0,-1 2-23 16,1 1 9-16,2 2 6 0,-3 1-5 15,2 0-9-15,-1 1 4 0,0 1-6 16,1 1-10-16,-1-1-8 0,1 4-4 15,-1 0 0-15,-1 1 0 0,-2 1-1 16,-1 5 0-16,-2 3 0 16,-3 4-4-16,-2 2 2 0,-1 6 3 15,-1 0 0-15,-4 5 0 0,-2-1 0 16,-1 1-7-16,-3 1-7 0,-1-2-10 16,-1 0-4-16,1-1 9 0,0-3 13 15,0-1 6-15,2-3 1 0,3-2-1 16,1-2 8-16,0-5 9 0,3-1 2 15,1-1-3-15,1-5-3 0,1 0 4 16,2-1 14-16,4 0 13 0,3-1 1 16,1-1-14-16,2-3-10 0,4 1-7 15,0 1-3-15,3-1-9 0,0 2-1 16,1 1-1-16,1 1 0 0,-1 0-3 16,-2 0-13-16,1 3-14 0,-2 0-17 15,-1-1-5-15,-2 2-10 0,0-2-22 16,-3-1-32-16,0-1-29 0,0 2-38 15,3-2-16-15,-2 1-80 0</inkml:trace>
  <inkml:trace contextRef="#ctx0" brushRef="#br1" timeOffset="-124567.25">27899 13652 419 0,'0'0'63'0,"0"0"-12"0,0 0 51 0,25-32-34 0,-17 22-11 15,-1 2-7-15,-1 0 5 0,0 1-4 16,-1 1-8-16,-2 0 7 0,-1-1-6 16,-2 3-6-16,0 1-12 0,0 0-17 15,-1 2-4-15,-2 1-5 0,-1 1-1 16,-3 5-1-16,-2 4 2 16,-3 2-6-16,-3 3 3 0,0 3-4 15,-3 2-3-15,0 1-8 0,0 2 1 16,0 1 4-16,4-1 9 0,3 2 2 15,0-1 1-15,5-1 1 0,3-2 0 16,3 0 3-16,0-3-1 0,5-1 4 16,2-3 3-16,2-2 3 0,1-1 8 15,1-4 2-15,2-2 8 0,-1-1 9 16,2-4-1-16,-1 0-4 16,0-2-4-16,-1-5 5 0,-2 0-10 15,2-2-9-15,-3-2-8 0,-1-2-8 0,-1 0 2 0,-1 1-2 16,-2 1-5-16,-2-1-8 0,-2 4-10 15,-2 1-13-15,-5 1-11 0,-3 4 4 16,-2 2-23 0,-2 0-1-16,-1 2 1 0,-1 4-22 0,2 0-30 0,1-1-26 15,1 3-17-15,4-2-86 0</inkml:trace>
  <inkml:trace contextRef="#ctx0" brushRef="#br1" timeOffset="-124019.79">28155 13623 472 0,'0'0'69'0,"0"0"20"0,0 0-9 15,12-34-50-15,-5 24-7 0,0 0-15 16,0 2-8-16,1 1 7 0,-3 1 18 16,1 2 25-16,-1 0 3 0,1 1-7 15,1-1 0-15,0 3-6 0,1-4-16 16,1 4-7-16,1-2-7 0,0 2-5 15,1 1-4-15,-1 0-2 0,-1 3 1 16,-1 1-1-16,-2 1 1 0,1 4-3 16,-4 1-1-16,-2 3-1 0,-1 3 2 15,-1 4 1-15,-3 1 0 0,-4 1 2 16,0 2 2-16,-2 1-2 0,-3 3 0 16,0-3-6-16,-2 2-19 0,2-2 17 15,-1-4 8-15,4 0 1 0,2-5 34 16,0-3 5-16,5 0 4 0,3-6-7 15,0 0-11-15,6-3-3 0,4-3 5 16,5-1-1-16,5-1-10 0,3-3-9 16,6 0-5-16,1 1-1 0,7-1 0 15,5 0 0-15,-5-1-1 0,-3 4-2 16,-8 0-2-16,-5 1-17 0,3 0-43 16,3 1-60-16,8 2-72 0,-7 1-74 15,-5-1-148-15</inkml:trace>
  <inkml:trace contextRef="#ctx0" brushRef="#br1" timeOffset="-118073.95">14973 16013 79 0,'0'0'31'0,"0"0"-5"15,0 0 17-15,0 0 11 0,2-1 1 16,-2 1 7-16,0 0-2 0,0 0 8 15,0-1-17-15,0 1 3 0,0-1-6 16,0 1-1-16,0-1-1 0,0 1-7 16,-2 0-5-16,2 0-9 0,0 0-2 15,0 0 5-15,0 0 5 0,0 0-1 16,0 0-1-16,0-1 4 0,0 1 1 16,5 0 4-16,4 0 9 15,-1-2-7-15,7 1-2 0,0 1-11 16,3-1-8-16,2-1-10 0,-1 2-6 15,-1 0-4-15,2 0-1 0,-1 0-1 16,-3 0-1-16,1 0-14 0,-3 1-18 16,-1 1-25-16,-4-2-29 0,-2 3-48 15,-4 1-62-15,-3-1-39 0,0-2-140 16</inkml:trace>
  <inkml:trace contextRef="#ctx0" brushRef="#br1" timeOffset="-117808.22">14987 16169 467 0,'0'0'84'16,"0"0"-20"-16,0 0 39 0,0 0-9 15,0 0-6-15,0 0-7 0,30 1 3 16,-14-1-11-16,8-1-17 0,1-2-18 15,5 2-10-15,-3-2-10 0,3 0-9 16,-3 0-6-16,0-1-3 0,0 2-1 16,-2 0-22-16,0 2-32 15,-4 0-51-15,6 0-45 0,-7 0-64 16,-3 0-98-16</inkml:trace>
  <inkml:trace contextRef="#ctx0" brushRef="#br1" timeOffset="-116680.73">16024 16208 69 0,'0'0'43'0,"0"0"-37"0,0 0 0 16,-3 0 13-16,3 0-13 0,-2 0 5 15,2 0 11-15,-2 0 13 0,1 0 4 16,1 0-8-16,0-1-7 0,0 1-1 15,0 0-1-15,0 0-13 0,0 0-6 16,0 0 12-16,0 0 3 0,0 0 11 16,0 0 4-16,0 0-7 0,0 0 4 15,0 0 6-15,0 0-4 0,0 0 3 16,0 0 2-16,0 0 8 0,1 0-2 16,3 0 14-16,4 0 16 0,4 0-4 15,4 0-9-15,1-1 2 0,5 1-12 16,-1 0-6-16,1 0-10 0,0 0-12 15,-1 0-9-15,3 0-8 0,-4 0-4 16,2 2-1-16,-3 1 0 16,0 1-5-16,-1 0-16 0,0 0-16 15,1 2-16-15,0-1-28 0,0-1-46 16,10 3-52-16,-8-1-21 0,-3-1-115 16</inkml:trace>
  <inkml:trace contextRef="#ctx0" brushRef="#br1" timeOffset="-116273.55">16801 15984 507 0,'0'0'100'0,"0"0"-68"0,0 0 66 0,0 0-15 16,14-19-40-16,-10 16-8 0,-1 0 8 15,0 3-6-15,0 0-1 0,-1 4-6 16,-2 3 16-16,0 4 0 15,0 6-7-15,-2 3-6 0,-3 5-8 16,2 2-2-16,-2 9 1 0,1 7-4 16,0 5-2-16,4-1-6 0,0-5-7 15,0-9-3-15,2-11-2 0,0-5-3 16,-1-2-22-16,-1 3-20 0,0 0-21 16,0 1-47-16,0-3-71 0,0-7-66 15,0-3-68-15</inkml:trace>
  <inkml:trace contextRef="#ctx0" brushRef="#br1" timeOffset="-115741.97">16927 16054 423 0,'0'0'71'0,"0"0"-23"0,0 0 73 15,0 0-54-15,0 0-36 0,0 0 9 16,4-34-4-16,-3 27 5 0,4 0 2 16,0 0 2-16,3-1-3 0,4 0-2 15,-1 0-6-15,3-1 1 0,1-1 2 16,2 3 0-16,1-2-19 15,-1 0-5-15,-3 3-1 0,2 0-3 16,-2 2-9-16,0 2 1 0,-2 2 0 16,-3 2-1-16,2 3 0 0,-5 2 0 15,2 3 0-15,-4 2 0 0,-1 2-3 16,-2 7 1-16,-1 1 0 0,-6 5-1 16,0 2 3-16,-3 2-8 0,-3 0-4 15,1-1-9-15,-2-1-6 0,-2-1 3 16,2-3 15-16,-3-1 9 0,3-3 1 15,1-2 1-15,1-3 4 0,1-3 2 16,4-1 3-16,1-5 2 16,2-3-2-16,3-2 2 0,3-2 18 15,2-3 7-15,6-3-5 0,2 1 0 16,4-1-3-16,5 2 3 0,0 1-1 16,4 3-10-16,0-2-15 0,1 1-4 15,0 1-3-15,1 0-1 0,-2 1-17 16,2-1-33-16,-4 2-40 0,3-1-29 15,9 4-48-15,-6-1-90 0,-3-1-96 16</inkml:trace>
  <inkml:trace contextRef="#ctx0" brushRef="#br1" timeOffset="-114585.47">17632 15858 160 0,'0'0'92'0,"0"0"-52"0,0 0 44 0,6-14-26 16,-4 11-31-16,-2 0-2 0,2 0 15 0,-1 2 9 15,-1 0 19-15,0 1-1 0,0 0-2 16,0 0-9-16,0 0-4 0,0 0-10 15,0 0-7-15,0-2-8 0,0 2-4 16,2-1-5-16,-2-1-6 16,3 0 2-16,-1 0 2 0,-1 1 7 15,1-2 3-15,-2 2 0 0,0-2-6 16,0 2-1-16,0-2-3 0,0 0-1 16,0 0 4-16,-2 0 2 0,2 0 2 15,0 0 0-15,-1 0-4 0,-1 1-5 16,2 0-5-16,0 0-5 0,0 2 1 15,0-2-1-15,0 0-2 0,2 2 2 16,-1-2 1-16,-1 1 3 0,2 1 0 16,-2 0 3-16,0 0 0 0,0 0-2 15,0 0 2-15,0 0-5 0,0 0-2 16,0 0-3-16,0 0 0 0,0 0 0 16,0 0-1-16,0 0 0 0,-2 0-1 15,-1 3 0-15,2 1 1 16,-3 3-2-16,1 0 2 0,-2 1 1 15,-1 1 2-15,0 2-1 0,0-1-1 16,-1 1 0-16,2 0 1 0,-4 2-2 16,1-1 0-16,2 1 1 0,-1-1-1 15,-2 2 0-15,0-2 1 0,0 0 0 16,1 1-1-16,-2-1 0 0,0 0 0 16,0-1 0-16,1 1 1 0,1-2-1 15,0 1 1-15,-2-1-1 0,1-1 0 16,1 0 1-16,0 0-1 0,1-1 1 15,0-1 1-15,1 0 5 0,1-1 0 16,2 0-2-16,0-2 5 0,-1 0-6 16,2-2-1-16,2 0-1 0,-2 0 1 15,2-1-2-15,0-1-1 0,0 1 1 16,0-1 3-16,4 1 3 0,1 0 4 16,2-1 0-16,2 0-6 0,1 0 1 15,4 0-4-15,-1 0-2 0,4 0 2 16,-2 0 0-16,0-1-1 0,1-1-1 15,1 0 2-15,-1 0-2 0,2-1 0 16,-3 1 2-16,1-1-2 0,-2 1 0 16,-1 0 0-16,-2-1 1 0,-2 0-1 15,-1 0 1-15,-3-2-1 0,-2 1 0 16,1 0 1-16,-3 0-1 0,2-1 2 16,-1 1-2-16,2-1 1 0,-2 0 1 15,1 1-3-15,0 0 1 0,1 0 0 16,-1 3 1-16,0-1-1 15,-1 2-3-15,-1 0 3 0,2 6 0 16,-3-1 0-16,0 4 1 0,-3 3 3 16,-2 2-4-16,1 3 4 0,-3 3-1 15,-2 1-2-15,1 0 4 0,0 0-1 16,1 1-2-16,-2-1 2 16,1 0-2-16,2-1 0 0,1-2-2 15,0-2 0-15,2-2-9 0,0-4-18 0,3 1-22 0,0-3-25 16,0-1-22-16,6-3-31 15,4-4-75-15,1 0-99 16,1-4-91-16</inkml:trace>
  <inkml:trace contextRef="#ctx0" brushRef="#br1" timeOffset="-113797.83">18157 15917 156 0,'4'-5'228'0,"3"1"-142"0,-1 0 29 0,1 0-30 16,-1-2-31-16,-1 1 6 0,-2-1 4 15,1-1-12-15,-2 1 5 0,1 1-6 16,-1-1 8-16,-1 1-12 0,0-1-3 16,0 1-5-16,-1-1-15 0,0 3-6 15,0-1-4-15,-2 4-10 0,-4 0-4 16,0 0 0-16,-7 5 0 0,2 3 0 16,-6 0-1-16,2 4 0 0,-5 0-6 15,2 0-2-15,0 2-10 0,2 1-8 16,0 0 3-16,5 1 9 15,0 0 12-15,3-1 1 0,6 2 1 16,-1-1-2-16,3-1 0 0,3 0 0 16,2-1 3-16,2 0 1 0,3-2-1 15,2 0 0-15,2-2 2 0,-1-1-2 16,2 0 0-16,-1-1 2 16,-1 0 1-16,4 0 1 15,-2-1 3-15,0 1-1 0,-2 0-1 0,3 1 1 0,-2 0 4 16,-3 0 7-16,0 3-4 0,-1-1-4 15,-1 0-3-15,-2 3 0 0,-3-3 2 16,-2 0 1-16,-2-1 2 0,-3 1 0 16,-4-2 5-16,-3-1-6 0,-2-2 1 15,-1-2-5-15,-4-1-3 16,-3-1 0-16,2-2-2 0,-2 0 0 16,1-2-1-16,1-2 0 0,0-2 0 15,2-1 0-15,0-3-3 0,6 0 0 16,-1 0 0-16,2-1 3 0,6 0 1 15,1 0-1-15,2 0 3 0,3-1 1 16,5 0 2-16,2-1-1 0,4 2 2 16,3-3 0-16,4 1-1 0,-1 0-1 15,3 0 3-15,0 0 0 0,-2 2 6 16,2-2 1-16,-4 1-5 0,-1-2-3 16,-1 0 3-16,-4-3 2 0,-4-1-5 15,-3 1-4-15,-5-3 0 0,-1 2-3 16,-7 3 0-16,-4 0 1 0,-5 6-1 15,-2 2-2-15,0 1 1 0,-3 4-5 16,0 0-24-16,1 2-14 0,0 0-16 16,1 2-23-16,5 2-39 0,-2 7-61 15,7-2-72-15,4 1-106 0</inkml:trace>
  <inkml:trace contextRef="#ctx0" brushRef="#br1" timeOffset="-113621.52">18569 16205 873 0,'0'0'173'0,"0"0"-81"0,-13 0-78 0,7 0-14 16,0 0-51-16,1 0-88 0,2-4-22 15,3 0-79-15,2 1 5 0,1-1-90 16</inkml:trace>
  <inkml:trace contextRef="#ctx0" brushRef="#br1" timeOffset="-112996.35">18739 16015 213 0,'0'0'252'0,"0"0"-182"0,0 0 20 0,0 0-23 15,0 0-51-15,20-37-6 0,-15 30 22 16,0 0 6-16,2-1 17 16,-1 2 2-16,-1-1-3 0,-1 2-10 15,0-2-9-15,0 2-8 0,1-2 3 16,-3 1 3-16,4 2-7 0,-1 0-7 16,3 0-7-16,2 1-2 0,1 1-4 15,1-1 0-15,2 3 5 0,-1-2 7 16,0 2-4-16,0 0-2 0,-1 0-5 15,-1 2-4-15,0 0-2 0,-4 1 0 16,0 0-1-16,-2 2 1 0,-3 2 1 16,-2 2 4-16,0 2-3 0,-2 3-2 15,-4 2 1-15,-2 1-1 16,-1 3 0-16,-3 0 1 0,-1 4-2 16,-4-2 2-16,-1 3 0 0,-3-1-2 15,2-1-2-15,-1-1-1 0,4-2 3 16,2-3 0-16,5-3 5 0,3-2 20 15,4-2 15-15,2-4-11 0,4-1-2 16,5-2 0-16,4-1-2 0,6-2-8 16,3 0-8-16,3 0-5 0,-1-2-2 15,3 0 2-15,0 1-1 0,-2 1-3 16,-1 0 0-16,-2 1 0 0,0 1 0 16,-2-1-2-16,0 1-19 0,-1-2-20 15,-3 0-21-15,-2 1-32 0,-2 3-13 16,0-1-72-16,-2 2-55 0,-2 0-42 15,0-3-148-15</inkml:trace>
  <inkml:trace contextRef="#ctx0" brushRef="#br1" timeOffset="-112245.25">19975 15636 164 0,'0'0'88'0,"0"0"-19"0,0 0 18 16,0 0-10-16,0 0-33 0,-14-18-8 15,11 13 12-15,3 1 10 0,0-2 12 16,0 1 11-16,0-2 8 0,0 3-6 16,2 0-2-16,-1-2-16 0,1 1-15 15,-1 1-7-15,0-1-9 0,0 3-5 16,1 0-9-16,0 2-9 0,1 2-6 15,-1 2-5-15,0 6 6 0,1 3 9 16,-2 4 4-16,0 5-1 0,-1 9-6 16,-2 9-1-16,-3 7-2 0,-1 3-4 15,2-5-2-15,2-6 0 0,1-13-3 16,-1-4-3-16,2-6-16 0,-2-3-27 16,2 5-14-16,0-1-6 0,0 3-20 15,-1-5-17-15,1-1-21 0,0-2-35 16,0-3-14-16,0-2-78 0,0-6-89 15</inkml:trace>
  <inkml:trace contextRef="#ctx0" brushRef="#br1" timeOffset="-111916.65">19688 15847 430 0,'0'0'83'0,"0"0"-28"0,0 0 71 0,0 0-14 0,47 0-3 0,-22-2 11 16,9 1-11-16,10-3-17 0,10 1-16 15,1 0-18-15,-6-1-23 0,-5 2-13 16,-10 0-12-16,-5 1-7 0,-8-1-3 16,-1 2 0-16,-3 0-1 15,2 0-28-15,2 0-38 0,4 0-17 16,-5 0-31-16,0 4-60 0,2 3-37 16,-7 0-23-16,-4 0-136 0</inkml:trace>
  <inkml:trace contextRef="#ctx0" brushRef="#br1" timeOffset="-111479.14">19858 16299 519 0,'0'0'102'0,"0"0"-26"0,0 0 81 0,0 0-28 0,50 0-15 16,-24-4-12-16,8 0-19 0,9 1-1 16,5 1-33-16,3 2-25 0,-5 0-5 15,-2 3-9-15,-4 2-7 0,-1 0-3 16,6 0-3-16,-3-1-33 0,2 1-57 15,-1 0-56-15,1-3-92 0,-11 0-123 16</inkml:trace>
  <inkml:trace contextRef="#ctx0" brushRef="#br1" timeOffset="-108972.55">21315 15944 174 0,'0'0'80'16,"0"0"-20"-16,0 0 33 0,-1-1-5 16,0 1-30-16,1-1-8 0,-1-1 5 15,0 1-2-15,0-1 1 0,0 0-1 16,0-2-8-16,1 0-7 0,0 0 0 15,1-2 1-15,1 0-2 0,1-1-6 0,1-1 3 16,0-1-8-16,4 1 0 16,-2-3-4-16,1 1-3 0,-1 1 3 15,1 0-6-15,0-1 5 0,-1 3-5 16,0-1 8-16,1 1-1 0,1 1-1 16,-1-1-4-16,0 1-3 0,-1 3-3 15,0 0-3-15,1 1-3 0,-1 2-4 16,-1 0 0-16,0 0-1 0,0 0-1 15,0 0 1-15,0 3-1 0,0 1 1 16,-1 3-1-16,0 3 2 0,1 2 1 16,-1 5 1-16,-1 1 4 0,0 5 2 15,-2 2 1-15,-1 0-2 0,-3 2-1 16,-1-1-1-16,-3 1-3 16,-1-3-1-16,-4 1-1 0,-1-3 0 15,-2 1-2-15,-1-2 2 0,-2 0-2 16,0-1-3-16,1-1-2 0,0-2-1 15,1-3 0-15,2-2 4 0,2-3 2 16,4-4 0-16,2 1 1 0,3-5 0 16,2-1 2-16,1 0 0 0,0 0-1 15,6-1 4-15,2-2-3 0,3-1 0 16,2-1 4-16,3 1 3 0,1 0 5 16,3 2-2-16,0 0 3 0,3 1-4 15,1 1-5-15,-1 0-4 0,1 0-2 16,-1 0-1-16,0 0-3 0,0 0-23 15,-3 1-21-15,0 0-33 0,-3 0-46 16,-1 0-67-16,-4-1-138 0,-3 0-117 16</inkml:trace>
  <inkml:trace contextRef="#ctx0" brushRef="#br1" timeOffset="-108800.58">21799 16215 844 0,'0'0'15'0,"0"0"-15"0,0 0-11 0,0-7-17 16,0 1-120-16,-1 2-55 0,0-1-99 16</inkml:trace>
  <inkml:trace contextRef="#ctx0" brushRef="#br1" timeOffset="-107190.64">22043 15900 32 0,'1'0'69'0,"1"1"-32"0,-1 0 29 15,0 1 11-15,0-1-25 0,-1 0 6 16,0 1 16-16,0 1-11 0,0-3-1 15,0 1-1-15,0-1 6 0,-2 0 3 16,0 0-6-16,0 0-11 0,0-3 0 16,0-1-5-16,0-1-7 0,1-2-4 15,1-2-6-15,0-3-8 0,2 1-3 16,3-2-1-16,1-1-1 0,1 0 1 16,1 1-1-16,3 1 3 0,-1 1-5 15,0 1 1-15,3 1-2 0,-1 2 3 16,3 0-4-16,-2 1-5 15,3 4 0-15,-2 0-4 0,1 1-4 16,0 1 0-16,-1 0-1 0,-2 3 0 16,-1 4 0-1,-1 4 0-15,-3 3-1 0,-2 4 0 0,-2 2 1 0,-1 1 1 16,-2 4-1-16,0 2 1 0,-2-2-1 16,-3 2 0-16,-1-1 0 0,-3-1-2 15,-1 1-3 1,-1-3 3-16,-3 0-5 0,1-1 3 0,-4-1 0 0,1-2 0 15,-1-1 4-15,1-1 1 0,0-3-1 16,2-1 0-16,0-1 0 0,2-4 1 16,3 1-1-16,1-3 0 15,2-1 0-15,3-1 1 0,3-2-1 0,0-1 0 16,1-1 3-16,4 0 8 16,5-2 6-16,2 0 1 0,5-1 5 15,0 1-1-15,4 1-1 0,0 1-4 16,4 0-6-16,0 0-6 0,2 1-4 15,-2-1-1-15,1 0-12 0,-2 0-17 16,-1 0-18-16,-2 0-33 0,-3 0-26 16,-2-1-50-16,-2-3-53 0,-3 1-57 15,-4-1-161-15</inkml:trace>
  <inkml:trace contextRef="#ctx0" brushRef="#br1" timeOffset="-106572.6">22676 15815 258 0,'0'0'73'0,"0"0"-46"0,13-11 52 0,-8 7-2 0,-1-1-29 0,-1 3-10 16,-3 0 0-16,0 1 3 0,0 0 10 15,0 0-6-15,-3 1-2 0,1 0 4 16,-1 0 1-16,0 0-11 0,0 1-7 15,0 0-1-15,0-1-4 0,3 0-6 16,-1 0-11-16,0 0-3 0,0 0-4 16,-2 1 0-16,0 1 0 0,-1 2-1 15,-3 2 0-15,-2 3 1 16,-3 2 4-16,-2 0 3 0,-2 4 3 16,1 2-3-16,-2 3-5 0,0 2-2 15,1 3-2-15,3 3 2 0,0 0 0 16,4 2-1-16,4 1 0 0,4-2 3 15,1 0 15-15,4-1 12 0,6-2 1 16,2-3-4-16,1-3 8 0,2-2 11 16,3-4 1-16,1-1 5 0,0-5-6 15,2-4-1-15,-2-4-19 0,0-1-14 16,-2-9 0-16,-3-1-3 0,0-6-6 16,-5-1 2-16,-3-4-5 15,-3-2-11-15,-3-1-18 0,-3 1-8 16,-5 4-15-16,-2 2-5 0,-5 5-9 15,-1 6-3-15,-6 5-3 0,0 2 6 16,-2 2-3-16,2 4-37 0,1 1-31 16,1 3-33-16,5-2-88 0,4-1-75 15</inkml:trace>
  <inkml:trace contextRef="#ctx0" brushRef="#br1" timeOffset="-106034.58">22903 15876 359 0,'0'0'89'0,"0"0"-4"0,0 0 41 0,17-11-38 0,-11 5-15 16,0 1-6-16,1-2-27 0,1 0-16 16,1-2-3-16,2 3 1 0,-1 0-2 15,1 1 17-15,1 1-23 0,-1 2 3 16,0 3 5-16,0-1-8 0,-3 4 1 15,0 2-5-15,-2 2-7 0,-1 3-3 16,-2 6 2-16,-3 4-1 0,0 3 0 16,-6 4 0-16,-4 7 3 0,-4 7-3 15,0-7 1-15,1-2 0 0,0-8-2 16,3-5 1-16,-1 2-1 16,1 1 2-16,1-3 1 0,2-2 12 15,4-4 4-15,1-2 6 0,2-3 10 16,0-4 2-16,4-2 6 0,3-3 2 15,4 0-1-15,1 0-10 0,4 0-7 16,2 0-5-16,4-1-1 0,2-1-9 16,1 0-7-16,1 0-3 0,0 0-2 15,-2 0 0-15,0-2-18 0,-1 2-27 16,-1 1-15-16,0 0-21 0,-1 1-28 16,0 1-42-16,8 5-54 0,-3-2-53 15,-4 0-88-15</inkml:trace>
  <inkml:trace contextRef="#ctx0" brushRef="#br1" timeOffset="-105627.89">23626 16015 349 0,'0'0'107'0,"0"0"-31"0,0 0 38 0,10-9-18 0,-5 8-5 0,2 1-12 16,-1 0-17-16,3 0-5 0,2 4-6 16,1 3-4-16,1 2-15 0,-1 2-15 15,0 4 2-15,1 0-9 0,-2 2-7 16,1 3-3-16,1-1 0 0,-2 0-2 16,1 0-6-16,-1-1-18 0,-2-2-27 15,2-1-30-15,-3-2-47 0,2-3-67 16,-3-3-78-16</inkml:trace>
  <inkml:trace contextRef="#ctx0" brushRef="#br1" timeOffset="-105355.47">23840 16011 541 0,'0'0'132'0,"0"0"-32"0,0 0 57 16,0 0-66-16,0 0-31 0,0 0-10 15,-40 37-23-15,24-24-17 0,-1 1-2 16,-3 1 10-16,0 3-1 0,0 2-4 16,0-1-2-16,0 1-7 0,1 0-3 15,1-2 0-15,4 0-1 0,1-2 0 16,4-1-12-16,3 0-37 0,2-2-40 15,3 0-56-15,2 1-59 0,4-4-53 16,1-3-186-16</inkml:trace>
  <inkml:trace contextRef="#ctx0" brushRef="#br1" timeOffset="-101124.4">24477 15769 211 0,'0'0'41'0,"0"0"15"15,0 0 14-15,6-17-8 0,-2 13-20 16,0 0-2-16,1 1 5 0,0 1 2 15,1 0 2-15,-2 1 2 0,0-2 2 16,0 1-2-16,-2 1-6 0,0 0-8 16,0 1-7-16,-2-1-9 0,0 1-6 15,0-1-7-15,0 0 0 16,0 1 2-16,0 0 1 0,0-1 0 16,0 0 5-16,1 0 6 0,-1 0 2 15,0-2-1-15,1 2 0 0,0 0-1 16,-1 0-4-16,1 0 1 0,1 0-5 15,-1-1-3-15,-1 1-1 0,0 0 1 16,0 1-3-16,0-1 2 0,0 0 0 16,0-2 0-16,-3 1 5 0,2-1 2 15,-1 0-1-15,1 1 0 0,1 0 1 16,0 0-5-16,0 1-1 0,-1 0-4 16,1 1 0-16,0 0 2 0,0 0-2 15,0 0-2-15,-1 0 1 16,1 0-2-16,0 0-2 0,0 0 3 15,0 4 3-15,0 0 0 0,0 2 5 16,-2 1-6-16,0 1 2 0,0 2-2 16,-2 1 2-16,0 3-1 0,-2 3-1 15,-2 2-2-15,1 4 4 0,-1-2 0 16,-2 4-1-16,-2-3-2 0,2 2 0 16,-2-2-1-16,1-1 0 0,1-2-1 15,0-1 2-15,3-1-6 0,1-2 1 31,1-2 0-31,2-2-1 0,-1-3 2 16,3-1 0-16,1 0-2 0,0-3 0 0,2-1 0 16,2-2 2-16,3-1 0 0,2 0 2 0,4-2 2 0,0-3-4 15,2 0 2-15,0-1 3 0,2 1-3 16,-1 1 0-16,2 1-1 0,0-1-2 16,-1 1-1-16,0-1 0 0,0 1 2 15,-2 1-2-15,-2 0 0 0,-3 0-1 16,-1 2 1-16,-3-1 0 0,-3 1 0 15,-1 1-1-15,-2 2 0 0,0 1 1 16,0 3 1-16,-5 2-1 0,-1 2 2 16,-3 0-1-16,0 1 0 0,-1 1 1 15,0 3 2-15,0-2-3 0,1 0-1 16,-1 1 0-16,3-2-1 0,-1 0-17 16,2-1-21-16,2-1-19 15,0-1-24-15,2-2-32 0,2 1-34 16,3-4-78-16,5-2-52 0,-2-3-70 15</inkml:trace>
  <inkml:trace contextRef="#ctx0" brushRef="#br1" timeOffset="-100369.78">24863 15823 186 0,'0'0'61'0,"0"0"20"0,0-1-8 0,0-1-22 16,0 2-4-16,-2-1 9 0,-1 1 2 16,1 0-1-16,1 0-5 15,1 0-7-15,-1 0-6 0,1 0-8 16,-1 0 5-16,1 0-2 0,0 0-4 15,0 0 2-15,0 0 7 0,2 0-3 16,1 0-2-16,2 0-5 0,0 0 1 16,2-2-6-16,1 1 1 0,1-2 3 15,2 0-6-15,2 1-1 0,2 0-7 16,-1 1 1-16,-1 1-7 0,1 0-3 16,-3 0-4-16,0 4 3 0,-4 0-3 15,-2 2 0-15,-1 3-1 0,-3 0 0 16,-1 3 0-16,-2 1 3 0,-4 1-3 15,0 0-5-15,-2 0-9 0,0 0-6 16,-1-1 4-16,0-1 1 0,-1 1 6 16,2-3 0-16,2-1 6 0,0-3 3 15,2-2-2-15,2-1 2 0,2-1 0 16,1-1 0-16,6-1 1 0,3 0 2 16,4 0-3-16,3-2 1 0,3 1 0 15,0 1-1-15,1 0 2 0,1 3-2 16,-2 1 0-16,0 3 0 0,-1 1 4 15,-3 2 7-15,0 3 1 0,-3 1-2 16,-2 1 6-16,0 2-3 0,-3 0 2 16,-3 1 3-16,-4-1 9 0,-1-2 8 15,-5 1 1-15,-4-3 0 0,-5-1-10 16,-2-2-10-16,-3-1-9 16,-1-3-3-16,-2 0-3 0,0-3-1 0,0-2-18 15,2-1-28-15,1 0-28 0,4-3-11 16,3-1-10-16,4-3-18 0,8-6-66 15,0 2-63-15,5-2-73 16</inkml:trace>
  <inkml:trace contextRef="#ctx0" brushRef="#br1" timeOffset="-99446.83">25468 15823 266 0,'0'0'66'0,"0"0"-6"0,13-7 35 0,-6 1-36 0,-2-1-4 15,1 0 8-15,-1 0-2 16,-1 2-8-16,0 0 4 0,0 1 4 16,-1 0-14-16,-1 0-4 0,-1 1 4 15,0-1-11-15,-1 2-6 0,1 0-6 16,-1 1 0-16,0 0-2 0,0 1-5 16,0-1 0-16,1 0 2 0,0 0-5 15,1 0 0-15,-1-2-5 0,1 2 5 16,-1-1 1-16,0 1-1 0,0 0 0 15,0-1 1-15,-1 1-2 0,1-1-1 16,-1 0 3-16,0 0-1 0,0-1-2 16,0 2-1-16,0-2 0 15,0 1 1-15,0 2 1 0,0-1-2 16,0 0 0-16,0 1 2 0,1 0-1 16,1-1-6-16,-1 0-2 0,2 1-3 15,-1-1 0-15,0 1-1 0,-1 0 1 16,0 0 0-16,0 0-1 0,0 0-1 15,-1 3 0-15,0-1 0 0,0 2 1 16,-1 1 2-16,-4 1-2 0,0 1 1 16,-1 2 0-16,1 3-1 0,-1 0 4 15,0 1-4-15,-1 2 3 0,2-1 1 16,-1 0-4-16,0 2 3 0,-3-2-3 16,0 0 0-16,0 0 0 0,-2-1 4 15,-2 1-3-15,1 1-1 0,-3-2 1 16,2 0 0-16,-1 0 0 0,2-1 0 15,0 0-1-15,1-2 2 0,2-1 0 16,2 0 3-16,3-2-2 0,1 0 0 16,3-3-3-16,4-1 1 0,2 0 3 15,3-2-3-15,2 0 2 0,3 1-2 16,1-2 0-16,2 0 0 0,1 0-1 16,-1-2 1-16,1 1-1 0,-1-2 0 15,0 2 0-15,-1-2 0 0,-1-1 0 16,0 1 2-16,-1 0-2 0,-2-1 1 15,1 1-1-15,-2-1-1 0,-1 1 1 16,0 0 0-16,-2-1 0 16,-2 2 0-16,0 0 1 0,-2-1-1 15,-1 2-1-15,1 1 1 0,-2 0 0 16,0 0-2-16,-1 1 2 0,-1 5-1 16,0 0 0-16,-1 2 1 0,-2-1 2 15,-1 4-1-15,0 0-1 0,0 2 1 16,1 0-1-16,-2 1 2 0,2 2-2 15,-1-1 0-15,1 2 0 0,-1-3 0 16,2 1-2-16,0-2-11 0,1 0-33 16,0-2-45-16,1-1-45 0,4 1-57 15,3-4-95-15,-1-4-152 0</inkml:trace>
  <inkml:trace contextRef="#ctx0" brushRef="#br1" timeOffset="-99272.52">25902 16205 850 0,'0'0'171'0,"3"3"2"0,-1-3-27 0,0 1-75 0,-2-1-45 0,1 0-18 0,-1 0-8 15,1 2-31-15,0-1-41 16,-1 0-18-16,1 2-43 0,0 2-50 16,4 0-56-16,0-1-48 0,0-1-122 15</inkml:trace>
  <inkml:trace contextRef="#ctx0" brushRef="#br1" timeOffset="-98568.77">26246 15940 138 0,'0'0'224'0,"0"0"-127"16,0 0 40-16,0 0-37 0,0 0-39 15,0 0-16-15,-1-34-2 0,-2 30 2 16,1 2 2-16,0-1 0 0,1-1 8 16,1 2-13-16,0-1-14 0,2 1-15 15,4-1-6-15,1 2-1 0,4-1 3 16,2 2 3-16,3 0 5 0,0 1-1 16,2 2-1-16,0 1-1 0,1 1-3 15,0 0-7-15,-4 1-1 0,-1-1-2 16,-5 1 0-16,-2 2-2 0,-3 0 2 15,-5 3-1-15,1-1 0 0,-8 1 0 16,-3 0-3-16,-7 1-1 0,-3 0 0 16,-2 0-9-16,-2 0-8 0,2-1 2 15,1 0 15-15,4-1 4 0,2-2 0 16,5 0 1-16,4 0-1 16,5-2 1-16,2 0-1 0,5 1 1 15,4-3 2-15,3 0-1 0,5-1 2 16,2-2 2-16,1 0 4 0,2-1 0 15,1 1-4-15,-1 2 1 0,0-1 3 16,0 1-3-16,-2 1-5 0,-1 0 3 16,-2 1 2-16,-4 1-4 0,-3 1 0 15,-1 1 1-15,-5 2-1 0,-2 0-1 16,-2 2 8-16,-5 1 11 0,-6 0 3 16,-1-1 1-16,-4 0-9 0,-3-1-1 15,-2-1-4-15,-2-1-7 0,-1 0-4 16,0-2-9-16,0 1-16 15,2-2-8-15,3-2-18 0,0-1-10 16,4-1-10-16,2-2-17 0,5-2-37 16,2-2-32-16,7-9-8 0,3 3-71 15,3-1-64-15</inkml:trace>
  <inkml:trace contextRef="#ctx0" brushRef="#br1" timeOffset="-98115.21">26845 15859 349 0,'0'0'86'0,"0"0"45"0,0 0-9 0,24-17-52 0,-18 13-12 16,-4 3 3-16,-1-1-12 0,-1 1-13 15,0 1-20-15,0 0-8 0,0 0 21 16,-1 4-28-16,-6 3 1 0,-3 3 20 16,-4 1 2-16,-4 5-8 0,-3 3-11 15,1 2-2-15,-4 5-1 0,2 3-1 16,-3 6 2-16,1 7-3 0,3-3 1 16,4-5 16-16,7-5 19 0,5-5 3 15,3 1-1-15,2 3-8 0,3-3-16 16,7-2-9-16,4-4 1 0,3-2 5 15,4-6 19-15,0-4 4 0,0-4-5 16,3-3-3-16,-2-3 2 0,-2-5 4 16,-2-5 3-16,-3-3-11 0,-5-6-16 15,-2-3-4-15,-3 1-4 0,-4 1-13 16,-2 4-14-16,-7 4-12 0,-6 5-15 16,-4 4-2-16,-2 3 16 0,1 2 8 15,0 1-9-15,1 0-33 0,1 5-31 16,4 3-75-16,3 0-64 15,5-1-94-15</inkml:trace>
  <inkml:trace contextRef="#ctx0" brushRef="#br1" timeOffset="-97442.4">27230 16023 391 0,'0'0'81'0,"0"0"16"0,0 0-9 0,0 0-56 0,-2-20-19 16,1 15 7-16,1-2 10 0,0 2 16 16,1-1 4-16,2 0 4 0,1 0-5 15,3 1 6-15,0 0 19 0,0 2-48 16,2 2 25-16,1 0-18 0,0 1-17 16,1 0-8-16,3 0-5 0,-3 1-2 15,-1 3 0-15,0 1-1 16,-1 3 0-16,-2 1 0 0,-3 2-1 15,0 3 0-15,-4 0-2 0,-4 0 3 16,-3 3-1-16,-4-2 1 0,-4 0-5 16,0-1-13-16,-1 0-7 0,1-4-1 15,0 0 7-15,5-2 9 0,2-3 9 16,2-1 1-16,4-1 0 0,0-1-3 16,2-2 3-16,4 1 1 0,3-1 3 15,1 0-2-15,3 0 0 0,2-1-1 16,1 1-1-16,1 0 1 0,-2 0 0 15,3 0 2-15,-2 1-1 0,1 0 0 16,-2 3-1-16,1 1 1 0,-1 0 5 16,-1 0 1-16,1 1 0 0,-1 1-3 15,-3 1 1-15,2 2 2 0,-5 1-3 16,-1 1 3-16,-3-1-1 0,-2 0 1 16,-3-2 4-1,-5 1 10-15,-2-1 2 0,-4-1-9 0,0 0-5 0,-5-2-5 16,-1-1-5-16,0-1 0 0,-3-1-9 15,-1 0-12-15,0-2-18 0,0-1-20 16,2 2-25-16,2-2-21 0,4 0 15 16,4 0-36-16,9-1-31 0,3-1-63 15,4-2-97-15</inkml:trace>
  <inkml:trace contextRef="#ctx0" brushRef="#br1" timeOffset="-97160.48">27746 15912 501 0,'0'0'123'0,"0"0"-6"0,0 0 61 0,37-28-96 0,-29 23-53 16,-1 3-2-16,-2 2-4 0,-2 2-3 15,-2 5-1-15,-1 5 12 0,-1 3 7 16,-2 5 0-16,-1 3-5 0,1 2-8 15,-3 9-11-15,2 7-3 16,2 10 1-16,1 2-4 0,0-2-4 16,4-6-2-16,1-8 0 0,3-6-2 15,-4-7 0-15,3 4-2 0,-1-3-16 16,0-1-15-16,2 0-23 0,2-5-23 16,1 3-25-16,1 0-42 0,6 3-54 15,-3-7-54-15</inkml:trace>
  <inkml:trace contextRef="#ctx0" brushRef="#br1" timeOffset="-96347.16">24613 16563 375 0,'0'0'39'0,"0"0"2"16,-1 0 29-16,1 0-43 0,3 0-3 16,2 0 24-16,4-1 13 0,1 1 16 15,5 0 1-15,2 0-5 0,4 1-13 16,6-3-8-16,8 2-9 0,12-4-9 16,13 1 0-16,11-1-4 15,2 1-12-15,2 1 2 0,3 2 7 16,7 0-2-16,7-1-9 0,7 1 0 15,5 0-1-15,8 0 9 0,5 0 3 16,5 0-4-16,0-3 0 0,2 2-7 16,-2-2-4-16,-2 2-8 0,-2-1 4 15,-5-1-6-15,-5 2 0 0,-4 0-2 16,-1-2 0-16,-5-1-3 0,-5 1-6 16,-6 1-11-1,-7 1-1-15,-6 1 3 0,-7 1-1 0,-5 2-5 0,-6 0-14 16,-5 0-8-16,-7 1-22 0,-5-1-49 15,-6 1-60-15,-12-3-90 0,-5-1-175 16</inkml:trace>
  <inkml:trace contextRef="#ctx0" brushRef="#br1" timeOffset="-90633.64">25074 17308 301 0,'0'0'18'15,"0"0"29"-15,0 0 53 0,0 0 0 16,-8 6-34-16,7-5-9 0,0 0 11 16,0-1 3-16,1 0-2 0,0 0-9 15,0 0-5-15,0-3-14 0,0-3-9 16,0-2-8-16,3-4-3 0,4 1-9 15,1-6-5-15,4 1-1 0,1-3-4 16,2 1 2-16,0-2 1 16,2 0 0-16,-2 1 4 0,2 2 0 15,-3 1-3-15,0 2 1 0,-1 4-1 16,0 1-4-16,-2 4-1 0,-2 1-1 16,2 2-1-16,-3 2 0 0,1 4 0 15,0 3-1-15,1 2 2 0,1 5 0 16,0 1 0-16,2 3 1 0,1 1-1 15,1 1 0-15,0 1 1 0,2-1 0 16,-1 2-1-16,1-2-2 0,-1 1 0 16,1-1 0-16,-1-1 1 0,1 0-2 15,-1-1 3-15,-2 0-3 0,-1-2-6 16,-1-2 2-16,-2-1 5 0,-1-4 1 16,0-1 1-16,-2-1 3 0,0-3-2 15,-1-4-1-15,1 0 1 0,-3-6 5 16,-1-3 1-16,0-4 2 0,-1-4-2 15,-1-1-3-15,1-6 2 0,-2-2-5 16,1-10-1-16,1-9 0 0,-1-11 0 16,0 0-1-16,0 5-3 0,2 7 4 15,-1 12 0-15,1 5 0 0,-1 7 0 16,-1 6 1-16,2 4 2 0,-1-2 2 16,2 1 0-16,1-1 6 0,1 1 4 15,3 4-4-15,2 0 3 0,3 0-2 16,6 3 0-16,5 0 3 0,9 2 1 15,11 0 8-15,13-1 0 0,6 2-4 16,0-2 1-16,-3 1-1 0,-1 2-4 16,1 1-2-16,3-1-1 15,3 0 5-15,-3 3-6 0,-1-1-5 16,-2 0-3-16,-4 1-3 0,-4-1-1 16,-3 4-1-16,-5 1-10 0,-4-1-23 15,-6 2-28-15,-7-2-44 0,-9 0-29 16,-6-2-56-16,1 3-69 0,-2-1-51 15</inkml:trace>
  <inkml:trace contextRef="#ctx0" brushRef="#br1" timeOffset="-90134.62">26012 17150 376 0,'2'0'34'0,"2"0"34"0,0 0 46 0,0 0-39 16,0-2-19-16,-1 1 19 0,-1 1-9 15,1 0-23-15,0 0-11 0,-1 1-5 16,-1 4 2-16,1 3 5 0,-2 4 5 16,0 3 6-16,-5 3-11 0,-1 4-9 15,-1 1-10-15,0 2-5 0,0 0-5 16,-2 1-3-16,3 2-1 0,-2-2 0 16,3 0-1-16,0 0-10 0,2-1-21 15,0-2-22-15,1 0-26 0,2-2-35 16,8 1-72-16,1-6 2 0,1-6-123 15</inkml:trace>
  <inkml:trace contextRef="#ctx0" brushRef="#br1" timeOffset="-89587.78">26441 17217 487 0,'0'0'19'0,"0"0"41"16,0 0 61-16,0 0-58 0,12-33-26 15,-12 27 15-15,0 1-1 0,-3 0-11 16,-1 2-8-16,-1 1-8 0,-3 1-6 16,1 1-10-16,-2 0-1 15,-2 3-1-15,2 1 6 0,-2 4-1 16,-1 2-7-16,-1 4-3 0,1 1 3 15,-2 1 1-15,1 3-2 0,0 2 0 16,4 0-2-16,2 0 1 0,2 1 1 16,3-1 16-16,2-1 8 0,1 0 7 15,4-3-4-15,3 0-5 0,1-1-4 16,3-3 2-16,-1 0-2 0,1-4-1 16,3-2-5-16,-2-2-1 0,2-5-1 15,0 0-1-15,0-4-1 16,-1-3 6-16,2-2 3 0,-2 0-6 15,0-4-6-15,-1 1-1 0,-1-3-5 16,0-3 0-16,-3 1 0 0,-1-3-1 16,-1-1-1-16,-3 2 1 0,-1 0 0 15,-3 1 0-15,0-1 0 0,-3 3-1 16,-2-1 1-16,-3 0 0 0,-1 2-1 16,1 1 0-16,-2 0-1 0,1 3 1 15,0 1 0-15,1 3 0 0,-1 1-3 16,1 3 0-16,1 2 0 0,0 1-1 15,0 0-21-15,1 4-20 0,-1 2-19 16,2 0-30-16,0 2-33 0,2 4-72 16,0-3-56-16,2-2-157 0</inkml:trace>
  <inkml:trace contextRef="#ctx0" brushRef="#br2" timeOffset="-78398.34">15458 17508 57 0,'0'0'12'16,"0"0"-11"-16,0 0 5 0,0 0 6 15,5-6 0-15,-2 5-1 0,-1 0 4 16,1 0 6-16,0-1-2 0,0 2 12 15,0 0 7-15,0-1 6 0,-1 0 5 16,1 0-5-16,-3-1-13 0,0 0-2 16,0 2-2-16,2-1-3 0,-2 1 0 15,0 0 4-15,0 0 6 0,1 0-4 16,1-1-5-16,-2 1-1 0,0-1-2 16,0 1 3-16,0 0-1 0,3-1 1 15,-1 1-9-15,1-3-4 0,0 2-3 16,0 0 3-16,0 0-1 0,-1 0 1 15,-1-1 1-15,-1 1 2 0,0 1 0 16,0 0-4-16,0 0-2 0,-3-1-7 16,-3 0-2-16,-2 1-2 0,-3-1 2 15,-1 0-1-15,-1-2 1 0,-3 2 1 16,2 0 0-16,-1 0 1 0,0-2-2 16,2 1 1-16,-1 0 4 0,1-1-2 15,-1 2-3-15,1 0 2 0,-1 1-1 16,3 0 2-16,-2-1-2 0,-1 1 1 15,5 0 3-15,-1 0 16 16,2 0 7-16,4 0 3 0,-1 0 3 16,3 0 2-16,1-1-4 0,-1 1-7 15,2 0-9-15,-3 0-5 0,3 0-3 16,0 0-4-16,-2 0 0 0,2 0-2 16,0 0 1-16,-2 0-1 0,2 0 4 15,0 0 3-15,0 0 3 0,0 0-1 16,0 0 1-16,0 0-3 0,0 0 1 15,0 0-5-15,0 0-4 0,0 3 0 16,0 4-1-16,2 0 0 0,-2 6 0 16,2 2 0-16,1 4 0 0,-1 5 1 15,-1 2-1-15,1 8 0 0,-2 8 0 16,1 8 1-16,1 0-1 16,-2-1 0-16,2-3 0 0,-1-6 0 15,-1 0 1-15,2 1-1 0,1 0 1 16,-1 0-1-16,5-4 2 0,-2 2-2 15,0-3 0-15,0-2 0 0,1-7 0 16,-3-5 0-16,1-6-1 0,0-2 1 16,-1 2-1-16,0 2 1 0,0 0-1 15,-1-2 2-15,0-2 0 0,-2-5-1 16,0-2 0-16,1-1 0 0,-1-2 4 16,0-1-3-16,0-2 3 0,0-1 0 15,0 0 0-15,0 0 1 16,0-1-1-16,0-3 1 0,2 0-4 15,1-2 4-15,2-1 0 0,4-1-4 16,1-1 3-16,1 1-3 0,6 0-1 16,5 1-1-16,-1 0-1 0,4 2 2 15,-1 1-1-15,1 0-3 0,2 3-9 16,-3-1 1-16,3 1-10 0,-2 1-7 16,1 0-30-16,0 0-23 0,10-2-56 15,-9 0-80-15,-2-1-134 0</inkml:trace>
  <inkml:trace contextRef="#ctx0" brushRef="#br2" timeOffset="-77912.92">15973 17924 487 0,'-6'0'41'0,"6"0"-18"0,0 0 74 0,0 0-11 0,6-1-6 16,5 0 5-16,5-4-2 0,3 3-20 15,6-3-12-15,2 1-7 0,1 1-1 16,-1 2-22-16,3 0-13 16,-6 1-4-16,3 0-2 0,-3 0-2 15,1 1-7-15,0-1-49 0,-1 0-35 16,0 2-74-16,9 0-70 0,-3-2-76 16</inkml:trace>
  <inkml:trace contextRef="#ctx0" brushRef="#br2" timeOffset="-76396.29">16932 17775 124 0,'3'0'8'0,"-3"-1"-5"0,2 1 26 16,-2-3-5-16,0 1-12 0,2 0 2 16,-1-1 15-16,-1 1 15 0,2 1 0 15,-1 1 1-15,1-2-12 0,0 2 0 16,-1-2-5-16,3 1-5 0,0 1-2 15,-3-1 5-15,3 0 6 0,-3 0-5 16,1 0-5-16,-2-1-1 0,3 1 2 16,-3 0 7-16,0 1 4 15,0-1-5-15,0-1 0 0,0 0 2 16,3 1 6-16,-3 0-5 0,0 1-7 16,0 0-4-16,0 0-5 0,0 0-8 15,0 0-5-15,0 5 6 0,0 2 13 16,0 3 6-16,-3 5-5 0,0 4 2 15,0 2 2-15,-2 5 0 16,-1 2 0-16,1 6-5 0,2 7 0 0,1 5-1 16,2-4-1-16,0-9-10 0,0-10-3 15,0-5-4-15,0 0-2 0,0 3-1 16,0 1-4-16,2-3-24 0,1-4-24 16,0-2-40-16,-1-4-49 0,5-4-62 15,-5-3-25-15,3-2-136 0</inkml:trace>
  <inkml:trace contextRef="#ctx0" brushRef="#br2" timeOffset="-75755.42">17232 17755 268 0,'0'0'44'0,"0"0"4"0,0 0 66 0,5-13-41 16,-2 10-11-16,-1-2 1 16,1-1 2-16,0 2-2 0,-1-1 10 15,0-1-5-15,-1 2-15 0,1 1-15 16,-1 2-13-16,-1 0-11 0,0 1-5 16,-4 0-9-16,-3 2-4 0,1 4 0 15,-5 2 3-15,1 4-1 0,-1 1 2 16,-3 1 1-16,5 2-1 0,-1-1 1 15,2 0-2-15,4 2-1 0,0-3 2 16,4-2 0-16,0 1 2 0,0-1-2 16,8-2 1-16,3-1 0 15,0-2 1-15,6 0 6 0,1-3-4 16,4 1 6-16,0-3-5 0,2 1-1 16,-2-2 4-16,2 0 7 0,-1 0 0 15,-2 0-5-15,-2 3 1 0,1-2 0 16,-4-1 0-16,2 4-2 0,-6-1 4 15,2 0-7-15,-6 3-4 0,0-1 1 16,-4 2-3-16,-4 0 1 0,-2 2 0 16,-3-1-1-16,-4 0 5 0,-4 2-3 15,0-2-1-15,-5-1-1 0,0 3 3 16,-1-3-3-16,-3-1-16 0,1 1-12 16,-1-1-11-16,-3 0-22 0,3-1-18 15,0 1-22-15,1-3-30 0,1-1-12 16,2-3-16-16,4 0-43 0</inkml:trace>
  <inkml:trace contextRef="#ctx0" brushRef="#br2" timeOffset="-75479.94">17267 17713 692 0,'0'0'84'0,"0"0"47"0,0 0-7 0,29-15-56 16,-12 9-14-16,4-1-8 0,2 1-26 15,1 1-14-15,1 1-6 16,2 0-4-16,-2 3-15 0,2 1-39 15,0 0-55-15,11 1-76 0,-5 2-60 16,-3-2-75-16</inkml:trace>
  <inkml:trace contextRef="#ctx0" brushRef="#br2" timeOffset="-75042.31">17907 17750 674 0,'0'0'34'0,"0"0"41"0,0 0 64 15,0 0-92-15,0 0-37 0,0 0 4 16,0 0-3-16,0 0-8 0,14-21-3 16,-17 23-4-16,-2 1-6 0,-4 4-9 15,0 1 3-15,-1 4 3 0,-1 1 4 16,0 0 8-16,3 1 1 0,1-3 0 15,0 2-2-15,5 0 0 0,2 0-4 16,5-3 0-16,4 2 6 0,1-3 3 16,4 0 5-16,2-1 1 0,4-1 3 15,-4 0 9-15,5 0 3 0,-4 1 2 16,1-1 2-16,-4 1-16 0,-2 0-5 16,-2 1-5-16,-2 1 3 15,-2 0 2-15,-4 1-1 0,-2-1 1 16,0 2 0-16,-8 0 6 0,-1-1 1 15,-4 1-5-15,-4 0-3 0,-1-2-1 16,-3-1-4-16,-1 0-1 0,0-2-23 16,2-1-5-16,-1-2-7 0,5 0-24 15,2-3-23-15,3-1-48 0,5-8-51 16,1-3-69-16,2 1-104 0</inkml:trace>
  <inkml:trace contextRef="#ctx0" brushRef="#br2" timeOffset="-74869.15">17934 17755 825 0,'0'0'126'0,"0"0"10"0,0 0-31 0,0 0-63 0,47-21-11 0,-29 14-18 15,3 0-11-15,-1 3-2 0,-1 0-19 16,1 0-18-16,2 2-48 0,-1 1-40 15,1 1-54-15,10 0-19 0,-5 0-22 16,-4 0-69-16</inkml:trace>
  <inkml:trace contextRef="#ctx0" brushRef="#br2" timeOffset="-74191.02">18569 17766 432 0,'0'0'30'0,"0"0"1"0,0 0 57 16,0 0-63-16,0 0-9 0,8-39 14 15,-6 32-3-15,-1 0 10 0,-1 2 18 16,0 1 16-16,1-1-4 0,-1 3-12 16,0-2-12-16,0 2-18 0,0 0-19 15,-1-1-6-15,-2 2-3 0,0 1-2 16,-2 0 5-16,-3 1 0 0,-2 3 0 15,-5 1-5-15,-4 2 0 0,-2 2-7 16,-2 0-7-16,-2 2-4 16,3 0-8-16,1 2-5 0,2 1 18 15,8 0 17-15,2 0-5 0,5 0 3 16,4-2-2-16,7 1 5 0,3-2 0 16,0 1 11-16,3-1 5 0,1 0-1 15,0-2 1-15,0 1-1 0,2-1 8 16,0-2 5-16,-1 1 0 0,2 1-1 15,1 0 4-15,-2 0-9 0,1-1-9 16,0 3-7-16,1 2 0 0,-5-2-1 16,3 3-1-16,-5 0-2 0,-3 0 0 15,0-1 9-15,-4 1 7 16,-2 0 1-16,-2-2-5 0,-1-1-2 16,-5-1 0-16,-6-1-3 0,1-2-3 15,-5-2-6-15,-3-3-1 0,0 0-5 16,-2-2 1-16,0-2 0 0,0-4 3 15,1-2 1-15,2-2 1 0,1-2 0 16,2-4 0-16,0-2 0 0,7-1-1 16,3 1-2-16,4-1 3 0,1 0-1 15,6 3 6-15,4 2-2 0,4-2 6 16,2 2-4-16,4 0 0 0,0 0 6 16,1 0 3-16,1 0 2 0,-1-1-1 15,-4 0 3-15,0 2-1 0,-5-1-4 16,-3 0-4-16,-3 0-1 15,-6 1 2-15,0 0-10 0,-3 0 0 16,-5 4-12-16,-3 1-25 0,-3 2 9 16,1 2-21-16,-3 4-14 0,-1 2-32 15,0 4-65-15,-1 6-64 0,1 0-84 16</inkml:trace>
  <inkml:trace contextRef="#ctx0" brushRef="#br2" timeOffset="-73807.98">18992 18067 611 0,'0'0'130'0,"5"0"-61"0,-2 0 63 0,-1 0-83 15,1 0-35-15,-3 0-2 0,0 0-12 16,-3 0-2-16,-5 0 1 0,2 0-3 15,-5 0 4-15,1 0 3 0,1 0 2 16,-2 0 5-16,5 0-1 0,-1-3-7 16,5 1-1-16,-1-1-1 0,3-1-31 15,0-2-47-15,8-1-76 0,1 1-72 16,-1 2-89-16</inkml:trace>
  <inkml:trace contextRef="#ctx0" brushRef="#br2" timeOffset="-73168.34">19512 17870 559 0,'0'0'17'0,"0"0"9"16,0 0 71-16,0 0-69 0,16-37-2 16,-15 30 15-16,-1-1 0 0,0 1-10 15,0 0-1-15,-4-1 2 0,2 1 12 16,-1 0-1-16,-1 1-16 0,0-1-1 16,1 1 6-16,1 0-4 0,0 1-8 15,0 0-5-15,0-1-5 0,-2 1-7 16,1 1-3-16,-2-2 1 0,-2 0-1 15,-2 2 0-15,0 0-1 0,-3 2 0 16,-3 2 0-16,-2 0-1 0,-3 3 1 16,-2 6 1-16,-3 1 0 0,3 0 0 15,-2 4 0-15,1 1 0 0,5 2-3 16,2-1-11-16,5 3-3 0,3-3 0 16,4-1 8-16,4 0 2 0,1-3 0 15,5 0 0-15,2-3 5 0,3-2-1 16,-2-2 3-16,4-3 1 0,0-2 3 15,1-3 0-15,1-2 8 0,0-4 16 16,2-1-8-16,-1 0-2 0,1-4 4 16,0-2-2-16,1-1-7 0,-1 1-5 15,1-2-3-15,-1 4 1 0,-2 3 2 16,-2 1-6-16,-1 3-2 0,-2 3 0 16,-4 2-2-16,-2 2-1 0,-1 3-2 15,-2 3 5-15,-1 3 14 0,-1 3 5 16,-3 4 5-16,-4 4 9 0,2 4 2 15,-2 3 2-15,1 9-8 0,2 6-3 16,1 7-9-16,1-2-7 0,2-10-5 16,0-9-1-16,1-10-2 15,-3 0-1-15,2 2-1 0,-2 1-37 16,0 1-46-16,0-3-54 0,1-6-84 16,-1-6-153-16,1-7-258 0</inkml:trace>
  <inkml:trace contextRef="#ctx0" brushRef="#br2" timeOffset="-71977.98">20053 18230 302 0,'2'0'229'0,"1"0"-160"0,2 0 46 0,1 0-45 16,-1 0-31-16,1 0 2 0,0 0-9 15,-1 0-11-15,-2 0-13 0,2 0-8 16,-3 1 0-16,-2-1-7 0,0 2-2 16,0 0 9-16,-4 1 1 0,-3 0 8 15,1 0-3-15,-2-2-4 0,1-1-1 16,-1 0-1-16,2 0-8 0,1 0 0 16,1-1 5-16,2-2 3 0,1 0-1 15,1 0 1-15,1-2 0 0,2 0 0 16,2 1 2-16,-1-2 12 0,2 1 1 15,1-1 1-15,-1 0-8 0,0 2-3 16,-1-1-2-16,0 1-2 0,-2 1 1 16,1 1 1-16,-2 1-1 0,-1-1 0 15,-1 1-2-15,0 0 0 0,0 1-3 16,0 0 2-16,0 0 0 0,0 2-1 16,-2 1 2-16,0 1 0 15,-2 1 0-15,1 1 0 0,-1-1 0 16,2-1 0-16,-2 2 0 0,1-1 0 15,0-2 2-15,0 2-1 0,0 0-1 16,0-2 0-16,0 1 0 0,-1-1 1 16,1-1-1-16,0 0 0 0,-1-2 1 15,2 0 1-15,-2 0 0 0,2-4-1 16,0 1 4-16,-1-2-2 0,3-1 9 16,-2-1 5-16,4 0 9 0,-2-2-4 15,0-3-7-15,2 2-11 0,2-4 0 16,0-2-4-16,1 0 1 0,0 3-1 15,0 2 1-15,0 3-2 16,-1 2 2-16,-1 3-1 0,1 2 3 0,-2 1 5 16,0 0 5-16,1 2 3 15,-1 1-4-15,-1 1-6 0,3 0-4 16,-2 0-2-16,-1-1 0 0,0 0-3 16,-1 0-6-16,0-1-7 0,-1 2 1 15,-2-1 1-15,-1 0 2 0,0 0 4 16,-1-2-1-16,2 1-2 0,0 0 9 15,1-1 2-15,0-1 1 0,2 0-1 16,-2 0 2-16,2 0-1 0,0 0 0 16,0-1 2-16,0-2-2 0,4 1 3 15,-1 0 5-15,3 2 4 0,1-1 5 16,1 1 0-16,2 0 1 0,-1 0-8 16,1 2 0-16,1 2 3 0,0 1 1 15,-1 2 1-15,2 2-2 0,-2 1-8 16,0 3-5-16,0 1 0 0,-2 2 4 15,-2 1-4-15,0 3 0 0,-1 2-1 16,-3 3 0-16,-2-1 0 0,0 2 3 16,-6 1 24-16,-1-2 19 15,0-1-1-15,-2-2-18 0,-2-1-14 16,1-3-5-16,-1-1-1 0,-1-4-6 16,0 0-1-16,3-2 1 0,-2-4-1 15,3-1 0-15,0-2-4 0,0-3-9 16,2 0-16-16,2 0-24 0,0-1-16 15,2 0-37-15,2-2-74 0,4-2-119 16,-1-3-211-16</inkml:trace>
  <inkml:trace contextRef="#ctx0" brushRef="#br2" timeOffset="-68973.69">21005 17888 119 0,'0'0'34'15,"0"0"16"-15,0-3 27 0,0-1-26 16,0 3-17-16,0 0-8 16,1-2-4-16,1 1 2 0,-1 1 14 0,-1 0 5 15,2 0 5-15,-2 0 2 0,0 0-2 16,0 0-10-16,0 0-15 0,0 1-6 15,-2 0 8-15,0 0 3 0,0 0 5 16,2 0 7-16,0 0 3 0,0 0-5 16,6-1 2-16,4 0 5 0,4-3-4 15,6 1 0-15,5-1 1 16,2 1-1-16,3-1 0 0,2 2-9 16,-1 1-10-16,0 0-10 0,-2 1-4 15,-1 0-6-15,-2 0-2 0,-1 2 0 16,-1 0-29-16,-3 2-43 0,1-1-29 15,-3 1-51-15,3 0-63 0,-5 0-34 16,-4-3-181-16</inkml:trace>
  <inkml:trace contextRef="#ctx0" brushRef="#br2" timeOffset="-68147.61">21985 17776 289 0,'0'0'64'0,"0"0"24"0,0 0 16 0,0 0-28 16,21-34-22-16,-20 27 3 0,-1 0-6 15,0 1-7-15,0 1-8 0,-1 0-3 16,-2 0-2-16,2 3 1 0,-1-1 2 16,0 0 1-16,1 1-3 0,-1-3-7 15,1 3-5-15,0-2 0 0,0 1-1 16,-1-1-5-16,1 0-2 0,-1-1 0 15,-1 0-4-15,1 1 0 0,-2-2 4 16,-1-2 2-16,0 2-1 0,1-1 4 16,-1 2-2-16,0-1-3 0,-1 3 1 15,-1-2-5-15,1-1-5 0,-2 0 5 16,-1 2 10-16,-3 0-10 0,-1 2-5 16,-3 2-3-16,0 0 1 0,-4 6-1 15,-2 3-8-15,1 5 6 0,-2 0 2 16,1 1 0-16,4 4 0 0,2-2-2 15,6 2 1 1,3-1-3-16,5-1-2 0,2 1 1 0,6-1 2 16,3-3 0-16,5 1-1 0,1-3-1 15,2-2 3-15,2-1 2 0,2-2-1 16,0-3 1-16,-1-2-15 0,0-2 15 16,1 0 0-16,-2-4 1 0,1-2 1 15,-3-1-1-15,1-1 7 0,-3-1-4 16,-1-1 1-16,-3 1 3 0,1-2 1 15,-3 1-2-15,-2-1 1 0,0 2-2 16,-1 1 2-16,-2 0-1 0,0-2-2 16,-2 3 0-16,0-1 3 15,0 2-4-15,-1 2 2 0,0-2-1 16,-1 0 4-16,0 2-1 0,0 1-3 16,0 1 0-16,0 1-3 0,0 1-2 15,0 1-3-15,0 2-2 0,-4 4 4 16,1 4 0-16,-2 0 1 0,1 5 0 15,-2 2 1-15,1 3-1 0,1 3 2 16,1 1 10-16,2 2 6 0,1 2 0 16,0 1 3-16,4 1-7 0,1-2 0 15,0-1-5-15,2 0 0 0,-2-1-5 16,-1-3-1-16,-1-1-3 0,-1-2-15 16,0-4-19-16,0-1-36 15,0-5-23-15,1-5-54 0,4-7-107 16,-2-4-97-16</inkml:trace>
  <inkml:trace contextRef="#ctx0" brushRef="#br2" timeOffset="-67350.52">22322 17728 125 0,'-1'0'142'0,"0"-1"-122"0,1-2 55 0,0 1-33 0,0 0-20 15,0 1 14-15,0 0 13 0,0-1 2 16,1-1 8-16,2 2 1 0,-1-2 6 15,1 0-5-15,1 1 4 0,2-3-2 16,2 3-15-16,3-4-10 0,0 1-3 16,2 0-3-16,-1 1-7 0,1 0-8 15,0 2-6-15,-2 1-8 0,1 1-2 16,-3 0-1-16,-1 2-2 0,1 4-2 16,-3 2 1-16,-2 1 2 15,0 2 0-15,-3 3 0 0,-1 2-5 16,-4 2-3-16,-4 1-4 0,-5-2-3 15,-2 2-17-15,-4-1 3 0,1-1 12 16,0-1 12-16,1-3 6 0,5-3 0 16,2-1 1-16,4-3-1 0,2-2 0 15,3-1-1-15,1-1-8 0,5-2 9 16,1 0 20-16,4-2 7 0,1-1-16 16,3 0-5-16,1-1 1 0,1 3-5 15,-1-1-1-15,2 2 2 0,-2 0 5 16,2 0-1-16,-2 1 2 0,0 2 5 15,0 3 2-15,1 0-5 16,-1 1-4-16,-2 1 2 0,-1 5 5 16,-1 0 4-16,-4 2 0 15,-2 1 4-15,-3 4 6 0,-2-1 1 0,-4 0 4 16,-4-2 2-16,-5-2-4 0,-2 0-12 16,-3-2-6-16,-1-1-4 0,-5-3-8 15,0 0 1-15,0-2-2 0,-2-2-6 16,4-1-32-16,0-2-31 0,2-2-18 15,5-1-8-15,3-4-31 0,7-8-37 16,3 3-67-16,2-3-135 0</inkml:trace>
  <inkml:trace contextRef="#ctx0" brushRef="#br2" timeOffset="-66912.69">22694 17733 588 0,'0'0'101'0,"0"0"-96"0,10-2 122 0,-3-2-55 0,4 3-45 0,0-1 5 15,3 0-3-15,0 0 2 16,4 1 27-16,1 1-2 0,1 0-12 16,0 0-10-16,0 1-7 0,0 3-6 15,-1-2 1-15,0-1-2 0,1 1-4 16,-3 0-2-16,-1-2-3 0,-3 0 0 16,0 0 1-16,-2 0-7 0,-2 0-1 15,0-2-2-15,-3 2-2 0,-2 0 0 16,-2 0 0-16,-2 0-3 0,0 0-9 15,-1 5 2-15,-5 2 10 0,-4 6 19 16,-1 2-1-16,-2 5-3 16,-3 2 1-16,2 3-5 0,-2 0-3 15,2 3-4-15,0 0 0 0,0 3-3 16,3-2-1-16,3 0-11 0,2 0-64 16,3-2-48-16,3 8-63 0,3-8-121 15,4-9-146-15</inkml:trace>
  <inkml:trace contextRef="#ctx0" brushRef="#br2" timeOffset="-66521.75">23230 18100 288 0,'0'0'351'0,"0"0"-303"0,0 0 46 0,0 0-24 0,0 0-47 16,17-4 13-16,-16 1-13 15,1 1-8-15,-1 1 12 0,-1-1 15 0,1-1 6 16,-1 2-9-16,1-1-5 0,1 0-6 15,1 0-8-15,-1 1-1 0,1 1-3 16,0 0 6-16,1 0-7 0,-1 4-10 16,-1-1 0-16,-1 3-3 0,-1 0-2 15,0 0-1-15,0-1-3 0,-1 0 4 16,0 0 3-16,-1-3-3 0,0 2-5 16,0-3-51-16,0 1-20 0,-1-2-48 15,1 0-121-15,0-3-104 0</inkml:trace>
  <inkml:trace contextRef="#ctx0" brushRef="#br2" timeOffset="-65833.26">23539 17774 241 0,'0'0'48'0,"0"0"48"0,0 0-2 0,0 0-34 0,0 0 0 16,12-26 0-16,-12 20-12 0,2 4 6 16,-1-4 1-16,0 3-11 0,2-1-6 15,-1 2-6-15,1-1-1 0,0 1 0 16,1 1-6-16,2 0-7 0,-3 0-2 16,1 1-7-16,-1 0-3 0,-1 0-6 15,-2 3 0-15,-1 3-11 0,-4 1 7 16,-3 1 4-16,-2 3 6 0,-1 0 2 15,0 2-1-15,0-1-1 0,1 1-2 16,4-2-1-16,-1 1 0 16,4 0-2-16,2-2-1 0,1 0-1 15,0-1-2-15,3-3 3 0,2-1 11 16,3-1 6-16,0-2 1 0,1 1 1 16,2-3 0-16,1 0 3 0,0-1 2 15,0-2-2-15,1 1 1 0,1-3-8 16,1 4 0-16,0 0-11 0,-1-1 1 15,1 1 1-15,-1 1 2 0,-1 0-2 16,1 3 4-16,-2 0 0 0,0 3 8 16,-1 1-7-16,-1 4 0 0,1-1 2 15,-4 4-4-15,-1 4-3 0,-2 0-2 16,-3 2 6-16,-1 1-8 0,-3-1 2 16,-3 1-1-16,-4-2-1 0,-2-2 0 15,-3 0 2-15,0-2-4 0,-1 0 0 16,-2-2-17-16,0-2-36 0,1-1-21 15,2-3-12-15,0-3-26 0,3-1-31 16,3-3-40-16,2-6-20 0,4 0-55 16,1-2-41-16</inkml:trace>
  <inkml:trace contextRef="#ctx0" brushRef="#br2" timeOffset="-65496.29">23628 17685 415 0,'0'0'74'0,"0"0"-1"16,2 0 36-16,0-1-50 0,4 0-31 15,-1-1 17-15,3 0 3 0,1 0-7 16,3 1 2-16,1-2 13 0,2 1-1 16,1 1-11-16,1 1-11 0,-1-1-14 15,1 1-15-15,1 0-3 0,0 0-1 16,-1 0-4-16,1 0-32 0,0 1-43 15,-1 0-34-15,6-1-55 0,-5 0-43 16,-1 0-109-16</inkml:trace>
  <inkml:trace contextRef="#ctx0" brushRef="#br2" timeOffset="-64648.54">23965 17425 368 0,'0'0'77'0,"0"0"44"15,0 0-1-15,0 0-59 0,0 0-11 16,-15-1 0-16,19 1-20 0,4 0 29 16,3 0 8-16,5 1-16 15,3 0-6-15,1-1 0 0,2 0-8 16,2 0-10-16,-2 0-3 0,1 0 3 15,0-1-2-15,-2 0-6 0,-2 0 3 16,-1-2-4-16,-1 2-2 0,-2-1-4 16,-3 1 1-16,0-2 3 0,-3 2 3 15,-1 0-3-15,-3 0 3 0,-1 0-4 16,-1 1-5-16,-2 0-3 0,-1 0-3 16,0 0-4-16,0 0 1 0,0 3-1 15,0 3 1-15,0 1 1 0,0 2-2 16,0 5 2-16,0 4 1 0,0 4-1 15,0 2-1-15,-1 4 0 16,-1 3 0-16,0-1-1 0,2 7 0 16,0 7 0-16,-1 5-4 0,2 0-1 15,1-5-2-15,2-6 3 0,-1-8 2 16,1-5 2-16,-1 3-5 0,0-1 3 0,0-1-7 16,1 2-8-16,0-5 2 0,2 5-1 15,1 5 3-15,-1-3-1 0,1-1 6 16,0-2 7-16,1-2 0 0,-2-3 1 15,-2-3-2-15,-1-2-3 0,-1-2 0 16,-2-3 3-16,0-3-1 16,-2 0-9-16,0-2-3 0,-1-2 10 15,2 0 5-15,-1-1 0 0,1 0 1 16,0 1-1-16,1-2-1 0,0 2 1 16,0-2 0-16,0 1 0 0,0-2 0 15,0 0 1-15,0 0-1 0,-4 0 0 16,-4-1 0-16,-2-1 5 0,-5 2 7 15,-4-2 0-15,-4 1 7 0,-4 1-2 16,-7 0 3-16,-7 2 0 0,-6 1 14 16,5 0-2-16,10 1-17 0,9-3-6 15,9-1-4-15,-3 1-5 0,-1 1 0 16,-1-1-5-16,3 3-29 16,2-1-29-16,4-2-41 0,1 3-66 15,4-4-98-15,2 0-115 0</inkml:trace>
</inkml:ink>
</file>

<file path=ppt/ink/ink8.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1-06T15:06:54.851"/>
    </inkml:context>
    <inkml:brush xml:id="br0">
      <inkml:brushProperty name="width" value="0.05292" units="cm"/>
      <inkml:brushProperty name="height" value="0.05292" units="cm"/>
    </inkml:brush>
    <inkml:brush xml:id="br1">
      <inkml:brushProperty name="width" value="0.05292" units="cm"/>
      <inkml:brushProperty name="height" value="0.05292" units="cm"/>
      <inkml:brushProperty name="color" value="#FF0000"/>
    </inkml:brush>
  </inkml:definitions>
  <inkml:trace contextRef="#ctx0" brushRef="#br0">4632 4980 147 0,'0'0'83'16,"0"0"-65"0,0 0 13-16,0 0 18 0,0 2-1 0,0-1-13 0,0-1 13 15,0 0-1-15,0 0 5 0,0 0-11 16,0 0-4-16,0 0 4 0,0 0 8 15,0 0-2-15,0 1-1 0,-1-1-10 16,-1 0-5-16,0 0-1 0,0 0-5 16,-2 0 1-16,3-5 2 0,0-1-2 15,1-4-12-15,0-1-4 16,5-3-3-16,1-4-4 0,3-2-1 16,3-2-2-16,0-1 0 0,3-2 1 15,0-1-1-15,1-1 0 0,-1-1 2 16,2-1-1-16,-1 0 3 0,0-1 0 15,-1 2-4-15,0 0 2 0,-1-2-2 16,0 2 0-16,-2 1 0 0,1 0 0 16,-1 2 2-16,-2 2-2 0,1 1 0 31,-2 1 1-31,-2 4-1 0,1-1 0 0,-4 4 4 0,0 0 2 0,-2 3 3 16,0 0-3-1,0 1 0-15,0 1-2 0,-1 2 2 0,1-1-1 0,-1 0 3 16,0 3-3-16,0 1-1 0,0 1-4 15,0 1 0-15,-1 2-1 16,0 0-5-16,1 2-1 0,-1 4 1 16,0 4 4-16,0 3 2 0,0 5 0 15,0 4 1-15,-3 5-1 0,-3 7 0 16,-1 8 1-16,-2 8-2 0,-1 1 2 16,2-3-2-16,2-6 1 0,0-4 0 15,2-2 0 1,2-6 1-16,2-7-1 0,0-5-1 0,0-3 1 0,6 4-1 15,-1-1 0-15,3 1 1 0,1-3-2 16,2-2 0-16,1-4 2 0,0-4 0 16,3-2 3-16,-1-3-1 0,2-1 1 15,-1-4 2-15,2-4 0 0,-1-3 4 16,2-6-2-16,0-1-3 0,0-6 0 16,-1-3-2-16,2-9-2 0,1-9 2 15,-1-11-1-15,-1-3-1 0,-3 2-3 16,-4 6 1-16,-3 9-3 0,-3 10 5 15,-1 8 0-15,-2 8 0 0,-1 4 0 16,0 0 0-16,-1-1 0 0,0 2-1 16,0 4 0-16,-1 2 0 0,-3 5-10 15,-1 0-8-15,0 8-8 0,-3 5 13 16,1 5 8-16,-2 4 1 0,1 5 3 16,1 7 1-16,1-3-3 0,3 2-1 15,1 6 1-15,2 0 1 0,3-1 1 16,1-5 2-16,2-5 0 15,1-7 2-15,3 5 15 0,3 0 13 16,1-2 7-16,2-4-4 0,1 0-2 16,-1-3-2-16,1-1-2 0,-1-3-4 15,1-1-4-15,-2-3-10 0,1-3-2 16,-2-3-1-16,2-1-6 0,-3-2-5 16,-1 0-27-16,2-6-31 0,-2-1-51 15,2-7-72-15,-3 0-93 0,-2 3-147 16</inkml:trace>
  <inkml:trace contextRef="#ctx0" brushRef="#br0" timeOffset="721.95">5760 4860 122 0,'0'-3'230'0,"0"2"-184"0,0-3 11 0,0 1 0 0,1 1-23 16,-1-1-8-16,0 1 15 0,1-1 6 15,-1 0 5-15,0 0-7 0,1 0 4 16,0 0 2-16,-1 0-3 0,1 0-4 15,-1-1-8-15,0 1-6 0,-1 0-6 16,-2-1-8-16,-2 1-4 16,-1-1-4-16,-1 2 3 0,-2-1 2 15,0 1-6-15,-1 0-3 0,-1 1-3 16,0 0-1-16,-3 1 0 0,2 4 0 16,0 1-2-16,-2 2 2 0,2 2-2 15,0 4-1-15,0 1 1 0,2 1-9 16,1 2-9-16,3 1-4 0,1-2 3 15,3 1 0-15,2 0 2 0,0-2 13 16,2 0 3-16,3-2 3 0,3-1-2 16,2-1 2-16,0-1 0 0,1-2 2 15,2-2-1-15,-1-1 0 0,2-3 0 16,0-2 2-16,1 0 3 0,-1-5 6 16,0-3 6-16,-1-1 15 0,-2-4 8 15,0-4 4-15,-2-4 6 0,-1-5-4 16,1-8-9-16,-1-13-17 0,1-7-19 15,-2-1 2-15,0 6 16 0,-4 10 1 16,0 12 12-16,-1 5-6 0,-1 7-13 16,1 1-8-16,-1-2-3 0,0-1-3 15,-1-1 0-15,0 2-1 16,0 0-31-16,-2 1-29 0,2 1-34 0,0 0-54 16,0-1-55-16,1 3-75 15,2 3-121-15</inkml:trace>
  <inkml:trace contextRef="#ctx0" brushRef="#br0" timeOffset="1051.25">6288 4442 606 0,'0'0'130'0,"0"0"12"0,5 0 21 0,-4 1-88 0,0-1-51 0,-1 2-14 15,0-2-5-15,0 1-5 0,0-1 0 16,-1 1-30-16,-2 0-53 0,1-1-79 16,-1 1-73-16,1 0-71 0</inkml:trace>
  <inkml:trace contextRef="#ctx0" brushRef="#br0" timeOffset="1198.14">6339 4748 905 0,'0'0'116'0,"0"0"26"0,0 0-27 16,0 0-73-16,3 33-31 0,-3-26-11 16,0-2-22-16,0-2-54 0,0 0-50 15,0-3-49-15,1 0-100 0,2-2-139 0</inkml:trace>
  <inkml:trace contextRef="#ctx0" brushRef="#br0" timeOffset="4879.25">7137 4509 110 0,'0'0'172'0,"0"0"-137"15,0 0 37-15,0 0 8 0,0 0-20 16,32-29-15-16,-30 24 4 0,0 1 0 16,-1 1 1-16,-1-1-9 0,0 3 2 15,0-1-5-15,0 1-2 0,0 0-10 16,0 0-4-16,0-1-4 0,0 0-1 15,0-1-1-15,0 0-4 0,0-1 0 16,0 0-1-16,1 0 6 16,0 0 2-16,0 1 9 0,-1-2-2 15,1 0 0-15,-1 0-3 0,0-1-7 16,0 0 1-16,0 0-1 0,0 1 1 16,0 0-2-16,-3-1-4 0,0 0 1 15,-4 0-6-15,-1 2-3 0,0 0-3 16,-2 3 0-16,-4 0-3 0,1 1-3 15,-5 1 1-15,1 6-8 0,-3 1 5 16,1 6 4-16,-1 3 2 0,0 3 1 16,1 3-1-16,2 2 2 0,1 0 0 15,2-2 0-15,4 3-1 16,1-2-1-16,3 0 1 0,3-3 1 16,1-3-6-16,2-1 6 0,3-2 0 15,4-3 2-15,3-2 0 0,2-3 1 16,2-2 2-16,1-3-1 0,1-2 1 15,0-6 3-15,2-2-2 0,-2-6 2 16,0-1-2-16,0-5-2 0,0-1-1 16,-3-2-2-16,1-1 0 0,-1 1 0 15,-2 2-1-15,0 2 0 0,-3 3 0 16,0 3 0-16,0 4-1 0,-3 2 0 16,-1 5-2-16,-2 2-4 0,-1 2-6 15,-1 6 3-15,-1 5-1 0,-3 3 4 16,-3 5 7-16,-1 4 1 0,0 0 4 15,1 2 0-15,3 0 3 16,2-2 8-16,2 0 4 0,3-3 8 16,4-2 12-16,1-3 3 0,4-2-1 15,1-4-12-15,0-2-11 0,1-3-8 16,1-2-5-16,2-4-4 0,1-2-2 16,-2-5-45-16,3-3-32 0,-3-4-29 15,1 0-29-15,1-11-64 0,-3 4-85 16,-3 2-78-16</inkml:trace>
  <inkml:trace contextRef="#ctx0" brushRef="#br0" timeOffset="5239.07">7474 4499 211 0,'0'0'55'0,"0"0"-2"0,8-19 11 0,-7 10-32 0,1 0-14 16,-1-1 7-16,1 2 22 0,-2 1 8 16,1 3-9-16,0 2 0 0,-1 2-18 15,0 5-22-15,-1 5 3 0,-2 4 2 16,2 3-3-16,-1 3-3 0,2 0-1 16,1 2 3-16,3 1 9 0,4-2 24 15,2 1 24-15,1-3 8 0,1-2-2 16,4 0-2-16,1-4-3 15,1-2-3-15,1-4-4 0,-1-1-5 16,1-6-2-16,0-2-5 0,-1-5-17 16,1-5-5-16,0-2-15 0,-2-5 0 15,-1-3-5-15,1-8-3 0,-4 1-1 16,-1-1-34-16,0 0-27 0,-2 8-12 16,0 0-6-16,-1 5-14 0,0 7-44 15,5 4-30-15,-4 3-54 0,0 3-93 16</inkml:trace>
  <inkml:trace contextRef="#ctx0" brushRef="#br0" timeOffset="5958.32">8123 4575 173 0,'0'0'52'0,"0"0"38"0,0 0-3 0,0 0-28 16,13-39-8-16,-10 30-8 16,1 0-9-16,1 0 1 0,-2 1-9 15,-1 1 4-15,0-1 16 0,-1 1 6 16,-1 0 5-16,0 0-11 0,0 1-5 16,-1-3-5-16,-1 2-12 0,1 0 9 15,-2 0-5-15,-1 0-12 0,1-1 5 16,-2 2-7-16,-1-1-2 0,0 2-2 15,-3 3-7-15,0 0-1 0,0 2-2 16,-1 0-1-16,-2 2-1 0,2 4 1 16,0 4 0-16,-2 5 0 0,2 2 1 15,0 5 0-15,0 2 0 0,4 1 1 16,2 0-1-16,2 0 0 0,2-2 1 16,3-1-1-16,3-2 0 0,4-1 0 15,3-3 9-15,1-2 4 0,3-2-2 16,-1-5 2-16,-1-3-4 0,-2-4 4 15,1-2 15-15,-4-7 16 0,-1 0 8 16,-1-5-10-16,-1-2-24 0,0-2-14 16,-2-3-4-16,1 1 3 0,0-1-3 15,-2 3 0-15,-1 2 1 0,0 4-1 16,-1 3 0-16,-2 4 0 0,0 2 0 16,0 2 0-16,0 1-1 0,-3 1 0 15,-1 4 1-15,-1 4 1 0,-1 4-1 16,0 5 1-16,1 3 1 0,0 5 1 15,2 5 1-15,2 1 10 0,1 8 4 16,2 7-4-16,4 6-4 0,0 5-1 16,0-5-4-16,0-5 1 0,-2-6-2 15,2-3-3-15,-2-4 2 16,-1-7 2-16,0-5 7 0,-2-8-1 16,-1-1-3-16,0 0-3 0,0-3-2 15,-1-2 0-15,-4-7 0 0,-2-2 2 16,-2-8-5-16,-4-6-4 0,0-5-2 15,-2-3 0-15,4-1-4 0,1-3 5 16,3 2-5-16,6-2-10 0,1 2-19 16,6-1-10-16,3 1-23 0,2-1-15 15,4-1-35-15,12-12-64 0,-3 5-81 16,0 4-102-16</inkml:trace>
  <inkml:trace contextRef="#ctx0" brushRef="#br0" timeOffset="6114.68">8477 4782 700 0,'0'0'180'0,"0"0"-93"0,3 6 95 0,-2-3-106 15,0-1-58-15,-1-1-18 0,1 0-5 16,-1-1-61-16,1 0-41 0,2 0-51 16,3-2-16-16,-2 0-33 0,2-1-94 15</inkml:trace>
  <inkml:trace contextRef="#ctx0" brushRef="#br0" timeOffset="6820.67">9451 4656 295 0,'0'0'88'0,"0"0"-1"0,0 0 63 16,0 0-55-16,0 0-25 0,0 0-11 16,7-30-9-16,-7 22-12 0,0 0-3 15,-1-2 7-15,-1 1 2 0,-1-1-7 16,-2-1-9-16,1-2-4 15,-3 1-12-15,1-1-4 0,-1 0-5 16,-2 1-2-16,-2 1-1 0,0 1 0 0,-5 3 0 16,0 2-3-16,-5 4 2 0,-1 3 0 15,-2 6 1 1,0 3-1-16,1 3 1 0,3 3-4 0,1 4-5 0,4 0-19 16,6 3 3-16,4 1-2 0,4 0 15 15,2 1 5-15,5-3 6 16,6 1 1-16,2-2 3 0,6-2-1 15,1-3 0-15,4-4 4 0,-1-1 7 16,-1-5 4-16,-2-5 12 0,-2-2 9 16,0-2 7-16,-1-9-7 0,-1-2 9 15,-2-7 7-15,0-4-18 0,0-13-14 16,-2-15-2-16,-1-14-8 0,-3-4-5 16,-1 7-1-16,-4 12 0 15,0 19 2-15,-1 8 2 0,-1 7-3 16,-2 2-5-16,0-2-2 0,0-2-4 15,0 0-12-15,0 2-14 0,-1 3-18 16,-1 1-20-16,0 4-19 0,1 2-25 16,0 3-53-16,1 4-67 0,2 0-68 15</inkml:trace>
  <inkml:trace contextRef="#ctx0" brushRef="#br0" timeOffset="7148.9">9833 4624 509 0,'0'0'109'0,"0"0"5"0,0 0 50 16,0 0-91-16,3-42-40 0,-3 33-22 15,0-1-5-15,1 2-3 0,-1 0 1 16,0 2 3-16,0 0 14 0,0 4 10 16,0 2-3-16,-1 1-15 0,-1 7-12 15,-1 3 4-15,-2 3 6 0,0 7 3 16,0 2-5-16,-1 2-5 0,0 3-1 16,1 1 0-16,2 1-3 0,1-2 0 15,-1 1-9-15,3-2-67 0,0-3-46 16,0-2-59-16,5 0-30 0,2-5-60 15</inkml:trace>
  <inkml:trace contextRef="#ctx0" brushRef="#br0" timeOffset="7289.45">9908 4411 726 0,'0'0'120'15,"0"0"8"-15,0 0-34 0,-5-41-94 16,4 32-8-16,1 2-60 0,-2 2-33 15,1-1-45-15,1 2-2 16,1 4 27-16,3 0-141 0,0 3 49 16</inkml:trace>
  <inkml:trace contextRef="#ctx0" brushRef="#br0" timeOffset="7837.1">10335 4484 356 0,'0'0'107'0,"0"0"13"15,0 0 26-15,0 0-78 0,6-39-32 16,-6 30-6-16,2 0-3 0,-1-1-6 15,-1-1 0-15,2 0 10 0,-2 1 26 16,0-2-8-16,0 0-9 0,0 1-10 16,0-1-5-16,-2 2-6 0,-1-2-2 15,0 0-3-15,-1 2-9 0,-1 0-2 16,0 0 1-16,0 3-4 16,1 0 0-16,-1 2 0 0,1 2-1 0,-2 0-3 15,1 2 2-15,0 1 0 16,1 2-78-16,-1 1 22 0,0 2 54 15,-2 0 4-15,0 0 0 16,-1 2-3-16,0 2-16 0,-2 1-3 0,1 1 0 16,-1 2 11-16,-1 0 8 0,1 3 1 15,0 1 2-15,0 3-1 0,0-1 2 16,2 4-1-16,-1 2 1 0,-1 7-1 16,3-2 0-16,0 2 1 0,-2 7-1 15,3 6 3-15,-1 11 8 0,1 1 2 16,1-6-2-16,2-8-7 0,1-6-4 15,0-4-3-15,2-4-38 0,0-6-20 16,0-6 4-16,3-3 8 0,-1 2-5 16,1 0-2-16,0 0-12 0,0-7-22 15,0-3-45-15,-1-6-65 0</inkml:trace>
  <inkml:trace contextRef="#ctx0" brushRef="#br0" timeOffset="7993.37">9968 4744 352 0,'0'0'216'0,"0"0"-104"0,0 0 77 0,0 0-91 0,0 0-53 0,15-34-17 15,-2 28 10-15,2-1-2 0,3 2 0 16,1 1 1-16,2-1-24 16,1 2-10-16,-1-2-3 0,2 1-42 15,1 0-44-15,10-5-71 0,-4 4-104 16,-4-1-95-16</inkml:trace>
  <inkml:trace contextRef="#ctx0" brushRef="#br0" timeOffset="8399.61">10587 4385 337 0,'0'0'123'16,"0"0"-30"-16,0 0 58 0,-4-45-91 15,4 32-37-15,0-1-4 0,1 0 6 16,1 2 8-16,0 0 2 0,-1 4 12 16,1 3 1-16,-2 2-2 0,1 0-3 15,-1 3-16-15,0 0-9 0,0 0-18 16,-3 4 0-16,0 2 0 0,-3 3 0 15,-2 4 0-15,0 2 0 0,-1 3 1 16,-2 3-1-16,0 4 1 0,-1 11-1 16,-2 11 0-16,3 12 0 15,0 5 0-15,5-4 2 0,1-5 1 16,3-9-2-16,0-2 0 0,0-4 0 16,0-1 1-16,1-3-2 15,0-6-2-15,0-7-9 0,1-6-14 0,0-3-6 16,0 1-23-16,0 0-17 0,1-5-48 15,2-9-55-15,0-2-65 0,-1-6-174 0</inkml:trace>
  <inkml:trace contextRef="#ctx0" brushRef="#br0" timeOffset="8603.28">10296 4675 328 0,'0'0'286'15,"0"0"-206"1,0 0 101-16,45-16-76 0,-26 11-54 0,4 1-7 0,0 1-17 16,-1 2-15-16,-1-2-6 0,-1 1-4 15,-2 0-2-15,-1 2-46 0,-1-3-70 16,8 1-76-16,-2 0-94 0,-1-2-146 16</inkml:trace>
  <inkml:trace contextRef="#ctx0" brushRef="#br0" timeOffset="8755.46">10919 4816 868 0,'0'0'153'0,"0"0"-94"16,0 0 3-16,0 0-62 16,0 0-78-16,0 0-89 0,0 0-72 15,0 0-36-15,7-31-107 0</inkml:trace>
  <inkml:trace contextRef="#ctx0" brushRef="#br0" timeOffset="9715.04">11641 4420 87 0,'0'0'240'0,"0"0"-182"15,0 0 3-15,0 0 5 0,0 0-26 16,0 0 4-16,17-26 5 0,-15 21 1 15,0 1 2-15,1-1 3 0,1-1 3 16,-1 2-5-16,0 0-3 0,0 1-3 16,-2 0-15-16,1 0-17 0,-1 1-7 15,0 0-5-15,0 2-3 0,-1 0-4 16,0 0-1-16,-1 5 3 0,-3 3 0 16,0 5 1-16,-1 3 1 0,0 4 0 15,2 3 2-15,0 2-2 0,3 1 0 16,0-1 2-16,3 0-2 0,2-1 0 15,0-3 1-15,2-2 4 0,2-3 4 16,-2-3 2-16,1-4-4 0,-2-2-1 16,2-5-3-16,-2-2 6 0,0-1 21 15,1-6 14-15,1-3-13 0,3-4-15 16,0-1-9-16,0-3-2 0,1 1-1 16,0-2-3-16,1 0 0 0,2-1 1 15,-4-1-2-15,3 1 0 0,0 0 0 16,0 3 0-16,-1 2-2 15,0 3 0-15,-2 2-1 0,-3 3 0 16,0 3-6-16,-3 2-3 0,0 2 1 16,-1 2-5-16,-2 3-3 0,0 7 8 15,-1 3 3-15,0 4 5 0,-1 2 1 16,0 3 0-16,0 1 2 0,2-2 0 16,-2-1 0-16,2-1 1 0,0 0-1 15,1-4 0-15,1-3 1 0,-1-3 1 16,-1-4 10-16,1-2 5 0,0-4-3 15,1-1 9 1,1-1 3-16,1-4-10 0,3-4-1 16,0-5-2-16,1-1-7 0,3-2-4 0,0 1-1 0,0 1 0 15,1 2 1-15,0 0 1 0,0 2-3 16,-1 3 0-16,0 1 3 16,-1 2-3-16,-1 3-2 0,-1 2 0 15,-3 0-2-15,0 6 2 0,0 3 1 16,-1 4 1-16,-4 4-1 0,1 5 1 15,0 3 1-15,-3 2 0 0,0 0 1 16,0-1-2-16,0 1 0 0,-3-4-1 16,2-2-14-16,-1-1-16 0,0-3-7 15,-1-2-13-15,0-6-20 0,-3-1-34 16,1-8-46-16,0-1-65 0,0-5-125 16</inkml:trace>
  <inkml:trace contextRef="#ctx0" brushRef="#br0" timeOffset="9902.44">11881 4238 818 0,'0'0'89'0,"2"-2"-48"0,0 0 71 0,2 0-112 16,0 0-16-16,1-3-97 0,-1 3-65 15,2-3-28-15,-3 3-78 0</inkml:trace>
  <inkml:trace contextRef="#ctx0" brushRef="#br0" timeOffset="10581.72">13411 4273 480 0,'0'0'103'0,"0"0"-35"0,0 0 58 15,0 0-42-15,0 0-36 0,0 0-12 16,30-10-9 0,-30 9-7-16,-1-1-16 15,-5 0 10-15,-3 0-11 0,-5 1-2 0,-4-1 1 16,-6 2-2-16,-4 4 0 0,0 2 0 16,-3 3-4-16,1 1-6 0,1 3 4 15,6 0-1-15,1 0-1 0,7 2 6 16,8-1 2-16,5 1 0 15,3 0 3-15,8 0 5 0,6-1-1 16,4 0 12-16,4-1-1 0,4 0 4 16,6 1 2-16,11 0-5 0,2 1-5 15,-2-2-7-15,-9-3 2 0,-14-1 2 16,-3-2 10-16,0 3 12 0,1 2 3 16,-1-1-3-16,-6 2-8 0,-9 0-2 15,-3-1 0-15,-11 0 3 0,-8-1 0 16,-11 2-9-16,-11 0-9 0,-11-3-2 15,-8 0-6-15,4-3 0 0,3-4 0 16,9-3-25-16,5 0-25 0,5-2-7 16,7-2-21-16,6 0-25 0,10 0-4 15,5-2-9-15,6 1-51 0,10-5-3 16,5 1-73-16</inkml:trace>
  <inkml:trace contextRef="#ctx0" brushRef="#br0" timeOffset="11207.13">13982 4444 248 0,'0'0'79'0,"0"0"-27"0,0 0 39 0,0 0-28 16,7-27-14-16,-4 20-7 15,-1 0-9-15,3 0 4 0,-1-1 27 16,-1 0 17-16,-2-1-2 0,1-1-20 16,0 1-8-16,-2-1-25 0,0 0-7 15,0 0 4-15,-4 0-7 0,0 1 2 16,-1 1-1-16,-4-1-2 0,1 1-9 16,-2 2 1-16,-2 1-1 0,-3 2-5 15,0 2 1-15,-1 1 0 0,-3 4-2 16,0 4 0-16,-2 4 0 0,-1 3-10 15,2 3-15-15,4 4-1 0,3 0 12 16,4 2 12-16,7 3 0 0,2-2 2 16,5 2 2-16,4-1 0 0,2 1 13 15,1-1 9-15,3-2 1 0,0-3 2 16,2-3-2-16,-1-5-6 0,-2-6-5 16,-1-6-7-16,1-1 5 0,-3-8 5 15,-3-3 4-15,1-3-2 0,-2-2-6 16,1-2-10-16,4-3-2 0,-4 1 0 15,2-2-1-15,2 2-5 0,-2 3-6 16,1 1 3-16,-3 4 5 0,-1 4 1 16,0 1 2-16,-4 4 0 0,-1 2-3 15,1 1-2-15,-3 6 1 0,0 1 2 16,0 2 0-16,0 5 0 0,-3 1 2 16,1 3 3-16,2 2 2 0,0 1 2 15,0 1-1-15,5-1-1 0,1-1-2 16,5-1 1-16,0-2 2 0,3-2-4 15,4-2 1-15,-1-2-3 16,4-5 0-16,-2-2-23 0,1-4-39 16,1-3-39-16,-2-2-34 0,1-3-7 15,2-9-36-15,-1 3-11 0,-7-2-110 16</inkml:trace>
  <inkml:trace contextRef="#ctx0" brushRef="#br0" timeOffset="11464.99">14455 4171 320 0,'0'0'117'0,"0"0"39"0,20-38-22 15,-12 23-70-15,0 0-30 0,0 0-5 16,-3 4-8-16,-2-2 9 0,0 6 21 16,-1 1-16-16,-2 4 5 0,0 2-14 15,-2 0-21-15,-1 7-2 0,-2 4 1 16,-1 7 22-16,1 10 8 0,-4 12-2 15,4 12 7-15,0 5-18 0,2-1-16 16,-2-1-3-16,5-5-1 0,-2-4 1 16,2-2 2-16,0-9-4 15,2-7-9-15,1 1-29 0,2-4-31 16,-3-5-56-16,7 4-94 0,-1-13-64 16,0-4-104-16</inkml:trace>
  <inkml:trace contextRef="#ctx0" brushRef="#br0" timeOffset="11887.53">14670 4382 92 0,'0'0'361'0,"0"0"-298"0,0 0 50 16,37-12-54-16,-22 9-44 0,0 2 3 15,3 0-2-15,-1 0 23 0,1 0 16 16,1-1 1-16,0 1-8 0,-2 0-4 16,2-1-2-16,-3-2-6 0,-1 0-10 15,0 0-5-15,-3-2-11 0,-2 0-6 16,-2-1 1-16,0-2 1 16,-5 0 2-16,0-1-2 0,-3-2-5 0,-6 3 0 15,-2 0-2-15,-3 4-3 0,-5 1 1 16,-5 4 2-16,-2 0-1 0,-4 5 0 15,0 5 2-15,-3 4 0 0,2 5-1 16,-2 3 0-16,3 3 1 0,3 1 0 16,5 3 2-16,3-2 5 0,7 1 10 15,6-1 8-15,3-4 4 0,8-1-6 16,5-2-12-16,4-5-7 0,3-2-4 16,5-5-12-16,-2-3-55 0,2-4-51 15,0-1-58-15,7-10-33 0,-7 0-8 16,-3 0-98-16</inkml:trace>
  <inkml:trace contextRef="#ctx0" brushRef="#br0" timeOffset="12311.58">15273 4255 509 0,'0'0'105'0,"0"0"11"0,0 0-25 0,0 0-76 0,13-35-6 0,-15 26 1 15,-4 4-8-15,-2-1-2 0,-3 4-3 16,-2 1 2-16,-1 1-5 0,-5 2 5 16,2 4 1-16,-4 2 0 0,1 2 4 15,-1 1 19-15,2 1 24 16,2 2-15-16,4-1-7 0,-1-1-8 15,6 1-5-15,2-1-3 0,4 1-2 16,2-2 0-16,5 0 3 0,3 0 8 16,3-1 0-16,3-1-4 0,5 3-6 15,-1-3-6-15,5 1 0 0,1 1-1 16,1 1 2-16,-3 0 6 0,2 3 5 16,-5-1 6-16,-3 2 3 0,-2 0-3 15,-8-1 4-15,-4-1 8 0,-4 1 11 16,-9-2 6-16,-8 1 1 0,-4-3-19 15,-12 1-17-15,-5-1-9 0,-12 0-2 16,0-4-3-16,8 0-5 0,9-5-23 16,10-1-28-16,6-1-29 0,-7-3-60 15,3-1-115-15,1-2-211 0</inkml:trace>
  <inkml:trace contextRef="#ctx0" brushRef="#br0" timeOffset="15362.26">16319 3731 99 0,'0'0'50'0,"0"0"-8"0,0 0 25 16,0 0-13-16,0 0-19 0,27-24-11 16,-21 20-7-16,4 0-5 0,-1 0-1 15,-1 0 7-15,0-1 9 0,-3 1 17 16,0 1-11-16,1 1-5 16,0 0-3-16,-3 1 2 0,1 0-3 15,-1 1-1-15,-2 0-3 0,1 0-4 16,1 0 4-16,-1 0 4 0,0-1 6 15,0 0 4-15,-2 1-4 0,0 0-3 16,2 0-1-16,-2 0-1 0,0 0 8 16,-2 0-20-16,-4 2-4 0,-5 3-5 15,-6 4-1-15,-4 4 0 0,-9 8-3 16,-11 10-2-16,-5 11 1 0,5 2-1 16,0 11 2-16,11 4 2 0,6 0 1 15,-3 8 3-15,10-6 4 0,1-2 16 16,4-2 12-16,2-3 4 0,5 2-8 15,2-4 3-15,-1 0-7 0,4-3 5 16,4-5-9-16,4-1-7 0,0-7-3 16,2-7-2-16,0-7-8 0,0-7 0 15,0-1-6-15,5-1-9 0,4 1-40 16,2-3-44-16,1-3-51 0,11-5-82 16,-8-3-53-16,-3-1-133 0</inkml:trace>
  <inkml:trace contextRef="#ctx0" brushRef="#br0" timeOffset="15817.55">16793 4016 414 0,'0'0'134'0,"0"0"-40"0,11-7 42 0,-6 5-11 16,-2 1-56-16,2 1-25 0,-2 1-7 15,0 2-6-15,1 3-10 0,-3 3 6 16,-1 3 10-16,0 3 11 0,0 4-6 16,0 2-5-16,-3 3-3 0,0 4-3 15,-2 2-5-15,0 2-2 0,0 0-5 16,-1-1-7-16,0 0-7 0,3-2 0 15,0-1-5-15,-1-3 0 0,1-2-25 16,3-3-28-16,-1-2-20 0,-1-4-31 16,2-3-39-16,3-8-92 15,0-3-25-15,2-3-92 0</inkml:trace>
  <inkml:trace contextRef="#ctx0" brushRef="#br0" timeOffset="16442.84">16834 4056 365 0,'0'0'118'0,"0"0"-33"16,0 0 25-16,0 0-44 0,0 0-38 15,0 0-5-15,0 0 15 0,8-21-8 16,-6 17 5-16,-1 0 9 0,-1-1-4 16,0 0 0-16,0 2 3 0,2-2-8 15,0 2-8-15,-1-3-14 0,2-2-3 16,2-1-7-16,1 0-3 0,4-1 3 16,-2-1 2-16,4 1-5 0,-4 1 5 15,2 2 6-15,2 1 4 0,-1 2 2 16,-1-1-2-16,1 1-3 15,-2-1 0-15,4 2-3 0,0 0-6 16,-1 1 0-16,4 0-2 0,-2 1-1 16,2 1 0-16,-1 0 0 0,0 3-1 15,-2 3-1-15,-2 2 2 0,-2 1-4 16,-4 4 0-16,-5 4-3 0,-2 2 7 16,-7 1 0-16,-2 2 5 0,-8-1-5 15,-2 1 0-15,-4 0-3 0,-2 2-7 16,1-3 0-16,-1 0 10 0,4-1 1 15,1-3 1-15,2-1-1 0,7-3 0 16,1-1 3-16,4-3 1 0,3-2-1 16,3 0-3-16,2-2 2 15,0 1-3-15,5-2 6 0,0 1 4 16,7 1-3-16,1 1 0 0,4 1 5 16,1 0 5-16,4 2 12 0,0 0-3 15,-1 2 1-15,2-1-2 0,-2 2 1 16,-2-1-11-16,0 0-11 0,-2-1 0 15,-1-1-1-15,-2-1-3 0,1 0-8 16,-3-2-31-16,2-1-24 0,-1-2-33 16,3-1-60-16,-5-3-93 0,0 0-132 15</inkml:trace>
  <inkml:trace contextRef="#ctx0" brushRef="#br0" timeOffset="16977.54">17510 4114 538 0,'0'0'110'0,"0"0"-39"0,10-4 18 0,-5-1-37 0,1-2-21 15,1-4 16-15,0 0 4 0,1-2-8 16,2-4 0-16,-1 0-6 0,2-3-1 16,-1-1 3-16,2 0-4 0,-2-1 2 15,1 1-7-15,-2 0-6 0,1 3-17 16,-2 2-4-16,0 3 3 0,-1 3-3 15,-2 2-1-15,-1 1 3 0,0 1-2 16,0 1-2-16,-1 2 5 0,0-1-3 16,1 3-2-16,-1 1-2 0,-1 0 1 15,0 1-2-15,-1 6-5 0,-1 3 3 16,0 3-2-16,-3 5 6 0,-2 3 7 16,-1 3 0-16,0 7-1 0,-2 7-2 15,3 7 0-15,0 1 1 0,-1-1 2 16,3-5 3-16,2-6 3 0,-3-5-2 15,3-5-2-15,-1-6-4 0,-1 0-2 16,3 4 0-16,-2 1-3 0,2 4 0 16,0-5-2-16,0 2-26 15,0-3-37-15,0-4-22 0,2 1-53 0,1-2-65 16,0-3-88-16,-1-5-142 16</inkml:trace>
  <inkml:trace contextRef="#ctx0" brushRef="#br0" timeOffset="17305.65">17505 4555 222 0,'0'0'299'0,"0"0"-172"0,0 0 6 0,0 0-20 0,0 0-53 15,13-14-6-15,-3 8 8 0,6 1-3 16,1 0-2-16,8 1 9 0,2 1-6 16,8-1-5-16,12 0-2 0,1 0-19 15,4 0-19-15,-6 1-10 0,-13 3-3 16,-6-1-2-16,-7 1-4 0,-1 0-19 15,4 2-22-15,3 2-9 0,4-1-4 16,0 1-34-16,1 1-33 0,11 3-80 16,-6-1-78-16,-2-2-154 0</inkml:trace>
  <inkml:trace contextRef="#ctx0" brushRef="#br0" timeOffset="17728.41">18691 4197 281 0,'0'0'259'0,"0"0"-161"0,0 0-9 0,0 0 40 16,36-2-49-16,-12-1 5 15,9 1-9-15,10 0-10 16,10-1 1-16,1 2-11 0,-3 0-21 0,-6 1-9 16,-10 0-11-16,-5 0-13 0,-6 0-2 15,-6 0-6-15,1 0-40 0,3 0-36 16,1 1-38-16,3 0-53 0,5-1-83 16,-4-1-65-16</inkml:trace>
  <inkml:trace contextRef="#ctx0" brushRef="#br0" timeOffset="18072.04">19705 3926 609 0,'0'0'50'0,"0"0"-7"0,0 0 74 15,0 0-24-15,0 0-64 0,34-16-8 16,-30 22 7-16,0 4-2 0,-4 4 12 16,0 6 8-16,-4 11 0 0,-2 10-4 15,-4 9-3-15,1 2-11 0,3-5-14 16,2-7-4-16,0-5-10 15,0-6 2-15,1-5-2 0,2-5-3 16,-1-1-27-16,2 3-15 0,-3 1-22 16,3 2-37-16,0-3-59 0,3-7-60 15,2-6-104-15</inkml:trace>
  <inkml:trace contextRef="#ctx0" brushRef="#br0" timeOffset="18729.58">19763 3920 375 0,'0'0'65'0,"0"0"30"0,0 0-19 16,0 0-37-16,0 0-5 0,0 0 21 15,31-17-9-15,-27 12-12 0,0-1-3 16,0-1 0-16,0 2 5 16,1-2 4-16,2 1-2 0,-2-2-4 15,1 1-4-15,3 0-6 0,2-1-21 16,-2 0-1-16,2-1-2 0,0 2 1 15,0 0 0-15,-1 0-1 0,0 0 4 16,1 2 3-16,-3 0 4 0,2 0-1 16,-2 2-3-16,1 0-3 0,0 2-4 15,-1 1 0-15,0 0-1 0,-2 0 1 16,1 0 0-16,1 0-2 0,-1 4 0 16,1 0 0-16,-2 3-3 0,1 4 1 15,0-1 4 1,-1 4 3-16,-1 2 6 0,-2 1 4 0,0 1 0 0,-2 2 0 15,-1-1-3-15,-4 0-4 0,-4-2-5 16,-5 1-1-16,-4-1 0 16,-3 1 3-16,-4-3-2 0,-1 1 0 15,-2-3 0-15,2 1 1 0,1-1 1 16,5-4-2-16,1 0-1 0,5-2 1 16,1-3-1-16,4 2 1 0,2-1-1 15,4-2 0-15,1 0 0 0,1-1-17 16,5 1 17-16,3 1 3 0,4 1 5 15,2 0 8-15,4 2-5 0,-1 0-3 16,5 1-4-16,0 1-3 0,0 0 1 16,1 1-1-16,2 1-2 15,-2 0-9-15,1 0-23 0,-1 1-30 0,-1 0-53 16,-3-1-34-16,2 5-50 16,-5-4-72-16</inkml:trace>
  <inkml:trace contextRef="#ctx0" brushRef="#br0" timeOffset="19292.08">20438 3862 388 0,'0'0'44'0,"0"0"31"0,0 0 40 0,21-23-67 16,-13 15-31-16,0-1 0 0,0 0 17 15,0 2-1-15,3 0 13 0,-1-1 7 16,1 0-4-16,3 2-6 0,0 0-14 15,2 2-15-15,0 0-1 0,3 2-1 16,-4 0-1-16,2 2-9 16,-1 0-2-16,0 3 1 0,0 3 0 15,-2 1-2-15,-1 3 1 0,-2 4-4 16,-3 3 1-16,-3 5 1 0,-3 2-2 16,-2 2 0-16,-4 2 2 0,-5 1 2 15,-6 1 1-15,-4 1 7 0,-4 0-8 16,-3-4-8-16,1 1-8 0,-2-3 9 15,4-3 7-15,0-4 3 0,4-1 6 16,4-5 30-16,4-2 16 0,3-3-4 16,3-3-16-16,4-1-19 0,1-2-3 15,6-1 20-15,6-1 4 0,4-2-12 16,7-1-9-16,10-2-9 0,11 0 3 16,11-1-4-16,3 1-3 15,-1 1-1-15,-6 3-1 0,-10 0-1 16,-2 1-15-16,-3 0-53 0,-7-2-29 15,-6 2-40-15,-7 0-37 0,2-6-44 16,-2 1-49-16</inkml:trace>
  <inkml:trace contextRef="#ctx0" brushRef="#br0" timeOffset="19745.61">21053 3509 568 0,'0'0'24'0,"0"0"50"0,0 0 36 0,0 0-57 16,42-4-35-16,-28 11 9 0,3 5 2 16,3 3-3-16,-1 4-15 0,2 4-8 15,-1 5-1-15,1 11 0 0,2 12-1 16,0 16-1-16,-3 6 1 0,-4-2 0 16,-8-2 2-16,-8-11 1 0,-3-2 3 15,-10-1 20-15,-7-5 13 0,-2-4 5 16,-3-1-8-16,2-2-3 0,-3-4-3 15,4-7-3-15,4-7 5 0,2-8-3 16,1-1-4-16,-2-1 11 0,-3 2 0 31,-1 1-5-31,0-4-13 0,1-3-10 0,3-1-5 0,1-3-4 0,1-1-1 16,2-3-66-16,1-1-56 0,1-2-81 16,3 0-164-16,3-5-204 0</inkml:trace>
  <inkml:trace contextRef="#ctx0" brushRef="#br0" timeOffset="23952.17">4985 5886 283 0,'0'0'77'0,"0"0"-17"0,0 0 5 15,0 0-16-15,1-2-16 0,0 2 2 16,-1 2 1-16,2 2 4 0,-1-1-11 16,1 4 1-16,1 3-2 0,-1 2 3 15,1 4 1-15,-1 2 6 0,-1 3 6 16,-1 5-4-16,0 7-6 0,0 7-8 16,-3 8-8-16,-2 5-5 15,0-5 1-15,-1-3 0 0,0-5-10 16,-2-3-2-16,2 2 1 0,1-3-3 15,0-8 0-15,2-6 0 0,-1-6-19 16,2-2-22-16,-1 4-36 0,2-2-22 16,0 1-31-16,1-1-1 0,0-7-98 15</inkml:trace>
  <inkml:trace contextRef="#ctx0" brushRef="#br0" timeOffset="24327.27">5272 5886 595 0,'0'0'27'0,"0"0"-5"0,0 0 72 0,0 0-16 0,0 0-49 0,18-30-3 15,-13 26 8-15,0 2-9 0,-1 2-10 16,-1 3-8-16,0 7 9 0,-2 5 8 16,-1 6 12-16,0 12 2 0,-5 9-5 15,-1 11-9-15,0 4-8 0,0-5-1 16,2-4-4-16,-1-8 0 0,2-2-5 15,1-3-1-15,0-7-2 0,1-7-3 16,0-6-2-16,1-1-24 0,0 2-24 16,0 0-29-16,0 1-21 0,0-5-49 15,3-5-24-15,-1-3-81 0,-1-3-96 16</inkml:trace>
  <inkml:trace contextRef="#ctx0" brushRef="#br0" timeOffset="24547.22">4997 6228 627 0,'0'0'67'16,"0"0"32"-16,0 0 30 0,44-14-60 15,-22 7-19-15,10 0 7 0,8-2-13 31,5-3-19-31,-4 3-19 0,-9 3-6 0,-10 2-18 16,-5 2-80-16,5 0-35 0,11-2-66 16,-1-2-71-16,-7 3-176 0</inkml:trace>
  <inkml:trace contextRef="#ctx0" brushRef="#br0" timeOffset="25047.61">5730 6285 404 0,'0'0'105'0,"0"0"-53"0,0 0 37 16,0 0-28-16,0 0-22 0,0 0-6 15,0 0 24-15,-4-28 5 16,3 23-2-16,0 0-6 0,-1-1 1 16,0 1-6-16,-2 3-11 0,-2 0-15 15,1 0-12-15,-2 2-11 0,-1 1-2 16,-4 5 1-16,-1 4-1 0,-2 3 1 16,0 3 1-16,2 3-1 15,1 0-1-15,4 2-1 0,3 3-2 0,3-4 3 16,2 0 2-16,5-1 0 0,5-1 5 15,3-2 9-15,2-4 7 0,3-2-3 16,2-3 1-16,1-4 2 0,1-3 6 16,0-6-4-16,-2-5 0 0,0-1-3 15,-2-4 0-15,-4-4 6 0,-3-3 2 16,-3-3-1-16,-3-9-16 0,-5-5-11 31,0 3-9-31,-6 8-4 0,1 11-3 16,-2 9-3-16,-2 1-5 0,-5 3-24 15,-1 4-22-15,-2 1 5 0,1 6-21 16,-1 1-46-16,3 1-38 0,0 4-41 16,4-5-72-16</inkml:trace>
  <inkml:trace contextRef="#ctx0" brushRef="#br0" timeOffset="25250.84">6170 6135 957 0,'0'0'149'0,"0"0"-57"0,0 0 8 0,0 0-100 0,0 0-28 0,-1-25-85 15,1 14-77-15,2-4-58 0,1 3-96 16</inkml:trace>
  <inkml:trace contextRef="#ctx0" brushRef="#br0" timeOffset="25377.65">6210 6382 824 0,'0'0'119'0,"0"0"-12"0,0 0 10 0,0 0-117 15,6 39-16-15,-5-32-117 16,0 0-93-16,0-2-54 0,0 0-200 15</inkml:trace>
  <inkml:trace contextRef="#ctx0" brushRef="#br0" timeOffset="26350.07">6942 6661 546 0,'0'0'97'0,"0"0"-46"0,0 0 69 0,0 0-38 0,20-37-32 15,-9 19-16-15,3-3 24 0,2-5-2 16,3-2-19-16,3-8 9 0,5-10-20 16,5-8 18-16,2 0-13 0,-6 10-14 15,-4 12-16-15,-8 12 0 0,-2 1 4 16,3-3-1-16,1-3 3 0,0 0-4 15,-1 2 2-15,-4 1-3 0,0 1-2 16,-3 1 0-16,-1 3 0 0,-2 1 0 16,1 2-4-16,-3 3 3 0,0 1 0 15,-1 1 0-15,-2 2-2 0,-1 2 1 16,0 2 2-16,-1 2-7 0,0 1-4 16,0 0-4-16,-2 3-10 0,-1 5 6 15,-2 5 15-15,-2 4 0 0,-1 2-1 16,1 4 1-16,0 1-10 0,0 4-5 15,-1 7 2-15,2 8 4 16,1 9 3-16,3-1 0 0,2-7 7 16,0-9 3-16,2-14 0 0,2-3 0 15,1-3 1-15,2 3 0 0,0-1 5 16,3 0 8-16,2-5 9 0,-2-5 8 16,3-3 3-16,1-4-7 0,0-5-2 15,3-7-3-15,-1-3-3 0,3-6-6 16,1-3-6-16,-2-4-7 0,4-11 2 15,-1-10 0-15,1-10-1 0,-3-2-1 16,-4 11-5-16,-4 14-1 16,-4 16 4-16,-1 7 2 0,-4 7-3 15,0-1 0-15,-2 4-13 0,0 1-17 16,-5 4 11-16,-3 7 3 0,-2 5 3 16,-2 7 14-16,-1 2 2 0,1 4 1 15,2 2-1-15,2 1 11 0,3 1 3 16,1-2 3-16,4-2 9 0,1-4 8 15,7-1 1-15,1-3 5 0,2-3-8 16,3-3 10-16,1-1-8 0,2-4-9 16,-1-2-12-16,4-5-7 0,2-1-6 15,-2 0-37-15,4-2-42 0,-1-4-52 16,1-1-51-16,10-1-92 0,-6 0-111 16</inkml:trace>
  <inkml:trace contextRef="#ctx0" brushRef="#br0" timeOffset="26916.55">8088 6504 368 0,'2'-2'106'0,"-1"-3"0"0,1 1-20 0,1-3-35 0,-1 0-14 16,-1 0 7-16,0 1 11 0,-1 0-9 15,0-1-16-15,-2 3-1 0,-3 1-3 16,0 0 4-16,-3 2-1 0,-1 1-11 16,-2 0-9-16,-1 3-5 0,0 3-2 15,0 2-2-15,0 1 2 0,1 4-2 16,3 1-3 0,1 0-1-16,2 2 1 0,3 1 3 0,2-2 1 0,0 2-1 15,3-3 1-15,2 0 0 0,3-3 2 16,0-2-2-16,2-1 9 0,-1-4 17 15,3-3 6-15,0-1 9 0,-1-5 4 16,0-4-1-16,-1-2-5 0,1-2-9 16,-1-5-8-16,-2-4-2 0,2-1-3 15,-2-14 5-15,-1-10-1 0,-2-14-4 16,-1-1-3-16,-1 3-7 0,0 11-5 16,-2 14 0-16,-1 12-2 15,0 4-1-15,0 6 0 0,0-4-11 16,0 2-13-16,0-1-12 0,0 4-18 15,0 1-31-15,0 3-15 0,2 2-65 16,1 2-72-16,2 2-92 0</inkml:trace>
  <inkml:trace contextRef="#ctx0" brushRef="#br0" timeOffset="27311.02">8714 6131 456 0,'0'0'96'0,"0"0"-27"0,0 0 31 0,11 0-17 15,1 0-3-15,4-1-16 0,5-1 2 0,1-2-10 16,1-2-9-16,2 2-15 0,-1-1-12 15,-1 0-11-15,-1 2-9 0,0 1 0 16,-1-1-17-16,-2 3-41 0,-2 0-38 16,-2 0-38-16,4 1-69 0,-4 2-48 15,-6-1-113-15</inkml:trace>
  <inkml:trace contextRef="#ctx0" brushRef="#br0" timeOffset="27531.42">8714 6314 637 0,'0'0'113'15,"0"0"-17"-15,0 0 14 0,0 0-34 16,0 0-4-16,49 6-14 0,-25-8-7 16,4-3-11-16,2-1-18 0,0 1-10 15,-1 0-10-15,-2 0-2 0,1 3-24 16,-3-2-44-16,-2 3-26 0,0-2-30 15,-1-1-42-15,7 2-37 0,-6-2-80 16</inkml:trace>
  <inkml:trace contextRef="#ctx0" brushRef="#br0" timeOffset="28203.24">9662 6143 401 0,'0'0'73'0,"0"0"23"16,0 0-15-16,0 0-39 15,25-33-10-15,-20 26 10 0,-2 0 8 16,0 0 6-16,0 1 6 0,-1 1 4 16,1-1-11-16,-2 2-11 0,0 1-5 15,0-1-10-15,-1 2-8 0,0-2-3 16,-1 2-7-16,-3 2-11 0,-3 0 1 16,-3 0 0-16,-4 3-2 0,-1 3 2 15,-3 3-1-15,-1 2 0 16,1 2 0-16,-2 2-1 0,2 0 1 0,0 5-1 15,2 1 0-15,3 1 0 0,3 3-1 16,4-2 2-16,1 3 0 16,4-2 0-16,3 2 0 0,5-3 0 15,4 1 0-15,2-3 3 0,5-3 5 16,0 0 9-16,1-4 4 0,2-2 3 16,0-4 6-16,1-2-1 0,0-4-2 15,1-2-3-15,-2 0-5 0,0-5 0 16,-1-2 0-16,-1 0-1 0,-1-3 4 15,-2-2-8-15,1-3-6 0,-3 0-1 16,-1-4-4-16,-2-2 0 0,-1-1-2 16,-2-3 2-16,-3 2-3 0,-1-4 0 15,-3 1 2-15,-1 2-2 16,-2-1 0-16,-1 2 1 0,-3 3-1 16,-1 2 0-16,-2 1 0 0,-1 4 1 15,-2 1-1-15,-1 0 0 0,0 3 0 16,0 1-1-16,0 0 0 0,2 4 1 15,1-1 0-15,2 3-4 0,0-1-13 16,3 2-15-16,-1 1-30 0,2 0-35 16,1 3-46-16,1 3-77 0,2-1-62 15,0 0-116-15</inkml:trace>
  <inkml:trace contextRef="#ctx0" brushRef="#br0" timeOffset="29689.61">5034 7215 245 0,'0'0'89'0,"0"0"-1"15,0 0 25-15,0 0-11 0,21-22-20 16,-18 17 12-16,0 2 4 0,-2-1-12 16,0 1-21-16,0 0-14 0,-1 3-8 15,0 0-10-15,0 1-16 0,0 5-13 16,-2 7 3-16,-2 7 20 0,-4 11 4 16,-2 15-5-16,-3 14 3 0,2 7-12 15,2-4-1-15,0-3 1 0,3-8-5 16,0-5-6-16,2-1-4 0,-1-4-1 15,1-2 1-15,2-5-2 0,2-2-6 16,0-7-32-16,0-6-19 0,1-4-15 16,4-2-30-16,0-2-56 15,6 1-47-15,-1-2-25 0,1-8-117 16</inkml:trace>
  <inkml:trace contextRef="#ctx0" brushRef="#br0" timeOffset="30033.88">5418 7222 650 0,'0'0'71'0,"0"0"-27"16,0 0 52-16,0 0-67 0,0 0-7 16,0 0 8-16,11 45 22 0,-11-23 4 15,-3 10-9-15,-2 12-2 0,-2 13 2 16,0 3-9-16,-2-2-2 0,4-5-5 16,2-10-8-16,1-2-8 0,1-5-7 15,-1-7-8-15,2-8 0 0,0-5-7 16,0-3-30-16,0 3-15 0,3-1-18 15,1 1-46-15,2-6-43 0,2-6-56 16,-2-4-39-16,0-1-152 0</inkml:trace>
  <inkml:trace contextRef="#ctx0" brushRef="#br0" timeOffset="30252.75">5037 7620 646 0,'0'0'145'0,"0"0"-12"15,0 0-11-15,0 0-33 0,38-7-22 16,-17 2-12-16,5-1-19 16,2-2-19-16,0-1-14 0,1-1-3 15,-1 2-38-15,1 1-60 0,-1 3-74 16,10-2-78-16,-7 3-76 0</inkml:trace>
  <inkml:trace contextRef="#ctx0" brushRef="#br0" timeOffset="31006.04">5865 7752 75 0,'0'0'81'0,"0"0"-8"0,0 0 44 16,0 0-20-16,0 0-18 0,0 0-4 15,0 0 1-15,12-16-11 0,-11 15-6 16,-1-2-11-16,0 0-9 0,0 1-3 16,0-1-6-16,0 0-2 0,0-1 0 15,0 1-2-15,0 0-5 16,0 0 5-16,0 1 4 0,0-4-4 16,0 2 1-16,0-2-9 0,0 1-4 15,0-2 2-15,0 1-2 0,-3 0-2 16,-1 0-3-16,-2 0 0 0,0 1-7 15,-1-1-1-15,-1 3-1 0,-3 1-1 16,-1 1 1-16,-1 1-4 0,-2 1-2 16,0 6 2-16,-2 4 0 0,1 3 0 15,-1 4 2-15,3 2-2 0,1 4-7 16,4 0 3-16,4 1 3 0,3 0-1 16,2 1 6-16,2-1 0 0,3-1 0 15,3-1 7-15,1-2 7 0,3-1 3 16,-1-5-1-16,0-2-3 0,2-4-1 15,-3-5-1-15,1-4 3 0,-1-2 6 16,1-6-1-16,-1-4-5 0,1-3-1 16,1-3-2-16,-1-3-6 0,-1 0-4 15,-1-1-1-15,-1-2 2 0,-2 3-3 16,-1 4 1-16,-1 3 0 0,-1 3 0 16,-2 3-3-16,0 4-1 0,-1 1 0 15,0 2-8-15,-1 1-1 0,-2 4 4 16,-1 2 2-16,1 3 7 0,-1 5 0 15,2 0 0-15,0 1 0 0,2 1 5 16,2 0 4-16,2 0 13 0,1-1 7 16,3-1 5-16,3-2 3 15,0-2-6-15,3 0-8 0,2-3-10 16,3-3-6-16,-2 2-4 0,2-5-3 0,1 0-9 16,2-1-30-16,0 0-25 0,-1-1-21 15,2-1-33-15,-1-1-52 0,5-2-44 16,-6 1-67-16,-2-1-219 15</inkml:trace>
  <inkml:trace contextRef="#ctx0" brushRef="#br0" timeOffset="31244.17">6429 7485 938 0,'0'0'107'0,"2"-2"-18"0,0 1-79 16,1 0-10-16,0 0-107 0,2-1-46 15,0 1-100-15,0 0-85 0</inkml:trace>
  <inkml:trace contextRef="#ctx0" brushRef="#br0" timeOffset="31377.23">6535 7823 727 0,'0'0'29'0,"0"0"-13"15,0 0-16-15,0 0-68 0,0 0-182 16,0 0-191-16</inkml:trace>
  <inkml:trace contextRef="#ctx0" brushRef="#br0" timeOffset="32262">7340 8067 592 0,'0'0'72'16,"0"0"26"-16,0 0 36 0,12-34-80 16,-3 15-29-16,4-3-2 0,3-4 19 15,3-2-4-15,4-6 4 0,5-7 8 16,6-7 1-16,1-4-8 0,0 3-6 0,-2 6-10 0,-5 6-8 16,-4 6-7-1,-2 6-8-15,-6 7 0 0,-3 1 0 0,4-2-3 0,0-2 1 16,2-2 0-16,-4 3-2 0,-3 0 0 15,-2 4-1-15,-3 0 1 0,-3 3 0 16,-1 1 0-16,-1 1-3 0,-2 3-3 16,-1 2-3-16,-3 4 4 0,-2 1-5 15,-3 2 8-15,0 4-1 0,-3 4 1 16,0 2 2-16,0 4 0 0,2 0 0 16,3 3 0-16,1 2-1 15,0 2 0-15,2 1 0 0,2 0 1 16,1 3 0-16,1 1 0 0,0 0 1 15,2 1-1-15,2 1 0 0,2-1 5 16,-1 1 4-16,1-2 2 0,1-3 0 16,1-2-1-16,1-1 4 0,0-4-6 15,2-1 0-15,1-5 1 0,-1-3 7 16,2-3 1-16,0-3 7 0,-1-2-2 16,0-4-2-16,-1-3-8 15,1-6-2-15,1-2-7 0,-3-2 1 16,1-3 0-16,-2-4-4 0,0-2 1 15,0-8 0-15,2-8-1 0,0-5 0 16,-2 5-2-16,-1 11 1 0,-3 13-1 16,0 5 2-16,-2 3-1 0,0 1 1 15,-1 2 0-15,-1 4-1 0,-1 3-2 16,-1 3-5-16,-6 7 4 0,0 3 2 16,-3 6 1-16,-2 3 0 0,0 3 1 15,1 3 0-15,2 0 0 0,1 1 1 16,3-2 1-16,2-2 10 0,3-1 1 15,0-3 4-15,6-1 7 0,2-4 2 16,1 0-1-16,4-2 5 0,1-3-1 16,2-2-8-16,2-3-8 0,3-1-8 15,2-4-3-15,-1-1-2 16,3 0-12-16,1-2-17 0,0-3-14 0,0 1-12 16,-1 0-15-16,0-1-22 0,1 2-33 15,-1-2-46-15,7 2-87 0,-6 1-82 16,-2 0-210-16</inkml:trace>
  <inkml:trace contextRef="#ctx0" brushRef="#br0" timeOffset="32887.6">8604 7976 403 0,'1'0'130'0,"0"0"-12"0,3 0-40 0,-1-2-35 0,0 0-12 0,0-4-7 16,-1 0 19-16,-1-1 4 0,0 1 3 15,0 0-2-15,-1 0-1 0,0-1 1 16,-2 1-7-16,-2-1-14 16,0 2-1-16,-3-2-5 0,1 1-9 15,0 1-6-15,-1 1-1 0,0-1-5 16,-2 3 2-16,2 2-2 0,-2 0 0 15,-2 1 0 1,2 6 0-16,-3 3 0 0,0 1 1 0,0 3-1 0,1 3 0 16,-1 0-3-16,4 2 3 0,2 1-3 15,2 1 2-15,3 0 1 0,1-2 1 16,3 2-1-16,5-1 0 0,3-1 1 16,3-4-1-16,1-1 5 0,2-3 3 15,-1-2 13-15,2-5 9 0,0-3 7 16,0-1 6-16,0-5-6 0,-1-6-2 15,0-2 0-15,-1-4-1 16,-1-5-8-16,-4-6-3 0,1-11-12 16,-3-12 1-16,-4-11-8 0,-1-2 1 15,-4 5-1-15,0 11-2 0,0 16-2 16,-2 8 0-16,0 6-1 0,-1 3 1 16,0-2-14-16,-1 1-16 0,1-2-19 15,-2 4-34-15,2 3-27 0,2 0-39 16,1 1-66-16,2 3-82 0,3 0-88 15</inkml:trace>
  <inkml:trace contextRef="#ctx0" brushRef="#br0" timeOffset="33200.1">9302 7510 416 0,'0'0'92'0,"0"0"48"0,0 0 10 0,0 0-91 0,16-2-7 0,-1-1-10 15,7-2 9-15,3 0 5 0,8-2 9 16,6-1 7-16,5 1-9 0,-2 2-9 15,-10-1-17-15,-11 3-15 0,-4 0-16 16,2 0-4-16,2-1-2 0,2 2-29 16,-1 0-48-16,-3 2-24 0,-1 0-42 15,-4 2-14-15,1 4-33 0,-5-1-14 16,-4 1-118-16</inkml:trace>
  <inkml:trace contextRef="#ctx0" brushRef="#br0" timeOffset="33449.81">9287 7717 685 0,'0'0'80'0,"0"0"-7"16,0 0 83-16,0 0-96 0,0 0-16 16,0 0-3-16,0 0 10 0,0 0 5 15,62 4-15-15,-19-8-4 0,9 0 1 16,3-2-13-16,-4 3-4 0,-6 1-11 15,-8 0-10-15,-1 1-2 0,-1-1-36 16,0 0-49-16,-7 0-19 0,-4-1-47 16,-8 1-23-1,7-4-41-15,-4 1-64 0</inkml:trace>
  <inkml:trace contextRef="#ctx0" brushRef="#br0" timeOffset="33872.44">9731 7267 491 0,'0'0'71'0,"0"0"40"16,0 0 38-16,0 0-75 0,0 0-31 16,0 0-26-16,19-35 2 0,-19 35-3 15,-1 0-15-15,-6 7 3 0,-2 4 20 16,-4 6 26-16,-6 6 8 0,-6 12-20 15,-8 12-8-15,-7 15-2 0,-4 3-18 16,3-3-5-16,4-5-2 0,4-10 3 16,3-2 0-16,4-5 7 0,2-1 9 15,4-4 2-15,0-2-9 0,5-7-8 16,2-5-7-16,7-4 0 0,2-6-34 16,3 2-22-16,1-1-24 0,3-1-56 15,14-4-36-15,-1-3-92 0,2-4-141 16</inkml:trace>
  <inkml:trace contextRef="#ctx0" brushRef="#br0" timeOffset="34481.71">10528 7464 458 0,'0'0'71'16,"0"0"29"-16,0 0 36 0,0 0-64 15,31-40-25-15,-24 29-35 0,-1 2-10 16,-2 1-1-16,-2 1 0 0,-2 0 1 15,-4 3 6-15,-6 2 10 16,-5 2 5-16,-5 2 16 0,-5 6 6 16,-8 8-5-16,-9 9-9 0,-5 9-6 15,6 0-10-15,3 7-10 0,11 0-2 16,10-3-2-16,3 5 0 0,8-7 0 16,5-6 2-16,1-6 3 0,5-7 14 15,2 0 13-15,4 1-5 0,4 1-2 16,3 1 0-16,6-5-3 0,0-2 1 15,2-6-5-15,1-3-4 0,-2-4-1 16,2 0-4-16,0-5 5 16,-1-4 5-16,-2-2 5 0,-1-3 1 15,-1-5-1-15,-2-1-10 0,-2-3-4 16,0-5-2-16,-5 0-4 0,0-3-1 16,-4 2 3-16,-4-2-6 0,-2 1-1 15,-2 0 0-15,-1-1 0 0,-2 2 2 16,-3-1-2-16,-1 2 1 0,-2 1-1 15,-3 2 0-15,0 3-1 0,-1 4 2 16,-2 1 0-16,0 5 4 0,-1 1-3 16,1 1-2-16,-1 2 1 0,1 1-1 15,0 2-4-15,3 3-20 0,1 1-29 16,1 1-32-16,3 3-38 0,1 6-55 16,1 0-94-16,3-2-140 0</inkml:trace>
  <inkml:trace contextRef="#ctx0" brushRef="#br0" timeOffset="61732.48">5099 9155 60 0,'0'0'63'0,"0"0"-2"0,0 0 6 0,0 0-16 0,0 0-10 16,3-21-22-16,0 16-4 0,0 1-3 15,1-2 5-15,0 0 12 0,0 0 3 16,0 0 3-16,1 1 3 0,-2 1-3 16,0-1 3-16,-1 2-3 0,0 0-8 15,0 1 1-15,-1-1-4 0,1 2 6 16,-2-1 2-16,1 1-8 0,-1 0-4 16,0 1-2-16,0 0 5 0,0-1 10 15,0 1 2-15,0 0-5 0,-3 1-10 16,-2 3-7-16,-2 5-5 0,-4 5 5 15,-1 5-1-15,-3 5-5 0,-4 9 0 16,-5 9-1-16,-3 7 3 0,-1 1 2 16,2-4-4-1,4-5 1-15,0-5 2 16,0-3 2-16,4-5 2 0,2-8-9 0,3-5 28 0,-2-1-11 0,-2 0-12 16,-3 2-5-16,-2-2-3 0,3-3 1 15,1-5-3-15,3-4-28 0,1-2 14 16,3-8 13-16,0-3 1 15,2-5-13-15,1-6-2 0,0-4 7 16,2-3 7-16,2-2 0 0,1-1 1 16,3 3-2-16,1 3 2 0,4 5 3 15,2 3 1-15,1 2-4 0,1 5 0 16,1 0-3-16,2 5 2 0,0 1 1 16,2 2 0-16,0 2 7 0,2 1 3 15,-2 5-4-15,3 2 6 0,0 3-3 16,2 3 4-16,-1 1 1 0,2 5 5 15,1-1-1-15,0 4 0 0,1 2-2 16,1-2 0-16,-1 3-7 16,0-1-4-16,-1 1-3 0,-2-1 1 15,-3 1-3-15,0-1-3 0,-2-1-23 16,0 0-18-16,0-3-32 0,3-2-41 16,0-3-46-16,12-4-51 0,-4-3-17 15,-2-6-96-15</inkml:trace>
  <inkml:trace contextRef="#ctx0" brushRef="#br0" timeOffset="62013.67">5562 9239 459 0,'0'0'50'0,"0"0"17"0,-8 0 47 0,8 0-25 0,0 0-46 0,2-1-19 15,6-1 20-15,2-1-6 0,3 2-16 16,5 0-10-16,3-3-7 0,2 2-5 16,4 0-1-16,1-2-30 0,1 3-25 15,1 0-35-15,0 1-42 0,7 1-44 16,-7 3-76-16</inkml:trace>
  <inkml:trace contextRef="#ctx0" brushRef="#br0" timeOffset="62204.54">5649 9443 595 0,'0'0'74'0,"0"0"-2"0,0 0 43 0,0 0-54 15,0 0-19-15,0 0 18 0,0 0-1 16,46-2-46-16,-24-4-13 16,1 0-33-16,2-1-46 0,3 1-61 15,13-3-60-15,-3 1-65 0</inkml:trace>
  <inkml:trace contextRef="#ctx0" brushRef="#br0" timeOffset="62735.58">6761 9265 410 0,'0'0'37'0,"0"0"27"0,0 0 15 16,0 0-33-16,-8-38-32 0,4 28-1 16,0-2-10-16,0-1 1 0,-1 3-2 15,0-3 29-15,-3 2-1 0,0 2 22 16,0 0 3-16,-4 3-7 0,1 0-14 16,-1 4-10-16,-3 2-17 15,1 1-7-15,-3 7 0 0,0 0-5 16,-2 5-6-16,-1 5 1 0,1-2 3 15,0 6-2-15,3 2-2 0,2 2-1 16,2 3 1-16,2 1 4 0,5-1 3 16,3 1 1-16,2-2 3 0,4 0 8 15,7-3 14-15,1-1 0 0,6-5-5 16,-1-4 2-16,5-3 0 0,0-4 1 16,1-4 7-16,1-3 11 0,2-2 8 15,-1-6 3-15,2-3-5 0,-3-5-4 16,1-6-6-16,-2-4-9 15,-2-11 2-15,-4-10-6 0,-5-12-6 16,-7-2-8-16,-5 6-7 0,-8 11 1 16,-3 17-2-16,1 9 1 0,0 6 0 15,-3 5 0-15,-3 2 0 0,-6 0 0 16,-2 3-2-16,-3 1-16 0,2 5-14 16,3 1-27-16,0 2-32 0,3 0-43 15,0 5-49-15,5-2-69 0,4-1-133 0</inkml:trace>
  <inkml:trace contextRef="#ctx0" brushRef="#br0" timeOffset="62923.26">7276 9497 1190 0,'0'0'53'0,"0"0"-22"0,0 0 12 0,0 0-43 0,2 4-69 16,-4-6-50-16,-3-7-101 0,0 0-103 16,1 0-140-16</inkml:trace>
  <inkml:trace contextRef="#ctx0" brushRef="#br0" timeOffset="63455.57">7863 9307 461 0,'0'0'53'0,"0"0"49"0,0 0 22 16,10-36-48-16,-8 23-32 0,0-1-29 15,-1 1 4-15,-1-4-10 0,0 2-4 16,0-1-4-16,-3 0 0 16,-2-1 2-16,-1 2 0 0,-1 1 9 15,-1 1 3-15,-1 4 2 0,-3 2-6 16,-2 2-7-16,-2 4 1 0,-1 1-4 16,-3 7 1-16,-2 4-2 0,2 3 0 15,-2 3-1-15,1 3 1 0,5 1-5 16,1 4-15-16,5 0-4 0,3 3 1 15,4 0 3-15,3 1 13 0,1-1 5 16,6-1 2-16,4 0-3 0,3-3 3 16,1-3 0-16,2-2 1 15,2-4 9-15,0-2 12 0,0-4 6 16,0-4 13-16,0-3 9 0,-1-2-7 16,0-7 10-16,1-2-13 0,-4-5-13 15,0-4-2-15,-2-6-9 0,-4-7-2 16,-4-14-5-16,-5-5-2 0,-2-1-2 15,-5 11-4-15,-1 16-2 0,0 8 0 16,-3 6-3-16,0-1 3 0,-5 1-17 16,-3 1-16-16,-3 5-22 0,-1 4-18 15,-1 1-12-15,0 8-25 0,-3 3-49 16,5 1-12-16,7-2-104 0</inkml:trace>
  <inkml:trace contextRef="#ctx0" brushRef="#br0" timeOffset="63768.03">8093 9106 746 0,'0'0'87'0,"0"0"50"0,26-37-32 0,-17 22-74 16,-1 1-27-16,-3 2-2 0,-3 4-1 15,-2 2 0-15,0 5 12 0,-2 1 17 16,-4 3-14-16,0 9 2 0,-2 4 7 16,0 5-3-16,1 6-8 15,2 6-3-15,1 7-6 0,3 12-2 16,1 7-2-16,5 3 1 0,3-6-2 16,2-7 3-16,-2-9-2 0,0-4-1 15,0 0-8-15,1-2-19 0,-2-6-17 16,-2-6-23-16,-2-3-15 0,0-3-27 15,1 9-53-15,0-5-38 0,0-1-134 16</inkml:trace>
  <inkml:trace contextRef="#ctx0" brushRef="#br0" timeOffset="68906.28">4437 11480 120 0,'0'0'54'0,"0"0"-15"0,0 0 25 0,4-26 15 16,-4 19-16-16,0-1-33 0,0 1-3 16,0 0 5-16,0 0-4 0,0 1 1 15,0 2-1-15,-1-1-3 0,-2 0 6 16,2 1-3-16,-2-1-4 0,0-1 13 16,1 0-4-16,0 1-4 0,0-1 7 15,1 0 3-15,1-1-3 0,0-1-1 16,0 1-9-16,1 2 5 0,2 0-9 15,0 3-4-15,0 1-7 0,0 1-5 16,0 3-5-16,-1 7 2 0,2 5-2 16,-2 7 3-16,-1 13 1 15,-1 12 1-15,-5 13-4 0,-3 3 0 16,-1-2 0-16,-1-9-2 0,1-7 1 16,0-3 0-16,-4-4 0 0,1-2 12 15,-1-6 15-15,4-7 2 0,1-5-4 16,1-1-5-16,-1-1-4 0,-1 3-2 15,2 0 2 1,2-5-7-16,2-5 2 0,3-1-1 0,0-2-1 0,4-4 5 16,4-1 5-16,6-1-6 0,2-3 20 15,5-3-15-15,2 0-7 0,2-1-3 16,3 0-2-16,0 0-5 0,-2 1 0 16,1 1-2-16,-2-1 0 0,-2 1-5 15,0 0-24-15,-3 1-32 0,-3-1-29 16,-3 2-41-16,-4 0-37 0,-1-1-58 15,-2 0-6-15,-5 1-145 16</inkml:trace>
  <inkml:trace contextRef="#ctx0" brushRef="#br0" timeOffset="69125.05">4349 11675 816 0,'0'0'26'0,"0"0"41"0,0 0 46 0,45-25-35 0,-16 14-28 16,8-6 4-16,12-1-12 0,2-1-19 15,-2 2-14-15,-7 5-7 0,-5 4-2 16,-2 4-25-16,-5 2-49 16,-5 2-48-16,5 3-46 0,-7 2-85 15,-1 0-76-15</inkml:trace>
  <inkml:trace contextRef="#ctx0" brushRef="#br0" timeOffset="69672.97">5036 12045 485 0,'0'0'47'0,"0"0"4"16,0 0 62-16,0 0-21 0,0 0-42 16,14-33-7-16,-12 29 0 15,0 3-15-15,-1 0-9 0,-1 1-4 16,0 4 0-16,0 3 0 0,-3 4 20 16,-1 5-2-16,-3 2-7 0,-2 7-3 15,-1-1-11-15,-1 3-6 0,-1 0 3 31,0-3-3-31,2 2-5 0,-1-2 7 16,2 0 5-16,3-2 6 0,0-2 3 16,1-3 3-16,3-2 4 0,1-3-6 15,1 0 2-15,1-4 0 0,5-2-3 16,1-2-1-16,1-2 1 0,2-1-6 16,2-1-5-16,1-3-6 0,0 0-3 15,1-1-1-15,1 0-1 16,-2-1-5-16,0 0-14 0,2 0-7 15,-3-1-18-15,0 0-22 0,-2 0-18 16,0 1-18-16,0 0-47 0,-1-6-44 16,-2 3-34-16,-2 0-108 0</inkml:trace>
  <inkml:trace contextRef="#ctx0" brushRef="#br0" timeOffset="69907.34">4897 12178 482 0,'0'0'121'0,"0"0"-29"15,0 0 41-15,0 0-22 0,0 0-41 16,0 0 5-16,22-23 1 0,-7 15-18 16,5 0-19-16,2 1-22 0,0-2-11 15,3 1-5-15,0 1-1 0,1 0 0 16,-2 2-17-16,0-1-35 0,1 2-32 15,-2 0-76-15,7-1-64 0,-5 2-59 16,-4-1-146-16</inkml:trace>
  <inkml:trace contextRef="#ctx0" brushRef="#br0" timeOffset="70347.62">5363 12197 248 0,'0'0'110'0,"0"0"-51"16,0 0 57-16,0 0-59 0,0 0-1 15,0 0-10-15,35-5-2 0,-23 0-16 16,1-1-3-16,-1 0 33 0,1-1 4 16,0 0-17-16,2 0-2 0,-1-1-8 15,1 0-17-15,-2-1-3 0,1-1 3 16,-3 1-5-16,-1-3-3 0,-3 3-3 15,-3 0-1-15,-2 1-2 16,-2-2-1-16,-2 4 7 0,-5 1 6 16,-2 1-13-16,-2 0-3 0,-3 2 0 15,1 2-4-15,-4 0-8 0,2 0-32 16,-2 6-60-16,0 0 104 0,-1 2 0 16,2 0 6-16,-1 5 4 0,4-2-8 15,0 0-1-15,4 3 1 0,1-2-2 16,4 1 1-16,2 1 1 0,2-3 7 15,0 2 5-15,4-1 2 0,3-2 3 16,2 0-6-16,4-1-11 0,2-2 1 16,2 1-3-16,0-2-8 0,3-3-4 15,1-1-42-15,0 0-43 0,9-2-99 16,-5-2-53-16,-5-2-159 0</inkml:trace>
  <inkml:trace contextRef="#ctx0" brushRef="#br0" timeOffset="70817.8">5870 12048 489 0,'0'0'125'0,"0"0"7"0,0 0-13 15,0 0-68-15,0 0-27 0,27-35-11 16,-27 28-8-16,0 0-5 0,-4 1-16 16,-4 3 11-16,-2-1 0 0,-4 4 5 15,-2 0 0-15,-2 5-4 0,-1 2 2 16,-1 1 2-16,1 0-17 0,2 4-19 16,1-3-19-16,4 2 14 0,2-2 20 15,2 2 19-15,5-2 2 16,2 1 0-16,1 0 1 0,6 0 13 15,4 0 17-15,1-2 7 0,3-1-13 16,1 0-9-16,2 0-6 0,-2-1-8 16,-1-2-1-16,1 2 3 0,-1 1-3 15,-1-1-1-15,-1 1 2 0,-2 0 18 16,-1-1 8-16,-2 1-4 0,-1 0-3 16,-2 0 8-16,-2 2 3 0,-2 0 5 15,-4 0 4-15,-5 0-8 0,-2-1-10 16,-5 0-11-16,-2-1-4 0,-4-1-6 15,-3 0-2-15,-1-2 0 0,0-1-23 16,-2 1-28-16,4-1-37 0,0 0-43 16,-3 0-44-16,8-1-51 0,5-2-146 0</inkml:trace>
  <inkml:trace contextRef="#ctx0" brushRef="#br0" timeOffset="71249.13">6072 11899 595 0,'0'0'92'0,"0"0"30"0,0 0 18 0,0 0-95 0,22-16-17 0,-20 16-24 15,-2 3-4-15,0 4-10 0,-2 5 10 16,-2 3 5-16,-1 4 12 0,-2 3-1 16,0 3 8-16,0 2-2 0,-2 4-11 15,0 0-3-15,-1-1-1 16,2 2 1-16,-2-4-3 0,2-1 3 16,-1-3 6-16,0-3-5 0,0 0 9 15,1-5 0-15,2-3 6 0,2-1 3 16,2-4 3-16,2-2-2 0,1-1-4 15,5-3 7-15,4-2-4 0,3 0-5 16,3-2-12-16,2-2-5 0,0-1-3 16,2 1-2-16,0-1 2 0,1 3-2 15,-1-1 0-15,0 1-13 0,-1 1-8 16,0-1-13 0,-1 0-15-16,0 0-18 0,0 2-23 15,-3-1-46-15,-2 0-31 0,2-2-63 16,-4 1-27-16,-2-2-95 0</inkml:trace>
  <inkml:trace contextRef="#ctx0" brushRef="#br0" timeOffset="71467.28">6039 12164 534 0,'0'0'153'15,"0"0"-52"-15,0 0 35 0,0 0-59 16,0 0-32-16,0 0-7 0,25-12 1 15,-10 6 6-15,4 1 3 0,2 1 7 16,2-2-15-16,1 1-24 0,1 1-14 16,0 0-2-16,0 2-31 0,-1 1-42 15,4-2-49-15,12 3-85 0,-6-1-82 16,-4 0-136-16</inkml:trace>
  <inkml:trace contextRef="#ctx0" brushRef="#br0" timeOffset="72015.33">7516 11621 334 0,'0'0'53'0,"0"0"41"0,0 0-5 0,0 0-32 0,0 0-22 16,5 0 6-16,0 0 14 0,3 2 5 15,2 1 8-15,4-2 2 16,4 0-10-16,2 0-8 0,2 2-7 16,3-3-12-16,0 1-9 0,3 0-9 15,-1 0-9-15,0-1-3 0,0 1-3 16,-3 2-1-16,0-2-10 0,-1 1-29 16,-4 2-37-16,-1-2-29 0,-3 3-51 15,-4-1-42-15,-4 2-61 0,-5-2-78 16</inkml:trace>
  <inkml:trace contextRef="#ctx0" brushRef="#br0" timeOffset="72283.6">7480 11848 613 0,'0'0'96'0,"0"0"6"16,0 0 67-16,49 1-67 0,-16-1-20 16,9-2-21-16,11-1-4 0,-1 1-5 15,-3-1-19-15,-8 2-10 16,-11 1-10 0,-5 0-7-16,-4 0 0 0,0 1-5 15,3 2 0-15,4 0-1 0,3 2-25 16,1 0-45-16,-2 0-32 0,0 0-66 15,10 2-45-15,-7-2-79 0,-4-2-154 16</inkml:trace>
  <inkml:trace contextRef="#ctx0" brushRef="#br0" timeOffset="78088.57">9084 11532 17 0,'-1'0'64'0,"1"0"-17"0,-1 0-1 16,0-2 5-16,0 2 6 0,-1-1-12 15,1 1 9-15,-1-1 4 0,0 0-8 16,0 0-4-16,-1 0-5 0,1 1-6 16,-1-1-2-16,2 1-2 0,-1-1 10 15,0 1-1-15,1-1 8 0,1 0 3 16,0 0 2-16,0-1-14 0,4-1-6 16,3 1 0-16,4-1 6 0,3 2-2 15,3 0-7-15,3 0-7 0,3 1-1 16,2 0-5-16,2 0-5 0,2 0-8 15,0 0-1-15,1 0-1 0,0 0-2 16,5 0-3-16,-5 0-29 16,1 0-40-16,0-2-39 0,-5 0-39 15,13 1-40-15,-7-1-25 0,-5-1-111 16</inkml:trace>
  <inkml:trace contextRef="#ctx0" brushRef="#br0" timeOffset="78438.73">9816 11264 336 0,'0'0'65'15,"0"0"22"-15,0 0 15 0,29-41-4 16,-19 30-28-16,-1 0-31 0,1-2 17 16,-3 4-7-16,-1 2-19 0,-2 0-2 15,-1 4 6-15,-1 3-8 0,-2 2-9 16,1 5 4-16,-1 5 27 0,0 7-2 16,-1 5-6-16,-1 8-12 0,-3 8-9 15,1 9-7-15,1 0-5 16,0-5 0-16,2-4-4 0,0-4-2 15,0-8 1-15,0-4-2 0,1-6-25 16,0 0-48-16,0 0-57 0,2 9-47 16,0-2-75-16,1-7-85 15</inkml:trace>
  <inkml:trace contextRef="#ctx0" brushRef="#br0" timeOffset="78996.55">10140 11338 245 0,'0'0'139'0,"0"0"-86"0,0 0 51 16,0 0-39-16,2-40-18 0,1 28-15 16,-1-1 16-16,3 1 10 0,-2-1-5 15,0 1 16-15,1 1-33 0,0 0 12 16,1-1 6-16,1 2-18 0,2-3-12 16,1 0 2-16,4 0-17 0,1-1-7 15,1 2-2-15,2 2 0 0,-3 2-2 16,2 2 1-16,-4 4-1 0,0 2-1 15,-2 1 0-15,-1 6 1 16,0 2 2-16,-1 4-3 0,-2 6 3 16,-3 0 1-16,-1 6 8 0,-2 3-5 15,-5 1 2-15,-3 3-5 0,-3-1 2 16,-1 1-3-16,0-2-3 0,-3-2-2 16,0 0-5-16,0-2 10 0,0-4 1 15,1 0 0-15,4-2 3 0,1-4 4 16,3-2 7-16,5-2 0 0,1-3 0 15,1-2 4-15,7-2 1 0,0-3 4 16,5 0-4-16,4-2 3 0,2 0-3 16,3-2-5-16,4 0-2 0,2-1-3 15,3-1-5-15,-1-1-2 16,2 3-2-16,-3-1-1 0,-1 0-22 16,-2 1-38-16,-3 0-38 0,-1-1-32 15,6 0-85-15,-7 0-118 0</inkml:trace>
  <inkml:trace contextRef="#ctx0" brushRef="#br0" timeOffset="79965.72">10880 11072 282 0,'0'0'71'0,"0"0"26"0,3-4-36 0,-2 2-28 0,0-2-11 16,-1 3 2-16,3-2 15 0,-2 0-1 15,1 1 3-15,-1 0 12 0,0 1 0 16,0-1 3-16,-1 1-11 0,0 1 0 16,0-1-3-16,0-1-6 15,0 1-15-15,0-1-7 0,0 1 1 16,0-1-3-16,0 0 3 0,0-1 5 16,0 2-1-16,-1-1-6 0,1 0 6 15,-1 0-1-15,1 1-2 0,0 0 3 16,0 1-4-16,0-2-3 0,0 2 0 15,0-1-4-15,1 0 2 0,0 0 3 16,0 1-3-16,0 0-1 0,-1 0 2 16,0-1 1-16,1 1-2 0,-1 0-2 15,0 0 2-15,0 0-4 0,0 0-4 16,1 1 2-16,-1 2-4 0,0 2 7 16,0 1 0-16,0 4 0 15,-4 0 3-15,-1 3-5 0,-3 1 2 16,-1 2 0-16,-2 2 1 0,-3 1 0 15,-2 2 1-15,-1 1-2 0,-4 1 3 16,2 0-4-16,0-2 1 0,1 0-3 16,0-2-1-16,4-1-2 0,2-1 0 15,4-3 0-15,2-1-1 0,3-3 0 16,3 0 1-16,0-2 0 0,3-3 2 16,4 0 1-16,2-3 6 0,4 0 4 15,1-2-4-15,2 0-3 0,-1-2-3 16,2-1 0-16,0-2 1 0,1 1-4 15,-2-1-1-15,1 0 2 16,-2 1-2-16,0 0 2 0,-2 0-1 16,-1 0 0-16,-1 0 1 0,-2 1-2 15,0 0 0-15,-2 0 0 0,-1 2-1 16,-2 0 1 0,0 1-2-16,-2 0 1 0,2 0-3 0,-2 3 3 0,-1 3-2 15,-1 2 2-15,0 4 1 0,0 2 0 16,-1 2 1-16,-4 5-1 0,-1 1 2 15,0 4-2-15,-2 0 0 0,-1-1 2 16,-1 1-3-16,2 1 1 0,0-4 0 16,1 1-28-16,3-3-23 0,2-4-10 15,2-2-17-15,0-2-13 0,1-5-39 16,9-4-58-16,-2-4-64 0,2-1-75 16</inkml:trace>
  <inkml:trace contextRef="#ctx0" brushRef="#br0" timeOffset="80691.36">11350 11246 346 0,'0'0'95'0,"10"-16"51"0,-4 8-6 15,-2-3-32-15,1 0-13 0,-2-2-22 16,1 0-15-16,-1 1 1 0,-1 1-19 16,-2-1-5-16,0 2-4 0,0-1-9 15,-1 3 1-15,-3-1-6 0,-1 2-8 16,-2 2 1-16,-1 3-7 0,-2 2-3 16,-4 0-1-16,-1 6-2 0,-1 3-10 15,-1 1-5-15,-1 4 3 0,1 1 8 16,4 1 4-16,1 1 1 15,3 2 2-15,3 2-2 0,1-1 2 16,3 1 0-16,2-2 0 16,1 1-1-16,3 0 1 0,2-1 2 15,2 1-1-15,-1-3-1 0,2 1 0 16,1-2 0-16,3 1 2 0,-1-2-2 16,0-1 2-16,0-3-2 0,-1 2 4 15,3-1 8-15,-3-3-1 0,1 3 0 16,-1-3-1-16,-1 1-1 0,1 0 1 15,-3 0-2-15,0 1-2 0,0-3 4 16,-1 2-1-16,-3-1-3 16,-4-2 1-16,0-1 3 0,-3-2 1 15,-6 0 6-15,-3-2-1 0,-2-1-6 16,-3 0 0-16,-3-1-7 0,-1 0-3 16,-4 0 2-16,0-2-2 0,-1-1 0 15,1-2-6-15,2-1-3 0,3 0-3 16,1-2-2-16,6 0 3 0,2-3 0 15,4 1 3-15,5-3 6 0,2 0 0 16,9 0 1-16,2-2 0 0,5 0 1 16,3-1 0-16,3-3 4 0,1-1 4 15,2-2 2-15,3 0 0 16,-1-3-4-16,0 0 1 0,-2-1 4 16,-3 1 2-16,-2 0 1 0,-4-1-1 15,-5 4-4-15,-6 1-5 0,-4 3-1 16,-2 4-1-16,-4 3-1 0,-6 4-2 15,-1 0 1-15,-1 5-6 0,-1 1-14 16,2 1-17-16,2 1-15 0,-1 3-25 16,5 1-31-16,1 3-68 0,2 6-60 15,1 0-13-15,1-2-136 0</inkml:trace>
  <inkml:trace contextRef="#ctx0" brushRef="#br0" timeOffset="80848.12">11671 11503 739 0,'0'0'291'0,"0"0"-166"0,12 7 10 0,-7-6-81 16,-4-1-54-16,0-2-9 0,-1-2-87 16,0-2-68-16,0-3-75 0,0 4-31 15,-1 0-70-15</inkml:trace>
  <inkml:trace contextRef="#ctx0" brushRef="#br0" timeOffset="81559.35">12013 11258 440 0,'0'0'60'0,"0"0"64"16,0 0-48-16,0 0-38 0,24-33 0 15,-19 23 4-15,1 3 1 16,0-1-2-16,3 0 3 16,0-1 0-16,0 1-12 0,3 0-7 15,2 1-1-15,0-1-5 0,0 2-16 0,2-1 3 0,0 2-3 16,0 1 0-16,-1-1-2 0,1 3 2 15,-2 1 6-15,-2 1-1 0,-3 0 3 16,-1 1 1-16,-4 6 2 0,-1 1-1 16,-1 5 2-16,-2 1 8 0,0 4-4 15,-6 2 2-15,-1 5-2 0,-1 1-6 32,-3 3-5-32,-1 0-2 0,-3 1 0 0,1 1-1 0,-5-1-2 0,1-1-2 15,0 0 2 1,1-3 2-16,-1-3 3 0,2-3 10 0,3-2 6 0,2-7-2 15,2 0-6-15,4-5-6 16,1-3-6-16,3-2 0 0,1 1 0 16,0-2 9-16,6-3 8 0,5-1-4 15,1-2 0-15,6 1 0 0,1-1-1 16,5 2-4-16,3 0 2 0,1 0-5 16,2 1-7-16,-2 1 0 0,2-1-2 15,-1 2-1-15,-3 1-14 0,2 0-15 16,-4 0-12-16,0 0-14 0,-2 1-21 15,0 3-27 1,-1-2-30-16,9 4-71 0,-5-1-74 16,-2-2-151-16</inkml:trace>
  <inkml:trace contextRef="#ctx0" brushRef="#br0" timeOffset="82470.85">13112 11304 170 0,'-1'0'49'0,"0"0"36"16,-2 0 1-16,3 0-4 0,-4 1-21 16,4-1-2-16,0 1-2 15,2 1 8-15,3 0 21 0,1 0 12 16,4-1 0-16,4 1-9 0,2 0 1 15,3-1-12-15,6 0-14 0,-3 0-15 16,4 0-15-16,-1 0-16 0,1 0-8 16,0 1-7-16,-5-2-1 0,1 1-2 15,-1-1-6-15,-4 2-34 0,0-2-29 16,-4 2-23-16,1 0-52 0,0-1-69 16,-3 2-81-16,-2-1-171 0</inkml:trace>
  <inkml:trace contextRef="#ctx0" brushRef="#br0" timeOffset="83425.16">14494 11024 203 0,'0'0'71'0,"0"0"-31"0,0 0 25 0,0 0 21 0,13-17-30 0,-10 13-10 15,-1 0 7-15,1-1-4 0,-2 1 1 16,0 0 14-16,0 1 5 0,-1-3 1 15,0 3-11-15,0-2-16 0,-2 1-15 16,-1 0-10-16,-1-1-6 0,-1 2-5 16,-2 0-6-16,-2 2-1 0,-1 0 1 15,-1 1-1-15,-1 2 0 0,-4 4-1 16,-1 4 1-16,-1 1 1 0,-4 5 4 16,-1 2 8-16,-1 4 5 0,4 2-9 15,-1 4 3-15,3 2-7 0,1 0 4 16,1 3 0-16,5-3 10 0,3 1-1 15,5-2-1-15,0-1-5 0,3-3-1 16,6 2 3-16,2-3 2 16,2-1-5-16,7-1 3 0,0-3 12 15,-1-2 3-15,6-3 0 0,-3-1-1 16,5-4-2-16,-1-4-4 0,1-1-5 16,-3-3-8-16,2-1 4 0,-2-2-2 15,1-2-4-15,-3-2 3 0,1-1-3 16,0 0-1-16,-3-4 3 0,0 1 2 15,-2-3-3-15,0-1 1 0,-5 0-4 16,-1-1-4-16,-1-4 2 0,0 3-3 16,-5-3 1-16,0 3 0 0,-1 1 0 15,-1-1-1-15,-1 1 0 16,0 0 0-16,0 1 0 0,-1-1 0 16,1 1-1-16,-3 0 1 0,1-1 0 15,-1 1 0-15,-3-1-1 0,3 1 1 16,0 1 0-16,-1 0 1 0,0 3-1 15,2-1-1-15,-3 2 1 0,2 0 1 16,-2 0 0-16,-1 1 3 0,3 1-3 16,-2-1 4-16,2 0-4 0,-2 0 1 15,2 0 0-15,1 1-1 0,-1 0-1 16,0 0 0-16,2 3-2 0,-2-1 1 16,1 2 1-16,-1 0-5 15,-2 1 2-15,0 1-4 0,-1 0-2 16,0 1-3-16,-2 0-6 0,1 1-17 15,1 2-18-15,1 1-14 0,-2-1-28 16,2 1-7-16,0 2-21 0,2-3-23 16,1 3-30-16,2 1-6 0,0-1-97 15</inkml:trace>
  <inkml:trace contextRef="#ctx0" brushRef="#br0" timeOffset="84723.1">9177 12187 74 0,'-1'0'140'0,"0"0"-71"0,0 1-12 16,0-1-22-16,0 1-7 0,0-1-8 15,0 0 9-15,1 0 6 0,0 1-6 16,0 0 6-16,0 0 2 0,3 0 0 15,0 0 4-15,1-1-13 0,1 1-7 16,1 0-3-16,4-1-2 0,0 0-5 16,1 0-3-16,3 0-6 0,0 0 4 15,3 0 6-15,3-1 3 0,0-1 6 16,1 1-2-16,5-2-3 0,0 1-1 16,2 0-1-16,8-1-1 0,7 1-7 15,5 0 0-15,5-2 5 0,-2 2-2 16,0-2 1-16,-4 3 5 0,4-2-3 15,4 0 4-15,-2 0 0 16,5-1-4-16,0 2 3 0,-1 0-2 16,2-2 4-16,0 1-5 0,2-1 5 15,0 0 2-15,3 1 4 0,1-1-4 16,3 0 1-16,1-1-9 0,4 3-6 16,-2-4-2-16,2 2-1 0,4-1-2 15,0-1 0-15,4 0 1 0,2 0 0 16,0 2 1-16,2-2-2 0,-1 1 1 15,3-2-1-15,2 2 0 0,3 1 0 16,1-2 2-16,2 0 3 0,2 0-5 16,2-1 1-16,5 1-1 0,3 1 1 15,5-1 3-15,-1 0-4 0,3 1 0 16,0 1 1-16,0 0-1 0,4 1 1 16,-1 0 17-16,-1 2-13 15,3-1-4-15,-2 2-1 0,5 0 0 16,-1 0 7-16,-2 0-6 0,-1 0 1 15,-1 2-2-15,-4-2 0 0,2 1 10 16,-8 2-2-16,-4-2 2 0,-5-1-8 16,-3 1 1-16,-7-1 7 0,-4 0-9 15,-8-1-1-15,-7 0-1 0,-7-2 0 16,-3 0-16-16,-4-2-22 0,-6-1-34 16,-3-2-59-16,-15 1-104 0,-7 0-143 15</inkml:trace>
  <inkml:trace contextRef="#ctx0" brushRef="#br0" timeOffset="88955.92">10261 12596 188 0,'0'0'49'16,"0"0"-6"-16,3-7 0 0,-1 4-14 15,-1-1-22-15,1 2 10 0,-1 0 21 16,-1 1 0-16,0-1-4 0,0 2 4 16,0 0-1-16,0 0-3 0,0 0 0 15,0 0 1-15,0 0 4 0,0 0 4 16,0-2-2-16,2 2-11 0,-2-1-13 16,1 0-1-16,0-1 5 15,1 1 5-15,-1-1 4 0,0 0-3 16,0 0-2-16,-1-1 4 0,2 1-4 15,-2-1-2-15,2 1-3 0,-2 0-2 16,1 0 3-16,0 0 3 0,0 0-3 16,1 0-3-16,-2 0-3 0,1 0-5 15,1 1-2-15,-1-1 0 0,-1 0-2 16,2 0 4-16,-2 0-5 0,2-1 0 16,-2 0 1-16,1-1 3 0,0 2-4 15,0 0 5-15,-1-1 1 0,0 1-6 16,0-1 0-16,0 0 1 0,0 1 1 15,0 0 7-15,0 0-3 0,0 1-1 16,0 0-1-16,0 1-6 0,0 0-3 16,0 0 0-16,0 0-2 0,0 0 1 15,1 0 1-15,-1 4 0 0,0 0 3 16,0 3 6-16,-1 3 1 0,-3 1 1 16,-2 5-2-16,0 2-5 0,-3 3 1 15,-3 0 0-15,1 4 0 0,-3-3 0 16,1 1-1-16,-1-1-2 0,-1 0-1 15,1-1 1-15,-1-2-2 0,2-1 2 16,-1-1-2-16,3-2 1 0,-1-1 2 16,2-2-3-16,1-2 1 15,2-1 0-15,1-2-1 0,2-2 0 16,2-2 0-16,2-1-1 0,0-1 0 16,4-1 2-16,3 0-1 0,2-1 4 15,3-1 2-15,2-3-4 0,1 0 2 16,2 1 2-16,-1-1 2 0,3 0-2 15,0 1 5-15,-1 0-2 0,2 0-2 16,-1 1 3-16,0-2-5 0,-1 0 0 16,-2 1-2-16,0-2-1 0,-3 2-1 15,-2-1 0-15,0 2-1 0,-3 0 2 16,-1 2-2-16,-3 1 1 0,1 0-1 16,-2 1 2-16,-3 5 2 0,0 2 7 15,-2 6 10-15,-4 0-3 16,0 1-8-16,-2 3-5 0,0-1-3 15,0 2 0-15,0 0-2 0,2-2 0 16,1 0-5-16,0-3-15 0,3 1-14 16,1-4-14-16,1 0-12 0,0-2-11 15,4-2-16-15,2-3-39 0,0-1-47 16,10-3-53-16,-3-2-39 0,-1-3-166 16</inkml:trace>
  <inkml:trace contextRef="#ctx0" brushRef="#br0" timeOffset="89612.86">10632 12629 290 0,'-2'0'82'0,"-1"0"14"0,1 0-12 0,-1-3-26 0,2-1-5 16,1 1-14-16,0-3 3 0,0 0 6 15,3-2-5-15,2 0 11 0,1-1 6 16,3 0-5-16,1 0-8 0,1 0-7 15,2 1 7-15,1 1-14 0,1 2-2 16,-2 0-9-16,1 1-6 0,-1 1 3 16,-2 3-8-16,0 0 1 0,-1 0-10 15,-4 5 0-15,0 2-2 0,-2 1-2 16,-3 1 0-16,-1 2 0 0,-3 1-5 16,-4 2 3-16,-3 0-7 15,-4 2-9-15,-1-1-3 0,0-1-6 16,-1 1-5-16,1-2 8 0,2-2 10 15,2 1 5-15,2-3 9 0,4 0 1 16,2-2-2-16,3-3 0 0,0 0-3 16,6-3 6-16,4 0 2 0,1 0 2 15,1 0 3-15,3 0-2 0,-1 1 0 16,0 1 3-16,1 1 2 0,-1 2 11 16,-2 1-9-16,1 0-3 0,-2 4-4 15,0 1 0-15,-1 0-5 16,-1 4 7-16,-2 0 0 0,-2 1-3 0,-2-1 4 15,-3 1 13-15,0 0 9 0,-7-1-1 16,-3 0 13-16,-3-1 6 16,-3-1-8-16,-4-1-15 0,0-3-9 15,-4 0-8-15,-1-3-4 0,0-2-4 16,1-2-8-16,3-1-36 0,1-2-30 16,5-2-21-16,3-2-19 0,4-3-23 15,8-4-36-15,2 2-69 0,4-3-181 16</inkml:trace>
  <inkml:trace contextRef="#ctx0" brushRef="#br0" timeOffset="90503.67">11153 12547 323 0,'0'0'49'0,"5"-3"3"0,-2 0 22 0,2-1-24 0,-2 2-5 0,0-3-10 15,0 1 7-15,-1 1 7 0,0-1-4 16,-1 1 13-16,-1 1 7 0,0-1-10 16,0 2-10-16,0-1-10 0,0-1-9 15,0 1-4-15,0 1-7 0,0-1-5 16,0-2-4-16,1 2-1 0,0-2 5 15,-1 1-1-15,0-1 1 0,1 0 5 16,0 0 3-16,0 2 1 0,0 1 5 16,-1-2-3-16,0 2-2 0,0 0-5 15,0 0 0-15,0 0 1 0,0 1 1 16,0 0-5-16,0 0 2 0,0 0 0 16,0 0-4-16,0 0-6 0,0 0-3 15,0 0 0-15,0 2 0 16,-1 1 3-16,-1 2 1 0,-1 2 0 15,-1 1 8-15,-2 3 9 0,1 2-4 16,-3 1-4-16,-1 1-2 0,1 1-3 16,-4 2-2-16,1-1 0 0,-5 1 0 15,2-1 3-15,-2 2-3 0,1-3 4 16,1 0 0-16,-1 0-4 0,2-2 7 16,0 0-5-16,3-2-1 0,2-1-1 15,2-2-4-15,1-1-1 0,3-2 0 16,1-1-1-16,1-2 1 0,3-1 0 15,2 0 0-15,4-1 0 16,1 0 1-16,2-1 0 0,4 0 0 16,-1 0-2-16,3 0 1 15,-1 0 3-15,1 0-4 0,0-1 0 0,-1 0 2 16,-1-1 0-16,-1-1-2 0,2 1 0 16,-3 0 0-16,0 0 1 0,-2-1 0 15,-2 0-1-15,0 0 0 0,-2 0 1 16,-2 1-3-16,-1 1 2 0,-1 0 0 15,-2 1-1-15,-1 2 0 16,-1 2-2-16,0 3 3 0,-4 1 0 16,-3 3 3-16,-1 3 3 0,0-1-1 15,-1 1 2-15,1 1-1 0,1-1-5 16,1 0 1-16,1-2-2 0,2-1-6 16,-1-1-24-16,3-2-32 0,1-1-39 15,0-2-46-15,2-1-53 0,2-1-80 16,1-2-51-16</inkml:trace>
  <inkml:trace contextRef="#ctx0" brushRef="#br0" timeOffset="91437.87">11621 13007 741 0,'7'0'191'0,"-3"-1"-54"0,1 0-38 15,0 0-49-15,-1-2-21 0,-2 2-19 16,-1-1-4-16,-1 1 2 0,0 0 1 16,0 1 5-16,-2 0-2 0,0 0-7 15,-2 0-5-15,1 2 3 16,0 0-3-16,0-1-14 0,0 2-22 15,-1-1-23-15,2 0-35 0,-1 1-42 16,1-1-36-16,-1-1-25 0,-1-1-81 16</inkml:trace>
  <inkml:trace contextRef="#ctx0" brushRef="#br0" timeOffset="92488.05">11967 12643 95 0,'0'0'62'0,"0"0"11"16,-3-2 10-16,1 1-17 0,-1-1-10 15,1 0-11-15,-1 1-3 0,0 0 9 16,1-1-6-16,0-1 1 0,0 2-1 16,1-1-8-16,0-1 4 0,0 2-3 15,0 0-2-15,1-1 0 0,0 0 6 16,0 0-1-16,1-1-8 16,2 0-5-16,2 1-11 0,2-1-8 15,2 0 2-15,2 0-1 0,3-1 2 16,4 2-1-16,-2 0-1 0,3 1-2 15,1-1-7-15,-1 2 5 0,-1 2-5 16,-3 3 2-16,-2 1-3 0,-4 1 0 16,-5 2 0-16,-4 3 0 0,-2 1 3 15,-7 3-1-15,-5-1-2 0,-2 3-1 16,-3-1-4 0,0-1-13-16,-2 0-4 0,3-2-1 15,3-2 0-15,2-1 8 0,1 0 1 16,5-2 2-16,2-2 5 0,3-1 4 15,2 0-1-15,2 0 2 0,5-3 2 16,1-1 9-16,4-2-5 0,2 0-3 16,2 0 4-16,2-1 1 0,2-1 4 15,-1 1 3-15,3 0-1 0,-1 1 3 16,1 0 5-16,-4 2 0 0,2 4-5 16,-3-1-8-16,-2 4-1 0,-4 1 3 15,-3-2-3-15,-4 3 10 0,-4-2 4 16,-1 3 0-16,-6-3-2 0,-4 2-3 15,-4-2-5-15,-1 1-1 16,-6-1-3-16,1-1-3 0,-3-1 3 16,-1-1-6-16,0-2 0 0,0 2-2 15,1-1 1-15,1-2-18 0,3 0-16 16,3-2-23-16,3 1-33 0,5-2-22 16,4 0-33-16,5-3-29 0,3-2-33 15,3 0-83-15</inkml:trace>
  <inkml:trace contextRef="#ctx0" brushRef="#br0" timeOffset="93034.62">12562 12573 330 0,'0'0'135'0,"0"0"-27"0,11-7-11 0,-6 3-27 16,1 1-13-16,-4 1-2 0,0-1-7 15,-2 2-3-15,0 0-3 0,0 1-3 16,-1 0-8-16,-2 0-5 0,-2 2-9 15,0 2-2-15,-2 3-7 0,-1 0-2 16,0 1-4-16,-3 4 0 0,1 1 1 16,-2 2-3-16,1 1 1 0,0 2-1 15,-1 0 1-15,1 4-1 0,2 1 1 16,1 1 0-16,4 1 1 0,2-1 9 16,2 0 9-16,0-2-3 0,5-1-2 15,3-3 1-15,2 0 10 0,1-4-4 16,3-3 4-16,-2 0 6 15,3-4-8-15,0-2-7 0,-1-3 0 16,-1-2-4-16,2-2-2 0,-3-4 4 16,0-1-3-16,-2-5 0 0,-3 1-3 15,-3-1-5-15,-1-3-4 0,-3 1 0 16,-4 0-1-16,-4 0-1 0,-2 3-8 16,-5 2-8-16,-2 3-4 0,-2 3 0 15,-3 2-4-15,-1 1 4 0,1 2-7 16,-2 2-6-16,4 3-20 0,4 0-22 15,3 0-38-15,4 1-29 0,3 6-27 16,4-3-14-16,2-3-148 0</inkml:trace>
  <inkml:trace contextRef="#ctx0" brushRef="#br0" timeOffset="93692.18">12744 12612 327 0,'0'0'81'0,"0"0"17"0,0 0-27 0,2-8-39 15,0 4-2-15,0-2 10 0,0 3-3 16,1-2 5-16,1-1-8 0,0 3 11 16,5-1 2-16,-1 0-4 0,1 1-3 15,4 1-1-15,-2 0-6 0,1 1-1 16,3 1-7-16,-4 0 4 15,2 2-3-15,-2 1-5 0,0 2-11 16,-1 0-6-16,-1 1-1 0,-4 1-3 16,-1 2 1-16,-2 0-1 0,-2 0-1 15,-5 3 0-15,-4 1 0 0,-6 1 0 16,-2 0-5-16,-3 0-7 0,0 0-9 16,0-2 2-16,3 0 5 0,0-1 12 15,4-2 2-15,2-1 2 0,4-1-1 16,4-1 0-16,3-1-2 0,0-3-2 15,4 0-2-15,5-2 6 0,-1 0 0 16,4 0 0-16,1 0 3 0,1 0 4 16,2 0 2-16,0 0-3 0,0 0-1 15,1 0-1-15,-1 0 0 0,1 0 2 16,-4 2 9-16,-1 1 5 0,-2 3 3 16,-1-1-3-16,-1 2-10 15,-3 0-3-15,-2 1-1 0,-3 1-1 16,0-1 1-16,-3 0-3 0,-8-1 2 15,0 0 4-15,-4 0-2 0,-3 0 1 16,-1-2-4-16,-2 1-4 0,-3-1 0 16,-1-2-10-16,-2 0-25 0,1-1-30 15,0-1-32-15,4 0-44 0,-4-1-45 16,6 0-20-16,8 0-140 0</inkml:trace>
  <inkml:trace contextRef="#ctx0" brushRef="#br0" timeOffset="94082.81">13119 12533 546 0,'0'0'91'0,"0"0"27"0,0 0 20 0,12-14-57 16,-9 11-40-16,0 2-21 0,0 0-10 15,-2 1-10-15,0 1 1 0,0 3 0 16,1 5 19-16,-2 0 22 0,0 5 1 16,1 3-6-16,-1 2-10 0,0 4 0 15,0 3-10-15,-1 0-5 0,-1 2 1 16,-1 0-4-16,1-1-3 0,1 0-3 15,-2-2-2-15,2-1 1 0,1-2-1 16,0-3-1-16,0-1-1 0,0-2-5 16,4-1-10-16,-1-3-18 0,2-1-34 15,0-2-56-15,6-2-64 0,0-2-97 16,-2-3-191-16</inkml:trace>
  <inkml:trace contextRef="#ctx0" brushRef="#br0" timeOffset="94707.81">13818 12493 462 0,'0'0'89'0,"0"0"8"0,16-6 8 0,-11 5-52 0,-2 0-21 0,1 1-9 15,-2 2-13-15,-2 5 3 0,-6 2 11 16,-1 5 8-16,-2 7-4 0,-2 5-5 16,-6 11 3-16,-5 16-2 0,-5 15-6 15,-3 8 8-15,1 0-4 0,-4-3-1 16,2-11-12-16,-1 0 10 0,2-4 5 15,-4-1-2-15,3-3-10 0,1-2-7 16,1-4-3-16,4-6-2 0,5-6-4 16,1-4-20-16,6-8-24 0,3-7-37 15,-2-6-42-15,6-4-100 0,1-4-183 16</inkml:trace>
  <inkml:trace contextRef="#ctx0" brushRef="#br0" timeOffset="95598.74">13791 13270 443 0,'0'0'111'0,"0"0"-20"0,36-30-4 0,-15 16-33 15,-3-1-11-15,4-2 24 0,1 2-18 16,-2-2-9-16,1 2-10 0,0 1-2 16,-3 1 0-16,0 2 4 0,1 2 11 15,-2 0-8-15,-1 3-11 0,-2 1-11 16,0 1-7-16,-2 1-6 0,-2 2-3 16,-3 1 1-16,-3 0-10 0,1 3 5 15,-4 3 2-15,1 1 4 0,0 1 2 16,-3 0 7-16,3 1-3 15,-3 2-4-15,0-1 5 0,0 3-2 16,1 0-4-16,1 0 6 0,-2 2-4 16,0 0-2-16,1 0 1 0,1 0 0 15,0 3-1-15,2-1 0 0,0 1 0 16,1-1 1-16,1 2-1 0,1-1 0 16,0 0 0-16,-2-1 0 0,3 0 1 15,-1-1-1-15,0-1 2 0,-2-2-2 16,1-1 0-16,-4-2 0 0,1-2 1 15,0-4-1-15,-3-1 1 0,2-3 0 16,-2 0 8-16,0-4 10 0,0-3-5 16,0-5 4-16,0-1 4 0,0-3 2 15,0-3 5-15,-2-3-9 0,2-4-12 16,0-9-2-16,0-11-2 0,0-13-2 16,2-5-2-16,4 2 0 0,-2 6-1 15,0 11 0-15,0 2 2 0,1 8 2 16,0 7 25-16,-3 7-5 15,2 8-4-15,-2 0-3 0,1 0-2 16,0-1-1-16,2 0-4 0,0 2 2 16,1 1-5-16,0 2 2 0,0 0-3 15,1 2-2-15,-1 1-2 0,4 0 1 16,1 0-2-16,0 2 0 0,6 0 1 16,1 0-1-16,2 1 1 0,5 1 1 15,4 0 3-15,7 0 2 0,12 1 3 16,7 1 8-16,5-2 1 0,-2-1 5 15,-7 1-5-15,-7-2-11 0,0 2-3 16,-4 1-1-16,1-1-3 0,0 0-1 16,-3 1-6-16,0 0-28 0,-8 1-29 15,-5 0-28-15,-7 2-15 0,-1 0-44 16,5 1-21-16,8 6-97 0,-6-1-55 16,-5 0-129-16</inkml:trace>
  <inkml:trace contextRef="#ctx0" brushRef="#br0" timeOffset="96067.92">14537 13088 239 0,'5'0'257'0,"0"-4"-161"0,4 2 9 0,-1-2 1 15,0 0-36-15,0 1-12 0,1 1 9 16,-6 0-15-16,-1 0-9 0,-2 2-20 16,0 3-6-16,-2 4-1 0,-1 1 10 15,-8 4 5-15,2 4-3 0,-1 1-11 16,-2 5-5-16,2 1-4 0,-1 2-7 15,0 2 2-15,3-1-3 0,3 0-5 16,-1-2-18-16,1 0-15 0,1-2-24 16,4 0-25-16,0-4-15 0,4 0-26 15,9-2-25-15,-2-3-36 0,3-6-127 16</inkml:trace>
  <inkml:trace contextRef="#ctx0" brushRef="#br0" timeOffset="96602.69">14992 13141 515 0,'0'0'105'0,"0"0"-6"16,0 0 24-16,16-35-63 0,-14 25-24 15,-2 0 9-15,0 2-22 0,-2 1-8 16,-5 1-8-16,1 2 4 0,-5 2 4 15,-3 2 2-15,1 1 8 0,-4 4 1 16,1 3-9-16,-3 3-2 0,2 2-7 16,-2 3-7-16,3 1 0 15,0 3 3-15,2 0-4 0,6 3 0 16,0-1 2-16,5 2-1 16,3-2 8-16,3-1 10 0,3 0 10 0,6-3 2 15,2-2 0-15,2-2 3 0,2-4-3 16,1-2-4-16,2-2-3 0,1-3-8 15,-3-2-1-15,2-1 4 0,-1-4 9 16,-2-2 0-16,2-2 5 0,-3-1-9 16,-1-2-8-16,0-2-7 0,-3-3-2 15,-1-2-2-15,-4-1-1 0,0-2-4 16,-5-1 2-16,-1 2 0 0,-2-1-2 16,-2 2 1-16,-3 0-1 0,-1 3 0 15,-2 0-2-15,-1 2 2 0,-2 1 0 16,-3 1 0-16,1 1 0 15,0 2-1-15,-1 2 0 0,0 0 0 16,3 2 0-16,0 2 1 0,1 2-1 16,1-1-4-16,4 2-18 0,-1 0-10 0,1 0-17 15,2 3-26-15,3 0-31 16,0 1-22-16,11 2-65 0,-1-1-96 0,3-2-156 16</inkml:trace>
  <inkml:trace contextRef="#ctx0" brushRef="#br0" timeOffset="99918.8">8456 15142 238 0,'0'0'61'0,"0"0"23"0,0 0 0 16,0 0-10-16,-25-6-19 0,21 5 0 15,1-1 6-15,0 1 2 0,2-1-1 16,0 1 6-16,1 1-10 16,0-1-6-16,0 0-16 0,6 1 3 15,0-1-1-15,5 1-4 0,3-3-11 16,1 3-6-16,5-1-10 0,2 0-2 16,1 0-1-16,2 0-4 0,0-2 0 15,0 1 1-15,-1 0-2 0,0-2 1 16,-2 4-14-16,-2-1-20 0,-4 1-37 15,-5 0-45-15,1 2-45 0,-5 2-23 16,-3-2-27-16,-3 1-99 0</inkml:trace>
  <inkml:trace contextRef="#ctx0" brushRef="#br0" timeOffset="100153.96">8442 15266 529 0,'0'0'108'16,"0"0"-67"-16,0 0 49 0,0 0-8 15,0 0-23-15,0 0-17 0,0 0 5 16,47-6 0-16,-27 3 4 0,1 1 0 16,3 0-10-16,1 1-13 0,0-1-11 15,1 1-12-15,1 0-5 0,2 1 0 16,0 0-9-16,2 0-43 0,0 0-38 15,1 3-60-15,9 0-78 0,-5-1-71 16</inkml:trace>
  <inkml:trace contextRef="#ctx0" brushRef="#br0" timeOffset="100739.87">9668 15279 333 0,'0'0'91'0,"0"0"-19"0,0 0 40 0,-5 0-5 0,5 0-34 16,6 0 5-16,3 1 15 0,6-1-7 16,3 0-12-16,4 0-11 0,3 0-17 15,3 0-13-15,1 0-16 0,1 0-12 16,1 0-5-16,0 0-16 0,1 0-30 16,-1 2-44-16,1 0-59 0,10 2-56 15,-8-2-90-15</inkml:trace>
  <inkml:trace contextRef="#ctx0" brushRef="#br0" timeOffset="101547.47">10793 15149 124 0,'0'0'189'0,"0"0"-138"16,0 0 38-16,0 0-15 0,0 0-28 15,0 0-19-15,0 0 4 0,-7-33 11 16,3 29 8-16,-1 0 4 0,0 1 13 16,0-1-1-16,-1 2-8 0,1-2 0 15,1 3-18-15,-1-3 1 0,1-1-2 16,-1-1-8-16,-1-1-1 16,1 1-7-16,0-1-11 0,0 1-1 15,-1-1-1-15,1-1-1 0,-2 2-6 16,0 1-3-16,-1 0 3 0,1 0-3 15,-3 1-1-15,0 2-8 0,-1 1 6 16,-3 1 2-16,0 3 1 0,-1 1-3 16,1 3 3-16,-2 1-44 0,1 4 44 15,-1 1 2-15,2 0-2 0,-1 1 0 16,3 2 0-16,2-1 0 16,2-1 0-16,4 1 1 0,4-1-1 15,0 0 0-15,5 0 0 0,5-2 4 16,2 0 1-16,5-4 2 0,2-1-3 15,2-4 2-15,2-1 1 0,-1-2-2 16,1 0 1-16,-2-4 3 0,-3-2 9 16,1-3 4-16,-4-2 7 0,-3 0-8 15,-3-2-1-15,0-1-3 0,-3 1-3 16,-2-1-5-16,-2 0 0 0,-1 1-4 16,-1 0-4-16,0 5 3 15,0 0-1-15,0 2 2 0,-2 5-5 16,-1 1-1-16,0 3-1 0,-2 6 0 15,-1 2 2-15,1 6 2 0,1 4 0 16,0 2-1-16,2 4-1 0,1 2 6 16,1 6 5-16,0-5 1 0,4 2 4 15,0-2-2-15,0-5 2 0,0 2-4 16,2-2-6-16,-2-2 2 0,-1-3 0 16,-1 0-7-16,1-4 4 0,-1-2-5 15,0-3 0-15,-1-2-3 0,1-3-22 16,0-3-21-16,0-1-17 15,0-2-24-15,1 0-12 0,1-3-33 16,4-4-60-16,-2 3-56 0,-1-2-75 0</inkml:trace>
  <inkml:trace contextRef="#ctx0" brushRef="#br0" timeOffset="102589.02">11198 15482 276 0,'2'0'450'0,"0"0"-273"0,1-2-4 0,1 1-53 16,0-1-47-16,-2 0-27 0,1-1-12 15,-2 0-13-15,0-1-11 16,0 2-8-16,-1 1-2 0,0 0-10 16,0 1-19-16,0 0-14 0,-1 0-20 15,0 2-31-15,1 1-42 0,1 1-63 16,2-2-49-16,1-2-188 0</inkml:trace>
  <inkml:trace contextRef="#ctx0" brushRef="#br0" timeOffset="103135.9">11651 15199 408 0,'0'0'108'0,"0"0"-55"15,0 0 42-15,0 0-43 0,0 0-22 16,0 0-12-16,0 0 6 0,13-22 2 16,-18 20-5-16,-5 2 1 15,-1 0 11-15,1 1-5 0,-7 2-5 16,2 4-1-16,-2 1-7 0,-1 3-12 15,3 3-1-15,-3 1-2 0,3 4 1 16,1 2-1-16,3 2-2 0,0 2-6 16,3-1 2-16,4 3 5 0,3-2 0 15,1-1 2-15,2-2 9 0,7-1 22 16,2-3 16-16,2-1-2 0,4-5 3 16,0-1-5-16,3-2 0 0,1-6 1 15,3-2 3-15,-1-1-7 0,4-6-1 16,0-4-10-16,-1-2-12 0,-1-3 6 15,-4-1 7-15,-2-4-2 16,-2-5-9-16,-5-7-9 0,-5-10-7 16,-7-4-4-16,-2 5 0 0,-6 11-5 15,-2 14-3-15,-3 4-1 0,-3 4-5 16,-5 0-14-16,-4 0-10 0,0 3 1 16,2 3-5-16,1 2-11 0,4 0-14 15,5 2-23-15,1 5-35 0,8 6-40 16,3-2-66-16,1 0-118 0</inkml:trace>
  <inkml:trace contextRef="#ctx0" brushRef="#br0" timeOffset="103824.09">12229 15179 549 0,'0'0'102'0,"0"0"2"0,0 0-7 0,0 0-78 16,20-39-13-16,-18 29 11 0,-2 2-11 15,-2 1-6-15,-7 0 3 0,-2 4 1 16,-2 2-4-16,-5 1 1 0,1 3 12 15,-4 3 1-15,0 1 3 0,3 2-1 16,1 2-16-16,2-1 3 0,3 2-3 16,1 1 0-16,6 0-1 0,0 1-1 15,5 3 1-15,3-2 2 0,3 1 3 16,3 2 16-16,1-3 7 0,3-1-5 16,-1 0 3-16,2 0-9 0,-2-1-5 15,1-1-4-15,0-2 6 0,-2 2 2 16,0-1-7-16,0-1 1 0,-1-1-2 15,2 1 11-15,-1 1 0 16,-2-2 0-16,-2 1 0 0,-1-1 3 16,-3 2 4-16,-1-1-7 0,-2 1-8 15,-1-1 1-15,-3-1-5 0,-7 2-2 16,0-3 0-16,-8-1 0 0,0 0-4 16,-3-1 0-16,-3-3-6 0,0-1-10 15,1-2-1-15,0-2 0 0,2-2 10 16,4-3 0-16,2-1-8 0,4-4 1 15,3 0 11-15,5-1 2 0,3 1 1 16,1-2 0-16,7 2 15 0,5-1 3 16,1-1 5-16,7 0-1 0,2-1-1 15,1-1-3-15,4 0 10 16,1-1 4-16,2-1 0 0,-1 2-4 16,0-1 0-16,-5 2-4 0,-4 0-5 15,-2-1-3-15,-5 2-6 16,-4-1-3-16,-5 0-3 0,-3-2 0 0,-3 2-4 15,-3 0-7-15,-8 3-20 0,0 1-24 16,-4 2-14-16,0 0-23 0,-3 2-10 16,1 5-18-16,0 2-10 0,2 0-21 15,-2 8-48-15,3 2 5 0,6-1-84 16</inkml:trace>
  <inkml:trace contextRef="#ctx0" brushRef="#br0" timeOffset="104308.62">12468 15094 442 0,'0'0'99'0,"0"0"-24"0,-4-1 39 0,4 1-60 16,0 0-7-16,0 0 15 0,4-1-6 16,1 1-15-16,2-1 1 0,4 1 2 15,0 0-3-15,2 0 2 0,4 0 1 16,-1 0-14-16,1 0-7 0,3 0 5 16,0-1-6-16,2-1-4 0,-1 1-3 15,0-2 4-15,0-1-1 0,1 3 2 16,-5-1-3-16,1 0-8 0,-2 0-5 15,-2 1-3-15,-2-1-1 0,-2 1 1 16,-4 0 1-16,-1 1-3 0,-5 1 1 16,0 3-4-16,0 4 4 0,-6 4 10 15,0 4 0-15,-4 5-3 0,-1 6-3 32,-3 8 0-32,-3 9 5 0,-1 8 5 0,-1 1 1 0,5-6-2 15,6-10-4-15,3-12 0 0,1-6-7 16,0-2 3-16,0 4-2 0,2 2-3 15,-1 1 1-15,2-2-1 0,1-2-13 16,0-4-23-16,4-1-30 0,2-5-41 16,7-7-48-16,-1-2-119 0,1-1-117 15</inkml:trace>
  <inkml:trace contextRef="#ctx0" brushRef="#br0" timeOffset="110895.11">21006 7589 207 0,'0'0'81'16,"1"0"-37"-16,-1 0-11 0,1 0-4 15,-1 0-17-15,0 0 12 0,1 0 12 16,0 0-2 0,0 0-1-16,-1 0-1 0,0 3 7 15,0 0 3-15,1-1 1 0,1 3-7 16,0-3-3-16,2 2-2 0,1 0-1 16,1-1-5-16,3 2-4 0,2-1 3 15,1-1-2-15,2 0-3 0,3 0 2 16,-1 0-1-16,5 2-1 0,1-1-5 15,1 2-4-15,0 0-5 0,3 0-4 16,2-1 4-16,6 2-4 0,9-1-1 16,8 1 3-16,4 1 5 15,2-2 3-15,-2-1 2 0,-4 1 6 16,6-4-3-16,1 4-3 0,2 1 3 16,3-2-5-16,0 1-1 0,1 0 0 15,1-1-4-15,2 2 0 0,3-1-2 16,1-2 7-16,0 1-5 0,3 0 0 15,-2 0-2-15,1 0-1 0,3-1-2 16,2 0-1-16,2 0 0 0,4 0 2 16,0-2 0-16,0 1-2 0,0 0 0 15,1 1-1-15,1-1 0 0,0 1 1 16,4-1-1-16,1-2 2 0,1 0-2 16,0 2 1-16,0-1 0 0,2-1 0 15,1 2 1-15,5-2 3 0,-1 0-4 16,-2 0 0-16,2-1 0 0,1 0 0 15,4 0 0-15,1 0-1 0,1 0 2 16,-3 0-1-16,1-1 0 0,0 0-1 16,0 0 1-16,3 1 1 0,-2 0-1 15,-3 0 1-15,2 0-1 0,-3 0-1 16,4 0 1-16,2 0 0 0,-3 0 0 16,2 0 1-16,-1 0-1 0,3 0 2 15,3 0 1-15,1 0 1 0,0 0 2 16,1 0-1-16,1 0-5 15,2 0 0-15,-1-3 2 0,2 2-1 16,0-1-1-16,1-1-1 0,1 0 1 16,0-1 3-16,-1 1-3 0,0 0 1 15,-2 0-1-15,1 1 5 0,-3-3 10 16,-2 3-8-16,-4-2-6 0,-3 1-1 16,-2 0 0-16,-5 1-7 0,-2-3 3 15,-7 3-18-15,-6-1-11 0,-6 0-5 16,-4 1-15-16,-6-2-14 0,-4-1-28 15,-6 0-46-15,-7-1-29 0,-17 0-50 16,-7 2-109-16</inkml:trace>
  <inkml:trace contextRef="#ctx0" brushRef="#br0" timeOffset="113314.47">21764 7252 80 0,'-1'0'178'0,"-1"0"-85"0,0 0-28 15,0 0-7-15,2 0-31 0,-2 0-8 16,2 0-5-16,-1 0 12 0,1 1-1 16,-1 0-3-16,1 1 1 0,0 0 5 15,0 0 2-15,0 1 3 0,1-2 6 16,0 2-7-16,3-1-2 0,-2 0 4 15,2-1-7-15,1 1-7 0,0 1-7 16,2-1-8-16,2-1-1 16,0 0-1-16,2 0 7 0,2-1 1 15,3 0 2-15,1-2 6 0,0-1-4 16,4-3 1-16,-1 0-1 0,0 0 0 16,2-1-1-16,0 0 3 0,1-2-3 15,1 1 1-15,2-3-2 0,0 1-2 16,2 0-5-16,-1-1-3 0,1-1 0 15,1-1 2-15,0-2-5 0,1 1 0 16,1-1 3-16,-1-2 4 0,-1 1-2 16,0-4-1-16,0 1 1 0,-1 0-2 15,-1-1 7-15,-1 0-2 0,-1 0-2 16,-1-1 3-16,0 2-8 0,1-3 5 16,-1 2-6-16,0-1 0 0,-2-2 1 15,1 0 1-15,0 0-1 0,0-1-1 16,-2-1 2-16,1 0-2 0,-1 0 2 15,1 0-2-15,-1-1 0 0,2 1 1 16,-3-1-1-16,2 0 1 0,-1-1 3 16,0 1 2-16,-1 0-2 0,0-2 4 15,-1 0-5-15,1 0 2 0,0 1-4 16,-2 0 0-16,1-1-1 0,-1 1 0 16,0-2 2-16,0 0-1 0,-1 0 2 15,0 0 0-15,0 1-1 16,1 0 4-16,1 0-3 0,-2 0 0 15,2 0 2-15,-3-1-5 0,3 1 0 16,-3-1 0-16,3 0 2 0,-1-1-3 16,0 1 2-16,1-1 1 0,-1 1 1 15,5-6-1-15,-3 3 3 0,0 2-3 16,0-2 4-16,-1 4-2 0,0-3-4 16,3-1 3-16,-1 2-2 0,-1 0 0 15,1-1-1-15,0 2 0 0,-3 0 0 16,3 0 0-16,-1 0-1 0,-2 0 1 15,2-1 0-15,-2 1 0 16,1 1 4-16,1-1-4 0,-2 1-1 16,2-1-2-16,2 0 3 0,-1-1 0 15,1 1 2-15,0 0-2 0,-1 0 1 16,1 2 0-16,0 0-1 0,0 1 0 16,-1 0 1-16,1 1 0 0,1 0 1 15,-1 0-2-15,1 2 5 0,0-2-4 16,1 3 4-16,1-3-3 0,-1 1-2 15,2 0-1-15,1 0 1 0,0 1 2 16,2 0-2-16,-2 1-1 0,0 0 1 16,0 0 0-16,-1 3 0 0,1-1 1 15,0 1-2-15,1 1 3 0,-1 0-2 16,1 2 3-16,1-2-3 16,-1 4 0-16,1-1 0 0,1 2-2 15,-1-1 2-15,7 0 0 0,5-2 0 16,3 1-1-16,3-1 1 0,-6 4 0 15,-9 4 0-15,-7 1-1 0,4 1 1 16,4 1 2-16,5-1-2 0,0 0-3 16,-8 3 3-16,-2 1 0 0,7 1-1 0,3 1 0 0,5 0 1 0,-3 0 0 15,-5 4 0-15,-1 0-2 0,-6 0 2 16,-4 1 0-16,-5-2 1 0,2 1-1 16,1 2-2-16,3 1 1 0,4 2 1 15,-2 0-3-15,0 1 3 0,-1 1-1 16,0 2 1-16,0 0 0 0,-2 0 0 15,1 2 0-15,-2 0-1 0,2 0 2 16,-2 0-1-16,1 3 1 0,-1-2 0 16,1 2 0-16,-2 1 0 0,2-1 4 31,0 3 2-31,1-2-3 0,-1 3-3 16,-1 0-1-16,2-1 0 0,-1 0 0 15,1 2 0-15,0 0 1 0,-2-1 4 16,3 1-2-16,-2 0 3 15,1 1-1-15,-2-1-3 0,2 0 2 16,0 3-2-16,0-1 3 0,0 0-2 16,1 1 0-16,-2 0-3 0,0 0 3 15,2 2-3-15,-2 0-1 0,0 0 0 16,-2 1 1-16,1-1 1 0,0 0-1 16,-2 0 0-16,0 1-1 0,0 0 1 15,-1 0 0-15,0 0 2 0,0-1-4 16,-1 0 4-16,0 0-2 0,2 1 1 15,-2-1-1-15,1-1 6 0,0 3-2 16,0 0 3-16,2 0-1 0,0 0 1 16,-2-2-2-16,3 1-1 0,-1 1-4 15,0 0 4-15,1-2-2 16,1 1-2-16,-1 0 5 0,-1-2-5 16,3 1 1-16,-2 0 0 0,2 0 0 15,0 0-1-15,-2-2 0 0,2-1 0 16,0 1-1-16,0-1 1 0,-1 0 0 15,0 0 3-15,0 0-2 0,-1 0 6 16,2-1-4-16,-2 2-1 0,1-1-1 16,1 0 2-16,-2 0-3 0,2-1 0 15,-2 1 2-15,2-1-2 0,0-2 1 16,0 2 1-16,0-2-2 0,-1-1 0 16,1 0 1-16,0 0 1 0,-2-1-1 15,1-1 0-15,-2-1 0 16,1 2 3-16,0-2-4 0,-1 0 0 15,0 0 1-15,1-1-1 0,-1 1 1 16,-2-2-1-16,2 1 0 0,0-2 1 16,-3 2 3-16,2-2-4 0,1-1 6 15,-3 1-1-15,3-1-2 0,0 0 2 16,-3-1-4-16,2 1-1 0,1-2 2 16,-1 2-2-16,0-4 0 0,3 2 0 15,-2 1 3-15,-2-4-3 0,2 3 0 16,-1-3 1-16,-2 2-1 0,2-1 1 15,-2 1-1-15,-1-1 0 0,1 0 1 16,-2 0-2-16,0-2 1 0,0 0 0 16,1 0 1-16,-2 2-1 0,-1-3 0 15,2 1 1-15,0-2 2 0,1 1-2 16,0 0 3-16,0-2 4 0,-1 1-3 16,1-1 6-16,1 1-3 0,-1-2-3 15,-1 0 3-15,1 2-2 0,1-2-4 16,-2 0 4-16,0 0-1 0,2-1-3 15,-3 0-1-15,3 1-1 0,-3-2 2 16,-1-2-2-16,-2 1 0 0,3-1 0 16,-3 0-13-16,1 0-34 0,-3 0-64 15,-5-6-81-15,-2-3-212 16</inkml:trace>
  <inkml:trace contextRef="#ctx0" brushRef="#br0" timeOffset="116334.12">23011 6509 170 0,'0'0'43'0,"0"0"14"0,0 0-18 16,4-8-3-16,-1 6-11 0,1-2-4 16,-1 2 23-16,0-1-6 0,0 0 3 15,0 1 1-15,-1-2 13 0,0 1 6 16,-1 0-6-16,0 2 2 0,0-1-12 16,-1 2-8-16,0 0-3 0,0 0-9 15,0 0-17-15,0 0-3 0,0 2-5 16,0 1 3-16,0 1 8 0,-2 2 3 15,1 1 5-15,-2 1 1 0,0 4 1 16,0 2-6-16,0 1-3 0,0 6-4 16,-1 0-2-16,2 3-5 15,0 2 1-15,1 2-1 0,0 2-1 0,0 2 11 16,1-1 11-16,-1 1 6 0,1-1-4 16,0 0-7-16,0-2-1 0,0 2-6 15,0-1-1-15,1 0-2 16,-1-1-4-16,1 1 1 0,-1-2-1 15,0 2-2-15,0-2 2 0,0-3-1 16,0 2 0-16,0-1 2 0,0-1 3 16,0 2 0-16,-2-4-3 0,-1 2-2 15,1-2-1-15,-1 0 0 0,1-1-1 16,0-1 3-16,1-1 1 0,-2-1 8 16,1-1-5-16,-2-1 2 0,2-1-2 15,-1-1 9-15,1-1-3 0,0-1-3 16,1 0-1-16,0 0-5 0,-1 0-1 15,2 1-3-15,0 0 2 0,0-2-1 16,0 0 1-16,0 1-2 0,0-1 0 16,0 0 1-16,0-1 0 15,0-1-1-15,-1-2 1 0,2 1 6 16,0-2 1-16,-1 0 8 0,1 0 4 16,-1 0 0-16,1 0 1 0,-1 0-10 15,0 0 5-15,0 0 3 0,0-1-9 16,0 2 3-16,0-1-1 15,1 0-6-15,-1 0-4 0,0 0 1 0,0 0-3 16,0 0 1-16,0-1 1 0,-1 0-2 16,-1-2 0-16,0-1-4 0,1 1-26 15,0-4-17-15,1 0-22 16,0 0-38-16,0 0-55 0,1-9-95 16,3 2-99-16</inkml:trace>
  <inkml:trace contextRef="#ctx0" brushRef="#br0" timeOffset="117523.93">27542 6402 68 0,'0'0'27'0,"0"0"-17"0,0 0 24 16,0 0 3-16,2-18-5 0,-2 16 17 15,0 1 11-15,0-3-6 0,0 2 4 16,-2 2 0-16,1-3-12 0,1 1-3 16,-1 2-11-16,0-2 1 0,1 0-11 15,-1-2-1-15,1 1 9 0,-1-2-4 16,1 0 3-16,-1 1 6 16,-1-2 4-16,2 1 0 0,-3 2-2 15,2-1 4-15,-1 2-5 0,0-2 3 16,0 1-4-16,1 1 2 0,-1-1-1 15,2 3-6-15,0 0-7 0,0 1-11 16,0 5-6-16,-2 1 1 0,1 4 10 16,-3 5-1-16,2 5-1 0,-1 3-3 15,0 5-4-15,1 8 2 0,2 7 0 16,0 7-1-16,-2 3 4 0,2-5-6 16,-1-3 4-16,0-6-3 0,0 0 0 15,1 1-4-15,0 0-2 0,3-1 2 16,-1 2-1-16,-2 2 0 0,0-1-1 15,0-1-2-15,-2-2 2 0,1-1 2 16,-1-3 1-16,1-2 0 0,0-5-2 16,0-6 2-16,1-3-2 0,0-2 0 15,-1 4-3-15,1 3 1 0,0 2-1 16,1-2 1-16,-1-1 0 0,0-2 0 16,0-2 0-16,0-2 2 0,0-3-3 15,-2 1 3-15,0-4 8 0,-1 1 0 16,-1-3-5-16,2 0 16 0,0-2-13 15,-1-1-2 1,1 0 6-16,0-1 2 0,0 1 2 0,1 1-1 16,-1 0-2-16,0 1-5 15,1-2 1-15,1 2 12 0,0-1-7 0,0-2-3 16,0-2-6-16,0 0-3 0,0-3-1 16,0 0-2-16,0 0-2 0,0-1-6 15,0 0-6-15,1 0-20 0,0 0-23 16,-1 0-26-16,0 0-43 0,1-2-58 15,-1 0-156-15,0-3-258 0</inkml:trace>
  <inkml:trace contextRef="#ctx0" brushRef="#br0" timeOffset="121861.02">28068 7209 309 0,'0'0'113'0,"0"0"-41"0,0 0 31 16,0 0-8-16,0 0-22 0,-15 0-1 15,12 0 9-15,0 0-17 0,-1 0-15 16,0-3-7-16,3-2-2 0,1-2-3 16,1-3 0-16,8-4-15 0,3-4-9 15,7-5-2-15,12-10 1 0,14-9-1 16,15-12-7-16,8-1 0 0,4 3 5 16,-3 6 11-16,-1 9 0 15,2 1 3-15,3 2-6 0,2 3-6 16,2 0 5-16,-3 3-4 0,-3 4-6 15,-3 0-1-15,-5 3-4 0,-4 1 1 16,-7 1-2-16,-2 2-1 0,-5 3 1 16,-4 2 1-16,-10 2 0 0,-10 2-1 15,-5 1 1-15,-4 2-2 0,1 0 1 16,-3-1-1-16,-1 0 1 0,-3 0 0 16,-3 1-2-16,-3 0-2 0,0 0 4 15,-3-1-3-15,-6 0 3 0,-1 3-1 16,-1-2-3-16,-6 3 3 15,-2-1-1-15,1 1 2 0,0 1-2 16,0 0 4-16,-1-1-1 0,2 0 6 16,4 1-4-16,2 0 5 0,2 1-6 15,4-1 1-15,4 1-3 0,1 0 0 16,0 0 0-16,4 0-2 0,5 0 2 16,4 1 1-16,3 2-1 0,-2 0 0 15,5 0-1-15,-4 2 1 0,1 1-1 16,-2 0 1-16,-1 2 1 0,2 1 0 15,-4 0-1-15,1 3 1 0,-5-1-1 16,-2 1 0-16,-2 1 0 0,-3 1 0 16,-6 1-1-16,-4 0 1 15,-3 1 4-15,-2-2-4 0,-3 0-2 16,1-2-17-16,0-1-22 0,2 2-17 16,1-4-18-16,4 1-37 0,4-3-46 15,6-3-59-15,0-1-57 0,5-3-141 0</inkml:trace>
  <inkml:trace contextRef="#ctx0" brushRef="#br0" timeOffset="123474.44">30297 6215 235 0,'2'-2'40'0,"-1"-2"-4"0,-1 0 53 15,0-1-7-15,0-1-32 0,0 1-2 16,0 1-11-16,-1 0 10 16,-1 2-12-16,0 0 0 0,1 0 9 15,-1 0-2-15,1 0 2 0,-2-1-6 16,1 1 8-16,1-3-10 0,-2 2-2 16,-1-2-5-16,0 3-6 0,-1 1-6 15,-3 1-8-15,-1 0 5 0,-4 7 1 16,-4 2-7-16,0 3-7 0,-3 5 2 15,2 2 2-15,0 5-4 0,5 2-2 16,0 1-1-16,5 0 2 0,4-2-3 16,4 1 3-16,3 0 0 15,3-4 5-15,5-1-4 0,3-3 5 16,3-3 8-16,3-3-4 0,2-3-2 16,-1-6 7-16,1-3 4 0,0 0 2 15,1-9 0-15,-2-4 3 0,-1-4 13 16,-3-7 5-16,-3-6-9 0,-6-11-8 15,-4-3-4-15,-3-1-11 0,-1 15-9 16,-4 9-1-16,-1 9-2 0,-1 2 2 16,-4-1-1-16,-4 2-13 0,0 2-15 15,-2 5-23-15,2 2-20 0,-2 0-18 16,7 0-32-16,1 3-74 0,6 6-49 16,2 1-40-16,3-3-46 0</inkml:trace>
  <inkml:trace contextRef="#ctx0" brushRef="#br0" timeOffset="123615.37">30711 6417 780 0,'0'0'125'0,"0"0"-81"0,0 0-16 0,0 0-28 16,0 0-59-16,-28 5-125 0,17-9-51 15,1 1-150-15</inkml:trace>
  <inkml:trace contextRef="#ctx0" brushRef="#br0" timeOffset="124099.77">30958 6234 308 0,'0'0'50'0,"0"0"-42"0,0 0 28 15,0 0 5-15,0 0 7 0,0 0 6 16,0 0-26-16,0 0 5 16,0-22 4-16,-2 15 0 0,1 0 6 15,1 0 9-15,-2 0-8 0,-1 0-17 16,0 0-22-16,-2 1 26 0,0 0 0 15,-1 1-31-15,0 2-1 0,-2 3-1 16,-2 1 2-16,-2 6-5 0,-1 3 1 16,0 4 4-16,1 4-2 0,2 2-4 15,2 0 1-15,4 2 5 0,2-1 0 16,2 0 1-16,6-1 17 0,5-1-1 16,4-1-5-16,2-1 4 0,2-4 10 15,1-1 24-15,1-5-11 16,0-6-2-16,-3-1 7 0,3-3-3 15,-5-8-15-15,-1-2-4 0,-2-4 7 16,-2-8-4-16,-1-3-20 0,-6-8-5 16,-2 5-19-16,-2 1-10 0,0 6-3 15,-6 9 4-15,-1 2-39 0,-2 4-15 16,-4 3-21-16,1 2-31 0,-7 7-62 16,3 1-42-16,5 3-81 0</inkml:trace>
  <inkml:trace contextRef="#ctx0" brushRef="#br0" timeOffset="124537.31">31473 6236 390 0,'0'0'71'0,"0"0"-8"0,0 0 31 0,0 0-57 0,3-25-18 0,-5 18-7 16,-1 0-12-16,0 1 1 0,-2 1 4 15,-1 0-2-15,0 3 11 16,-2 1 10-16,1 1 4 0,-3 0-6 16,0 6-10-16,-1 2-5 0,-2 5 5 15,1 3 4-15,0 1 4 0,2 3-8 16,1 0-6-16,5 1 1 0,4 0 9 15,0-2 14-15,6-2-5 0,4 0 3 16,4-4 6-16,2-3 5 0,4-3 3 16,-1-6-10-16,0-2-14 0,2-9-2 15,-4-3 0-15,2-4-1 0,-5-4 17 16,-1-2 11-16,-2-11-12 0,-6-9-22 16,1 3-9-16,-6 8-6 0,0 8-9 15,-5 12-3-15,-1 0-22 16,-4 3-22-16,-1 2-5 0,-6 4-49 15,0 3-1-15,-1 0-6 0,-2 7-63 16,5 0-109-16</inkml:trace>
  <inkml:trace contextRef="#ctx0" brushRef="#br0" timeOffset="125006.47">31915 6076 149 0,'0'0'488'0,"0"0"-446"0,0 0 47 0,32-38-41 15,-26 26-48-15,-3 3-31 0,-3-2-23 16,0 4 2-16,-6 1-5 0,-2 4 28 15,-6 2-52-15,-2 0 80 0,-2 5 1 16,-3 3 13-16,0 1 21 0,3 3 9 16,3-2-2-16,4 2-24 0,4 1-12 15,6-1 2-15,1-1-4 0,4 1 26 16,6-3 25-16,1 3 6 0,5-4 2 16,-3-1-1-16,4-1-6 0,-3-2-2 15,4-1-8-15,-4-1-17 0,3 2 0 16,2-1-12-16,-3 2-6 0,1 0-3 15,1 0-7-15,-3 4-1 0,-2-1 0 16,-2 1-1-16,-1 4 0 0,-4 0 2 16,-3 1 0-16,-1 1 6 0,-2 0-3 15,-7 2 1-15,-4-1-2 16,-3 0 0-16,-2-2-1 0,-4 0 0 0,-1-1-2 16,-1-1-2-16,-3-3-26 0,0-2-11 15,1-2-17-15,-1-3-39 0,5-2-51 16,0 0-36-16,6-4-22 0,3 0-78 15</inkml:trace>
  <inkml:trace contextRef="#ctx0" brushRef="#br0" timeOffset="125178.34">31991 6006 864 0,'0'0'82'0,"0"0"-1"0,35-22 20 16,-19 10-82-16,3 0-19 0,1-5-4 15,1 1-39-15,2-2-1 0,3 1-2 16,-1-1-18-16,2 3 39 0,-3 1-32 16,12-2-59-16,-9 4-36 15,-3 4-158-15</inkml:trace>
  <inkml:trace contextRef="#ctx0" brushRef="#br0" timeOffset="126148.31">22166 6403 159 0,'0'0'168'0,"0"0"-87"0,0 0 32 16,0-47-7-16,0 33-19 0,1 0-16 16,0 0 1-16,0 3-4 0,1-1-9 15,1 2-3-15,-2 1-6 0,1 5-11 16,1 0-12-16,-2 3-7 0,0 1-20 15,1 3-7-15,1 8 7 16,1 5-4-16,0 17 4 0,2 16 2 16,5 20 8-16,4 9 10 0,2 3 4 15,3-3 7-15,-3-7 4 0,0-2 10 16,-1-1-2-16,-3-2 3 0,-2-4-1 16,-1-5-32-16,-3-6 0 0,1-4-10 15,-2-6-1-15,2-6-1 0,-1-9-1 16,-2-7-11-16,-1-6-38 0,-1-6-46 15,-1 0-65-15,0-7-114 0,0 0-84 16</inkml:trace>
  <inkml:trace contextRef="#ctx0" brushRef="#br0" timeOffset="126996.41">22133 6314 257 0,'0'0'130'0,"0"0"-30"0,0 0 2 0,1-15-16 16,0 8-25-16,0 1 13 0,-1-1-7 15,0 0-15-15,0 1-11 0,0-2-3 16,0 1 0-16,-2 3-6 0,-1 0-5 15,-2 2 0-15,0 1-9 0,-1 1-6 16,0 2-10-16,-4 5 0 0,0 3 0 16,-1 5-2-16,-2 3 0 0,-1 3 0 15,-1 6 0-15,0 1-2 0,0 2-9 16,-1 5-5-16,5-2 3 0,-1-3 3 16,3 1 7-16,4-9 3 0,0 3 2 15,2-4-2-15,0-3 11 0,3-3 10 16,0-4-11-16,0-3 1 0,3-4 2 15,1-4 3-15,3-2 15 0,0-5-5 16,3-7-13-16,2-2-5 0,0-5 5 16,3-5-2-16,-2-7-3 0,3-11 4 15,-2-8-4-15,0-2 0 0,0 7 3 16,-4 12 25-16,-2 14-31 0,-2 9 5 16,-1 1 7-16,-1-1-6 0,2 2-9 15,1-2 0-15,-1 5-1 0,-1 3-1 16,2 3 3-16,0 1 3 0,3 5-4 15,0 4 6-15,2 3-6 16,1 1 2-16,1 2-1 0,3 2-2 16,0 1 0-16,2 3-1 0,1-1 2 15,1 0 1-15,0-1-3 0,2-1-2 16,2 1-13-16,-3-3-12 0,3-1-19 16,-1 0-32-16,-1-3-33 0,6 2-77 15,-6-5-95-15,-4-4-162 0</inkml:trace>
  <inkml:trace contextRef="#ctx0" brushRef="#br0" timeOffset="127605.83">20782 5900 569 0,'0'0'111'0,"0"-3"-10"0,-3 1 6 16,1-1-55-16,0 2-36 0,-1-4 9 15,0 3-9-15,0-4-3 0,0 4-1 16,-2-2 5-16,0 2 0 0,1-2 0 16,-1 2-3-16,-2 2-5 0,-1 0-5 15,2 0 3-15,-2 1-1 0,-1 5-5 16,1 1 0-16,-2 6-1 0,-1 0-1 15,0 4-1-15,0 3 2 0,1 2 0 16,3 3 3-16,1 0-2 0,2 0 5 16,3 1 4-16,1-1 11 0,1 0 12 15,7-4 5-15,2-3-12 0,6-1-11 16,1-5 3-16,2-2-8 0,2-7 2 16,-2-3 6-16,0-3 2 0,0-8 6 15,-3-4 5-15,-1-2-4 0,-3-4 4 16,-2-4 8-16,-2-3-4 0,-7-8-3 15,-4-6-13-15,-10-6-10 0,-1 6-7 16,-1 14-2-16,4 13 1 0,-1 8-1 16,-1 0-6-16,-5 1-14 0,-3 3-16 15,1 3-18 1,-1 0-25-16,6 2-31 0,0 3-43 0,2 5-60 16,4-1-77-16,1 1-93 0</inkml:trace>
  <inkml:trace contextRef="#ctx0" brushRef="#br0" timeOffset="127730.7">20991 6066 979 0,'0'0'128'0,"0"0"-13"0,0 0-58 0,0 0-57 0,0 0-57 16,7 1-94-16,-8-1-157 0,-1-3-175 15</inkml:trace>
  <inkml:trace contextRef="#ctx0" brushRef="#br0" timeOffset="128355.38">21402 5680 507 0,'0'0'54'0,"0"0"-26"16,0 0 42-16,2-37-22 0,0 26-37 15,-1-1-8-15,-1 2 10 0,0-1 13 16,0 4 5-16,-1 0 6 0,-2 4-2 16,-1-1-2-16,-1 4-4 0,-1-1-18 15,-1 1-10-15,-1 1-1 0,-3 5-1 16,-3 3 1-16,-1 4 0 0,-2 2 0 15,-1 3 0-15,-1 4-4 0,2 2-8 16,3 2 4-16,3 3 7 0,3 2 0 16,6-2 1-16,2 0 0 0,7-2 18 15,4-3 17-15,3-3 18 0,5-1-5 16,3-6-15-16,0-3-7 0,1-5-3 16,-2-4 6-16,-1-3 5 0,-2-6 12 15,-2-4 21-15,-4-3-2 16,-2-3-7-16,0-4-1 0,-6-9-26 15,-4-7-20-15,-2 0-10 0,-6 4-1 16,-1 7-28-16,0 8-13 0,-3-1 0 16,-2 3-4-16,-1 3-22 0,1 7-15 15,0 3-30-15,-2 1-33 0,-1 2-55 16,5 0-37-16,3 0-153 0</inkml:trace>
  <inkml:trace contextRef="#ctx0" brushRef="#br0" timeOffset="128794.49">21660 5584 288 0,'0'0'112'0,"0"0"-34"0,0 0 18 0,0 0-47 16,-8-35-28-16,5 27-10 0,-2 1-4 16,1 0-6-16,-2 1 5 0,-1 4 21 15,-1 1 38-15,-1 1-24 16,-2 5-25-16,1 3-8 0,1 3-4 16,-1 3-3-16,2 2-1 0,2 4 0 15,3 1-1-15,1 4 0 0,2 0 0 16,0 0 1-16,5-3 0 0,3 1 16 15,3-2 36-15,0-1 10 0,3-3 4 16,0-5-8-16,1-2-3 0,1-7 2 16,-1-3-13-16,2-6 2 0,-2-5 2 15,2-3-13-15,-4-4-6 0,-2-2 5 16,-4-4-7-16,-3-10-9 0,-4-3-11 16,0 2-7-16,-5 7-2 0,0 9-11 15,-1 12-2-15,-4 0-16 0,0 1-47 16,-2 5-31-1,0 1-18-15,0 3-47 0,-3 5-58 0,6-1-27 16,2-2-109-16</inkml:trace>
  <inkml:trace contextRef="#ctx0" brushRef="#br0" timeOffset="129232.51">21960 5431 508 0,'0'0'143'0,"0"0"0"0,0 0-38 0,13-46-71 16,-10 35-31-16,-3-1-3 0,-3 3-5 0,-2 4-13 15,-3 2-3-15,-1 3 1 0,-3 0 17 16,0 2-1-16,1 5 4 0,-1 3 0 15,2 0 12-15,3 0-3 0,2 2-5 16,1-1 0-16,4 0 0 0,0 2-2 16,5 1 0-16,1 0-1 0,2-1 5 15,2-1-5-15,2-1 4 0,3 1-2 16,0-3 0-16,1 2 6 0,1-2 4 16,2 3 2-16,0-2 6 0,0 2 9 15,0 1-7-15,-1 0 3 0,-1 0-5 16,0 2-10-16,-3 0-1 15,-2 0 2-15,-4 4 3 0,-5-1 4 16,-3 1 4-16,0 0-11 0,-7-1-7 16,-4 1-3-16,-3-3 2 0,0 1-4 15,-5-2-11-15,0-2-15 0,0-4-15 16,-3 0-32-16,1-3-43 0,1-4-49 16,-5-5-13-16,6-4-57 0,4-2-52 15</inkml:trace>
  <inkml:trace contextRef="#ctx0" brushRef="#br0" timeOffset="129419.91">22019 5399 873 0,'0'0'86'0,"0"0"-23"0,40-40-10 16,-19 17-53-16,1-2-103 0,2-1 39 15,2-2-196-15,16-9 23 0,-6 4 19 16</inkml:trace>
  <inkml:trace contextRef="#ctx0" brushRef="#br0" timeOffset="134479.73">24615 5717 389 0,'0'0'91'0,"0"0"-15"16,0 0 6-16,0 0 6 0,0 0-20 15,0 0-22-15,0 0 2 0,23-30-5 16,-22 27-7-16,-1 1-16 0,0 1-5 15,1-1-4-15,-1 0 3 0,0 0 14 16,0 0-4-16,0-3 3 0,-2 0 0 16,1 1-7-16,-3-3-16 0,0 3 0 15,-4 1 1-15,0 0 17 0,-2 3-22 32,-4 0 0-32,-1 6 0 0,-3 2 1 0,-2 9-2 0,-2 1-1 15,-1 7 2-15,3 2-1 0,0 4 0 16,3 2-2-16,3 3-6 0,6-3 0 15,2-2 3-15,5-2 0 0,2-6 6 16,7 1 1-16,1-4 1 0,3-1 10 16,4-3 2-16,3-3 4 0,1-4 5 15,2-5 0-15,3-3 2 0,0-4 1 16,1-6-3-16,0-5-2 0,0-5-2 16,-3-4 6-16,-3-4 0 0,-2-10-7 15,-1-11 5-15,-5-13 6 16,-5 1-15-16,-5 6-7 0,-3 11-6 15,-4 17 0-15,-1 9 1 0,-2 7-1 16,-3 3-1-16,-3 3-1 0,-5 0-6 16,-5 3-25-1,0 1-19-15,0 6-22 0,1 2-28 0,5 1-48 0,0 12-61 16,6-2-61-16,5-3-103 0</inkml:trace>
  <inkml:trace contextRef="#ctx0" brushRef="#br0" timeOffset="134610.94">25012 5977 967 0,'0'0'114'0,"0"0"-68"0,0 0-4 0,0 0-42 0,0 0-67 0,10-3-85 31,-13-3-114-31,-2 0-143 0</inkml:trace>
  <inkml:trace contextRef="#ctx0" brushRef="#br0" timeOffset="135190.15">25500 5753 331 0,'0'0'117'16,"0"0"-69"-16,0 0 60 0,0 0-45 15,0 0-29-15,0 0-14 0,0 0 27 16,0 0 18-16,4-9-2 0,-4 6-5 16,-2 0 0-16,-1-3-13 0,1-1 0 15,-1-2-13-15,-1-3-13 0,-3 2-11 16,0-3-5-16,-1-1-3 0,-3-1 0 15,-2-1-1-15,0 1 1 0,-3 1 1 16,-1 4-1-16,-2 1-4 0,-2 3-63 16,1 1 67-16,-3 5 0 0,2 0-2 15,0 7-1-15,2 2 1 0,4 8 2 16,1 1-1-16,5 3-1 0,6 4-2 16,3 0 3-16,3 0 1 0,7-2 6 15,3 1 7-15,2-3 0 0,1-4 3 16,2-2-7-16,-1-3-2 15,-2-5-2-15,0-4 1 0,-1-4 2 16,-3-8-1-16,0-3 8 0,-2-3-6 16,1-2-5-16,-1-3 5 0,-1 1-5 15,-1 0 2-15,0 1 0 0,0 0-3 16,-1 2-2-16,-1 1 1 0,0 2-2 16,-2 4-1-16,0 2 1 0,-2 3 7 15,-1 4 4-15,0 4-3 0,-5 4 2 16,-1 7 16-16,-1 5-1 0,-2 10-15 15,-1 12-6-15,3 8-1 0,2 1-3 16,3-6 1-16,2-5-1 0,1-14-2 16,2-3-14-16,-1-7-14 15,0-2-39-15,1 2-44 0,4 3-94 16,0-5-121-16</inkml:trace>
  <inkml:trace contextRef="#ctx0" brushRef="#br0" timeOffset="135757.29">25858 5710 507 0,'0'0'113'0,"0"0"-18"0,0 0 25 0,13-14-57 0,-10 9-22 16,0-2-14-16,-1-1-2 0,0 0 10 16,-1 1 7-16,-1 0 3 0,0-1-8 15,-2 0-11-15,-1-1 5 0,0 3-11 16,-2-3-10-16,-2 5-7 16,-3-2 3-16,0 2-6 0,-3 3-3 15,-2 2 0-15,-3 6 0 0,0 5-8 16,-2 3-10-16,2 3 7 0,1 1 8 15,4 2 1-15,6-2 0 0,3 2-8 16,4-2 0-16,6-3 8 0,3-2 4 16,2-3 1-16,3-4 4 0,-1-4-1 15,2-3 0-15,-2-5-1 0,-1-3 1 16,1 0 8-16,-3-5 15 0,1-1 8 16,-1 0-6-16,0-1-15 0,2 1-8 15,-2 2-3-15,0 1-2 0,1 0-2 16,-3 2 0-16,0 2 2 0,-2 5 0 15,1-1-1-15,-3 3 1 0,-2 5 5 16,0 5 17-16,-2 8 7 0,0 11 15 16,-4 14 5-16,1 12-4 0,-3 1-13 15,4-1-7-15,1-8-9 16,1-10 3-16,0-6-5 0,1-7 1 0,1-8-10 16,2 1-5-16,-1 0 0 0,1 1-28 15,1-2-21-15,1-3-51 0,1-6-46 16,8-7-104-16,-3 0-167 0</inkml:trace>
  <inkml:trace contextRef="#ctx0" brushRef="#br0" timeOffset="140975.85">26907 2912 163 0,'0'0'0'0,"0"0"-6"0,0 0-14 16,0 0 5-16,0 0 6 0,0 0 6 16,-28 25 3-16,26-23 8 0,1 0 11 15,0-2 11-15,1 1 27 0,0-1 13 16,0 0-12-16,1 0-4 0,0 0 6 16,1 0-13-16,2 0-8 15,0-3-6-15,1 2-5 0,1 0-2 16,-1-2 9-16,0-1 17 0,0-1 5 15,0-1 0-15,1-2-22 0,-1 0-9 16,2-2-10-16,-2-2-4 0,-1 0-4 16,0-2 6-16,-2 0 14 0,-1 3 13 15,-1-2 4-15,-1 2-1 0,-4 1-4 16,-1 2-12-16,-3 1-15 0,-2 0-6 16,-1 2-7-16,-2 3-2 0,-2 2-12 15,-1 2-13-15,0 7 1 0,-2 5-1 16,-1 6 15-16,1 0 10 15,0 7 0-15,2 1 0 0,0 1 1 16,4 0 0-16,2-1-1 0,4 0-3 16,3-1 1-16,3-4 0 0,2 1 3 15,6-3 1-15,2 0-8 0,4-3-4 16,0-1 4-16,2-3 2 0,-2-6 3 16,1-1 3-16,-1-6 9 0,-2-1 13 15,1-2 10-15,-1-8 6 0,-1-5 0 16,1-6-8-16,-3-6 2 0,2-11-9 15,-1-17-4-15,-1-15 3 0,-1-12-20 16,0 1 6-16,-1 2-8 16,-1 12 10-16,0 5-1 0,1 13-3 15,-1 15-5-15,-2 13 0 0,1 7-1 16,-3 3 0-16,0-1-5 0,0 0-33 0,0-1-33 16,0 4-44-16,2 2-51 0,-1 0-84 15,1 4-71-15</inkml:trace>
  <inkml:trace contextRef="#ctx0" brushRef="#br0" timeOffset="141410.04">27576 2796 595 0,'0'0'78'0,"0"0"-41"0,0-6 47 0,0 3-3 0,0-2-53 0,0-1-6 16,0-3 2-16,1-2 10 16,-1 1 3-16,3-2 17 0,-2 1-12 15,-1 0-35-15,0-2 5 0,-1-1 35 16,-5 2-24-16,-2 1-21 0,-1 0 1 15,-4 3-2-15,1 2-1 0,-1 1-1 16,-2 5 1-16,-1 4-4 0,-3 6-2 16,-1 8 1-16,-1 7 1 15,-7 13 4-15,-1 13-2 0,-2 18 0 16,3 8 0-16,5-1-10 0,6-4 2 16,1-9-23-16,6-2-3 0,0-4 10 15,5-2-3-15,4-5-5 0,0-3 10 16,3-6 9-16,1-3-2 0,-1-10-24 0,1-6-24 15,0-8-21-15,0-3-36 0,1-3-26 16,0-1-65-16</inkml:trace>
  <inkml:trace contextRef="#ctx0" brushRef="#br0" timeOffset="141629.89">27197 3148 797 0,'0'0'106'15,"0"0"-78"-15,0 0 28 0,0 0-14 16,38 0-15-16,-15 0 1 0,6-1-21 16,8-5-7-16,9-1-53 0,10-7-55 15,0 0-80-15,-13 1-89 16,-11 3-185-16</inkml:trace>
  <inkml:trace contextRef="#ctx0" brushRef="#br0" timeOffset="141833.06">27895 2993 628 0,'0'0'220'0,"0"0"-150"0,0 0-15 16,0 0-23-16,0 0-32 0,36 1-14 16,-18-1-25-16,1-1-35 0,2-1-77 15,6-1-8-15,-5 2-49 0,-3-1-82 16</inkml:trace>
  <inkml:trace contextRef="#ctx0" brushRef="#br0" timeOffset="142004.82">27883 3173 525 0,'0'0'429'15,"0"0"-370"-15,0 0-17 0,0 0 15 16,0 0-49-16,0 0-8 0,0 0-6 16,41 29-25-16,-9-29-58 0,13-5-81 15,-4-1-89-15,-5-3-180 0</inkml:trace>
  <inkml:trace contextRef="#ctx0" brushRef="#br0" timeOffset="142633.04">29021 3000 125 0,'0'0'258'15,"0"0"-202"-15,0 0 37 0,0 0-14 16,0 0-45-16,0 0-6 0,0 0 6 16,-8-23 11-16,8 15-25 0,0-2 50 15,0 1 19-15,1-3-12 0,-1 2-5 16,0-2-15-16,0-2-13 0,-3 0-38 15,0 0 2-15,-1-3-1 0,-3 1 0 16,-2 0-7-16,-1 1-1 0,-6 1-9 16,0 3-5-16,-5 4 6 0,-3 4 3 15,-1 3-1-15,-4 2 2 0,2 8-5 16,-1 2-27-16,4 6-20 0,4 3-28 16,5 2 15-16,5 2 17 0,7-1 37 15,3 1 16-15,6-1 7 0,6-3 12 16,2-1 2-16,3-3-4 15,2-4-9-15,2-2-2 0,0-5 1 16,0-5-1-16,-3-1 1 0,1-6 4 16,-3-4 13-16,-2-2 12 0,-3-3 8 15,2-3-1-15,-2-3-25 0,-1-1-9 16,2 1-4-16,-1-1 1 0,1 2 0 16,-2 2-4-16,-2 3-1 0,-1 5 0 15,0 3 4-15,-2 1 8 0,-2 6 1 16,0 0-11-16,-1 6-3 0,1 8 0 15,-1 13 4-15,-1 15 5 0,-1 16 6 16,0 5 5-16,-3 0 4 0,1-7-7 16,2-7-5-16,-1-3-1 0,3-6 4 15,1 0 4-15,1-5-10 0,0-3-1 16,1-7-3-16,-1-5-5 16,0-10 1-16,0-2-1 0,-1-3-18 0,2 0-17 15,1-3-44-15,6-2-63 0,-2-3-99 16,1-3-188-16</inkml:trace>
  <inkml:trace contextRef="#ctx0" brushRef="#br0" timeOffset="174939.93">27182 8224 72 0,'-2'0'53'0,"-1"0"-14"0,2 0 10 16,-2-2 8-16,1 1-18 0,0 1-2 15,1 0 11-15,-1 0 0 0,0 0-10 16,2-1-4-16,-1 0-1 0,1 0-4 16,-1-1-3-16,0 0 1 15,0-1-1-15,0 2-2 0,0 0 1 16,-1 0-3-16,1 0-2 0,-1 1-4 15,0-1-1-15,0 0-1 0,0 0 5 16,1 1 1-16,1-1 6 0,0-2-5 16,3-1-1-16,1-1 10 0,3 0 3 15,1 0-6-15,4-1 1 0,0 0-6 16,1 1 1-16,2 2-1 0,-1 3-3 16,1 0-4-16,-2 4-5 0,1 2-8 15,-1 2 3-15,-1 1-5 0,-3 2 0 16,-4 1-2-16,-2 1 2 0,-3 1 0 15,-2-1 2-15,-6 0 1 16,-4 1-1-16,-1-1-2 0,-4 0-1 16,-1-2-7-16,-2 1 4 0,-1-3-4 15,2 0-2-15,0-3 4 0,4 1 1 16,0-1-1-16,4 0 5 0,3-3 0 16,1 0 2-16,5-1-2 0,2-1-2 15,0-1-9-15,5 0 12 0,5 0 2 16,1 0 1-16,3 0-1 0,1 0-2 15,4 0 2-15,-2 0 2 0,2 2 1 16,1 3-3-16,-3 1 3 0,1 2 2 16,-2 3 6-16,2-1-6 15,-4 1 3-15,1 2-3 0,-4-2 4 16,-2 1-2-16,-3 0 0 0,-4-1 4 16,-2 1 3-16,-5-1 9 0,-3 0 2 15,-4-2 1-15,-4 2-3 0,0-4-3 16,-3-1-5-16,0-2-8 0,-2-1-2 15,0-2-5-15,-2-1 0 0,2-1-2 16,-2-3-18-16,2 1-11 0,4-1-4 16,0-1-14-16,6 2-29 0,4 0-33 15,1 0-50-15,6 2-35 0,0 0-25 16,4 0-157-16</inkml:trace>
  <inkml:trace contextRef="#ctx0" brushRef="#br0" timeOffset="175127.48">27550 8520 843 0,'0'0'54'0,"0"0"-40"0,0 0 18 0,-22-9-32 15,16 5-23-15,0 1-40 0,2 2-27 16,4-3-81-16,0 2-72 0,1 1-41 15</inkml:trace>
  <inkml:trace contextRef="#ctx0" brushRef="#br0" timeOffset="175726.58">27798 8345 178 0,'0'0'238'16,"0"0"-148"-16,0 0-6 0,0 0 5 15,0 0-23-15,-38-2-24 0,35-3-2 16,1 1 7-16,1-4-16 0,1-1-3 15,0-1 3-15,3-3 2 0,2-1 8 16,2 0-5-16,1-1-8 16,2 1-3-16,1 0-6 0,1 1-5 15,0 2-6-15,1 1-4 0,1 2-3 16,0 1-1-16,-1 1 0 0,2 5-2 16,-1-1-3-16,0 2 5 0,-1 5-1 15,-2 2-2-15,0 4 2 0,-1 2-2 16,-3 3 1-16,0 3-35 0,1 1 32 15,-2 2 5-15,-3 0 1 0,-1 0-1 16,-4 2 0-16,0 0 0 0,-5-2 1 16,-4 0 1-16,-2-1 2 0,-4-3-4 15,0 0 3-15,-2-2 2 0,1 0 2 16,-1-4 2-16,5-2-3 0,1-1-3 16,4-1 3-16,2-3-2 0,4-1 4 15,0-2 4-15,3-1 1 0,0-1 4 16,6 0 2-16,2 0 0 0,3-2-3 15,5-2-4-15,2 1 1 16,5 0-3-16,1 0-5 0,3 3-2 0,1-1-2 16,2 1-1-16,-1 0 0 0,1 0-1 15,0 0-23-15,-3 0-13 0,1 1-28 16,-1 1-26-16,-3 2-35 0,-2-2-50 16,1 1-30-16,-5-2-29 15,-4-1-12-15</inkml:trace>
  <inkml:trace contextRef="#ctx0" brushRef="#br0" timeOffset="176289.15">28438 8275 332 0,'0'0'121'0,"0"0"-56"0,0 0 37 0,27-22-29 16,-18 14-22-16,-3 2-25 0,-1-1-9 16,-2 3-2-16,-1 1-12 0,-2 1 1 15,0 0-4-15,-3 2-3 0,-2 0-6 16,-3 0 8-16,-2 4-2 0,-2 2 3 15,-1 2 0-15,1-1 0 0,-1 5-1 16,1-2 2-16,2 3-3 16,2 0 2-16,2-1 0 15,1-1 1-15,3 1 4 0,2 0 9 0,2-3 6 16,6 3 10-16,0-3 3 0,3-1-2 16,3 2-8-16,0-2-5 0,2-2-5 15,1-1-1-15,2 2-1 0,-1 0 2 16,0-1-4-16,-1 1-6 0,0-1-3 15,-4 0 2-15,0 3-1 0,-4-2 3 16,-1 1-4-16,-3 2 6 0,-3-1 1 16,-3 0-3-16,-1 1 1 0,-5-2-2 15,-3 1 0-15,-1-1 1 0,-5 0 0 16,1 0 1-16,-2-1-5 0,-2-2 0 16,0 1 0-16,1-2-4 15,0-1-8-15,-1 1-7 16,3-1-15-16,1-3-19 0,2 0-30 0,2-2-41 15,6-10-26-15,3 1-51 0,2-2-127 16</inkml:trace>
  <inkml:trace contextRef="#ctx0" brushRef="#br0" timeOffset="176445.41">28539 8209 538 0,'0'0'87'0,"0"0"7"0,0 0 32 0,41-14-51 0,-24 9-24 16,1 1-38-16,2 0-10 0,-1-3-3 16,2 2-13-16,-1 0-23 0,2 1-25 15,1-1-13-15,13 0-26 0,-5 1-51 16,-2-1-144-16</inkml:trace>
  <inkml:trace contextRef="#ctx0" brushRef="#br0" timeOffset="177448.58">21620 8617 223 0,'0'0'59'0,"0"0"9"0,0 0 18 0,0 0-15 15,-4-4-25-15,4 2 11 0,0 1-3 16,1-1 0-16,3 1-3 0,3-3 4 16,3 4-2-16,3-2-6 15,4 2 0-15,2 0 4 0,3 0-15 16,3 0-11-16,0 0-7 0,3 0-14 15,-1 2-4-15,0 2 0 16,-1-1-9-16,-1-2-23 0,-1 3-34 0,-4-1-16 16,1 0-33-16,-2 0-35 0,4 2-14 15,-3-3-56-15,-6 0-46 0</inkml:trace>
  <inkml:trace contextRef="#ctx0" brushRef="#br0" timeOffset="178214.32">22262 8418 151 0,'0'0'66'0,"0"0"36"0,0 0-13 0,0 0-32 16,0 0-33-16,3-21-5 0,-1 16-7 16,-1-1-3-16,-1 0 2 0,1 0 11 15,0-1 20-15,0 2 7 0,0-1 14 16,1-1-6-16,1 1-5 0,0-1-11 16,3 0-4-16,1 0-11 0,4 0-7 15,4-1-10-15,3 1-4 0,4 0 6 16,1 0 8-16,1 2-4 0,0 2-2 15,-2 0-4-15,-3 3-1 0,-4 1-4 16,-5 4-4-16,-1 3 0 0,-6 3-1 16,-3 2-1-16,-1 1 2 0,-6 2-5 15,-5-1-10-15,-3 3-12 0,-1-1-8 16,-1 1 4-16,0-1 13 0,1 0 11 16,-1-2 3-16,3 0 2 0,0-3 2 15,3-1 0-15,1 1 0 0,2-5 2 16,3-1-1-16,2-3-1 0,3 0 0 15,2-2 0-15,4-1 2 16,7-1-2-16,2-2-1 0,3 1-8 16,3-2 2-16,1 2 3 0,1 2 3 15,1 0 1-15,-3 2 0 0,1 3 4 16,-2 1 6-16,-4 2 14 0,0 0-1 16,-2 4-1-16,-4 1-10 0,-3 2 7 15,-4-1-4-15,-3 3 4 0,-4 1 10 16,-7-2 13-16,-4 2-3 0,-5-2-1 15,-5 1-9-15,-3 1-7 0,-6-1-8 16,-7 2-9-16,-6-1-3 0,7-2-2 16,7-7-12-16,11-2-21 0,5-4-12 15,-1-1-20-15,1-1-33 16,-2 0-31-16,6-2-52 0,5-5-58 16,5-1-162-16</inkml:trace>
  <inkml:trace contextRef="#ctx0" brushRef="#br0" timeOffset="178386.08">22818 8724 875 0,'0'0'99'0,"0"0"-29"0,0 0-39 0,-8-2-31 0,5-4-84 16,-2-2-90-16,2 0-58 0,2 1-110 0</inkml:trace>
  <inkml:trace contextRef="#ctx0" brushRef="#br0" timeOffset="178886.65">23038 8530 422 0,'0'0'38'16,"0"0"51"-16,0 0-21 0,0 0-41 15,22-44-25-15,-14 30 1 0,2-1-3 16,2 1 2-16,-3 2 17 0,2-2 28 15,1 3 9-15,-1 0-18 0,-1 1 3 16,2 1-6-16,-3 3-9 0,4 0-11 16,-4 3-6-16,1 0-7 0,1 3-2 15,-2 3 0-15,-1 3-1 16,-1 5-1-16,-4 4 2 0,-4 3 0 16,-1 3 0-16,-6 3 0 0,-3 1 0 15,-5 0 0-15,1 1-1 16,-3-2-26-16,2 0 2 0,0-3 16 0,2-1 7 15,-1-2 2-15,4-3 7 0,1 1 13 16,4-6 10-16,2-2 5 0,2-1 5 16,2-2-7-16,2-2-9 0,3-1-2 15,6-2 0-15,1 0-8 0,4-5-7 16,2 1-5-16,2-1-1 0,1-1-2 16,4-1-2-16,1 1-22 0,2-1-15 15,0 2-26-15,0 2-22 0,-2-1-37 16,5 2-39-16,-8 1-79 15</inkml:trace>
  <inkml:trace contextRef="#ctx0" brushRef="#br0" timeOffset="179370.39">23663 8407 533 0,'0'0'73'0,"0"0"77"0,0 0-27 0,37-36-65 0,-30 28-43 16,-3-3-13-16,-3 2-2 0,-1 2 0 15,-4 0-6-15,-4 2-6 0,-3 3 3 16,-1 2 8-16,-4 0 0 0,0 7-2 15,-2 0 3-15,-1 3 0 0,2 2 0 16,0 1-4-16,4 2-4 0,3-1 8 16,4 0 0-16,3 1 1 0,3-1 0 15,3 1 0-15,4-2 13 0,2 1 2 16,0 0 5-16,3-2 7 0,0 2 4 16,3-4 4-1,-2 2-7-15,3-1-8 0,0-1-12 0,2-2-7 0,-1 2 2 16,0 0-4-16,-2-2 0 0,0 3 1 15,-3-2 0-15,-3 2 1 0,-2-1-2 16,-4 1 0-16,-3 0-2 0,-5 1 2 16,-5-2 1-16,-4 1 1 0,-3-3-2 15,-1 0-16-15,-4 0-19 0,-2-2-35 16,-1-1-23-16,1-2-28 0,-1-1-18 16,-7-2-14-16,6-2-71 0,5-2-37 15</inkml:trace>
  <inkml:trace contextRef="#ctx0" brushRef="#br0" timeOffset="179574.48">23693 8349 589 0,'0'0'89'0,"0"0"44"0,32-21 1 0,-13 11-81 0,1 0-39 15,1-2-8-15,3 1-6 0,1-2-13 16,2 1-25-16,9-2 3 0,9-1-31 16,12-3-14-16,5 0-26 0,-13 5-74 15,-9 1-210-15</inkml:trace>
  <inkml:trace contextRef="#ctx0" brushRef="#br0" timeOffset="182544.62">4947 15751 1 0,'48'-11'0'15,"-11"2"0"-15,-2 4 3 0,-7 2-3 16,-5 0 0-16,-5 2 0 0,2 1-3 16,-2 2 3-16</inkml:trace>
  <inkml:trace contextRef="#ctx0" brushRef="#br1" timeOffset="187622.33">21279 7406 161 0,'0'0'43'0,"0"0"-6"0,0 0-3 16,0 0-10-16,15-28-16 0,-12 24 13 15,-2 0 15-15,1 1 3 0,-2-1 7 16,1 1 5-16,-1 0-3 0,0 2-2 16,1-1-6-16,0 1-1 0,-1 1 2 15,1-1-1-15,0 0-2 0,-1 1-1 16,1-1 0-16,0 0-3 0,0-1 1 15,0 2-7-15,-1 0-1 0,0 0-9 16,0 0-12-16,0 3-6 16,0 5 8-16,-1 5 5 0,-1 5 4 15,-1 6-11-15,-2 3 4 0,-1 10-3 16,3 10 3-16,0 9 2 0,1 2 8 16,1-3-5-16,-1-6 3 0,1-8-11 15,1-3 2-15,-1-2 1 0,1-6 4 16,0-7-1-16,-1-6 4 0,1-1 4 15,0 1 1-15,0 2 5 0,0-1 1 16,0-1-5-16,-1-3-8 0,0-5-6 16,1 0-5-16,0-5-3 0,-1-3-1 15,1 1-2-15,0-2-9 16,0 0-5-16,0-2-12 0,0 1-23 0,0-2-19 16,0 0-25-16,0 1-39 0,2 0-45 15,1-1-51-15,0 1-160 0</inkml:trace>
  <inkml:trace contextRef="#ctx0" brushRef="#br1" timeOffset="188608.62">19198 8626 68 0,'0'0'25'0,"-3"0"1"15,2 0 12-15,-3 0-17 0,1 0-13 16,1 0 0-16,-2-1 11 0,2-1 0 16,-1-3 12-16,0 2 12 0,-2-2 11 15,2 1 0-15,1 1 6 0,-1 1 0 16,0 0 1-16,3 0-5 0,-1 2 0 16,1 0-6-16,0 0-11 0,0 0-14 15,1 0-4-15,2 0 3 16,5 0 11-1,4 0 4-15,2 0 10 0,4 0 5 0,6 0-2 0,1 0-8 16,2 3-8-16,2-2-5 0,1 1-18 16,1-1-6-16,-1 2-5 0,0-3-2 15,-3 0-3-15,1 0-14 0,-4 0-21 16,-2 0-30-16,0 1-40 0,2-1-48 16,-4-1-62-16,-4-2-110 0</inkml:trace>
  <inkml:trace contextRef="#ctx0" brushRef="#br1" timeOffset="189281.45">20010 8457 184 0,'0'0'139'16,"0"0"-67"-16,0 0 18 0,0 0-5 16,0 0-47-16,-8-37-7 0,7 30 8 15,0 0-1-15,1-2-2 0,0 2-10 16,0 0-7-16,0-1 8 0,0 1 11 16,0 1 10-16,0 0-4 15,0 0-5-15,-2 0-3 0,0 0-6 16,-1 1-3-16,-2-1-4 0,0-1-3 15,1 1-1-15,-2 0-6 0,-1 0 3 16,1 2-3-16,-1 0 1 0,2 0-1 16,-3 2-4-16,2 2-8 0,-2 0 1 15,-1 0-2-15,-2 5-2 0,2 2-3 16,-1 1-1-16,-1 1-2 0,1 3 4 16,-1 3-1-16,1-1 5 0,2 1 0 15,1-1 0-15,2 0 0 0,1 2 0 16,3-2-1-16,1 0 1 0,3-2 1 15,2 1 0-15,3-3 6 0,1-2-5 16,1-3-2-16,2-1 5 0,-1-3-2 16,2-1 0-16,0-1 6 0,-2-6-2 15,0 0-4-15,-1-3 1 0,1-2-1 16,-2-2-2-16,1-2 4 0,-1 2-5 16,2-2-1-16,-2 1 1 0,1 3 0 15,-1 1 0-15,-2 0 0 0,0 4 0 16,0 0-1-16,-3 4 1 0,-1 1 0 15,-1 2 0-15,-2 0 0 0,0 3 1 16,0 4 7-16,0 1-4 0,0 5-1 16,-2 1 0-16,1 3-1 0,-1 3 2 15,-2 4 5-15,2 1 7 0,1 2-1 16,-1 2 5-16,0 1 3 16,0-1-9-16,1-1-7 0,-1 0-2 15,1-5-5-15,0 0-8 0,1-3-40 16,0-1-30-16,3-4-53 0,1-5-97 15,1-5-127-15</inkml:trace>
  <inkml:trace contextRef="#ctx0" brushRef="#br1" timeOffset="189422.07">20257 8645 863 0,'0'0'174'0,"0"0"-23"0,0 0-45 15,-2-3-60-15,1-1-46 0,1-2-22 16,0 0-87-16,0-2-68 0,0-2-58 16,4 2-36-16,0 0-86 0</inkml:trace>
  <inkml:trace contextRef="#ctx0" brushRef="#br1" timeOffset="189860.9">20549 8497 589 0,'0'0'89'0,"0"0"-10"0,0 0 0 0,0 0-44 15,0 0-34-15,2-38 0 0,-1 31-1 16,0 1 1-16,-1 0 14 0,0 1 21 16,0 2 17-16,0-1 2 0,-2 0-10 15,0 1-13-15,-2 0-15 16,-1 0-11-16,-1 1-4 0,-3 1 0 15,0 1-2-15,-2 1-3 0,-2 3-5 16,-1 3 2-16,-1 2 6 0,1 3-4 16,2 0 0-16,1 3 2 0,4 3-4 15,2 1 4-15,4 0 2 0,1 2 2 16,5 0 4-16,2-2 14 0,6 1 5 16,0-4 10-16,3-2-4 0,0-2-12 15,3-4-12-15,-3-3 2 0,2-4 3 16,-3-1 0-16,2-7 4 0,-4-5 3 15,0-3-1-15,-4-2 7 0,-1-8-14 16,-3-7-7-16,-4 1-4 0,-1 2-10 16,0 2-4-16,-4 7-2 0,-4 3-1 15,0 4-15-15,-4 3-19 0,-1 4-34 16,-1 1-22-16,1 3-29 0,2 2-32 16,1 0-7-16,3 2-54 0,4-1-36 15</inkml:trace>
  <inkml:trace contextRef="#ctx0" brushRef="#br1" timeOffset="190463.86">20791 8411 210 0,'0'0'114'0,"0"0"11"0,0 0-12 15,0 0-23-15,0 0-21 0,35-31-1 16,-30 24-14-16,-1-1 0 0,-4 1 7 16,0-1-12-16,-2 1-22 0,-2 2-15 15,-3 0-11-15,-1 1-1 0,-1 3-2 16,-3 1 0-16,3 0-6 0,0 1-9 16,-1 1-9-16,2 3 14 0,-1 2 11 15,-2 0 0-15,2 3 2 0,0 1-1 16,3 3 6-16,1 0 2 15,3 0-5-15,2 1-3 0,3-1 0 16,4 0 0-16,0 0 0 0,-1 0 2 16,3 0-2-16,-1 0 3 0,-1 0 1 15,-1 0 12-15,2 0 0 0,0 1 0 16,2 1 3-16,-1 0-1 0,2 0-2 16,-1 2-4-16,1-2-5 0,0 4-2 15,-1-3 7-15,-2 2 2 0,0-3 4 16,-2 1 4-16,-3-2-4 0,-2-2-2 15,-1-3-2-15,-4-2-2 0,-5-2-5 16,-3-4-2-16,-3-2-5 16,-4 0-9-16,-4-3-3 0,-1-3 0 0,-2-3-2 15,3-2 0-15,1-1 0 0,2-4 2 16,6 1 9-16,4-1 2 0,3-2-1 16,6 1 0-16,2-1 1 0,8 3 1 15,4-1 4-15,4 1 2 0,1 0-2 16,5 1 5-16,0 1-2 0,-1 1-4 15,3-1-1-15,-2 2-2 0,-1 0 0 16,-3 1-3-16,-2 0-9 0,-4 2 1 16,-2 0-7-16,-4 1-19 0,-3 2-21 15,-3-1-39-15,-1 2-26 0,-3-3-40 16,-1 2-39-16,-1 0-127 0</inkml:trace>
  <inkml:trace contextRef="#ctx0" brushRef="#br1" timeOffset="190977.69">20960 8383 214 0,'0'0'216'0,"-2"-1"-97"0,2-2 19 0,1 2-46 0,1-2-59 0,5 0-29 15,-1 2 4-15,1-1-2 0,3 0 2 16,-1 0 7-16,2 1 1 0,1 1 1 15,1 0 3-15,0 0-2 0,1 0-6 16,-1 0 2-16,1 1-2 0,-1 1-3 16,0 1 1-16,-3-2 6 0,0 0 3 15,0 2 4-15,-3-2-5 0,0-1 3 16,-1 1 0-16,-3-1 0 16,-1 0 3-16,-1 0-2 0,-1 0-6 15,0 1-6-15,0 1 0 0,0 4 1 16,-2 1 3-16,-1 4-6 0,-1 6-2 15,-1 4 3-15,-2 9 3 0,-1 10 14 16,-3 9 7-16,-1 1-3 0,-1-3-5 16,4-10-3-16,1-12-9 0,2-5 2 15,-1-2-8-15,2 3-3 0,-1 3-4 16,1-1-8-16,2-2-39 0,0-5-46 16,2-3-36-16,1-7-102 0,1-5-130 15</inkml:trace>
  <inkml:trace contextRef="#ctx0" brushRef="#br1" timeOffset="204570.07">18896 10766 150 0,'0'0'35'15,"0"0"16"-15,0 0 9 0,0 0 19 16,6-2-37-16,-5 2-20 0,-1 0-2 15,0 0 2-15,0 0 11 0,0 0 1 16,0 0-3-16,1 0-3 0,-1 0 6 16,2 0-8-16,-1-1-6 0,-1 0-1 15,3 0 2-15,-3 1 0 0,0 0-1 16,1 0-8-16,-1 0 2 0,0 0 0 16,0 0 0-16,-1 1 1 0,-3 1-1 15,1 1-2-15,-4-1 6 0,-2 1 8 16,-2-1 0-16,-5 0-2 0,-1 2-1 15,-4-2-5-15,-3 3-2 0,-4 2-9 16,-1 2-3-16,-7 5-1 0,-6 6 4 16,-2 7 1-16,1-1-1 0,11-3-2 15,14-6 2-15,4 0-1 0,2 0 4 16,-1 4 0-16,4 2 8 0,5 0 9 16,4-2 2-16,2-4 0 15,6 1-3-15,9-4 0 0,4-4 3 16,9 1-2-16,9-3-2 0,9-3-10 15,-1-3-8-15,-2-2-6 0,-7-5-1 16,-3-1-9-16,-3-1-12 0,-3 0-25 16,-8 2-16-16,-4 1-31 0,-4-1-51 15,10-3-39-15,-3 1-38 0,0 0-90 16</inkml:trace>
  <inkml:trace contextRef="#ctx0" brushRef="#br1" timeOffset="205054.82">19091 10878 447 0,'0'0'40'0,"0"0"1"0,0 0 34 0,0 0 8 0,4-40-57 16,1 30-9-16,3-1 2 0,4 0 10 15,-2 1-9-15,4 1 1 0,1 2-3 16,0-1 2-16,3 3-5 0,1 1-3 16,2 1 2-16,1 3-3 0,0 0 5 15,1 4-7-15,-4 6-2 0,3 1 1 16,-2 4 0-16,-5 4-1 16,2 1 0-16,-2 3-4 0,-1 1 2 15,-3 0-4-15,-2 0-1 0,-5-1-2 16,-2 0-12-16,-2 0-11 0,-5-2-5 15,-4-2 11-15,-3-2 10 0,-1-2 9 16,0-3 3-16,-2-3-2 0,1-3 3 16,0-3-4-16,1-3 0 0,2-2-4 15,-2-5-7-15,4-4-1 0,3-3 6 16,-1-3 6-16,7-2 2 0,0 1 19 16,7-2 11-16,2 1 5 0,3 3 1 15,4-2 16-15,2 2 1 0,6 2-10 16,2 0-10-16,3 0-10 0,4 0-16 15,-1 2-9-15,-2 2 0 0,0 1-12 16,-6 4-34-16,2-1-51 0,-4 4-48 16,4 2-30-16,-6 0-12 0,-6 1-127 0</inkml:trace>
  <inkml:trace contextRef="#ctx0" brushRef="#br1" timeOffset="205348.49">19891 10850 529 0,'0'0'77'0,"0"0"-19"0,0 0 65 0,0 0-49 15,4-26-53-15,-4 23 18 0,1 2-4 16,-1 1-2-16,0 2-14 0,0 5 15 15,-3 3 18-15,2 4-1 0,-2 4-15 16,-1 2-14-16,2 1-12 16,-2 2-8-16,1 0-2 0,2 2-11 15,0-3-26-15,-1 1-37 0,2-1-58 16,0 3-45-16,0-4-44 0,3-7-142 16</inkml:trace>
  <inkml:trace contextRef="#ctx0" brushRef="#br1" timeOffset="205474.03">19974 10746 780 0,'0'0'70'0,"0"0"12"0,0 0 41 16,0-42-91-16,0 32-32 0,0 2-48 16,0-1-73-16,0 1-60 0,0 2-51 15,1 2-145-15</inkml:trace>
  <inkml:trace contextRef="#ctx0" brushRef="#br1" timeOffset="205882.73">20300 10515 690 0,'0'0'19'0,"0"0"19"16,0 0 32-16,0 0-15 0,0 0-53 15,0 0-2-15,0 0-3 0,0 0 3 16,12 34 4-16,-19-11-1 0,0 4 1 16,-1 9-2-16,0 8 2 0,-3 5-4 15,0 1 1-15,2-4-1 0,0-5 2 16,1-6 16-16,1-6 13 0,1-4 3 15,1-8-6-15,3 2-14 0,2-1 2 16,0 5 3-16,0 0 1 0,7-2 0 16,0-2 7-16,3-4 1 0,3-4-7 15,2-2-8-15,3-3-8 0,1-4-1 16,3-2-4-16,0 0-3 0,0-2-19 16,1-3-16-16,-1-2-24 0,-3 0-33 15,0-1-23-15,-3-6-43 0,-3 2-61 16,-6-1-148-16</inkml:trace>
  <inkml:trace contextRef="#ctx0" brushRef="#br1" timeOffset="206085.86">20233 10921 649 0,'0'0'140'0,"0"0"-35"0,0 0-24 16,0 0 20-16,0 0-74 0,36-7-20 15,-18 3 10-15,1-1-6 0,3 0 7 16,0-1-13-16,-3 2-5 0,3-1-12 16,-1-1-48-16,-1 2-49 15,9 0-54-15,-4 0-88 0,-4 2-166 16</inkml:trace>
  <inkml:trace contextRef="#ctx0" brushRef="#br1" timeOffset="206242.79">20573 10950 723 0,'0'0'86'0,"0"0"21"16,0 0 48-16,0 0-86 0,0 0-61 15,0 0-2-15,0 41-2 0,0-29-1 16,-1 0-3-16,-1 2-4 0,1 0-2 16,0 1-13-16,1-1-25 0,0 0-37 15,6 2-58-15,-1-4-79 16,2-3-108-16</inkml:trace>
  <inkml:trace contextRef="#ctx0" brushRef="#br1" timeOffset="206399.64">20709 10794 752 0,'0'0'98'0,"0"0"31"0,0 0-36 15,5-33-47-15,-2 25-46 0,-1 1-71 16,1 1-50-16,2 4-117 0,-1 1-44 15,0 1-123-15</inkml:trace>
  <inkml:trace contextRef="#ctx0" brushRef="#br1" timeOffset="206745.38">21134 10921 212 0,'0'0'342'0,"0"0"-257"0,0 0 0 16,0 0 7-16,11-36-83 0,-12 28-9 16,-6 2-5-16,-2 0-21 0,-4 5 8 15,-3 1 18-15,-3 1 4 0,-1 6 5 16,-2 3-1-16,-2 2-1 0,1 1-5 15,2 4 1-15,1-1 9 16,5 0 24-16,3 2 16 0,3-2 11 16,4 1-6-16,4-2-15 0,1 0-8 15,5-2-19-15,2-2-8 0,3-1-7 16,3-5-14-16,0-1-21 0,3-2-47 16,2-2-54-16,8-7-65 0,-3-1-43 15,-1 0-123-15</inkml:trace>
  <inkml:trace contextRef="#ctx0" brushRef="#br1" timeOffset="207653.81">21395 10949 355 0,'0'0'108'15,"0"0"14"-15,0 0-20 0,0 0-49 16,0 0-21-16,0 0 13 0,0 0-8 16,33-20 10-16,-32 18 8 0,0-1 6 15,0 0-3-15,0 0-5 0,0-1-8 16,0 0-12-16,1 1-9 0,1-3-6 16,-1 1-2-16,1-1-8 0,-1-2-3 15,-1 0-4-15,-1-1 1 0,-1 2-2 16,-4 0 0-16,-2 0-7 15,-1 2 0-15,-4 1 1 0,0 2-4 16,-3 2-2-16,-2 2 0 0,-1 4-2 16,1 3-5-16,-2 1 1 0,3 2 3 15,0 3 6-15,3 2 8 0,3 0 1 16,2-2 0-16,2 3 2 0,3-3-2 16,1 1-1-16,1-1 1 0,1 0 3 15,1-2-3-15,2-1 0 0,1-2 1 16,2-2-1-16,-1-1 0 0,2-4 0 15,-2 0 5-15,1-3 1 0,1 0 9 16,0 0 9-16,0-3-8 0,0-1-3 16,-2 1-3-16,0-1-3 0,-1 1-1 15,0 0 2-15,2-1 4 0,0 1 6 16,0-1-6-16,2 0-7 0,2 0 0 16,-1-2 2-16,1 2-2 0,1 0 3 15,-1 0-7-15,1 0 0 0,1-1-1 16,-2 1 1-16,-1 0 0 0,0-1-1 15,-1 2 0-15,-3-1-1 0,-1 2 1 16,0-1 0-16,-2 1 0 0,0 1 1 16,-1 0-1-16,0 0 0 0,-1 0 0 15,1-1-2-15,-1 1-1 0,1-1-5 16,-1 2 4-16,0-1 3 0,0 1 1 16,0 0 0-16,0-1 0 0,0 1 0 15,0-1-1-15,0 0-2 16,-2 0 1-16,0 0-4 0,-1 0 1 15,0 1 4-15,0-1-1 16,0 0 2-16,2-1 0 0,-1 1 1 0,2-1 0 16,0 2 0-16,0-2 0 0,0-1-1 15,0 2 2-15,2-1-1 0,1-1 3 16,-1 2 1-16,0 0-1 0,0 1-2 16,0 0-2-16,1 1 0 0,-1 3-1 15,2 0 1-15,-1 2 0 0,-1 1 4 16,1 2-1-16,-1 1 10 0,1 0 3 15,-2 1 6 1,1-2 3-16,-1 3 1 0,0-4 0 0,0 1-5 16,1-2-3-16,0-2-4 15,-1 2-9-15,2-4-1 0,1 0-2 16,0-2-2-16,2 0 0 0,1-1-12 0,2 0-5 16,2 0-5-16,-1 0-2 0,-1-1-3 15,2-1-13-15,-1-2-18 0,-1 3-21 16,2-2-31-16,-1-1-39 0,-1-1-33 15,7-4-31-15,-5 2-89 0</inkml:trace>
  <inkml:trace contextRef="#ctx0" brushRef="#br1" timeOffset="208014.87">21805 10568 540 0,'7'-11'14'0,"2"1"21"0,-1-1 42 0,0 0-12 0,-3 2-55 16,-2 4 1-16,-2 2 1 0,-1 3 1 15,-1 6 6-15,-4 3 12 0,0 7 16 16,-2 5 11-16,-3 4-1 0,1 7-3 16,-1 6-14-16,2-1-11 0,-1-4-14 15,4 1-9-15,1-3-1 0,1 1-4 16,1-1-1-16,0-5 0 0,2-6-12 16,0 2-20-16,0 3-18 0,2-2-25 15,1 0-31-15,5 7-43 0,-1-6-40 16,2-3-152-16</inkml:trace>
  <inkml:trace contextRef="#ctx0" brushRef="#br1" timeOffset="208655.49">22568 10840 432 0,'0'0'47'0,"0"0"47"0,0 0 7 0,0 0 0 15,17-40-57-15,-14 31-10 0,1 0 9 16,-1 1-8-16,-1 2-13 0,0 2-2 16,-1 1-12-16,-1 3-3 0,1 0-5 15,0 7-1-15,0 5 0 0,-1 4 0 16,1 5 2-16,1 2-2 0,2 4 3 16,1 2-2-16,2 1 1 0,2-2-1 15,0-2 3-15,3-1 0 0,-1-3 34 16,1-2 25-16,0-5-1 0,-2-1 1 15,0-4 3-15,1-6-3 0,-2-2 0 16,0-2-3-16,0-6-14 0,0-5-12 16,0-5-6-16,-1-6-5 0,1-5-2 15,-1-12-10-15,3-11-7 0,2-6-3 16,1 1-3-16,-1 13-10 0,-2 17-4 16,-4 11-22-16,1 6-3 0,2 1-33 15,1 1-33-15,3 2-40 0,-1 3-50 16,10 5-50-16,-4 3-28 0,-1 3-113 15</inkml:trace>
  <inkml:trace contextRef="#ctx0" brushRef="#br1" timeOffset="209233.76">23240 10950 331 0,'0'0'104'0,"0"0"-5"0,0 0-10 16,0 0-24-16,0 0-11 0,0 0 2 16,22-22-15-16,-21 16-11 0,-1 1 9 15,0 1 9-15,0-2 8 0,0 0-1 16,0 1-4-16,0-2-12 0,-1 0-12 16,0-1-13-16,-1 0-6 15,-1 2-6-15,0 0-1 0,-2 0-1 16,-2 2-2-16,-2 1 2 0,-2 3-5 15,-2 2-3-15,-4 5-1 0,0 3-4 16,-2 5 5-16,-1 3 6 0,2 4 2 16,-1 2-1-16,6 1 2 0,4 3 0 15,4-1-1-15,5 0 0 0,-1-2 2 16,5-2 1-16,3-2 7 0,2-3 4 16,-1-3 7-16,2-5 0 0,0-3 11 15,0-7-6-15,0 0 7 0,1-10-14 16,-1-2-10-16,0-6-5 15,2-3-3-15,-2-1-1 0,2-1 0 16,1 0-12-16,-2 1 6 0,0 4 3 16,0-2 0-16,-2 5 1 0,-1 1-1 15,0 2 1-15,-3 2 0 0,0 4-2 16,-1 1-2-16,-4 4 1 0,0 1-7 16,0 0-6-16,0 4 9 0,-2 3 7 15,0 2 1-15,0 3 1 0,0 2 2 16,1 2-1-1,1-1-1-15,0 2 0 0,0 1 2 0,4-3-1 0,-1 2 2 16,3-1-2-16,2-2 2 0,0-1-3 16,0-3 1-16,3-2-2 0,1-2-13 15,0-3-35-15,2-2-29 0,0-1-45 32,2-4-38-32,6-4-31 0,-2 0-25 0,-2-2-142 0</inkml:trace>
  <inkml:trace contextRef="#ctx0" brushRef="#br1" timeOffset="209531.7">23737 10542 255 0,'0'0'146'0,"0"0"-41"0,10-14 9 0,-7 11-20 0,-3 3-20 16,0 0-22-16,0 5-13 0,-3 7 13 16,-3 3 27-1,-1 6-1-15,-4 11-8 0,-2 10-10 0,-4 10-27 0,2 4-18 16,0-5-7-16,5-4 1 0,3-5-4 16,1 0-2-1,0-2-3-15,2-2-13 0,3-1-44 0,1-7-47 16,0-7-66-16,11 2-71 0,-3-10-33 0,1-3-44 15</inkml:trace>
  <inkml:trace contextRef="#ctx0" brushRef="#br1" timeOffset="209860.4">23909 10926 331 0,'0'0'96'0,"0"0"-40"0,0 0 58 15,13-37-54-15,-11 27-23 0,-1 3-6 16,-1 0-1-16,0 3 6 0,-2 1-9 16,-2 3-8-16,-2 6-12 0,0 2 4 15,0 5 16-15,-1 3 3 0,1 5-3 16,0 3 3-16,2 1 11 0,3 1 13 16,1 2-2-16,0-2-13 0,5-1-9 15,3 0-5-15,1-4-7 16,1-2-3-16,3-2 2 0,2-6 3 15,1-4-3-15,1-4-8 0,2-3 3 16,3-3 3-16,-1-6 3 0,1-3 1 16,1-4-10-16,-2-4-8 0,1-5-1 15,0-10-2-15,1-6-32 0,-5 3-14 16,-1 7 3-16,-5 10-10 0,-4 8-18 16,2 2-37-16,1-4-65 0,-4 5-63 15,1 3-93-15</inkml:trace>
  <inkml:trace contextRef="#ctx0" brushRef="#br1" timeOffset="210251.65">24330 10956 481 0,'0'0'48'0,"0"0"76"0,0 0-45 16,0 0-48-16,0 0-9 0,0 0-5 15,32 12 10-15,-25-12-6 0,3-4 3 16,0 2 10-16,0-3 3 0,3 2-5 15,0-2-5-15,2-1-15 0,-2-1-3 16,0 0 1-16,0-2 0 0,-1-3-5 16,-1 2-3-16,-4-3-1 0,-2 0 1 15,-3 2-2-15,-2 2 6 0,-6 2 1 16,-6 3-6-16,-6 3-1 16,-5 1 0-16,-4 4 0 0,-3 5 1 15,0 3 0-15,-2 3 3 0,2 5 12 16,2 0 20-16,5 2 15 15,3-2 6-15,7 1 5 0,4 0 2 0,4 0-10 16,5-1-7-16,5-3-13 0,8 1-6 16,2-4-4-16,6-4-12 0,4 1-3 15,3-5-5-15,2-3-4 0,8 0-9 16,7-1-19-16,7-2-24 0,0 0-33 16,-3 0-34-16,-5 0-55 0,-14 0-104 15,-6 0-139-15</inkml:trace>
  <inkml:trace contextRef="#ctx0" brushRef="#br1" timeOffset="211040.08">24935 10769 350 0,'0'0'178'0,"0"0"-84"0,32-16 41 15,-18 10-21-15,2 2-47 0,-4 0-26 16,-2 1 1-16,-1-1-7 0,-5 2-25 15,-3 0-2-15,-2 0-6 0,-6 1-2 16,-5 1 0-16,-3 0-3 0,-4 1-5 16,-2 3-9 62,-1 2-3-78,-1 0-12 0,1 2 3 0,2 0 22 0,1 1 7 0,6 1 0 0,3 0 9 0,5-1 12 0,4 1 4 0,1-1-1 0,6 0-4 0,5-1 4 0,2-1-5 0,4 0-8 0,2 0-3 0,2 0 4 15,1 2 1-15,0 1 7 0,3 2-5 16,-3 1 6-16,-1 2 1 0,0-1 1 16,-5 2-1-16,-4-1 1 0,-4 1-5 15,-6 1-3-15,-2-3 3 0,-8 1 6 16,-6-1 1-16,-7-1-5 0,-4-2-8 16,-10 0-2-16,-10-4-8 0,-8 0 2 15,-5-3-4-15,2-2-6 0,7-1-13 16,4-1-14-16,3 0-16 0,4 0-15 15,6-1-36-15,10 0-27 0,2-3-45 16,11 2-61-16,2-3-119 0</inkml:trace>
  <inkml:trace contextRef="#ctx0" brushRef="#br1" timeOffset="211453.18">25921 10807 553 0,'0'0'99'0,"0"0"21"0,0 0-2 0,4-7-49 15,2 3-27-15,3 2-17 0,6-2 10 16,2 1-14-16,3 2-10 0,3 0 2 15,-1 1-6-15,3 0-7 0,-2 2 0 16,-1 0-2-16,1 2 1 0,-2-1-38 16,0 2-54-1,6 2-51-15,-8 0-67 0,-2-2-97 0</inkml:trace>
  <inkml:trace contextRef="#ctx0" brushRef="#br1" timeOffset="211609.45">25976 10936 731 0,'0'0'147'16,"0"0"-64"-16,0 0 23 0,0 0-76 15,36 1-18-15,-14 0-9 0,6 0 0 16,2 0-3-16,1 1-22 0,4 0-36 16,7 3-74-16,3-2-76 0,-9 0-39 15,-7-2-157-15</inkml:trace>
  <inkml:trace contextRef="#ctx0" brushRef="#br1" timeOffset="212710.68">26962 10950 238 0,'-1'1'109'0,"-1"-1"5"0,2 1 8 15,0-1-25-15,5 1-7 0,3-1 18 16,4 0-4-16,5 0-11 0,2-2-18 15,4 1-12-15,2 0-16 16,1-1-15-16,1 2-10 0,-2-1-11 0,2 1-6 16,-1 0-5-16,-1 0-1 0,0 1-19 15,-1 0-28-15,-2 0-20 16,1 0-46-16,5-1-63 0,-6 0-80 16,-4 0-133-16</inkml:trace>
  <inkml:trace contextRef="#ctx0" brushRef="#br1" timeOffset="213446.18">27678 10679 264 0,'0'0'95'0,"0"0"-26"0,0 0 28 0,0 0-32 16,0 0-5-16,-4 0-6 0,7-3 3 16,3 2 9-16,3-2-11 0,5 0 0 15,1 2-8-15,5 1 8 0,-1-1 0 16,3 1-9-16,2 0 6 0,-1 1-20 15,-1 0-17-15,-2 3-7 16,-2 2-7-16,-3 0 1 0,-3 1-2 0,-4 1 0 16,-4 3-6-16,-4-1-12 0,-4 2-1 15,-8 4-7-15,-2-1 2 0,-5 1 10 16,-1 0 2-16,-2 0 6 0,0 0 6 16,5-2 0-16,0-2 0 0,5-1 0 15,4-3-3-15,4-1 2 0,3-1 1 16,2-2 1-16,5-1 0 0,4 0 8 15,2-1-2-15,3-1 5 0,0-1-1 16,4 0 1-16,-1 0-2 0,2 1 0 16,-1-1 2-16,-1 3-2 0,1 1 2 15,-2-1 2-15,1 2 3 0,-3 4 2 16,1 2-2-16,-3 1-2 0,-2 2 1 16,-4 1 6-16,-3 1 1 0,-4 0 2 15,-1-2 7-15,-8 1 9 0,-7-2-8 16,-3-2-8-16,-5-1-15 0,-4-1-2 15,-2-4-6-15,-5-1-2 16,-5-3-5-16,3-1-31 0,6 0-23 16,6-1-20-16,8-2-19 15,0-1-16-15,2 0-49 0,8-5-77 0,4 2-80 16</inkml:trace>
  <inkml:trace contextRef="#ctx0" brushRef="#br1" timeOffset="213634.5">28257 11051 842 0,'0'0'50'0,"0"0"-50"0,0 0-19 0,-22-11-93 0,18 7-90 16,2-1-152-16</inkml:trace>
  <inkml:trace contextRef="#ctx0" brushRef="#br1" timeOffset="214275.13">28496 10802 407 0,'0'0'101'0,"0"0"-17"16,0 0 34-16,0 0-36 0,-4-35-23 15,4 25-12-15,0-1 2 0,0-2-3 16,3 4-10-16,2-3 9 0,2 4 4 16,1 0-11-16,1 1-4 0,4 1-7 15,2 0-8-15,3 3 0 0,0 0 0 16,2 1-4-16,0 2-8 0,0 0 2 15,0 0-2-15,1 0-6 0,-4 3 0 16,0 0 0-16,-5 0 0 0,-1 2 0 16,-2 1 1-16,-4 1-2 0,-1 2 3 15,-3 3-3-15,-1 3 0 0,-5 2 6 16,-3 4 4-16,-4 3 0 0,-1 1-4 16,-5 0-3-16,1 2-1 0,-5 0 1 15,2-3-2-15,2 1 1 16,0-4 0-16,4-2 5 0,0-2 13 15,4-3 2-15,2-1-2 0,3-4 1 16,2-2-11-16,3 0-3 0,0-4-1 16,5 1 8-16,2-3 12 0,4 1-10 15,4-2-3-15,3 0-2 0,2 0-5 16,3 0-5-16,-1-2-1 0,3 2-1 16,1-1-22-16,0 0-23 0,0 0-22 15,-1-1-22-15,0-2-13 0,-1 1-23 16,-2-1-56-16,3-3-71 0,-6 1-57 15</inkml:trace>
  <inkml:trace contextRef="#ctx0" brushRef="#br1" timeOffset="-214611.51">29174 10779 600 0,'0'0'108'0,"0"0"-14"0,0 0 37 0,0 0-80 0,25-26-14 15,-21 22-15-15,-2 0-9 0,-1-1-4 16,-1 3-9-16,-1-1-3 0,-2 1-12 15,-2 2-3-15,1 0 13 0,-1 0 1 16,2 3 0-16,0 1 2 0,-2 3 2 16,4 1 16-16,-1 4 4 0,1-1 1 15,-1 2-5-15,-1 1-4 0,-1 1-9 16,3 1 1-16,-1-2-1 0,2 0-3 16,0-1 0-16,5-1 3 0,2-1 2 15,2 1 8-15,2-3 6 0,1 0 9 16,3 0-1-16,-3-3-9 0,1-1-4 15,-4 0-8-15,0 0-1 0,-3-1-4 16,0 0 7-16,-1 1 0 0,-2-2 0 16,-2 3-7-16,-1-2 0 0,0 2-1 15,0-1 0-15,0-1-4 0,-1 0 3 16,1 2 1-16,-2-3 0 0,1 2-1 16,-3-2-3-16,0 1 4 0,-2-1-1 15,1 1 3-15,-3-1-4 0,0 1 3 16,-3 0-1-16,1 1 1 0,-1 0-1 15,0 1 0-15,-1 0 1 0,1-1-1 16,-1 2 0-16,1-2 1 16,-2 1 0-16,1-1 0 0,1-2-1 15,0 1 0-15,0-2 1 0,0-1 0 16,2 0-1-16,1-1 0 0,1 0-2 16,0-1-14-16,3-1-15 0,1-2-19 15,2 0-16 1,1-2-37-16,0-1-35 0,5-5-31 0,2 4-9 0,-1 0-112 15</inkml:trace>
  <inkml:trace contextRef="#ctx0" brushRef="#br1" timeOffset="-214329.66">29194 10759 669 0,'0'0'79'0,"0"0"-13"0,0 0 58 0,35-24-54 0,-15 17-19 0,3-3-15 16,1 2-3-16,1-2-12 0,-1 0-16 15,-1 0-5-15,-4 1-4 0,1 0-9 16,-2 2-5-16,0 2-17 0,0 2-40 15,0 0-35 1,9 3-71-16,-4 0-44 0,-1 3-158 0</inkml:trace>
  <inkml:trace contextRef="#ctx0" brushRef="#br1" timeOffset="-213740.91">29849 11076 379 0,'0'0'99'0,"0"0"-41"0,0 0 38 15,0 0-65-15,0 0-22 0,0 0-7 16,14 14-2-16,-14-12 0 0,-2 0 3 15,-5-1-2-15,0 0 2 0,-1-1 1 16,0 0 6-16,1 0 17 0,2 0 0 16,0-4 1-16,2 1-7 0,2-3-2 15,0 1 0-15,1-4-2 0,1 2-1 16,3 0 7-16,-1 1 5 0,3 0 9 16,2 3-9-16,0 0 1 0,0 2 3 15,2 1 2-15,0 1 2 16,2 3-13-16,-3 3-15 0,0 3-5 15,-1 4-1-15,-3 3 1 0,0 3 2 16,-2 1 7-16,0 3 9 0,-3 1 3 16,0 0-4-16,0 0-5 0,-3 0-6 15,-1-1-1-15,-5 1-2 0,0-2-3 16,-5-1-3-16,-2-1-10 0,-1-2 4 16,-1-4-23-16,1-3-22 0,4-4-18 15,-1-1-40-15,3-4-23 0,1-2-24 16,3-1-11-16,3 0-96 0</inkml:trace>
  <inkml:trace contextRef="#ctx0" brushRef="#br1" timeOffset="-213022.25">30540 10672 392 0,'0'0'66'0,"0"0"-37"0,0 0 81 0,2-2-35 0,3 0-6 0,1-3-27 16,5 1 23-16,5-1 3 0,0 1-20 15,6 1 2-15,2 1-3 0,-1 1-17 16,-2 1-10-16,1 0 3 15,-2 2-9-15,-3 1-9 0,-2 2-5 16,-5-1 0-16,-2 2-3 0,-5 1-9 16,-3 1-6-16,-2 0-4 0,-6 3 11 15,-5 1 7-15,-5-1 0 0,-3 1-2 16,0 0 0-16,-2-1-3 0,2 0-2 16,4-3 1-16,0-1-9 0,5 0 3 15,3-2 5-15,3 0 5 0,3-1 4 16,3 0-1-16,0-1 3 0,1 0 4 15,4 0 13-15,4 0-2 0,2 0 11 16,3-1-3-16,1 1-9 0,2 0-8 16,1 2-5-16,2 0 0 15,-2 2-1-15,1-1 0 0,-1 2 2 16,-2 0 10-16,1 2 8 0,-2 0 7 16,0 1-2-16,-2 3 5 0,0 0-9 15,-2 1-5-15,-1 2-4 0,-4 1-2 16,1 0 3-16,-3-1 9 0,-4 2 10 15,-2-4 9-15,-9 2 4 0,-1-1-8 16,-6-2-13-16,-4-3-7 0,-5 1-6 16,-8-2-7-16,-7-1-2 0,-6-1-2 15,6-2-13-15,9-5-24 0,12 0-23 16,7-1-40-16,-1 0-47 0,1-6-93 16,5-1-120-16</inkml:trace>
  <inkml:trace contextRef="#ctx0" brushRef="#br1" timeOffset="-212878.01">31178 11075 929 0,'0'0'160'0,"0"0"-119"0,0 0 16 0,0 0-57 0,-7-15-55 0,1 5-118 15,-1 2-97-15,2 1-139 0</inkml:trace>
  <inkml:trace contextRef="#ctx0" brushRef="#br1" timeOffset="-212362.27">31328 10893 439 0,'0'0'26'0,"0"0"31"16,0 0 69-16,0 0-58 0,0 0-13 16,0 0 1-16,0 0-12 0,20-40-4 15,-9 29-14-15,6-2-9 0,1-1-5 16,4 0 2-16,0-1-4 0,3 0 8 15,-2 2 13-15,-1 1-6 0,0 3-5 16,-5 3 3-16,0 1-5 0,-2 3-13 16,-3 2-5-16,-2 1 0 15,-2 5-21-15,-2 3-19 0,-3 6 3 16,-3 4 10-16,-2 3 4 0,-5 4 12 16,-4-1 6-16,-4 2 2 0,-2 0 3 15,-3 0-1-15,2-3 0 0,-4 0-9 16,3-1 1-16,3-1 6 0,1-2 3 15,5-2 0-15,0-2 4 0,5-3 14 16,1-2 6-16,3-2 16 0,1-1 7 16,5-3 2-16,2-1 8 0,3 0-1 15,3-1-12-15,4 1-7 0,3-2-10 16,-1 3-4-16,6-2-15 0,1 2-4 16,2-1-4-16,-1 1-16 15,1 0-46-15,1 1-38 0,-1-1-41 16,-2-1-25-16,10 1-22 0,-9-4-14 15,-2-1-64-15</inkml:trace>
  <inkml:trace contextRef="#ctx0" brushRef="#br1" timeOffset="-211893.12">32174 10824 417 0,'0'0'91'0,"0"0"-19"0,38-14 60 0,-25 10-42 0,-5 1-56 0,-5 1-7 16,-3 1-16-16,-2 0-11 0,-7 1 0 16,-2 0-11-16,-4 0 0 0,-2 0 11 15,-1 2 0-15,0 2 1 0,1 2-1 16,4 0 0-16,1 1 0 0,2 0 1 15,3 2 2-15,4 2 23 0,0 2 18 16,3 1 8-16,3 2 10 0,5 1-13 16,4 1-14-16,1 1 0 15,2 0 1-15,2-2-1 0,-1 0-8 16,1 0-11-16,2-1-5 0,-1 0-6 16,0 0-2-16,2-1 0 0,-3 0-3 15,-1-1 0-15,-4-1 0 0,-2 2 0 16,-5-1-1-16,-4 0 1 0,-1 0 6 15,-6-1 17-15,-5 1-11 0,-5-3-1 16,0-1-3-16,-4-3-3 0,-2-1-5 16,2-3-5-16,-3 0-27 0,4-2-7 15,0-1-12-15,0-2-14 0,5-5-39 16,0-2-67 0,4-2-15-16,7-12 27 0,1 3-93 0</inkml:trace>
  <inkml:trace contextRef="#ctx0" brushRef="#br1" timeOffset="-211721.23">32236 10801 744 0,'0'0'104'15,"0"0"40"-15,38-19-5 0,-16 11-85 16,5 0-28-16,6-1-3 0,7-2-13 16,-4 3-6-16,-4 0-4 0,-6 2-4 15,-2 1-26-15,6 0-10 0,13-1 5 16,9 2-23-16,1-2-83 0,0 1-30 15,-17 2-76-15,-9-2-245 0</inkml:trace>
  <inkml:trace contextRef="#ctx0" brushRef="#br1" timeOffset="-208519.33">19160 12468 235 0,'0'0'115'0,"0"0"-41"0,0 0 20 15,0 0-25-15,0 0-24 0,0 0 10 16,13-17 7-16,-12 13 14 0,3 3-4 16,-1-1-5-16,-2-1-25 0,3 3-15 15,-3 0-6-15,2 3-6 0,1 5 7 16,0 4 4-16,-1 6-1 0,-3 12-5 15,-1 15-7-15,-9 13-1 0,0 5-8 16,-3-1 1-16,0-6 3 0,2-9 1 16,0-4-2-16,0-2-1 0,2-4-2 15,0-7-4-15,3-8-3 0,1-5-38 16,3-3-36-16,-2 0-41 0,-1 7-52 16,-1-5-55-16,5-4-104 0</inkml:trace>
  <inkml:trace contextRef="#ctx0" brushRef="#br1" timeOffset="-207953.3">19200 12598 411 0,'0'0'77'0,"0"0"-13"16,0 0 49-16,0 0-53 0,-5-37-35 15,8 25 27-15,3 0-12 0,2-1 6 16,0 0-4-16,6 0-6 0,2 1 3 15,3 0 1-15,0-1-1 0,6 1-3 16,-1 1-8-16,1 0-7 0,1 3 3 0,-3 1-5 0,0 2-3 16,-1 3-5-16,-5 1-2 0,0 1 0 15,-1 1-6-15,-5 5-3 0,-5 1 0 16,-4 4-1-16,-2 2-2 0,-8 4-6 16,-6 3 1-16,-3 2 3 0,-5 1 5 15,-2 2-2-15,-3-1-8 0,3 2 6 16,-3-2-1-16,2 2 5 0,2-2-1 15,1 1 1-15,2-2 0 16,3 0 1-16,4 1 1 0,5-2 10 16,1-1 4-16,2 1 7 0,3-2 7 15,2-1 3-15,2-1 0 0,3 0-6 16,4-2-2-16,2-1-1 0,0 0-2 16,7-3-1-16,-2 0-9 0,5-2-5 15,1-2-3-15,2-3-1 0,0-1-3 16,1-3-8-16,1-1-24 0,0 0-28 15,1-1-49-15,1-3-51 0,8-5-90 16,-6 0-79-16,-4-1-182 0</inkml:trace>
  <inkml:trace contextRef="#ctx0" brushRef="#br1" timeOffset="-207468.64">19911 12850 474 0,'0'0'149'0,"0"0"-91"0,0 0 22 0,0 0 7 15,0 0-60-15,-13 16-23 0,13-15 10 16,6-1 3-16,3 0 21 16,1 0 8-16,3-1 4 0,4-3 1 0,3 0-1 15,-2-2-6-15,3-2-1 0,0-3-7 16,0 0-8-16,0-1-5 0,-3-1-2 15,1-1 4-15,-1 0-5 0,-4-1-5 16,-4 0-6-16,2-2-1 0,-7 0-6 16,-2 1 3-16,-3-1-4 0,0 2-1 15,-7 1-4-15,-4 3-4 0,-1 1-5 16,-3 4-8-16,-3 4 12 0,-3 2 3 16,2 1 6-16,-4 6-2 0,1 5 1 15,0 4 1-15,-1 3 0 0,0 2 0 16,5 1 0-16,1 5 0 0,6-2 1 15,2 2 0-15,4-1 3 0,5-2 0 16,0 1 5-16,6-3 8 0,2-2 6 16,1 0 17-16,1-3 4 15,3-1 6-15,0-1 4 0,4-4-10 16,0-4-10-16,2-1-14 0,-1-4-8 16,2-2-5-16,3-2-7 0,-2-5-13 15,2-2-19-15,0-2-19 0,0 1-16 16,-1-2-21-16,-1 2-24 0,1-1-29 15,5-5-54-15,-6 3-90 0,-1 0-144 16</inkml:trace>
  <inkml:trace contextRef="#ctx0" brushRef="#br1" timeOffset="-207071.87">20464 12801 577 0,'0'0'134'0,"0"0"-51"0,0 0 13 0,0 0-38 16,12 24-39-16,-11-9-2 15,-1 4 2-15,0 5-8 0,0 4 12 0,-1 9 7 16,0 8 4 0,1 6 2-16,0 2-1 0,-1-2-18 15,1-8-7-15,-3-4-3 0,0-9-4 16,-1-4 0-16,2-7-1 0,-1-1-1 15,2 0 0-15,-2 0-1 0,0 2 0 16,-3-8-1-16,3-4-5 0,-2-7-9 16,0-3 5-16,-1-7-2 0,1-7 10 15,-2-2 2-15,2-7 15 16,1-8 7-16,-1-8 2 0,3-6-4 16,2 1 0-16,5 10 3 0,1 12 17 15,0 9 6-15,2 2-9 0,4-2-12 16,1-2-13-16,5-4-12 0,-2 3-3 15,3 0-30-15,-3 1-37 0,1 2-34 16,-1 0-33-16,0 1-51 0,2-7-65 16,-2 4-45-16</inkml:trace>
  <inkml:trace contextRef="#ctx0" brushRef="#br1" timeOffset="-206931.22">20496 12727 856 0,'0'0'93'0,"0"0"-39"16,0 0 29-16,0 0-70 0,0 0-13 16,0 0-118-16,18-33-54 0,-5 24-169 15,-2 0-120-15</inkml:trace>
  <inkml:trace contextRef="#ctx0" brushRef="#br1" timeOffset="-206571.75">20854 12800 602 0,'0'0'125'0,"0"0"-34"16,0 0 6-16,0 0-65 0,37-17-25 16,-25 9 1-16,0 1 2 0,-1-2-4 15,0 1 9-15,-2 0-3 0,-1-1 1 16,-1 1-4-16,-1 1-8 0,-3 0-1 15,-2 2 0-15,-1 2-7 0,-4-2-9 16,-4 4 8-16,-5 1 3 0,-2 0 5 16,-2 8 0-16,-4 3 2 0,-2 4 16 15,0 4 12-15,0 3 16 0,4 4-3 16,1 1-4-16,5 0-2 16,2-1 8-16,4-3 0 0,4-1-8 15,3-2 0-15,0-2-2 0,6-4-9 16,2-2-11-16,2-3-9 0,1-5-6 15,0-2-21-15,4-2-16 0,0-5-26 16,3-2-28-16,1-2-35 0,1-3-48 16,12-7-59-16,-5 2-65 0</inkml:trace>
  <inkml:trace contextRef="#ctx0" brushRef="#br1" timeOffset="-206227.99">21326 12773 697 0,'0'0'106'0,"0"0"18"15,0 0-36-15,34-31-63 0,-29 22-22 16,-4 1 0-16,-1 1-3 0,-5 2-9 16,-5 3 0-16,-2 2 9 0,-6 3 1 15,-3 5 3-15,-3 5 1 0,-3 2-2 16,0 2-2-16,-1 2 0 0,1 0 1 15,1 2-1-15,5 0 10 0,2-1 27 16,7-1 4-16,3-3-3 0,6-1-6 16,3-3-4-16,1-2 0 15,6-3-3-15,3-3-8 0,2-2-2 16,7-2-16-16,1-2-2 0,2-5-20 16,5-2-22-16,1 0-23 0,7-2-16 15,6 1-22-15,5 0-13 0,1-1-32 16,-5 1-17-16,-13 3-72 0,-9 1-90 0</inkml:trace>
  <inkml:trace contextRef="#ctx0" brushRef="#br1" timeOffset="-205853.11">21731 12387 553 0,'0'0'84'0,"0"0"40"0,0 0-13 15,33-15-78-15,-28 15-28 0,-2 2-3 16,-3 6 2-16,-2 5 18 0,-5 5 10 16,-6 12 0-16,-5 10 3 0,-5 13 1 15,-1 4-2-15,1-2-7 0,2-4-5 16,3-8 3-16,4-7 8 0,4-9 0 15,3-6-1-15,3-3-1 16,-1 3 2-16,2 1 0 0,1 0-7 16,2-1-8-16,0-3-6 0,6-2-2 15,4-4-1-15,5-4 1 0,2-2-1 16,5-3-9-16,2-2-6 0,2-1-6 16,2-4-13-16,1-2-11 0,7 0-13 15,-6 0-10-15,2 0-25 0,-5-1-19 16,-4 2-43-16,5-7-40 0,-7 2-56 15,-6-1-201-15</inkml:trace>
  <inkml:trace contextRef="#ctx0" brushRef="#br1" timeOffset="-205680.88">21560 12774 964 0,'0'0'116'0,"0"0"-10"0,35-15-17 15,-11 5-58-15,11-1-23 0,12-1-8 16,11-2-3-16,5 3-30 0,1 2-45 16,-2 3-39-16,-2 2-77 0,-15 0-81 15,-6-1-197-15</inkml:trace>
  <inkml:trace contextRef="#ctx0" brushRef="#br1" timeOffset="-204598.58">23248 12231 89 0,'0'0'268'0,"0"0"-198"15,0 0 37-15,0 0 1 0,10-37-17 16,-9 31-23-16,1-1 15 0,-1 1 3 15,-1 3-16-15,1-1-17 0,0 4-6 16,-1 0-19-16,0 3-13 0,0 5-1 16,0 7 9-16,-5 6-2 0,-3 15-4 15,-4 16 5-15,-5 15-7 0,0 7-6 16,2-4-2-16,3-5-3 0,2-10-3 16,0 0-1-16,0-3-5 15,-2-3-16-15,1-2-36 0,2-3-18 16,-1-6-23-16,3-9-53 0,2-3-56 15,1-9-39-15,2-7-109 0</inkml:trace>
  <inkml:trace contextRef="#ctx0" brushRef="#br1" timeOffset="-204270.1">23649 12228 718 0,'0'0'91'0,"0"0"-36"0,0 0 82 16,0 0-57-16,0 0-56 0,0 0-20 15,-5 1-1-15,-4 16 14 0,-2 15 10 16,-3 12 6-16,-6 16 3 0,2 4-11 15,4-2-14-15,4-6-6 0,3-8-4 16,0-3 4-16,2 1-3 0,0-5-2 16,1-1-6-16,2-1-12 0,2-4-25 15,0-6-7 1,0-7-6-16,1-6-25 0,3-4-49 0,3 5-66 0,0-5-72 16</inkml:trace>
  <inkml:trace contextRef="#ctx0" brushRef="#br1" timeOffset="-204023.33">23285 12675 716 0,'0'0'123'16,"0"0"18"-16,0 0 12 0,0 0-62 0,0 0-37 16,0 0-16-16,0 0 5 15,53-36-7-15,-29 26-32 0,1 1-4 16,2 0-23-16,1 1-29 0,0 1-10 16,0 2-25-16,0 1-47 0,10 4-82 15,-6 0-58-15,-4 0-132 0</inkml:trace>
  <inkml:trace contextRef="#ctx0" brushRef="#br1" timeOffset="-203474.66">23987 12722 109 0,'0'0'289'0,"0"0"-169"15,0 0 13-15,0 0-7 0,0 0-31 16,0 0-39-16,10-33-17 0,-10 27-11 15,-3 1-13-15,-1 2-8 0,0 0-2 16,-3 3-1-16,-2 0-4 0,0 6 1 16,-2 2 0-16,-2 5 0 0,-2 3 1 15,0 3 2-15,2 4 1 16,-2 2 6-16,4 0 7 0,4 1-6 16,2-2 11-16,5-1 2 0,0-2-3 15,7-2 3-15,3-3-2 0,5-3 4 16,0-4-7-16,4-3-2 0,1-4 0 15,2-2 2-15,1-7-2 0,1-4-5 16,-3-3-6-16,-1-3-1 0,-3-3-1 16,-4-3-4-16,-3-4 7 0,-4-7-2 15,-3 4 0-15,-3 2 3 0,-5 5 0 16,-4 10-5-16,-2 2-4 0,-5 6-7 16,-1 3-11-16,-1 2-8 0,2 2-7 15,-1 1-15-15,5 2-25 16,1-1-30-16,2 3-41 0,1 4-45 15,3-1-23-15,0 0-117 0</inkml:trace>
  <inkml:trace contextRef="#ctx0" brushRef="#br1" timeOffset="-202627.79">24915 12398 742 0,'-2'0'128'0,"1"0"10"0,1 0-24 15,-1 0-62-15,1 0-35 0,0 0-13 16,0 0-4-16,0-1-26 0,0-1-50 16,7-3-70-16,0 1-92 0,1 0-90 15</inkml:trace>
  <inkml:trace contextRef="#ctx0" brushRef="#br1" timeOffset="-202471.53">25461 12452 785 0,'0'0'151'0,"0"0"3"0,0 0-72 15,0 0-60-15,0 0-22 0,0 0-45 16,0 0-42-16,0 0-69 0,5-7-66 15,-8 9-21-15,0 1-125 0</inkml:trace>
  <inkml:trace contextRef="#ctx0" brushRef="#br1" timeOffset="-202307.39">25212 12805 1157 0,'0'0'126'0,"0"0"-48"0,0 0-63 16,0 0-15-16,0 0-109 0,0 0-76 16,0 0-50-16,0 0-140 0</inkml:trace>
  <inkml:trace contextRef="#ctx0" brushRef="#br1" timeOffset="-201000.58">26401 12201 208 0,'0'0'65'0,"0"0"38"0,0 0 13 16,0 0-13-16,37-37-27 0,-28 27-3 15,-3 2 4-15,-1 1-12 0,0-1-1 16,0 2-1-16,0-1-3 0,-2 3-12 15,0 1-7-15,-2 1-16 0,-1 2-7 16,0 0-16-16,0 6 1 0,-3 7 5 16,-2 6 11-16,-6 14 2 15,-3 16-8-15,-3 9 1 0,-2 6 2 16,0-7-2-16,1-7-2 0,3-11 4 16,0-1 2-16,1-5-3 0,3-5 5 15,1-5-1-15,3-7 4 0,1-1-5 16,1 3-3-16,0-1 4 0,0 2-4 15,4-4-3-15,1-2 0 0,0-3-2 16,6-2-1-16,2-1-2 0,2-2-3 16,6-1 0-16,2-1 0 15,4-3-3-15,3 0-1 0,2-1-2 0,1-3-12 16,0-1-11-16,2-1-14 0,-2-1-12 16,1 0-16-16,-4-3-15 0,-2 0-12 15,-3-2-39-15,-1-5-71 0,-4 3-42 16,-7 0-73-16</inkml:trace>
  <inkml:trace contextRef="#ctx0" brushRef="#br1" timeOffset="-200781.81">26287 12387 762 0,'0'0'81'0,"0"0"28"0,0 0 20 0,39-15-42 0,-10 6-35 0,12 0-16 16,8-1 2-16,1 1-19 0,-5 3-15 16,-4 3-4-16,-5 3-5 0,-2 0-22 15,-4 2-32-15,-5 3-40 0,4 2-33 16,4 1-47-16,-3-1-41 0,-2 0-82 16</inkml:trace>
  <inkml:trace contextRef="#ctx0" brushRef="#br1" timeOffset="-200188.05">26986 12900 387 0,'0'0'101'0,"0"0"-41"0,0 0 48 0,0 0-17 15,0 0-26-15,32-11-18 0,-27 12-6 16,-1 4-3-16,-3 2-1 0,-1 2 13 16,-1 2-5-16,-6 4-10 0,-1 3-6 15,-2 3-7-15,-3 2-12 0,0 3-7 16,-2-1 1-16,0 1-3 0,0-1-1 15,3-1 6-15,0-1 12 0,2-1 5 16,3-2 7-16,1 0-3 0,1-4-2 16,3-2 6-16,2 0-4 0,0-3-2 15,4-3-1-15,3 0-7 0,2-2-5 16,4 0-2-16,1-4-3 0,5 0-5 16,0-2 0-16,3 0-2 0,2 0 0 15,0-1-8-15,-3-1-11 0,2 0-13 16,0 1-10-16,-2-2-11 0,-3 2-13 15,-1-3-23-15,-4 1-38 0,-1-4-49 16,-5 2-62-16,-3 1-82 0</inkml:trace>
  <inkml:trace contextRef="#ctx0" brushRef="#br1" timeOffset="-200000.45">26912 13139 634 0,'0'0'91'0,"0"0"4"16,0 0 55-16,0 0-59 0,0 0-13 16,33 0 1-16,-13 0 2 0,3-2-11 15,3 0-42-15,2-1-18 0,1 0-10 16,1 0-1-16,-1-2-27 0,1 2-26 16,0-1-26-16,0 0-8 0,-2 0-22 15,-1 0-42-15,8-5-36 0,-7 3-36 16,-7-1-120-16</inkml:trace>
  <inkml:trace contextRef="#ctx0" brushRef="#br1" timeOffset="-199547.3">27434 13026 346 0,'0'0'49'0,"0"0"1"16,0 0 36-16,0 0-41 0,9 36-21 15,-4-27-13-15,2 0 9 0,0 0 15 16,0-1 8-16,1 0 16 0,3-1 6 16,-1-1-6-16,0-1-9 0,2-2-7 15,-1-1 1-15,0-1-7 0,1-1-8 16,0-1-9-16,-1-2-10 16,0-2-3-16,0-1 9 0,-1-1 7 15,-1-1 8-15,-3 0 0 0,-1-1-6 16,-2-1 0-16,0-1-7 0,-3 0-2 15,0-2-6-15,-1 1-2 0,-2 0-3 16,-4 0-4-16,-1 1 6 0,-3 2-5 16,-2 4-2-16,-2 1-1 0,-3 2 0 15,-1 2 1-15,-1 2 1 0,-1 4 2 16,-1 3-1-16,3 2-2 0,0 3 0 16,0 3 0-16,4 0-1 0,1 2 1 15,4 0 0-15,2 2 1 0,4 0 2 16,3-2 5-16,1 0 0 0,2-3-4 15,4-2-2-15,0 0-2 0,3-4-15 16,3-2-28-16,1-3-23 0,2-3-27 16,3-2-52-16,12-3-63 0,-4-2-59 15,-2-2-152-15</inkml:trace>
  <inkml:trace contextRef="#ctx0" brushRef="#br1" timeOffset="-199054.23">27927 13028 249 0,'0'0'115'0,"0"0"-6"0,0 0-13 0,0 0-34 16,16-19-5-16,-16 15-19 0,0 0-4 16,-1 0-22-16,-5 1-5 0,0 0 0 15,-2 2-6 1,-4 1-1-16,2 0 0 0,-2 0 0 0,-2 4-1 0,1 2 0 16,-1 0 1-16,3 2 0 0,-2 0 1 15,4 2-1-15,1 1 6 16,3-1 4-16,2 1 4 0,2 1 5 15,1-1 6-15,3 0 9 0,3-1 4 16,2-2 5-16,1 1 3 16,2-3-10-16,2 0 0 0,2 1 3 15,-1-1-4-15,2-1-5 0,-1 2-8 16,1-3-6-16,-2 2 1 0,0 0 2 16,-3 0-2-16,-3 0-5 0,-3 1-2 15,-3-1 0-15,-2 0 0 0,-2 1-6 16,-6 1-1-16,-5 0-1 0,-2-1-2 15,-3 0-6-15,-3-1-12 0,-3-1-16 16,0 1-20-16,-1-2-26 0,-2 0-34 16,2 0-58-16,-5 1-53 15,7-2-42-15,7-2-101 0</inkml:trace>
  <inkml:trace contextRef="#ctx0" brushRef="#br1" timeOffset="-198647.99">28188 12940 489 0,'0'0'127'0,"0"0"-32"0,0 0 51 15,37-31-79-15,-27 24-30 0,-4 2 9 16,-2 2-10-16,-2 2-8 0,-2 1-12 15,0 2-3-15,-4 5-2 0,-2 5-7 16,-2 2-2-16,-3 4 4 0,-2 3 1 16,0 3-3-16,0 0 0 0,-1 4-3 15,1-2-1-15,3-1 0 0,-1 0 1 16,3-2 4-16,2-1 12 0,1-2 7 16,0 0-5-16,1-2 2 0,0-2-1 15,3-2-10-15,1-2 2 16,2-3 0-16,3 0 0 0,2-3 7 15,2 0-4-15,2-2 0 0,5-2-1 16,1 0-6-16,1-1-6 0,2 1-2 16,0 0-4-16,2-1-7 0,2 0-7 15,-1 2-10-15,1-1-13 0,0-1-25 16,-2-1-25-16,-1 0-35 0,-3 0-30 16,1-6-29-16,-7-1-24 0,-2-1-174 0</inkml:trace>
  <inkml:trace contextRef="#ctx0" brushRef="#br1" timeOffset="-198443.14">28140 13162 739 0,'0'0'112'0,"0"0"-27"0,0 0 45 15,33-3-68-15,-14 0-35 0,7 0-15 16,8-2 1-16,8 1-1 0,7 0-12 15,3 1-9-15,-3 0-27 0,-3 2-44 16,1 1-46-16,1 0-52 0,-10 0-79 16,-5-1-223-16</inkml:trace>
  <inkml:trace contextRef="#ctx0" brushRef="#br1" timeOffset="-194967.97">26190 11864 266 0,'0'0'53'0,"0"0"20"15,0 0 20-15,0 0-18 0,-4-36-32 16,2 29-4-16,0 0 4 16,0 0-12-16,1 1 0 0,0 0 9 15,0 1-2-15,1 1 11 0,0 0-2 16,0 1 3-16,0-1-4 0,2 2-3 15,-1 1-3-15,-1-1-2 0,1 2-13 16,-1 0-2-16,1 3-13 0,-1 3-3 16,1 4 1-16,-1 5 0 0,0 9 0 15,0 12-4-15,-3 12-2 0,-2 16-1 16,1 6-1-16,-1 0 1 0,-1-3 0 16,1 0 0-16,0 4 0 0,0 5 0 15,1 5 0-15,-3 4-1 0,-2 2 0 16,2 4 1-16,0 1 0 0,2-3 0 15,3-4 0-15,2-6-1 0,-1-3 1 16,2-6-1-16,1-6 1 0,2-2 1 16,0-6 5-16,1-6-3 0,0-2-1 15,1-7 4-15,-2-8 3 0,0-10-3 16,-1-6 5-16,-1-4 3 0,0 0-3 16,0 1-10-16,0-2-2 0,-1-4-4 15,-1-1-10-15,0-3-22 0,0 1-16 16,0 0-37-16,0-3-39 0,2 0-43 15,2-2-66 1,0 0-131-16</inkml:trace>
  <inkml:trace contextRef="#ctx0" brushRef="#br1" timeOffset="-194237.6">28910 12019 526 0,'3'-7'13'0,"0"2"38"0,4 1 46 0,-3-1-27 0,2 4-36 0,1 1-14 16,-2 0 17-16,0 7-3 0,1 3-4 15,-1 8 0-15,1 5-10 0,1 13-7 16,0 18-2-16,1 17 0 0,3 8 4 16,-1 4 2-16,1-2-1 0,0-5 0 15,-3 4 6-15,0 4-9 0,-4 4 0 16,-2-1-7-16,-2 0 10 0,2-7 16 15,0-4 2-15,0-6-1 0,0-4 2 16,0-3-2-16,-1-7-11 0,0-5-10 16,1-4-4-16,-4-6-5 0,2-11 1 15,0-7-1-15,-2-7-3 0,0-3 1 16,-2-2 2-16,0 1-3 0,-1 0-11 16,1-3-11-16,0-4-17 0,1-1-25 15,0 0-38-15,3-4-71 0,0 0-90 16,0-2-121-16</inkml:trace>
  <inkml:trace contextRef="#ctx0" brushRef="#br1" timeOffset="-193172.58">29921 12344 149 0,'0'0'215'0,"-4"-2"-181"16,4 2 23-16,-2-1-10 0,2 1-28 16,0 0-16-16,0 0 12 0,0 0 42 15,0 0 7-15,0-1-8 0,0 1 15 16,0 0 2-16,0 0-16 0,0-1-15 16,0 1-4-16,0-2 5 0,0 1-12 15,0 0-6-15,0 0-7 0,0-1-1 16,0 0 1-16,2-1-2 0,-2 1 1 15,1-1 5-15,2 0 4 0,-3 0-2 16,2 1 0-16,-1-1-4 0,-1-1-4 16,2 2-5-16,-2 0-2 0,1-1-2 15,-1 3 3-15,2-1-1 0,-2 0-4 16,0 1 0-16,0 0-1 0,0 0 0 16,0 0-4-16,2 0 0 15,-1 0-3-15,2 2 3 0,2 1-1 16,2 1 2-16,2 3-1 0,0 0 1 15,3 1-1-15,3 2 0 0,1-1 1 16,5 3-1-16,1 0 2 0,3 1 0 16,1 0 4-16,2 1 7 0,2 0 2 15,-2 1-2-15,1-2-3 0,-2 1 6 16,1-2-6-16,-3-2 3 0,-1 0-3 16,-3-1 0-16,1-2-2 0,-4 0 0 15,-2-1 2-15,0 0-1 0,-5-3-2 16,-1 2-1-16,-4-3-2 0,-1 1-1 15,-2-1 2-15,-3 0-4 16,0 0 6-16,0 2 0 0,-3 2-1 16,-3 1 1-16,-4 1-1 0,-3 2-2 15,-2 2 4-15,-3 1-5 0,-1 1 0 16,-1 1 4-16,-1-1 1 16,-1 1 6-16,0-1 0 0,1 1 2 0,1-1 1 15,-1-1 2-15,2 0-7 16,-1-1-7-16,1-1-2 0,1-2 0 15,1 1-3-15,3-3-5 0,0 0-12 0,2-2-17 16,4-2-14-16,2 1-25 0,3-2-36 16,3-1-43-16,8 0-40 0,16-3-52 15,1-3-95-15</inkml:trace>
  <inkml:trace contextRef="#ctx0" brushRef="#br1" timeOffset="-192232.01">31146 12424 161 0,'0'-4'51'0,"-3"1"-3"0,1-2 43 0,0 1-27 0,-1 0-1 0,2-2-2 15,-1 3-5-15,-1-1-9 0,1 1-2 16,2 0 7-16,-1 1 0 0,1 1-9 16,0-2 5-16,0 0-3 15,0 2-5-15,4-3 2 0,0 2-4 16,2 1-5-16,2-2-7 0,3 1 5 16,0 2-6-16,3-1-4 0,-3 1-5 15,1 0-2-15,0 0-6 0,-1 3-7 16,-3 2 1-16,3 1-4 0,-6 2 2 15,-1-1-2-15,-2 3 1 0,-4 1-2 16,-1 0 3-16,-3-1-2 0,-5 2 2 16,0-1-5-16,-2-1 2 0,-3-1 3 15,2 0 0-15,-3 0 1 0,4-1-1 16,-1-2 1-16,3-1-1 0,0-1 0 16,5-1-2-16,1 0 0 15,3-2-7-15,1-1 5 0,1 1 0 16,0-1 2-16,3 0 2 0,3 0 3 15,3 0 4-15,1 0 5 0,1 1-2 16,2 0 1-16,-2-1-2 0,0 2-2 16,3-1 3-16,-1 1 2 0,-1 2 3 15,1-2-1-15,-2 2-3 0,0 1-1 16,-1 0-1-16,-1 2 1 0,2 1-3 16,-3-1-2-16,0 4 0 0,1-1-2 15,-1 2 0-15,0 1 0 0,0 2-1 16,0 1 0-16,-3 0 4 15,-2 2 5-15,-2-1 11 0,-1 1 0 16,-4-1-6-16,-4 1 2 0,-5-3-2 16,-1 0-2-16,-5 0-2 0,-1-2-5 15,0 1-3-15,-3-3 0 0,1-1-3 16,1-4-1-16,1 1-5 0,1-3-15 16,1-1-16-16,3-2-23 0,3-1-16 15,3-1-21-15,0-2-50 0,4-6-99 16,2 2-78-16</inkml:trace>
  <inkml:trace contextRef="#ctx0" brushRef="#br1" timeOffset="-191262.63">31691 12790 524 0,'0'0'57'16,"0"0"26"-16,0-1 23 0,0-1-26 15,1 0-15-15,3 1 5 0,1 1 5 16,2 0-1-16,-1 0-10 0,2 0-11 16,1 3-20-16,-2 0-8 0,-1 1-6 15,1-1-10-15,-4 1-6 0,-1-1-3 16,-1-1 1-16,-1 0-1 0,0-1-2 15,0-1-4-15,-3 0 3 0,0 0 2 16,-2 0 1-16,2-1 3 0,-2-3 0 16,1 1-3-16,1-3-16 15,1 0-12-15,0 0-20 0,1-1-21 16,1 0-34-16,3 0-49 0,6-1-59 16,1 0-70-16</inkml:trace>
  <inkml:trace contextRef="#ctx0" brushRef="#br1" timeOffset="-190621.14">32204 12566 185 0,'0'0'186'0,"0"0"-156"0,0 0 68 0,0 0 4 0,0 0-29 0,32-28 14 15,-23 18-3-15,1-3-10 0,1 0-4 16,-1-2-6-16,2 1-14 0,2-1-5 15,1-1-6-15,4 0-5 16,-2 1-4-16,0 1-2 0,2 0-6 16,-3 1-2-16,3 3-7 0,-3-1-6 15,0 4-5-15,-4 4-2 0,2 0-1 16,-4 3 1-16,-2 1-2 0,1 4-1 16,-4 1-2-16,0 2 2 0,-2 3-1 15,-1 1 1-15,-2 2 1 0,0 2 1 16,0 1 1-16,-5 3 0 0,-3 1-1 15,-1 0-1-15,-1 1 2 0,-3-2-4 16,1 0-2-16,-1-2 5 0,-1 0 1 16,3 0 0-16,-2 0 1 0,1-1-1 15,-1 0 3-15,0-1-3 0,2 1 1 16,0-2 5-16,-1-1 0 0,4 0 0 16,1-2-4-16,2-1 1 15,1-1-1 1,2-2 2-16,2-2 3 0,5 0 6 0,3 0 14 0,1 0 4 0,5 0 4 15,4-1-2-15,1 0-5 0,3 1 1 16,3-2-8-16,1-1-8 0,-1 1-9 16,0-1-3-16,0-2-1 0,1-1-12 15,-1 0-10-15,0 0-18 0,2 0-9 16,-2-3-18-16,-2-2-33 0,0-1-18 16,-2-1-64-16,1-5-52 0,-8 0-76 15</inkml:trace>
  <inkml:trace contextRef="#ctx0" brushRef="#br1" timeOffset="-190104.76">33032 12417 575 0,'0'0'74'0,"0"0"53"0,0 0 2 0,24-16-67 0,-18 12-7 16,-1 0-5-16,-2 0-38 0,-3 1-10 16,2 1-2-16,-2 0-7 0,-5 2-17 15,-4 0 12-15,-2 1 7 0,-4 5 2 16,-5 2 2-16,1 4 1 0,1-1 0 15,-2 2 0-15,5 2 7 0,3-1-1 16,3 2 2-16,4-1 8 0,5 0 7 16,0 0 2-16,5-1-9 0,3-1 5 15,4-2 6-15,-1 0 6 0,2-3 5 16,4 1-4-16,-1-1 0 16,3-2-6-16,0-1-4 15,0 0-7-15,1 0-8 0,2 1-2 0,-4 1-5 16,1 2 3-16,-5-1-4 0,0 1-1 15,-4 4 1-15,-2-1-1 0,-5 0 0 16,-1 2 1-16,-2 0-2 0,-5-2-2 16,-3 2-7-16,-2-3 1 0,-4-1 8 15,0 1-1-15,-2-2-5 0,0-2-14 16,-3 0-15-16,0-3-16 0,0-1-30 16,2-2-27-16,1-1-35 0,2 0-21 15,5-1-3-15,4-7 1 0,2 0-42 16,3 1 0-16</inkml:trace>
  <inkml:trace contextRef="#ctx0" brushRef="#br1" timeOffset="-189869.6">33092 12448 499 0,'0'0'47'0,"0"0"74"0,0 0 32 0,0 0-54 16,0 0-17-16,16-23-4 0,-4 17-13 15,3-1-6-15,5 1-17 0,3 0 2 16,2-1 2-16,5 0-16 0,0 0-27 16,3 1-3-16,2 1-7 0,7-1-20 15,6-1-15-15,12 1-35 0,2 1-51 16,-2 1-51-16,-16 0-79 15,-15 0-185-15</inkml:trace>
  <inkml:trace contextRef="#ctx0" brushRef="#br1" timeOffset="-182518.19">18114 14918 279 0,'0'0'98'0,"0"0"-41"16,0 0 61-16,27-16-24 0,-19 11-36 15,0-1 2-15,-2 4-5 0,-3-3-9 16,0 3-1-16,-2-3 9 0,-1 3 1 16,-2 0-6-16,-3-1-7 0,-6 2-8 15,2 1-13-15,-7 0-10 0,-3 1-7 16,-5 5-3-16,-2 2-1 0,-4 2 0 16,-7 5-15-16,-7 6-7 0,-4 3 3 15,4 1-5-15,12-7 4 0,12-4 9 16,9-2 6-16,-2 1-3 15,-1 2-8-15,3 0-5 0,6 0 8 16,2-2-2-16,6 0 4 0,6-1 9 16,3-3 2-16,5-1 0 0,2-1 8 15,6 0 1-15,7 0 4 0,9 0-5 16,6 4-3-16,4-1-1 0,-7 1-1 16,-3 0 2-16,-14 0 7 0,-5-2-1 15,-7 0 2-15,-5-2 11 0,3 2 5 16,-3 1 16-16,-1 1-6 0,-6-1-9 15,-3 1 1-15,-5-1-1 0,-9 1-9 16,-5-2-9-16,-8 0-4 0,-15 1-3 16,-7-2-1-16,-5-2-1 0,-1-3-3 15,6 0 0-15,5-1-13 0,3-1-27 16,4-1-13-16,2 1-22 0,10 1-33 16,3 0-34-16,5 0-34 0,9-1-27 15,0-1-130-15</inkml:trace>
  <inkml:trace contextRef="#ctx0" brushRef="#br1" timeOffset="-181971.3">18590 15190 391 0,'0'0'133'0,"0"0"-70"0,0 0 39 0,6-18-7 0,-4 11-46 0,-2 1-7 16,0 1 5-16,0 1-15 0,0-1 3 15,-4 2-5-15,1-2 1 16,1 3-12-16,-2 0-10 0,1 2-6 16,1 0-3-16,-1 2-2 0,-2 5 1 15,-1 3-1-15,0 6-6 0,-2 1-3 16,2 5-1-16,-1 3 2 0,4 0 9 16,1 1-1-16,2 1 1 0,2-1 1 15,6-4 0-15,4 0 4 0,4-2 13 16,3-4 9-16,2-2-3 0,3-4 4 15,-1-4 7-15,1-3 16 0,-2-3 4 16,0-5-5-16,0-4-10 0,-2-4-7 16,-2-4 0-16,-2-4-2 15,-3-4-4-15,-4-8-10 0,1-10-8 16,-6-10-7-16,0-1-1 0,-3 7-23 16,2 13-16-16,-1 18-1 0,-1 8-5 15,-1 3-7-15,0 4-29 0,0-1-31 16,-1 2-32-16,2 6-40 0,1 2-3 15,4 0-101-15</inkml:trace>
  <inkml:trace contextRef="#ctx0" brushRef="#br1" timeOffset="-181486.38">19300 15133 359 0,'0'0'107'0,"0"0"-39"0,0 0 32 0,37-31-46 0,-29 23-18 0,-1 1 12 16,-1-1-7-16,-3 0 8 0,-2 0-4 15,1 1 1-15,-2-1 5 0,0-2-10 16,-2 3-7-16,-1-1-10 0,-1-1 2 15,0-1 2-15,1 2 3 0,-1 0 7 16,0 2-8-16,1-1-6 0,0 1-9 16,-1 2 6-16,0 0 1 15,-2 1-3-15,1 0-12 0,-1 2-4 16,-1 0-1-16,1 1 0 0,-2 0-4 16,-1 2 2-16,1 4-1 0,-3 2-2 15,0 4 1-15,-1 2 2 0,-1 5 1 16,-1 4-1-16,-3 10 4 0,-3 12 1 15,1 11-3-15,-1 7 0 0,6 0 0 16,1-3-1-16,3-8 1 0,3 0 13 16,-1-1 3-16,1-2-12 0,2-1 3 15,2-4-9-15,3-3-5 0,0-3-25 16,6-2-15-16,3-7-3 16,0-6-16-16,-1-7-31 0,-2-8-10 15,2-3-35-15,-1-3-39 0,2-5-38 16,0-4-48-16</inkml:trace>
  <inkml:trace contextRef="#ctx0" brushRef="#br1" timeOffset="-181298.77">18964 15466 637 0,'0'0'95'0,"0"0"-2"0,0 0 48 0,0 0-94 0,0 0-22 0,35-25 25 15,-20 18-22-15,2 2-19 16,1-1-9-16,0 3-9 0,2-1-36 16,4 2-29-16,-1 0-34 0,16-1-58 15,-6 2-28-15,-1-2-124 0</inkml:trace>
  <inkml:trace contextRef="#ctx0" brushRef="#br1" timeOffset="-180844.69">19844 15277 455 0,'0'0'103'0,"0"0"-41"16,0 0 29-16,0 0-44 0,0 0-14 15,32-36 16-15,-26 28-6 0,-3-2 3 16,1 0 5-16,-2 0 4 0,0-2 1 16,1 0-2-16,-3 1-8 0,0 0 1 15,0-2-10-15,0 2-2 0,-3-3-4 16,1 0-12-16,-2 0-6 0,-1-1-2 16,-3 1 4-16,2 3 3 15,-1 1-4-15,0 1-1 0,-1 3 3 16,0 2-11-16,1 0-2 0,-1 3-2 15,-3 1-1 1,-3 6-1-16,-2 5 1 0,-1 6 2 0,-1 4 1 0,0 6 1 16,1 4 1-16,-1 11-2 0,1 13-1 15,1 10 0-15,4 1-1 0,4-4-1 16,3-8 0-16,0-7 0 0,4-1 0 16,-1-2 5-16,2-1-5 0,0-6-5 15,0-4-38-15,0-7-35 0,3-8-2 16,1 0-25-16,1-1-31 0,2-1-10 15,4-4-38-15,0-5-71 0,-3-7-186 16</inkml:trace>
  <inkml:trace contextRef="#ctx0" brushRef="#br1" timeOffset="-180625.7">19589 15485 776 0,'0'0'123'0,"0"0"8"0,0 0-19 0,42-15-61 0,-24 10-12 15,0-1-5-15,1 2-26 0,-1 0-3 16,-1 1-5-16,2 0-4 0,-2 2-31 16,2 0-45-16,2 1-60 15,15 0-80-15,-6 0-51 0,2 0-172 0</inkml:trace>
  <inkml:trace contextRef="#ctx0" brushRef="#br1" timeOffset="-180485.19">20232 15582 972 0,'0'0'126'0,"0"0"-121"15,0 0-5-15,0 0-93 0,0 0-211 16,2-33-66-16</inkml:trace>
  <inkml:trace contextRef="#ctx0" brushRef="#br1" timeOffset="-179937.33">20789 15465 491 0,'0'0'189'0,"0"0"-133"15,0 0 54-15,0 0 36 0,0 0-90 16,33 12-29-16,-18-12 11 0,0-3-14 15,3-1 7-15,1-2 1 0,1-1 7 16,2 0 3-16,1 0 3 0,-1-1-6 16,0 0-5-16,-3 1-1 0,0-2-5 15,-4 2-9-15,-1-2-8 0,-5 2-3 16,0 0-4-16,-2-1-2 0,-4 0 0 16,-3-2-1-16,0 1-1 15,-7 0-5-15,-3-1-12 0,-1 1-2 16,-5 2-13-16,-2 4 12 0,-5 3 6 15,-2 0 9-15,-2 5 2 0,-1 5 0 16,1 5 3-16,0 4-4 0,2 4 1 16,4 1-1-16,3 4 3 0,5-2 1 15,5 3 16-15,6-1 16 0,2-2 8 16,4-2 1-16,5-1 7 0,4-2 3 16,3-4-3-16,3-3-14 0,4-5-12 15,0-4-9-15,4-3-7 0,0-2-2 16,1-4-4-16,0-3-9 0,1-1-23 15,-1 0-18 1,0-2-21-16,-1 1-38 0,-2-1-53 0,4-6-61 0,-6 2-114 16,-5 2-112-16</inkml:trace>
  <inkml:trace contextRef="#ctx0" brushRef="#br1" timeOffset="-179609.2">21280 15444 856 0,'0'0'104'0,"0"0"-17"0,0 0-6 0,0 0-71 0,0 0-6 15,0 0-3-15,23-12-1 0,-21 19 0 16,1 5 11-16,0 5 23 0,0 3 13 16,2 3-12-16,2 1-10 15,2-1-6-15,2 2-3 0,0-4 2 16,5 0 2-16,1-6 8 0,-1 0 1 15,4-4 0-15,-2-5-2 0,0-4-4 16,-1-2 6-16,0-6 4 0,-3-4-5 16,2-4-6-16,-4-4-7 0,-1 0-9 15,-1-6-6-15,-4 0-2 0,-1-2-33 16,0 1-12-16,-2 4-17 0,1 3-24 16,1 5-18-16,1 5-19 0,1 2-20 15,2 4-45-15,6 2-31 0,-1 1-59 16,-1 1-53-16</inkml:trace>
  <inkml:trace contextRef="#ctx0" brushRef="#br1" timeOffset="-179390.02">21852 15491 455 0,'0'0'170'16,"0"0"-71"-16,0 0 55 0,0 0-75 15,0 0-44-15,17-37-15 0,-16 33-1 16,0 1-4-16,0 1 3 0,-1 2-2 15,0 3-6-15,0 4 13 0,-2 3 22 16,0 5 2-16,-2 4-16 0,2 3-10 16,-1 3-7-16,1 1-6 0,0 2-8 15,1-2-7-15,1 1-26 16,0-4-36-16,2-1-57 0,4 1-68 16,-1-6-63-16,1-5-103 0</inkml:trace>
  <inkml:trace contextRef="#ctx0" brushRef="#br1" timeOffset="-179233.89">21960 15382 881 0,'0'0'173'0,"0"0"-29"0,2-37-43 16,-1 24-99-16,1 5-2 0,0 0-35 16,1 2-41-16,-1 1-11 0,2 4 1 15,0 1-159-15,2 7 46 0,-1 2-82 16</inkml:trace>
  <inkml:trace contextRef="#ctx0" brushRef="#br1" timeOffset="-178787.01">22494 15582 422 0,'0'0'93'15,"0"0"-46"-15,0 0 48 0,0 0-63 16,-5-43-26-16,4 31-5 0,0 1 0 16,-2 2 5-16,-2 0-1 0,-2 2 3 15,-2 2 10-15,-3 3 2 0,-2 2 9 16,-3 3 1-16,-2 7-12 0,0 4-13 15,-2 3-4-15,1 4-1 0,3 3-28 16,1 1-43-16,3 3-43 0,2 0-9 16,2-1 17-16,5-2 76 0,2-2 30 15,2-4 11-15,4-2 22 0,4-5 47 16,3-6 10-16,2-3-4 0,4-4-5 16,1-6-11-16,3-3-4 0,0-4-6 15,3-3-15-15,-3-4-12 0,-1-6 3 16,2-10 14-16,-2-14-4 0,0-15-2 15,-4-6-1-15,-4-3-9 0,-2 7-1 16,-2 9-13-16,2 5-12 0,0 11-2 16,-2 9-6-16,-3 10-9 0,0 8-32 15,-3 6-38-15,0 4-53 0,0 2-56 16,2 1-54-16,0 2-51 0</inkml:trace>
  <inkml:trace contextRef="#ctx0" brushRef="#br1" timeOffset="-177899.88">22791 15521 594 0,'0'0'100'0,"0"0"-53"0,0 0 43 15,0 0-27-15,34 14-56 0,-27-14-2 16,2-1-2-16,0-3-1 0,2-1 9 15,2-1 33-15,1 0 15 0,1 0-13 16,0 0-7-16,0 2-9 0,0-1-2 16,-1-1-8-16,-3 0 3 0,-1 0-4 15,-2-3 1-15,-4 2-1 0,-3 0-8 16,-1-1-6-16,-4-1-2 0,-5 1-3 16,-3 1-5-16,-3 1 5 0,-2 1-2 15,-3 2 2-15,0 3 1 0,-2 2-1 16,-2 4 0-16,1 4 0 0,3 3-1 15,0 2 1-15,4 2 0 0,6 3-2 16,3 1 2-16,4 3 0 16,3 1 2-16,3 1 4 0,3 1 13 15,4-2 9-15,1-2 9 0,3-2 1 16,0-4-11-16,2-4-9 0,1-5-7 16,0-5 1-16,1-3 4 0,-2-8 7 15,1-3 11-15,-1-2-5 0,1-1-10 16,0-2-13-16,-1 0-2 0,1-2-4 15,-1-2 2-15,2-2-2 0,0 0-2 16,1-4 0-16,1 2-2 0,-2-1-1 16,0 2-37-16,-3 4 27 0,-1 3 7 15,-2 1 6-15,-2 3 2 0,1-1 2 16,-3 4-2-16,0 1-23 16,-1 2 20-16,-3 2-24 0,-2 3 10 15,-2 1 10-15,0 2-2 0,-1 5 3 16,-2 5 3-16,0 2 2 0,-2 6-4 15,1 2-4-15,0 1 6 0,1 2 1 16,1-1 2-16,1 1 0 0,0 1 3 16,1-2-3-16,0-1 4 0,2-2 8 15,1-2-1-15,1-5-6 0,1-2 2 16,2-4 2-16,-2-5 2 16,1-3-1-16,1 0-5 0,1-5-4 15,1-5 2-15,-1 2-2 0,-1-3-1 16,1-2 0-16,1-4 2 0,-2-1-2 15,1-5 0-15,1 0 0 0,0-3 0 16,1 3-1-16,0 0 2 0,1 4-2 16,0 2 2-16,1 4-1 0,-2 3 7 15,0 3-1-15,0 1-3 0,-1 2 3 16,1 3-2-16,-1 1 5 0,0 0 6 16,-1 2-4-16,-1 7-1 0,-1 0 4 15,0 3 1-15,-2 5-1 16,-1 1-4-16,0 3-4 0,-1 4-2 15,-1 1 1-15,1-2 0 0,-1 4-2 16,1 0-1-16,1-2 1 0,0 1-3 16,3-5-1-16,-1-3-25 0,0-3-25 15,-1-5-36-15,1-2-50 0,-1-4-47 16,5-5-99-16,-3-3-87 0</inkml:trace>
  <inkml:trace contextRef="#ctx0" brushRef="#br1" timeOffset="-177565.07">23886 15408 390 0,'6'-6'148'0,"2"-2"-83"0,-1 1 85 0,2-1-52 0,-4-2-34 0,-2 3-12 15,-1-2-10-15,-2 2-5 0,0 2-10 16,-5 1-4-16,-3 3 0 0,-3 1 2 16,-2 3 1-16,-5 6-7 0,-2 3-12 15,0 2-1-15,-1 5-2 0,0 2 3 16,1 2 14-16,1 6 6 0,3 5 3 16,-1 7 3-16,4-3 7 0,3-6 0 15,5-4-13-15,3-6-18 0,2 1-7 16,3 1-2-16,4-4-26 0,4-4-32 15,1-4-16-15,6-3-33 0,2-5-41 16,4-3-63-16,3-2 17 0,11-10 44 16,-6 1-61-16</inkml:trace>
  <inkml:trace contextRef="#ctx0" brushRef="#br1" timeOffset="-177194.67">24097 15530 606 0,'0'0'83'15,"0"0"19"-15,0 0-11 0,0 0-67 16,0 0-19-16,0 0-4 0,0 0 0 16,10-11-1-16,-3 10-1 0,0-3 1 15,3 3 3-15,0 0 4 0,1 0 14 16,3-1 3-16,0 1-1 0,0 0 1 16,2-1-3-16,1-1 6 0,1 1 0 15,-1-3-1-15,-1 0 3 0,0-1-3 16,-2-1-12-16,-3-1-10 0,-5 0-2 15,-2 1-2-15,-4 0 0 16,-7 1-1-16,-7 1-3 0,-6 2 3 16,-12 3 1-16,-12 4 4 0,-10 11-4 15,-1 8 2-15,4 2-2 0,9 2 1 16,15-5 0-16,8-2 40 0,9-5 38 16,5 3-2-16,2 1-14 0,0 1-14 15,3 4-18-15,8-5-12 0,3 0 7 16,7-5-8-16,4-1-5 0,4-5-7 15,9-3-1-15,8-3-5 0,-5-2-7 16,-3 0-25-16,-1 0-22 0,0-2-38 16,-2-1-38-16,0-1-29 0,4-1-76 15,-13 0-83-15,-1 2-169 0</inkml:trace>
  <inkml:trace contextRef="#ctx0" brushRef="#br1" timeOffset="-176520.82">25446 15199 675 0,'0'0'71'0,"0"0"-11"0,0 0 80 0,37-22-38 0,-27 14-57 16,-2 2-6-16,-1 2 18 0,-2 3-8 15,-1 2-18-15,-3 8-1 0,-1 6 6 16,-1 7 3-16,-7 13-4 0,-3 9-9 16,-4 11-13-16,0 1-4 0,3-3-4 15,2-8 3-15,2-6-2 16,2-2 1-16,0-2-1 0,0-8 2 16,2-6-3-16,2-7-2 0,2-3-2 15,2 3 4-15,4-2 8 0,3 0 6 16,3-4-5-16,3-5-4 0,3-3-5 15,2 0-1-15,4-5-3 0,-2-4-1 16,5 0-10-16,-1 0-11 0,0-2-18 16,1 0-12-16,-2 0-18 0,-3-1-6 15,-1 1-9-15,-4-1-28 0,-4 2-27 16,-6-3-45-16,-3 3-43 0,-4 1-125 16</inkml:trace>
  <inkml:trace contextRef="#ctx0" brushRef="#br1" timeOffset="-176333.32">25382 15506 804 0,'0'0'84'0,"0"0"-65"16,0 0 98-16,43-8-53 0,-21 5-23 16,3 2 6-16,4 0 5 0,1 1-29 15,1 0-20-15,1 0-3 0,0 0-11 16,0 0-34-16,-1 0-32 0,1 1-48 15,-3 0-42-15,7-1-13 0,-8 0-32 16,-4-1-87-16</inkml:trace>
  <inkml:trace contextRef="#ctx0" brushRef="#br1" timeOffset="-175848.93">25939 15234 609 0,'0'0'85'0,"0"0"-21"16,0 0 4-16,0 0-49 0,0 0-19 16,35-25 0-16,-31 28-5 0,-1 5 1 15,-2 4 3-15,-1 1-1 0,0 4 2 16,-1 2 4-16,-1 2-1 0,-2 2-3 16,2 2 3-16,0-1-2 0,1 3 1 15,1 1-2-15,0-1 1 0,0 0 0 16,-1 1-1-16,3-1 3 0,0 0 7 15,3-1 21-15,-1-3 8 0,2 0 13 16,1-5-5-16,1-1-10 0,1-3-10 16,0-6-11-16,0-2-9 0,-1-3-1 15,1-3 1-15,1-1 6 0,-1-6 11 16,2 0 1-16,0-4 12 0,0-3 2 16,2-2 6-16,0-3-18 0,4-2-16 15,0 0-8-15,3-2-2 16,0 3 0-16,-1 2-1 0,1 2 0 15,-1 4 0-15,-3 1 0 0,2 2-1 16,-4 2 1-16,-2 1 1 0,-2 1 2 16,-4 4 9-16,-2 0 9 0,-4 1-2 15,0 3-12-15,-2 4 3 0,-3 4-7 16,0 3 0-16,-1 1-3 0,-2 4-7 16,2 1-23-16,0 2-16 0,-1 0-22 15,2 1-37-15,0 1-34 0,1 7-66 16,3-5-36-16,0-5-96 0</inkml:trace>
  <inkml:trace contextRef="#ctx0" brushRef="#br1" timeOffset="-175264.39">26646 15594 332 0,'0'0'128'0,"0"0"-40"0,0 0 45 0,0 0-56 0,22-18-29 15,-17 12 5-15,0-1-1 0,0 2 11 16,2-2 10-16,-2 0 3 0,0 0-18 16,-1 0-25-16,-1 2 1 0,0-2-5 15,-3 0-13-15,0 0-5 16,-2 2-6-16,-4-1-5 0,-3 4-2 15,-3 1 2-15,-1 1 0 0,-2 3 0 16,-1 5 0-16,-3 5-1 0,1 3 1 16,-1 2 0-16,3 1-2 0,1 0-3 15,5 0 4-15,0 0-1 0,4-3 2 16,2 2 1-16,2-3 0 0,2-1 4 16,0-4-2-16,2-1 3 0,2-4 0 15,0-4-5-15,3-1 5 0,-1-3 5 16,1-4 9-16,1-1 6 0,2-2-11 15,-1-2-7-15,1-1-5 0,0-2 0 16,2-3-1-16,-1 2-2 0,1-1 0 16,-2 1 0-16,-1 4 0 0,-1 2 0 15,-3 3 0-15,-2 3-1 0,-1 4 0 16,-2 0-5-16,-1 5 0 0,-4 4 5 16,-2 2 1-16,-1 2 0 0,1 2 1 15,0 2-1-15,0 1 1 0,2 2 0 16,3-2 2-16,1 0 3 0,2-1 5 15,6-2 2-15,3-2 8 0,2-2 0 16,3-4-11-16,0-3-7 0,3-3-3 16,1-1-18-16,2-1-39 15,0-3-22-15,2-2-34 0,-2-3-54 16,-1-4-43-16,5-19-13 0,-7 3-29 16,-1-3-49-16</inkml:trace>
  <inkml:trace contextRef="#ctx0" brushRef="#br1" timeOffset="-175018.03">27005 15215 73 0,'0'0'105'0,"0"0"-9"0,22-38 46 0,-15 26-23 16,0 6-20-16,-2 4 5 0,-2 2 0 15,-3 5-44-15,-5 9-20 0,-4 8 3 16,-10 14-25-16,-7 17-13 0,-7 14 1 16,-3 4-6-16,5-3 3 0,3-6 44 15,9-10 29-15,4-3 10 16,5-3-11-16,5-4-17 0,4-5-11 15,1-6-9-15,1-9-20 0,2-5-7 16,3-6-5-16,3 0-1 0,3-1 0 16,5-2 0-16,3-6-5 0,3-2-18 15,2-3-33-15,1-5-23 0,0-2-22 16,1-3-49-16,5-11-49 0,-5 2-65 16,-6 0-87-16</inkml:trace>
  <inkml:trace contextRef="#ctx0" brushRef="#br1" timeOffset="-174815.46">26853 15613 950 0,'0'0'238'0,"0"0"-153"0,0 0 63 16,43-13-87-16,-19 8-42 0,7 1-8 15,9 0 1-15,6 1-4 0,1 1-6 16,-3 2-2-16,-6 1-6 0,-4 2-35 15,-1 2-21-15,-3 2-14 0,-4-1-16 16,7 2-31-16,7 1-34 0,9 2-72 16,-7-3-27-16,-7-1-163 0</inkml:trace>
  <inkml:trace contextRef="#ctx0" brushRef="#br1" timeOffset="-174085.58">28438 15602 583 0,'0'0'94'0,"0"0"-48"0,0 0 57 16,0 0-14-16,0 0-44 0,0 0 16 15,30-4 12-15,-27 4-14 0,1-2-12 16,-1-1 5-16,-1 0-2 0,0-3-5 15,0-2-6-15,-1-1-3 0,-1-2-6 16,0-2-7-16,-3 0-12 0,-2-1-8 16,-2 2-3-16,-3-2-7 0,-2 3-31 15,-6 1 24-15,-3 3 14 0,-3 2-17 16,-3 5 2-16,-7 3 3 0,-7 13-8 16,-4 8 3-16,4 3 4 0,10-1 6 15,10-5-1-15,8-4-11 0,2 4 12 16,1 5 3-16,2 2 4 15,5 0 0-15,4-1 10 0,7-4 14 16,5-1 4-16,2-4-3 0,3-4-5 16,0-4-6-16,1-6-4 0,0-4-2 15,1-2 12-15,-2-6-10 0,1-4-2 16,-2-2-1-16,1-4 3 0,0-3-5 16,0-3-3-16,0-2-2 0,-2-1 0 15,-2 3 0-15,-3 5 0 0,-4 6-1 16,-1 4 0-16,-4 5 1 0,-2 3-8 15,-1 1-6-15,-3 0 11 0,-3 3 2 16,-1 4 1-16,-1 4 0 16,0 3 1-16,2 1 5 0,3 4 9 15,3-1 9-15,1 0 1 0,6 0-1 16,3-2-3-16,3-2-2 0,2-2 0 16,4-2-8-16,0-1-5 0,3-4-6 15,0-3-4-15,1 0-39 0,-2-2-25 16,0-4-48-16,-1-1-28 15,-2-3-35-15,7-5-57 0,-5 2-65 16,-2-2-242-16</inkml:trace>
  <inkml:trace contextRef="#ctx0" brushRef="#br1" timeOffset="-173787.96">28796 15566 730 0,'0'0'53'0,"0"0"15"0,0 0-9 0,5-12-59 0,-5 12-5 16,-3 1-7-16,-3 6 12 0,-1 6 5 16,-2 3-3-16,1 5 8 0,0 5 5 15,4 1 17-15,2 2 27 0,2-1-1 16,1-1-9-16,6-2-4 0,3-3-4 16,3-2-4-16,2-5-6 0,1-4-5 15,1-4 9-15,2-6 8 16,0-2-2-16,0-7-8 0,1-3-9 15,-2-3-2-15,-1-4-10 0,-1-2-9 16,-1-6-3-16,1-7-18 0,0-6-30 16,-3 2-29-16,-1 5-28 0,-2 7-25 15,-4 11-50-15,3 1-36 16,3 2-5-16,-3 5-80 0</inkml:trace>
  <inkml:trace contextRef="#ctx0" brushRef="#br1" timeOffset="-173100.38">29296 15710 463 0,'0'0'55'0,"0"0"1"0,0 0 20 16,0 0-60-16,0 0-10 0,0 0 16 16,0 0 20-16,22-17 14 0,-21 17 11 15,1-2 2-15,0 2 10 0,-1 0-2 16,1 0-7-16,1-2-22 0,-2 0-7 15,1-1-2-15,1 0-1 0,0-3-11 16,-2 1-12-16,0 0-6 0,0-1-4 16,-1 1-2-16,0-2-3 0,-3 1-1 15,-4 1-2-15,-1 1 1 0,-4 0-1 16,-3 4-5-16,-1 2-2 0,-6 5-6 16,0 3-2-16,-1 4-3 0,1 4-5 15,2-1 11-15,5 3 10 0,3 1-3 16,5-1-4-16,4 0 7 0,3-2 4 15,4-3 1-15,4-3 4 0,5-4 11 16,1-4 1-16,3-2-8 0,0-2 2 16,2-5 1-16,0-2 11 0,-3-2 6 15,-2-4-3-15,0-2-7 0,-3-3-13 16,0-4 0-16,-1-1-3 0,-2-1-2 16,-1 1 1-16,0 2 0 0,-3 5 0 15,-2 2 2-15,0 7 4 16,0 0-2-16,-2 6-2 0,0 1-3 15,0 0-4-15,-2 6 1 0,-1 3 3 16,-2 5 0-16,0 5 1 0,-4 10 0 16,1 10 5-16,-2 11 8 0,1 4-4 15,3-1 1-15,3-5 2 0,1-3-2 16,0-2 4-16,-1 1-1 0,0-2-11 16,0-2 0-16,-2-2 0 0,1-4-2 15,2-9 3-15,-1-7 7 0,1-7 14 16,1-2-3-16,-3-2-5 0,3 0-11 15,-3-2-3-15,1-1 2 16,-2-2-2-16,0-2-1 0,-1-3 0 16,0-4 0-16,0-3 3 0,-1-2-3 15,0-6 2-15,2 1-1 0,0-3-3 16,3 2 0-16,1 0-1 0,1 2-5 16,5 1-14-16,3 1-20 0,3 1-26 15,1-1-25-15,4 1-29 0,3-2-40 16,14-6-86-16,-2 2-92 0,-3 2-203 15</inkml:trace>
  <inkml:trace contextRef="#ctx0" brushRef="#br1" timeOffset="-172990.37">29744 16051 890 0,'0'0'172'0,"0"0"-115"0,0 0 36 0,0-7-93 16,0 3-78-16,0-6-113 0,0 3-134 15,0 0-167-15</inkml:trace>
  <inkml:trace contextRef="#ctx0" brushRef="#br1" timeOffset="-172020.54">20411 16548 632 0,'0'0'12'0,"0"0"-10"0,0 0 69 0,0 0-13 15,-10-32-46-15,2 22-5 16,-5 5 21-16,-2 1 10 0,-2 4-11 16,-2 1 2-16,-4 4-8 0,1 4-11 15,-2 1-8-15,-1-1-2 0,2 4-1 16,0-1-8-16,0 2-20 0,2 1-9 15,5-1 20-15,1 1 17 0,7-1 1 16,4-1 15-16,4 1 4 0,8-1 4 16,5-1 7-16,5 0 1 0,3 1-1 15,3-2 4-15,2-1-4 0,3 1-4 16,0-1-3-16,0-2 3 0,-2 2-3 16,0 0 2-16,-4 0 5 0,-6 0 5 15,-2 1-1-15,-7-1 2 0,-2 1 2 16,-6-1-6-16,-4-1-7 0,-7 2-5 15,-6-1-3-15,-7 2-12 0,-3-3 0 16,-7 1-1-16,-7 0-3 0,-6-2-2 16,4-2-7-16,10-1-22 0,8-3-22 15,8-1-24-15,-2 0-10 0,1 1-34 16,0-1-41-16,2-1-41 0,6 0-4 16,6-2-109-16</inkml:trace>
  <inkml:trace contextRef="#ctx0" brushRef="#br1" timeOffset="-171332.08">20884 16703 408 0,'0'0'95'0,"0"0"-40"0,0 0 47 0,0 0-35 16,41-28-21-16,-31 22 9 0,-2-1 10 15,-2 1-4-15,0 2 1 16,-1 0 7-16,-4-1-1 0,1 2-5 16,-2-2-13-16,0 1-1 0,-3-1-12 15,-1-1-14-15,-1-1-8 0,-1 0-7 16,-2 0-1-16,-1 1-7 0,-2-1 1 15,-1 1-2-15,-6 3 0 0,-1 2-1 16,-2 1-2-16,-5 3-1 0,-1 3 1 16,-2 2-2-16,-1 4-5 0,0 2 4 15,1 3-8-15,4 2 1 0,2 2 5 16,4 2 2-16,7 3 1 0,2 0 4 16,8 1 0-16,2 1 1 15,5-1-17-15,5-1 18 0,2-5 5 16,3-4-3-16,-1-4-2 0,2-4 3 15,-2-6-3-15,2-3 1 0,-4-4 0 16,4-6 1-16,-3-4 0 0,3-2 0 16,-2-3-2-16,-1-2 0 0,0-1 1 15,-2-1-1-15,1-2 0 0,-2 4 0 16,-2 0 0-16,-2 6 1 0,1 2 3 16,-3 3 3-16,-3 3-1 0,0 3-6 15,-1 3 0-15,-1 1-2 0,-4 1 1 16,0 6 1-16,-2 2 0 0,0 3 1 15,2 2-1-15,-1 2 2 0,2 2-2 16,1 0 1-16,2 1 4 0,0 0 12 16,1-1 4-16,5 0 6 0,1 1 8 15,2-3-3-15,1 1-6 0,2-4-5 16,2-1-5-16,0 0-3 0,2-5-6 16,0-1-4-16,2-3-3 0,0-3-5 15,-1 0-24-15,1-4-23 0,1-1-25 16,0-2-34-16,-1-2-38 0,0-1-51 15,5-11-47-15,-6 0-37 0,-1 0-113 16</inkml:trace>
  <inkml:trace contextRef="#ctx0" brushRef="#br1" timeOffset="-171097.58">21271 16406 641 0,'0'0'39'0,"0"0"19"0,23-36 102 15,-16 25-99-15,-3 6-31 0,-3 2 19 16,-1 4-12-16,-4 9-11 0,-4 7 2 16,-2 8 10-16,-3 15 0 0,-4 14-10 15,-3 16 2-15,1 4 4 0,1-4-5 16,4-6-3-16,2-6-9 0,3-5-9 16,2-4-5-16,2-4-3 0,2-5-30 15,3-3-36-15,0-11-32 0,3-5-34 16,4-4-63-16,0-7-32 15,0-4-65-15</inkml:trace>
  <inkml:trace contextRef="#ctx0" brushRef="#br1" timeOffset="-170706.49">21496 16831 659 0,'0'0'65'15,"0"0"-17"-15,0 0 30 0,0 0-72 16,0 0-5-16,0 0 3 0,41-29-2 16,-27 28 28-16,1-1 19 0,3 0 21 15,0 2-16-15,2-1-4 16,2 0-5-16,-1 0-11 0,0-3-2 16,0 0-5-16,-3-1-1 0,0-2 1 15,-2 1-2-15,-3-3-2 0,-1 0-8 16,-3-1-6-16,-4 1-6 0,-5-2-3 15,-2 1-2-15,-7 1-8 0,-4 2-5 16,-4 3 3-16,-3 2 7 0,-3 2 5 16,-4 3 0-16,0 4 1 0,-2 5-2 15,1 4 2-15,3 3 3 0,1 2-1 16,5 2 5-16,5 1 14 0,3 1 8 16,6 2 2-16,4-2-9 0,1 0-9 15,5-4-8-15,4-1-4 0,0-5-2 16,2-3-28-16,4-4-37 0,-1-2-23 15,5-6-16-15,3 0-49 0,2-5-63 16,13-6-9-16,-5 2-54 0</inkml:trace>
  <inkml:trace contextRef="#ctx0" brushRef="#br1" timeOffset="-170284.6">22090 16712 445 0,'0'0'206'0,"0"0"-135"0,0 0 47 15,9-42-68-15,-10 30-41 0,-6 3 3 16,-1 1 5-16,-3 2-8 0,-1 4-6 16,-1 2 0-16,-2 1 4 0,2 3 5 15,1 2 0-15,0 2 9 0,3 2 2 16,2-1 5-16,-1 2-3 0,3-1-7 15,1 2-6-15,2-1-2 0,2 1 0 16,0 1 5-16,5 0 1 16,3 1-5-16,3-1 7 0,2 1 5 15,4 1-5-15,2 0-2 0,2-1-6 16,1 3-2-16,1 0 5 0,0-1 14 16,0 1 5-16,-2 0-6 0,-2-2 1 15,-4 2 0-15,-3-2-3 0,-5-3 0 16,-2-1-6-16,-5-4-9 0,-5 0 1 15,-5-1-1-15,-3-3 0 0,-5 0-2 16,-2-2-5-16,-2-1-2 0,-4 0-30 16,-3 0-13-16,-1 0-5 0,-1-3-8 15,1 1-25-15,1 1-54 0,-3-1-85 16,6 0-74-16,8 0-126 0</inkml:trace>
  <inkml:trace contextRef="#ctx0" brushRef="#br1" timeOffset="-169675.17">23842 16916 653 0,'0'0'2'0,"0"0"-1"0,0 0 31 0,0 0-24 0,12-36-7 15,-12 26 16-15,0 0 50 0,0 1 36 16,-4-1-4-16,-1 2-2 0,0-1-33 15,-3 2-21-15,-1 0-14 0,-4 2-12 16,-1 1-9-16,-3 0-7 0,-3 2 0 16,-1 1-1-16,-3 1-3 15,-1 2-13-15,-1 5-15 0,1 3-1 16,-1 6-7-16,2 2 1 0,3 6 4 16,3 0 11-16,3 4 10 0,4 0-4 15,4 2-13-15,3 0-10 0,4-4 12 16,3-1 28-16,5-3-2 0,2-2 2 15,4-5 3-15,1-3 8 0,3-4 6 16,0-4-2-16,2-4 13 0,0-3 26 16,-1-5 16-16,2-2-4 0,-2-3-18 15,0-2-7-15,-2-4 2 0,-3-5 7 16,3-9 6-16,-3-15-13 0,2-14-8 16,-3-8-3-16,-2 0-7 0,-2 5-12 15,-4 5 0-15,1 3-7 16,1 7-6-16,-1 3 0 0,2 10 0 15,-3 10-3-15,1 6 2 0,-3 8-13 16,-1 4-37-16,1-1-25 0,1 1-21 16,1 4-22-16,0 3-44 0,7 15-31 15,-1 2-57-15,0 1-37 0</inkml:trace>
  <inkml:trace contextRef="#ctx0" brushRef="#br1" timeOffset="-169377.71">24240 16908 622 0,'0'0'62'0,"0"0"1"0,0 0 71 0,0 0-67 0,3-35-36 16,-3 29 6-16,0 1 3 0,-1 2 3 15,1 2 0-15,-1 1 3 0,0 0-14 16,-1 7-16-16,-1 2 6 0,0 7 4 16,-2 3-12-16,-1 6-5 0,0 2-4 15,0 2-3-15,0 1-2 0,0 1-9 16,1-1-25-16,0-2-16 0,0-4-11 16,1 1-19-16,1-7-64 0,2-1-58 15,1-8-73-15</inkml:trace>
  <inkml:trace contextRef="#ctx0" brushRef="#br1" timeOffset="-169252.81">24311 16672 987 0,'0'0'85'0,"0"0"-78"0,0-36-7 0,0 24-8 15,1-1-191-15,2 3-73 0,0 2-89 16</inkml:trace>
  <inkml:trace contextRef="#ctx0" brushRef="#br1" timeOffset="-168819.26">24736 16832 419 0,'0'0'97'0,"0"0"-53"0,0 0 45 16,0 0-45-16,0 0-5 0,0 0 34 15,0 0 31-15,29-34-5 0,-28 24-4 16,0-2-23-16,-1 1-20 0,0-1-10 15,0-1-11-15,-1-1-12 0,-2 1-8 16,-1 2-5-16,-2 0-1 0,0 0 1 16,-3 2-1-16,0 3-1 0,-1 1 2 15,-4 1 1-15,-1 4-2 0,-4 2-2 16,-2 6-2-16,0 6 1 0,-5 5 1 16,1 7 0-16,-3 11 0 0,1 14-3 15,-1 15-11-15,4 4 8 0,4 1 1 16,3-8 2-16,3-8 1 0,0-3 1 15,1-5-2-15,1-2 0 0,1-5-12 16,4-4-55-16,3-9 10 0,2-8-46 16,2-4-54-16,0-8-77 0,0-2-114 15</inkml:trace>
  <inkml:trace contextRef="#ctx0" brushRef="#br1" timeOffset="-168600.6">24324 17177 803 0,'0'0'107'0,"0"0"-61"15,0 0 62-15,49-21-47 0,-29 13-54 16,2 0-3-16,2 1 7 0,-1 1-2 16,2 2 2-16,1-1-7 0,2 2-4 15,0 0-13-15,3 2-44 0,6 1-66 16,6 0-54-16,6-2-17 0,-8-1-54 15,-9 1-49-15</inkml:trace>
  <inkml:trace contextRef="#ctx0" brushRef="#br1" timeOffset="-168288.54">25096 16978 176 0,'0'0'509'0,"0"0"-438"16,8-38 88-16,-4 18-50 0,-3 1-63 15,-1-2 4-15,0 0-8 16,-3 0 0-16,-2 1 0 0,0 3-8 16,0 0-16-16,-1 4 3 0,-1 1 16 15,0 1-8-15,0 4-4 0,-2 4-1 16,-1 1-11-16,0 2-5 0,0 3-1 16,-2 5-6-16,1 2 1 0,-3 7-2 15,1 4 0-15,-3 11 5 0,-1 14 1 16,-2 12-2-16,0 4-1 0,3-1-1 15,3-7 1-15,3-10-2 0,3-1 0 16,1-6-1-16,1-3-9 16,0-6-34-16,2-6-5 0,-2-6-15 15,2-3-19-15,0 0-52 0,-1-2-75 16,0-3-97-16,1-4-180 0</inkml:trace>
  <inkml:trace contextRef="#ctx0" brushRef="#br1" timeOffset="-168092.63">24778 17161 941 0,'0'0'158'15,"0"0"-106"-15,0 0 79 0,48-22-93 0,-29 15-33 16,2-1-2 0,2 1-3-16,1-1-16 0,2 1-35 15,1-1-38-15,0 1-33 0,1 1-25 0,2-2 25 16,8 0-16-16,9-2-30 15,-7 3-56-15</inkml:trace>
  <inkml:trace contextRef="#ctx0" brushRef="#br1" timeOffset="-167732.03">25341 17046 687 0,'0'0'80'0,"0"0"-16"16,0 0 10-16,0 0-67 0,0 0-3 15,0 0-2-15,0 0-1 0,0 0-1 16,41-4 5 0,-30 4 33-16,0 0 14 0,2 0 9 0,2 0-1 15,0-1-14-15,1-2-10 0,-2-1-9 0,0-3-12 16,-4 1-8-16,-2 0 0 16,-3-1-6-16,-3 3-1 0,-2-1-5 0,-8 1-11 15,-4 1-12-15,-7 1 15 0,-6 2 10 16,-1 2 3-16,-5 7 2 0,0 4 0 15,0 7 5-15,2 1 14 0,3 5 4 16,3 0 7-16,5 1-5 0,4 0 16 16,5-1-21-16,4-4 15 0,4-2-4 15,2-3-17-15,6-3 2 0,5-2-5 16,4-4-7-16,4-1-6 0,5-2-29 16,3-4-37-16,7-1-24 0,7 0-13 15,-4 0-31-15,-6-4-31 0,6-6-30 16,-14 0-12-16,0-1-119 0</inkml:trace>
  <inkml:trace contextRef="#ctx0" brushRef="#br1" timeOffset="-167277.54">25665 17059 673 0,'0'0'71'0,"0"0"49"16,0 0-13-16,37-36-72 0,-27 26-15 15,-1 2 10-15,0 0-6 0,0 2 6 16,0 0 6-16,0 2-4 0,0 3 3 16,1 1-7-16,0 1-4 0,2 3-3 15,-2 2-1-15,1 1-2 0,1 1-2 16,-2 5-1-16,0 1-7 16,0 2-4-16,0 5-3 0,-2 4-1 15,0 1 0-15,-2 4 0 0,0 0 1 16,-2-1 0-16,-1 2 0 0,0-3-2 15,-4-3-3-15,1 0 1 0,-3-4 2 16,-2-3-5-16,-3-2-10 0,-1-6-5 16,-2-3-20-16,-2-2-10 0,-1-6 2 15,0-3 16-15,-1-3 16 0,3-4 17 16,2-1 6-16,1-4 15 0,8-1 14 16,1-3-4-16,5-2 11 0,7-2 10 15,3-2-4-15,7-2-4 0,3-1-4 16,8-5-8-16,7 0-3 15,6 0-5-15,-1 6-3 0,-9 9-7 16,-8 9-8-16,-8 3-5 0,-4 3-1 16,4 1-4-16,3 2-28 0,2 0-39 15,-3 1-30-15,-2 2-28 0,-1 4-25 16,2 9-45-16,-5-2-72 0,-4-1-120 0</inkml:trace>
  <inkml:trace contextRef="#ctx0" brushRef="#br1" timeOffset="-166558.58">26392 17458 186 0,'0'0'297'0,"0"0"-183"0,2 0-27 0,-1 0-26 0,0 0-15 0,0-2 0 15,-1 1-26-15,0 0-4 0,0-2-2 16,0 0-1-16,-2 1-1 0,0-2-2 15,1 1-2-15,-2-1-2 0,1 2-1 16,-1-1 1-16,1 0-2 0,1 2 1 16,0-1-2-16,1-1 0 0,0 1 4 15,0-3 4-15,2 2 5 16,2-2-2-16,0 4 0 0,1-1 2 16,0 1 2-16,0 1-1 0,-2 0-5 15,2 0 3-15,-3 0 1 0,0 2-2 16,-2-1-8-16,0 0 1 0,0 2-4 15,0-1 0-15,-3 0-1 0,-3 2 1 16,1-2 1-16,0 2-1 0,-1-2-1 16,0-1 1-16,-1 3-2 0,-2-2 1 15,1 0 0-15,1 2 1 0,1-2 6 16,0-1 8-16,3-1 2 0,1 1-2 16,1-1-1-16,1 0 3 15,0 0 8-15,0 0-2 0,2-2 0 16,2 0-14-16,-1-1-7 0,2 1-3 15,-2 1-1-15,0 0-23 0,-1 0-47 16,0-2-40-16,1 3-66 0,0-1-87 16,0 1-119-16</inkml:trace>
</inkml:ink>
</file>

<file path=ppt/ink/ink9.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1-06T15:13:05.941"/>
    </inkml:context>
    <inkml:brush xml:id="br0">
      <inkml:brushProperty name="width" value="0.05292" units="cm"/>
      <inkml:brushProperty name="height" value="0.05292" units="cm"/>
      <inkml:brushProperty name="color" value="#FF0000"/>
    </inkml:brush>
    <inkml:brush xml:id="br1">
      <inkml:brushProperty name="width" value="0.05292" units="cm"/>
      <inkml:brushProperty name="height" value="0.05292" units="cm"/>
      <inkml:brushProperty name="color" value="#0070C0"/>
    </inkml:brush>
  </inkml:definitions>
  <inkml:trace contextRef="#ctx0" brushRef="#br0">3763 4583 32 0,'0'-2'36'0,"1"1"-16"0,-1-2 14 16,0 0 14-16,0 0-2 0,0 1-8 16,1 0-5-16,0 1 8 0,0-2 1 15,0 2-2-15,-1-1-2 0,3 1-4 16,-2-2 2-16,2 2 5 0,-1-1 4 15,1-2 3-15,-1 1-5 0,1-2-2 16,0-1-6-16,-1 1 2 0,1 0 0 16,0 0-5-16,-1 1-4 0,-2 0-4 15,0 2-1-15,0 0-2 0,2 2-11 16,-2 4-10-16,0 5 4 0,0 5 13 16,-2 7 9-16,-2 8-3 0,-2 10-6 15,-1 12-6-15,-2 11-4 0,1 2 2 16,1-2 0-16,1-6 1 0,0-5 1 15,-1-1 2-15,2 0 2 0,0-4-1 16,2-2-2-16,0-3-9 0,1-3-1 16,1-7-2-16,1-4-24 0,0-8-26 15,1-6-17-15,1-1-41 0,1 0-19 16,2 1-9-16,3-5 0 0,4-3-109 16</inkml:trace>
  <inkml:trace contextRef="#ctx0" brushRef="#br0" timeOffset="378.91">4068 4683 499 0,'0'0'47'0,"0"0"15"0,0 0 44 0,0 0-47 15,4-35-37-15,-2 31 13 0,0 2 7 16,1 1-5-16,0 1-11 0,0 4 10 16,1 4 18-16,1 5 1 0,-2 4 1 15,0 6-6-15,-1 3-6 0,-1 9-15 16,0 9-11-16,0 6-7 0,0 2-1 15,-1-5-2-15,0-6 3 0,0-6-3 16,0-4-3-16,1-3-3 0,-1-7-2 16,1-6-3-16,-1-1-29 0,1 1-14 15,2 0-27-15,-2 1-32 0,1-4-50 16,-1-3-36-16,1-4-11 0,-2-3-126 16</inkml:trace>
  <inkml:trace contextRef="#ctx0" brushRef="#br0" timeOffset="612.71">3758 4979 629 0,'0'0'80'0,"0"0"9"15,0 0 20-15,0 0-68 0,0 0-21 16,0 0 24-16,51-30 1 0,-29 23 9 15,5-1-9-15,2-2-11 0,2 0-24 16,-1 2-8-16,8-2-2 0,4 3-53 16,4 0-58-16,0 3-53 0,-12 3-80 15,-9-2-101-15</inkml:trace>
  <inkml:trace contextRef="#ctx0" brushRef="#br0" timeOffset="1146.33">4476 4948 385 0,'0'0'84'0,"0"0"-2"15,0 0 18-15,0 0-55 0,0 0-22 16,0 0 27-16,0 0 1 0,23-36-6 16,-22 31 5-16,0 1 3 15,-1-1-3-15,0 0-9 0,0 3-2 16,-2-1-12-16,-1 1-16 0,-1 2-11 16,-1 0-1-16,-3 6-3 0,0 2 3 15,0 4-2-15,-3 1 1 0,0 4-1 16,1 2 2-16,-1 1 1 0,2 2 0 15,4 0 0-15,1 2 1 0,2-2 3 16,2-2-2-16,3-1-1 0,3 0 5 16,3-5 7-16,2 0-1 0,3-1 6 15,2-5 13-15,2-2-9 16,0-4-3-16,0-2-1 0,0-1 7 16,-1-5 2-16,-4-2 1 0,2-4 0 15,-5-2 0-15,-5-3 0 0,1-4-6 16,-6-4-14-16,0-3-8 0,-3 2 0 15,-3 1-11-15,-2 4 2 0,-3 4-8 16,-1 3-6-16,-1 4-8 0,-2 2-9 16,0 2-7-16,0 2-18 0,2 1-37 15,1 2-59-15,2 1-69 0,5 0-41 16,1 0-124-16</inkml:trace>
  <inkml:trace contextRef="#ctx0" brushRef="#br0" timeOffset="1349.81">4959 4848 1133 0,'0'0'64'0,"0"0"-18"0,0 0-18 16,0 0-28-16,0-15-60 0,0 6-26 0,1 0-77 0,-1-2-16 16,0 2-65-16,0 2-136 0</inkml:trace>
  <inkml:trace contextRef="#ctx0" brushRef="#br0" timeOffset="1538.44">5023 5166 942 0,'0'0'108'0,"0"0"-93"0,0 0 36 15,0 0-51-15,0 0-62 0,0 0-10 16,0 0-13-16,0 0 2 0,0 23 11 16,0-23-4-16,2-4-38 0,0-1-119 15</inkml:trace>
  <inkml:trace contextRef="#ctx0" brushRef="#br0" timeOffset="2507.11">5852 5416 538 0,'0'0'114'0,"0"0"-57"0,0 0 54 0,0 0-32 15,0 0-26-15,-12 15 29 0,12-21 15 16,5-2-28-16,1-5-18 0,2-3 5 15,5-5 0-15,3-5-17 0,6-10-4 16,6-8-10-16,8-11-8 0,1-2 2 16,-1 2-6-16,-4 6 3 0,-4 8-1 15,0 3-1-15,-2 2-1 0,-1 1 0 16,0 0-1-16,-6 7-9 16,-3 5 2-16,-4 7-5 0,0 0 2 15,-1-1-1-15,1-2 0 0,1-4 1 16,-4 5-1-16,-2 0 1 0,-2 3 0 15,0 1-1-15,-2 2-1 0,-2 1 1 16,-1 1-1-16,0 3-2 0,0 3 1 16,0 1-4-16,-2 3-7 0,0 3-9 15,-3 5-7-15,0 5 13 0,-2 4 9 16,-2 6-12-16,-2 9-8 0,0 7 4 16,1 11 3-16,1 1 7 0,5-2 10 15,2-6 2-15,2-7 0 0,3-2-1 16,6 0 3-16,-1-6-1 0,1-7 0 15,-1-6 0-15,2-1 2 0,0-2-1 16,4 1 0-16,2-2 7 0,-1-4 1 16,1-5-1-16,3-2 4 0,-2-5-2 15,2-7-6-15,-2-4 2 0,0-8-1 16,-1-10-2-16,2-14-1 0,0-13-1 16,-2-5 0-16,-1 6-1 0,-4 11-1 15,-1 12 0-15,-1 9 0 0,-4 7 0 16,-2 7 2-16,-1 4 0 0,0 1-2 15,-2-1 0-15,1 2 0 0,-1 4 0 16,-1 4-13-16,-2 1 3 16,-2 6-3-16,0 7 7 0,-4 5 2 15,2 4 2-15,1 2 1 0,1 2 1 16,2 1 0-16,1 0 0 0,1-2 1 16,1 1-1-16,3-1 0 0,3-2 8 15,1-2 5-15,2 1 7 0,4-2 0 16,-1-3 1-16,4-1 3 0,0-3-7 15,4-2-5-15,2-3-5 0,1-4-2 16,3-1-4-16,1-4-1 0,0-1-14 16,0-3-22-16,1-2-33 0,-2 0-33 15,-2-3-47-15,9 0-63 0,-8 0-117 16,-2 1-151-16</inkml:trace>
  <inkml:trace contextRef="#ctx0" brushRef="#br0" timeOffset="3242.62">7242 5227 264 0,'3'0'114'0,"0"-1"-13"0,0-1 5 0,2-1-39 0,-3 0-8 0,0-1 8 16,1 0 6-16,-2 0-14 0,0-2-17 15,0 1-1-15,-1 1-1 0,0-2-5 16,0-1 1-16,0 0-2 0,-1-1-6 15,-2 1-1-15,-1 0-6 0,-2 0-5 16,0-2-2-16,0 1-1 0,-3 1-6 16,-1 2-3-16,-2 1-2 0,-1 4-2 15,-1 0-2-15,-3 0 0 0,0 5 2 16,1 4-2-16,-1 3 0 16,0 2 0-16,3 2-1 0,3 4-1 15,1-1 3-15,5 3-1 0,2 0-1 16,3-1 2-16,3-1-1 0,4-1 2 15,4-2 0-15,1-2 0 0,4-2 0 16,-2-2 3-16,3-2 7 0,0-4 8 16,0-3 8-16,-2-2 5 0,2-2 3 15,-2-3-3-15,1-7-1 0,-3-2 3 16,0-5-2 0,-1-11-1-16,-2-12-6 0,2-18-6 15,-4-7-8-15,0 4-4 0,0 9-1 0,-2 13 0 0,-1 9 1 16,-2 7-2-16,0 6-2 0,-1 8-1 15,-1-1-1-15,1 0 0 0,-2 0-2 16,0-4-21-16,0 4-23 16,0-1-31-16,2 2-38 0,1 1-35 15,7-4-79-15,-2 2-117 0,-1 3-183 16</inkml:trace>
  <inkml:trace contextRef="#ctx0" brushRef="#br0" timeOffset="3744.9">8034 4799 123 0,'0'0'112'0,"0"0"-8"0,-3 1 23 0,3 1-25 0,0-2-17 0,0 1-13 16,0 0 6-16,2-1 10 0,2 0-1 16,3 0-5-16,3-1-8 0,2-2-11 15,2 1-8-15,4-3-7 0,4 2 1 16,0-1-11-16,4-1-13 0,0 2-14 15,1-2-4-15,1 1-5 0,0 1-2 16,0-2-4-16,-3 2-23 0,-1 1-30 16,-3-1-23-16,-6 2-38 0,-1 0-51 15,-6 1-53-15,-3-1-44 0,-3 0-111 16</inkml:trace>
  <inkml:trace contextRef="#ctx0" brushRef="#br0" timeOffset="4074.01">8041 4931 538 0,'0'0'101'0,"0"0"44"0,0 0-41 15,0 0-42-15,47-5-3 0,-26 3 6 16,3-1-7-16,4 1-7 0,0 0-10 16,2-1-6-16,-1 2-9 0,1-2-10 15,-2 0-13-15,1 2-3 16,-2 0 0-16,0-1-21 0,-2 1-28 15,-1 1-24-15,-1 0-35 0,-3 3-37 16,3-2-49-16,-5 2-57 0,-5-2-184 16</inkml:trace>
  <inkml:trace contextRef="#ctx0" brushRef="#br0" timeOffset="4998.79">9280 4682 285 0,'0'0'70'0,"0"0"11"15,11-11 23-15,-7 4-44 16,1 1-17-16,-1-1 10 0,0 1 19 0,-1-1-11 16,-2 0-2-16,0 0-5 0,-1-1-5 15,0 1 1-15,0 0-9 16,-3 1-6-16,0-1-12 0,-2 1-3 15,-3-1-9-15,-3 0-6 0,0 2-5 16,-2 3-1-16,-3 2 1 0,-2 0-1 16,-2 4-1-16,-1 6 1 0,-2 3 0 15,2 4-1-15,-2 5 0 0,1 5-1 16,1 6-6-16,2 7 4 0,7-2 1 16,2-6 3-16,9-5 1 0,2-3 2 15,4 1 9-15,6 1 0 0,2-1-4 16,6-2-1-16,2-2 1 0,1-4-5 15,3 0 0-15,0-6 6 0,0-4 9 16,-1-3 5-16,1-1-3 16,0-3-5-16,0-4 1 0,-1-2 3 15,-3-3 8-15,-1-5 11 0,-1-6-2 16,-4-4-15-16,0-11-5 0,-3-11-3 16,-2-8-8-16,-4 0 0 0,-6 9 2 15,-2 14 0-15,-5 12 8 0,1 5 4 16,-1 2-2-16,-5 0-6 0,-2-1-5 15,-3-1-4-15,0 3-1 16,-2 3-6-16,1 1-7 0,0 1-22 16,2 3-25-16,0 0-22 0,4 3-19 15,0 0-45-15,3 0-81 0,3 2-89 16,3-2-212-16</inkml:trace>
  <inkml:trace contextRef="#ctx0" brushRef="#br0" timeOffset="8132.45">3630 6410 226 0,'0'0'25'0,"0"0"0"0,0 0 24 15,0 0 3-15,0 0-22 0,5-32 15 16,-3 27 17-16,-1 0-2 0,0-2 4 15,0 0 2-15,-1 0 3 0,1 1-2 16,-1-1-1-16,2 1-9 0,-1 2 2 16,-1-2-6-16,1-1-18 0,0 1-15 15,-1 0-8-15,1 2-5 0,0 1-2 16,-1 3-5-16,0 0-3 0,0 8-4 16,0 6 2-16,0 8 4 0,-4 13 1 15,-3 15 1-15,-3 14-1 0,1 5 0 16,1-2 0-16,3-4-1 0,4-7 1 15,-1-2 1-15,0-3 0 0,-1-3 1 16,0-2-2-16,1-3-2 0,-1-4-16 16,3-6-31-16,0-7-40 0,0-7-32 15,0-7-18-15,3-2 11 0,1-2-33 16,0-3-50-16</inkml:trace>
  <inkml:trace contextRef="#ctx0" brushRef="#br0" timeOffset="8460.68">3857 6474 622 0,'0'0'64'0,"0"0"3"0,0 0 61 0,0 0-49 0,0 0-35 16,0 0 11-16,-1-24-8 0,1 26-31 16,-2 6-5-16,1 6 18 0,0 6 15 15,1 6-7-15,0 7-3 0,0 10-10 16,0 5-6-16,0-4-4 0,2-8 0 16,2-3-6-16,0-8-5 0,1-1 1 15,-1 1-4-15,-1-5 0 0,1 1-11 16,0 0-17-16,0 0-18 0,0-6-23 15,0-3-27-15,-1-3-49 0,0-7-70 16,-1-2-30-16,-2-2-132 0</inkml:trace>
  <inkml:trace contextRef="#ctx0" brushRef="#br0" timeOffset="8663.7">3605 6761 694 0,'0'0'103'0,"0"0"7"16,0 0-14-16,0 0-27 0,0 0 9 15,49-14 6-15,-26 5-22 0,2-2-6 16,3 1-33-16,0-1-23 0,-1 1-4 16,3 0-42-16,5 1-49 0,7 2-84 15,-8 1-91-15,1 3-94 0</inkml:trace>
  <inkml:trace contextRef="#ctx0" brushRef="#br0" timeOffset="9387.18">4411 6871 199 0,'0'0'185'16,"0"0"-153"-16,0 0 40 0,0 0-4 16,0 0-16-16,0 0 9 0,0 0 10 15,0-24-3-15,0 21-4 0,0-2-12 16,0 0 7-16,-1 1 5 0,0 0-14 15,1 0-2-15,-2 0-16 0,2 0-3 16,0 0-7-16,-1-1-8 0,1 0 1 16,-2 0 1-16,2 0 4 0,-2 1 6 15,0-1-9-15,0-1-7 0,-1 1-8 16,-2 0-2-16,1 1 0 0,-1 3-5 16,-2 1 2-16,-1 0-3 15,-4 1-13-15,1 5 6 0,-2 4-1 16,-3 2-1-16,2 6 0 0,0 1-6 15,1 4 5-15,2 0 6 0,2 2-1 16,4 1 7-16,2-1 3 0,3-2 1 16,2-1 0-16,3-2 1 0,3-4 3 15,2-2-1-15,1-4-1 0,0-4 0 16,1-4 4-16,-1-2 5 0,-1-5 5 16,2-4-3-16,-2-4-2 0,0-2-2 15,1-2 8-15,-2 0-4 0,-1-3-6 16,1 4-1-16,-2-3-3 0,-1 2 1 15,-2 0-4-15,1 3 2 16,-1 0-2 0,0 3-2-16,-2 3-2 0,-2 1 3 15,0 2 0-15,0 3-1 0,0 2-8 16,-1 2-5-16,-1 4 2 0,-1 3 7 16,0 3 3-16,0 1 3 0,3 1 1 15,0 2 3-15,0-2 4 0,1 0 3 16,4 0 8-16,4-2 5 0,1-1 9 15,4 0 2-15,0-3 2 0,5-2-3 16,2 0-4-16,1-4-13 0,1-2-10 16,1 0-7-16,-3 0 0 0,1-2-20 15,0-2-20-15,-3 1-17 0,1-2-28 16,-1 0-31-16,2-3-72 16,-4 1-96-16,-4 0-171 0</inkml:trace>
  <inkml:trace contextRef="#ctx0" brushRef="#br0" timeOffset="9621.7">4965 6607 928 0,'0'0'137'0,"0"0"-71"0,0 0 12 0,1-1-78 0,0-1-26 16,0 0-55-16,1-1-49 0,0-3-94 15,1 3-56-15,-1-1-171 0</inkml:trace>
  <inkml:trace contextRef="#ctx0" brushRef="#br0" timeOffset="9731.1">5020 6872 833 0,'0'0'150'0,"0"0"-29"0,0 0 14 0,0 0-120 16,0 0-15-16,0 0-116 15,36 24-102-15,-27-30-155 0</inkml:trace>
  <inkml:trace contextRef="#ctx0" brushRef="#br0" timeOffset="12403.95">6129 6961 312 0,'0'0'33'16,"0"0"5"-16,0 0 51 0,0 0-30 15,-3 6-30-15,3-6 6 0,0 0 19 16,1-2 14-16,2-2-7 0,1-4 6 15,3-3-9-15,2-4-3 0,1-5-1 16,2-1-10-16,4-4-5 0,0 0-2 16,1-2-13-16,3 0 12 0,-2-1-3 15,1-1-5-15,2 1-14 16,-1 1 31-16,1 3-16 0,0-2-10 16,-1 1-10-16,0 0-3 0,-1 1 0 15,0 1-6-15,-1 1 1 0,-3 1 2 16,-1 1-3-16,-3 3 2 0,-4 1 3 15,-1 4-4-15,-1 1 7 0,-3 3 1 16,-1 2 1-16,-1 2 3 0,0 0-5 16,0 3-3-16,0 1-3 0,0 0-2 15,-1 0-4-15,1 1-1 0,-1 6-3 16,1 4 4-16,-3 4 3 0,1 2-1 16,0 8 1-16,-2 1 1 0,1 4 0 15,-2 5 0-15,-1 6-1 0,0 5 1 16,0 1 0-16,2-9-1 15,2-9 1-15,2-11 0 0,0-1 0 16,3 2 0-16,1 2-1 0,5 0 1 16,-1-2 0-16,3-4 0 0,1-3 0 15,0-4 0-15,1-3 1 0,-1-3 2 16,0-2 1-16,2-7 7 0,0-5 8 16,2-4-7-16,1-6 0 0,4-12-4 15,3-13-3-15,4-12-1 0,-3-4-4 16,1 5 2-16,-7 12-2 0,-7 13-1 15,-3 10 1-15,-4 6 0 0,-1 4 0 16,0 0 2-16,-1 1 2 0,-1 0-4 16,-2 4 0-16,0 5 0 0,-1 1-2 15,-3 2-5-15,-2 5-8 0,-1 7 4 16,-2 4 6-16,1 6 4 0,0 4 0 16,2 2 0-16,1 0 1 0,2 0 0 15,3 1 0-15,0-1 1 0,2 0 4 16,5-1 10-16,0-1 6 0,3-3 6 15,2-1 10-15,2-2 2 0,2-3 5 16,0-3 2-16,2-2-15 0,0-6-14 16,1-3-7-16,3-2-6 0,-2-2-4 15,2-4-2-15,1-2-26 0,-3-4-15 16,1 3-25-16,-2-1-30 0,-5 0-34 16,0 2-45-16,-3 0-86 0,-3 3-116 15</inkml:trace>
  <inkml:trace contextRef="#ctx0" brushRef="#br0" timeOffset="13171.17">7237 6968 189 0,'1'-3'79'0,"2"1"35"0,-1-2-16 0,0 2-20 0,0-1-22 16,-1-2 3-16,0 0 0 0,0-1-2 15,-1 1-7-15,1 0 2 16,-1 0-8-16,0 2-6 0,0-1-6 15,0 1 1-15,-1-3-1 0,-1 1-12 16,-1-1-3-16,0 0-6 0,-2 2 2 16,0-1 1-16,-2 3-1 0,-2 0 0 15,1 0-3-15,-2 2-1 0,-1 0-7 16,1 2-1-16,0 1 0 0,-1 4-1 16,2 2 1-16,-2 3-1 0,0 1-1 15,3 2-2-15,1 1 3 0,1 1-5 16,3 0 4-16,0 0-2 0,3 1 3 15,3-1 0-15,2-2 0 0,2 0 0 16,3-1 0-16,1-2 0 0,0-2 0 16,0-3 0-16,2 0 1 0,-2-2-1 15,1-2 0-15,-2-2 2 0,-1-1-1 16,0-2 9-16,-1-3 3 0,0-4 11 16,-2-3 4-16,-2-2 10 0,1-5 0 15,-1-7-2-15,-2-2-1 0,0-13-12 16,-2-13-4-16,0-9-5 0,0-2-1 15,-1 9 3-15,1 13 9 0,0 14 0 16,0 8-7-16,2 6-4 0,-1 3-3 16,0-2-3-16,1-1 0 0,-2 0-2 15,1 1-3-15,0 2 0 0,0 1-2 16,-1 1-1-16,0 3-13 0,1 1-24 16,-1 1-26-16,0 3-32 0,1 1-30 15,0 1-50-15,4 5-88 16,0-1-54-16,1 1-130 0</inkml:trace>
  <inkml:trace contextRef="#ctx0" brushRef="#br0" timeOffset="14172.21">8199 6411 74 0,'4'-1'93'0,"-1"0"-54"0,2 0 61 0,-2-1-32 0,0 0-12 15,-1 1 0-15,-1 1 0 0,-1 0-4 16,0 0-5-16,0 0-7 0,0 0 1 16,0 0-2-16,0 0 3 0,0 0-10 15,0 1-2-15,0 0 2 0,0 0-8 16,0-1-5-16,0 1-1 0,0-1-4 16,0 0-1-16,0 0 6 0,0 0 5 15,0 0 10-15,0 0 2 0,0 0-2 16,0 0-9-16,0 0-7 0,0 0-7 15,1 0-1-15,-1 2-2 0,0-1 1 16,0 0 0-16,0 4 1 0,0-2-1 16,-3 4 3-16,-2 0 0 0,-2 3-2 15,-2 0-2-15,-2 3-2 16,-4 0-2-16,-1 3-1 0,-4-1-1 16,-3 3-1-16,-1-1 2 15,-2 2-3-15,-1-2 4 0,0 1-1 0,-2-2 5 16,3 1 5-16,0-2-1 0,4-2-1 15,2-3 6-15,3-1 2 0,5-3-4 16,3-1-1-16,4-4-8 0,2 1 2 16,0-2 1-16,3 0 3 0,0 0 2 15,4 0-1-15,1-1-6 0,1-1-4 16,1 1 1-16,1-2-2 16,2 2 1-16,1 0 1 0,3 1-1 15,1 0 2-15,2 4 0 0,1 0 7 16,4 2-2-16,1 2 2 0,0 0 1 15,2 2-2-15,0 0 2 0,0 1 0 16,-1 0 2-16,-4 0-4 0,1-1 1 16,-5 1-1-16,2-2 1 0,-3 1 1 15,-2-2-8-15,-2 0-3 0,0 0 0 16,-2-1-2-16,-2-1-5 0,-2-1-26 16,1-1-16-16,-3 0-19 0,1-1-39 15,-1 1-40-15,4-4-55 0,-1 0-93 16,2-3-102-16</inkml:trace>
  <inkml:trace contextRef="#ctx0" brushRef="#br0" timeOffset="14842.57">9037 6481 349 0,'0'0'101'0,"10"-14"3"0,-3 7 38 0,-1-1-66 0,0-2-26 16,-1 1-16-16,-2 1-3 0,-1 1 2 16,-2-2 0-16,-1 2 11 0,-3 0 2 15,-2 0-11-15,-1 1-4 0,-2 2-3 16,-4 2-9-16,0 2-3 0,-3 1 1 16,-1 4-8-16,-4 3-2 0,1 3-2 15,-3 1 0-15,-2 4-2 0,2 1 0 16,2 4-3-16,1 2-1 0,4 1 0 15,4 1 1-15,2 1 0 0,3 1 1 16,4-1 0-16,3-1 9 16,1-1 16-16,7-1-2 0,2-3-5 15,2-1-4-15,5-3 4 0,1-1-3 16,1-3-1-16,3-3 2 0,-1-3 8 16,1-2-2-16,0-3-1 0,-1-1 4 15,0-3 6-15,-2-4-4 0,1 2-1 16,-3-4-5-16,1 1-4 0,-2-2-1 15,-2-1-7-15,-1-2-2 0,0-2-4 16,-3-1 1-16,-1-3-5 0,-1-2 2 16,-2-2 0-16,-2-2-1 0,-1 0-1 15,-2-1 0-15,-1-1 0 0,-2 0 0 16,-1 3-2-16,-3 1 2 0,-3 2 1 16,0 4-1-16,-2 1-1 0,-2 1 1 15,-1 3-1-15,-2 1-2 0,2 2-1 16,0 1-13-16,4 2-10 0,1 1-20 15,0 2-21-15,4 2-4 16,2 1-53-16,3-2-31 0,0 1-107 16,0 0-150-16</inkml:trace>
  <inkml:trace contextRef="#ctx0" brushRef="#br0" timeOffset="29325.15">12442 4791 309 0,'0'0'31'0,"0"0"-20"0,0 0 0 0,0 0-2 0,0 0 17 16,6 0-1-16,-4 0 16 0,-2 0 16 15,0 0-4-15,0 0 10 0,0-1-2 16,0 1 2-16,0-2-2 0,0 0-4 15,0-1-9-15,2-3-10 0,2-4-8 16,3-1-7-16,2-7-1 0,0-2 4 16,6-3-10-16,-1-5-8 0,8-7-1 15,4-8-2-15,5-7 1 0,4-4 10 16,-1 5 5-16,-1 2-3 0,-1 7-2 16,3 3-7-16,0 2-1 0,-2 3-3 15,3 1-1-15,-2 1 0 16,-5 6-2-16,-7 4 2 0,-4 4-1 15,-1 1-1-15,1-2 3 0,4-2 1 16,1-2-3-16,-3 0 0 0,1 3-1 16,-4 0-2-16,-3 1 1 0,-2 3 1 15,-3 3-2-15,-2 1 2 0,-4 4 1 16,-1 3 7-16,-1 2-3 0,-1 1-7 16,0 5-3-16,-4 3 3 0,-1 5-1 15,-3 3 1-15,-3 4 1 0,-2 9-1 16,-4 9 0-16,-4 6 2 0,1 3-1 15,1-2-1-15,6-5 0 0,-3-6 0 16,7 0 1-16,1-6-1 0,3-5 1 16,5-6 0-16,0-2 1 0,0 4 2 15,0 0 7-15,5 0 0 0,3-1-1 16,2-4 1-16,5-3 5 0,0-4 6 16,5-5 2-16,-1-2-7 0,3-7-7 15,3-7-6-15,1-4 1 0,0-5-2 16,1-5 1-16,4-9-1 0,3-13-3 15,1-8 2-15,-2 0-1 0,-7 5-1 16,-6 8 0-16,-5 11 0 0,-3 9 0 16,-2 2 0-16,-3 7 0 0,-2 2 0 15,-2-2 0-15,2 0 1 16,-2 0-1-16,-3 6 0 0,0 4 0 16,0 5-3-16,-7 1-3 0,-2 8 3 15,-3 4 0-15,-1 5 1 0,0 5 1 16,-1 5 1-16,1 2 1 0,1 2-1 15,1 2 0-15,3-1-1 0,4 0 2 16,2-2-1-16,2-2 0 0,1 0 5 16,3-2 11-16,3-2 9 0,-2-1 2 15,6-2-5-15,0-1 2 0,1-4-8 16,3 0-6-16,2-5-1 0,2-1-6 16,0-5 2-16,3-3 1 0,0-2-5 15,2-2-1-15,0-2-4 0,2-4-25 16,0-1-24-16,-1 0-29 0,0 0-43 15,-4-2-52-15,0-2-87 0,-4 3-92 16</inkml:trace>
  <inkml:trace contextRef="#ctx0" brushRef="#br0" timeOffset="30226.34">13876 4514 200 0,'5'-3'52'0,"0"0"11"0,0 0 3 0,-1-1-26 0,0 1 13 0,-3 1-2 15,1-2-3-15,-2 2-6 0,0-2 6 16,0 0 1-16,0 0 0 0,-3 1-8 16,3-1-5-16,0 1-3 0,-3 1-4 15,3-1-5-15,-2 1-6 0,2-1 4 16,-3 0 0-16,-2-2-1 0,-2 0-2 15,0 2-6-15,-3-1 0 0,1 2-4 16,-2 1 0-16,0 1-4 0,-2 0-1 16,0 3 2-16,-1 2 0 0,2 1-3 15,-1 2 1-15,2 1-3 0,0 0 2 16,3 2-1-16,-2 1 0 0,3 0-2 16,0 0 0-16,2 0 0 0,1 1 0 15,2 0 0-15,-1 0 1 0,3 0-1 16,0-1 2-16,3 0-2 0,0-1 3 15,2 0 1-15,2-3 0 0,2 1-1 16,0-3 1-16,1 0-2 0,4 0-2 16,-6-4 3-16,3 1-3 15,0-2 1-15,-1-1 3 0,1 0 1 16,-2-4-4-16,1 1 2 0,-2-3-3 16,1 1 1-16,-1 1 0 0,-2 0 0 15,-1 0-1-15,0 2 8 0,-1-1 2 16,1-1 1-16,-2-2-3 0,-1-1-1 15,-2-2-1-15,1-2 0 0,-1-2 1 16,0-5 3-16,0-2 3 0,0-6-2 16,2-9 2-16,1-13-6 0,2-6 5 15,3-1 1-15,-1 9 1 0,0 13 7 16,-2 14 11 0,-2 5 6-16,2 4 1 0,-2-2-10 15,3-2-9-15,-1 0-4 0,-1 1-9 0,0 3-3 0,-3 0-1 0,1 2-2 16,-2 2-1-16,0 0-17 15,-3 2-26-15,0 0-34 0,-2 2-27 0,0 2-48 16,-3 0-29-16,2 2-145 0,1 0-107 16</inkml:trace>
  <inkml:trace contextRef="#ctx0" brushRef="#br0" timeOffset="30929.08">14793 3810 157 0,'2'-1'62'0,"2"-1"1"0,-1 1 26 0,-1-1-20 15,1 1-23-15,-1 0-10 0,1 0 10 16,0 1 8-16,-1-2 4 0,1 2 2 15,-3-2 1-15,3 0-2 0,-3-1 0 16,2 1-14-16,-1-1-5 0,1 1-9 16,-2 0 0-16,0 1-9 0,0-1-9 15,-3 2-3-15,1 0-8 0,-3 0-2 16,-1 4 0-16,-2 4 0 0,-3-1 0 16,-3 6 2-16,-2 2-2 0,-3 4 0 15,-3 6 0-15,-5 3 1 0,-5 11-1 16,-6 11-4-16,-3 12-2 0,0 4 3 15,10-4 0-15,13-5 3 0,6-8 1 16,7-1 9-16,5 0 16 0,0-1 12 16,8-5 8-16,4-1-9 0,3-5-20 15,0-5 1-15,0-6 3 0,-3-6 0 16,1-1-3-16,6 0-9 0,2 2-4 16,4-1-5-16,0-4-2 0,0-2-33 15,-2-5-44-15,0-1-62 0,6-2-95 16,-7-3-104-16</inkml:trace>
  <inkml:trace contextRef="#ctx0" brushRef="#br0" timeOffset="31433.21">15275 4051 340 0,'0'0'62'0,"0"0"2"0,20-10 40 15,-12 3-26-15,2 1-36 0,-2 0 10 16,1 1 4-16,-1 2-3 0,0 3-14 16,-3 0 3-16,-1 3-2 0,-4 7 3 15,0 2 11-15,-4 6 0 0,-3 6-5 16,-4 8-14-16,-4 8-9 0,-3 7-9 16,1 2-9-16,2-7-1 0,3-10-6 15,6-10 2-15,-1-6-3 0,1 1 0 16,1 1-26-16,-3 3-42 0,2-1-20 15,1-1-32-15,5-4-51 0,-2-4-49 16,2-5-95-16</inkml:trace>
  <inkml:trace contextRef="#ctx0" brushRef="#br0" timeOffset="32058.79">15297 4113 270 0,'0'0'77'0,"0"0"-20"15,0 0 26-15,0 0-24 0,0 0-19 16,0 0-8-16,3-36-9 0,-3 31 0 16,2 1-6-16,-1-1 2 0,-1-1-4 15,2 4 1-15,-1-3 13 0,1 3 9 16,0-1 0-16,-1 0 0 0,1 0-2 15,1-1-10-15,-1-1-3 16,1 0 0-16,1 0 8 0,1-1 2 16,0-1-3-16,1-1-5 0,1 1-3 15,0-2-8-15,1 1-5 0,0 0 9 16,2 2 0-16,-1 0-4 0,-1 1 5 16,-2-1 6-16,1 0 1 0,2 1-4 15,-4 2-7-15,3 0 0 0,0 2-4 16,3 0-7-16,-2 0-2 0,1 1 2 15,4 0-2-15,-3 0 0 0,5 0 2 16,-5 1-4-16,0 4 0 0,0 0 1 16,-3 5-1-16,-5 0-4 0,-1 4 4 15,-4 3 0-15,-4 1 3 16,-4 1-2-16,-7 3 2 0,-5 0 1 16,1-1-2-16,-6 0 0 0,2-2-2 15,-2 0 2-15,2-2-1 0,4 0-1 16,1-2 1-16,4-2-1 0,5-2 1 15,1 1-2-15,5-3 3 0,1 0-2 16,4 0 2-16,3-1 17 0,8 0 13 16,2-1 0-16,6 2-4 0,6-2 0 15,0 1-6-15,1 0-9 0,1 1-5 16,3 0-2-16,-2-1-6 0,-1 2 4 16,0-2-4-16,1 0-11 15,-3-1-31-15,1 1-35 0,-1-1-47 16,-1-1-41-16,1-1-85 0,-5-2-109 15</inkml:trace>
  <inkml:trace contextRef="#ctx0" brushRef="#br0" timeOffset="32511.91">15941 4354 501 0,'0'0'135'0,"0"0"-40"0,0 0 43 0,18-18-62 16,-13 10-43-16,4-3-1 0,-1-1-4 16,-2-1-9-16,1-2 14 0,2-2 9 15,2 0-2-15,-1-1-6 0,1-3 2 16,-2-1-6-16,4-1-6 0,-1-1 1 15,0 0-12-15,3-2 4 0,-4 3-11 16,1 2-3-16,-3 1 5 0,-3 5 4 16,-1 0-1-16,0 4-5 15,-2 3-1-15,-3 1-1 0,0 4 3 16,0 1-3-16,0 2-4 0,0 2-5 16,-1 6-2-16,-4 4 7 0,-2 5 2 15,1 5 1-15,-3 5-1 0,1 7-1 16,-2 9 0-16,2 6-1 0,-3 2 2 15,5-6-1-15,1-10-1 0,2-10 3 16,1-7-2-16,-1-1-1 0,0 4-2 16,0 1-31-16,3 3-18 0,-1-1-28 15,1-3-51-15,0-1-56 0,1 0-67 16,2-6-70-16</inkml:trace>
  <inkml:trace contextRef="#ctx0" brushRef="#br0" timeOffset="32731.14">15904 4639 602 0,'0'0'168'0,"0"0"-44"0,0 0 24 0,0 0-52 0,0 0-40 16,45-14-5-16,-24 8-9 0,1 0-2 15,5 2-2-15,0 0-2 0,1-1-10 16,1 2-11-16,-1 0-11 16,2 1-4-16,-3 1-5 0,3 0-50 15,-2 1-30-15,1 0-52 0,9 1-70 16,-7 0-91-16,-4 0-122 0</inkml:trace>
  <inkml:trace contextRef="#ctx0" brushRef="#br0" timeOffset="33106.26">16692 4333 579 0,'0'0'85'0,"0"0"-3"15,0 0 32-15,0 0-29 0,50-2-10 16,-27 1 0-16,4-1-20 15,1 1-8-15,2-1-8 0,2 0-29 16,1 0-6-16,0 0-4 0,1 0-28 16,1 1-44-16,10-1-75 0,-7 2-124 15,-2-3-80-15</inkml:trace>
  <inkml:trace contextRef="#ctx0" brushRef="#br0" timeOffset="33409.67">17599 4051 363 0,'0'0'216'0,"0"0"-138"0,0 0 14 16,0 0-12-16,0 0-49 0,0 0-21 15,0 0-6-15,18-3 22 0,-22 17 37 16,-1 4 11-16,-1 11-26 0,-5 10-6 16,0 11-9-16,0 3-6 0,3-4-10 15,4-5-6-15,0-8-7 0,1-7 1 16,1-6-5-16,-1-3-13 0,2-2-27 16,-3 2-19-16,0 1-96 0,3 4-17 15,1-7-47-15,0-6-112 0</inkml:trace>
  <inkml:trace contextRef="#ctx0" brushRef="#br0" timeOffset="34015.57">17563 4038 413 0,'0'0'59'0,"0"0"18"16,0 0 4-16,0 0-51 0,0 0-15 15,0 0 12-15,0 0-8 0,15-24 14 16,-15 24 26-16,2-1-8 0,0 1-6 16,-1-1-3-16,3 0-7 0,0-1-5 15,0 1-4-15,0-1-1 0,2-1-4 16,2 0-2-16,-3-2-3 0,3-2 18 15,3 0-23-15,-5 2-3 0,2 1 15 16,0 0-2-16,0 2-2 0,-2-1-4 16,4 0-10-16,-2 0 0 0,1-1-3 15,1 1 0-15,-1-1-1 0,2 0 1 16,0 0-1-16,-1 1-1 0,2 1 1 16,-4 1-1-16,2 0 0 0,2 1-2 15,-4 0 2-15,2 5 0 16,-2 0-3-16,-2 2 1 0,0 2 0 15,-4 1-1-15,-2 3 2 0,-2 2 1 16,-6 3 0-16,-4 0 1 0,-6 2 0 16,-2 0 1-16,-5 2 0 0,-8 1 0 15,-5 3-2-15,4-4 2 0,4-3 2 16,8-5-1-16,8-5-2 0,-2 2-1 16,3 0 0-16,1 0 0 0,4-2 0 15,3-1-3-15,5-1 3 0,0 0 3 16,2 0 0-16,4 0 3 0,8-1 10 15,2 1 7-15,3-1 5 0,6 2-1 16,-1 1-3-16,5 0-7 0,-1 1-6 16,2 1-6-16,0 0-4 0,-1 1 1 15,-3-1-2-15,1 0-7 16,-5-1-20-16,-1-1-20 0,-1 0-12 16,-5-2-23-16,-1 2-48 0,-3 0-65 15,0-2-79-15,-6-4-135 0</inkml:trace>
  <inkml:trace contextRef="#ctx0" brushRef="#br0" timeOffset="34607.76">18079 4064 383 0,'0'0'58'0,"0"0"9"0,0 0 33 0,13-7-65 0,-8 3-26 0,-1 1 12 0,1-1 10 16,0 1 6-16,1-1 8 0,-1-1-5 15,1 0 11-15,2-1-4 0,0 1-9 16,2 1-3-16,1-1-2 0,0 2 4 15,1-1-7-15,-1 2-25 0,-1 0 3 16,3 1 0-16,-1 1-5 0,-2 0 1 16,2 0-4-16,-2 2 2 0,1 1 5 15,1 0 1-15,-5 1-3 0,1 1-5 16,1 4 1-16,-3 2-2 0,-4 0 1 16,1 4-1-16,-3 2 0 15,-3 2 1-15,-6 3 0 0,-5 0 2 16,-2 2-1-16,-2 1 2 0,-4-1-1 15,1-3 0-15,-1 1 3 0,1-3-2 16,3-2 18-16,-1 0 11 0,5-3-5 16,1-2-2-16,2-1-6 0,3-1-7 15,2-5-7-15,4 0 1 0,2-1-4 16,1-2 3-16,8-2 7 0,2 0 16 16,3 0-7-16,8-1-5 0,3 0-6 15,2-1-2-15,8 2-1 0,6 0-1 16,8 0-4-16,0 3 0 0,-5-1-2 15,-2-1-9-15,-7-1-34 0,0 0-33 16,-5 0-22-16,-9-1-38 0,-4-2-32 16,4-6-50-16,-3 3-21 0,-1-2-115 15</inkml:trace>
  <inkml:trace contextRef="#ctx0" brushRef="#br0" timeOffset="35014.14">18534 3614 616 0,'0'0'105'0,"0"0"-57"0,35 3 79 0,-14 6-59 0,1 5-46 15,6 5 0-15,4 13-2 0,6 12-17 16,1 14 1-16,-2 9 1 0,-4 3 1 16,-8-3 5-16,-5-1-1 0,-8-1-3 15,-8 2 10-15,-4-2 4 0,-11-3 9 16,-6-3 6-16,-2-2-4 0,-3-4-17 15,-3-3-1-15,1-3 4 0,3-4-10 16,2-5 4-16,-3-4-3 0,6-7 2 16,2-8-1-16,3-8-4 0,3 0-2 15,-2-1-4-15,1 2 0 0,-3-3-28 16,-1 0-77-16,0-5-94 0,-1-3-166 16</inkml:trace>
  <inkml:trace contextRef="#ctx0" brushRef="#br0" timeOffset="50818.73">6884 7937 178 0,'0'0'11'0,"0"0"32"16,0 0 29-16,0 0 9 0,0 0-23 15,9-30 0-15,-7 26-7 0,0-2-10 16,0 3-9 0,1-3 1-16,-1 0-1 0,1 0 5 15,0 2 0-15,-1-1 2 0,2 2-2 16,-1 0 2-16,-1 2-2 0,-2-2-3 15,1 3-6-15,1 0-12 0,-2 1-9 16,0 5 1-16,0 5 10 0,0 4 0 16,-3 5 5-16,-2 2-2 0,-2 3 0 15,-2-2 0-15,0 4 1 0,-2-2 1 16,0 0 3-16,-1-3-3 0,0 1-4 16,1-3-3-16,1 0-3 0,-1-2-3 15,2-1-4-15,2-1 0 16,3-2-3-16,-1-3-1 0,4-1 2 15,-1-1-3-15,2-2 0 0,2-2 2 16,5-1-1-16,2-3 2 0,5-1 3 16,6 0 0-16,10-1 0 0,10-6-3 15,12-1-2-15,4-1-2 0,-2 1 2 16,-2 1-2-16,-5 1 0 0,2 1 2 0,3-2-2 0,3 1 2 0,0 2-2 16,-1 0 0-16,2 1 0 15,-2 0-1-15,0 2 1 0,-3-2 0 16,-6-1 2-16,-5 1-2 0,-8 1 0 15,-11 1 0-15,-5 0 0 0,-2 1 0 16,2 0 0-16,0 0-1 0,-1 0 1 16,-3 0 0-16,-3 0 1 0,-3 0 0 15,-2 0-1-15,-2 0 0 0,-2 0 2 16,0 0-1-16,0-1 0 0,0-3-1 16,-3 1 0-16,-4-3-1 0,0 1 0 15,-2-2 1-15,-2 1 0 0,-1-2-1 16,-3 0 0-16,0-1 1 0,-3 1 0 15,2 0 0-15,-3-2 0 16,2 3 0-16,-1-1 0 0,0 0 0 16,3 0 0-16,1 1 1 0,2 1-1 15,2 0 0-15,0 3 0 0,4-1 1 16,1 2 1-16,2-1 2 0,2 1-2 16,1 2-1-16,0 0-1 0,4 0-2 15,5 4 2-15,5 1 3 0,2 2-1 16,5 1 2-16,4 2 0 0,1-1 1 15,4 1-3-15,-2 1 2 0,-1 3-2 16,-1-2-1-16,-2 2 2 0,-3 1 1 16,-5-1 2-16,-3 2 5 0,-5 0 0 15,-3 1-5-15,-5-1 0 16,-2 2-2-16,-6-2-3 0,-4 3 2 16,-3-2 0-16,-2 2-3 0,-2 1-3 15,-4-2-19-15,-1 1-26 0,-3 2-26 16,0 0-27-16,0-1-60 0,-9 3-73 15,10-4-75-15,4-6-182 0</inkml:trace>
  <inkml:trace contextRef="#ctx0" brushRef="#br0" timeOffset="51587.58">8839 8098 301 0,'4'-6'36'0,"1"-1"40"0,2 0 7 0,-1-1-2 0,-1 0-27 16,-2 2-10-16,-1 0-3 0,0-2 19 0,0 1-9 16,-1-3 4-16,0 1-11 0,0 0-8 15,1 1 19-15,-1-3-16 16,0 2-28-16,-1-2 12 0,0 1 16 15,0-2-19-15,-2 4-4 0,-1-2-16 16,-1 0 4-16,0 3-2 0,-3 2-1 16,1 1-1-16,-2 2-4 0,-1 2 3 15,-3 1-1-15,-5 7 2 0,-4 5 2 16,-2 5-1-16,-4 6 0 0,-4 3 1 16,-3 8 0-16,3-3-2 0,3 2 2 15,2-1-2-15,7-5 3 0,2 1-1 16,1-2-2-16,6-3 2 0,2-1 3 15,3-5 3-15,3-2 4 0,2-3 1 16,2-2-3-16,3-4-3 16,3-4 0-16,1-2 1 0,3-1-3 15,1-6 1-15,0-5-2 0,1-3 0 16,-2-6 2-16,2-1-4 0,-1-4 0 16,1-2-1-16,0 1-1 0,-1-2-1 15,3 5 0-15,-3 1 0 0,-1 5 1 16,-1 3 0-16,-1 5 0 0,-1 4 0 15,-3 2-1-15,-1 3-2 0,-3 0-7 16,0 4 5-16,-2 8 4 0,0 1 1 16,-2 3 0-16,-3 5 2 0,0 1-1 15,0-1 4-15,2 1 1 0,2-3 8 16,1-1 11-16,0-2 12 0,4-1 0 16,4-3-2-16,1-2-9 15,4 1-5-15,1-5-6 0,2-3-3 16,1-2-6-1,2-1-4-15,0-1-2 0,2-4-26 0,0-2-43 0,-2-2-44 16,-1-4-27-16,1-5-82 0,-5 0-87 16,-5 3-185-16</inkml:trace>
  <inkml:trace contextRef="#ctx0" brushRef="#br0" timeOffset="51962.71">9087 8063 189 0,'0'0'156'0,"0"0"-106"0,0 0 61 0,9-26-52 0,-8 21-14 0,0 1-10 16,-1 1 5-16,0 3-1 0,0 1-29 15,1 5-10-15,0 4 13 0,-1 2 13 16,0 5 18-16,0 2-2 0,2 1-9 15,0 1-3-15,1 1 5 0,3-1 10 16,2-2 4-16,3-1 11 0,2-3-8 16,0-1-6-16,4-2 1 0,-1-4-4 15,1-5 0-15,0-3-4 0,-2-2-6 16,-1-5-2-16,2-5-15 16,0-4-11-16,-2 0-3 0,-1-5-2 15,1 0-14-15,-1-5-37 0,1-1-26 16,-3 0-27-16,0-1-32 0,1 3-37 15,3-1-58-15,-2 9-19 0,-2 4-154 16</inkml:trace>
  <inkml:trace contextRef="#ctx0" brushRef="#br0" timeOffset="52619.33">9660 8106 117 0,'0'0'94'16,"0"0"-61"-16,0 0 63 0,0 0-47 15,0 0-6-15,0 0 11 0,23-35 6 16,-21 28 3-16,0 0-8 0,-1-1-11 16,1 0 4-16,0-1-3 0,-2-1-8 15,1 0 0-15,-1 0-7 0,0 1 3 16,0-2-1-16,-1 1-8 0,-2 1-6 15,-1-1-11-15,1 2-6 0,-1 0 0 16,-1 1-1-16,0 1 0 16,-1 2 0-16,-2 2-2 0,-1 5 0 15,-3 6 0-15,-3 5 2 0,0 6 0 16,-3 3 0-16,1 4 2 0,0 2-2 16,3 2-2-16,2-1 2 0,4-2-1 15,4-3-3-15,3-1-1 0,2-4 5 16,4-3 0-16,2-4 0 0,3-4 1 15,-1-3-1-15,2-6 1 0,-1-4 6 16,0-6 0-16,0-4 5 0,0-4 10 31,0-1 8-31,-1-4-10 0,0 1-11 0,1-1-5 0,-1 2-2 0,0-2-1 16,-2 0 0-16,0 2-1 0,-2 3 3 16,0 3 7-16,-3 4 0 0,0 5 1 31,-1 3 4-31,0 3-2 0,-1 0-12 0,1 0 0 0,0 5 1 0,-1 4 1 15,0 2 1-15,0 6 3 0,1 4 1 16,3 12 2-16,1 10 3 0,3 11-5 16,1 2-1-16,-1 1-1 0,-5-6-4 15,-3-4 1-15,-8-2-3 0,0-2 1 16,-2-3 2-16,0-8-1 0,3-7-2 16,-1-7 6-16,2-2 10 0,-2 0 1 15,-2 1-6-15,-1-3-7 0,1-6 0 16,0-6-4-16,0-3-6 15,0-8-19 1,-1-9-3-16,0-5 6 0,-2-10-3 0,2-9-17 0,5-5-17 16,6-1-13-16,4 5-13 0,9 4-54 15,-1 12-71-15,-1 2-94 0</inkml:trace>
  <inkml:trace contextRef="#ctx0" brushRef="#br0" timeOffset="52775.6">9988 8253 917 0,'0'0'57'0,"0"0"100"0,0 0-34 0,26 0-99 0,-23 0-24 16,-3 0-73-16,0-8-115 0,-1-1-184 16,-1-2-272-16</inkml:trace>
  <inkml:trace contextRef="#ctx0" brushRef="#br0" timeOffset="53431.75">11023 7927 422 0,'0'0'61'0,"0"0"22"0,0 0 26 16,0 0-40-16,0 0-24 0,29-12-18 16,-25 8-6-16,-3 1-13 0,-1-2-8 15,-5 3-2-15,-4-2-2 0,-6 3 3 16,-4 1-2-16,-3 1 1 0,-6 5 0 15,-1 1-2-15,-1 1 3 0,2 4 0 16,1 1 0-16,5 0-2 0,3-1-1 16,5 1 3-16,4-1-1 15,6 2 2-15,4-1 0 0,1-1 7 16,9 2 14-16,4-3 12 0,3 2 9 16,5-4-2-16,3 1-2 0,1-2-3 15,2 1-6-15,-1-2-5 0,0 0-4 16,-1 1-7-16,-3-2 4 0,-1 0 0 15,-6 1-3-15,-5-3-2 0,-2 2 2 16,-6 0-1-16,-3-1-1 0,-8 2 5 16,-9 0-3-16,-11 0 0 0,-13 0-5 15,-15 1-6-15,-7-1-3 0,-1 0 2 16,1-1-2-16,7-5-24 0,2 2-28 16,6-3-32-16,6 0-26 15,10 0-14-15,5 0-42 0,11-3-30 16,6 2-86-16</inkml:trace>
  <inkml:trace contextRef="#ctx0" brushRef="#br0" timeOffset="54104.54">11458 8068 119 0,'0'0'37'0,"0"0"35"0,0 0 26 15,0 0-48-15,0 0 1 0,11-18-5 16,-6 14 1-16,-2 0 2 0,2 0 2 16,-1 0 9-16,0-2 2 0,0 1-2 15,0 0-1-15,-1-1-20 0,1 1-11 16,-1-2 6-16,-2 0-2 0,0-2-5 15,-1 1-2-15,0-1-3 0,0 0-1 16,-1 1 2-16,-1 1-2 0,-1 1-8 16,-3 0-4-16,1-1-4 0,-2 3-4 15,-3 1-1-15,-3 3 0 0,0 0-3 16,-2 3-1-16,-3 6-7 0,-2 1-1 16,-1 3-2-16,2 5-2 0,-1 0 0 15,2 4-2-15,1 2 7 16,5-1 6-1,2 3 5-15,3 1 0 0,4-2 0 16,1 1 3-16,2-1 17 0,4-1 11 16,2-4-1-16,2-3-2 0,3-1 0 15,0-5 1-15,1-4-1 0,0-5-5 16,0-2 3-16,1-7 9 0,1-3-2 16,2-5-3-16,0-4-14 0,0-2-7 15,0-2-6-15,1-3-1 0,-1 3 0 16,-2-2-2-16,-1 6-1 15,-3 2 1-15,-2 3 0 0,-1 5-2 16,-4 2 2-16,0 2-3 0,-3 4 0 16,0 1-6-16,-2 1-6 0,-2 5 4 15,0 1 9-15,0 1 1 0,-1 3 0 16,2 2 0-16,-1 1 1 0,3 2 0 16,1-1 0-16,3 1 1 0,2 2 0 15,1-2-1-15,2 1 5 0,2 0-1 16,1-2-3-16,1-1 1 0,2 0 0 15,0-3-2-15,2-1-2 0,-4-2-11 16,2-2-20-16,2-2-21 0,-2-3-22 16,2-1-35-16,-2-3-27 0,2-2-41 15,-1-4 19-15,5-9-18 0,-4 2-62 16</inkml:trace>
  <inkml:trace contextRef="#ctx0" brushRef="#br0" timeOffset="54372.82">11924 7697 569 0,'0'0'63'0,"0"0"80"0,0 0-66 0,25-37-68 16,-22 31-9-16,-1 3 0 0,-1 3 0 15,-1 2 0-15,0 9 33 0,-3 5 29 16,-3 8 4-16,-2 11-4 0,-5 15-14 15,-1 10-20-15,0 5-6 0,0-3-6 16,4-6-8-16,2-10-4 0,2 1-1 16,0-4 0-16,1-2-3 0,2-8-18 15,2-9-34-15,1-7-41 0,3 2-45 16,1-4-84-16,0-3-113 0</inkml:trace>
  <inkml:trace contextRef="#ctx0" brushRef="#br0" timeOffset="54764.99">12104 8044 508 0,'0'0'53'0,"0"0"74"16,0 0-68-16,0 0-43 0,42-31-3 15,-29 25-8-15,0 0 6 0,2 1 3 16,2-1 6-16,2-1 7 0,1 1-8 15,-1 0 7-15,3-2 1 0,-1-1-10 16,-1 0 3-16,0 0-5 0,-3-2-1 16,-1 2 0-16,-4-1 0 0,-3 0 0 15,-5 1 1-15,-4 0-5 0,-3 2-8 16,-7 1-1-16,-6 2-2 0,-3 4 2 16,-3 0 3-16,-2 6-3 0,-1 5-1 15,0 6 1-15,0 3 0 0,3 4 2 16,0 4 16-16,2 6 18 0,3 7 17 15,6 3 7-15,6-3 20 0,3-12-5 16,4-9-21-16,2-6-22 0,6 2-21 16,0 0-6-16,5 1-6 0,4-5-14 15,2-5-56-15,0-5-57 0,2-2-66 16,6-10-45-16,-5-1-39 0,-5 1-66 16</inkml:trace>
  <inkml:trace contextRef="#ctx0" brushRef="#br0" timeOffset="55218.49">12630 7892 496 0,'0'0'108'0,"0"0"56"0,0 0-48 0,32-36-73 0,-25 23-32 15,-2 0-10-15,-3 1-1 0,-2 1 0 16,-6 2-4-16,-2 3 0 16,-2 4 2-16,-4 1 2 0,-2 1-1 15,-4 4-2-15,2 4-2 0,-3 2 2 16,3-1 3-16,2 3 0 0,2-3 1 16,3 3-1-16,5-4 1 0,1 2-1 15,3 0 1-15,2 1 1 0,2-1 3 16,5 2 6-16,3-1 3 0,4 2-3 15,-2 1-3-15,3 1-1 0,-2 0-2 16,3 2 2-16,1-1 12 0,0 2 9 16,0 0 7-16,0 0 0 0,-5-1 5 15,-2 0 0-15,-4 0-2 0,-6-2-1 16,-2 1-4-16,-8-2 4 16,-2-2-4-16,-7-1-5 0,-2-3-1 15,-2-1 1-15,-2 0-12 0,-2-5-9 16,0 0-6-16,-1-1-1 0,-2-1-7 15,0-3-24-15,1-1-18 0,2-1-30 16,4-1-37-16,3 0-53 0,8-2-50 16,6 1-49-16,5 1-94 0</inkml:trace>
  <inkml:trace contextRef="#ctx0" brushRef="#br0" timeOffset="56145.75">13522 7902 298 0,'0'0'85'0,"0"0"33"0,0 0-16 0,23-19-53 0,-16 13-11 16,0 0-10-16,-2-2-6 0,1 1 2 15,-2 0 4-15,0 1-9 16,-1 0 4-16,-1 1 3 0,1 1 4 0,-3 1-7 16,0 3-4-16,0 0-10 0,-3 0-5 15,-2 6-3-15,-3 1-1 0,0 3 3 16,-1 5 0-16,-1 3 4 0,1 4 5 16,1 2 1-16,0 3-4 0,5 2-5 15,2 1 7-15,1-1 8 0,4-1 14 16,1-3 17-16,3 0-6 15,4-5-8-15,-4-2-2 0,2-5-5 16,-1-5 1-16,0-4-6 0,-1-4-2 16,1-5-2-16,3-5-8 0,-2-4 2 15,2-4 0-15,-3 0-6 0,3-3-4 16,0 0-3-16,-2-1-1 0,1-2 1 16,1 1-1-16,-2 1 0 0,0 0 1 15,2 2-1-15,-2 1-1 0,1 4 0 16,1 1 0-16,-4 0 1 0,2 4 1 15,-1 0-1-15,-1 2 0 0,0 2-1 16,0 3 0-16,-2 1 0 0,-1 0-2 16,-2 2-1-16,-1 2-3 15,-1 3-1-15,-1 5 5 0,0 3 2 16,0 2 1-16,0 3 0 0,-1 1 0 16,1 2 0-16,0 0 2 0,0 1-1 15,0 0-1-15,0-1 1 0,3 1 0 16,-3-2 2-16,3-3 5 0,-2-5 3 15,0-2 2-15,2-6 5 0,-2-2-1 16,3-2 2-16,3-3-2 0,-2-7-10 16,3-2-6-16,3-4 0 0,0-5-1 15,2-4-1-15,1-1-2 0,0-3 1 16,5 0-4-16,-2 1 5 0,4 1 0 16,1 8 0-16,-4 2 0 0,2 9-1 15,-6 2 1-15,-1 5 0 16,-2 1 1-16,-2 0-2 0,-2 5 1 15,-1 2-1-15,-1 4-1 0,-2 3 3 16,2 5-2-16,-1 0 2 0,-4 4 1 16,3 1 0-16,-1 1-1 0,-2 3-8 15,2-1-25-15,-2-1-16 0,1-1-24 16,1 0-19-16,-2-3-40 0,0-5-29 16,-5-5-48-16,-3-3-29 0,2-7-143 0</inkml:trace>
  <inkml:trace contextRef="#ctx0" brushRef="#br0" timeOffset="56333.34">13818 7615 985 0,'0'0'36'0,"8"-8"-9"0,-2 4 46 0,-2 0-73 0,-1 0-12 0,0 1-136 15,-3-1-143-15,0 0-96 0</inkml:trace>
  <inkml:trace contextRef="#ctx0" brushRef="#br0" timeOffset="56912.07">15049 7688 413 0,'0'0'60'0,"0"0"18"0,0 0 49 16,28-39-28-16,-20 26-42 0,2 1 2 15,2 1 10-15,-1 1-10 0,1 5-10 16,0 2-1-16,-1 3-12 0,-3 2-3 15,0 9-3-15,-5 9-1 0,-3 13-1 16,-9 14 1-16,-4 14-6 0,-6 5-2 16,3-4-1-16,1-6-11 0,2-7-5 15,-1-5 0-15,1 0-4 0,0-6-4 16,1-6-32-16,7-10-30 0,0-8-8 16,5-3-18-16,0-2-31 0,0-3-35 15,3-6-45-15,2-5-89 0</inkml:trace>
  <inkml:trace contextRef="#ctx0" brushRef="#br0" timeOffset="57397.48">15123 7686 179 0,'0'0'149'0,"0"0"-70"16,0 0 56-16,5-39-49 0,0 26-43 16,2 1-5-16,0-1 6 0,1 0-9 15,3 2 4-15,-2 0 4 0,1 1 2 16,1 2 6-16,1 2 2 0,1 1-5 16,1-1-17-16,2 0-15 0,1 2-9 15,1 0-3-15,-1 3-2 0,1 1-2 16,1 0 0-16,-4 4 0 0,0 3 0 15,0 0 0-15,-5 1 0 0,-2 1-1 16,-3 2-3-16,-5 0 2 16,-2 2 1-16,-11 2 0 0,-4 3 1 15,-8 2 0-15,-8 4 3 0,-7 4-2 16,5-2 3-16,2-2-3 0,8-4-1 16,6-5 2-16,0 3-2 15,0 1 2-15,6-1 3 16,1 0 27-16,4-2 10 0,6 0 7 0,2 1-6 0,2 0-3 15,7-1-2-15,7 2-2 0,3-2-1 16,3 1-5-16,7-3-6 0,7 3-8 16,5-3-5-16,6-2-8 0,1-2 0 15,-12-3-2-15,-8-1-1 0,-10-4-20 16,-2 3-39-16,1-1-31 0,-1 0-29 16,-2 1-47-16,-3-5-91 0,-3-2-80 15</inkml:trace>
  <inkml:trace contextRef="#ctx0" brushRef="#br0" timeOffset="57867.94">15591 7615 540 0,'0'0'53'0,"0"0"-37"0,0 0 91 0,0 0-30 0,49-38-50 0,-30 29-5 16,3 1 18-16,2 2-1 0,-1 3 2 16,1 1-2-16,0 0-11 0,-2 2-7 15,0 3-6-15,-3 3 0 0,0 3-6 16,-3 4-3-16,-4 4-1 0,-4 5 4 15,-8 4 4-15,-3 3 13 0,-10 9 4 16,-12 6 6-16,-8 7-8 0,-8 1-14 16,6-9-5-16,5-11-4 0,12-12 0 15,6-5 10-15,4 0 23 0,0 2 9 16,-1 0-3-16,4 1-7 0,5-4-5 16,0-5 16-16,9-2 8 0,6-1 0 15,3-5-2-15,7 0-19 0,3-1-11 16,2 0-12-16,9-1-7 0,6-2-1 15,7 2-4-15,0-1 0 16,-3 2-14-16,-6 0-37 0,-12 6-35 16,-5 1-26-16,-8 0-38 0,9 1-54 15,-8-1-134-15,2-1-253 0</inkml:trace>
  <inkml:trace contextRef="#ctx0" brushRef="#br0" timeOffset="60405.24">8949 9271 229 0,'0'0'82'0,"0"0"15"15,0 0-6-15,0 0-17 0,0 0-38 16,0 0-1-16,0 0-8 0,5-31-3 15,-5 25 0-15,0 2 5 0,0-2 6 16,0 0 7-16,-3-1 2 0,0-1-2 16,-2 1-8-16,1 0 1 0,-1 1-5 15,0 0-3-15,0 0-4 0,0 2 2 16,-1-2 2-16,1 1-1 0,0-1 1 16,0 2-6-16,-1-2 1 0,1 1 1 15,-2-2-3-15,1 1 0 0,-2 2 3 16,-2 0-1-16,-2 1-5 0,0 0-9 15,-2 3-3-15,0 0-1 0,-2 2-2 16,0 2 0-16,-2 2-2 0,0 2 0 16,-1 3-1-16,-1 0-5 15,4 4-5-15,-1 3 9 0,4 3-2 16,0 0 3-16,5 1 0 0,2-1 0 16,4 0 1-16,2-2-1 0,4 1 0 15,7-3 0-15,3 1 0 0,5-5 2 16,3-1 2-16,2-1 5 0,2-3 3 15,1-2 0-15,-2-4 4 0,-1-2 3 16,0 0-3-16,-3-2-1 0,-2-4 1 16,-1-2-2-16,-3-3 3 0,-1-1-6 15,-2 0 1-15,-1-2 0 0,-3-3-3 16,-3 2-4-16,-1-1 3 16,-2 0 0-16,-1-1-2 0,-1 2 2 15,0-1-2-15,0 0-1 0,0 1-2 16,0 2-2-16,0 2 1 0,-1 4-1 15,-1 2 0-15,1 4-1 0,0 1-4 16,-1 6-1-16,-1 6 4 0,-2 3 2 16,0 6 0-16,-2 9 0 0,0 14 1 15,1 14-1-15,1 5 1 0,2 3 0 16,2-1 2-16,2-5 6 0,0-1 7 16,2 2 9-16,-1-5 2 0,-2 0-5 15,0-2-7-15,-3-5-3 0,-3-4-6 16,-2-3-5-16,0-7 1 15,2-9 0-15,1-7-1 0,0-6 1 16,2-3-1-16,-3 0-2 0,1 1-7 16,0 1-20-16,1-4-8 0,-1 0-3 15,1-1-10-15,-1-1-10 0,1 0-17 16,2-2-33-16,0 1-28 0,2-2-47 16,0 3-47-16,0-3-38 0,2-2-120 0</inkml:trace>
  <inkml:trace contextRef="#ctx0" brushRef="#br0" timeOffset="61143.34">8877 10129 391 0,'0'0'63'0,"0"0"31"0,0 0-42 0,0 0-21 0,0 0-31 16,0 1-1-16,0 2 1 0,-2-1 0 15,1 3 8-15,-2-1 14 0,1 1 21 16,-2 1 12-16,0 0 13 15,-2 0-15-15,-1-1-11 0,-1 1-9 16,-1 0-12-16,-1-1-9 0,-1-1 8 16,1-3 11-16,-3-1-4 0,2 0 11 15,-1-1 5-15,0-6 0 0,3 0-3 16,1-3-4-16,1-4-2 0,4-4-2 16,2-3-7-16,0-11-12 0,8-13-5 15,7-12 7-15,3-2 0 0,4 5 13 16,5 8 11-16,2 11 2 0,-1 5-6 15,5 2-5-15,-3 5-1 0,-7 5-5 16,1 2-1-16,-5 5-1 0,0 2-4 16,3-1-10-16,1-1-5 0,-5 4-3 15,0 3 0-15,-3 0-6 16,-1 2-34-16,0 0-36 0,-1 1-41 16,-2 1-40-16,3 2-57 0,-1 1-96 0,-3 0-75 15</inkml:trace>
  <inkml:trace contextRef="#ctx0" brushRef="#br0" timeOffset="61581.91">9348 9435 422 0,'0'0'27'0,"0"0"87"0,20-41 1 0,-5 21-24 0,1 2-21 16,5-1-3-16,1 1-4 0,1 3-19 15,1 1-19-15,0 4-3 0,-2 3-6 16,-2 3 5-16,-1 4-8 0,-3 5-6 16,1 6-3-16,-3 4 3 0,-1 6-5 15,-2 2 1-15,-3 1 0 0,-3 2-3 16,-3 1 1-16,-4-1 0 15,-7-3-1-15,-2-1-8 0,-4-3-7 16,0-4 7-16,2-2 1 0,-1-5 4 16,2-3 1-16,1-4-10 0,2-3 0 15,2-6 11-15,1-3 1 0,3-4 0 16,3-5 10-16,1-4 14 0,6-7-1 16,3 0 0-16,4-1 2 0,2-1 2 15,4 5-2-15,2-1-7 0,4 3-9 16,3 3-7-16,0 4-2 0,7 1-5 15,-4 1-40-15,1 3-46 0,5 3-41 16,1 3-37-16,-5 1-49 16,-4 3-97-16</inkml:trace>
  <inkml:trace contextRef="#ctx0" brushRef="#br0" timeOffset="62003.92">10053 9338 475 0,'0'0'37'0,"0"0"69"0,0 0-7 16,39 6-69-16,-24-6-14 0,2 0-2 15,-2-1 39-15,2-3 16 0,-1 1 1 16,2-2 5-16,-1-2-8 0,2 0-18 16,1-2-17-16,-2-2-14 0,-1-1-9 15,-2 0-2-15,0-1-5 0,-4-2 1 16,-3 1-2-16,-2-2 0 0,-4 1-1 15,-2 3-6-15,-8-1-7 16,-1 1 1-16,-5 4-10 0,-3 2 3 16,-3 3 3-16,-2 3 3 0,-2 1 6 15,-3 8 5-15,-1 2 2 0,0 4-2 16,0 2 6-16,5 3-3 0,1 3 0 16,3 2-1-16,6-2 4 0,5 2 4 15,1-1 11-15,5-2 4 0,2-1-4 16,2-2 1-16,4 1-1 0,2-5 0 15,2 0-5-15,3-2-5 0,0-2-5 16,0-3-4-16,4-1 0 16,0-1-42-16,1-4-45 0,1-1-32 15,2-1-30-15,8-6-40 0,-3 0-17 16,-4-1-112-16</inkml:trace>
  <inkml:trace contextRef="#ctx0" brushRef="#br0" timeOffset="62654.71">10668 9325 129 0,'0'0'41'0,"0"0"64"0,0 0-10 0,0 0-31 0,0 0 10 0,14-22-3 16,-14 19 0-16,0 0 17 0,0 1 0 15,0 0 1-15,0-2-25 0,0 2-14 16,0-2-11-16,1 2-16 0,1-3-5 16,0 1-4-16,1-1 0 0,0-1 3 0,-2 1 5 15,-1 0-4-15,0 0-4 16,-4 1-4-16,0 1-3 0,-3 1-7 15,-2-1 3-15,0 2-3 0,-1 0-2 16,0 1 0-16,-2 0-6 0,1 1 0 16,-2 5 5-16,2 2 1 0,-2 6-4 15,-1 0-4-15,1 5-2 0,-1 1 7 16,3-1 5-16,1 1-1 0,1 1 2 16,5-1-1-16,4-1 5 0,0-3 6 15,4 1 0-15,5-5-5 0,0-1-2 16,0-4-2-16,1-3 1 0,1-3-2 15,-2-2 1-15,2-5 1 0,0-4 0 16,0-3 0-16,1-1-2 16,0-2 1-16,-1-1 0 0,1-1-1 15,-2 1-1-15,0 0 0 0,-1 4-2 16,-3 4 1-16,-1 3-5 0,-3 1 3 16,-2 4-6-16,-3 1-7 0,-2 5 15 15,-1 1 0-15,-2 2 1 0,2 1 2 16,1 4 11-16,1 1-2 0,1 0 8 15,3 1 8-15,0-1 13 0,3 1 5 16,5-3-15-16,2-2-10 0,6-2-4 16,2-2-6-16,2-2-8 0,3-2 1 15,1-1-3-15,1-1-39 0,1-2-41 16,1-2-26-16,0-3-24 0,-1-1-16 16,5-7-34-16,-7 3-27 15,-4-3-109-15</inkml:trace>
  <inkml:trace contextRef="#ctx0" brushRef="#br0" timeOffset="63004.09">11095 8973 536 0,'0'0'39'0,"0"0"49"0,0 0 61 0,15-35-116 16,-9 28-31-16,-2 1-2 0,1 0 0 15,-2 4 3-15,0 0-1 0,0 2 15 16,-3 7 17-16,0 4 15 0,-5 7 3 16,-2 6-3-16,-5 11-12 0,-5 12-9 15,-3 9-2-15,-1 1-5 0,2-4 6 16,6-9 7-16,4-8 2 0,1-2 13 16,5-7 5-16,1-6-8 0,2-6-7 15,0-1-3-15,6 1-4 0,2 2-6 16,4-1-3-16,4-4-9 0,5-4-7 15,2-2-4-15,3-4 0 0,1-2-3 16,2 0-17-16,-1-3-16 16,1-2-18-16,0-1-24 0,-1-1-20 15,-3 0-17-15,-3-1-23 0,-7-1-36 16,-4-3-61-16,-6 1-72 0</inkml:trace>
  <inkml:trace contextRef="#ctx0" brushRef="#br0" timeOffset="63192.17">11153 9358 794 0,'0'0'112'0,"0"0"83"15,0 0-55-15,0 0-84 0,35-13-23 16,-16 6-24-16,1-2-5 16,1-1-4-16,1 1-19 15,0-3-23-15,-1 1-1 0,0-1-4 0,0 0-15 16,0 2-26-16,1 0-51 0,0 0-31 15,5-4-43-15,-5 4-82 0</inkml:trace>
  <inkml:trace contextRef="#ctx0" brushRef="#br0" timeOffset="63554.27">11510 9178 414 0,'0'0'115'0,"0"0"29"0,0 0-44 15,0 0-25-15,0 0-30 0,0 0-20 16,0 0-4-16,0 0 1 0,0 0 3 15,27 6-2-15,-18-6-1 16,0 0 11-16,3-1 4 0,0 0-6 16,2-4 5-16,1 0-10 0,-1 0-7 15,0-2-5-15,-2 0-5 0,-1-3-2 16,-2 1-4-16,-3-4-2 0,-3 0 2 16,-3 1-3-16,-2-1-2 0,-6 2-5 15,-6 3-6-15,-2 2-1 16,-5 5 9-16,-3 1 1 0,0 1 4 0,-3 6-1 15,-2 4 0-15,1 5 1 0,0 3 1 16,0 4-1-16,3 3-1 0,4 2 1 16,5 2 6-16,5-1 17 0,2 0 12 15,7-2 12-15,2-2-10 0,7-2-16 16,5-3-16-16,4-1 1 0,7-3-6 16,8-3-15-16,11-3-56 15,8-6-39-15,3-4-60 16,-7-2-58-16,-5-4-7 0,-17 2 7 0,-6-1 36 0</inkml:trace>
  <inkml:trace contextRef="#ctx0" brushRef="#br0" timeOffset="64008.16">11807 9171 437 0,'0'0'81'0,"0"0"60"0,0 0-47 0,10-36-45 0,-4 23-27 0,2 1-9 16,1-1 4-16,3-1 23 0,0 2 11 16,1-1 5-16,1 1-13 0,0 3-8 15,0 1-4-15,-1 2-13 0,0 3-8 16,-1 1 4-16,-2 2-4 0,2 2 2 16,-2 2 1-16,1 6-7 15,-1 2-1-15,-1 6-3 0,0 4 0 16,-1 3-1-16,-1 3 1 0,-1 2-1 15,-1 2 0-15,2 0 1 0,-5 1 1 16,0-5 0-16,-2 0-2 0,-4-5 1 16,-5-2-1-16,-4-2 0 0,-2-5-1 15,0-3-1-15,-2-4-7 0,4-4 7 16,2-4 1-16,2-6 3 0,3-5-1 16,3-2 10-16,3-5 12 0,3 1 10 15,5-7-9-15,4-1-7 0,2-2-6 16,4-2 1-16,4 2-2 0,1 2 4 15,4 4-2-15,3 1-5 0,0 6-6 16,1 0-2-16,0 3-1 16,2 4-15-16,-1 1-55 0,6 3-53 15,9-5-86-15,-10 4-121 0,-3 0-211 16</inkml:trace>
  <inkml:trace contextRef="#ctx0" brushRef="#br0" timeOffset="88156.25">4413 11685 207 0,'0'0'36'0,"0"0"-12"0,0 0 20 15,0 0-2-15,0 0-24 0,0 0 1 16,23-25 7-16,-21 20 7 0,-1 4 4 16,-1-3 5-16,1 2-1 0,0-2-2 15,-1 1-4-15,2-2-4 0,0 2-8 16,1-2-3-16,-2 2 1 0,3-2-4 16,-1 3 9-16,-2-2 2 0,0 3 1 15,-1 0-12-15,0 1-2 0,0 0-8 16,0 2-2-16,0 6 0 0,-4 5 1 15,-1 5 11-15,-3 5 1 0,-1 9-5 16,-5 8-1-16,-1 9-3 0,-3 2-4 16,0-3-1-16,-2-3-4 0,-2-6 2 15,-4 0-2-15,-7 0 1 0,-3-3 3 16,-1-5-2-16,1-3 2 0,5-8-1 16,7-5 1-16,5-7-4 0,0 0 5 15,-2-3-4-15,-2 0-1 0,-3-5-2 16,2-5-3-16,2-6-3 15,6-7 5-15,-1-7 2 0,2-9 1 16,-1-12-1-16,5-9-1 0,2 0 2 16,5 12 2-16,4 12-1 0,1 13 6 15,5 2 0-15,2-3 2 0,0-1-5 16,4-1 3-16,1 4-2 0,1 3 0 16,3 2 2-16,0 5 1 0,1 3 1 15,3 3-1-15,0 2-5 0,1 7-2 16,4 3 3-16,0 6-4 0,4 4 0 15,0 2 2-15,2 5-2 0,0 1 0 16,2 6 5-16,0 7 8 0,0 6 0 16,-5 1 13-16,-5-2-9 15,-7-5 2-15,-2-10-13 0,-3-4-6 16,-2-5 1-16,-2-8-1 0,-1 0-15 16,2 0-61-16,2 0-51 0,2 0-82 15,1-4-55-15,-3-7-143 0</inkml:trace>
  <inkml:trace contextRef="#ctx0" brushRef="#br0" timeOffset="88469">4835 11801 499 0,'0'0'80'0,"0"0"-13"0,-1 0 56 0,1 0-17 0,0 0-52 0,0-1-19 16,3 1-1-16,4-3 2 0,5 3-6 16,1-1-12-16,5-1-7 0,0 1-10 15,4-1 1-15,2 1 0 0,0 1-2 16,1 0-14-16,0 0-27 0,2 0-17 15,0 3-18-15,-1 0-37 16,6 2-52-16,-7 2-102 0</inkml:trace>
  <inkml:trace contextRef="#ctx0" brushRef="#br0" timeOffset="88641.34">4843 12025 758 0,'0'0'42'0,"0"0"-14"0,0 0 70 0,0 0-20 16,34 15-32-16,-14-15-10 0,5 0-11 15,2-4-21-15,1-1-4 16,-2-1-56-16,1-1-64 0,12-4-75 16,-8 3-31-16,-5 1-148 0</inkml:trace>
  <inkml:trace contextRef="#ctx0" brushRef="#br0" timeOffset="89173.21">5771 11742 298 0,'0'0'23'16,"0"0"22"-16,-7-37 42 0,4 23-9 15,-1 0-16-15,0 0-18 0,0 1-4 16,-2 2-11-16,1-2-13 0,-2 2-8 16,0 3-7-16,0 2 2 0,-2 3 12 15,2 3 0-15,-2 0 1 0,-2 6-3 16,-3 4-10-16,-1 4-2 0,-3 4-1 15,-1 5-2-15,2 4-6 0,-2 8-2 16,2 7-9-16,3 7 1 0,6 0 1 16,9-4 10-16,3-6 5 15,4-11 2-15,3-6 5 0,-3-6 15 16,3 2 8-16,4-2 6 0,1 4 4 16,5-2 10-16,-1-3-8 0,1-5 16 15,-1-3 6-15,3-4-19 0,-2-5 6 16,1-5-4-16,1-7-10 0,-4-4-7 15,0-7-8-15,-2-10-4 0,-3-10 0 16,-5-11-1-16,-4-3-6 0,-5 7-6 16,0 10 1-16,-5 15 0 0,2 8-2 15,-2 9-2-15,-2 2 0 0,-3 1-1 16,-5 2-2-16,-4 0 0 0,-3 4-8 16,-2 1-8-16,0 3-13 0,1 2-25 15,2 2-38-15,4 3-33 0,3 2-48 16,4-1-53-16,5-3-170 0</inkml:trace>
  <inkml:trace contextRef="#ctx0" brushRef="#br0" timeOffset="89342.45">6319 12045 985 0,'0'0'102'0,"0"0"-33"0,0 0-38 0,0 0-27 0,0 0-4 16,-5-23-75-16,0 13-62 0,-3-5-50 16,1 3-73-16,2 2-119 0</inkml:trace>
  <inkml:trace contextRef="#ctx0" brushRef="#br0" timeOffset="89985.98">6695 11722 239 0,'0'0'47'0,"0"0"1"16,0 0 19-16,0 0-15 0,0 0-31 16,22-39-4-16,-19 32 5 0,-1-1-3 15,-1 1 0-15,1 0 15 16,-2 0 4-16,2 1 9 0,-2-1 8 16,0 0-5-16,0 1-7 0,0-1-2 15,0 0-11-15,0 1-13 0,0 1-7 16,-2-1-7-16,-1 1-1 0,1-1-2 15,-3 2 0-15,1 1-3 0,-3 0 1 16,-2 3-4-16,1 0 5 0,-2 4 1 16,0 2-3-16,-2 2-3 0,0 4-2 15,-1 2-3-15,2 1 3 0,-1 1-3 16,0 3 4-16,3 2-10 0,2 0-4 16,0 0-3-16,4 1 2 0,1-1 6 15,2-1 8-15,2 1 8 0,3-3 0 16,2-2 0-16,3 0 7 0,1-1 11 15,3 0 11-15,0-3-3 0,3 1 6 16,0-1 9-16,2-3 4 0,1-1 6 16,1-1-7-16,2-1-8 0,1-5-2 15,-1 1 2-15,0-4 4 0,-1-5-5 16,0-3 3-16,-1-6-3 0,-1-6-7 16,-2-9-12-16,-5-12-7 0,-7-12-7 15,-6-1 2-15,-6 7-2 0,-6 15-2 16,-1 13-3-16,1 7-7 0,-3 4-9 15,-4-1-4-15,-4 1-23 0,-5 1-4 16,-2 5-27-16,1 1-36 0,-1 3-48 16,-7 2-44-16,7 1-37 0,5 1-117 15</inkml:trace>
  <inkml:trace contextRef="#ctx0" brushRef="#br0" timeOffset="90338.28">7149 11447 768 0,'0'0'83'0,"0"0"24"0,0 0 7 0,18-21-51 15,-13 19-40-15,-1 1-13 0,0 1-5 0,-2 0-5 16,-1 6 0-16,1 4 7 0,-1 5 20 16,-1 4-4-16,0 9 1 0,0 7 0 15,-3 11-5-15,0 8-4 0,0 3-2 16,-1-3-10-16,2-5 1 0,1-9-2 16,0-3 1-16,1-3-1 0,0-5-2 15,2-7-6-15,-1-2-9 0,1-2-10 16,-1 0-6-16,2 4-23 0,0 2-33 15,1-2-38-15,6 1-67 0,-3-3-79 16,1-6-173-16</inkml:trace>
  <inkml:trace contextRef="#ctx0" brushRef="#br0" timeOffset="94484.46">7902 15906 223 0,'0'0'66'0,"1"0"-29"16,0-1 7-16,0 0-1 0,-1-1-15 15,1 1-2-15,-1 1 3 0,0 0 1 16,0 0 0-16,0 0 2 16,0 0-2-16,0 0 0 0,1 0-6 15,1 0 0-15,0 0 3 0,2-1-3 16,1 1-2-16,1 0-2 0,2-2-8 16,-1 1-4-16,3 0-6 0,2-1 0 15,0 2-2-15,1 0 1 0,4 0 1 16,0 0-1-16,4 0 8 0,3 0 7 15,4 0 3-15,1 1 6 0,8 0-1 16,6 0-6-16,10-1-7 0,4 0-5 16,-2-1-3-16,-4-1-2 0,0 1 1 15,2-1-1-15,3 1 1 0,2-1-2 16,2 2 0-16,5 0 2 16,0 0-1-16,3 0-1 0,-1 1 0 15,0-1 0-15,2 1 0 0,2-1 2 16,1 1-2-16,4-1 1 0,1 0 1 15,3 0 0-15,0 0 4 0,3 0-1 16,2 0 5-16,0 0-5 16,4 0 11-16,1 0-2 0,0 0-3 15,2 0 0-15,0-2-1 0,1-1 3 16,3 1-4-16,3-2 2 0,-1 0 1 16,1 0-6-16,1 0 2 0,3-1-6 15,0 1 0-15,3-1 4 0,0-1-2 16,0-1-2-16,1 1 0 0,0 1-1 15,3 1 2-15,-1 1-1 0,1-1 3 16,0 0 1-16,4 1-1 0,0 0-1 16,4 2 13-16,-3-2-4 0,3 1 0 15,1 1 1-15,0 0-1 16,3 0 0-16,1 1-3 0,3 0 6 16,1 0-5-16,4 0-2 0,-4 1 7 15,3 1-10-15,0 1 2 0,0-1-6 16,1-1 0-16,0 2 2 0,0-2-3 15,-3 2-1-15,-3 0-4 0,-2-2 2 16,-8 2-31-16,-6 1-23 0,-3-1-27 16,-6 2-28-16,-4 0-24 0,-4-2-31 15,-26-1-20-15,-15 1-112 0</inkml:trace>
  <inkml:trace contextRef="#ctx0" brushRef="#br0" timeOffset="96629.41">8205 15440 179 0,'-1'0'84'0,"0"0"-4"0,0-2 3 16,-1 1-7-16,0 0-16 0,0-1-4 15,0 0-7-15,1 0 0 0,-1 2-2 16,2-1-4-16,-1 0-4 0,1 0-3 16,0 1-4-16,0-1-6 0,0 1-9 15,1-1-11-15,0 1-1 0,1-2-4 16,1 2-1-16,0-1 2 16,2 0-1-16,1 0 1 0,2-1-1 15,0 0 0-15,2 1 3 0,0-2 0 16,0 0 0-16,0 1 3 0,1-1-3 15,0 0 3-15,2-3-2 0,1 3 0 16,-1-3 0-16,2-2 0 0,0-1 0 16,2-1 4-16,0-1-3 0,0-1 6 15,1-2 1-15,0 0 2 0,1-2 2 16,-1 0-3-16,2 0-3 0,-1-3-4 16,-1 2-3-16,1-2 1 0,1 0-4 15,-1-1-1-15,2-1 3 16,-2 1-3-16,3-4 1 0,0 2 0 15,1-3-1-15,-1 1 1 0,1-3 1 16,2 0 0-16,-1-1-2 0,1 0 1 16,1 0-1-16,-1-1 0 0,2-2 0 15,2-4 1-15,-3 3-1 0,0-2 1 16,2-3 0-16,-1-2-1 0,7-8 0 16,-3-2 0-16,-2 3 0 0,-6 4 0 15,-2 6 4-15,0 0-4 0,-2-1 0 16,-1 1 3-16,0 2-3 0,0-2 0 15,-1 0 0-15,0 0 0 0,1-1 1 16,1-3-1-16,0 3 1 0,0-2 1 16,-3 1-1-16,1-3 0 0,0 0 1 15,1 1 1-15,-1-1 1 0,0 2-4 16,-2-1 0-16,2 2 0 0,-2-1 0 16,2 2 0-16,-2-1 0 0,1 0-3 15,-1 0 3-15,1 1 4 0,0-1-3 16,1 1 0-16,0-2-1 0,-1 0 0 15,1 0 1-15,1 1 0 0,2 0 5 16,0 0-3-16,0 2 0 16,1-2 2-16,0 1-1 0,0 0 0 15,0-1-1-15,0 2 0 0,1-1 0 16,-1 2 0-16,1 0 2 0,-5 3-3 16,-1 7 5-16,2-6-4 0,4-5 1 15,3-2-1-15,4-6-1 0,-4 6 1 16,-3 4 0-16,1 1-2 0,-2 7 2 15,-5 1-1-15,0 8-2 0,-3-3 1 16,6-3-1-16,2-4 2 0,2-4-2 16,1 2 3-16,1 1-3 0,-1 0 3 15,0 0-1-15,3 0 6 0,0 1-4 16,0 0-1-16,3 2 0 0,0-2-3 16,1 1 0-16,5-1 1 0,6-3-1 15,4 1-2-15,1 0 2 0,-2 4 0 16,-6 4 0-16,-4 6 0 0,2 0 1 15,-2 1-1-15,-4 2 1 0,-6 4-1 16,-3 1 0-16,0 1-1 0,10-1 1 16,8 0-1-16,8 0 0 0,-2 1 0 15,-8 3 0-15,-9 3 0 0,-10 0 1 16,1 0-1-16,3 3 1 0,3 2-1 16,2 1 0-16,1 1 0 0,-2 0 1 15,-1 1 0-15,1 3 1 16,-2-1-1-16,1 3 0 0,-3-1 0 15,1 3-1-15,1-1 1 0,-2 1 1 16,0 1 0-16,1 1-1 0,0 0-1 16,0 0 1-16,-1 1 2 0,1 1-1 15,0 1-1-15,-2-2 0 0,-1 2 1 16,2 1-1-16,-3 1 0 0,0 0 0 16,0 2 1-16,-1-1-1 0,-1 1 1 15,1 0 1-15,0 0 0 0,-2 1-1 16,2-1 1-16,0 1-2 0,-1 2 2 15,1-1 0-15,0-1 2 0,-2 3 1 16,0 0 3-16,1 1 0 16,-1 0 0-16,0 1-3 0,1 0 1 15,-1 4-4-15,4 7 0 0,1 4 0 16,2 2 0-16,-4-3-1 0,0-5 2 16,-3-5-2-16,1 2 0 0,0 0 0 15,0 0 1-15,1 1-2 0,-1-3 0 16,0 1 0-16,1 1 1 0,-1 2 2 15,-1 0-3-15,0-1 0 0,-1 1 2 16,1-1-1-16,-1 0-1 0,0 2 0 16,1-2 0-16,-1 1 0 0,0 1-1 15,-1-2 2-15,2 2 1 0,0 1-2 16,0-2 1-16,0 1-1 0,2-1 0 16,-1 0 0-16,1 1 0 0,-1-1 0 15,2 0 2-15,-2 0-1 0,3 0 2 16,-4-1 2-16,2-1-2 0,-2 0 3 15,3 2-1-15,-3-3 0 0,0 0 1 16,1-3-2-16,-5-3 1 0,0-4 0 16,-1-5-3-16,-2 0 4 0,5 2-3 15,0 4 3-15,5 4-1 0,-4-1 1 16,3 0-3-16,1 2 1 0,-3-2 4 16,3-1-5-16,0 0 1 0,-2-3 2 15,3 2-1-15,-1 0-1 16,-1-1 1-16,2 0-2 0,-1-1 0 15,2 0 3-15,-3-1-5 0,1-1 2 16,1 1-1-16,0-1-1 0,-1-2 2 16,0 1-1-16,1-1 0 0,-2 0-2 15,3 0 2-15,0-1-1 0,2 0 0 16,-1 0-1-16,3-3 1 0,-3 3 0 16,3-2 2-16,-1-1 2 0,-1 1 5 15,3-2 3-15,1 0 3 0,0-1 1 16,1 1 1-16,-1-1-5 0,1-1-3 15,1-1-1 1,-2-1 1-16,0-1 2 0,-2-2-3 0,1 1 0 0,-3-1-5 16,1-2-4-16,-3 1 0 0,-2-2-1 15,1-1-21-15,-2 0-65 16,2-5-83-16,-3-3-125 0,-5-5-302 16</inkml:trace>
  <inkml:trace contextRef="#ctx0" brushRef="#br0" timeOffset="99483.26">9024 14647 164 0,'0'0'6'0,"0"0"-2"16,0 0 6-16,14-8 7 0,-10 6-1 16,-1-2 11-16,-1 2 12 0,0 0-4 15,-1-2-2-15,1 3-3 0,-1 0 2 16,0 0 5-16,0-1 7 0,-1 1 6 16,0 0-5-16,0 1 1 15,0-2-2-15,1 1 0 0,0-2 1 16,-1 3-2-16,1-1 3 0,-1 1 3 15,0-1-5-15,0 0-2 0,0 1-1 16,0 0-12-16,0 0-3 0,1 0-4 16,-1 2-3-16,1 2 2 0,-1 4 2 15,1 2-1-15,-1 3-8 0,0 3-4 16,0 3 1-16,0 2-2 0,0 4 6 16,0 0-3-16,-1 3 1 0,1 0-1 15,0 3 3-15,0-1 0 0,2 6 1 16,2 6-3-16,-1 5-3 0,1 2-2 15,-1-5 0-15,-1-2-4 16,0-6 1-16,-2 1-3 16,0-1 0-16,0-1 3 0,0-7-3 15,0-3 1-15,1 3 0 0,2-3 1 16,-2 0 2-16,2 1-4 0,1-3 1 16,0 3 0-16,0 2-2 0,2 0 0 15,-2-1-1-15,1-2 3 0,-2-1-3 16,2 0 0-16,-2-1 0 0,1 0 2 15,2-2-2-15,-2 1 0 0,1-1 3 16,1 1 1-16,-1-2 2 0,2-1 1 16,-2-2-3-16,1 0-1 0,-2-2 0 15,0 0 1-15,-1 1 0 0,0-1 0 16,-1-1-1-16,-1 2-3 16,2-2 4-16,-3-1 0 0,0 0 0 15,0-1 7-15,0-1 4 0,0 0-1 16,0 1 2-16,-3-2 3 0,1-1-6 15,1-2-6-15,-1 0-3 0,2-3-4 16,0-1 0-16,0-1-1 0,0 0-12 16,0-2-40-16,0-6-28 0,0-1-52 15,-4-8-82-15,-3-1-151 0,-2-1-182 16</inkml:trace>
  <inkml:trace contextRef="#ctx0" brushRef="#br0" timeOffset="100015.82">8245 15688 181 0,'1'0'153'0,"2"-6"-60"0,0-1 24 0,2-2-20 0,2-3-11 15,2-3 13-15,1-3-8 16,2-3-11-16,2-3-8 0,1-4-11 0,3-7-8 16,3-5-5-16,3-5-9 0,2 0-2 15,-5 10-7-15,-4 9 3 0,-4 8-23 16,-1 4-4-16,3-1-2 0,-1-3-2 15,2-1-1-15,-1 3-1 16,-2 3-2-16,-1 2-2 0,-3 4-17 16,0 1-17-16,-2 4-4 0,-2-1-15 15,-1 3-29-15,-1 0-18 0,0 3-30 16,0 1-46-16,-2 5 38 0,-1 8-11 16,0 0-39-16,-3 0-5 0</inkml:trace>
  <inkml:trace contextRef="#ctx0" brushRef="#br0" timeOffset="100274.96">8488 15646 365 0,'0'0'76'0,"0"0"3"16,0 0 15-16,0 0-28 15,0 0-2-15,0 0 13 0,0 0 12 0,15-1-16 0,-6-11-8 0,3-3-6 16,1-1-8-16,3-4-7 0,0 0-10 15,4-1-13-15,3 0-11 0,-1 1-4 16,3-1-5-16,2 4-1 0,-1-1-3 16,1 4-33-16,-2 0-36 0,-1 4-35 15,-1 2-30-15,-2 4-30 0,-1 4-19 32,-5 1-88-32</inkml:trace>
  <inkml:trace contextRef="#ctx0" brushRef="#br0" timeOffset="100430.84">8775 15612 660 0,'0'0'128'0,"0"0"-27"15,0 0 43-15,0 0-57 0,40-44-34 16,-21 27 1-16,0-2-28 0,1 0-26 16,1-1-2-16,2 0-35 0,-3 3-33 15,1-1-60-15,5-2-60 0,-5 2-75 16,-4 3-151-16</inkml:trace>
  <inkml:trace contextRef="#ctx0" brushRef="#br0" timeOffset="100948.08">8409 14309 511 0,'0'0'74'16,"0"0"-15"-16,0 0 67 0,0 0-30 15,0 0-35-15,0 0-28 0,-16-34 3 16,16 28 0-16,0 5-9 0,0-1-13 16,0 1-4-16,1 1-2 0,0 3-3 15,1 4-2-15,1 6 5 0,0 4 4 16,1 7 5-16,1 10-3 0,1 11-3 15,1 15-5-15,0 6 0 0,0 4 1 16,1-2 3-16,3-6 9 0,-1-1 5 16,2 1 2-16,-1-1 1 0,-1-3-8 15,-4 0-8-15,1-6-2 0,0-3-3 16,-2-5-5-16,0-4 2 0,-1-2-3 16,0-5-2-16,1-7-15 0,-2-6-38 15,-1-9-40-15,0-3-42 0,-2-3-63 16,0-1-55-16,0-3-157 0</inkml:trace>
  <inkml:trace contextRef="#ctx0" brushRef="#br0" timeOffset="101747.38">8366 14218 200 0,'0'0'77'0,"0"0"-12"0,0 0-4 0,0 0 9 0,2 0-17 16,0 0-2-16,1 0-3 0,-2 0 0 15,2 0 2-15,-1 0 10 0,0 0 3 16,-1-2-2-16,1 0-12 15,0-1-13-15,-1-1-1 0,0 0 3 16,0-2-1-16,-1 0-7 0,1-1-5 16,-1 3-7-16,0 0-1 0,0 1 0 15,0 0 3-15,-1 1-4 0,0-1-3 16,-1 1-7-16,-1 1-1 0,0 1-1 16,-1 0-3-16,-1 0-1 0,0 3-2 15,-4 3 1-15,1 5 1 0,-2 4-2 16,-2 0 2-16,-2 5-2 0,-2 1-1 15,-1 1-5-15,-2 1-2 0,-1 2-4 16,-1-2-2-16,0 2 11 0,3-3 5 16,0-1 1-16,5-2-1 15,0-3 0-15,5-2 0 0,2-2 1 16,3-4-1-16,1-1 2 0,2-4-1 16,2-3 3-16,4 0 7 0,2-7 2 15,1-3 2-15,3-2-6 0,-1-5 1 16,1-3-5-16,-2 0-5 0,0-5 4 15,0 0 7-15,-2-2-9 0,0-2 3 16,1-2 8-16,2 2-9 0,-1 0-3 16,0 3 6-16,2 4 4 0,-3 3-1 15,0 6-2-15,0 2 1 0,-1 4-4 16,-2 0-5-16,1 5 0 0,-1 2 0 16,2 2-2-16,-1 5 0 0,1 2 1 15,2 4 1-15,0 5 0 0,1-2 0 16,2 4 0-16,1-2 6 0,1 0-5 15,1 1-1-15,1-2 1 0,0 1-1 16,1-1 1-16,-2 1-1 0,0-2 0 16,-1 1 0-16,1 0-6 0,-2-2-27 15,1-1-28-15,-2 0-44 0,-1-2-61 16,1 1-84-16,-5-5-66 0</inkml:trace>
  <inkml:trace contextRef="#ctx0" brushRef="#br0" timeOffset="102452.34">7172 13618 409 0,'3'-8'84'0,"1"0"-9"0,-1-2 34 0,0 1-22 0,-2 1-31 0,-1 1-1 15,0 1 2-15,0-2-10 0,0 2-17 16,0 1 1-16,0-1 3 0,0 2-13 16,0-2-2-16,0 2-5 15,0 0-8-15,-1 0 11 0,-2 1-4 16,0 3-13-16,-2 0-3 0,-2 0 3 15,-4 7-3-15,-2 4-8 0,-4 3-3 16,1 6 1-16,-4 4-7 0,2 3 4 16,-4 8 7-16,1 6-7 0,4 5-9 15,3 1 4-15,7-4 3 0,5-9 9 16,2-11 4-16,0-3 5 0,3-2 0 16,4 2-2-16,3 0 1 0,3 2 1 15,1-4 1-15,4-4 3 0,0 0 6 16,0-6 17-16,1-2 9 0,-2-4 8 15,2-2 0-15,-1-5-4 0,-1-6 3 16,0-2-3-16,-2-3-9 0,-2-5-4 16,-3-5 1-16,-2-9-9 0,-2-9-5 15,-5-16-3-15,-1-4-7 0,-7 7-4 16,0 8-1-16,-1 16 1 0,0 11-2 16,1 7 2-16,-1 4-1 0,-1-2 0 15,-4 1-5-15,-1-1-9 0,-2 5-9 16,1 2-6-16,0 5-6 0,2 1-45 15,1 1-16-15,3 6-56 0,4 4-72 16,1-2-37-16,4-1-169 0</inkml:trace>
  <inkml:trace contextRef="#ctx0" brushRef="#br0" timeOffset="102593.42">7555 13825 1098 0,'0'0'83'0,"0"0"-17"0,0 0-25 0,0 0-41 0,20-4-97 16,-20-4-74-16,0-8-74 0,-4 1-107 15</inkml:trace>
  <inkml:trace contextRef="#ctx0" brushRef="#br0" timeOffset="103125.66">7872 13478 195 0,'0'0'300'16,"0"0"-244"-16,0 0 48 0,0 0-3 15,1-41-29-15,0 31-29 0,-1-3 3 16,0 0-14-16,0-1-18 0,-1 2-10 16,-2-2-1-16,-3 2-2 0,0 1 7 15,-1 2 10-15,-1 1 0 0,-1 2-7 16,1 1-3-16,0 4-3 0,-2 1-4 16,-2 2 0-16,-1 6-1 0,-2 3 0 15,0 4-3-15,-1 4-11 0,1 3-13 16,-2 3 2-16,4 3-10 0,0 0-6 15,5 0 9-15,3 2 23 0,5-3 8 16,0-2 1-16,7 0 10 16,5-4 18-16,3-2 1 0,4-3-2 15,2-1-3-15,4-5 10 0,0-2 7 16,0-4 15-16,-3-2 14 0,2-3-9 16,-4-6-7-16,1-3-3 0,-5-5-12 15,0-4-13-15,-4-2-10 0,-4-4-3 16,-5-8 0-16,-4-8-4 0,-9-8-5 15,-4 0-4-15,-2 13 0 0,3 13 0 16,3 13-8-16,-1 3-3 0,-4 2-7 16,-1 3-28-16,-6 2-33 0,3 2-11 15,-2 6-20-15,1 2-51 0,-1 6-51 16,4-3-5-16,5-1-158 0</inkml:trace>
  <inkml:trace contextRef="#ctx0" brushRef="#br0" timeOffset="103468.9">8119 13156 748 0,'0'0'41'0,"0"0"-26"0,0 0 119 0,11-33-58 0,-7 26-32 16,-1 2-22-16,-1 4 0 0,-2 1-5 15,0 5-15-15,0 7 3 0,0 5 13 16,0 6 9-16,0 10-2 0,0 8-2 16,0 11-8-16,5 2-3 0,5-4-5 15,0-5-3-15,1-7 0 0,2 0-4 16,-3-6-6-16,0-4-25 0,-2-6-17 15,-1-5-30 1,1-1-37-16,5 9-32 0,-2-4-94 16,0-2-157-16</inkml:trace>
  <inkml:trace contextRef="#ctx0" brushRef="#br0" timeOffset="130571.06">8428 16864 142 0,'0'0'8'0,"-3"0"-4"0,2 0 21 16,-2 0 26-16,1 0 1 0,-1 0-6 15,-1 0 8-15,1 0 9 0,-1 1-9 16,1-1-7-16,0 1 4 0,0-1-2 15,2 0-1-15,-1 0-2 16,2 0 1-16,-2 0 2 0,2 0 4 0,0 0-11 16,0 0-10-16,0 0 0 15,5 0 2-15,2 0 15 0,2 0-1 16,6 0-11-16,1 0-3 0,3 0-4 16,1-1-6-16,2 1-10 0,0 0-11 0,1 0-3 15,-3 0-3-15,0 0-24 0,-2 0-18 16,-1 0-18-16,0 0-28 0,-3 0-27 15,-1 0-48-15,4 0-21 0,-5 0-62 16</inkml:trace>
  <inkml:trace contextRef="#ctx0" brushRef="#br0" timeOffset="131153.51">8894 16763 378 0,'0'0'20'15,"0"0"-11"-15,0 0 54 0,0 0 11 0,0 0-32 16,0 0-13-16,-6-41 13 0,7 30-3 15,2-2 17-15,1-1-2 0,2 0-9 16,0 0 7-16,3 1-5 0,1 0-14 16,0 3 3-16,2-1-7 0,-1 2 1 15,2 1-2-15,1 0-1 0,-2 3-9 16,2-1 0-16,-2 3-2 0,1 2-7 16,-1 1 2-16,0 0-8 0,0 2 0 15,-2 2-1-15,0 2-2 0,0 3-2 16,-3 4 1-16,-1 2-1 0,-1 4 2 15,-3 4 1-15,-1 1 1 16,-1 4-2-16,0 0 1 0,-4 0 0 16,-2 1 0-16,-1-1-1 0,-5 2-2 15,1-2 0-15,-3-2-2 0,-4 1 3 16,-1-5 1-16,-1 0 0 0,0-3 1 16,0 0 1-16,3-5-2 0,2-2 11 15,3-2-2-15,3-3 3 0,3-2 9 16,3-2-2-16,1-3-2 0,2 0 0 15,4 0 4-15,4 0 6 0,2-4-6 16,3 0-6-16,4-2-6 0,3 2-1 16,0 0-5-16,2-1-3 15,-1 3 0-15,0-1-14 0,1 0-22 16,0 2-32 0,-3-2-20-16,0 0-56 0,5 2-81 15,-7-1-83-15,-2-1-171 0</inkml:trace>
  <inkml:trace contextRef="#ctx0" brushRef="#br0" timeOffset="131560.1">9414 16974 166 0,'0'0'73'0,"0"0"1"0,0 0-2 0,0 3-7 16,0-2 5-16,1 2 11 0,1 0 0 16,-1-1 2-16,2 3-2 0,-1-3-9 15,0 0-13-15,0 2-7 0,-2-3-20 16,1 1-7-16,-1 0-14 0,0-1-9 15,0-1 2-15,-1 0 0 16,-2 0-1-16,1-4 0 0,0 1 2 16,2-4 0-16,0 0 4 0,0-1 1 15,4-3-1-15,0 1-3 0,1-1-1 16,3 2-2-16,-1 1-1 0,-1 3-2 16,0 2 0-16,0 3-1 0,-1 0-11 15,-1 3-13-15,0 4-6 0,0 1-21 16,1 1-34-16,-1 1-60 0,3 2-47 15,0-3-76-15</inkml:trace>
  <inkml:trace contextRef="#ctx0" brushRef="#br0" timeOffset="132263.38">9755 16676 423 0,'0'0'42'0,"0"0"0"16,0 0 44-16,0 0-22 0,41-41-15 16,-31 33 25-16,0-1 1 0,-1-1-13 15,-1 2-5-15,1-1 0 0,-2 1-15 16,-2 1-13-16,-3 3-12 15,-2-2-8-15,0 5-8 0,-5-1-1 16,-5 2-11-16,-4 1-16 0,-3 5 1 16,-5 4-17-16,-3 3-6 0,-1 1 14 15,0 3 15-15,2 0 5 0,0-1-5 16,6 1-9-16,4-1-3 0,4-1 1 16,5-1 13-16,4 0 15 0,1 0 3 15,2 0 1-15,4-2 4 0,4 1 10 16,3-2 2-16,1 1 1 0,2-1 1 15,0-1 2-15,0-1-3 0,1 3 5 16,0-4 1-16,1 2 4 16,-2 1 7-16,2 2 5 0,0-1-6 15,-2 1-6-15,2 0-6 0,-2 2 9 16,2 0 4-16,-4 0-2 0,1 0-10 16,-5-2-9-16,-2 1-6 0,-4-3-7 15,-1 0 1-15,-3-2 4 0,-6 0 0 16,-3-2-3-16,-4-2-2 0,-5-1-1 15,-3-2-4-15,-1-2-11 0,0 0 0 16,-2-2 1-16,1-4 1 0,4-3 3 16,-1-2 3-16,5 0 0 0,-1-2 7 15,5 1 0-15,3-1 0 16,3 0 1-16,4-1 1 0,1-1-1 16,3 1 2-16,5-4 1 0,2 1 2 15,2-1 3-15,4 0 4 0,4 0-1 16,-1 1 2-16,3-1 2 0,-1 1-5 15,0 0 0-15,-3 0 5 0,-5 1-7 16,-2-1 0-16,-6 1-2 0,-5 1-5 16,-2-2-2-16,-9 0-4 0,-3 2-29 15,-5 1-14-15,-2 2-11 0,-2 3-29 16,-1 0-31-16,0 3-30 0,-7 1-68 16,7 1-13-16,3 2-129 0</inkml:trace>
  <inkml:trace contextRef="#ctx0" brushRef="#br0" timeOffset="132891.23">10077 16677 364 0,'0'0'103'0,"-3"-1"-39"0,2-2 43 0,0 0-61 15,1-1-23-15,2 0-13 16,3-2-1-16,3-1 3 0,1 1 8 15,1-1 19-15,2 2 11 0,-1 1 0 16,2 1-2-16,2 0-8 0,-1 2 3 16,2-1 0-16,-1 2-5 0,1-1-13 15,1 0-9-15,-1 1-6 0,-1 0-7 16,0 0-3-16,-2 4 4 0,-1 2-1 16,-2 3 1-16,-3 2 0 0,-3 3-1 15,-1 3 2-15,-3 2 3 0,-1 1 2 16,-4 2-3-16,-3-1-6 0,-3 1 1 15,-3 0-2-15,-2-1-7 0,-2 0-5 16,0 0 3-16,0 0 7 0,-1-2 2 16,3-1 0-16,1-1 3 0,3-2 1 15,3-1 7-15,1-4 0 0,4-2 5 16,2-1 7-16,2-2-6 0,2-1 4 16,4-2 0-16,5-1 5 15,1-1 10-15,4 0-10 0,2-1-1 16,2 0 1-16,4 0 0 0,0 1-6 15,3 0-5-15,-1 0-3 0,2 1-5 16,-2 1-4-16,-2 3-3 0,-3-3 0 16,0 3-14-16,-4-3-21 0,-2 2-27 15,-2-2-26-15,-3 1-21 0,-1-1-41 16,-3-1-47-16,3-1-33 0,-3-1-16 16,0-4-76-16</inkml:trace>
  <inkml:trace contextRef="#ctx0" brushRef="#br0" timeOffset="133141.34">10779 16581 726 0,'0'0'98'0,"0"0"-14"0,0 0 40 0,0 0-55 16,24 22-54-16,-20-7 3 0,-1 5 10 15,-3 4-2-15,0 8-10 0,0 10-6 16,0 9-4-16,0 3 3 0,0-1 1 16,1-4-2-16,2-6-2 0,2-4-6 15,-1-2-3-15,1-4-19 0,-2-7-34 16,-2-5-42-16,3 2-58 0,-3-7-74 16,2-2-140-16</inkml:trace>
  <inkml:trace contextRef="#ctx0" brushRef="#br1" timeOffset="144829.35">7777 15693 59 0,'0'0'33'0,"0"0"-33"0,0 0 2 15,5-7 13-15,-3 4 19 0,0 1 9 16,1 0 18-16,-1-1 12 0,0 0-1 16,0-2-1-16,0 0-7 0,-1 1-10 15,0-1-6-15,1 3-3 0,-2 0 0 16,0 0 3-16,0 1-4 0,0 1-2 15,0 0-5-15,0 0 1 0,0 0-12 16,0 0-14-16,0 2-7 0,0 5-3 16,0 6 12-16,0 5 8 0,1 4-4 15,0 9 0-15,0-1 1 0,1 2-4 16,0 3 0-16,-1-6 5 0,0 3-2 16,0-3 5-16,0-6-4 15,-1 0-6-15,1-2-6 0,1-3-6 16,-1-4 0-16,2-2-2 0,-1-2-19 15,0-2-23-15,0-2-13 0,1 1-34 16,-2-3-39-16,2-1-26 0,-1-2-15 16,0-1-119-16</inkml:trace>
  <inkml:trace contextRef="#ctx0" brushRef="#br1" timeOffset="145376.49">7318 15915 131 0,'0'0'112'0,"0"0"-82"0,0 0 29 0,0-6-1 0,0 4-1 15,0 0-19-15,0 1 3 0,1-1 3 16,-1 1-5-16,1 0-4 0,1 1 1 16,2 0 5-16,2 0 3 0,1 0 0 15,4 0-1-15,4 0 3 0,5 0 3 16,5 0-3-16,11 0-7 16,13 0-9-16,15 1-2 0,8-1-2 15,-2 1-3-15,-3-1 1 16,-10 0 0-16,-1 1-13 0,-4 0-5 0,-5 0-5 15,-2 0 2-15,-5 1-3 0,-6-1 1 16,-7 1-1-16,-6 0 0 0,-7-1-4 16,-2 1-30-16,1 1-39 0,-2-2-51 15,-2 4-65-15,-4-3-68 0,-4 1-201 16</inkml:trace>
  <inkml:trace contextRef="#ctx0" brushRef="#br1" timeOffset="146364.01">5513 16802 81 0,'0'0'177'0,"0"0"-140"15,1 0 8-15,2 0 18 16,1-1-5-16,4-1 0 0,1 0 10 16,2 1 2-16,4 0 0 0,3 0 5 15,3-1 1-15,2 1-6 0,3 1-9 16,0 0 0-16,2 0-14 0,2 0-17 15,-1 0-16-15,0 0-11 0,0 0-3 16,-1 0 0-16,-1 0-26 0,1 0-21 16,-2 0-28-16,-2 0-35 0,7 0-64 15,-5 0-53-15,-6-1-177 0</inkml:trace>
  <inkml:trace contextRef="#ctx0" brushRef="#br1" timeOffset="147083.28">6399 16697 336 0,'0'0'98'0,"0"0"-46"0,0 0 13 16,0 0-19-16,0 0-11 15,0 0 6-15,13-26 0 0,-11 21 1 16,-2 1 4-16,0-2-4 0,0 4 8 16,0-2 1-16,0 1-4 0,-1-1-10 15,-1 0-5-15,0 0-9 0,0 0-1 16,-1 0-2-16,0 1-8 0,0 0 2 15,0-2-4-15,0 2 1 0,0-2-2 16,-1 2 0-16,1-2 0 0,-2 1 3 16,1-1-7-16,-3 0 0 0,-1 0 2 15,0 2-7-15,-1-2 5 0,1 3-5 16,-3 0 0-16,1 2-1 16,-1 0-2-16,-1 4-7 0,-1 3-1 15,-1 3 1-15,1 3 3 0,-1 0 2 16,1 3 2-16,1 1 1 0,1 0 0 15,4 1 0-15,2 0 0 0,3-1 2 16,2-1 0-16,2-1 1 0,5-1 0 16,2-3 1-16,3 1 4 0,0-4-3 15,2-1-1-15,-1 0 4 0,1-4 3 16,-3-2 0-16,1-1 6 0,-2-2 9 16,0-3 3-16,-2-3 5 0,-2-1-2 15,2-1-10-15,-1-2-4 16,0-3-8-16,1 0-4 0,1 0-4 15,-1-1 2-15,1 3-2 0,-1 1 0 16,1 1-1-16,-2 2 0 0,-1 2 1 16,-2 2 0-16,0 3 0 0,-3 1-4 15,1 1 0-15,-2 3-2 0,1 4 1 16,-7 5 5-16,1 3 2 0,0 3-1 16,-2 3-1-16,2 2 2 0,-1 1-1 15,2 2-1-15,3-1-2 0,1 0 0 16,0 0-11-16,5-1-33 0,2-3-25 15,1 0-39-15,8 0-82 0,0-4-111 16,-4-5-158-16</inkml:trace>
  <inkml:trace contextRef="#ctx0" brushRef="#br1" timeOffset="147239.54">6657 16976 1019 0,'0'0'166'0,"0"0"-59"0,0 0-38 0,2-6-69 0,-2 1-32 16,0-2-36-16,1-1-53 0,-1-2-66 16,4-7-48-16,-1 6-11 0,1 0-98 15</inkml:trace>
  <inkml:trace contextRef="#ctx0" brushRef="#br1" timeOffset="147694.74">6913 16754 516 0,'0'0'155'0,"0"0"-101"0,0 0 40 16,0 0-51-16,0 0-31 0,0 0-5 16,0 0 6-16,-6-34 15 0,4 27 14 15,-1-1 13-15,1 1 5 0,-1-1-8 16,1 1-10-16,-1 0-3 0,1 0-5 15,0 0-7 1,0 1-6-16,1-1-11 0,-2 3-4 0,1 0-6 0,0 1-4 16,-1 3 1-16,-2 0 1 15,-1 7-8-15,-2 3 1 0,-3 4 0 16,-1 2-1-16,-2 5 0 0,0 3-8 16,2 0-10-16,-1 3-9 0,4 0 14 15,3-1 8-15,2-1 15 16,4 2-2-16,4-5 0 0,5-1-4 0,4-2-16 15,4-5 8-15,3-2 12 0,2-3 2 16,2-6 17-16,0-2 11 0,0-2 8 16,-2-7 8-16,0-3-3 0,-3-6-6 15,-3-3-6-15,-1-4 4 0,-2-9-6 16,-5-10-9-16,-3-7-11 0,-4 1-7 16,-1 12-5-16,-3 14-27 0,-1 13-6 15,-1 4 0-15,-2 0 2 16,-1 3-31-16,-4 1-32 0,1 2-34 15,-4 5-33-15,4 2-52 16,2-2-177-16</inkml:trace>
  <inkml:trace contextRef="#ctx0" brushRef="#br1" timeOffset="148350.92">7254 16628 428 0,'0'0'197'0,"0"0"-122"0,0 0 35 0,0 0-34 0,-4-31-56 0,0 24-15 16,0 2-5-16,-4 0 0 0,0 4-5 15,-5 1-9-15,0 1-12 0,-2 4-12 16,-1 3 5-16,0-1 10 0,2 2 7 15,1 2 12-15,3-2 4 0,2 4 2 16,2-3-1-16,2 1-1 0,3 2 0 16,1-2-2-16,0 0 1 0,5 2 1 15,0-4 1-15,0 4 21 0,2-4 17 16,2 1 9-16,2-1-5 16,0 2-12-16,2-2-9 0,1-1-5 15,1 1 2-15,1 1 1 0,1 0-4 16,0 1 4-16,-1-1-9 0,-1 3 6 15,-1 0-1-15,-4 0-3 0,-1 1 6 16,0 1 0-16,-4-1 4 0,-1-1 0 16,-4 1-11-16,0-3-6 0,-5 1-2 15,-6-2-1-15,-1-1-1 0,-4 0-2 16,-2-2-1-16,-2-1-10 0,-3-2-1 16,2-2 2-16,0-2 4 0,2-3 6 15,3-3-1-15,2-4 2 16,4-1 2-16,4-1 1 0,4-3 20 15,2-2-1-15,4 0 5 0,4-3 7 16,5 0-1-16,0-2-5 0,4-2-4 16,0 2-4-16,3 0-5 0,-2 1 2 15,0 1-4-15,-1 2 0 0,-4 0-4 16,0 1-1-16,-3 1-3 0,-3 0-1 16,-2 2-5-16,-3 2-3 0,-2 1-11 15,-2-1-13-15,-4 4-18 0,-2 2-8 16,-3 0 2-16,-2 3 2 0,0 1-10 15,1 0-20-15,-1 2-33 0,2 0-6 16,3 0-29-16,2 0 1 16,4 3-24-16,1-1-50 0,1-1 18 0</inkml:trace>
  <inkml:trace contextRef="#ctx0" brushRef="#br1" timeOffset="148820.37">7517 16599 343 0,'0'0'87'0,"0"0"10"0,0 0 18 0,-24-5-43 16,18 5-15-16,1 0 11 0,2 0-9 15,1-1-9-15,1 1 0 0,1 0-5 16,3-1-5-16,3-1 4 0,3-2-6 16,2 1-16-16,1-1-10 0,2 0 2 15,0 1 2-15,-1-1 0 0,2 1 2 16,-2 1 0-16,-1 0 2 0,-2 0 3 16,0 2 1-16,0-1 0 0,-2 1 0 15,1 0-3-15,-3 0-7 16,1 0-7-16,-2 0-1 0,0 0 1 15,-2 1-3-15,-2 3-1 0,-1 2 3 16,0 4 0-16,-2 4 4 0,-2 2 1 16,-3 6-1-16,-1 3 0 0,-2 8 2 15,0 5-5-15,-2 9-4 0,3-3 2 16,3-6 2-16,1-10 2 0,3-10-3 16,-1 0 0-16,-2 2-5 0,1 0 1 15,-1 3-2-15,1-6 0 0,1-1-16 16,1-2-30-16,0-4-27 0,2-4-67 15,1-4-89-15,1-2-195 0</inkml:trace>
  <inkml:trace contextRef="#ctx0" brushRef="#br1" timeOffset="155378.34">17463 9925 59 0,'0'0'294'0,"0"0"-215"16,0 0-30-16,0 0 45 0,0 0-27 16,0 0-19-16,10-35-6 0,-7 28-2 15,3 1 7-15,-3 0 0 0,2 2 6 16,-2 0-1-16,-1 2 8 0,-1 1-10 16,-1 1-9-16,0 1-14 0,0 5-13 15,0 3-3-15,0 9 8 0,0 12 4 16,-6 15-5-16,-2 14-5 15,-6 5-4-15,3-3 1 0,-1-6-1 16,0-5-1-16,3-2-4 0,-2-3 0 16,1-3-3-16,1 0-1 0,1-5-22 15,-2-8-34-15,7-5-37 0,-2-9-33 16,5-1-53-16,0 0 9 0,2-3-7 16,1-1-136-16</inkml:trace>
  <inkml:trace contextRef="#ctx0" brushRef="#br1" timeOffset="155911.73">17460 10051 442 0,'0'0'74'0,"0"0"-34"16,0 0 66-16,-5-33 0 0,2 25-57 15,1-1 7-15,2 1 4 0,0-2-14 16,0 1-8-16,5-1-5 0,-2-1 4 16,5-1-3-16,-1-1-2 0,2 0-9 15,2 1-5-15,1-2-4 16,3 2-1-16,1 0-5 0,4 3 2 16,-1-1-5-16,2 3 7 0,1 1 0 15,3 3-2-15,-3 1-4 0,2 2 2 16,0 1 6-16,-2 5-4 0,-3 2-6 15,-2 4-4-15,-5 2 0 0,-5 3 0 16,-7 2-4-16,-2 4 0 0,-11 2-10 16,-8 2-3-16,-5 2-4 0,-8 5 3 15,-12 2 1-15,-3 4 10 0,2-3 6 16,9-9 1-16,12-8 0 0,8-7 3 16,3-2-1-16,1 1 1 15,-2 2-1-15,1 1 8 0,5-2-1 16,7-1 1-16,3-3 2 0,6-1 6 15,8-1 11-15,5-1-5 0,7-1 6 16,8-1-2-16,12 1-4 0,11 0-3 16,0-1-4-16,0 0-8 0,-7-1-5 15,-7-2-4-15,0 1 0 0,-4-2-10 16,-1 0-39-16,-3-2-27 0,-5 1-30 16,-8-2-39-16,5 0-72 0,-9 1-59 15,0-1-118-15</inkml:trace>
  <inkml:trace contextRef="#ctx0" brushRef="#br1" timeOffset="156411.74">18358 10250 379 0,'0'0'112'0,"0"0"-63"0,0 0 41 0,0 0-5 0,6 11-36 0,-4-8 16 16,2 1 5-16,1 0-5 0,1 0 3 16,1 1 0-16,2-2-13 0,3 0-6 15,-2 0-7-15,6-2 2 0,-2-1-4 16,2 0-5-16,-2-2-11 0,3-2-5 16,0-1-5-16,0-1-3 0,-1-2 6 15,-1-1 0-15,-2 1 0 0,-2-2 3 16,2 0-1-16,-4-1-4 0,-1 0-7 15,-3 0-2-15,-1-1-1 0,-4 0-5 16,0 2 1-16,-3 0-1 0,-3 2-1 16,-2 2-5-16,-3 3-4 0,-3 2 9 15,-2 1-3-15,0 4 2 0,-3 4-1 16,-3 2-2-16,2 4 0 0,-1 2-3 16,-1 2-3-16,2 2-3 15,0 0 3-15,2 3 7 0,2 0 2 16,0 1 4-16,6-1-2 0,1 0 1 15,6-2 0-15,3-2 6 0,2-2 1 16,5-2-3-16,4-3 0 0,2-3 3 16,4-1-4-16,2-4 1 0,1-4-3 15,1 0-2-15,0-5-4 0,0-2-23 16,2-2-22-16,1-1-19 0,-1-1-25 16,1-1-20-16,0 1-54 0,9-4-59 15,-6 2-64-15</inkml:trace>
  <inkml:trace contextRef="#ctx0" brushRef="#br1" timeOffset="156849.28">18952 10343 519 0,'0'0'118'0,"0"0"0"0,0 0 33 0,0 0-53 16,0 0-49-16,23-27 5 0,-21 22-18 16,1 3-13-16,0 1-3 0,-1 1-8 15,1 2-4-15,0 5 7 0,0 3 14 16,0 6 3-16,2 5-7 0,-1 4 1 16,3 10-1-16,1 9-4 0,-2 9-4 15,-1 0-10-15,-2-4-4 0,-3-6-3 16,-5-13-7-16,-2-5-12 0,-1-7 5 15,0 0 5-15,-2 2 9 0,-2-1 0 16,-1 2 0-16,0-5-1 0,3-6 0 16,0-6-3-16,0-4-25 0,1-7 7 15,1-7 21-15,3-5 1 0,-1-4 2 16,1-4 6-16,1-1 4 0,2 2 6 16,2 0 18-16,5 3 3 0,4 2 0 15,3 2-9-15,5 1-5 0,3 1-8 16,-1 2-10-16,3 0-5 0,-2 1-2 15,-2 1-11-15,1-1-39 0,-4 3-26 16,-3-1-38-16,-1-1-21 0,-3-6-68 16,-3 3-69-16,-2 2-100 0</inkml:trace>
  <inkml:trace contextRef="#ctx0" brushRef="#br1" timeOffset="157005.43">19001 10193 899 0,'0'0'114'16,"0"0"-6"-16,0 0-40 0,0 0-50 16,0 0-18-16,25-42-79 0,-15 31-67 15,8-7-72-15,-3 3-86 0</inkml:trace>
  <inkml:trace contextRef="#ctx0" brushRef="#br1" timeOffset="157402.18">19326 10308 572 0,'0'0'53'0,"0"0"63"0,0 0 24 16,0 0-59-16,34 17-65 0,-24-17-9 15,1-3 0-15,0-3-6 0,0-2 2 16,1-2 5-16,0-1 30 0,0-1 35 15,1-1-11-15,-1 0-15 0,-1-1-5 16,-1 0-16-16,-3-2-12 0,-4 2-3 16,0 0-9-16,-3 2-2 0,-3 3-3 15,-3 0-13-15,-3 1-7 16,-3 3 1-16,-2 3 6 0,-3 2 12 16,-1 1 2-16,-2 7 0 0,1 3 2 15,1 3 6-15,3 3 5 0,3 1 5 16,0 2-1-16,4 1-4 0,5 0 3 15,1 0 1-15,2 1 1 0,3-1 7 16,4 0 0-16,2-1 3 0,1-3-3 16,2-3-14-16,3-2-4 15,2-4-5-15,3-3-26 0,3-5-38 0,1 0-19 16,-1-3-25-16,3-3-23 0,-1-1-20 16,9-5-65-16,-8 1-60 0</inkml:trace>
  <inkml:trace contextRef="#ctx0" brushRef="#br1" timeOffset="157724.88">19858 10211 352 0,'0'0'85'0,"0"0"13"0,0 0 6 0,0 0-37 0,0 0-39 15,31-32-8-15,-33 29-14 0,-9 1-6 16,-2 2 4-16,-4 1 10 0,-2 4 16 16,-5 5 4-16,2 1-7 0,-2 6-4 15,2 0-4-15,2 2 6 0,2 1 22 16,3-1 12-16,6-1 6 16,3-1-7-16,4-2-16 0,2-3-12 15,1 1-2-15,6-3 0 0,3-5-6 16,4 0-9-16,5-4-6 0,2-1-3 15,5-7-4-15,2 0-23 0,0-4-28 16,1-3-28-16,-1 0-29 0,2-1-29 16,-2-2-37-16,8-8-21 0,-7 4-108 15</inkml:trace>
  <inkml:trace contextRef="#ctx0" brushRef="#br1" timeOffset="158131.28">20276 9786 372 0,'0'0'141'0,"0"0"-39"16,0 0 4-16,0 0-19 0,33-35-47 15,-27 32-4-15,-3 2 0 0,-1 1-21 16,-2 4 10-16,0 7 7 0,0 3 19 15,0 5 2-15,-3 5-2 0,-2 3-10 16,-3 9-9-16,-2 7-7 16,-2 7-3-16,-4 1 5 0,5-5 0 15,-1-7-4-15,3-10 7 0,2-5 10 16,4-5-3-16,0-2-1 0,-1 4 5 16,3 1 0-16,1 1-5 0,0-2-12 15,6-3-10-15,2-3-3 0,3-3-6 16,3-4 1-16,1-1-3 0,2-3 1 15,1-1-4-15,2-3-2 0,1 0-10 16,-1-2-2-16,4-3-10 0,-2 0-6 16,-1-1-16-16,1-1-23 0,-2-2-21 15,-4 0-33-15,0-3-29 0,-4-6-43 16,-3 1-55-16,-3 2-60 0</inkml:trace>
  <inkml:trace contextRef="#ctx0" brushRef="#br1" timeOffset="158303.17">20201 10087 792 0,'0'0'108'0,"0"0"46"15,0 0-20-15,45-9-31 0,-21 3-70 16,8-1-23-16,10-4 9 0,10-1-10 16,5-1-7-16,0 2-2 0,-3 0-2 15,-3 2-50-15,2 1-36 0,4 1-67 16,-14 2-111-16,-5 0-116 15</inkml:trace>
  <inkml:trace contextRef="#ctx0" brushRef="#br1" timeOffset="158882.23">22217 9826 483 0,'0'0'39'0,"0"0"32"0,0 0 18 0,27-42-7 0,-18 30-55 0,-1 0 8 15,0 2 14-15,1 0-14 0,-1 1-9 16,-2 2 5-16,-2 4 5 0,0 1-7 16,-1 2-7-16,-1 3-9 0,1 4-5 15,-2 6 8-15,-1 3 4 0,0 9 16 16,0 10-10-16,-1 11-14 0,-2 14-8 15,-2 2-3-15,0-4-1 0,-1-6-4 16,-3-8-7-16,1-3-11 0,-1 0-8 16,-2-1-23-16,-4 0-20 0,4-3-35 15,-1-1-97-15,3-5 46 0,6-9-80 16,0-6 3-16</inkml:trace>
  <inkml:trace contextRef="#ctx0" brushRef="#br1" timeOffset="159207.95">22675 9828 685 0,'0'0'72'0,"0"0"70"0,0 0-15 15,18-40-46-15,-13 35-69 0,-2 1-12 16,-2 4 0-16,-1 5-5 0,0 6 5 16,-2 8 2-16,-3 6 9 0,0 5 5 15,-4 11 8-15,-2 9-1 0,0 9-9 16,-2-1-9-16,2-5-4 16,2-8 0-16,-1-9 0 0,4 0 0 15,0-7-1-15,4-6-32 0,2-5-36 16,0-2-31-16,1 3-9 0,2 0-40 15,2-1-2-15,6-4-21 0,-2-6-8 16,0-3 2-16</inkml:trace>
  <inkml:trace contextRef="#ctx0" brushRef="#br1" timeOffset="159437.96">22351 10186 508 0,'0'0'271'0,"0"0"-166"0,0 0 84 0,0 0-90 15,0 0-40-15,0 0-18 0,47-22 18 16,-20 15-15-16,2 0-3 16,2 0-16-16,-1 0-17 0,0 0-8 15,-1-2-22-15,-1 0-38 0,-1 1-38 16,-1 0-44-16,8 1-91 0,-6 1-65 15,-5 3-138-15</inkml:trace>
  <inkml:trace contextRef="#ctx0" brushRef="#br1" timeOffset="159908.38">22970 10294 435 0,'0'0'94'0,"0"0"23"0,0 0-21 16,0 0-38-16,0 0-36 0,36-26-6 16,-31 19 6-16,-2-1 0 0,0 1 17 15,-2-1 12-15,-1-1 9 0,0 1-18 16,-4-1-7-16,1 1-10 0,-2 1-7 15,-2 2-6-15,-1 0-4 0,-3 4-4 16,0 1 0-16,-2 1-4 16,-2 6-2-16,0 2 2 0,2 3 0 15,0 4 0-15,2 0 0 0,4 5 3 16,3 0-3-16,3 1 6 0,1 0 24 16,2-1 11-16,6 0 0 0,5-4-14 15,2-1 0-15,2-3-6 0,3-4-3 16,0-2-1-16,1-5 9 0,0-2-1 15,0-6 1-15,-2-4-3 0,-1-5 0 16,-2-4-11-16,-3-4-1 0,0-9-4 16,-6-6-5-16,-3 2-2 0,-4 5-7 15,-2 9-2-15,-4 8-4 0,-4 3-11 16,-2 0-13-16,-4 4-21 0,-2 4-21 16,0 3-12-16,0 0-36 0,1 3-44 15,-4 5-69-15,7 1-54 0</inkml:trace>
  <inkml:trace contextRef="#ctx0" brushRef="#br1" timeOffset="160141.51">23527 10403 1340 0,'0'0'70'0,"0"0"-29"0,0 0-41 16,0 0-59-16,0 0-153 0,30-36-116 16,-29 22-169-16</inkml:trace>
  <inkml:trace contextRef="#ctx0" brushRef="#br1" timeOffset="164067.37">17677 12115 159 0,'0'0'52'0,"0"0"17"16,0 0 8-16,0 0-2 0,0 0-32 15,0 0-5-15,21-25-4 0,-17 20-2 16,-1 2-1-16,3 0 0 0,-2 0 3 16,0 0 6-16,2-1 5 0,1 3 6 15,-2-1 6-15,-1 0-6 0,1 0 0 16,-2 1-3-16,-1-1-1 0,0-2-7 16,-1 3-5-16,-1-4-11 0,-3 1-14 15,-2-1-6-15,-4-1-2 0,-3 2-2 16,-6 2-3-1,-4 2 2-15,-4 5-3 0,-10 7-4 0,-9 6-4 0,-6 8 4 16,0 2 1-16,7 1 4 0,12-6 3 16,12-4-2-16,7-5 1 0,3 0 0 15,-1 0 0-15,3 2 1 0,4 2 1 16,4-3 0-16,6-1 8 16,10 0 5-16,4 0-1 0,6-2-2 15,8 1-2-15,12-1-1 0,3 3-1 16,3 1 1-16,-6-1-1 0,-7 0 3 15,-12-2-3-15,-7-3 9 0,-7 0 4 16,-3-2 8-16,-2 2 6 0,0 2 3 16,-2 1-2-16,-6-1-6 0,-1 0-7 15,-9-1-6-15,-4-1-8 0,-5-1 0 16,-2-1-1-16,-13-3 1 0,-6-2-6 16,-9-3 0-16,-3-4-2 0,7-5-22 15,8 2-16-15,14 2-17 0,6 2-17 16,0-1-3-16,1 1-21 15,-1-1-44-15,3 0-65 0,4 0-28 16,6 1-104-16</inkml:trace>
  <inkml:trace contextRef="#ctx0" brushRef="#br1" timeOffset="164534.65">18059 12372 311 0,'0'0'154'0,"0"0"-34"0,0 0-2 0,29-30 16 0,-19 23-50 15,1 0-16-15,-2 1 5 0,0 2-26 16,-3 0-18-16,-3 3-5 0,1 1-3 16,-3 2-9-16,-1 5 4 0,-1 4 6 15,-3 4-3-15,-4 2-5 0,-1 2 1 16,-1 2-5-16,-4 2-2 16,0-2-3-16,1 0 0 0,-1-2 0 0,1 0-2 15,0-3-1-15,1-2 0 0,4 0 4 16,3-4-6-16,1-2 3 0,4-3-1 15,0-2 3-15,9-3 1 0,3 0 21 16,5-3 3-16,2-2-4 0,4-2-8 16,3-1-3-16,0-1-10 0,4 0-4 15,-3 1-1-15,1 0-1 16,0 1-4-16,-3 0-22 0,0 1-11 16,-3-1-7-16,-2 0-23 0,-3 0-35 15,0-5-70-15,-6 2-99 0,-1-2-109 16</inkml:trace>
  <inkml:trace contextRef="#ctx0" brushRef="#br1" timeOffset="164676.22">18214 12118 796 0,'0'0'81'0,"0"0"-69"0,0 0 16 15,0 0-28-15,2-41-106 0,13 31-28 16,0 3-115-16,-1 1-178 0</inkml:trace>
  <inkml:trace contextRef="#ctx0" brushRef="#br1" timeOffset="165428.47">18683 12423 385 0,'0'0'135'0,"0"0"-51"0,0 0 18 16,0 0-46-16,0 0-33 16,0 0 17-16,14-33-10 0,-9 26 3 15,-2 1 3-15,3 1 8 0,-2-1 12 16,-3 1 2-16,1-2-11 0,-1-1-14 15,-1-1-7-15,0-1-12 0,0-1-2 16,0 0 4-16,-1-1-6 0,-1-2-3 16,-1 2 1-16,0-1 1 0,-2 0 0 15,-3 2 7-15,2 1-5 0,-4 0-1 16,0 3-5-16,-3 3-5 0,-1 1-1 16,-2 2-23-16,-2 1 5 0,-1 1 19 15,2 5-1-15,-1 3-16 0,1 4-127 16,4 3 134-16,0 1 6 0,1 2-41 15,3 1-11-15,4 0 47 0,4-1 5 16,1 0 2-16,0-3 1 0,5-2 2 16,4-2-1-16,0-4 6 0,4-2-2 15,4-3-1-15,0-3 1 0,0 0 4 16,-1-5-4-16,-1-3 3 0,2-2-1 16,-4-3 0-16,3 1 4 0,-3 1 7 15,-1 1 1 1,-2 5 1-16,-2 0 3 0,-4 3-12 0,1 2-3 15,-2 2 1-15,-3 4 3 16,0 4 0-16,2 3-6 0,-1 4-4 0,1 3 1 0,2 6-1 16,0 9-1-16,1 12 0 0,1 7-1 15,-1 3-10-15,-2-7-2 16,-3-5 2-16,0-8 9 0,-5-2 2 16,0-6 1-16,0-8 6 0,-1-4 5 15,0-4-3-15,-2 0-2 0,2-3 2 16,-2-2-2-16,-1-6-7 0,0-4-2 15,-2-7 2-15,3-5 0 0,-3-5 1 16,3-5 0-16,0-5-1 0,-1-10 5 16,8-6-1-16,1 6 11 0,1 8 9 15,10 9 9-15,2 7 0 0,4-2-6 16,2 1-18-16,3-1-9 0,2 2-24 16,0 2-52-16,-2-1-63 15,11-2-53-15,-6 3-87 0,-3 1-93 16</inkml:trace>
  <inkml:trace contextRef="#ctx0" brushRef="#br1" timeOffset="166023">18945 12439 443 0,'0'0'154'0,"0"0"-76"0,18-16 19 0,-9 5-3 16,-1 2-74-16,4-4-17 0,-2 0 5 16,1 1-2-16,2-2-4 0,-2 3-1 15,-1 1 1-15,0 1 7 0,-3 3 12 16,-1 3 7-16,-2 2-8 16,0 1-11-16,0 2-9 0,-2 4 0 15,1 3 2-15,0 3-2 0,-1 2 1 16,1 2-1-16,-2 0 0 0,0 3 0 15,1-1 0-15,-1 0 0 0,-1-1 0 16,3-2 0-16,-2-1 3 0,0-5-2 16,1-2 0-16,-1-2 1 0,-1-3-2 15,0-1 8-15,0-1 30 0,0-1 15 16,0-2 0-16,0-3 6 0,3-1-7 16,-1 0-11-16,3-1-12 0,1-3-8 15,0-1-7-15,2 0-10 0,4-1-3 16,0 0-1-16,2 0-1 0,-1-1-4 15,1 3-1-15,-2 0-1 0,-2 2 3 16,3-2 1-16,-4 4 2 0,-2 2 2 16,0 1 0-1,-1 3-1-15,-3-1 0 0,-1 2 0 0,0 0 0 0,-1 3 1 16,0 3 0-16,-1-1 7 0,0 4-4 16,0 1-2-16,-1 2-2 0,-2 0-1 15,2 2 0-15,0 1-3 0,-1 1-12 16,2-1-1-16,-1 3-1 0,1-3-4 15,1-1-17-15,2 0-21 0,2-3-18 16,1-1-5-16,0-3 0 0,4-1 8 16,-2-3 1-16,1 1 13 0,-1-2 13 15,1 0 5-15,-1 1 7 0,-1-1 15 16,-1-1-1-16,1 1-18 16,-3-2-12-16,2 0-31 0,-2-1-92 15,-1-2-31-15</inkml:trace>
  <inkml:trace contextRef="#ctx0" brushRef="#br1" timeOffset="166335.72">19549 12355 357 0,'0'0'232'0,"0"0"-110"0,13-14 19 0,-8 10-29 16,-2 2-60-16,-2 1-27 0,-1 1 7 16,0 3-27-16,0 6 16 0,-4 3 12 15,-1 6 3-15,0 2-16 0,-1 3-12 16,1 1-8-16,-1 0 2 0,4-1-2 15,1 1-10 1,1-3-25-16,0-1-35 0,0-2-43 0,3 0-38 0,1-4-44 16,-1-4-60-16</inkml:trace>
  <inkml:trace contextRef="#ctx0" brushRef="#br1" timeOffset="166491.99">19645 12146 1021 0,'0'0'156'0,"0"0"-75"0,0 0-30 16,0 0-51-16,0 0-54 0,0 0-32 15,0 0-136-15,0 0-67 0,4-17-145 0</inkml:trace>
  <inkml:trace contextRef="#ctx0" brushRef="#br1" timeOffset="166961.45">20076 12173 544 0,'0'0'85'15,"0"0"-12"-15,0 0 38 0,0 0-31 16,28-34-57-16,-24 25 0 0,1-2 18 16,-3 1 4-16,-1-2 13 0,1-2-5 15,-2 1-3-15,0-2-15 0,0 0-18 16,-2-1-10-16,0-1-2 0,0 2-3 16,-2-1 7-16,0 3-1 0,-1 0 12 15,-2 5-3-15,0 2-2 0,-1 3-9 16,-2 3-2-16,-2 2-2 0,0 6 0 15,-1 4-1-15,1 4-1 16,1 5 0-16,-1 5 0 0,-1 10 1 0,0 11-1 16,1 14 1-16,0 6-1 15,3-4-10-15,1-5-104 0,1-8 114 0,1-3 13 16,2-3 2-16,-2-2-11 16,1-3 7-16,0 0-11 0,-1-1 0 15,0-2-18-15,-1-6-10 0,5-6-33 16,0-6-10-16,2 0-55 0,-1 1-18 15,0 10-48-15,1-4-29 0,0-6-96 16</inkml:trace>
  <inkml:trace contextRef="#ctx0" brushRef="#br1" timeOffset="167195.84">19871 12538 762 0,'0'0'162'0,"0"0"-33"0,0 0 17 0,0 0-72 16,46-33-49-16,-32 25-13 0,2 0-12 16,0 1 0-16,0 0-33 0,-2 0-40 15,2 1-17-15,0 2-27 0,1-1-58 16,8-1-31-16,-4 3-40 0,-1-1-123 0</inkml:trace>
  <inkml:trace contextRef="#ctx0" brushRef="#br1" timeOffset="167352">20330 12476 813 0,'0'0'213'0,"0"0"-133"0,0 0-15 16,0 0-20-16,0 0-43 0,0 0-2 15,-22 36-14-15,10-20-17 0,1-1 10 16,-3 3-27-16,4 1-22 0,2 1-53 16,2 2-67-16,4-3-61 0,2-5-153 15</inkml:trace>
  <inkml:trace contextRef="#ctx0" brushRef="#br1" timeOffset="167508.24">20446 12290 903 0,'0'0'32'0,"0"0"-31"0,0 0-2 15,0 0-87-15,0 0-184 0,0 0-71 16</inkml:trace>
  <inkml:trace contextRef="#ctx0" brushRef="#br1" timeOffset="167852.5">20778 12390 565 0,'0'0'106'0,"0"0"-10"0,0 0 19 0,0 0-76 16,0 0-39-16,0 0-5 15,0 0-14-15,-9-3 14 0,-9 9 5 16,-6 5 15-16,-4 0-4 0,-2 4-1 16,2 1-5-16,2 3-3 0,1 2 6 15,5-2 15-15,3 2 29 0,6-3 18 16,3 0 4-16,5-3-14 0,3-3-26 15,4 0-17-15,6-5-17 0,3-1-1 16,4-4-17-16,4-2-48 0,3-2-62 16,1-4-64-16,15-4-41 0,-7-1-31 15,-2 3-62-15</inkml:trace>
  <inkml:trace contextRef="#ctx0" brushRef="#br1" timeOffset="168980.52">21183 12501 397 0,'0'0'144'0,"0"0"-48"0,0 0 15 16,0 0-32-16,0 0-41 0,0 0 0 16,0 0 1-16,24-25-6 0,-22 21 20 15,0-2-3-15,-2 0 2 0,0-1-8 16,0 0-24-16,-3 0-11 15,-3 0-7-15,0 0-2 0,-2 0 0 16,-3 1-6-16,-2 0 4 0,-2 3 0 16,-1 1 1-16,0 2 1 0,-2 0-4 15,-2 5 2-15,2 5 1 0,0 0-1 16,1 6 2 0,4 1 4-16,4 2 6 0,5-1-2 0,2 2 2 0,3-1 5 15,5 0-4-15,1 0-3 0,4-1 0 16,0-1 0-16,1-3-2 0,2-3 4 15,0-3 2-15,1-5 4 0,-1-3 3 16,3-1 4-16,-2-4-3 0,2-4-8 16,-2-1 1-16,3-3-4 0,-2-1-3 15,1-1-4-15,-3 0-2 16,1 0 0-16,-4 1 0 0,-1 0 0 16,-1 0 0-16,-2-1 0 0,-1 3-1 15,1-1-1-15,-4 2-11 0,0 1 13 16,-1 2 7-16,0 2-5 0,-1 2 9 15,0 2 0-15,-1 1-11 0,0 1-7 16,1 0 6-16,0 0 1 0,1 0 0 16,1 2 0-16,1 1 0 0,0 1 0 15,0-1-1-15,-2 1 0 16,0 1 0-16,0-1 0 16,0 2 1-16,0 1 0 0,0 1 2 0,1 1 0 15,0 0 1-15,-1 0 1 16,1 0-1-16,1 1-2 0,0-2 3 0,0 0-3 0,1 1-1 15,0-2 0-15,0 0 3 0,0 1-2 16,0 1-1-16,1-1 2 16,-1 0 3-16,0-1 0 0,1 0 1 15,-1 1-3-15,1 0 3 0,-1-2-1 16,1 0-1-16,-1-1-4 0,2-1 2 16,-2-2 0-16,1-1-1 0,-2-1 0 15,0 0-1 1,0 0 3-16,0 0-1 0,-1-1 0 0,0-3 0 0,3-3-1 15,-2 0 0-15,2-1-1 0,0-5 0 16,2 1 3-16,1-4-3 0,-1 1 0 16,0 0 0-16,1 0 0 0,1 1-1 15,-2 2 1-15,0 1 0 0,1 3 0 16,-1 1 0-16,-1 2 0 0,-1 1 0 16,-1 2 0-16,1 1 0 0,0 1-3 15,-2 1 3-15,0 2-1 0,1 4-2 16,-2 0 3-16,0 4 1 0,0 1 0 15,-1 2-1-15,-2 3 2 0,1 0-1 16,-1 2-2-16,0-1 2 0,0 0-1 16,-2 1 1-16,1-3-1 0,-2-1 2 15,2-2-2-15,-1-4-1 0,2-2 1 16,-1-3 1-16,1-3 0 0,0-1 3 16,2-1 3-16,3-5 9 0,0-2-6 15,2-3-2-15,2-3 1 0,1-4-5 16,1-2-4-16,1-4 1 0,2 0-2 15,0 2 1-15,1 1 0 0,-1 5 0 16,0 3 0-16,-1 4-1 16,-1 3 1-1,0 1-1-15,-3 3 0 0,-1 2 2 0,-2 0 0 0,-1 1 4 16,-2 5 2-16,0 2-2 0,-1 3 2 16,0 1-2-16,0 6-5 0,0-1 0 15,1 3-3-15,0 0-17 0,1 1-13 16,1-1-11-16,1 1-19 0,0-2-19 15,2 1-8-15,1-2-34 0,-1 0-55 16,4 0-66-16,-2-4-29 0,-1-4-128 16</inkml:trace>
  <inkml:trace contextRef="#ctx0" brushRef="#br1" timeOffset="169343.98">22281 12186 599 0,'6'-8'47'0,"2"-1"44"0,1 0-4 0,3 2-40 0,-4 0-26 15,-2 5 23-15,-1 2 7 0,-2 2-26 16,-1 9-19-16,-2 4-5 15,-2 3 0-15,-3 6 3 0,-1 2-3 16,-4 5 3 0,-1 6 14-16,-1 9 8 0,-4 4 7 15,5-6 3-15,3-9 4 0,3-11 2 16,4-7-5-16,1 4-12 0,0 2-14 16,2 2-7-16,3-3 0 0,2-2-2 15,1-3 1-15,4-3-2 0,0-1 2 16,3-3-3-16,0-2-1 0,3-4-1 15,-1 0-6-15,2-3-3 0,-1-1-17 16,3-1-27-16,-1-5-36 0,-1 1-59 16,8-7-77-16,-6 1-66 0</inkml:trace>
  <inkml:trace contextRef="#ctx0" brushRef="#br1" timeOffset="169531.49">22187 12472 932 0,'0'0'52'0,"0"0"17"0,35-12 31 15,-11 6-40-15,9-1-47 0,12 3-10 16,9 1-3-16,3 0-5 0,2 3-59 16,-3 1-63-16,-2 1-67 0,-12 1-84 15,-7-2-152-15</inkml:trace>
  <inkml:trace contextRef="#ctx0" brushRef="#br1" timeOffset="170048.89">23581 12606 511 0,'0'0'86'0,"0"0"-16"16,0 0 60-16,36-15-25 0,-18 10-53 15,4-2-12-15,3 0 19 0,2-1 1 16,2-2-10-16,1 0 3 0,1 1 1 15,-1-2-10-15,-2 1-8 0,-3-2-11 16,-1-1-4-16,-3 1-9 0,-2-2-8 16,-6 0-3-16,-3-1 1 0,-5 0-2 15,-4 1-2-15,-2-1-20 16,-7 4-7-16,-4 1 1 0,-5 2 8 0,-4 3 8 16,-7 3 5-16,-7 3 6 0,-9 11-2 15,-6 8 1-15,2 7 0 0,11 0-4 16,12-3 0-16,11-7 3 15,5 1 1-15,1 3 2 0,0 2 13 16,2 3 13-16,6-3 14 0,1 0 2 16,7-1 4-16,3-3 3 0,5-1-16 15,4-3-8-15,4-2-11 0,3-3-10 16,2-3-4-16,7-2-9 0,5-3-12 16,-3-2-29-16,-3 0-31 0,0-3-26 15,0-3-30-15,1-1-52 0,9-5-45 16,-13 4-32-16,-11 1-111 0</inkml:trace>
  <inkml:trace contextRef="#ctx0" brushRef="#br1" timeOffset="170370.9">24209 12536 644 0,'0'0'58'0,"0"0"33"0,0 0 36 0,0 0-80 0,0 0-35 15,34-31-10-15,-29 29-2 0,-2 2 0 16,1 4 0-16,-3 4 1 0,-1 3 3 16,0 6 7-16,-1 2 7 0,0 4-9 15,-1 0-8-15,2 2 2 0,4-1 4 16,2-2 16-16,2-2 10 0,3-2-2 16,2-4 2-16,1-4 5 0,2-4 6 15,-2-4 9-15,1-2-3 16,0-6-3-16,3-3-13 0,-1-5-23 15,2 0-6-15,-1-5-2 0,-1 0-3 16,0-6-22-16,0 2-35 0,0-3-30 16,0 0-26-16,-2 3-56 0,4-1-48 15,-3 6-20-15,-4 4-122 0</inkml:trace>
  <inkml:trace contextRef="#ctx0" brushRef="#br1" timeOffset="170558.53">24779 12556 602 0,'0'0'144'0,"0"0"11"0,0 0 5 16,0 0-89-16,0 0-40 0,0 0-22 16,0 0-3-16,-13 0-6 0,7 4 0 15,-2 5 6-15,-1 2 6 0,1 3 10 16,0 6 8-16,1 1-11 0,0 2-13 16,2 1-2-16,3-1-4 0,2-1-3 15,1-1-27-15,5-1-32 0,3-4-41 16,7 1-67-16,-1-5-83 0,1-5-118 15</inkml:trace>
  <inkml:trace contextRef="#ctx0" brushRef="#br1" timeOffset="170714.78">25022 12391 850 0,'0'0'130'0,"0"0"11"0,0 0-96 16,0 0-45-16,0 0-71 0,0 0-67 15,0 0-70-15,0 0-118 0,-1-13-47 16</inkml:trace>
  <inkml:trace contextRef="#ctx0" brushRef="#br1" timeOffset="171138.26">25494 12676 488 0,'0'0'100'15,"0"0"27"-15,0 0-29 0,0 0-47 16,0 0-21-16,1-38 3 0,-2 29-9 16,-2 0-12-16,-1 0-9 0,-3 1-2 15,-2 1 1-15,-2 0 2 0,-5 2 0 16,-1 1 0-16,-4 2-4 0,-3 2-1 15,-1 1 0-15,-2 5-25 0,2 3-14 16,0 4-7-16,1 2-3 0,5 3-12 16,3-1 17-16,6 1 22 0,3-1 23 15,6-1 14-15,2 1 44 0,6-2 14 16,3-2-29-16,3-3 24 16,3-4-10-16,2-4 25 0,2-2-25 15,1-7-2-15,0-4-2 0,1-3-9 16,0-5 4-16,-1-4-11 0,2-10-18 15,3-15-4-15,2-14 0 0,0-11 0 16,-3-1-10-16,1 7-5 0,-5 11-14 16,1 10-23-16,-4 15-19 0,-6 7-2 15,-3 10-6-15,-1 3-44 0,0 0-41 16,3 3-32-16,0 1-41 0,-3 5-111 0</inkml:trace>
  <inkml:trace contextRef="#ctx0" brushRef="#br1" timeOffset="171983.07">25848 12662 702 0,'0'0'61'0,"0"0"42"0,0 0 14 0,0 0-92 15,0 0-18-15,9 35 2 0,-1-34 12 16,1-1-2-16,3 0-1 0,1-1 17 15,1-3 10-15,4 0-11 0,-1 0-11 16,0 1-9-16,1-3-4 0,-3 1 0 16,-1-2 2-16,-2-1 1 0,-1-2-4 15,0 0-6-15,-4-2-2 0,-2-1 0 16,-3 0 1-16,-2 0 1 0,-1-1 1 16,-4 0 6-16,-3 0-5 15,-2 1-5-15,-1 2 0 0,-3 2 0 16,-3 1 0-16,-3 2-1 0,-1 6-1 15,-4 0 0-15,-2 9 2 0,0 3-5 16,1 4 4-16,3 5 1 0,2 3 2 16,6 6 15-16,5 0 5 0,5 1 6 15,5-1 4-15,5-4 3 0,4 4-5 16,4-2-18-16,3-2 7 0,4-2-3 16,4-4-7-16,1-6 1 0,2-3 1 31,1-8-6-31,0-3 1 0,-1-1-4 15,-1-7 2-15,-1-3-3 0,-1-3 2 16,-2-3-3-16,0-4 0 0,-1-4 2 16,-3 0-2-16,0-2 0 0,-2 0 1 15,0 2-1-15,-3 2 0 16,-1 2 0-16,-1 4-1 0,-2-1 0 16,1 6 1-16,-1 1 0 0,-2-1 0 15,0 6 0-15,0 2 0 0,-1 1-2 16,1 2-1-16,-1 1 1 0,1 0 0 15,0 3 2-15,0 1-1 0,-1 3-2 16,-1 3 3-16,0 1-1 0,1 3-2 16,-3 5 3-16,0 1 0 0,0 1 1 15,0 1-1-15,1 0 0 0,0-1 0 16,1-1 2-16,1-3-2 0,-1-1 1 16,1-1-1-16,1-4 0 0,0-1 3 15,1-3-2-15,0-6 2 0,0-1 2 16,3-3 4-16,-1-4-1 15,0-2-5-15,2-5-1 0,-1-1 0 16,3-7-2-16,2-9-2 0,6-8 1 16,2-8-1-16,1 5-2 0,-5 13 4 15,-5 11 0-15,-4 9 0 0,0 2-2 16,0-1 0-16,2 1 2 0,-2 5-1 16,-2 0 1-16,-2 2-2 0,-1 4 2 15,-2 6 5-15,0 3 3 0,0 7 5 16,0 3 3-16,0 5-7 0,0 7-5 15,2 6-3-15,0-4-1 0,-1-4-1 16,2-6-8-16,-3-6-15 0,1 1-16 16,0 3-27-16,-1-4-38 0,0-4-26 15,-2 1-53-15,-1-8-90 0,0-4-94 16</inkml:trace>
  <inkml:trace contextRef="#ctx0" brushRef="#br1" timeOffset="172311.2">27199 12510 369 0,'6'-2'57'0,"1"-3"53"0,-3 3 31 0,0-2-70 15,-4 1 2-15,0 2-25 0,-3-2-17 16,-4 3-1-16,-4 0-1 0,-2 3 13 15,-4 2 3-15,-2 4 7 0,-3 2-1 16,-1 4-5-16,-1 3-6 0,2 3-9 16,-1 4-4-16,4 0 6 0,2 3 6 15,3 0 8-15,4 0-3 0,3-1-16 16,4-2-19-16,3-1-4 0,3-4-5 16,6 0-11-16,3-5-23 0,6-1-17 15,4-3-18-15,2-5-20 16,11-2-51-16,5-3-51 0,5-2-20 15,-6-3-15-15,-10-2-140 0</inkml:trace>
  <inkml:trace contextRef="#ctx0" brushRef="#br1" timeOffset="172701.26">27400 12671 527 0,'0'0'95'0,"0"0"44"0,0 0-34 0,0 0-58 16,0 0-10-16,0 0-18 0,0 0 7 0,15-24-12 0,-6 22-7 31,3 0 4-31,3 2 0 0,2 0 1 16,0 0 4-16,5-1-4 0,0 0-6 15,2-2-4-15,3-1 0 0,-3-1-1 16,3 1-1-16,-2-2 2 0,-2-2 0 16,-4-2-2-16,-2 1 0 0,-5-1-2 15,-5 1 2-15,-7-1 0 0,-4 1-2 16,-10 3 1-16,-9 1-2 0,-13 4 1 15,-16 4 0-15,-18 13 2 0,-5 8 2 16,0 4 2-16,12 2 12 0,17-3 33 16,13-4 43-16,12-3 6 0,7-4-5 15,7 1-26-15,1 1-19 0,3 2-18 16,3 3-8-16,6-2-6 0,9-2-6 16,5-2-4-16,6-2-1 0,10-1-5 15,11-1-20-15,7 1-15 0,4 0-23 16,-3-2-27-16,-4 0-34 0,-6-1-38 15,-2-2-71-15,-12-3-101 0,-6-2-220 16</inkml:trace>
  <inkml:trace contextRef="#ctx0" brushRef="#br1" timeOffset="173608.13">17855 13704 200 0,'0'0'208'0,"0"0"-121"0,0 0 1 15,0 0 29-15,0 0-30 0,0-10-15 16,0 9 10-16,0 1-10 0,0 0-10 16,0 0-19-16,0 0-9 0,0 0-4 15,0 2-3-15,0 4 1 0,0 1-6 16,0 3-9-16,-2 4 1 0,-3 4-3 15,-4 4-1-15,1 3-5 0,-3 2-3 16,-3 0-1-16,3 2-1 16,-1-2 3-16,0-1-2 0,0 0 0 15,2-4 3-15,2-1 6 0,2-2 8 16,4-3-2-16,1-2 2 0,1-2 0 16,1-3-6-16,7-2-1 0,2-3-3 15,4-2 1-15,5-1-3 0,0-1-4 16,5-1-2-16,2-4 1 0,0 2 1 15,3-2-2-15,5 1-13 0,-3 0-5 16,-1-1-1-16,0 3-13 0,-6-1-23 16,2 0-19-16,-4-1-22 0,-2 1-37 15,-5-4-42-15,-6 3-73 0,-1-2-152 16</inkml:trace>
  <inkml:trace contextRef="#ctx0" brushRef="#br1" timeOffset="173827.22">17746 13905 604 0,'0'0'123'0,"0"0"-46"0,0 0 79 0,46-3-30 0,-24-1-58 0,13 1-5 15,-5-2-11-15,3-1-35 0,-2 1-12 16,3-2-5-16,8-1-23 15,6-1-32-15,-1-2-62 0,-3 1-92 16,-12 3-81-16,-13 0-153 0</inkml:trace>
  <inkml:trace contextRef="#ctx0" brushRef="#br1" timeOffset="174313.25">18449 13574 539 0,'0'0'53'0,"0"0"-8"16,0 0 36-16,19 35-72 0,-17-20-6 15,-1 5-3-15,-1 1-1 0,-2 4-1 16,-1 1 1-16,-3 9 1 0,0-4 3 15,3 1 2-15,-2-2 29 0,5-5 6 16,-2 3-10-16,2-3-13 0,-1-1-15 16,1-4-2-16,-2-5 2 0,2-2-1 15,0-5 0-15,0-1-1 0,0-6 3 16,0-1 5-16,3-5 13 0,1-5 22 16,1-3 3-16,3-3 16 0,2-4-9 15,3-3-16-15,3-3-13 16,1-3-2-16,5-2-3 0,2 1-3 15,-2 1 3-15,5 1-3 0,1 3-5 16,-2 1-6-16,2 3-3 0,-1 3 0 16,-2 4-1-16,-3 3 0 0,-4 4-1 15,-1 3 3-15,-6 4 8 0,-3 5 6 16,-3 5-1-16,-4 6-1 0,-1 6-1 16,-4 1-3-16,-3 5-7 0,-2 3-4 15,0-1 0-15,2 0-25 0,-1 1-17 16,3-2-38-16,2-3-50 0,0 7-63 15,-1-6-70-15,3-6-129 0</inkml:trace>
  <inkml:trace contextRef="#ctx0" brushRef="#br1" timeOffset="174987.68">19162 13898 283 0,'0'0'120'0,"0"0"-35"0,0 0 0 0,0 0-35 16,19-15-24-16,-15 9 0 0,-2 3 10 16,3-2 10-16,-2 1 8 0,0 0 3 15,2-2-14-15,0 2-7 0,-1 0-2 16,0-2-5-16,0-1-15 0,0 0 4 15,-1 1 2-15,-2-1 13 0,-1 0 2 16,0 0 3-16,0 0-6 0,0 0-5 16,0 0-10-16,0 0 1 0,-3-1-5 15,3 1-5-15,-2 0-6 16,-1 1-2-16,0 1 2 0,-2-1-2 16,1 2 0-16,-3 2 2 0,0 0 3 15,-2 2-2-15,-3 0-1 0,-2 4-1 16,-3 3-2-16,-3 5 1 0,-2 4 0 15,-3 4-1-15,2 2-5 0,-5 4-5 16,5 3-2-16,-1 6 7 0,5-4 6 16,5 1-1-16,4 0 1 0,8-7 4 15,2 3 9-15,0-4 1 0,5-2 7 16,3-5 7-16,2-4 1 0,4-6-4 16,-1-5-13-16,2-2 1 0,1-7 26 15,0-3 5-15,0-7-5 0,3-1-15 16,0-5-12-16,-2-2-6 0,4-3-6 15,-4 0 0-15,0 1 1 0,-4 1-1 16,1 4 0-16,-3 6-2 0,-6 3-5 16,1 5 1-16,-6 2-5 0,0 6-6 15,-1 0-11-15,-7 6 21 16,2 2 3-16,-1 5 4 0,-1 2 2 0,-1 2-1 16,4 0 4-16,2 1-2 0,2-1 2 15,1-2-1-15,0 1 2 0,1-4 2 16,6 1 0-16,1-2 0 0,2-4-1 15,3 0-7-15,3-3-2 0,1-4-26 16,4 0-38-16,2-1-47 0,1-3-23 16,0-1-41-16,13-1-41 15,-6 1-12-15,-6 0-104 0</inkml:trace>
  <inkml:trace contextRef="#ctx0" brushRef="#br1" timeOffset="175332.57">19661 13441 635 0,'0'0'80'0,"0"0"-14"0,0 0 47 0,14-2-57 16,-11 11-50-16,-3 2-6 0,-1 6 2 15,-5 4-2-15,-5 9 0 16,-4 14 0-16,-3 9 1 0,-2 6 9 15,2-2 25-15,0-6 9 0,6-6-7 16,0-2 4-16,3-4-6 0,3-1 4 16,3-8-7-16,2-8 0 0,1-7-3 15,0-1 1-15,3 1-6 0,2 1-3 16,3-2-5-16,1-3-1 16,3-4-4-16,2-2-4 0,2-5-2 0,3 0-5 15,-2 0-8-15,4-4-13 16,1 1-13-16,0-2-15 0,-1-2-15 0,1 1-20 15,0-2-31-15,-3 0-53 0,7-8-52 16,-7 1-61-16</inkml:trace>
  <inkml:trace contextRef="#ctx0" brushRef="#br1" timeOffset="175506.79">19635 13872 915 0,'0'0'170'0,"0"0"-28"15,0 0 12-15,0 0-55 0,0 0-67 16,39-24-21-16,-16 17-5 0,11 0-6 16,10 2 0-16,13 2-43 0,7 3-37 15,0 0-48-15,2 5-61 0,-19 0-102 16,-6-1-74-16</inkml:trace>
  <inkml:trace contextRef="#ctx0" brushRef="#br1" timeOffset="176257.11">21363 13991 500 0,'0'0'92'0,"0"0"-25"0,0 0 57 15,0 0-37-15,0 0-46 0,10-39 11 16,-9 34 9-16,-1 0 8 15,1 0-12-15,-1 1-12 0,1 1-3 16,-1-1-1-16,1 1 1 0,0-2-3 16,0 1-5-16,0-2-9 0,-1 0-10 15,0-1-10-15,0-2-3 16,-3 0-1-16,-3 1-1 0,-3 1-7 0,-6 1-3 16,-2 4 2-16,-5 2-1 0,-5 1 1 15,-1 6-2-15,-2 5-1 0,-1 4-1 16,2 5 2-16,3 4-5 0,5 1-6 15,5 3-4-15,7 1 15 0,6-2 10 16,3-1 1-16,5-2 5 0,3 0 7 16,1-3 4-16,5-2-2 0,-1-5 1 15,3-3-3-15,-1-3-5 16,2-5-3-16,-1-3 0 0,2-1-2 16,0-4 0-16,-2-4-3 0,2-2 0 15,-2-1 1-15,1-4 1 0,-3-3-2 16,1-3 0-16,-2-2 0 0,-2-1 0 15,1 3 0-15,-2 1 0 0,-1 4 1 16,-2 5-1-16,-3 0 0 0,-2 5-1 16,-1 3 1-16,-1 2 2 0,-1 1-2 15,-4 4-3-15,0 6 1 0,-3-1 2 16,1 4 1-16,0 1 6 16,1 1 9-16,0 0 10 0,3 3 5 15,3-1 1-15,0-1 3 0,2 0 5 16,6-2 4-16,1 0-5 0,4-3-2 15,2-1-17-15,5-3-11 0,0-2-9 16,3-1-7-16,1-1-37 0,-1-3-26 16,2 0-26-16,0 0-36 0,-2-3-29 15,9-4-81-15,-7 0-108 0,-6 0-163 0</inkml:trace>
  <inkml:trace contextRef="#ctx0" brushRef="#br1" timeOffset="176741.99">21827 14084 224 0,'0'0'202'0,"0"0"-150"0,0 0 53 0,10-9-13 0,-8 6-12 15,1 0-9-15,-1 0 6 0,-1 2-20 16,1-2-2-16,-1 0-13 0,-1 2-8 15,1 0-7-15,-1-2 3 0,0 1-4 16,0 1-13-16,0 1-2 0,0 0 1 16,0 0 0-16,0 0-1 15,-3 0-5-15,0 3 0 16,-1 2-3-16,-1 4 2 0,1 1-3 0,1 0-1 16,2 2 0-16,0 1-1 0,1-1 2 15,1-1 0-15,2 2 7 0,2-2 7 16,0-1-1-16,2-2 5 0,1 0-3 15,0-2 7-15,-1 0-4 0,2-1-5 16,2-1-3-16,-1 0-5 0,0-2-3 16,2 1 2-16,-1-1-4 0,-1-2 1 15,0 0 3-15,-2 0 19 0,-1-4 9 16,-1-1 2-16,2-1-5 0,-3-2-6 16,-1-3 4-16,1-3 0 15,-1-1 2-15,1-6-11 0,0-1-13 16,0-2-6-16,1 2-1 0,0 1-11 15,0 4-15-15,2 1-14 0,-1 5-15 16,-1 1-35-16,0 3-29 0,2 4-23 16,-1 1-28-16,1 2-26 0,5 3-28 15,-1 3-63-15</inkml:trace>
  <inkml:trace contextRef="#ctx0" brushRef="#br1" timeOffset="177414.3">22368 14133 528 0,'0'0'128'0,"0"0"-7"0,0 0 14 0,0 0-79 0,0 0-28 15,17-17-8-15,-17 13 3 0,0-1 12 16,0-1 10-16,0 3 1 0,0-3 4 16,0 0-12-16,0-1 1 0,0 1-1 15,0 1-1-15,-1-2-3 0,1-2-4 16,-1 1-11-16,0 0-11 0,-1-2-3 15,1 0-5-15,-2 1 0 0,-3-1 0 16,-1 2-2-16,-2 1 2 0,-5 2-3 16,-1 1-1-16,-4 3-8 0,-1 1-7 15,-3 1-7-15,0 3-8 0,1 3 0 16,4 3-1-16,2 1 5 0,6 3 23 16,3 0 5-16,6 3 1 0,2-1 1 15,7 3 3-15,4-2 7 0,5 0 1 16,3-2 3-16,1-2 3 0,4-3-7 15,-2-3 2-15,0-2-4 0,-2-4 4 16,-2-1 9-16,-3-5-7 0,-1-2-5 16,-4-1-1-16,-2-1-3 0,-3-2-3 15,-2-1 1-15,-2-2-3 0,-1-1 0 16,-1-1 0-16,0 4 0 0,0 1 0 16,-2 3 1-16,-1 3-2 0,-1 4 2 15,0 1-2-15,-3 4 2 16,1 3 1-16,0 4 1 0,0 2 0 15,0 2 0-15,0 6 3 0,2 3 8 16,0 9 2-16,3 10 0 0,1 8-7 16,3 2 1-16,2 0-2 0,-2-4-2 15,1-4-3-15,-3 1-3 0,-1-3-2 16,0-1-4-16,0-5-3 0,0-5 8 16,0-9 2-16,-4-7-1 15,2-4 2-15,0 1 2 0,0-3-4 0,-3-2 2 16,0-4-2-16,-2-4-11 0,-3-7 5 15,0-1 6-15,0-6 2 0,-3-6 3 16,2-1 7-16,0-10 2 16,1 0-5-16,3-1-8 0,4-6-1 15,3 10 0-15,3-2-7 0,3 3-2 16,4 6-8-16,1-1-18 0,3 2-27 16,3 1-39-16,2 1-34 0,11-9-96 15,-6 7-78-15,2 1-142 0</inkml:trace>
  <inkml:trace contextRef="#ctx0" brushRef="#br1" timeOffset="177555.38">22756 14272 800 0,'0'0'119'0,"0"0"0"0,0 0 53 0,6 1-85 0,-6-1-60 16,1 0-27-16,-1-2-46 0,1 0-87 15,3-2-114-15,-1 0-93 16,4 0-184-16</inkml:trace>
  <inkml:trace contextRef="#ctx0" brushRef="#br1" timeOffset="178024.63">23674 14103 760 0,'0'0'32'0,"0"0"-32"16,0 0 10-16,0 0-10 0,0 0-69 15,-34-9 15-15,14 8 19 0,-1 0 5 16,-2 1-3-16,-2 1 15 0,1 3 18 15,1 0 3-15,4 2 34 0,2 2 15 16,5 1-5-16,3 1-30 0,5 3-4 16,3 0 7-16,2 2 3 0,6 1-1 15,5 1-8 1,2 1-5-16,4 3 11 0,3-1 20 0,1 0 12 0,3 1 21 16,1 0 8-16,-1 0-18 15,-2-3-7-15,-1 1 2 0,-2-1-4 16,-6-1-9-16,0-3-14 0,-7 0-11 15,-5-2-7-15,-4-2-4 0,-8 0 2 16,-7-5 3-16,-12-1-7 0,-12-2-3 16,-11-2-4-16,-3 0-17 0,3-1-21 15,5-2-26-15,8-1-16 0,4 3-26 16,8-1-38-16,7-1-38 0,6 0-27 16,4-1-59-16,5 2-94 0</inkml:trace>
  <inkml:trace contextRef="#ctx0" brushRef="#br1" timeOffset="178618.53">24204 14384 570 0,'0'0'133'0,"0"0"-51"0,0 0 29 0,0 0-75 16,0 0-9-16,39-25 6 0,-31 18 3 16,0 0 4-16,-1-1 4 0,0 0-3 15,-3-2-17-15,-1 0-6 0,-3 1 5 16,0-1 1-16,-6 0 0 0,-1-1-3 16,-3 3-9-16,-4-1 0 0,-2 0-8 15,-2 2-4-15,-5 2-9 0,-2 1-12 16,-3 4-4-16,-3 2-2 0,1 5-7 15,-1 4-19-15,1 3-6 0,1 2-9 16,4 5 22-16,3 3 39 0,5 0 7 16,3 3 0-16,7 0 11 0,4-3 22 15,3 0 19-15,6-3 22 0,4-4-1 16,4-4-18-16,1-5-17 0,3-5-5 16,0-3-8-16,2-5 2 15,2-4-7-15,-1-4-9 0,0-1-11 16,-1-5 2-1,-1-2 0-15,0 0-2 0,-3-3-6 0,-2 2-6 0,-4 3-1 16,0 2-5-16,-5 6 3 0,0 2-7 16,-3 4 4-16,-1 3 15 0,-1 2-12 15,-3 3 15-15,0 5 15 0,-2 4 12 16,0 2-2-16,2 2-1 0,-1 5-7 16,3 4 4-16,0 0 6 0,2 2-1 15,4 0 2-15,3-3-2 0,2 0-5 16,5-4-4-16,2 0-7 0,4-3-9 15,3-4-1-15,1-4-17 16,1-2-27-16,0-5-38 0,1-2-6 16,0 0-2-16,-2-3-18 0,-1-5-44 15,4-15-66-15,-6 2-75 0,-4-4-181 16</inkml:trace>
  <inkml:trace contextRef="#ctx0" brushRef="#br1" timeOffset="178869.12">24726 13959 653 0,'0'0'118'0,"0"0"54"0,0 0-69 0,0 0-49 0,33-18-14 15,-29 18-5-15,-3 7-4 16,-1 5 3-16,-2 8-6 0,-5 5 0 16,-4 14 2-16,-5 17-1 0,-6 12 1 15,-2 3-4-15,2-6-3 0,2-7 1 16,5-12-4-16,1-4-8 0,5-6-8 15,4-9 0-15,1-8-4 0,3-1-22 16,1 1-42-16,0 0-20 0,3-3-30 16,4-4-44-16,9-10-56 0,0-2-70 15,-2-1-135-15</inkml:trace>
  <inkml:trace contextRef="#ctx0" brushRef="#br1" timeOffset="179219.84">24868 14477 625 0,'0'0'109'0,"0"0"63"0,0 0-68 16,37-6-64-16,-26 3-15 0,2-2-6 15,2-1-1-15,0-1-4 0,3 0 3 16,0-1 2-16,1-1-8 0,2-1 1 16,0 0 0-16,0-2-4 0,0 0-5 15,-1-2 1-15,-3 0-2 0,-2-1 1 16,-5-1 2-16,-4 1-3 0,-4-2-2 15,-2 2-11-15,-8 3-6 0,-8 2-8 16,-2 2 2-16,-5 3 17 0,-6 5 6 16,-7 6 2-16,-7 10 8 0,2 4 12 15,8 4 9-15,3 6 8 16,10 3 3-16,0 6 13 0,3 2 13 16,10-8-11-16,5-10-18 0,2-8-12 15,3 4-12-15,3 1-10 0,5-3-5 16,2 0-30-16,2-7-45 0,3-3-39 15,2-2-28-15,4-3-47 0,12-2-35 16,-5 0-18 0,-3-1-103-16</inkml:trace>
  <inkml:trace contextRef="#ctx0" brushRef="#br1" timeOffset="179610.97">25514 14338 716 0,'0'0'156'0,"0"0"-34"0,0 0-14 0,0 0-82 15,30-41-21-15,-30 33-5 0,-2 2-2 16,-6 0-6-16,-3 3 4 16,-5 2 4-16,-3 1 0 0,-4 0 4 15,-1 2 10-15,-1 5-6 0,0-1-1 16,2 1-3-16,1 0-2 0,3-1 1 15,5 1-3-15,3 0 0 0,3 1 0 16,6 0 0-16,2-1 0 0,5 2 0 16,6 2 1-16,3-3 1 0,4 4 12 15,1 0 16-15,3 3 14 0,2-1-4 16,0 3-6-16,-2 1-8 0,0-2-7 16,-4 4 0-16,-6-3 0 0,-5 3 3 15,-5-3-1-15,-4 0 6 16,-9-2-3-16,-6 0 5 0,-4 0-5 15,-6-2-1-15,0-1-15 0,-2-3-8 16,-1-2 0-16,0-1-36 0,1-2-30 16,1-3-26-16,3-1-43 0,-1-5-78 15,4-2-170-15</inkml:trace>
  <inkml:trace contextRef="#ctx0" brushRef="#br1" timeOffset="182051.4">26788 14352 398 0,'0'0'69'0,"0"0"-28"0,0 0 21 16,0 0-15-16,0 0-22 0,8-34-16 16,-6 29 4-16,2 0 12 0,0-1-3 15,3 0 5-15,-2 0 8 0,2 2 5 16,-1 0 17-16,-2-2 1 0,-1 3 0 16,1-2 2-16,-2 3-13 0,-1-3-3 15,0 1-1-15,-1-1-3 0,0 0-10 16,-3-2-11-16,-1 0-8 0,-1 1-2 15,-1 1 8-15,-2 0-13 0,-2 0-3 16,-5 0 1-16,0 2-2 0,-4 1-1 16,-4 2 1-16,-3 3-3 0,-2 6-2 15,-3 4-15-15,-1 5-11 0,1 3 2 16,1 3 14-16,3 3-7 0,2 1-3 16,4 3 13-16,3-1 12 0,6-1 1 15,4-2 0-15,4-3 10 0,3-1 4 16,4-5-1-16,5-1 5 15,6-6 9-15,4-4 0 0,2-4-1 16,3-3-3-16,2-4-1 0,-1-7-3 16,0-3-9-16,-1-3-1 0,-3-4-5 15,-2 0-1-15,-3-2 1 0,0-1-2 16,-4 2 7-16,-2 0 3 0,-1 1 3 16,-3 1 3-16,-1 4-3 0,-2 2 0 15,-1 2-4-15,0 4-7 0,-1 2-1 16,0 4-4-16,0 2-1 0,0 0-2 15,-1 8-2-15,0 6 5 0,-2 7 0 16,2 13 0-16,0 17 0 0,6 18 1 16,6 9-1-16,2 5 1 0,-5-6-1 15,-4-7 0-15,-4-6-1 16,-4-4-1-16,-1-4-19 0,-3-4 10 16,-3-3 11-16,0-6 0 0,-1-4 0 15,0-11-5-15,3-7 4 0,2-8-11 16,-2-4-2-16,0-1-17 0,-2-1 11 15,-3-2 16-15,0-4 4 0,-1-1 8 16,-1-6 13-16,0-3 4 0,2-9-6 16,0-8-12-16,4-14-5 0,3-14-2 15,6-4 0-15,3 1 1 0,7 8-1 16,4 9 1-16,0 9-1 0,0 6 0 16,-2 5 0-16,1 3-6 15,3-4-32-15,2-4-39 0,5-3-50 16,14-6-85-16,-4 5-81 0,-1 5-55 0</inkml:trace>
  <inkml:trace contextRef="#ctx0" brushRef="#br1" timeOffset="182488.84">26980 14520 656 0,'0'0'50'0,"22"-8"60"0,-6 0-13 0,5 0-58 15,2 1-18-15,2 0-3 0,-1 1 9 16,2 3-1-16,-1 3 6 0,-1 2 4 16,0 1 1-16,-4 4-1 0,1 4-8 15,-2 3-6-15,0 3-10 0,0 5-4 16,-5 3-3-16,0 2-5 0,-3 1 2 15,-4-2-2-15,-4 0 0 0,-3-3-10 16,-5-2-11-16,-6-3-6 0,-3-3-7 16,-2-3 2-16,-4-3 5 15,1-4 3-15,-1-4 12 0,-1-1 5 16,3-7 1-16,1-2 6 0,3-5 8 16,1-3 24-16,6-1 0 0,3-6 7 15,4 0-5-15,2-3-12 0,6 0-3 16,6 3-5-16,3-1-4 0,5 2-1 15,3 3-9-15,3 3 0 0,2 0-6 16,6 4-24-16,4 2-34 0,6 2-30 16,0 5-19-16,-6 4-28 0,-8 0-14 15,-8 6 21-15,-7-2-112 0</inkml:trace>
  <inkml:trace contextRef="#ctx0" brushRef="#br1" timeOffset="182864.25">27566 14554 346 0,'0'0'246'0,"0"0"-163"16,0 0 27-16,0 0-21 0,0 0-47 15,0 0-5-15,43-6-3 0,-23 3 1 16,0-1-6-16,3 0-4 0,-1 0 3 16,0-2 2-16,-1 4 6 0,-4-3-1 15,0 3-11-15,-4-2-9 0,-1 1 0 16,-4-3-7-16,-1 0-2 0,-4-1-5 15,-3 0 2-15,-3 0-3 0,-6 1-6 16,-6-1-17-16,-4 3 1 16,-4 0 0-16,-5 4 14 0,-7 1 0 15,-10 11-6-15,-6 9 6 0,0 7 3 16,7 4 2-16,13-1 3 0,8 0 4 16,8 2 14-16,7-5 8 0,4-1 0 15,3-8 7-15,4-2 7 0,4 4 10 16,5 0-11-16,5 0-18 0,4-3-14 15,4-6-7-15,2-3-2 0,2-7-51 16,2-2-41-16,7-2-31 0,4-8-53 16,6-4-21-16,-3-3 2 0,-10 2-65 15</inkml:trace>
  <inkml:trace contextRef="#ctx0" brushRef="#br1" timeOffset="183443.55">28141 14591 232 0,'0'0'283'0,"0"0"-202"0,0 0 37 0,0 0-43 0,0 0-38 0,30 10-4 16,-24-9-3-16,-1-1-1 0,1 0 14 15,-1-1 40-15,1-4 5 16,-3-1-20-16,-1-1-18 0,-1 0-17 15,-1 0-15-15,-1 0-5 0,-3-3-9 16,-4 2-4-16,1-2-1 0,-5 3-1 16,-1 4 0-16,-2 1-5 0,-2 2-1 15,-4 6-11-15,-2 7 0 0,-2 5 0 16,-4 8-9-16,-2 12 1 0,0 6-1 16,6-2 2-1,10-8 4-15,8-3 18 0,5-8 2 0,2-1 2 0,1-1 6 16,5-7 0-16,2-3 4 0,3 0 1 15,1-6-1-15,1-4 1 16,3-4 19-16,-3-6 0 0,0-2-2 16,-2-7-2-16,-1-3-15 0,1-5-5 15,-2 1-4-15,0-3-2 0,-1 3 0 16,1 3 0-16,-3 3-2 0,-1 5 2 16,0 4 0-16,0 3 0 0,-1 2 0 15,-2 3 2-15,-1 2 10 0,-1 1-6 16,0 6 2-16,-1 1 13 0,-1 5 2 15,-2 1 3-15,2 2-1 0,0 3-1 16,1-1 7-16,1 0 1 0,0-2-6 16,3 0-5-16,3-5-6 0,2 2-6 15,1-4 3-15,4-2-3 16,0-3-1-16,3-3-8 0,1-1-3 16,2-1-24-16,-1-4-19 0,2 2-15 15,2-3-12-15,-1-1-7 0,2-1-11 16,1-4-41-16,0-1-43 0,6-12-35 15,-6 3-45-15,-4-2-184 0</inkml:trace>
  <inkml:trace contextRef="#ctx0" brushRef="#br1" timeOffset="183725.38">28593 14201 695 0,'0'0'69'0,"0"0"29"0,0 0-38 0,0 0-47 0,-7 25-6 16,-2-8-2-16,-1 3 1 0,-5 12-2 16,-4 11-3-16,-1 10 13 0,-2 3 34 15,4-3 22-15,2-5-5 0,4-6-5 16,2-3-12-16,5-2-12 0,0-9-9 16,4-6-5-16,1-6-9 0,0-3-6 15,3 4-4-15,3-1-1 0,3 0 2 16,1-4-2-16,1-4-2 0,4-4-9 15,0-4-22-15,4 0-15 0,0-4-19 16,3-3-34-16,-2-2-21 0,8-9-45 16,-8 3-68-16,-1 1-116 0</inkml:trace>
  <inkml:trace contextRef="#ctx0" brushRef="#br1" timeOffset="183913.41">28495 14620 822 0,'0'0'215'0,"0"0"-70"16,0 0 21-16,0 0-79 0,0 0-45 16,44-12-13-16,-25 6-17 0,3-1-7 15,2 1-5-15,2-1-26 0,0 4-25 16,1 0-30 0,1 3-9-16,1 0-39 0,1 0-32 0,-2 0-21 0,10 0-14 15,-7 1-47-15,-4 1-61 0</inkml:trace>
  <inkml:trace contextRef="#ctx0" brushRef="#br1" timeOffset="184298.16">28967 14652 424 0,'0'0'256'16,"0"0"-182"-16,0 0 28 0,0 0-11 16,0 0-60-16,0 0-13 0,0 0-6 15,0 0 4-15,5 1 0 0,1-1-1 16,0 0 10-16,3 1-4 0,1 0 1 15,1 1 5-15,3-1-6 0,-2-1-9 16,2 0-6-16,0 0 0 0,-3 0 1 16,0-4 0-16,-1 0-4 0,-2-3 0 15,-3-4-3-15,-3 1 2 16,-1-3-2-16,-1 1-6 0,-5 2 2 16,-5 0 0-16,-4 2 0 0,-3 2 4 15,-4 2 3-15,-3 2-1 0,-1 2 1 16,-3 3 0-16,0 5-3 0,2 6 0 15,-1 1 0-15,5 6 1 0,5 4 9 16,3 1 27-16,6 3 20 16,4 2 15-16,3-2-15 0,4 1-16 15,5-3-11-15,6-1-9 0,2-4-15 16,7-4-3-16,2-4-3 0,3-3-58 16,8-2-44-16,7-4-19 0,5-5-22 15,0 0-40-15,-5-5-34 0,-13-1-8 16,-13-1-90-16</inkml:trace>
  <inkml:trace contextRef="#ctx0" brushRef="#br1" timeOffset="184723.57">29249 14695 665 0,'0'0'80'15,"0"0"84"-15,0 0-56 0,0 0-57 16,0 0-12-16,0 0-10 0,34-34-10 15,-26 31-1-15,0 2-9 0,3-2 5 16,-2 3-3-16,2 0 1 0,0 0 10 0,0 3 1 16,-1 0 6-16,3 3-3 0,-1 1-8 15,1 2-3-15,-1 4-7 0,0 1-3 16,0 5 5-16,-1 3 0 16,1 1 4-16,0 5 0 0,-2 0-2 15,2 4 1-15,-1-3-9 0,-1-1 5 16,-1-1-7-16,-4-4 2 0,-2-2-2 15,-3-2-2-15,0-5 0 0,-7-4 0 16,-3-4-10-16,-1-1-7 0,-2-5-4 16,-1-2 17-16,2-3 4 0,2-5 4 15,3 0 7-15,3-5 5 16,3-2-4-16,1-1-8 0,4-4-4 0,5-2 1 16,4 2 2-16,3-1-1 0,3 3 4 15,4 4 8-15,0 2 5 0,5 3 5 16,2 2-11-16,1 2-9 0,7 0-1 15,3 2-3-15,10 3-38 0,0-1-43 16,-1 3-41-16,-5 0-28 16,-3 2-62-16,-12-1-91 0,-6 0-185 0</inkml:trace>
  <inkml:trace contextRef="#ctx0" brushRef="#br1" timeOffset="186087.77">18536 15525 279 0,'0'0'99'0,"0"0"-14"0,0 0 44 16,0 0-46-16,0 0-21 0,20-7 12 16,-20 5-3-16,0 2-5 0,0 0-28 15,-6 0-14-15,-2 3-9 0,0 3-1 16,-4 2 1-16,-1 6 2 0,2 2-6 15,-3 5-9-15,1 5-1 0,3 1 1 16,1 1 0-16,1 2-2 16,5 0 0-16,3 0 0 0,3 0 0 15,5-2 0-15,1-4 1 0,4-2-1 16,2-4 0-16,2-2 3 0,3-5 7 16,-2-3 19-16,2-3-3 0,0-3-6 15,0-2-12-15,0-1-4 0,0-4-1 16,-1-2 1-16,-1 1 5 0,-2-4 2 15,-2-1 7-15,-1-3 7 0,0 1 11 16,-2-2 2-16,-2-2 1 0,-1-1-8 16,1-3-19-16,-2-2-5 0,2 1-2 15,-1-2-4-15,2 2-1 0,-2 2 0 16,1 2 1-16,1 3-1 0,-1 3 0 16,2 1 0-16,-1 2 0 0,-1 4 0 15,2 2 0-15,-1 3 1 0,-1 0 0 16,-1 8-1-16,0 3 0 0,1 4 0 15,-4 3 0-15,2 3 0 0,-2 3 0 16,-1 1 0-16,-1 1 0 0,-1 1 0 16,-2-1 1-16,0-3-1 0,0-1 1 15,3-4-1-15,-3-2 0 0,0-4 1 16,0-4-1-16,0-4 2 0,0-1 6 16,0-3 7-16,0 0 12 0,0-4 5 15,0-3-12-15,1-4-8 16,2-5 0-16,2-1-1 0,3-5-7 15,1-3-3-15,3-1 0 0,2-3 1 16,5 2-2-16,-1 2 0 0,2 3 1 16,2 3-1-16,-3 5-1 0,-1 7 1 15,-1 1 0-15,-5 6-2 0,-2 2 2 16,-1 6-1-16,-2 5 1 0,-2 3-1 16,-1 5 1-16,0 2 0 0,-1 3 0 15,0-1 0-15,1 2-9 0,1-3-15 16,1 1-21-16,1-4-23 0,1 0-18 15,3-3-19-15,-2-3-37 16,-1-2-63-16,-3-3-73 0,0-6-131 16</inkml:trace>
  <inkml:trace contextRef="#ctx0" brushRef="#br1" timeOffset="186275.19">18941 15242 791 0,'0'0'0'0,"4"-6"-23"0,5 0 5 0,1 0-149 16,-2 0-249-16</inkml:trace>
  <inkml:trace contextRef="#ctx0" brushRef="#br1" timeOffset="186665.82">20194 15505 685 0,'0'0'67'0,"0"0"52"16,0 0 17-16,0 0-82 0,33-20-33 15,-28 18 11-15,-2-1-9 0,-2 3 1 16,-1 7-4-16,0 6 10 0,-1 5 2 31,-6 12 0-31,0 13-6 0,-4 13 0 0,1 4-1 0,2-2-10 16,0-6-3-16,6-8-8 0,-4-4-2 15,3-2-2-15,0-4-12 0,0-6-26 16,2-7-24-16,1-6-34 0,0-1-43 16,0 0-44-16,8 1-48 0,0-2-72 15</inkml:trace>
  <inkml:trace contextRef="#ctx0" brushRef="#br1" timeOffset="187275.53">20258 15647 288 0,'0'0'134'0,"0"0"-73"0,0 0 78 16,0 0-31-16,-4-32-60 0,3 22 5 15,0 2 13-15,0-1-33 0,1 0 1 16,0 0 0 0,0 0 9-16,0 0 3 0,0 1-6 0,0-1-3 0,1 1-2 15,1 1-2-15,1 0-2 0,0 1-3 16,2-1-10-16,0 0-5 15,0 2 0-15,4 1-4 0,0-1-1 16,1 0-3-16,3 0-2 0,0-1 0 16,2 0-3-16,2-1 2 0,0 1-1 15,0 0-1-15,1 2 2 0,0 0-4 16,-1 2 3-16,-2 1-1 0,0 1 0 16,-4 0 0-16,2 0 0 0,-5 3 0 15,-2 1-1-15,-1 1 0 0,-3 2-1 16,-2 2 2-16,0 2-1 0,-6 4 1 15,-2 1 1-15,-3 1-1 0,-4 2 0 16,-4 1-1-16,-2 2-4 0,-6-2-12 16,1 3 0-16,-2-1-2 0,-1 1 4 15,-1-2 9-15,2 2 3 0,1-3 3 16,5-1 1-16,2-1 0 0,3-2-1 16,3-1 3-16,5-1-2 0,3-4 2 15,2 0 3-15,4-2-5 0,6-1 6 16,3 1 8-16,4-1 4 0,7 2 7 15,2-2 1-15,2 1 3 0,1 2 0 16,4 0-3-16,0 1-6 0,1 0-5 16,0-1-9-16,0 0-2 0,1 0-5 15,-2-2 0-15,0 0-27 16,-2-1-26-16,-1 0-36 0,-1-1-28 16,-2-2-62-16,5-1-69 0,-6 0-69 15,-3-3-163-15</inkml:trace>
  <inkml:trace contextRef="#ctx0" brushRef="#br1" timeOffset="187901.07">20898 15488 485 0,'0'0'92'0,"0"0"-2"0,14-10 52 0,-7 4-52 0,0 0-52 15,0-1-3-15,1-1 0 0,0 1-11 16,1 0-7-16,1 0 7 0,1 0 6 15,1 0 4-15,2 0 5 0,1 2-2 16,2 0-12-16,0 0 0 0,-1 3-2 16,1 0-4-16,-1 0-3 15,-2 2-5-15,-1 0 1 0,1 5-3 16,-2-1-2-16,-1 3-2 0,2 2-1 16,-4 3-2-16,-1 1-2 0,1 5 3 15,-3 2-3-15,0 2 2 0,-3 1 2 16,-1 4-2-16,-2 1 1 0,-2 0-2 15,-5 1 1-15,-5 0 1 0,-2 0-3 16,-5 3 3-16,-1-3-2 0,-2 0-1 16,-2-1 2-16,0-1-1 0,3-2 1 15,0-2-1-15,4-2 13 0,2-1 9 16,4-4-1-16,2-3-6 0,6-2-8 16,3-3 0-16,3-3-2 0,7-1 5 15,6-2 14-15,4-2 4 0,6 0 1 16,8 0 0-16,6-1-4 0,8-1-2 15,0 0-10-15,-3-1-8 0,-5 1-4 16,-8-2-2-16,-3 2-10 0,-6-1-24 16,-4 1-15-16,0 0-15 0,3 1-47 15,2 0-19-15,4 1-18 0,4 0-62 16,-5 0-80 0,-6 0-106-16</inkml:trace>
  <inkml:trace contextRef="#ctx0" brushRef="#br1" timeOffset="188135.38">21976 16055 836 0,'0'0'298'0,"0"0"-298"0,0 0-23 0,23-29-22 15,-14 15-188-15,-3-2-166 16</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425AC-12D9-4C63-692D-C7CD5A2173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620232-5A32-447C-CAE1-B36C6FD88D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F555FDD-BFF2-037B-7E36-DD185884F229}"/>
              </a:ext>
            </a:extLst>
          </p:cNvPr>
          <p:cNvSpPr>
            <a:spLocks noGrp="1"/>
          </p:cNvSpPr>
          <p:nvPr>
            <p:ph type="dt" sz="half" idx="10"/>
          </p:nvPr>
        </p:nvSpPr>
        <p:spPr/>
        <p:txBody>
          <a:bodyPr/>
          <a:lstStyle/>
          <a:p>
            <a:fld id="{0F517795-86B8-4419-9987-01F849A6C6B0}" type="datetimeFigureOut">
              <a:rPr lang="en-US" smtClean="0"/>
              <a:t>11/6/2024</a:t>
            </a:fld>
            <a:endParaRPr lang="en-US"/>
          </a:p>
        </p:txBody>
      </p:sp>
      <p:sp>
        <p:nvSpPr>
          <p:cNvPr id="5" name="Footer Placeholder 4">
            <a:extLst>
              <a:ext uri="{FF2B5EF4-FFF2-40B4-BE49-F238E27FC236}">
                <a16:creationId xmlns:a16="http://schemas.microsoft.com/office/drawing/2014/main" id="{392BC90C-3BD9-CCA8-0EDD-4715DF6438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A3C10F-70CE-92A7-832E-CDDBBE6CAD5C}"/>
              </a:ext>
            </a:extLst>
          </p:cNvPr>
          <p:cNvSpPr>
            <a:spLocks noGrp="1"/>
          </p:cNvSpPr>
          <p:nvPr>
            <p:ph type="sldNum" sz="quarter" idx="12"/>
          </p:nvPr>
        </p:nvSpPr>
        <p:spPr/>
        <p:txBody>
          <a:bodyPr/>
          <a:lstStyle/>
          <a:p>
            <a:fld id="{C3A750AE-FE8E-431C-94F7-952BE505A16B}" type="slidenum">
              <a:rPr lang="en-US" smtClean="0"/>
              <a:t>‹#›</a:t>
            </a:fld>
            <a:endParaRPr lang="en-US"/>
          </a:p>
        </p:txBody>
      </p:sp>
    </p:spTree>
    <p:extLst>
      <p:ext uri="{BB962C8B-B14F-4D97-AF65-F5344CB8AC3E}">
        <p14:creationId xmlns:p14="http://schemas.microsoft.com/office/powerpoint/2010/main" val="3794556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AEEDB-0495-992E-3922-5634F54A314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5235BB-6399-6442-C66B-F39D5AFF220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1EA495-3759-489B-AAA3-D1DF4207A1A5}"/>
              </a:ext>
            </a:extLst>
          </p:cNvPr>
          <p:cNvSpPr>
            <a:spLocks noGrp="1"/>
          </p:cNvSpPr>
          <p:nvPr>
            <p:ph type="dt" sz="half" idx="10"/>
          </p:nvPr>
        </p:nvSpPr>
        <p:spPr/>
        <p:txBody>
          <a:bodyPr/>
          <a:lstStyle/>
          <a:p>
            <a:fld id="{0F517795-86B8-4419-9987-01F849A6C6B0}" type="datetimeFigureOut">
              <a:rPr lang="en-US" smtClean="0"/>
              <a:t>11/6/2024</a:t>
            </a:fld>
            <a:endParaRPr lang="en-US"/>
          </a:p>
        </p:txBody>
      </p:sp>
      <p:sp>
        <p:nvSpPr>
          <p:cNvPr id="5" name="Footer Placeholder 4">
            <a:extLst>
              <a:ext uri="{FF2B5EF4-FFF2-40B4-BE49-F238E27FC236}">
                <a16:creationId xmlns:a16="http://schemas.microsoft.com/office/drawing/2014/main" id="{6358137E-65B2-482E-E5B5-BFD639BB43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4031DD-AABB-FD5D-B758-5EC662F67296}"/>
              </a:ext>
            </a:extLst>
          </p:cNvPr>
          <p:cNvSpPr>
            <a:spLocks noGrp="1"/>
          </p:cNvSpPr>
          <p:nvPr>
            <p:ph type="sldNum" sz="quarter" idx="12"/>
          </p:nvPr>
        </p:nvSpPr>
        <p:spPr/>
        <p:txBody>
          <a:bodyPr/>
          <a:lstStyle/>
          <a:p>
            <a:fld id="{C3A750AE-FE8E-431C-94F7-952BE505A16B}" type="slidenum">
              <a:rPr lang="en-US" smtClean="0"/>
              <a:t>‹#›</a:t>
            </a:fld>
            <a:endParaRPr lang="en-US"/>
          </a:p>
        </p:txBody>
      </p:sp>
    </p:spTree>
    <p:extLst>
      <p:ext uri="{BB962C8B-B14F-4D97-AF65-F5344CB8AC3E}">
        <p14:creationId xmlns:p14="http://schemas.microsoft.com/office/powerpoint/2010/main" val="3344805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5FE91D9-BCED-EEC7-BC1A-68BFCAD9038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D9C9100-8B65-3A0C-CC34-9B96246ED0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B8CDC5-2D9B-DB5A-0FC2-F467136305D9}"/>
              </a:ext>
            </a:extLst>
          </p:cNvPr>
          <p:cNvSpPr>
            <a:spLocks noGrp="1"/>
          </p:cNvSpPr>
          <p:nvPr>
            <p:ph type="dt" sz="half" idx="10"/>
          </p:nvPr>
        </p:nvSpPr>
        <p:spPr/>
        <p:txBody>
          <a:bodyPr/>
          <a:lstStyle/>
          <a:p>
            <a:fld id="{0F517795-86B8-4419-9987-01F849A6C6B0}" type="datetimeFigureOut">
              <a:rPr lang="en-US" smtClean="0"/>
              <a:t>11/6/2024</a:t>
            </a:fld>
            <a:endParaRPr lang="en-US"/>
          </a:p>
        </p:txBody>
      </p:sp>
      <p:sp>
        <p:nvSpPr>
          <p:cNvPr id="5" name="Footer Placeholder 4">
            <a:extLst>
              <a:ext uri="{FF2B5EF4-FFF2-40B4-BE49-F238E27FC236}">
                <a16:creationId xmlns:a16="http://schemas.microsoft.com/office/drawing/2014/main" id="{1FB9EB6C-04BE-5F2A-91A1-C92D963C77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F89E0E-76F2-CD3A-38B5-94FFBB9248F7}"/>
              </a:ext>
            </a:extLst>
          </p:cNvPr>
          <p:cNvSpPr>
            <a:spLocks noGrp="1"/>
          </p:cNvSpPr>
          <p:nvPr>
            <p:ph type="sldNum" sz="quarter" idx="12"/>
          </p:nvPr>
        </p:nvSpPr>
        <p:spPr/>
        <p:txBody>
          <a:bodyPr/>
          <a:lstStyle/>
          <a:p>
            <a:fld id="{C3A750AE-FE8E-431C-94F7-952BE505A16B}" type="slidenum">
              <a:rPr lang="en-US" smtClean="0"/>
              <a:t>‹#›</a:t>
            </a:fld>
            <a:endParaRPr lang="en-US"/>
          </a:p>
        </p:txBody>
      </p:sp>
    </p:spTree>
    <p:extLst>
      <p:ext uri="{BB962C8B-B14F-4D97-AF65-F5344CB8AC3E}">
        <p14:creationId xmlns:p14="http://schemas.microsoft.com/office/powerpoint/2010/main" val="3216463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D7073-1938-22C2-8C2B-7E7E1C88B3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F794F6-B53D-416A-0475-49CA76948F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32F9D1-7F35-CDF6-46F5-32F22B4A4AFE}"/>
              </a:ext>
            </a:extLst>
          </p:cNvPr>
          <p:cNvSpPr>
            <a:spLocks noGrp="1"/>
          </p:cNvSpPr>
          <p:nvPr>
            <p:ph type="dt" sz="half" idx="10"/>
          </p:nvPr>
        </p:nvSpPr>
        <p:spPr/>
        <p:txBody>
          <a:bodyPr/>
          <a:lstStyle/>
          <a:p>
            <a:fld id="{0F517795-86B8-4419-9987-01F849A6C6B0}" type="datetimeFigureOut">
              <a:rPr lang="en-US" smtClean="0"/>
              <a:t>11/6/2024</a:t>
            </a:fld>
            <a:endParaRPr lang="en-US"/>
          </a:p>
        </p:txBody>
      </p:sp>
      <p:sp>
        <p:nvSpPr>
          <p:cNvPr id="5" name="Footer Placeholder 4">
            <a:extLst>
              <a:ext uri="{FF2B5EF4-FFF2-40B4-BE49-F238E27FC236}">
                <a16:creationId xmlns:a16="http://schemas.microsoft.com/office/drawing/2014/main" id="{EA7FC475-40DA-AAC8-5700-65A7AB25F9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77E624-D7AB-F2E5-72DD-C6A59C14DBC9}"/>
              </a:ext>
            </a:extLst>
          </p:cNvPr>
          <p:cNvSpPr>
            <a:spLocks noGrp="1"/>
          </p:cNvSpPr>
          <p:nvPr>
            <p:ph type="sldNum" sz="quarter" idx="12"/>
          </p:nvPr>
        </p:nvSpPr>
        <p:spPr/>
        <p:txBody>
          <a:bodyPr/>
          <a:lstStyle/>
          <a:p>
            <a:fld id="{C3A750AE-FE8E-431C-94F7-952BE505A16B}" type="slidenum">
              <a:rPr lang="en-US" smtClean="0"/>
              <a:t>‹#›</a:t>
            </a:fld>
            <a:endParaRPr lang="en-US"/>
          </a:p>
        </p:txBody>
      </p:sp>
    </p:spTree>
    <p:extLst>
      <p:ext uri="{BB962C8B-B14F-4D97-AF65-F5344CB8AC3E}">
        <p14:creationId xmlns:p14="http://schemas.microsoft.com/office/powerpoint/2010/main" val="2418166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5378D-BE79-2B73-E856-FB095CEA77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1D8C49D-9BEF-75A9-BDEA-902D78962E4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521F17E-3116-7ECF-4E07-62242B5C751F}"/>
              </a:ext>
            </a:extLst>
          </p:cNvPr>
          <p:cNvSpPr>
            <a:spLocks noGrp="1"/>
          </p:cNvSpPr>
          <p:nvPr>
            <p:ph type="dt" sz="half" idx="10"/>
          </p:nvPr>
        </p:nvSpPr>
        <p:spPr/>
        <p:txBody>
          <a:bodyPr/>
          <a:lstStyle/>
          <a:p>
            <a:fld id="{0F517795-86B8-4419-9987-01F849A6C6B0}" type="datetimeFigureOut">
              <a:rPr lang="en-US" smtClean="0"/>
              <a:t>11/6/2024</a:t>
            </a:fld>
            <a:endParaRPr lang="en-US"/>
          </a:p>
        </p:txBody>
      </p:sp>
      <p:sp>
        <p:nvSpPr>
          <p:cNvPr id="5" name="Footer Placeholder 4">
            <a:extLst>
              <a:ext uri="{FF2B5EF4-FFF2-40B4-BE49-F238E27FC236}">
                <a16:creationId xmlns:a16="http://schemas.microsoft.com/office/drawing/2014/main" id="{740DC510-258A-215C-7A5B-74FBA1108F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34E11C-02E8-1EE6-B167-13C28742E5F2}"/>
              </a:ext>
            </a:extLst>
          </p:cNvPr>
          <p:cNvSpPr>
            <a:spLocks noGrp="1"/>
          </p:cNvSpPr>
          <p:nvPr>
            <p:ph type="sldNum" sz="quarter" idx="12"/>
          </p:nvPr>
        </p:nvSpPr>
        <p:spPr/>
        <p:txBody>
          <a:bodyPr/>
          <a:lstStyle/>
          <a:p>
            <a:fld id="{C3A750AE-FE8E-431C-94F7-952BE505A16B}" type="slidenum">
              <a:rPr lang="en-US" smtClean="0"/>
              <a:t>‹#›</a:t>
            </a:fld>
            <a:endParaRPr lang="en-US"/>
          </a:p>
        </p:txBody>
      </p:sp>
    </p:spTree>
    <p:extLst>
      <p:ext uri="{BB962C8B-B14F-4D97-AF65-F5344CB8AC3E}">
        <p14:creationId xmlns:p14="http://schemas.microsoft.com/office/powerpoint/2010/main" val="3252375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24199-9F81-0B70-C74F-B3001963A0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B7A9D4-6995-4E39-4EB4-B1BC4637749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AB4678-5EF4-C2DE-461E-D7BAE5D9461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372A0C-1AAE-5561-AB81-5C64C89EA65B}"/>
              </a:ext>
            </a:extLst>
          </p:cNvPr>
          <p:cNvSpPr>
            <a:spLocks noGrp="1"/>
          </p:cNvSpPr>
          <p:nvPr>
            <p:ph type="dt" sz="half" idx="10"/>
          </p:nvPr>
        </p:nvSpPr>
        <p:spPr/>
        <p:txBody>
          <a:bodyPr/>
          <a:lstStyle/>
          <a:p>
            <a:fld id="{0F517795-86B8-4419-9987-01F849A6C6B0}" type="datetimeFigureOut">
              <a:rPr lang="en-US" smtClean="0"/>
              <a:t>11/6/2024</a:t>
            </a:fld>
            <a:endParaRPr lang="en-US"/>
          </a:p>
        </p:txBody>
      </p:sp>
      <p:sp>
        <p:nvSpPr>
          <p:cNvPr id="6" name="Footer Placeholder 5">
            <a:extLst>
              <a:ext uri="{FF2B5EF4-FFF2-40B4-BE49-F238E27FC236}">
                <a16:creationId xmlns:a16="http://schemas.microsoft.com/office/drawing/2014/main" id="{851D5EFD-B478-40FE-C409-B99C8AB6CB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F9A6C8-C787-30C7-848D-654C1FF10290}"/>
              </a:ext>
            </a:extLst>
          </p:cNvPr>
          <p:cNvSpPr>
            <a:spLocks noGrp="1"/>
          </p:cNvSpPr>
          <p:nvPr>
            <p:ph type="sldNum" sz="quarter" idx="12"/>
          </p:nvPr>
        </p:nvSpPr>
        <p:spPr/>
        <p:txBody>
          <a:bodyPr/>
          <a:lstStyle/>
          <a:p>
            <a:fld id="{C3A750AE-FE8E-431C-94F7-952BE505A16B}" type="slidenum">
              <a:rPr lang="en-US" smtClean="0"/>
              <a:t>‹#›</a:t>
            </a:fld>
            <a:endParaRPr lang="en-US"/>
          </a:p>
        </p:txBody>
      </p:sp>
    </p:spTree>
    <p:extLst>
      <p:ext uri="{BB962C8B-B14F-4D97-AF65-F5344CB8AC3E}">
        <p14:creationId xmlns:p14="http://schemas.microsoft.com/office/powerpoint/2010/main" val="1032964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9BA90-AEA4-5CB9-AC42-7F89886AD19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ACB36F1-E45F-3827-3F2B-2FA57CC7CE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0177AF-5336-00D6-7289-34A24E1F406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89D9F0C-68DB-12DC-6847-2D735821E4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B89364-33FE-21A7-5C2F-A4EF8173F92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51F5EE7-4464-3AE1-DABA-2AE1139D303C}"/>
              </a:ext>
            </a:extLst>
          </p:cNvPr>
          <p:cNvSpPr>
            <a:spLocks noGrp="1"/>
          </p:cNvSpPr>
          <p:nvPr>
            <p:ph type="dt" sz="half" idx="10"/>
          </p:nvPr>
        </p:nvSpPr>
        <p:spPr/>
        <p:txBody>
          <a:bodyPr/>
          <a:lstStyle/>
          <a:p>
            <a:fld id="{0F517795-86B8-4419-9987-01F849A6C6B0}" type="datetimeFigureOut">
              <a:rPr lang="en-US" smtClean="0"/>
              <a:t>11/6/2024</a:t>
            </a:fld>
            <a:endParaRPr lang="en-US"/>
          </a:p>
        </p:txBody>
      </p:sp>
      <p:sp>
        <p:nvSpPr>
          <p:cNvPr id="8" name="Footer Placeholder 7">
            <a:extLst>
              <a:ext uri="{FF2B5EF4-FFF2-40B4-BE49-F238E27FC236}">
                <a16:creationId xmlns:a16="http://schemas.microsoft.com/office/drawing/2014/main" id="{4CDCC5DB-CA7B-A38C-82D4-50E8D2B94D9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0112699-8319-F103-AC52-6C08B1C302B8}"/>
              </a:ext>
            </a:extLst>
          </p:cNvPr>
          <p:cNvSpPr>
            <a:spLocks noGrp="1"/>
          </p:cNvSpPr>
          <p:nvPr>
            <p:ph type="sldNum" sz="quarter" idx="12"/>
          </p:nvPr>
        </p:nvSpPr>
        <p:spPr/>
        <p:txBody>
          <a:bodyPr/>
          <a:lstStyle/>
          <a:p>
            <a:fld id="{C3A750AE-FE8E-431C-94F7-952BE505A16B}" type="slidenum">
              <a:rPr lang="en-US" smtClean="0"/>
              <a:t>‹#›</a:t>
            </a:fld>
            <a:endParaRPr lang="en-US"/>
          </a:p>
        </p:txBody>
      </p:sp>
    </p:spTree>
    <p:extLst>
      <p:ext uri="{BB962C8B-B14F-4D97-AF65-F5344CB8AC3E}">
        <p14:creationId xmlns:p14="http://schemas.microsoft.com/office/powerpoint/2010/main" val="3025283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EF253-8486-F66F-1720-5F96A6D5A0E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57C3CAB-BC9F-7F46-FB4B-F90CB10EF76B}"/>
              </a:ext>
            </a:extLst>
          </p:cNvPr>
          <p:cNvSpPr>
            <a:spLocks noGrp="1"/>
          </p:cNvSpPr>
          <p:nvPr>
            <p:ph type="dt" sz="half" idx="10"/>
          </p:nvPr>
        </p:nvSpPr>
        <p:spPr/>
        <p:txBody>
          <a:bodyPr/>
          <a:lstStyle/>
          <a:p>
            <a:fld id="{0F517795-86B8-4419-9987-01F849A6C6B0}" type="datetimeFigureOut">
              <a:rPr lang="en-US" smtClean="0"/>
              <a:t>11/6/2024</a:t>
            </a:fld>
            <a:endParaRPr lang="en-US"/>
          </a:p>
        </p:txBody>
      </p:sp>
      <p:sp>
        <p:nvSpPr>
          <p:cNvPr id="4" name="Footer Placeholder 3">
            <a:extLst>
              <a:ext uri="{FF2B5EF4-FFF2-40B4-BE49-F238E27FC236}">
                <a16:creationId xmlns:a16="http://schemas.microsoft.com/office/drawing/2014/main" id="{C48523A5-7FAA-9D9D-5BBA-FA78C8B7D64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33D68DE-5DD6-972D-2DFC-B58BBE3E8C90}"/>
              </a:ext>
            </a:extLst>
          </p:cNvPr>
          <p:cNvSpPr>
            <a:spLocks noGrp="1"/>
          </p:cNvSpPr>
          <p:nvPr>
            <p:ph type="sldNum" sz="quarter" idx="12"/>
          </p:nvPr>
        </p:nvSpPr>
        <p:spPr/>
        <p:txBody>
          <a:bodyPr/>
          <a:lstStyle/>
          <a:p>
            <a:fld id="{C3A750AE-FE8E-431C-94F7-952BE505A16B}" type="slidenum">
              <a:rPr lang="en-US" smtClean="0"/>
              <a:t>‹#›</a:t>
            </a:fld>
            <a:endParaRPr lang="en-US"/>
          </a:p>
        </p:txBody>
      </p:sp>
    </p:spTree>
    <p:extLst>
      <p:ext uri="{BB962C8B-B14F-4D97-AF65-F5344CB8AC3E}">
        <p14:creationId xmlns:p14="http://schemas.microsoft.com/office/powerpoint/2010/main" val="2625635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0349B11-B55D-2F8C-2E8E-C0BAB788614E}"/>
              </a:ext>
            </a:extLst>
          </p:cNvPr>
          <p:cNvSpPr>
            <a:spLocks noGrp="1"/>
          </p:cNvSpPr>
          <p:nvPr>
            <p:ph type="dt" sz="half" idx="10"/>
          </p:nvPr>
        </p:nvSpPr>
        <p:spPr/>
        <p:txBody>
          <a:bodyPr/>
          <a:lstStyle/>
          <a:p>
            <a:fld id="{0F517795-86B8-4419-9987-01F849A6C6B0}" type="datetimeFigureOut">
              <a:rPr lang="en-US" smtClean="0"/>
              <a:t>11/6/2024</a:t>
            </a:fld>
            <a:endParaRPr lang="en-US"/>
          </a:p>
        </p:txBody>
      </p:sp>
      <p:sp>
        <p:nvSpPr>
          <p:cNvPr id="3" name="Footer Placeholder 2">
            <a:extLst>
              <a:ext uri="{FF2B5EF4-FFF2-40B4-BE49-F238E27FC236}">
                <a16:creationId xmlns:a16="http://schemas.microsoft.com/office/drawing/2014/main" id="{FE44C770-CFD2-A467-ABB8-A95120EADD7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86D2816-DC0E-521C-7CCD-E126E85CA8D9}"/>
              </a:ext>
            </a:extLst>
          </p:cNvPr>
          <p:cNvSpPr>
            <a:spLocks noGrp="1"/>
          </p:cNvSpPr>
          <p:nvPr>
            <p:ph type="sldNum" sz="quarter" idx="12"/>
          </p:nvPr>
        </p:nvSpPr>
        <p:spPr/>
        <p:txBody>
          <a:bodyPr/>
          <a:lstStyle/>
          <a:p>
            <a:fld id="{C3A750AE-FE8E-431C-94F7-952BE505A16B}" type="slidenum">
              <a:rPr lang="en-US" smtClean="0"/>
              <a:t>‹#›</a:t>
            </a:fld>
            <a:endParaRPr lang="en-US"/>
          </a:p>
        </p:txBody>
      </p:sp>
    </p:spTree>
    <p:extLst>
      <p:ext uri="{BB962C8B-B14F-4D97-AF65-F5344CB8AC3E}">
        <p14:creationId xmlns:p14="http://schemas.microsoft.com/office/powerpoint/2010/main" val="3501787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FCFD9-DF0B-DCCA-5174-CB33E1C011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9A7F014-A422-0645-ABC5-CB836A6850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D68BC63-2F84-6332-B56D-4E4B66B32C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194A72-5740-6112-6C56-0F7DE0C8B176}"/>
              </a:ext>
            </a:extLst>
          </p:cNvPr>
          <p:cNvSpPr>
            <a:spLocks noGrp="1"/>
          </p:cNvSpPr>
          <p:nvPr>
            <p:ph type="dt" sz="half" idx="10"/>
          </p:nvPr>
        </p:nvSpPr>
        <p:spPr/>
        <p:txBody>
          <a:bodyPr/>
          <a:lstStyle/>
          <a:p>
            <a:fld id="{0F517795-86B8-4419-9987-01F849A6C6B0}" type="datetimeFigureOut">
              <a:rPr lang="en-US" smtClean="0"/>
              <a:t>11/6/2024</a:t>
            </a:fld>
            <a:endParaRPr lang="en-US"/>
          </a:p>
        </p:txBody>
      </p:sp>
      <p:sp>
        <p:nvSpPr>
          <p:cNvPr id="6" name="Footer Placeholder 5">
            <a:extLst>
              <a:ext uri="{FF2B5EF4-FFF2-40B4-BE49-F238E27FC236}">
                <a16:creationId xmlns:a16="http://schemas.microsoft.com/office/drawing/2014/main" id="{4FD4B3DF-1E40-BF4B-F76F-1CCAA77F29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2DED0A-6451-41A4-1A6E-D5588AB8A3AC}"/>
              </a:ext>
            </a:extLst>
          </p:cNvPr>
          <p:cNvSpPr>
            <a:spLocks noGrp="1"/>
          </p:cNvSpPr>
          <p:nvPr>
            <p:ph type="sldNum" sz="quarter" idx="12"/>
          </p:nvPr>
        </p:nvSpPr>
        <p:spPr/>
        <p:txBody>
          <a:bodyPr/>
          <a:lstStyle/>
          <a:p>
            <a:fld id="{C3A750AE-FE8E-431C-94F7-952BE505A16B}" type="slidenum">
              <a:rPr lang="en-US" smtClean="0"/>
              <a:t>‹#›</a:t>
            </a:fld>
            <a:endParaRPr lang="en-US"/>
          </a:p>
        </p:txBody>
      </p:sp>
    </p:spTree>
    <p:extLst>
      <p:ext uri="{BB962C8B-B14F-4D97-AF65-F5344CB8AC3E}">
        <p14:creationId xmlns:p14="http://schemas.microsoft.com/office/powerpoint/2010/main" val="1656132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3A7A9-64A8-36E8-24C7-19718EBF2C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1F20721-DD73-4A98-2D44-D659A8E897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26E76B5-815C-952C-DEE8-4B27EAC7A0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27E7BB-0D61-899F-0E19-5B539F37B28E}"/>
              </a:ext>
            </a:extLst>
          </p:cNvPr>
          <p:cNvSpPr>
            <a:spLocks noGrp="1"/>
          </p:cNvSpPr>
          <p:nvPr>
            <p:ph type="dt" sz="half" idx="10"/>
          </p:nvPr>
        </p:nvSpPr>
        <p:spPr/>
        <p:txBody>
          <a:bodyPr/>
          <a:lstStyle/>
          <a:p>
            <a:fld id="{0F517795-86B8-4419-9987-01F849A6C6B0}" type="datetimeFigureOut">
              <a:rPr lang="en-US" smtClean="0"/>
              <a:t>11/6/2024</a:t>
            </a:fld>
            <a:endParaRPr lang="en-US"/>
          </a:p>
        </p:txBody>
      </p:sp>
      <p:sp>
        <p:nvSpPr>
          <p:cNvPr id="6" name="Footer Placeholder 5">
            <a:extLst>
              <a:ext uri="{FF2B5EF4-FFF2-40B4-BE49-F238E27FC236}">
                <a16:creationId xmlns:a16="http://schemas.microsoft.com/office/drawing/2014/main" id="{31409C71-36C7-93BB-E03F-7DDFEF49AE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75976C-7933-4125-80BF-44F4F2F28DE1}"/>
              </a:ext>
            </a:extLst>
          </p:cNvPr>
          <p:cNvSpPr>
            <a:spLocks noGrp="1"/>
          </p:cNvSpPr>
          <p:nvPr>
            <p:ph type="sldNum" sz="quarter" idx="12"/>
          </p:nvPr>
        </p:nvSpPr>
        <p:spPr/>
        <p:txBody>
          <a:bodyPr/>
          <a:lstStyle/>
          <a:p>
            <a:fld id="{C3A750AE-FE8E-431C-94F7-952BE505A16B}" type="slidenum">
              <a:rPr lang="en-US" smtClean="0"/>
              <a:t>‹#›</a:t>
            </a:fld>
            <a:endParaRPr lang="en-US"/>
          </a:p>
        </p:txBody>
      </p:sp>
    </p:spTree>
    <p:extLst>
      <p:ext uri="{BB962C8B-B14F-4D97-AF65-F5344CB8AC3E}">
        <p14:creationId xmlns:p14="http://schemas.microsoft.com/office/powerpoint/2010/main" val="3627355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0735B9-34A6-0C02-F130-EEF957F742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22F505-A2F1-BF49-8386-15F8D5C4EA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4A8836-E8F9-6209-8437-5B96A0C526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F517795-86B8-4419-9987-01F849A6C6B0}" type="datetimeFigureOut">
              <a:rPr lang="en-US" smtClean="0"/>
              <a:t>11/6/2024</a:t>
            </a:fld>
            <a:endParaRPr lang="en-US"/>
          </a:p>
        </p:txBody>
      </p:sp>
      <p:sp>
        <p:nvSpPr>
          <p:cNvPr id="5" name="Footer Placeholder 4">
            <a:extLst>
              <a:ext uri="{FF2B5EF4-FFF2-40B4-BE49-F238E27FC236}">
                <a16:creationId xmlns:a16="http://schemas.microsoft.com/office/drawing/2014/main" id="{A6FEB386-9D33-26D2-3420-31FA9B88AB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93FE2E3F-FA94-F4F6-2DE4-163766FFE7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3A750AE-FE8E-431C-94F7-952BE505A16B}" type="slidenum">
              <a:rPr lang="en-US" smtClean="0"/>
              <a:t>‹#›</a:t>
            </a:fld>
            <a:endParaRPr lang="en-US"/>
          </a:p>
        </p:txBody>
      </p:sp>
    </p:spTree>
    <p:extLst>
      <p:ext uri="{BB962C8B-B14F-4D97-AF65-F5344CB8AC3E}">
        <p14:creationId xmlns:p14="http://schemas.microsoft.com/office/powerpoint/2010/main" val="27052704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customXml" Target="../ink/ink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customXml" Target="../ink/ink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ustomXml" Target="../ink/ink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ustomXml" Target="../ink/ink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ustomXml" Target="../ink/ink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customXml" Target="../ink/ink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2209800" y="2130553"/>
            <a:ext cx="7772400" cy="1470025"/>
          </a:xfrm>
          <a:prstGeom prst="rect">
            <a:avLst/>
          </a:prstGeom>
        </p:spPr>
        <p:txBody>
          <a:bodyPr anchor="ctr" anchorCtr="0"/>
          <a:lstStyle/>
          <a:p>
            <a:pPr eaLnBrk="1" hangingPunct="1"/>
            <a:r>
              <a:rPr lang="en-US" b="1" dirty="0">
                <a:latin typeface="Arial" charset="0"/>
                <a:cs typeface="Arial" charset="0"/>
              </a:rPr>
              <a:t>Section 12.2</a:t>
            </a:r>
          </a:p>
        </p:txBody>
      </p:sp>
      <p:sp>
        <p:nvSpPr>
          <p:cNvPr id="3" name="Subtitle 2"/>
          <p:cNvSpPr>
            <a:spLocks noGrp="1"/>
          </p:cNvSpPr>
          <p:nvPr>
            <p:ph type="subTitle" idx="4294967295"/>
          </p:nvPr>
        </p:nvSpPr>
        <p:spPr>
          <a:xfrm>
            <a:off x="2895600" y="3502152"/>
            <a:ext cx="6400800" cy="1752600"/>
          </a:xfrm>
          <a:prstGeom prst="rect">
            <a:avLst/>
          </a:prstGeom>
        </p:spPr>
        <p:txBody>
          <a:bodyPr rtlCol="0" anchor="t" anchorCtr="1">
            <a:normAutofit/>
          </a:bodyPr>
          <a:lstStyle/>
          <a:p>
            <a:pPr algn="ctr">
              <a:buNone/>
              <a:defRPr/>
            </a:pPr>
            <a:r>
              <a:rPr lang="en-US" b="1" i="1" dirty="0"/>
              <a:t>Inference about Two Means: Dependent Samples </a:t>
            </a:r>
            <a:br>
              <a:rPr lang="en-US" b="1" i="1" dirty="0"/>
            </a:br>
            <a:r>
              <a:rPr lang="en-US" b="1" dirty="0"/>
              <a:t>(</a:t>
            </a:r>
            <a:r>
              <a:rPr lang="en-US" b="1" i="1" dirty="0"/>
              <a:t>Paired Difference</a:t>
            </a:r>
            <a:r>
              <a:rPr lang="en-US" b="1" dirty="0"/>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(cont.)</a:t>
            </a:r>
          </a:p>
        </p:txBody>
      </p:sp>
      <p:sp>
        <p:nvSpPr>
          <p:cNvPr id="3" name="Content Placeholder 2"/>
          <p:cNvSpPr>
            <a:spLocks noGrp="1"/>
          </p:cNvSpPr>
          <p:nvPr>
            <p:ph idx="1"/>
          </p:nvPr>
        </p:nvSpPr>
        <p:spPr/>
        <p:txBody>
          <a:bodyPr>
            <a:normAutofit/>
          </a:bodyPr>
          <a:lstStyle/>
          <a:p>
            <a:endParaRPr lang="en-US" dirty="0"/>
          </a:p>
          <a:p>
            <a:endParaRPr lang="en-US" dirty="0"/>
          </a:p>
          <a:p>
            <a:endParaRPr lang="en-US" dirty="0"/>
          </a:p>
          <a:p>
            <a:endParaRPr lang="en-US" dirty="0"/>
          </a:p>
          <a:p>
            <a:endParaRPr lang="en-US" dirty="0"/>
          </a:p>
          <a:p>
            <a:endParaRPr lang="en-US" dirty="0"/>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1EB0FB58-6000-71BD-8A5C-1BC14F8A3C7D}"/>
                  </a:ext>
                </a:extLst>
              </p14:cNvPr>
              <p14:cNvContentPartPr/>
              <p14:nvPr/>
            </p14:nvContentPartPr>
            <p14:xfrm>
              <a:off x="1549440" y="857160"/>
              <a:ext cx="10574280" cy="5428080"/>
            </p14:xfrm>
          </p:contentPart>
        </mc:Choice>
        <mc:Fallback>
          <p:pic>
            <p:nvPicPr>
              <p:cNvPr id="4" name="Ink 3">
                <a:extLst>
                  <a:ext uri="{FF2B5EF4-FFF2-40B4-BE49-F238E27FC236}">
                    <a16:creationId xmlns:a16="http://schemas.microsoft.com/office/drawing/2014/main" id="{1EB0FB58-6000-71BD-8A5C-1BC14F8A3C7D}"/>
                  </a:ext>
                </a:extLst>
              </p:cNvPr>
              <p:cNvPicPr/>
              <p:nvPr/>
            </p:nvPicPr>
            <p:blipFill>
              <a:blip r:embed="rId3"/>
              <a:stretch>
                <a:fillRect/>
              </a:stretch>
            </p:blipFill>
            <p:spPr>
              <a:xfrm>
                <a:off x="1540080" y="847800"/>
                <a:ext cx="10593000" cy="5446800"/>
              </a:xfrm>
              <a:prstGeom prst="rect">
                <a:avLst/>
              </a:prstGeom>
            </p:spPr>
          </p:pic>
        </mc:Fallback>
      </mc:AlternateContent>
    </p:spTree>
    <p:extLst>
      <p:ext uri="{BB962C8B-B14F-4D97-AF65-F5344CB8AC3E}">
        <p14:creationId xmlns:p14="http://schemas.microsoft.com/office/powerpoint/2010/main" val="1154127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(cont.)</a:t>
            </a:r>
          </a:p>
        </p:txBody>
      </p:sp>
      <p:sp>
        <p:nvSpPr>
          <p:cNvPr id="3" name="Content Placeholder 2"/>
          <p:cNvSpPr>
            <a:spLocks noGrp="1"/>
          </p:cNvSpPr>
          <p:nvPr>
            <p:ph idx="1"/>
          </p:nvPr>
        </p:nvSpPr>
        <p:spPr/>
        <p:txBody>
          <a:bodyPr/>
          <a:lstStyle/>
          <a:p>
            <a:endParaRPr lang="en-US" dirty="0"/>
          </a:p>
          <a:p>
            <a:endParaRPr lang="en-US" dirty="0"/>
          </a:p>
          <a:p>
            <a:endParaRPr lang="en-US" dirty="0"/>
          </a:p>
          <a:p>
            <a:endParaRPr lang="en-US" dirty="0"/>
          </a:p>
          <a:p>
            <a:endParaRPr lang="en-US" dirty="0"/>
          </a:p>
          <a:p>
            <a:endParaRPr lang="en-US" dirty="0"/>
          </a:p>
          <a:p>
            <a:endParaRPr lang="en-US" dirty="0"/>
          </a:p>
        </p:txBody>
      </p:sp>
      <p:pic>
        <p:nvPicPr>
          <p:cNvPr id="265218" name="Picture 2"/>
          <p:cNvPicPr>
            <a:picLocks noChangeAspect="1" noChangeArrowheads="1"/>
          </p:cNvPicPr>
          <p:nvPr/>
        </p:nvPicPr>
        <p:blipFill>
          <a:blip r:embed="rId2" cstate="print"/>
          <a:srcRect/>
          <a:stretch>
            <a:fillRect/>
          </a:stretch>
        </p:blipFill>
        <p:spPr bwMode="auto">
          <a:xfrm>
            <a:off x="3157921" y="2087336"/>
            <a:ext cx="5876158" cy="329184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(cont.)</a:t>
            </a:r>
          </a:p>
        </p:txBody>
      </p:sp>
      <p:sp>
        <p:nvSpPr>
          <p:cNvPr id="3" name="Content Placeholder 2"/>
          <p:cNvSpPr>
            <a:spLocks noGrp="1"/>
          </p:cNvSpPr>
          <p:nvPr>
            <p:ph idx="1"/>
          </p:nvPr>
        </p:nvSpPr>
        <p:spPr/>
        <p:txBody>
          <a:bodyPr>
            <a:normAutofit/>
          </a:bodyPr>
          <a:lstStyle/>
          <a:p>
            <a:endParaRPr lang="en-US" dirty="0"/>
          </a:p>
          <a:p>
            <a:endParaRPr lang="en-US" dirty="0"/>
          </a:p>
          <a:p>
            <a:endParaRPr lang="en-US" dirty="0"/>
          </a:p>
          <a:p>
            <a:endParaRPr lang="en-US" dirty="0"/>
          </a:p>
          <a:p>
            <a:endParaRPr lang="en-US" dirty="0"/>
          </a:p>
          <a:p>
            <a:endParaRPr lang="en-US" dirty="0"/>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C7AD80E1-DB08-C2FB-26D5-168D00E26243}"/>
                  </a:ext>
                </a:extLst>
              </p14:cNvPr>
              <p14:cNvContentPartPr/>
              <p14:nvPr/>
            </p14:nvContentPartPr>
            <p14:xfrm>
              <a:off x="1292040" y="1301040"/>
              <a:ext cx="9511920" cy="4889520"/>
            </p14:xfrm>
          </p:contentPart>
        </mc:Choice>
        <mc:Fallback>
          <p:pic>
            <p:nvPicPr>
              <p:cNvPr id="4" name="Ink 3">
                <a:extLst>
                  <a:ext uri="{FF2B5EF4-FFF2-40B4-BE49-F238E27FC236}">
                    <a16:creationId xmlns:a16="http://schemas.microsoft.com/office/drawing/2014/main" id="{C7AD80E1-DB08-C2FB-26D5-168D00E26243}"/>
                  </a:ext>
                </a:extLst>
              </p:cNvPr>
              <p:cNvPicPr/>
              <p:nvPr/>
            </p:nvPicPr>
            <p:blipFill>
              <a:blip r:embed="rId3"/>
              <a:stretch>
                <a:fillRect/>
              </a:stretch>
            </p:blipFill>
            <p:spPr>
              <a:xfrm>
                <a:off x="1282680" y="1291680"/>
                <a:ext cx="9530640" cy="4908240"/>
              </a:xfrm>
              <a:prstGeom prst="rect">
                <a:avLst/>
              </a:prstGeom>
            </p:spPr>
          </p:pic>
        </mc:Fallback>
      </mc:AlternateContent>
    </p:spTree>
    <p:extLst>
      <p:ext uri="{BB962C8B-B14F-4D97-AF65-F5344CB8AC3E}">
        <p14:creationId xmlns:p14="http://schemas.microsoft.com/office/powerpoint/2010/main" val="1220542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593F7-E531-4799-A3F6-8321D1C0E5C4}"/>
              </a:ext>
            </a:extLst>
          </p:cNvPr>
          <p:cNvSpPr>
            <a:spLocks noGrp="1"/>
          </p:cNvSpPr>
          <p:nvPr>
            <p:ph type="title"/>
          </p:nvPr>
        </p:nvSpPr>
        <p:spPr/>
        <p:txBody>
          <a:bodyPr/>
          <a:lstStyle/>
          <a:p>
            <a:r>
              <a:rPr lang="en-US" dirty="0"/>
              <a:t>Inference about Two Means: Dependent Samples (Paired Difference)</a:t>
            </a:r>
          </a:p>
        </p:txBody>
      </p:sp>
      <mc:AlternateContent xmlns:mc="http://schemas.openxmlformats.org/markup-compatibility/2006">
        <mc:Choice xmlns:p14="http://schemas.microsoft.com/office/powerpoint/2010/main" Requires="p14">
          <p:contentPart p14:bwMode="auto" r:id="rId2">
            <p14:nvContentPartPr>
              <p14:cNvPr id="3" name="Ink 2">
                <a:extLst>
                  <a:ext uri="{FF2B5EF4-FFF2-40B4-BE49-F238E27FC236}">
                    <a16:creationId xmlns:a16="http://schemas.microsoft.com/office/drawing/2014/main" id="{F355BC3B-1CBE-C503-13EC-B42D635A905E}"/>
                  </a:ext>
                </a:extLst>
              </p14:cNvPr>
              <p14:cNvContentPartPr/>
              <p14:nvPr/>
            </p14:nvContentPartPr>
            <p14:xfrm>
              <a:off x="1086840" y="1946880"/>
              <a:ext cx="11008080" cy="4728240"/>
            </p14:xfrm>
          </p:contentPart>
        </mc:Choice>
        <mc:Fallback>
          <p:pic>
            <p:nvPicPr>
              <p:cNvPr id="3" name="Ink 2">
                <a:extLst>
                  <a:ext uri="{FF2B5EF4-FFF2-40B4-BE49-F238E27FC236}">
                    <a16:creationId xmlns:a16="http://schemas.microsoft.com/office/drawing/2014/main" id="{F355BC3B-1CBE-C503-13EC-B42D635A905E}"/>
                  </a:ext>
                </a:extLst>
              </p:cNvPr>
              <p:cNvPicPr/>
              <p:nvPr/>
            </p:nvPicPr>
            <p:blipFill>
              <a:blip r:embed="rId3"/>
              <a:stretch>
                <a:fillRect/>
              </a:stretch>
            </p:blipFill>
            <p:spPr>
              <a:xfrm>
                <a:off x="1077480" y="1937520"/>
                <a:ext cx="11026800" cy="4746960"/>
              </a:xfrm>
              <a:prstGeom prst="rect">
                <a:avLst/>
              </a:prstGeom>
            </p:spPr>
          </p:pic>
        </mc:Fallback>
      </mc:AlternateContent>
    </p:spTree>
    <p:extLst>
      <p:ext uri="{BB962C8B-B14F-4D97-AF65-F5344CB8AC3E}">
        <p14:creationId xmlns:p14="http://schemas.microsoft.com/office/powerpoint/2010/main" val="982555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C5793-9AC3-4ACC-8ADD-6BEBFE492838}"/>
              </a:ext>
            </a:extLst>
          </p:cNvPr>
          <p:cNvSpPr>
            <a:spLocks noGrp="1"/>
          </p:cNvSpPr>
          <p:nvPr>
            <p:ph type="title"/>
          </p:nvPr>
        </p:nvSpPr>
        <p:spPr/>
        <p:txBody>
          <a:bodyPr/>
          <a:lstStyle/>
          <a:p>
            <a:r>
              <a:rPr lang="en-US" dirty="0"/>
              <a:t>Difference between Matched Pairs</a:t>
            </a:r>
          </a:p>
        </p:txBody>
      </p:sp>
      <p:pic>
        <p:nvPicPr>
          <p:cNvPr id="5" name="Picture 4">
            <a:extLst>
              <a:ext uri="{FF2B5EF4-FFF2-40B4-BE49-F238E27FC236}">
                <a16:creationId xmlns:a16="http://schemas.microsoft.com/office/drawing/2014/main" id="{D21B3337-3156-4DFC-A476-278DC4088C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60719" y="1905001"/>
            <a:ext cx="5870563" cy="3065229"/>
          </a:xfrm>
          <a:prstGeom prst="rect">
            <a:avLst/>
          </a:prstGeom>
        </p:spPr>
      </p:pic>
      <mc:AlternateContent xmlns:mc="http://schemas.openxmlformats.org/markup-compatibility/2006">
        <mc:Choice xmlns:p14="http://schemas.microsoft.com/office/powerpoint/2010/main" Requires="p14">
          <p:contentPart p14:bwMode="auto" r:id="rId3">
            <p14:nvContentPartPr>
              <p14:cNvPr id="3" name="Ink 2">
                <a:extLst>
                  <a:ext uri="{FF2B5EF4-FFF2-40B4-BE49-F238E27FC236}">
                    <a16:creationId xmlns:a16="http://schemas.microsoft.com/office/drawing/2014/main" id="{0A463CF5-E3C1-C400-86B8-AA9B72B22368}"/>
                  </a:ext>
                </a:extLst>
              </p14:cNvPr>
              <p14:cNvContentPartPr/>
              <p14:nvPr/>
            </p14:nvContentPartPr>
            <p14:xfrm>
              <a:off x="418320" y="1520640"/>
              <a:ext cx="10983600" cy="5060880"/>
            </p14:xfrm>
          </p:contentPart>
        </mc:Choice>
        <mc:Fallback>
          <p:pic>
            <p:nvPicPr>
              <p:cNvPr id="3" name="Ink 2">
                <a:extLst>
                  <a:ext uri="{FF2B5EF4-FFF2-40B4-BE49-F238E27FC236}">
                    <a16:creationId xmlns:a16="http://schemas.microsoft.com/office/drawing/2014/main" id="{0A463CF5-E3C1-C400-86B8-AA9B72B22368}"/>
                  </a:ext>
                </a:extLst>
              </p:cNvPr>
              <p:cNvPicPr/>
              <p:nvPr/>
            </p:nvPicPr>
            <p:blipFill>
              <a:blip r:embed="rId4"/>
              <a:stretch>
                <a:fillRect/>
              </a:stretch>
            </p:blipFill>
            <p:spPr>
              <a:xfrm>
                <a:off x="408960" y="1511280"/>
                <a:ext cx="11002320" cy="5079600"/>
              </a:xfrm>
              <a:prstGeom prst="rect">
                <a:avLst/>
              </a:prstGeom>
            </p:spPr>
          </p:pic>
        </mc:Fallback>
      </mc:AlternateContent>
    </p:spTree>
    <p:extLst>
      <p:ext uri="{BB962C8B-B14F-4D97-AF65-F5344CB8AC3E}">
        <p14:creationId xmlns:p14="http://schemas.microsoft.com/office/powerpoint/2010/main" val="82506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100(1 − </a:t>
            </a:r>
            <a:r>
              <a:rPr lang="el-GR" i="1" dirty="0">
                <a:latin typeface="Cambria Math" panose="02040503050406030204" pitchFamily="18" charset="0"/>
                <a:ea typeface="Cambria Math" panose="02040503050406030204" pitchFamily="18" charset="0"/>
              </a:rPr>
              <a:t>α</a:t>
            </a:r>
            <a:r>
              <a:rPr lang="en-US" dirty="0"/>
              <a:t>)% Confidence Interval for </a:t>
            </a:r>
            <a:r>
              <a:rPr lang="el-GR" i="1" dirty="0">
                <a:latin typeface="Cambria Math" panose="02040503050406030204" pitchFamily="18" charset="0"/>
                <a:ea typeface="Cambria Math" panose="02040503050406030204" pitchFamily="18" charset="0"/>
              </a:rPr>
              <a:t>μ</a:t>
            </a:r>
            <a:r>
              <a:rPr lang="en-US" i="1" baseline="-25000" dirty="0"/>
              <a:t>d</a:t>
            </a:r>
            <a:r>
              <a:rPr lang="en-US" dirty="0"/>
              <a:t> </a:t>
            </a:r>
          </a:p>
        </p:txBody>
      </p:sp>
      <mc:AlternateContent xmlns:mc="http://schemas.openxmlformats.org/markup-compatibility/2006">
        <mc:Choice xmlns:p14="http://schemas.microsoft.com/office/powerpoint/2010/main" Requires="p14">
          <p:contentPart p14:bwMode="auto" r:id="rId2">
            <p14:nvContentPartPr>
              <p14:cNvPr id="3" name="Ink 2">
                <a:extLst>
                  <a:ext uri="{FF2B5EF4-FFF2-40B4-BE49-F238E27FC236}">
                    <a16:creationId xmlns:a16="http://schemas.microsoft.com/office/drawing/2014/main" id="{71467B2A-0832-C374-07C4-1CDDD485E115}"/>
                  </a:ext>
                </a:extLst>
              </p14:cNvPr>
              <p14:cNvContentPartPr/>
              <p14:nvPr/>
            </p14:nvContentPartPr>
            <p14:xfrm>
              <a:off x="1877400" y="1808640"/>
              <a:ext cx="9053280" cy="3698640"/>
            </p14:xfrm>
          </p:contentPart>
        </mc:Choice>
        <mc:Fallback>
          <p:pic>
            <p:nvPicPr>
              <p:cNvPr id="3" name="Ink 2">
                <a:extLst>
                  <a:ext uri="{FF2B5EF4-FFF2-40B4-BE49-F238E27FC236}">
                    <a16:creationId xmlns:a16="http://schemas.microsoft.com/office/drawing/2014/main" id="{71467B2A-0832-C374-07C4-1CDDD485E115}"/>
                  </a:ext>
                </a:extLst>
              </p:cNvPr>
              <p:cNvPicPr/>
              <p:nvPr/>
            </p:nvPicPr>
            <p:blipFill>
              <a:blip r:embed="rId3"/>
              <a:stretch>
                <a:fillRect/>
              </a:stretch>
            </p:blipFill>
            <p:spPr>
              <a:xfrm>
                <a:off x="1868040" y="1799280"/>
                <a:ext cx="9072000" cy="3717360"/>
              </a:xfrm>
              <a:prstGeom prst="rect">
                <a:avLst/>
              </a:prstGeom>
            </p:spPr>
          </p:pic>
        </mc:Fallback>
      </mc:AlternateContent>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Testing a Hypothesis about Two Dependent Population Means </a:t>
            </a:r>
          </a:p>
        </p:txBody>
      </p:sp>
      <mc:AlternateContent xmlns:mc="http://schemas.openxmlformats.org/markup-compatibility/2006">
        <mc:Choice xmlns:p14="http://schemas.microsoft.com/office/powerpoint/2010/main" Requires="p14">
          <p:contentPart p14:bwMode="auto" r:id="rId2">
            <p14:nvContentPartPr>
              <p14:cNvPr id="3" name="Ink 2">
                <a:extLst>
                  <a:ext uri="{FF2B5EF4-FFF2-40B4-BE49-F238E27FC236}">
                    <a16:creationId xmlns:a16="http://schemas.microsoft.com/office/drawing/2014/main" id="{3D2C1E4B-F9A6-AF93-292B-AE7973DF0CAF}"/>
                  </a:ext>
                </a:extLst>
              </p14:cNvPr>
              <p14:cNvContentPartPr/>
              <p14:nvPr/>
            </p14:nvContentPartPr>
            <p14:xfrm>
              <a:off x="3560760" y="1994400"/>
              <a:ext cx="4620240" cy="4407120"/>
            </p14:xfrm>
          </p:contentPart>
        </mc:Choice>
        <mc:Fallback>
          <p:pic>
            <p:nvPicPr>
              <p:cNvPr id="3" name="Ink 2">
                <a:extLst>
                  <a:ext uri="{FF2B5EF4-FFF2-40B4-BE49-F238E27FC236}">
                    <a16:creationId xmlns:a16="http://schemas.microsoft.com/office/drawing/2014/main" id="{3D2C1E4B-F9A6-AF93-292B-AE7973DF0CAF}"/>
                  </a:ext>
                </a:extLst>
              </p:cNvPr>
              <p:cNvPicPr/>
              <p:nvPr/>
            </p:nvPicPr>
            <p:blipFill>
              <a:blip r:embed="rId3"/>
              <a:stretch>
                <a:fillRect/>
              </a:stretch>
            </p:blipFill>
            <p:spPr>
              <a:xfrm>
                <a:off x="3551400" y="1985040"/>
                <a:ext cx="4638960" cy="4425840"/>
              </a:xfrm>
              <a:prstGeom prst="rect">
                <a:avLst/>
              </a:prstGeom>
            </p:spPr>
          </p:pic>
        </mc:Fallback>
      </mc:AlternateContent>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lstStyle/>
          <a:p>
            <a:r>
              <a:rPr lang="en-US" dirty="0"/>
              <a:t>Bull &amp; Bones </a:t>
            </a:r>
            <a:r>
              <a:rPr lang="en-US" dirty="0" err="1"/>
              <a:t>Brewhaus</a:t>
            </a:r>
            <a:r>
              <a:rPr lang="en-US" dirty="0"/>
              <a:t> is a microbrewery that has two restaurants located within 15 miles of each other. The owner of the microbrewery wants to compare the average daily food sales of the two restaurants. To do so, the owner randomly selects 10 days over a five-month period (college football season) and records the daily food sales. The results are </a:t>
            </a:r>
            <a:br>
              <a:rPr lang="en-US" dirty="0"/>
            </a:br>
            <a:r>
              <a:rPr lang="en-US" dirty="0"/>
              <a:t>given in the following table.</a:t>
            </a:r>
          </a:p>
        </p:txBody>
      </p:sp>
      <p:pic>
        <p:nvPicPr>
          <p:cNvPr id="242690" name="Picture 2"/>
          <p:cNvPicPr>
            <a:picLocks noChangeAspect="1" noChangeArrowheads="1"/>
          </p:cNvPicPr>
          <p:nvPr/>
        </p:nvPicPr>
        <p:blipFill>
          <a:blip r:embed="rId2" cstate="print"/>
          <a:srcRect/>
          <a:stretch>
            <a:fillRect/>
          </a:stretch>
        </p:blipFill>
        <p:spPr bwMode="auto">
          <a:xfrm>
            <a:off x="6934201" y="3962401"/>
            <a:ext cx="2905125" cy="1990725"/>
          </a:xfrm>
          <a:prstGeom prst="rect">
            <a:avLst/>
          </a:prstGeom>
          <a:noFill/>
          <a:ln w="9525">
            <a:noFill/>
            <a:miter lim="800000"/>
            <a:headEnd/>
            <a:tailEnd/>
          </a:ln>
        </p:spPr>
      </p:pic>
      <mc:AlternateContent xmlns:mc="http://schemas.openxmlformats.org/markup-compatibility/2006">
        <mc:Choice xmlns:p14="http://schemas.microsoft.com/office/powerpoint/2010/main" Requires="p14">
          <p:contentPart p14:bwMode="auto" r:id="rId3">
            <p14:nvContentPartPr>
              <p14:cNvPr id="4" name="Ink 3">
                <a:extLst>
                  <a:ext uri="{FF2B5EF4-FFF2-40B4-BE49-F238E27FC236}">
                    <a16:creationId xmlns:a16="http://schemas.microsoft.com/office/drawing/2014/main" id="{7AB5C0EC-4092-9B34-32C8-170EEDADF2DF}"/>
                  </a:ext>
                </a:extLst>
              </p14:cNvPr>
              <p14:cNvContentPartPr/>
              <p14:nvPr/>
            </p14:nvContentPartPr>
            <p14:xfrm>
              <a:off x="6873120" y="2172240"/>
              <a:ext cx="4612680" cy="1308240"/>
            </p14:xfrm>
          </p:contentPart>
        </mc:Choice>
        <mc:Fallback>
          <p:pic>
            <p:nvPicPr>
              <p:cNvPr id="4" name="Ink 3">
                <a:extLst>
                  <a:ext uri="{FF2B5EF4-FFF2-40B4-BE49-F238E27FC236}">
                    <a16:creationId xmlns:a16="http://schemas.microsoft.com/office/drawing/2014/main" id="{7AB5C0EC-4092-9B34-32C8-170EEDADF2DF}"/>
                  </a:ext>
                </a:extLst>
              </p:cNvPr>
              <p:cNvPicPr/>
              <p:nvPr/>
            </p:nvPicPr>
            <p:blipFill>
              <a:blip r:embed="rId4"/>
              <a:stretch>
                <a:fillRect/>
              </a:stretch>
            </p:blipFill>
            <p:spPr>
              <a:xfrm>
                <a:off x="6863760" y="2162880"/>
                <a:ext cx="4631400" cy="1326960"/>
              </a:xfrm>
              <a:prstGeom prst="rect">
                <a:avLst/>
              </a:prstGeom>
            </p:spPr>
          </p:pic>
        </mc:Fallback>
      </mc:AlternateContent>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(cont.)</a:t>
            </a:r>
          </a:p>
        </p:txBody>
      </p:sp>
      <p:sp>
        <p:nvSpPr>
          <p:cNvPr id="3" name="Content Placeholder 2"/>
          <p:cNvSpPr>
            <a:spLocks noGrp="1"/>
          </p:cNvSpPr>
          <p:nvPr>
            <p:ph idx="1"/>
          </p:nvPr>
        </p:nvSpPr>
        <p:spPr/>
        <p:txBody>
          <a:bodyPr/>
          <a:lstStyle/>
          <a:p>
            <a:pPr marL="514350" indent="-514350">
              <a:buFont typeface="+mj-lt"/>
              <a:buAutoNum type="arabicPeriod"/>
            </a:pPr>
            <a:r>
              <a:rPr lang="en-US" dirty="0"/>
              <a:t>Calculate a 95% confidence interval for the mean difference in restaurant sales. </a:t>
            </a:r>
          </a:p>
          <a:p>
            <a:pPr marL="514350" indent="-514350">
              <a:buFont typeface="+mj-lt"/>
              <a:buAutoNum type="arabicPeriod"/>
            </a:pPr>
            <a:r>
              <a:rPr lang="en-US" dirty="0"/>
              <a:t>The owner wants to know if there is evidence of a difference between the average daily food sales of the two restaurants. Test using </a:t>
            </a:r>
            <a:r>
              <a:rPr lang="el-GR" i="1" dirty="0">
                <a:latin typeface="Cambria Math" panose="02040503050406030204" pitchFamily="18" charset="0"/>
                <a:ea typeface="Cambria Math" panose="02040503050406030204" pitchFamily="18" charset="0"/>
              </a:rPr>
              <a:t>α</a:t>
            </a:r>
            <a:r>
              <a:rPr lang="en-US" dirty="0"/>
              <a:t> = 0.01. </a:t>
            </a:r>
          </a:p>
          <a:p>
            <a:endParaRPr lang="en-US" dirty="0"/>
          </a:p>
        </p:txBody>
      </p:sp>
      <p:graphicFrame>
        <p:nvGraphicFramePr>
          <p:cNvPr id="4" name="object 3"/>
          <p:cNvGraphicFramePr>
            <a:graphicFrameLocks noGrp="1"/>
          </p:cNvGraphicFramePr>
          <p:nvPr>
            <p:extLst>
              <p:ext uri="{D42A27DB-BD31-4B8C-83A1-F6EECF244321}">
                <p14:modId xmlns:p14="http://schemas.microsoft.com/office/powerpoint/2010/main" val="2582547506"/>
              </p:ext>
            </p:extLst>
          </p:nvPr>
        </p:nvGraphicFramePr>
        <p:xfrm>
          <a:off x="2667000" y="3974410"/>
          <a:ext cx="7315200" cy="2609850"/>
        </p:xfrm>
        <a:graphic>
          <a:graphicData uri="http://schemas.openxmlformats.org/drawingml/2006/table">
            <a:tbl>
              <a:tblPr firstRow="1" bandRow="1">
                <a:tableStyleId>{5C22544A-7EE6-4342-B048-85BDC9FD1C3A}</a:tableStyleId>
              </a:tblPr>
              <a:tblGrid>
                <a:gridCol w="728642">
                  <a:extLst>
                    <a:ext uri="{9D8B030D-6E8A-4147-A177-3AD203B41FA5}">
                      <a16:colId xmlns:a16="http://schemas.microsoft.com/office/drawing/2014/main" val="20000"/>
                    </a:ext>
                  </a:extLst>
                </a:gridCol>
                <a:gridCol w="1759294">
                  <a:extLst>
                    <a:ext uri="{9D8B030D-6E8A-4147-A177-3AD203B41FA5}">
                      <a16:colId xmlns:a16="http://schemas.microsoft.com/office/drawing/2014/main" val="20001"/>
                    </a:ext>
                  </a:extLst>
                </a:gridCol>
                <a:gridCol w="1925873">
                  <a:extLst>
                    <a:ext uri="{9D8B030D-6E8A-4147-A177-3AD203B41FA5}">
                      <a16:colId xmlns:a16="http://schemas.microsoft.com/office/drawing/2014/main" val="20002"/>
                    </a:ext>
                  </a:extLst>
                </a:gridCol>
                <a:gridCol w="2901391">
                  <a:extLst>
                    <a:ext uri="{9D8B030D-6E8A-4147-A177-3AD203B41FA5}">
                      <a16:colId xmlns:a16="http://schemas.microsoft.com/office/drawing/2014/main" val="20003"/>
                    </a:ext>
                  </a:extLst>
                </a:gridCol>
              </a:tblGrid>
              <a:tr h="381000">
                <a:tc gridSpan="4">
                  <a:txBody>
                    <a:bodyPr/>
                    <a:lstStyle/>
                    <a:p>
                      <a:pPr marL="0" marR="13335" indent="0" algn="ctr" defTabSz="914400" rtl="0" eaLnBrk="1" fontAlgn="auto" latinLnBrk="0" hangingPunct="1">
                        <a:lnSpc>
                          <a:spcPct val="100000"/>
                        </a:lnSpc>
                        <a:spcBef>
                          <a:spcPts val="0"/>
                        </a:spcBef>
                        <a:spcAft>
                          <a:spcPts val="0"/>
                        </a:spcAft>
                        <a:buClrTx/>
                        <a:buSzTx/>
                        <a:buFontTx/>
                        <a:buNone/>
                        <a:tabLst/>
                        <a:defRPr/>
                      </a:pPr>
                      <a:r>
                        <a:rPr lang="en-US" sz="2000" b="1" kern="1200" baseline="0" dirty="0">
                          <a:solidFill>
                            <a:schemeClr val="lt1"/>
                          </a:solidFill>
                          <a:latin typeface="+mn-lt"/>
                          <a:ea typeface="+mn-ea"/>
                          <a:cs typeface="+mn-cs"/>
                        </a:rPr>
                        <a:t>Daily Food Sales for Two Restaurants ($) </a:t>
                      </a:r>
                    </a:p>
                  </a:txBody>
                  <a:tcPr marL="0" marR="0" marT="3810" marB="0"/>
                </a:tc>
                <a:tc hMerge="1">
                  <a:txBody>
                    <a:bodyPr/>
                    <a:lstStyle/>
                    <a:p>
                      <a:pPr marL="635" algn="ctr">
                        <a:lnSpc>
                          <a:spcPct val="100000"/>
                        </a:lnSpc>
                      </a:pPr>
                      <a:endParaRPr sz="1000">
                        <a:latin typeface="Roboto Condensed"/>
                        <a:cs typeface="Roboto Condensed"/>
                      </a:endParaRPr>
                    </a:p>
                  </a:txBody>
                  <a:tcPr marL="0" marR="0" marT="3810" marB="0"/>
                </a:tc>
                <a:tc hMerge="1">
                  <a:txBody>
                    <a:bodyPr/>
                    <a:lstStyle/>
                    <a:p>
                      <a:pPr marL="1905" algn="ctr">
                        <a:lnSpc>
                          <a:spcPct val="100000"/>
                        </a:lnSpc>
                      </a:pPr>
                      <a:endParaRPr sz="1000">
                        <a:latin typeface="Roboto Condensed"/>
                        <a:cs typeface="Roboto Condensed"/>
                      </a:endParaRPr>
                    </a:p>
                  </a:txBody>
                  <a:tcPr marL="0" marR="0" marT="3810" marB="0"/>
                </a:tc>
                <a:tc hMerge="1">
                  <a:txBody>
                    <a:bodyPr/>
                    <a:lstStyle/>
                    <a:p>
                      <a:pPr marL="64769" algn="ctr">
                        <a:lnSpc>
                          <a:spcPct val="100000"/>
                        </a:lnSpc>
                        <a:spcBef>
                          <a:spcPts val="120"/>
                        </a:spcBef>
                      </a:pPr>
                      <a:endParaRPr sz="1000" dirty="0">
                        <a:latin typeface="Roboto Condensed"/>
                        <a:cs typeface="Roboto Condensed"/>
                      </a:endParaRPr>
                    </a:p>
                  </a:txBody>
                  <a:tcPr marL="0" marR="0" marT="19050" marB="0"/>
                </a:tc>
                <a:extLst>
                  <a:ext uri="{0D108BD9-81ED-4DB2-BD59-A6C34878D82A}">
                    <a16:rowId xmlns:a16="http://schemas.microsoft.com/office/drawing/2014/main" val="10000"/>
                  </a:ext>
                </a:extLst>
              </a:tr>
              <a:tr h="443157">
                <a:tc>
                  <a:txBody>
                    <a:bodyPr/>
                    <a:lstStyle/>
                    <a:p>
                      <a:pPr algn="ctr">
                        <a:lnSpc>
                          <a:spcPct val="100000"/>
                        </a:lnSpc>
                        <a:spcBef>
                          <a:spcPts val="30"/>
                        </a:spcBef>
                      </a:pPr>
                      <a:endParaRPr sz="2000" b="1" dirty="0">
                        <a:solidFill>
                          <a:srgbClr val="000000"/>
                        </a:solidFill>
                      </a:endParaRPr>
                    </a:p>
                    <a:p>
                      <a:pPr marR="13335" algn="ctr">
                        <a:lnSpc>
                          <a:spcPct val="100000"/>
                        </a:lnSpc>
                      </a:pPr>
                      <a:r>
                        <a:rPr sz="2000" b="1" spc="-5" dirty="0">
                          <a:solidFill>
                            <a:srgbClr val="000000"/>
                          </a:solidFill>
                        </a:rPr>
                        <a:t>Day</a:t>
                      </a:r>
                      <a:endParaRPr sz="2000" b="1" dirty="0">
                        <a:solidFill>
                          <a:srgbClr val="000000"/>
                        </a:solidFill>
                        <a:latin typeface="Roboto Condensed"/>
                        <a:cs typeface="Roboto Condensed"/>
                      </a:endParaRPr>
                    </a:p>
                  </a:txBody>
                  <a:tcPr marL="0" marR="0" marT="3810" marB="0"/>
                </a:tc>
                <a:tc>
                  <a:txBody>
                    <a:bodyPr/>
                    <a:lstStyle/>
                    <a:p>
                      <a:pPr algn="ctr">
                        <a:lnSpc>
                          <a:spcPct val="100000"/>
                        </a:lnSpc>
                        <a:spcBef>
                          <a:spcPts val="30"/>
                        </a:spcBef>
                      </a:pPr>
                      <a:endParaRPr sz="2000" b="1" dirty="0">
                        <a:solidFill>
                          <a:srgbClr val="000000"/>
                        </a:solidFill>
                      </a:endParaRPr>
                    </a:p>
                    <a:p>
                      <a:pPr marL="635" algn="ctr">
                        <a:lnSpc>
                          <a:spcPct val="100000"/>
                        </a:lnSpc>
                      </a:pPr>
                      <a:r>
                        <a:rPr sz="2000" b="1" spc="-5" dirty="0">
                          <a:solidFill>
                            <a:srgbClr val="000000"/>
                          </a:solidFill>
                        </a:rPr>
                        <a:t>Restaurant</a:t>
                      </a:r>
                      <a:r>
                        <a:rPr sz="2000" b="1" spc="-15" dirty="0">
                          <a:solidFill>
                            <a:srgbClr val="000000"/>
                          </a:solidFill>
                        </a:rPr>
                        <a:t> </a:t>
                      </a:r>
                      <a:r>
                        <a:rPr sz="2000" b="1" dirty="0">
                          <a:solidFill>
                            <a:srgbClr val="000000"/>
                          </a:solidFill>
                        </a:rPr>
                        <a:t>1</a:t>
                      </a:r>
                      <a:endParaRPr sz="2000" b="1" dirty="0">
                        <a:solidFill>
                          <a:srgbClr val="000000"/>
                        </a:solidFill>
                        <a:latin typeface="Roboto Condensed"/>
                        <a:cs typeface="Roboto Condensed"/>
                      </a:endParaRPr>
                    </a:p>
                  </a:txBody>
                  <a:tcPr marL="0" marR="0" marT="3810" marB="0"/>
                </a:tc>
                <a:tc>
                  <a:txBody>
                    <a:bodyPr/>
                    <a:lstStyle/>
                    <a:p>
                      <a:pPr algn="ctr">
                        <a:lnSpc>
                          <a:spcPct val="100000"/>
                        </a:lnSpc>
                        <a:spcBef>
                          <a:spcPts val="30"/>
                        </a:spcBef>
                      </a:pPr>
                      <a:endParaRPr sz="2000" b="1">
                        <a:solidFill>
                          <a:srgbClr val="000000"/>
                        </a:solidFill>
                      </a:endParaRPr>
                    </a:p>
                    <a:p>
                      <a:pPr marL="1905" algn="ctr">
                        <a:lnSpc>
                          <a:spcPct val="100000"/>
                        </a:lnSpc>
                      </a:pPr>
                      <a:r>
                        <a:rPr sz="2000" b="1" spc="-5" dirty="0">
                          <a:solidFill>
                            <a:srgbClr val="000000"/>
                          </a:solidFill>
                        </a:rPr>
                        <a:t>Restaurant</a:t>
                      </a:r>
                      <a:r>
                        <a:rPr sz="2000" b="1" spc="-10" dirty="0">
                          <a:solidFill>
                            <a:srgbClr val="000000"/>
                          </a:solidFill>
                        </a:rPr>
                        <a:t> </a:t>
                      </a:r>
                      <a:r>
                        <a:rPr sz="2000" b="1" dirty="0">
                          <a:solidFill>
                            <a:srgbClr val="000000"/>
                          </a:solidFill>
                        </a:rPr>
                        <a:t>2</a:t>
                      </a:r>
                      <a:endParaRPr sz="2000" b="1">
                        <a:solidFill>
                          <a:srgbClr val="000000"/>
                        </a:solidFill>
                        <a:latin typeface="Roboto Condensed"/>
                        <a:cs typeface="Roboto Condensed"/>
                      </a:endParaRPr>
                    </a:p>
                  </a:txBody>
                  <a:tcPr marL="0" marR="0" marT="3810" marB="0"/>
                </a:tc>
                <a:tc>
                  <a:txBody>
                    <a:bodyPr/>
                    <a:lstStyle/>
                    <a:p>
                      <a:pPr marL="65405" algn="ctr">
                        <a:lnSpc>
                          <a:spcPct val="100000"/>
                        </a:lnSpc>
                        <a:spcBef>
                          <a:spcPts val="150"/>
                        </a:spcBef>
                      </a:pPr>
                      <a:r>
                        <a:rPr sz="2000" b="1" spc="-5" dirty="0">
                          <a:solidFill>
                            <a:srgbClr val="000000"/>
                          </a:solidFill>
                        </a:rPr>
                        <a:t>Difference </a:t>
                      </a:r>
                      <a:r>
                        <a:rPr sz="2000" b="1" dirty="0">
                          <a:solidFill>
                            <a:srgbClr val="000000"/>
                          </a:solidFill>
                        </a:rPr>
                        <a:t>= </a:t>
                      </a:r>
                      <a:r>
                        <a:rPr sz="2000" b="1" spc="-5" dirty="0">
                          <a:solidFill>
                            <a:srgbClr val="000000"/>
                          </a:solidFill>
                        </a:rPr>
                        <a:t>Restaurant</a:t>
                      </a:r>
                      <a:r>
                        <a:rPr sz="2000" b="1" spc="-25" dirty="0">
                          <a:solidFill>
                            <a:srgbClr val="000000"/>
                          </a:solidFill>
                        </a:rPr>
                        <a:t> </a:t>
                      </a:r>
                      <a:r>
                        <a:rPr sz="2000" b="1" dirty="0">
                          <a:solidFill>
                            <a:srgbClr val="000000"/>
                          </a:solidFill>
                        </a:rPr>
                        <a:t>1</a:t>
                      </a:r>
                    </a:p>
                    <a:p>
                      <a:pPr marL="64769" algn="ctr">
                        <a:lnSpc>
                          <a:spcPct val="100000"/>
                        </a:lnSpc>
                        <a:spcBef>
                          <a:spcPts val="120"/>
                        </a:spcBef>
                      </a:pPr>
                      <a:r>
                        <a:rPr sz="2000" b="1" dirty="0">
                          <a:solidFill>
                            <a:srgbClr val="000000"/>
                          </a:solidFill>
                        </a:rPr>
                        <a:t>– </a:t>
                      </a:r>
                      <a:r>
                        <a:rPr sz="2000" b="1" spc="-5" dirty="0">
                          <a:solidFill>
                            <a:srgbClr val="000000"/>
                          </a:solidFill>
                        </a:rPr>
                        <a:t>Restaurant</a:t>
                      </a:r>
                      <a:r>
                        <a:rPr sz="2000" b="1" spc="-15" dirty="0">
                          <a:solidFill>
                            <a:srgbClr val="000000"/>
                          </a:solidFill>
                        </a:rPr>
                        <a:t> </a:t>
                      </a:r>
                      <a:r>
                        <a:rPr sz="2000" b="1" dirty="0">
                          <a:solidFill>
                            <a:srgbClr val="000000"/>
                          </a:solidFill>
                        </a:rPr>
                        <a:t>2</a:t>
                      </a:r>
                      <a:endParaRPr sz="2000" b="1" dirty="0">
                        <a:solidFill>
                          <a:srgbClr val="000000"/>
                        </a:solidFill>
                        <a:latin typeface="Roboto Condensed"/>
                        <a:cs typeface="Roboto Condensed"/>
                      </a:endParaRPr>
                    </a:p>
                  </a:txBody>
                  <a:tcPr marL="0" marR="0" marT="19050" marB="0"/>
                </a:tc>
                <a:extLst>
                  <a:ext uri="{0D108BD9-81ED-4DB2-BD59-A6C34878D82A}">
                    <a16:rowId xmlns:a16="http://schemas.microsoft.com/office/drawing/2014/main" val="10001"/>
                  </a:ext>
                </a:extLst>
              </a:tr>
              <a:tr h="250581">
                <a:tc>
                  <a:txBody>
                    <a:bodyPr/>
                    <a:lstStyle/>
                    <a:p>
                      <a:pPr marR="13335" algn="ctr">
                        <a:lnSpc>
                          <a:spcPct val="100000"/>
                        </a:lnSpc>
                        <a:spcBef>
                          <a:spcPts val="125"/>
                        </a:spcBef>
                      </a:pPr>
                      <a:r>
                        <a:rPr sz="2000" dirty="0">
                          <a:solidFill>
                            <a:srgbClr val="000000"/>
                          </a:solidFill>
                        </a:rPr>
                        <a:t>1</a:t>
                      </a:r>
                      <a:endParaRPr sz="2000" dirty="0">
                        <a:solidFill>
                          <a:srgbClr val="000000"/>
                        </a:solidFill>
                        <a:latin typeface="STIX"/>
                        <a:cs typeface="STIX"/>
                      </a:endParaRPr>
                    </a:p>
                  </a:txBody>
                  <a:tcPr marL="0" marR="0" marT="15875" marB="0"/>
                </a:tc>
                <a:tc>
                  <a:txBody>
                    <a:bodyPr/>
                    <a:lstStyle/>
                    <a:p>
                      <a:pPr marL="635" algn="ctr">
                        <a:lnSpc>
                          <a:spcPct val="100000"/>
                        </a:lnSpc>
                        <a:spcBef>
                          <a:spcPts val="125"/>
                        </a:spcBef>
                      </a:pPr>
                      <a:r>
                        <a:rPr sz="2000" dirty="0">
                          <a:solidFill>
                            <a:srgbClr val="000000"/>
                          </a:solidFill>
                        </a:rPr>
                        <a:t>5828</a:t>
                      </a:r>
                      <a:endParaRPr sz="2000" dirty="0">
                        <a:solidFill>
                          <a:srgbClr val="000000"/>
                        </a:solidFill>
                        <a:latin typeface="STIX"/>
                        <a:cs typeface="STIX"/>
                      </a:endParaRPr>
                    </a:p>
                  </a:txBody>
                  <a:tcPr marL="0" marR="0" marT="15875" marB="0"/>
                </a:tc>
                <a:tc>
                  <a:txBody>
                    <a:bodyPr/>
                    <a:lstStyle/>
                    <a:p>
                      <a:pPr marL="1270" algn="ctr">
                        <a:lnSpc>
                          <a:spcPct val="100000"/>
                        </a:lnSpc>
                        <a:spcBef>
                          <a:spcPts val="125"/>
                        </a:spcBef>
                      </a:pPr>
                      <a:r>
                        <a:rPr sz="2000" dirty="0">
                          <a:solidFill>
                            <a:srgbClr val="000000"/>
                          </a:solidFill>
                        </a:rPr>
                        <a:t>7894</a:t>
                      </a:r>
                      <a:endParaRPr sz="2000" dirty="0">
                        <a:solidFill>
                          <a:srgbClr val="000000"/>
                        </a:solidFill>
                        <a:latin typeface="STIX"/>
                        <a:cs typeface="STIX"/>
                      </a:endParaRPr>
                    </a:p>
                  </a:txBody>
                  <a:tcPr marL="0" marR="0" marT="15875" marB="0"/>
                </a:tc>
                <a:tc>
                  <a:txBody>
                    <a:bodyPr/>
                    <a:lstStyle/>
                    <a:p>
                      <a:pPr marR="541020" algn="ctr">
                        <a:lnSpc>
                          <a:spcPct val="100000"/>
                        </a:lnSpc>
                        <a:spcBef>
                          <a:spcPts val="125"/>
                        </a:spcBef>
                      </a:pPr>
                      <a:r>
                        <a:rPr sz="2000" dirty="0">
                          <a:solidFill>
                            <a:srgbClr val="000000"/>
                          </a:solidFill>
                        </a:rPr>
                        <a:t>−2066</a:t>
                      </a:r>
                      <a:endParaRPr sz="2000" dirty="0">
                        <a:solidFill>
                          <a:srgbClr val="000000"/>
                        </a:solidFill>
                        <a:latin typeface="STIX"/>
                        <a:cs typeface="STIX"/>
                      </a:endParaRPr>
                    </a:p>
                  </a:txBody>
                  <a:tcPr marL="0" marR="0" marT="15875" marB="0"/>
                </a:tc>
                <a:extLst>
                  <a:ext uri="{0D108BD9-81ED-4DB2-BD59-A6C34878D82A}">
                    <a16:rowId xmlns:a16="http://schemas.microsoft.com/office/drawing/2014/main" val="10002"/>
                  </a:ext>
                </a:extLst>
              </a:tr>
              <a:tr h="251354">
                <a:tc>
                  <a:txBody>
                    <a:bodyPr/>
                    <a:lstStyle/>
                    <a:p>
                      <a:pPr marR="13335" algn="ctr">
                        <a:lnSpc>
                          <a:spcPct val="100000"/>
                        </a:lnSpc>
                        <a:spcBef>
                          <a:spcPts val="125"/>
                        </a:spcBef>
                      </a:pPr>
                      <a:r>
                        <a:rPr sz="2000" dirty="0">
                          <a:solidFill>
                            <a:srgbClr val="000000"/>
                          </a:solidFill>
                        </a:rPr>
                        <a:t>2</a:t>
                      </a:r>
                      <a:endParaRPr sz="2000">
                        <a:solidFill>
                          <a:srgbClr val="000000"/>
                        </a:solidFill>
                        <a:latin typeface="STIX"/>
                        <a:cs typeface="STIX"/>
                      </a:endParaRPr>
                    </a:p>
                  </a:txBody>
                  <a:tcPr marL="0" marR="0" marT="15875" marB="0"/>
                </a:tc>
                <a:tc>
                  <a:txBody>
                    <a:bodyPr/>
                    <a:lstStyle/>
                    <a:p>
                      <a:pPr marL="635" algn="ctr">
                        <a:lnSpc>
                          <a:spcPct val="100000"/>
                        </a:lnSpc>
                        <a:spcBef>
                          <a:spcPts val="125"/>
                        </a:spcBef>
                      </a:pPr>
                      <a:r>
                        <a:rPr sz="2000" dirty="0">
                          <a:solidFill>
                            <a:srgbClr val="000000"/>
                          </a:solidFill>
                        </a:rPr>
                        <a:t>9836</a:t>
                      </a:r>
                      <a:endParaRPr sz="2000">
                        <a:solidFill>
                          <a:srgbClr val="000000"/>
                        </a:solidFill>
                        <a:latin typeface="STIX"/>
                        <a:cs typeface="STIX"/>
                      </a:endParaRPr>
                    </a:p>
                  </a:txBody>
                  <a:tcPr marL="0" marR="0" marT="15875" marB="0"/>
                </a:tc>
                <a:tc>
                  <a:txBody>
                    <a:bodyPr/>
                    <a:lstStyle/>
                    <a:p>
                      <a:pPr marL="1270" algn="ctr">
                        <a:lnSpc>
                          <a:spcPct val="100000"/>
                        </a:lnSpc>
                        <a:spcBef>
                          <a:spcPts val="125"/>
                        </a:spcBef>
                      </a:pPr>
                      <a:r>
                        <a:rPr sz="2000" dirty="0">
                          <a:solidFill>
                            <a:srgbClr val="000000"/>
                          </a:solidFill>
                        </a:rPr>
                        <a:t>11,573</a:t>
                      </a:r>
                      <a:endParaRPr sz="2000" dirty="0">
                        <a:solidFill>
                          <a:srgbClr val="000000"/>
                        </a:solidFill>
                        <a:latin typeface="STIX"/>
                        <a:cs typeface="STIX"/>
                      </a:endParaRPr>
                    </a:p>
                  </a:txBody>
                  <a:tcPr marL="0" marR="0" marT="15875" marB="0"/>
                </a:tc>
                <a:tc>
                  <a:txBody>
                    <a:bodyPr/>
                    <a:lstStyle/>
                    <a:p>
                      <a:pPr marR="541020" algn="ctr">
                        <a:lnSpc>
                          <a:spcPct val="100000"/>
                        </a:lnSpc>
                        <a:spcBef>
                          <a:spcPts val="125"/>
                        </a:spcBef>
                      </a:pPr>
                      <a:r>
                        <a:rPr sz="2000" dirty="0">
                          <a:solidFill>
                            <a:srgbClr val="000000"/>
                          </a:solidFill>
                        </a:rPr>
                        <a:t>−1737</a:t>
                      </a:r>
                      <a:endParaRPr sz="2000" dirty="0">
                        <a:solidFill>
                          <a:srgbClr val="000000"/>
                        </a:solidFill>
                        <a:latin typeface="STIX"/>
                        <a:cs typeface="STIX"/>
                      </a:endParaRPr>
                    </a:p>
                  </a:txBody>
                  <a:tcPr marL="0" marR="0" marT="15875" marB="0"/>
                </a:tc>
                <a:extLst>
                  <a:ext uri="{0D108BD9-81ED-4DB2-BD59-A6C34878D82A}">
                    <a16:rowId xmlns:a16="http://schemas.microsoft.com/office/drawing/2014/main" val="10003"/>
                  </a:ext>
                </a:extLst>
              </a:tr>
              <a:tr h="251354">
                <a:tc>
                  <a:txBody>
                    <a:bodyPr/>
                    <a:lstStyle/>
                    <a:p>
                      <a:pPr marR="13335" algn="ctr">
                        <a:lnSpc>
                          <a:spcPct val="100000"/>
                        </a:lnSpc>
                        <a:spcBef>
                          <a:spcPts val="125"/>
                        </a:spcBef>
                      </a:pPr>
                      <a:r>
                        <a:rPr sz="2000" dirty="0">
                          <a:solidFill>
                            <a:srgbClr val="000000"/>
                          </a:solidFill>
                        </a:rPr>
                        <a:t>3</a:t>
                      </a:r>
                      <a:endParaRPr sz="2000">
                        <a:solidFill>
                          <a:srgbClr val="000000"/>
                        </a:solidFill>
                        <a:latin typeface="STIX"/>
                        <a:cs typeface="STIX"/>
                      </a:endParaRPr>
                    </a:p>
                  </a:txBody>
                  <a:tcPr marL="0" marR="0" marT="15875" marB="0"/>
                </a:tc>
                <a:tc>
                  <a:txBody>
                    <a:bodyPr/>
                    <a:lstStyle/>
                    <a:p>
                      <a:pPr marL="635" algn="ctr">
                        <a:lnSpc>
                          <a:spcPct val="100000"/>
                        </a:lnSpc>
                        <a:spcBef>
                          <a:spcPts val="125"/>
                        </a:spcBef>
                      </a:pPr>
                      <a:r>
                        <a:rPr sz="2000" dirty="0">
                          <a:solidFill>
                            <a:srgbClr val="000000"/>
                          </a:solidFill>
                        </a:rPr>
                        <a:t>3984</a:t>
                      </a:r>
                      <a:endParaRPr sz="2000">
                        <a:solidFill>
                          <a:srgbClr val="000000"/>
                        </a:solidFill>
                        <a:latin typeface="STIX"/>
                        <a:cs typeface="STIX"/>
                      </a:endParaRPr>
                    </a:p>
                  </a:txBody>
                  <a:tcPr marL="0" marR="0" marT="15875" marB="0"/>
                </a:tc>
                <a:tc>
                  <a:txBody>
                    <a:bodyPr/>
                    <a:lstStyle/>
                    <a:p>
                      <a:pPr marL="1270" algn="ctr">
                        <a:lnSpc>
                          <a:spcPct val="100000"/>
                        </a:lnSpc>
                        <a:spcBef>
                          <a:spcPts val="125"/>
                        </a:spcBef>
                      </a:pPr>
                      <a:r>
                        <a:rPr sz="2000" dirty="0">
                          <a:solidFill>
                            <a:srgbClr val="000000"/>
                          </a:solidFill>
                        </a:rPr>
                        <a:t>5319</a:t>
                      </a:r>
                      <a:endParaRPr sz="2000">
                        <a:solidFill>
                          <a:srgbClr val="000000"/>
                        </a:solidFill>
                        <a:latin typeface="STIX"/>
                        <a:cs typeface="STIX"/>
                      </a:endParaRPr>
                    </a:p>
                  </a:txBody>
                  <a:tcPr marL="0" marR="0" marT="15875" marB="0"/>
                </a:tc>
                <a:tc>
                  <a:txBody>
                    <a:bodyPr/>
                    <a:lstStyle/>
                    <a:p>
                      <a:pPr marR="541020" algn="ctr">
                        <a:lnSpc>
                          <a:spcPct val="100000"/>
                        </a:lnSpc>
                        <a:spcBef>
                          <a:spcPts val="125"/>
                        </a:spcBef>
                      </a:pPr>
                      <a:r>
                        <a:rPr sz="2000" dirty="0">
                          <a:solidFill>
                            <a:srgbClr val="000000"/>
                          </a:solidFill>
                        </a:rPr>
                        <a:t>−1335</a:t>
                      </a:r>
                      <a:endParaRPr sz="2000" dirty="0">
                        <a:solidFill>
                          <a:srgbClr val="000000"/>
                        </a:solidFill>
                        <a:latin typeface="STIX"/>
                        <a:cs typeface="STIX"/>
                      </a:endParaRPr>
                    </a:p>
                  </a:txBody>
                  <a:tcPr marL="0" marR="0" marT="15875" marB="0"/>
                </a:tc>
                <a:extLst>
                  <a:ext uri="{0D108BD9-81ED-4DB2-BD59-A6C34878D82A}">
                    <a16:rowId xmlns:a16="http://schemas.microsoft.com/office/drawing/2014/main" val="10004"/>
                  </a:ext>
                </a:extLst>
              </a:tr>
              <a:tr h="251354">
                <a:tc>
                  <a:txBody>
                    <a:bodyPr/>
                    <a:lstStyle/>
                    <a:p>
                      <a:pPr marR="13335" algn="ctr">
                        <a:lnSpc>
                          <a:spcPct val="100000"/>
                        </a:lnSpc>
                        <a:spcBef>
                          <a:spcPts val="125"/>
                        </a:spcBef>
                      </a:pPr>
                      <a:r>
                        <a:rPr sz="2000" dirty="0">
                          <a:solidFill>
                            <a:srgbClr val="000000"/>
                          </a:solidFill>
                        </a:rPr>
                        <a:t>4</a:t>
                      </a:r>
                      <a:endParaRPr sz="2000" dirty="0">
                        <a:solidFill>
                          <a:srgbClr val="000000"/>
                        </a:solidFill>
                        <a:latin typeface="STIX"/>
                        <a:cs typeface="STIX"/>
                      </a:endParaRPr>
                    </a:p>
                  </a:txBody>
                  <a:tcPr marL="0" marR="0" marT="15875" marB="0"/>
                </a:tc>
                <a:tc>
                  <a:txBody>
                    <a:bodyPr/>
                    <a:lstStyle/>
                    <a:p>
                      <a:pPr marL="635" algn="ctr">
                        <a:lnSpc>
                          <a:spcPct val="100000"/>
                        </a:lnSpc>
                        <a:spcBef>
                          <a:spcPts val="125"/>
                        </a:spcBef>
                      </a:pPr>
                      <a:r>
                        <a:rPr sz="2000" dirty="0">
                          <a:solidFill>
                            <a:srgbClr val="000000"/>
                          </a:solidFill>
                        </a:rPr>
                        <a:t>5845</a:t>
                      </a:r>
                      <a:endParaRPr sz="2000">
                        <a:solidFill>
                          <a:srgbClr val="000000"/>
                        </a:solidFill>
                        <a:latin typeface="STIX"/>
                        <a:cs typeface="STIX"/>
                      </a:endParaRPr>
                    </a:p>
                  </a:txBody>
                  <a:tcPr marL="0" marR="0" marT="15875" marB="0"/>
                </a:tc>
                <a:tc>
                  <a:txBody>
                    <a:bodyPr/>
                    <a:lstStyle/>
                    <a:p>
                      <a:pPr marL="1270" algn="ctr">
                        <a:lnSpc>
                          <a:spcPct val="100000"/>
                        </a:lnSpc>
                        <a:spcBef>
                          <a:spcPts val="125"/>
                        </a:spcBef>
                      </a:pPr>
                      <a:r>
                        <a:rPr sz="2000" dirty="0">
                          <a:solidFill>
                            <a:srgbClr val="000000"/>
                          </a:solidFill>
                        </a:rPr>
                        <a:t>6389</a:t>
                      </a:r>
                      <a:endParaRPr sz="2000">
                        <a:solidFill>
                          <a:srgbClr val="000000"/>
                        </a:solidFill>
                        <a:latin typeface="STIX"/>
                        <a:cs typeface="STIX"/>
                      </a:endParaRPr>
                    </a:p>
                  </a:txBody>
                  <a:tcPr marL="0" marR="0" marT="15875" marB="0"/>
                </a:tc>
                <a:tc>
                  <a:txBody>
                    <a:bodyPr/>
                    <a:lstStyle/>
                    <a:p>
                      <a:pPr marR="575945" algn="ctr">
                        <a:lnSpc>
                          <a:spcPct val="100000"/>
                        </a:lnSpc>
                        <a:spcBef>
                          <a:spcPts val="125"/>
                        </a:spcBef>
                      </a:pPr>
                      <a:r>
                        <a:rPr sz="2000" dirty="0">
                          <a:solidFill>
                            <a:srgbClr val="000000"/>
                          </a:solidFill>
                        </a:rPr>
                        <a:t>−544</a:t>
                      </a:r>
                      <a:endParaRPr sz="2000" dirty="0">
                        <a:solidFill>
                          <a:srgbClr val="000000"/>
                        </a:solidFill>
                        <a:latin typeface="STIX"/>
                        <a:cs typeface="STIX"/>
                      </a:endParaRPr>
                    </a:p>
                  </a:txBody>
                  <a:tcPr marL="0" marR="0" marT="15875" marB="0"/>
                </a:tc>
                <a:extLst>
                  <a:ext uri="{0D108BD9-81ED-4DB2-BD59-A6C34878D82A}">
                    <a16:rowId xmlns:a16="http://schemas.microsoft.com/office/drawing/2014/main" val="10005"/>
                  </a:ext>
                </a:extLst>
              </a:tr>
            </a:tbl>
          </a:graphicData>
        </a:graphic>
      </p:graphicFrame>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E8FFD72B-E9AC-26BE-6DB5-0B37ED1489F0}"/>
                  </a:ext>
                </a:extLst>
              </p14:cNvPr>
              <p14:cNvContentPartPr/>
              <p14:nvPr/>
            </p14:nvContentPartPr>
            <p14:xfrm>
              <a:off x="9020160" y="3112200"/>
              <a:ext cx="1704240" cy="50760"/>
            </p14:xfrm>
          </p:contentPart>
        </mc:Choice>
        <mc:Fallback>
          <p:pic>
            <p:nvPicPr>
              <p:cNvPr id="5" name="Ink 4">
                <a:extLst>
                  <a:ext uri="{FF2B5EF4-FFF2-40B4-BE49-F238E27FC236}">
                    <a16:creationId xmlns:a16="http://schemas.microsoft.com/office/drawing/2014/main" id="{E8FFD72B-E9AC-26BE-6DB5-0B37ED1489F0}"/>
                  </a:ext>
                </a:extLst>
              </p:cNvPr>
              <p:cNvPicPr/>
              <p:nvPr/>
            </p:nvPicPr>
            <p:blipFill>
              <a:blip r:embed="rId3"/>
              <a:stretch>
                <a:fillRect/>
              </a:stretch>
            </p:blipFill>
            <p:spPr>
              <a:xfrm>
                <a:off x="9010800" y="3102840"/>
                <a:ext cx="1722960" cy="69480"/>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(cont.)</a:t>
            </a:r>
          </a:p>
        </p:txBody>
      </p:sp>
      <p:sp>
        <p:nvSpPr>
          <p:cNvPr id="3" name="Content Placeholder 2"/>
          <p:cNvSpPr>
            <a:spLocks noGrp="1"/>
          </p:cNvSpPr>
          <p:nvPr>
            <p:ph idx="1"/>
          </p:nvPr>
        </p:nvSpPr>
        <p:spPr/>
        <p:txBody>
          <a:bodyPr>
            <a:normAutofit/>
          </a:bodyPr>
          <a:lstStyle/>
          <a:p>
            <a:endParaRPr lang="en-US" dirty="0"/>
          </a:p>
          <a:p>
            <a:endParaRPr lang="en-US" dirty="0"/>
          </a:p>
          <a:p>
            <a:endParaRPr lang="en-US" dirty="0"/>
          </a:p>
          <a:p>
            <a:endParaRPr lang="en-US" dirty="0"/>
          </a:p>
          <a:p>
            <a:endParaRPr lang="en-US" dirty="0"/>
          </a:p>
          <a:p>
            <a:endParaRPr lang="en-US" dirty="0"/>
          </a:p>
        </p:txBody>
      </p:sp>
      <p:graphicFrame>
        <p:nvGraphicFramePr>
          <p:cNvPr id="5" name="object 3"/>
          <p:cNvGraphicFramePr>
            <a:graphicFrameLocks noGrp="1"/>
          </p:cNvGraphicFramePr>
          <p:nvPr>
            <p:extLst>
              <p:ext uri="{D42A27DB-BD31-4B8C-83A1-F6EECF244321}">
                <p14:modId xmlns:p14="http://schemas.microsoft.com/office/powerpoint/2010/main" val="3344546538"/>
              </p:ext>
            </p:extLst>
          </p:nvPr>
        </p:nvGraphicFramePr>
        <p:xfrm>
          <a:off x="2438400" y="2740479"/>
          <a:ext cx="7467600" cy="3234690"/>
        </p:xfrm>
        <a:graphic>
          <a:graphicData uri="http://schemas.openxmlformats.org/drawingml/2006/table">
            <a:tbl>
              <a:tblPr firstRow="1" bandRow="1">
                <a:tableStyleId>{5C22544A-7EE6-4342-B048-85BDC9FD1C3A}</a:tableStyleId>
              </a:tblPr>
              <a:tblGrid>
                <a:gridCol w="743823">
                  <a:extLst>
                    <a:ext uri="{9D8B030D-6E8A-4147-A177-3AD203B41FA5}">
                      <a16:colId xmlns:a16="http://schemas.microsoft.com/office/drawing/2014/main" val="20000"/>
                    </a:ext>
                  </a:extLst>
                </a:gridCol>
                <a:gridCol w="1795945">
                  <a:extLst>
                    <a:ext uri="{9D8B030D-6E8A-4147-A177-3AD203B41FA5}">
                      <a16:colId xmlns:a16="http://schemas.microsoft.com/office/drawing/2014/main" val="20001"/>
                    </a:ext>
                  </a:extLst>
                </a:gridCol>
                <a:gridCol w="1965994">
                  <a:extLst>
                    <a:ext uri="{9D8B030D-6E8A-4147-A177-3AD203B41FA5}">
                      <a16:colId xmlns:a16="http://schemas.microsoft.com/office/drawing/2014/main" val="20002"/>
                    </a:ext>
                  </a:extLst>
                </a:gridCol>
                <a:gridCol w="2961838">
                  <a:extLst>
                    <a:ext uri="{9D8B030D-6E8A-4147-A177-3AD203B41FA5}">
                      <a16:colId xmlns:a16="http://schemas.microsoft.com/office/drawing/2014/main" val="20003"/>
                    </a:ext>
                  </a:extLst>
                </a:gridCol>
              </a:tblGrid>
              <a:tr h="364490">
                <a:tc gridSpan="4">
                  <a:txBody>
                    <a:bodyPr/>
                    <a:lstStyle/>
                    <a:p>
                      <a:pPr marL="0" marR="102235" indent="0" algn="ctr" defTabSz="914400" rtl="0" eaLnBrk="1" fontAlgn="auto" latinLnBrk="0" hangingPunct="1">
                        <a:lnSpc>
                          <a:spcPct val="100000"/>
                        </a:lnSpc>
                        <a:spcBef>
                          <a:spcPts val="0"/>
                        </a:spcBef>
                        <a:spcAft>
                          <a:spcPts val="0"/>
                        </a:spcAft>
                        <a:buClrTx/>
                        <a:buSzTx/>
                        <a:buFontTx/>
                        <a:buNone/>
                        <a:tabLst/>
                        <a:defRPr/>
                      </a:pPr>
                      <a:r>
                        <a:rPr lang="en-US" sz="2000" b="1" kern="1200" baseline="0" dirty="0">
                          <a:solidFill>
                            <a:schemeClr val="lt1"/>
                          </a:solidFill>
                          <a:latin typeface="+mn-lt"/>
                          <a:ea typeface="+mn-ea"/>
                          <a:cs typeface="+mn-cs"/>
                        </a:rPr>
                        <a:t>Daily Food Sales for Two Restaurants ($) </a:t>
                      </a:r>
                      <a:endParaRPr sz="2000" dirty="0">
                        <a:latin typeface="Roboto Condensed"/>
                        <a:cs typeface="Roboto Condensed"/>
                      </a:endParaRPr>
                    </a:p>
                  </a:txBody>
                  <a:tcPr marL="0" marR="0" marT="3810" marB="0"/>
                </a:tc>
                <a:tc hMerge="1">
                  <a:txBody>
                    <a:bodyPr/>
                    <a:lstStyle/>
                    <a:p>
                      <a:pPr marL="635" algn="ctr">
                        <a:lnSpc>
                          <a:spcPct val="100000"/>
                        </a:lnSpc>
                      </a:pPr>
                      <a:endParaRPr sz="1000">
                        <a:latin typeface="Roboto Condensed"/>
                        <a:cs typeface="Roboto Condensed"/>
                      </a:endParaRPr>
                    </a:p>
                  </a:txBody>
                  <a:tcPr marL="0" marR="0" marT="3810" marB="0"/>
                </a:tc>
                <a:tc hMerge="1">
                  <a:txBody>
                    <a:bodyPr/>
                    <a:lstStyle/>
                    <a:p>
                      <a:pPr marL="1905" algn="ctr">
                        <a:lnSpc>
                          <a:spcPct val="100000"/>
                        </a:lnSpc>
                      </a:pPr>
                      <a:endParaRPr sz="1000">
                        <a:latin typeface="Roboto Condensed"/>
                        <a:cs typeface="Roboto Condensed"/>
                      </a:endParaRPr>
                    </a:p>
                  </a:txBody>
                  <a:tcPr marL="0" marR="0" marT="3810" marB="0"/>
                </a:tc>
                <a:tc hMerge="1">
                  <a:txBody>
                    <a:bodyPr/>
                    <a:lstStyle/>
                    <a:p>
                      <a:pPr marL="64769" algn="ctr">
                        <a:lnSpc>
                          <a:spcPct val="100000"/>
                        </a:lnSpc>
                        <a:spcBef>
                          <a:spcPts val="120"/>
                        </a:spcBef>
                      </a:pPr>
                      <a:endParaRPr sz="1000" dirty="0">
                        <a:latin typeface="Roboto Condensed"/>
                        <a:cs typeface="Roboto Condensed"/>
                      </a:endParaRPr>
                    </a:p>
                  </a:txBody>
                  <a:tcPr marL="0" marR="0" marT="19050" marB="0"/>
                </a:tc>
                <a:extLst>
                  <a:ext uri="{0D108BD9-81ED-4DB2-BD59-A6C34878D82A}">
                    <a16:rowId xmlns:a16="http://schemas.microsoft.com/office/drawing/2014/main" val="10000"/>
                  </a:ext>
                </a:extLst>
              </a:tr>
              <a:tr h="364490">
                <a:tc>
                  <a:txBody>
                    <a:bodyPr/>
                    <a:lstStyle/>
                    <a:p>
                      <a:pPr algn="ctr">
                        <a:lnSpc>
                          <a:spcPct val="100000"/>
                        </a:lnSpc>
                        <a:spcBef>
                          <a:spcPts val="30"/>
                        </a:spcBef>
                      </a:pPr>
                      <a:endParaRPr sz="2000" b="1" dirty="0">
                        <a:solidFill>
                          <a:srgbClr val="000000"/>
                        </a:solidFill>
                      </a:endParaRPr>
                    </a:p>
                    <a:p>
                      <a:pPr marR="102235" algn="ctr">
                        <a:lnSpc>
                          <a:spcPct val="100000"/>
                        </a:lnSpc>
                      </a:pPr>
                      <a:r>
                        <a:rPr sz="2000" b="1" spc="-5" dirty="0">
                          <a:solidFill>
                            <a:srgbClr val="000000"/>
                          </a:solidFill>
                        </a:rPr>
                        <a:t>D</a:t>
                      </a:r>
                      <a:r>
                        <a:rPr sz="2000" b="1" spc="-10" dirty="0">
                          <a:solidFill>
                            <a:srgbClr val="000000"/>
                          </a:solidFill>
                        </a:rPr>
                        <a:t>a</a:t>
                      </a:r>
                      <a:r>
                        <a:rPr sz="2000" b="1" dirty="0">
                          <a:solidFill>
                            <a:srgbClr val="000000"/>
                          </a:solidFill>
                        </a:rPr>
                        <a:t>y</a:t>
                      </a:r>
                      <a:endParaRPr sz="2000" b="1" dirty="0">
                        <a:solidFill>
                          <a:srgbClr val="000000"/>
                        </a:solidFill>
                        <a:latin typeface="Roboto Condensed"/>
                        <a:cs typeface="Roboto Condensed"/>
                      </a:endParaRPr>
                    </a:p>
                  </a:txBody>
                  <a:tcPr marL="0" marR="0" marT="3810" marB="0"/>
                </a:tc>
                <a:tc>
                  <a:txBody>
                    <a:bodyPr/>
                    <a:lstStyle/>
                    <a:p>
                      <a:pPr algn="ctr">
                        <a:lnSpc>
                          <a:spcPct val="100000"/>
                        </a:lnSpc>
                        <a:spcBef>
                          <a:spcPts val="30"/>
                        </a:spcBef>
                      </a:pPr>
                      <a:endParaRPr sz="2000" b="1">
                        <a:solidFill>
                          <a:srgbClr val="000000"/>
                        </a:solidFill>
                      </a:endParaRPr>
                    </a:p>
                    <a:p>
                      <a:pPr marL="635" algn="ctr">
                        <a:lnSpc>
                          <a:spcPct val="100000"/>
                        </a:lnSpc>
                      </a:pPr>
                      <a:r>
                        <a:rPr sz="2000" b="1" spc="-5" dirty="0">
                          <a:solidFill>
                            <a:srgbClr val="000000"/>
                          </a:solidFill>
                        </a:rPr>
                        <a:t>Restaurant</a:t>
                      </a:r>
                      <a:r>
                        <a:rPr sz="2000" b="1" spc="-15" dirty="0">
                          <a:solidFill>
                            <a:srgbClr val="000000"/>
                          </a:solidFill>
                        </a:rPr>
                        <a:t> </a:t>
                      </a:r>
                      <a:r>
                        <a:rPr sz="2000" b="1" dirty="0">
                          <a:solidFill>
                            <a:srgbClr val="000000"/>
                          </a:solidFill>
                        </a:rPr>
                        <a:t>1</a:t>
                      </a:r>
                      <a:endParaRPr sz="2000" b="1">
                        <a:solidFill>
                          <a:srgbClr val="000000"/>
                        </a:solidFill>
                        <a:latin typeface="Roboto Condensed"/>
                        <a:cs typeface="Roboto Condensed"/>
                      </a:endParaRPr>
                    </a:p>
                  </a:txBody>
                  <a:tcPr marL="0" marR="0" marT="3810" marB="0"/>
                </a:tc>
                <a:tc>
                  <a:txBody>
                    <a:bodyPr/>
                    <a:lstStyle/>
                    <a:p>
                      <a:pPr algn="ctr">
                        <a:lnSpc>
                          <a:spcPct val="100000"/>
                        </a:lnSpc>
                        <a:spcBef>
                          <a:spcPts val="30"/>
                        </a:spcBef>
                      </a:pPr>
                      <a:endParaRPr sz="2000" b="1">
                        <a:solidFill>
                          <a:srgbClr val="000000"/>
                        </a:solidFill>
                      </a:endParaRPr>
                    </a:p>
                    <a:p>
                      <a:pPr marL="1905" algn="ctr">
                        <a:lnSpc>
                          <a:spcPct val="100000"/>
                        </a:lnSpc>
                      </a:pPr>
                      <a:r>
                        <a:rPr sz="2000" b="1" spc="-5" dirty="0">
                          <a:solidFill>
                            <a:srgbClr val="000000"/>
                          </a:solidFill>
                        </a:rPr>
                        <a:t>Restaurant</a:t>
                      </a:r>
                      <a:r>
                        <a:rPr sz="2000" b="1" spc="-10" dirty="0">
                          <a:solidFill>
                            <a:srgbClr val="000000"/>
                          </a:solidFill>
                        </a:rPr>
                        <a:t> </a:t>
                      </a:r>
                      <a:r>
                        <a:rPr sz="2000" b="1" dirty="0">
                          <a:solidFill>
                            <a:srgbClr val="000000"/>
                          </a:solidFill>
                        </a:rPr>
                        <a:t>2</a:t>
                      </a:r>
                      <a:endParaRPr sz="2000" b="1">
                        <a:solidFill>
                          <a:srgbClr val="000000"/>
                        </a:solidFill>
                        <a:latin typeface="Roboto Condensed"/>
                        <a:cs typeface="Roboto Condensed"/>
                      </a:endParaRPr>
                    </a:p>
                  </a:txBody>
                  <a:tcPr marL="0" marR="0" marT="3810" marB="0"/>
                </a:tc>
                <a:tc>
                  <a:txBody>
                    <a:bodyPr/>
                    <a:lstStyle/>
                    <a:p>
                      <a:pPr marL="65405" algn="ctr">
                        <a:lnSpc>
                          <a:spcPct val="100000"/>
                        </a:lnSpc>
                        <a:spcBef>
                          <a:spcPts val="150"/>
                        </a:spcBef>
                      </a:pPr>
                      <a:r>
                        <a:rPr sz="2000" b="1" spc="-5" dirty="0">
                          <a:solidFill>
                            <a:srgbClr val="000000"/>
                          </a:solidFill>
                        </a:rPr>
                        <a:t>Difference </a:t>
                      </a:r>
                      <a:r>
                        <a:rPr sz="2000" b="1" dirty="0">
                          <a:solidFill>
                            <a:srgbClr val="000000"/>
                          </a:solidFill>
                        </a:rPr>
                        <a:t>= </a:t>
                      </a:r>
                      <a:r>
                        <a:rPr sz="2000" b="1" spc="-5" dirty="0">
                          <a:solidFill>
                            <a:srgbClr val="000000"/>
                          </a:solidFill>
                        </a:rPr>
                        <a:t>Restaurant</a:t>
                      </a:r>
                      <a:r>
                        <a:rPr sz="2000" b="1" spc="-25" dirty="0">
                          <a:solidFill>
                            <a:srgbClr val="000000"/>
                          </a:solidFill>
                        </a:rPr>
                        <a:t> </a:t>
                      </a:r>
                      <a:r>
                        <a:rPr sz="2000" b="1" dirty="0">
                          <a:solidFill>
                            <a:srgbClr val="000000"/>
                          </a:solidFill>
                        </a:rPr>
                        <a:t>1</a:t>
                      </a:r>
                    </a:p>
                    <a:p>
                      <a:pPr marL="64769" algn="ctr">
                        <a:lnSpc>
                          <a:spcPct val="100000"/>
                        </a:lnSpc>
                        <a:spcBef>
                          <a:spcPts val="120"/>
                        </a:spcBef>
                      </a:pPr>
                      <a:r>
                        <a:rPr sz="2000" b="1" dirty="0">
                          <a:solidFill>
                            <a:srgbClr val="000000"/>
                          </a:solidFill>
                        </a:rPr>
                        <a:t>– </a:t>
                      </a:r>
                      <a:r>
                        <a:rPr sz="2000" b="1" spc="-5" dirty="0">
                          <a:solidFill>
                            <a:srgbClr val="000000"/>
                          </a:solidFill>
                        </a:rPr>
                        <a:t>Restaurant</a:t>
                      </a:r>
                      <a:r>
                        <a:rPr sz="2000" b="1" spc="-15" dirty="0">
                          <a:solidFill>
                            <a:srgbClr val="000000"/>
                          </a:solidFill>
                        </a:rPr>
                        <a:t> </a:t>
                      </a:r>
                      <a:r>
                        <a:rPr sz="2000" b="1" dirty="0">
                          <a:solidFill>
                            <a:srgbClr val="000000"/>
                          </a:solidFill>
                        </a:rPr>
                        <a:t>2</a:t>
                      </a:r>
                      <a:endParaRPr sz="2000" b="1" dirty="0">
                        <a:solidFill>
                          <a:srgbClr val="000000"/>
                        </a:solidFill>
                        <a:latin typeface="Roboto Condensed"/>
                        <a:cs typeface="Roboto Condensed"/>
                      </a:endParaRPr>
                    </a:p>
                  </a:txBody>
                  <a:tcPr marL="0" marR="0" marT="19050" marB="0"/>
                </a:tc>
                <a:extLst>
                  <a:ext uri="{0D108BD9-81ED-4DB2-BD59-A6C34878D82A}">
                    <a16:rowId xmlns:a16="http://schemas.microsoft.com/office/drawing/2014/main" val="10001"/>
                  </a:ext>
                </a:extLst>
              </a:tr>
              <a:tr h="206375">
                <a:tc>
                  <a:txBody>
                    <a:bodyPr/>
                    <a:lstStyle/>
                    <a:p>
                      <a:pPr marR="160655" algn="ctr">
                        <a:lnSpc>
                          <a:spcPct val="100000"/>
                        </a:lnSpc>
                        <a:spcBef>
                          <a:spcPts val="125"/>
                        </a:spcBef>
                      </a:pPr>
                      <a:r>
                        <a:rPr sz="2000" dirty="0">
                          <a:solidFill>
                            <a:srgbClr val="000000"/>
                          </a:solidFill>
                        </a:rPr>
                        <a:t>5</a:t>
                      </a:r>
                      <a:endParaRPr sz="2000" dirty="0">
                        <a:solidFill>
                          <a:srgbClr val="000000"/>
                        </a:solidFill>
                        <a:latin typeface="STIX"/>
                        <a:cs typeface="STIX"/>
                      </a:endParaRPr>
                    </a:p>
                  </a:txBody>
                  <a:tcPr marL="0" marR="0" marT="15875" marB="0"/>
                </a:tc>
                <a:tc>
                  <a:txBody>
                    <a:bodyPr/>
                    <a:lstStyle/>
                    <a:p>
                      <a:pPr marL="635" algn="ctr">
                        <a:lnSpc>
                          <a:spcPct val="100000"/>
                        </a:lnSpc>
                        <a:spcBef>
                          <a:spcPts val="125"/>
                        </a:spcBef>
                      </a:pPr>
                      <a:r>
                        <a:rPr sz="2000" dirty="0">
                          <a:solidFill>
                            <a:srgbClr val="000000"/>
                          </a:solidFill>
                        </a:rPr>
                        <a:t>5210</a:t>
                      </a:r>
                      <a:endParaRPr sz="2000" dirty="0">
                        <a:solidFill>
                          <a:srgbClr val="000000"/>
                        </a:solidFill>
                        <a:latin typeface="STIX"/>
                        <a:cs typeface="STIX"/>
                      </a:endParaRPr>
                    </a:p>
                  </a:txBody>
                  <a:tcPr marL="0" marR="0" marT="15875" marB="0"/>
                </a:tc>
                <a:tc>
                  <a:txBody>
                    <a:bodyPr/>
                    <a:lstStyle/>
                    <a:p>
                      <a:pPr marL="1270" algn="ctr">
                        <a:lnSpc>
                          <a:spcPct val="100000"/>
                        </a:lnSpc>
                        <a:spcBef>
                          <a:spcPts val="125"/>
                        </a:spcBef>
                      </a:pPr>
                      <a:r>
                        <a:rPr sz="2000" dirty="0">
                          <a:solidFill>
                            <a:srgbClr val="000000"/>
                          </a:solidFill>
                        </a:rPr>
                        <a:t>6055</a:t>
                      </a:r>
                      <a:endParaRPr sz="2000">
                        <a:solidFill>
                          <a:srgbClr val="000000"/>
                        </a:solidFill>
                        <a:latin typeface="STIX"/>
                        <a:cs typeface="STIX"/>
                      </a:endParaRPr>
                    </a:p>
                  </a:txBody>
                  <a:tcPr marL="0" marR="0" marT="15875" marB="0"/>
                </a:tc>
                <a:tc>
                  <a:txBody>
                    <a:bodyPr/>
                    <a:lstStyle/>
                    <a:p>
                      <a:pPr marR="575945" algn="ctr">
                        <a:lnSpc>
                          <a:spcPct val="100000"/>
                        </a:lnSpc>
                        <a:spcBef>
                          <a:spcPts val="125"/>
                        </a:spcBef>
                      </a:pPr>
                      <a:r>
                        <a:rPr sz="2000" dirty="0">
                          <a:solidFill>
                            <a:srgbClr val="000000"/>
                          </a:solidFill>
                        </a:rPr>
                        <a:t>−845</a:t>
                      </a:r>
                      <a:endParaRPr sz="2000">
                        <a:solidFill>
                          <a:srgbClr val="000000"/>
                        </a:solidFill>
                        <a:latin typeface="STIX"/>
                        <a:cs typeface="STIX"/>
                      </a:endParaRPr>
                    </a:p>
                  </a:txBody>
                  <a:tcPr marL="0" marR="0" marT="15875" marB="0"/>
                </a:tc>
                <a:extLst>
                  <a:ext uri="{0D108BD9-81ED-4DB2-BD59-A6C34878D82A}">
                    <a16:rowId xmlns:a16="http://schemas.microsoft.com/office/drawing/2014/main" val="10002"/>
                  </a:ext>
                </a:extLst>
              </a:tr>
              <a:tr h="206375">
                <a:tc>
                  <a:txBody>
                    <a:bodyPr/>
                    <a:lstStyle/>
                    <a:p>
                      <a:pPr marR="160655" algn="ctr">
                        <a:lnSpc>
                          <a:spcPct val="100000"/>
                        </a:lnSpc>
                        <a:spcBef>
                          <a:spcPts val="125"/>
                        </a:spcBef>
                      </a:pPr>
                      <a:r>
                        <a:rPr sz="2000" dirty="0">
                          <a:solidFill>
                            <a:srgbClr val="000000"/>
                          </a:solidFill>
                        </a:rPr>
                        <a:t>6</a:t>
                      </a:r>
                      <a:endParaRPr sz="2000">
                        <a:solidFill>
                          <a:srgbClr val="000000"/>
                        </a:solidFill>
                        <a:latin typeface="STIX"/>
                        <a:cs typeface="STIX"/>
                      </a:endParaRPr>
                    </a:p>
                  </a:txBody>
                  <a:tcPr marL="0" marR="0" marT="15875" marB="0"/>
                </a:tc>
                <a:tc>
                  <a:txBody>
                    <a:bodyPr/>
                    <a:lstStyle/>
                    <a:p>
                      <a:pPr marL="635" algn="ctr">
                        <a:lnSpc>
                          <a:spcPct val="100000"/>
                        </a:lnSpc>
                        <a:spcBef>
                          <a:spcPts val="125"/>
                        </a:spcBef>
                      </a:pPr>
                      <a:r>
                        <a:rPr sz="2000" dirty="0">
                          <a:solidFill>
                            <a:srgbClr val="000000"/>
                          </a:solidFill>
                        </a:rPr>
                        <a:t>9668</a:t>
                      </a:r>
                      <a:endParaRPr sz="2000" dirty="0">
                        <a:solidFill>
                          <a:srgbClr val="000000"/>
                        </a:solidFill>
                        <a:latin typeface="STIX"/>
                        <a:cs typeface="STIX"/>
                      </a:endParaRPr>
                    </a:p>
                  </a:txBody>
                  <a:tcPr marL="0" marR="0" marT="15875" marB="0"/>
                </a:tc>
                <a:tc>
                  <a:txBody>
                    <a:bodyPr/>
                    <a:lstStyle/>
                    <a:p>
                      <a:pPr marL="1270" algn="ctr">
                        <a:lnSpc>
                          <a:spcPct val="100000"/>
                        </a:lnSpc>
                        <a:spcBef>
                          <a:spcPts val="125"/>
                        </a:spcBef>
                      </a:pPr>
                      <a:r>
                        <a:rPr sz="2000" dirty="0">
                          <a:solidFill>
                            <a:srgbClr val="000000"/>
                          </a:solidFill>
                        </a:rPr>
                        <a:t>10,631</a:t>
                      </a:r>
                      <a:endParaRPr sz="2000" dirty="0">
                        <a:solidFill>
                          <a:srgbClr val="000000"/>
                        </a:solidFill>
                        <a:latin typeface="STIX"/>
                        <a:cs typeface="STIX"/>
                      </a:endParaRPr>
                    </a:p>
                  </a:txBody>
                  <a:tcPr marL="0" marR="0" marT="15875" marB="0"/>
                </a:tc>
                <a:tc>
                  <a:txBody>
                    <a:bodyPr/>
                    <a:lstStyle/>
                    <a:p>
                      <a:pPr marR="575945" algn="ctr">
                        <a:lnSpc>
                          <a:spcPct val="100000"/>
                        </a:lnSpc>
                        <a:spcBef>
                          <a:spcPts val="125"/>
                        </a:spcBef>
                      </a:pPr>
                      <a:r>
                        <a:rPr sz="2000" dirty="0">
                          <a:solidFill>
                            <a:srgbClr val="000000"/>
                          </a:solidFill>
                        </a:rPr>
                        <a:t>−963</a:t>
                      </a:r>
                      <a:endParaRPr sz="2000">
                        <a:solidFill>
                          <a:srgbClr val="000000"/>
                        </a:solidFill>
                        <a:latin typeface="STIX"/>
                        <a:cs typeface="STIX"/>
                      </a:endParaRPr>
                    </a:p>
                  </a:txBody>
                  <a:tcPr marL="0" marR="0" marT="15875" marB="0"/>
                </a:tc>
                <a:extLst>
                  <a:ext uri="{0D108BD9-81ED-4DB2-BD59-A6C34878D82A}">
                    <a16:rowId xmlns:a16="http://schemas.microsoft.com/office/drawing/2014/main" val="10003"/>
                  </a:ext>
                </a:extLst>
              </a:tr>
              <a:tr h="206375">
                <a:tc>
                  <a:txBody>
                    <a:bodyPr/>
                    <a:lstStyle/>
                    <a:p>
                      <a:pPr marR="160655" algn="ctr">
                        <a:lnSpc>
                          <a:spcPct val="100000"/>
                        </a:lnSpc>
                        <a:spcBef>
                          <a:spcPts val="125"/>
                        </a:spcBef>
                      </a:pPr>
                      <a:r>
                        <a:rPr sz="2000" dirty="0">
                          <a:solidFill>
                            <a:srgbClr val="000000"/>
                          </a:solidFill>
                        </a:rPr>
                        <a:t>7</a:t>
                      </a:r>
                      <a:endParaRPr sz="2000">
                        <a:solidFill>
                          <a:srgbClr val="000000"/>
                        </a:solidFill>
                        <a:latin typeface="STIX"/>
                        <a:cs typeface="STIX"/>
                      </a:endParaRPr>
                    </a:p>
                  </a:txBody>
                  <a:tcPr marL="0" marR="0" marT="15875" marB="0"/>
                </a:tc>
                <a:tc>
                  <a:txBody>
                    <a:bodyPr/>
                    <a:lstStyle/>
                    <a:p>
                      <a:pPr marL="635" algn="ctr">
                        <a:lnSpc>
                          <a:spcPct val="100000"/>
                        </a:lnSpc>
                        <a:spcBef>
                          <a:spcPts val="125"/>
                        </a:spcBef>
                      </a:pPr>
                      <a:r>
                        <a:rPr sz="2000" dirty="0">
                          <a:solidFill>
                            <a:srgbClr val="000000"/>
                          </a:solidFill>
                        </a:rPr>
                        <a:t>6768</a:t>
                      </a:r>
                      <a:endParaRPr sz="2000" dirty="0">
                        <a:solidFill>
                          <a:srgbClr val="000000"/>
                        </a:solidFill>
                        <a:latin typeface="STIX"/>
                        <a:cs typeface="STIX"/>
                      </a:endParaRPr>
                    </a:p>
                  </a:txBody>
                  <a:tcPr marL="0" marR="0" marT="15875" marB="0"/>
                </a:tc>
                <a:tc>
                  <a:txBody>
                    <a:bodyPr/>
                    <a:lstStyle/>
                    <a:p>
                      <a:pPr marL="1270" algn="ctr">
                        <a:lnSpc>
                          <a:spcPct val="100000"/>
                        </a:lnSpc>
                        <a:spcBef>
                          <a:spcPts val="125"/>
                        </a:spcBef>
                      </a:pPr>
                      <a:r>
                        <a:rPr sz="2000" dirty="0">
                          <a:solidFill>
                            <a:srgbClr val="000000"/>
                          </a:solidFill>
                        </a:rPr>
                        <a:t>7866</a:t>
                      </a:r>
                      <a:endParaRPr sz="2000" dirty="0">
                        <a:solidFill>
                          <a:srgbClr val="000000"/>
                        </a:solidFill>
                        <a:latin typeface="STIX"/>
                        <a:cs typeface="STIX"/>
                      </a:endParaRPr>
                    </a:p>
                  </a:txBody>
                  <a:tcPr marL="0" marR="0" marT="15875" marB="0"/>
                </a:tc>
                <a:tc>
                  <a:txBody>
                    <a:bodyPr/>
                    <a:lstStyle/>
                    <a:p>
                      <a:pPr marR="541020" algn="ctr">
                        <a:lnSpc>
                          <a:spcPct val="100000"/>
                        </a:lnSpc>
                        <a:spcBef>
                          <a:spcPts val="125"/>
                        </a:spcBef>
                      </a:pPr>
                      <a:r>
                        <a:rPr sz="2000" dirty="0">
                          <a:solidFill>
                            <a:srgbClr val="000000"/>
                          </a:solidFill>
                        </a:rPr>
                        <a:t>−1098</a:t>
                      </a:r>
                      <a:endParaRPr sz="2000">
                        <a:solidFill>
                          <a:srgbClr val="000000"/>
                        </a:solidFill>
                        <a:latin typeface="STIX"/>
                        <a:cs typeface="STIX"/>
                      </a:endParaRPr>
                    </a:p>
                  </a:txBody>
                  <a:tcPr marL="0" marR="0" marT="15875" marB="0"/>
                </a:tc>
                <a:extLst>
                  <a:ext uri="{0D108BD9-81ED-4DB2-BD59-A6C34878D82A}">
                    <a16:rowId xmlns:a16="http://schemas.microsoft.com/office/drawing/2014/main" val="10004"/>
                  </a:ext>
                </a:extLst>
              </a:tr>
              <a:tr h="206375">
                <a:tc>
                  <a:txBody>
                    <a:bodyPr/>
                    <a:lstStyle/>
                    <a:p>
                      <a:pPr marR="160655" algn="ctr">
                        <a:lnSpc>
                          <a:spcPct val="100000"/>
                        </a:lnSpc>
                        <a:spcBef>
                          <a:spcPts val="125"/>
                        </a:spcBef>
                      </a:pPr>
                      <a:r>
                        <a:rPr sz="2000" dirty="0">
                          <a:solidFill>
                            <a:srgbClr val="000000"/>
                          </a:solidFill>
                        </a:rPr>
                        <a:t>8</a:t>
                      </a:r>
                      <a:endParaRPr sz="2000">
                        <a:solidFill>
                          <a:srgbClr val="000000"/>
                        </a:solidFill>
                        <a:latin typeface="STIX"/>
                        <a:cs typeface="STIX"/>
                      </a:endParaRPr>
                    </a:p>
                  </a:txBody>
                  <a:tcPr marL="0" marR="0" marT="15875" marB="0"/>
                </a:tc>
                <a:tc>
                  <a:txBody>
                    <a:bodyPr/>
                    <a:lstStyle/>
                    <a:p>
                      <a:pPr marL="635" algn="ctr">
                        <a:lnSpc>
                          <a:spcPct val="100000"/>
                        </a:lnSpc>
                        <a:spcBef>
                          <a:spcPts val="125"/>
                        </a:spcBef>
                      </a:pPr>
                      <a:r>
                        <a:rPr sz="2000" dirty="0">
                          <a:solidFill>
                            <a:srgbClr val="000000"/>
                          </a:solidFill>
                        </a:rPr>
                        <a:t>6726</a:t>
                      </a:r>
                      <a:endParaRPr sz="2000">
                        <a:solidFill>
                          <a:srgbClr val="000000"/>
                        </a:solidFill>
                        <a:latin typeface="STIX"/>
                        <a:cs typeface="STIX"/>
                      </a:endParaRPr>
                    </a:p>
                  </a:txBody>
                  <a:tcPr marL="0" marR="0" marT="15875" marB="0"/>
                </a:tc>
                <a:tc>
                  <a:txBody>
                    <a:bodyPr/>
                    <a:lstStyle/>
                    <a:p>
                      <a:pPr marL="1270" algn="ctr">
                        <a:lnSpc>
                          <a:spcPct val="100000"/>
                        </a:lnSpc>
                        <a:spcBef>
                          <a:spcPts val="125"/>
                        </a:spcBef>
                      </a:pPr>
                      <a:r>
                        <a:rPr sz="2000" dirty="0">
                          <a:solidFill>
                            <a:srgbClr val="000000"/>
                          </a:solidFill>
                        </a:rPr>
                        <a:t>7976</a:t>
                      </a:r>
                      <a:endParaRPr sz="2000" dirty="0">
                        <a:solidFill>
                          <a:srgbClr val="000000"/>
                        </a:solidFill>
                        <a:latin typeface="STIX"/>
                        <a:cs typeface="STIX"/>
                      </a:endParaRPr>
                    </a:p>
                  </a:txBody>
                  <a:tcPr marL="0" marR="0" marT="15875" marB="0"/>
                </a:tc>
                <a:tc>
                  <a:txBody>
                    <a:bodyPr/>
                    <a:lstStyle/>
                    <a:p>
                      <a:pPr marR="541020" algn="ctr">
                        <a:lnSpc>
                          <a:spcPct val="100000"/>
                        </a:lnSpc>
                        <a:spcBef>
                          <a:spcPts val="125"/>
                        </a:spcBef>
                      </a:pPr>
                      <a:r>
                        <a:rPr sz="2000" dirty="0">
                          <a:solidFill>
                            <a:srgbClr val="000000"/>
                          </a:solidFill>
                        </a:rPr>
                        <a:t>−1250</a:t>
                      </a:r>
                      <a:endParaRPr sz="2000">
                        <a:solidFill>
                          <a:srgbClr val="000000"/>
                        </a:solidFill>
                        <a:latin typeface="STIX"/>
                        <a:cs typeface="STIX"/>
                      </a:endParaRPr>
                    </a:p>
                  </a:txBody>
                  <a:tcPr marL="0" marR="0" marT="15875" marB="0"/>
                </a:tc>
                <a:extLst>
                  <a:ext uri="{0D108BD9-81ED-4DB2-BD59-A6C34878D82A}">
                    <a16:rowId xmlns:a16="http://schemas.microsoft.com/office/drawing/2014/main" val="10005"/>
                  </a:ext>
                </a:extLst>
              </a:tr>
              <a:tr h="206375">
                <a:tc>
                  <a:txBody>
                    <a:bodyPr/>
                    <a:lstStyle/>
                    <a:p>
                      <a:pPr marR="160655" algn="ctr">
                        <a:lnSpc>
                          <a:spcPct val="100000"/>
                        </a:lnSpc>
                        <a:spcBef>
                          <a:spcPts val="125"/>
                        </a:spcBef>
                      </a:pPr>
                      <a:r>
                        <a:rPr sz="2000" dirty="0">
                          <a:solidFill>
                            <a:srgbClr val="000000"/>
                          </a:solidFill>
                        </a:rPr>
                        <a:t>9</a:t>
                      </a:r>
                      <a:endParaRPr sz="2000">
                        <a:solidFill>
                          <a:srgbClr val="000000"/>
                        </a:solidFill>
                        <a:latin typeface="STIX"/>
                        <a:cs typeface="STIX"/>
                      </a:endParaRPr>
                    </a:p>
                  </a:txBody>
                  <a:tcPr marL="0" marR="0" marT="15875" marB="0"/>
                </a:tc>
                <a:tc>
                  <a:txBody>
                    <a:bodyPr/>
                    <a:lstStyle/>
                    <a:p>
                      <a:pPr marL="635" algn="ctr">
                        <a:lnSpc>
                          <a:spcPct val="100000"/>
                        </a:lnSpc>
                        <a:spcBef>
                          <a:spcPts val="125"/>
                        </a:spcBef>
                      </a:pPr>
                      <a:r>
                        <a:rPr sz="2000" dirty="0">
                          <a:solidFill>
                            <a:srgbClr val="000000"/>
                          </a:solidFill>
                        </a:rPr>
                        <a:t>4399</a:t>
                      </a:r>
                      <a:endParaRPr sz="2000">
                        <a:solidFill>
                          <a:srgbClr val="000000"/>
                        </a:solidFill>
                        <a:latin typeface="STIX"/>
                        <a:cs typeface="STIX"/>
                      </a:endParaRPr>
                    </a:p>
                  </a:txBody>
                  <a:tcPr marL="0" marR="0" marT="15875" marB="0"/>
                </a:tc>
                <a:tc>
                  <a:txBody>
                    <a:bodyPr/>
                    <a:lstStyle/>
                    <a:p>
                      <a:pPr marL="1270" algn="ctr">
                        <a:lnSpc>
                          <a:spcPct val="100000"/>
                        </a:lnSpc>
                        <a:spcBef>
                          <a:spcPts val="125"/>
                        </a:spcBef>
                      </a:pPr>
                      <a:r>
                        <a:rPr sz="2000" dirty="0">
                          <a:solidFill>
                            <a:srgbClr val="000000"/>
                          </a:solidFill>
                        </a:rPr>
                        <a:t>5652</a:t>
                      </a:r>
                      <a:endParaRPr sz="2000" dirty="0">
                        <a:solidFill>
                          <a:srgbClr val="000000"/>
                        </a:solidFill>
                        <a:latin typeface="STIX"/>
                        <a:cs typeface="STIX"/>
                      </a:endParaRPr>
                    </a:p>
                  </a:txBody>
                  <a:tcPr marL="0" marR="0" marT="15875" marB="0"/>
                </a:tc>
                <a:tc>
                  <a:txBody>
                    <a:bodyPr/>
                    <a:lstStyle/>
                    <a:p>
                      <a:pPr marR="541020" algn="ctr">
                        <a:lnSpc>
                          <a:spcPct val="100000"/>
                        </a:lnSpc>
                        <a:spcBef>
                          <a:spcPts val="125"/>
                        </a:spcBef>
                      </a:pPr>
                      <a:r>
                        <a:rPr sz="2000" dirty="0">
                          <a:solidFill>
                            <a:srgbClr val="000000"/>
                          </a:solidFill>
                        </a:rPr>
                        <a:t>−1253</a:t>
                      </a:r>
                      <a:endParaRPr sz="2000" dirty="0">
                        <a:solidFill>
                          <a:srgbClr val="000000"/>
                        </a:solidFill>
                        <a:latin typeface="STIX"/>
                        <a:cs typeface="STIX"/>
                      </a:endParaRPr>
                    </a:p>
                  </a:txBody>
                  <a:tcPr marL="0" marR="0" marT="15875" marB="0"/>
                </a:tc>
                <a:extLst>
                  <a:ext uri="{0D108BD9-81ED-4DB2-BD59-A6C34878D82A}">
                    <a16:rowId xmlns:a16="http://schemas.microsoft.com/office/drawing/2014/main" val="10006"/>
                  </a:ext>
                </a:extLst>
              </a:tr>
              <a:tr h="205740">
                <a:tc>
                  <a:txBody>
                    <a:bodyPr/>
                    <a:lstStyle/>
                    <a:p>
                      <a:pPr marR="125730" algn="ctr">
                        <a:lnSpc>
                          <a:spcPct val="100000"/>
                        </a:lnSpc>
                        <a:spcBef>
                          <a:spcPts val="125"/>
                        </a:spcBef>
                      </a:pPr>
                      <a:r>
                        <a:rPr sz="2000" dirty="0">
                          <a:solidFill>
                            <a:srgbClr val="000000"/>
                          </a:solidFill>
                        </a:rPr>
                        <a:t>10</a:t>
                      </a:r>
                      <a:endParaRPr sz="2000">
                        <a:solidFill>
                          <a:srgbClr val="000000"/>
                        </a:solidFill>
                        <a:latin typeface="STIX"/>
                        <a:cs typeface="STIX"/>
                      </a:endParaRPr>
                    </a:p>
                  </a:txBody>
                  <a:tcPr marL="0" marR="0" marT="15875" marB="0"/>
                </a:tc>
                <a:tc>
                  <a:txBody>
                    <a:bodyPr/>
                    <a:lstStyle/>
                    <a:p>
                      <a:pPr marL="635" algn="ctr">
                        <a:lnSpc>
                          <a:spcPct val="100000"/>
                        </a:lnSpc>
                        <a:spcBef>
                          <a:spcPts val="125"/>
                        </a:spcBef>
                      </a:pPr>
                      <a:r>
                        <a:rPr sz="2000" dirty="0">
                          <a:solidFill>
                            <a:srgbClr val="000000"/>
                          </a:solidFill>
                        </a:rPr>
                        <a:t>6692</a:t>
                      </a:r>
                      <a:endParaRPr sz="2000" dirty="0">
                        <a:solidFill>
                          <a:srgbClr val="000000"/>
                        </a:solidFill>
                        <a:latin typeface="STIX"/>
                        <a:cs typeface="STIX"/>
                      </a:endParaRPr>
                    </a:p>
                  </a:txBody>
                  <a:tcPr marL="0" marR="0" marT="15875" marB="0"/>
                </a:tc>
                <a:tc>
                  <a:txBody>
                    <a:bodyPr/>
                    <a:lstStyle/>
                    <a:p>
                      <a:pPr marL="1270" algn="ctr">
                        <a:lnSpc>
                          <a:spcPct val="100000"/>
                        </a:lnSpc>
                        <a:spcBef>
                          <a:spcPts val="125"/>
                        </a:spcBef>
                      </a:pPr>
                      <a:r>
                        <a:rPr sz="2000" dirty="0">
                          <a:solidFill>
                            <a:srgbClr val="000000"/>
                          </a:solidFill>
                        </a:rPr>
                        <a:t>8083</a:t>
                      </a:r>
                      <a:endParaRPr sz="2000" dirty="0">
                        <a:solidFill>
                          <a:srgbClr val="000000"/>
                        </a:solidFill>
                        <a:latin typeface="STIX"/>
                        <a:cs typeface="STIX"/>
                      </a:endParaRPr>
                    </a:p>
                  </a:txBody>
                  <a:tcPr marL="0" marR="0" marT="15875" marB="0"/>
                </a:tc>
                <a:tc>
                  <a:txBody>
                    <a:bodyPr/>
                    <a:lstStyle/>
                    <a:p>
                      <a:pPr marR="541020" algn="ctr">
                        <a:lnSpc>
                          <a:spcPct val="100000"/>
                        </a:lnSpc>
                        <a:spcBef>
                          <a:spcPts val="125"/>
                        </a:spcBef>
                      </a:pPr>
                      <a:r>
                        <a:rPr sz="2000" dirty="0">
                          <a:solidFill>
                            <a:srgbClr val="000000"/>
                          </a:solidFill>
                        </a:rPr>
                        <a:t>−1391</a:t>
                      </a:r>
                      <a:endParaRPr sz="2000" dirty="0">
                        <a:solidFill>
                          <a:srgbClr val="000000"/>
                        </a:solidFill>
                        <a:latin typeface="STIX"/>
                        <a:cs typeface="STIX"/>
                      </a:endParaRPr>
                    </a:p>
                  </a:txBody>
                  <a:tcPr marL="0" marR="0" marT="15875" marB="0"/>
                </a:tc>
                <a:extLst>
                  <a:ext uri="{0D108BD9-81ED-4DB2-BD59-A6C34878D82A}">
                    <a16:rowId xmlns:a16="http://schemas.microsoft.com/office/drawing/2014/main" val="10007"/>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(cont.)</a:t>
            </a:r>
          </a:p>
        </p:txBody>
      </p:sp>
      <p:sp>
        <p:nvSpPr>
          <p:cNvPr id="3" name="Content Placeholder 2"/>
          <p:cNvSpPr>
            <a:spLocks noGrp="1"/>
          </p:cNvSpPr>
          <p:nvPr>
            <p:ph idx="1"/>
          </p:nvPr>
        </p:nvSpPr>
        <p:spPr/>
        <p:txBody>
          <a:bodyPr>
            <a:normAutofit/>
          </a:bodyPr>
          <a:lstStyle/>
          <a:p>
            <a:endParaRPr lang="en-US" dirty="0"/>
          </a:p>
          <a:p>
            <a:endParaRPr lang="en-US" dirty="0"/>
          </a:p>
          <a:p>
            <a:endParaRPr lang="en-US" dirty="0"/>
          </a:p>
          <a:p>
            <a:endParaRPr lang="en-US" dirty="0"/>
          </a:p>
          <a:p>
            <a:endParaRPr lang="en-US" dirty="0"/>
          </a:p>
          <a:p>
            <a:endParaRPr lang="en-US" dirty="0"/>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5497D222-C28A-B4C7-D4C0-CCBFDC3D33B7}"/>
                  </a:ext>
                </a:extLst>
              </p14:cNvPr>
              <p14:cNvContentPartPr/>
              <p14:nvPr/>
            </p14:nvContentPartPr>
            <p14:xfrm>
              <a:off x="708480" y="1270080"/>
              <a:ext cx="11368440" cy="5409720"/>
            </p14:xfrm>
          </p:contentPart>
        </mc:Choice>
        <mc:Fallback>
          <p:pic>
            <p:nvPicPr>
              <p:cNvPr id="4" name="Ink 3">
                <a:extLst>
                  <a:ext uri="{FF2B5EF4-FFF2-40B4-BE49-F238E27FC236}">
                    <a16:creationId xmlns:a16="http://schemas.microsoft.com/office/drawing/2014/main" id="{5497D222-C28A-B4C7-D4C0-CCBFDC3D33B7}"/>
                  </a:ext>
                </a:extLst>
              </p:cNvPr>
              <p:cNvPicPr/>
              <p:nvPr/>
            </p:nvPicPr>
            <p:blipFill>
              <a:blip r:embed="rId3"/>
              <a:stretch>
                <a:fillRect/>
              </a:stretch>
            </p:blipFill>
            <p:spPr>
              <a:xfrm>
                <a:off x="699120" y="1260720"/>
                <a:ext cx="11387160" cy="5428440"/>
              </a:xfrm>
              <a:prstGeom prst="rect">
                <a:avLst/>
              </a:prstGeom>
            </p:spPr>
          </p:pic>
        </mc:Fallback>
      </mc:AlternateContent>
    </p:spTree>
    <p:extLst>
      <p:ext uri="{BB962C8B-B14F-4D97-AF65-F5344CB8AC3E}">
        <p14:creationId xmlns:p14="http://schemas.microsoft.com/office/powerpoint/2010/main" val="18488389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83</TotalTime>
  <Words>275</Words>
  <Application>Microsoft Office PowerPoint</Application>
  <PresentationFormat>Widescreen</PresentationFormat>
  <Paragraphs>95</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Aptos</vt:lpstr>
      <vt:lpstr>Aptos Display</vt:lpstr>
      <vt:lpstr>Arial</vt:lpstr>
      <vt:lpstr>Cambria Math</vt:lpstr>
      <vt:lpstr>Roboto Condensed</vt:lpstr>
      <vt:lpstr>STIX</vt:lpstr>
      <vt:lpstr>Office Theme</vt:lpstr>
      <vt:lpstr>Section 12.2</vt:lpstr>
      <vt:lpstr>Inference about Two Means: Dependent Samples (Paired Difference)</vt:lpstr>
      <vt:lpstr>Difference between Matched Pairs</vt:lpstr>
      <vt:lpstr>100(1 − α)% Confidence Interval for μd </vt:lpstr>
      <vt:lpstr>Testing a Hypothesis about Two Dependent Population Means </vt:lpstr>
      <vt:lpstr>Example</vt:lpstr>
      <vt:lpstr>Example (cont.)</vt:lpstr>
      <vt:lpstr>Example (cont.)</vt:lpstr>
      <vt:lpstr>Example (cont.)</vt:lpstr>
      <vt:lpstr>Example (cont.)</vt:lpstr>
      <vt:lpstr>Example (cont.)</vt:lpstr>
      <vt:lpstr>Example (cont.)</vt:lpstr>
    </vt:vector>
  </TitlesOfParts>
  <Company>Appalachian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Roy, Jayjit</dc:creator>
  <cp:lastModifiedBy>Roy, Jayjit</cp:lastModifiedBy>
  <cp:revision>3</cp:revision>
  <dcterms:created xsi:type="dcterms:W3CDTF">2024-11-04T05:16:39Z</dcterms:created>
  <dcterms:modified xsi:type="dcterms:W3CDTF">2024-11-06T15:17:02Z</dcterms:modified>
</cp:coreProperties>
</file>