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27" r:id="rId3"/>
    <p:sldId id="328" r:id="rId4"/>
    <p:sldId id="301" r:id="rId5"/>
    <p:sldId id="329" r:id="rId6"/>
    <p:sldId id="310" r:id="rId7"/>
    <p:sldId id="311" r:id="rId8"/>
    <p:sldId id="313" r:id="rId9"/>
    <p:sldId id="33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 varScale="1">
        <p:scale>
          <a:sx n="56" d="100"/>
          <a:sy n="56" d="100"/>
        </p:scale>
        <p:origin x="9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28T13:30:52.443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83 658 9524,'0'0'1206,"-16"-8"-1254,-45-24 54,61 31-5,-1 1 1,1-1-1,0 1 0,-1-1 1,1 1-1,-1 0 1,1-1-1,0 1 1,-1-1-1,1 0 1,0 1-1,0-1 1,-1 1-1,1-1 1,0 1-1,0-1 1,0 0-1,0 1 1,0-1-1,0 1 1,0-1-1,0 0 1,0 1-1,0-1 1,0 1-1,0-1 1,0 0-1,0 1 1,1-1-1,-1 1 1,0-1-1,0 1 1,1-1-1,-1 1 0,0-1 1,1 1-1,-1-1 1,1 1-1,-1-1 1,0 1-1,1 0 1,-1-1-1,1 1 1,0-1-1,27-19 20,-22 16-20,55-35 8,1 2 0,116-49 0,146-32-100,344-61 73,-547 158 44,0 4 1,0 6-1,204 8 1,-302 5 18,-1 0 0,0 2 0,-1 1 0,1 1 1,-1 0-1,33 16 0,1 6 359,55 38 1,-105-63-381,13 7 53,1 0 0,0-1-1,0-2 1,1 0 0,0-1-1,1 0 1,40 4-1,9-4 461,72-4 0,-111-2-431,743-52 974,-6-68-1591,-538 74-1688,-79 9-2707,-84 17-1051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28T14:14:44.815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70C0"/>
    </inkml:brush>
    <inkml:brush xml:id="br2">
      <inkml:brushProperty name="width" value="0.05292" units="cm"/>
      <inkml:brushProperty name="height" value="0.05292" units="cm"/>
    </inkml:brush>
    <inkml:brush xml:id="br3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3641 5054 57 0,'0'0'34'0,"0"-3"-13"0,0 2 16 0,2 1 12 0,-2-2-6 0,0 1-17 15,0-3-4-15,3 1-2 16,-1 1 1-16,-2-1 1 0,3 0 4 0,0 0-1 15,-1 1-4-15,1 0 3 0,-1-1 6 16,-2 1 1-16,3 1-2 0,-3-1-5 16,3 0 4-16,-1 0-1 0,-2 1-5 0,0-2-3 15,3 2-5-15,-3 1-4 0,0 0 3 16,0 0 4-16,0 0-3 16,0 0-3-16,0 1-8 15,0 6-1-15,2 2 2 16,1 5 8-16,-3 6 3 0,0 6 3 15,0 12-3-15,0 11-1 0,-5 11 2 0,2 3-2 16,-2-3-2-16,2-6-6 0,1-6 1 16,-1-1-4-16,1-3-3 0,-1 1 3 15,3-3-3-15,0-3 0 0,-3-3-2 16,3-5-11-16,0-9-23 0,0-4-26 16,3-2-29-16,0 1-31 0,2 5-41 15,0-3-60-15</inkml:trace>
  <inkml:trace contextRef="#ctx0" brushRef="#br0" timeOffset="400.4">4000 5059 320 0,'0'0'67'0,"0"0"-9"0,0 0 13 0,0 0-8 0,2-33-17 16,-2 28-5-16,0 2 8 0,0 1 8 16,0 1-9-16,0 0-13 15,0 1-19-15,0 2-16 0,0 3 2 0,0 9-1 16,0 2 26-16,0 11 11 0,0 8-11 15,0 11-8-15,0 11-1 0,0-1-4 16,0-2 6-16,3-5-1 0,2-8-2 0,-2-1 1 16,-1-1 0-16,1-2-5 0,2-2-5 15,-5 0-7-15,3-7-1 0,-1-5 0 16,1-4-24-16,-3-2-27 16,5 3-18-16,-5 0-10 0,3 1-21 15,-1-4-39 1,1 2-5-16,-3-6-30 0,0-5-67 15</inkml:trace>
  <inkml:trace contextRef="#ctx0" brushRef="#br0" timeOffset="650.79">3780 5480 306 0,'0'0'203'16,"0"0"-127"-16,0 0 18 0,0 0 11 0,0 0-32 16,0 0-33-16,-2-6-11 0,2 2-7 15,5 1 0-15,5-4-7 0,3 3 8 16,3-2 2-16,2-1-3 0,5 1-17 0,0 0-5 31,6 0-5-31,-1-1-46 0,8 2-67 16,11-2-62-16,-6 1-27 0,-7 1-120 15</inkml:trace>
  <inkml:trace contextRef="#ctx0" brushRef="#br0" timeOffset="1201.3">4493 5509 142 0,'0'0'132'0,"0"0"-66"16,0 0 30-16,0 0-20 0,0 0-27 15,0 0-16-15,6-32-2 0,-6 27-1 16,0 2-11-16,0-1 4 0,0 1 16 16,-3 1-7-16,3 1-13 0,-3 1-11 15,-2 1-8-15,3 4-3 0,-6 0 0 16,3 6 0-16,-3 1 3 0,0 4-1 16,3 0 0-16,0 3 1 0,2-1-1 15,1-1-1-15,2 2 2 0,0-4 0 0,2 2 8 16,6-2 7-16,0-1 2 0,2-2 6 15,6-1-1-15,-3-4-8 0,2-1 5 16,-2-2 13-16,2-4 10 0,-2 0 15 16,0-6-4-16,-5-3-14 15,2-2-3-15,-2-3-8 16,-3-5-8-16,-2-2-1 0,-3-3-4 0,0-4-15 0,-5 1-1 0,-3 1-16 31,0 3 1-31,-2 8 1 0,0 2 2 16,-6 5-15-16,1 3-12 0,-6 3-11 15,3 2-26-15,-3 1-21 0,3 3-44 16,-3 3-10-16,3 2-40 0,5-5-109 16</inkml:trace>
  <inkml:trace contextRef="#ctx0" brushRef="#br0" timeOffset="1449.31">5157 5271 756 0,'0'0'118'0,"0"0"-31"0,0 0-4 0,0 0-71 0,-7 0-12 16,7-3-41-16,2-1-41 0,1-1 4 0,-1-3-69 16,9 0-20-16,-6 2-88 0</inkml:trace>
  <inkml:trace contextRef="#ctx0" brushRef="#br0" timeOffset="1574.99">5269 5495 690 0,'0'0'79'0,"0"0"14"16,0 0-33-16,0 0-60 16,0 0-60-16,0 38-80 0,0-28-48 15,0-2-22-15,0-3-109 0</inkml:trace>
  <inkml:trace contextRef="#ctx0" brushRef="#br0" timeOffset="2219.98">6209 5046 283 0,'0'0'75'0,"0"0"-14"0,0 0 41 0,13-38-21 0,-10 28-17 16,2-1-15-16,-3 2-1 0,4 3 3 15,-4-1-1-15,1 1-9 0,-3 3-7 16,0 2-11-16,0 1-6 0,0 0-17 16,2 6-7-16,-2 6-8 0,3 6 15 15,-3 17 5-15,0 13 8 16,0 20 4 0,-3 8 0-16,1-1 5 0,2 0 0 15,-3-7 5-15,1 2-5 0,-4 5 3 16,-1-3 1-16,-1-2 4 0,-2-1-5 15,-1-9-6-15,3-1-8 0,-2-7-6 0,0-5-2 16,-1-5 1-16,4-3-4 0,-1-5-3 16,0-5-17-16,3-8-19 0,0-6-19 15,-3-4-25-15,6 1-39 16,-9-4-70-16,6-2-32 0,0-6-69 0</inkml:trace>
  <inkml:trace contextRef="#ctx0" brushRef="#br0" timeOffset="2686.31">6183 5354 378 0,'0'0'58'0,"0"0"-15"0,0 0 31 0,0 0-24 0,18-35-21 0,-10 22 2 16,2 0 12-16,3 0-1 16,0 0-19-16,3-1 12 0,-1 0 9 15,1 4-10-15,4-1-8 0,-1 2-7 16,-1 5-7-16,2 2-7 0,1 2-1 15,-3 1 2-15,3 4-4 0,-3 5 2 16,0 1 11-16,-3 4 4 0,1 0 0 0,-3 3-9 0,-3-3-4 16,-5 3 1-16,1-2 0 0,-4 0 5 31,-2 0 2-31,-5 0 8 0,-5-1 8 16,-6 1 1-16,-5-1-8 0,-10 2-6 15,-7 2-6-15,-11 1-5 0,-1-2-6 16,4-2-5-16,10-4-23 0,5-3-17 15,13-2-32-15,5-4-17 0,2-1-24 0,6-3-64 16,3-3-7-16,-1-2-115 0</inkml:trace>
  <inkml:trace contextRef="#ctx0" brushRef="#br0" timeOffset="3103.31">7101 5215 24 0,'0'0'313'0,"0"0"-262"0,0 0 11 0,0 0 8 15,-3 0-13-15,3 0-12 16,3-1 13-16,-1-2 1 0,3 0-10 0,3 1-4 16,2-1 0-16,6-1-13 0,2 2-3 15,3-1-2-15,2 0-9 0,3 1-5 16,0 0-6-16,2 1-5 0,0-1-1 15,-2 2-1-15,3-2-25 0,-1 2-16 0,-2-2-16 16,2 2-33-16,6 2-42 0,-11 1-35 16,0-1-112-16</inkml:trace>
  <inkml:trace contextRef="#ctx0" brushRef="#br0" timeOffset="3286.74">7269 5408 524 0,'0'0'57'0,"0"0"-9"0,0 0 26 15,0 0-20-15,0 0-40 0,0 0 52 16,0 0-19-16,0 0 1 0,46 10-8 16,-15-11 1-1,10-2-23-15,11-2-10 0,2 2-8 0,-2 0-5 16,-3 0-42-16,-5 0-68 0,-3 1-71 0,-10 0-67 15,-5-3-130-15</inkml:trace>
  <inkml:trace contextRef="#ctx0" brushRef="#br0" timeOffset="4388.03">8643 4689 197 0,'3'-3'51'0,"-1"1"-3"0,-2 1 26 0,0 1-14 15,3-1-20-15,-3 0-8 0,0 1-2 16,0 0-13-16,0 0-12 0,0 0-4 15,0 0 0-15,0 5 10 0,0 4 21 16,0 7-6-16,0 3 2 16,5 6-3-16,-2 9-7 0,2 13-3 0,0 15 1 15,0 6 2-15,0 4 2 0,-2-1 7 0,-3-5-7 16,-5 3 6-16,-3-2 10 0,0-2 11 16,-2 1-1-16,5-7 9 0,-3 0-3 15,0-2-11-15,-2-6-12 0,0 0-8 16,-1-7-8-16,1-2-8 0,0-2-1 15,-1-10-4-15,6-5-15 0,0-10-28 16,2 0-24-16,-2-1-10 0,3 2-27 0,-1-2-43 31,0-4-41-31,1-6-102 0</inkml:trace>
  <inkml:trace contextRef="#ctx0" brushRef="#br0" timeOffset="4955.47">8674 5171 100 0,'0'0'75'0,"0"0"-26"0,0 0 34 0,0 0-22 16,0-10-14-16,0 7-6 15,0 1-3-15,0 0 0 0,-2-1 0 16,2-1 9-16,0-1 5 0,0-4-3 16,5-1 3-16,2-3 4 0,4-2 8 15,-1 0-36-15,8-4-1 16,0 4 3-16,3-4 3 0,0 5-4 16,-1-1-6-16,1 3 1 0,2 1-8 15,-5 2-4-15,3 2-6 0,0 1-1 16,-1 4 3-16,1 0-3 0,-3 2 2 15,0 0-3-15,0 6 1 0,-2 2-5 16,2 3 2-16,-5 2 2 0,-3 1-1 16,0 3 1-16,-2 0 5 0,-5 1 6 15,-3 1 5-15,-3 0 5 0,-10 0 2 16,0 1-4-16,-7-3-4 0,-4 2-4 16,-1-2-4-16,-4-2-3 0,-2-2-2 15,3 1 3-15,-1-3-3 0,1-1-1 16,0 0-3-16,2-2-2 0,0-1-2 15,3 0-25-15,2-4-17 0,3 4-18 0,0-3-42 16,10-1-49-16,3 0-51 0,2-1-41 16,3-2-134-16</inkml:trace>
  <inkml:trace contextRef="#ctx0" brushRef="#br0" timeOffset="5691.11">9336 5369 212 0,'0'0'87'0,"0"0"-22"0,5-8-5 0,-3 4-22 0,-2 1-6 0,3-1 2 16,-3-1-2-16,0 2-4 0,0-2 2 15,-3 2 8-15,-2-1 1 16,-3 0 2-16,3 1-4 0,-2 0-7 15,-1 3-12-15,-3 0-4 0,-1 2-9 0,-1 3-1 0,0 2-3 16,0 0 1-16,-3 3-1 0,6 1 3 16,0 2 1-16,2 0 0 0,3 3-3 15,5-2 2 1,0 4 2-16,0-3 8 0,2 3 15 0,3-3 5 0,3 0-1 16,0-2-5-16,2 1-13 0,1-3-5 15,-1-2-4-15,0-1 5 0,3-1 8 16,-2-3 4-1,1 0 1-15,1-4-4 0,0 0-6 0,0-2-3 0,0-3-3 16,0-1-4-16,3-3 1 16,-4 1 4-16,-1-2 7 0,-1-2 7 15,0 0 3-15,-2 0-10 0,-3 0-5 16,1-1-2-16,-4-2-2 0,1 1-5 16,-3 2 1-16,0-2-3 0,-8 1 0 15,3 0-1-15,-3 1 1 0,0 3-3 16,-5 0 3-16,3 2-3 0,-5 1 0 15,4 4 1-15,-4 1-2 0,-1 1-11 16,1 0-13-16,-1 0-33 0,3 3-49 16,-5 1-57-16,3 2-89 0,2-5-110 15</inkml:trace>
  <inkml:trace contextRef="#ctx0" brushRef="#br1" timeOffset="11061.11">20255 15951 469 0,'0'0'0'0,"0"0"0"0,0 0 17 0,0 0 10 15,0 0-6-15,0 0 14 0,8 24-22 16,-3-15 6-16,-2 1-9 0,2 1-6 15,3-1-1-15,-1-3 0 0,11 0-3 16,-2-1-66-16,-3-6-229 0</inkml:trace>
  <inkml:trace contextRef="#ctx0" brushRef="#br1" timeOffset="15315.43">2261 7170 113 0,'0'0'22'0,"0"0"22"0,0 0 38 0,2-18 4 0,1 12-11 16,-3 0-4-1,0-1 3-15,0 4-3 0,0-2 3 16,0 0 3-16,0 3-10 0,0-3-17 0,3 1-10 0,-3 0-3 16,0-2-7-1,0 5-11-15,0-4 0 0,2 3-2 0,-2 0-4 16,0 1-1-16,0 1-3 15,0 0-6-15,0 0-3 0,0 5-8 16,0 3 4-16,-2 8 4 0,2 2 6 16,0 8 0-16,-3 7 3 0,0 12-6 15,-2 10 1-15,3 3-2 0,-3-2 1 16,2-6-1-16,0-5 0 0,3-3-2 16,-2-2 1-16,-1-1 0 0,3-5-1 15,-2-4-3-15,2-7-14 0,0-7-31 0,0-2-23 16,0 3-31-16,0-3-42 0,2 4-28 15,1-6-50-15,-1-5-89 0</inkml:trace>
  <inkml:trace contextRef="#ctx0" brushRef="#br1" timeOffset="15606.68">2261 7117 513 0,'0'0'54'0,"0"0"14"0,0 0 59 15,0 0-58-15,0 0-31 0,23-31 5 16,-12 23-1-16,1-1 1 0,4-1-6 15,2 0-2-15,3 0-7 0,5-1-7 16,2 1-4-16,0 2-7 0,3 0-6 16,0-1-4-16,3 0-1 0,-3 6-21 15,0-3-28-15,-5 4-28 0,0 2-48 16,2 2-45-16,-7 2-35 16,-6 1-140-16</inkml:trace>
  <inkml:trace contextRef="#ctx0" brushRef="#br1" timeOffset="15815.97">2307 7298 681 0,'0'0'28'16,"0"0"-28"-16,0 0 72 0,0 0 25 16,0 0-45-16,31 16 3 0,-7-16 13 15,7-3-36-15,7-4-19 16,6 0-10-16,-2-2-3 0,-11 1-31 15,2 4-61-15,1-4-61 0,2 3-62 16,-5-2-40-16</inkml:trace>
  <inkml:trace contextRef="#ctx0" brushRef="#br1" timeOffset="16283.65">2938 7348 423 0,'0'0'60'0,"0"0"-11"0,0 0 43 15,0 0-50-15,5-34-21 0,0 26 25 16,-2-1-9-16,-1 0-4 0,1-1 3 15,0 2 13-15,-1 0 2 0,-2 1 0 16,3-1-1-16,-3 0-11 0,0 4-9 0,0-3-13 16,-3 4-11-1,-5 0-2-15,1 3-4 0,-4 1 0 0,-2 5-1 0,-2 4 1 16,-6 5 0-16,3 1 0 0,-3 4 0 31,3 8-1-31,0-2 0 0,5 2 0 16,3 4 2-16,0-3 0 0,5 1 9 15,5-5 6-15,0 2 4 0,5-3 4 16,2-3 2-16,6-2-8 0,0-3 1 16,3-1-1-16,4-7 15 0,1-1 15 15,2-5 2-15,-2-2 3 0,0-4-15 16,-1-7-19-16,-4-4-11 0,2-2-3 16,-8-5-5-16,1-5-18 0,-4 1-30 0,1-2-14 15,-5 5-13-15,-1-1-27 16,-2 7-43-16,-10 0-88 0,2 7-54 0,0 5-90 15</inkml:trace>
  <inkml:trace contextRef="#ctx0" brushRef="#br1" timeOffset="16783.41">3127 7343 337 0,'0'0'95'0,"0"0"-1"0,0 0-11 0,28-36-41 16,-18 26-11-16,-2 1 5 0,-3-2-12 15,3 4 11-15,0 2 17 0,-3-1 8 16,-3 3-3-16,4 3-1 0,-1 0-23 15,0 0-20-15,3 4-9 0,-1 5-1 16,1 3 0-16,0 4 0 0,2 4-3 0,1 2 3 16,2 1 4-16,-1 6 5 15,4-1 5-15,-1 0 0 16,1 2-14-16,-6-2-1 0,3-4 1 0,-5 3-3 0,-3-4-2 0,-5-2 1 16,0 0-2-16,-2-5-3 0,-4-1-3 31,-1-4 7-31,-4-7 2 0,4 0 4 15,-6-4-3-15,2-6 1 0,-2-5 2 16,3-5-1-16,-3-1-1 0,3-7 0 16,2 1 1-16,3 2 23 0,2-1 16 15,3 3-3-15,8 2-7 0,2-1-5 16,3 2-4-16,5 2-5 0,3 1-8 0,2 2-3 16,8 0-4-16,-5 1-3 0,3 1-1 15,-4 2-42-15,4 2-42 0,-6-2-36 16,13 3-51-16,-7-2-96 0,-1 3-94 15</inkml:trace>
  <inkml:trace contextRef="#ctx0" brushRef="#br1" timeOffset="17317.48">4659 6963 397 0,'0'0'94'0,"0"0"4"0,5-8 23 0,-5 6-51 16,3 1-36-16,-3 1-9 0,0 0-25 16,0 6 4-16,0 4 12 0,0 6 45 0,-3 5 4 15,0 9-7-15,1 7-6 0,2 12-14 16,-3 13-7 0,3 1-4-16,0 0-2 0,0-3 2 0,-2-4-5 15,-4-4-9-15,-1 1-9 0,-1-2 1 0,-2-7-5 16,2 3-7-16,-2-6-23 0,2-4-11 15,3-6-17-15,-1-10-20 0,4-4-22 16,-1-5-36-16,-2 2-57 0,3-3-64 16</inkml:trace>
  <inkml:trace contextRef="#ctx0" brushRef="#br1" timeOffset="17650.93">4943 7097 606 0,'0'0'75'0,"0"0"48"0,0 0-19 15,0 0-70-15,0 0-19 0,0 0 2 16,5-32-5-16,-5 34-11 0,3 9-1 15,-3 2 51-15,0 8 9 0,0 11 4 16,0 16-9-16,-5 14-15 0,5 3-8 16,-3 3-4-16,3-7 8 0,0-7-2 15,0 0-4-15,0-6-6 0,0-4-18 16,3-3-5-16,-3-3-1 0,5-7-1 16,-3-8-11-16,1-5-7 0,0-3-37 15,4 2-16-15,-2-2-32 0,3-1-45 16,5-10-73-16,-3-4-92 15,1-2-140-15</inkml:trace>
  <inkml:trace contextRef="#ctx0" brushRef="#br1" timeOffset="17901.27">4615 7561 667 0,'0'0'202'0,"0"0"-85"16,0 0-13-16,0 0-56 0,0 0-1 16,41-8-2-16,-18 4-5 15,3-5 4-15,8-1 3 16,7-1-24-16,-5 0-8 0,-2 3-15 0,-8 3-4 0,-6-2-45 31,6 3-59-31,5-1-73 0,11 3-140 16,-11 1-52-16</inkml:trace>
  <inkml:trace contextRef="#ctx0" brushRef="#br1" timeOffset="18702.21">5592 7688 136 0,'0'0'143'0,"0"0"-73"16,0 0 37-16,0 0-37 0,0 0-27 15,0 0-15-15,0 0 6 0,12-21 5 16,-12 20 5-16,3-1 12 0,-3-2 7 16,0 1-10-16,0 1 3 0,0 0-5 15,0-1-14-15,-3-1-10 0,1 3-9 16,-1-2 3-16,1-1 1 0,-3 1 2 16,2 0-2-16,0-2 1 0,1 1 1 15,-3-3-3-15,2 3 1 0,-2-2 2 16,5 4-9-16,-3-2-6 0,1 0-2 15,-3 2-7-15,-1 1 0 16,1 1 0-16,-3 0-2 0,-2 2-1 0,0 5-1 0,-3 3 3 16,0 3-1-16,-3 7 1 15,4 1 0-15,-1 1 0 16,0 6 0-16,2-3 0 16,4 5 0-16,1-3 2 0,6-2-2 15,0 3 2-15,3-3-1 0,2-4 8 16,6 0 12-16,1-2 0 0,1-6 2 15,5-3-1-15,-2-3-2 0,5-6-3 16,-3-2-8-16,2-7 0 0,-4-3-4 0,2-6 2 16,-3 1 4-16,-2-4 13 0,-2-2-1 15,-1-3-7-15,-2 2-9 0,0 3-3 16,-3 3-3-16,0 0 1 0,-3 5-1 16,1 1 0-16,0 3-1 0,-3 5-1 15,0-2 2-15,0 5-2 0,0 0-3 16,0 3-3-16,0 2 3 0,-3 4 2 15,0 3 3-15,1 4 0 0,2-1 0 16,-3 3 6-16,3-1-1 0,0 1 0 0,0 0-3 16,3-2 1-16,2 2 3 0,0-5 4 15,0 0 7-15,3-1 12 0,-3-3 7 32,3-3-2-32,0-2-4 0,2-1-3 15,-2-3-8-15,0-1-2 0,2-3-3 16,0 0-5-16,3 0-4 0,0-2-3 15,-2-2-1-15,1 1-1 0,1 0-14 16,0-1-20-16,0 0-21 0,0 2-27 0,-3-1-24 16,1 3-40-16,-3 0-45 0,-1 2-82 15,1 2-55-15,0-1-146 0</inkml:trace>
  <inkml:trace contextRef="#ctx0" brushRef="#br1" timeOffset="19302.64">6837 7281 599 0,'0'0'163'0,"5"0"11"0,-2 0-35 0,-1 0-58 16,1-1-20-16,0 0-10 0,-1 0-15 15,1 0-22-15,-1 1-14 0,1-2-14 16,-1-1-64-16,1 1-73 0,2 0-112 0,3 2-115 15</inkml:trace>
  <inkml:trace contextRef="#ctx0" brushRef="#br1" timeOffset="19433.22">6886 7570 797 0,'0'0'157'16,"0"0"5"-16,0 0-73 0,0 0-70 15,0 0-19-15,0 0-12 0,0 0-44 16,0 0-16-16,0 0-54 0,8 13-8 16,-6-17-97-16,1-2-91 0</inkml:trace>
  <inkml:trace contextRef="#ctx0" brushRef="#br1" timeOffset="20103.41">7969 7078 84 0,'0'0'249'0,"0"0"-178"0,0 0 47 0,28-33-41 16,-20 21-11-16,0 3 3 0,-1 0 19 15,-1 0-10-15,-1 3-7 0,0 0-11 16,0 3-2-16,-5 1-21 0,3 0-10 15,-3 2-20-15,2 6-3 0,1 4 1 16,-3 3 13-16,0 7 12 0,0 10 0 16,0 14-3-16,0 16-3 0,0 9-5 0,2 6 2 15,-2 2 1-15,3-5-6 0,0 3 2 16,-3 0 3 0,0-2 1-16,-6-3-1 0,1-4 0 0,-2-1-12 0,-4-4-5 15,3 0 1-15,-4-4-5 0,1-3 0 16,1-3 0-16,0-5-10 0,-1-3-13 0,1-8-18 15,5-10-31-15,-1-5-35 16,1-8-23-16,3-3-71 16,-3-2-42-16,-1-4-13 15,1-2-120-15</inkml:trace>
  <inkml:trace contextRef="#ctx0" brushRef="#br1" timeOffset="20496.82">8008 7548 469 0,'0'0'52'0,"0"0"40"0,0 0 17 0,20-40-55 16,-9 27-17-16,-1-3-6 0,5 3 22 15,-2-3 12-15,5 1-35 0,0 1 24 16,3-1-13-16,0 3-10 0,2 2 2 16,0 0-4-16,1 3-7 15,1 2 1-15,1 1-13 16,0 3 3-16,0 1-6 0,2 5-2 16,-2 5 4-16,-3 1 4 0,3 5-2 15,-5 4 8-15,-3 1-7 16,-2 6 2-16,-4-1 6 0,-4 3 6 15,-5 0-4-15,-3 0-6 0,-8-4-4 0,-2 1-6 16,-6-4 0-16,-7-2-2 0,-3-4 0 16,-7 0-3-16,-9-4 1 0,-4-3-2 15,-3-5-5-15,7-2-7 0,6-2-16 16,2-5-21-16,6 1-18 0,7 0-5 16,3-1-27-16,3 0-30 0,-3 0-47 15,2-9-37-15,3 3-52 0,6 1-72 16</inkml:trace>
  <inkml:trace contextRef="#ctx0" brushRef="#br1" timeOffset="21403.5">9222 7210 214 0,'0'0'48'0,"0"0"64"0,0 0-38 0,0 0-31 31,-5-12-3-31,5 8 14 0,-3 2 10 16,3-2 5-16,-2 4 9 0,-1-3 0 16,3 2-16-16,0 0-9 0,0 0-5 15,0 0-12-15,0 0-6 0,0-2-2 16,0 0-1-16,0 3 5 0,0-1-4 15,-3-1 4-15,3-1 1 0,-2 0-5 16,-1 0-1-16,3 1-7 16,-2-2-4-16,2 1 4 0,0 1-3 0,-3 0-5 15,3-1 3-15,0-1-1 0,0 3-3 16,3 0-4-16,-1 1-1 0,3 0-1 16,3 0 1-16,0 0 0 0,0 1 0 15,5 2 3-15,-3 3-1 0,3 0-3 16,2 1 4-16,-2 2 3 0,3 0 2 15,2 2 0-15,0 0-3 0,3 1-1 0,-1 0-4 32,1 3 0-32,2-1-1 0,-2 0-4 15,2-1 2-15,0 2-1 0,-2-2 2 16,0-1-3-16,-1 3 3 0,-4-2-2 16,2-3 0-16,-2 1 2 0,-4 0-2 0,1-1 3 15,0 0 2-15,-5-1-2 0,2-2 4 16,1 0-1-16,-6 1-1 0,3-2-2 15,-1 0 0-15,-1 1 1 0,-1-4-4 16,0 2 3-16,0-2-1 16,0-2 2-16,-2 1-2 0,-1-1 1 0,1-1-1 15,0 3-1 1,-1 0 0-16,1 0-3 0,-3 1 1 0,2 2 0 0,-2-2-1 0,0 3 0 31,-2 2 1-31,-3-1 3 0,-3 3-1 0,-5 1-1 0,0 1 2 0,-8 2-1 16,1 1 0-16,-6 2-2 15,-3 0 1 1,-2 0 1-16,3 2 1 0,-3 1 0 0,-3 0-2 16,3-1 3-16,0-1-1 15,3 1 3-15,-3-3-1 0,0 1 0 16,2-4-2-16,4 2-1 0,-1-4-3 16,3-3 0-16,4-1-6 0,1-2-27 15,5 0-29-15,6-4-24 0,2-1-18 16,5-1-32-16,2 0-47 0,6-2-25 15,18-6-52-15,-3 3-28 0,3-2-140 0</inkml:trace>
  <inkml:trace contextRef="#ctx0" brushRef="#br1" timeOffset="21938.78">10555 6927 430 0,'3'-8'51'0,"2"-1"74"0,0-1-32 0,0-1-37 16,0 3-7-16,-2 3 11 0,0-2 5 16,-1 5-11-16,1 1-5 0,-3 1-24 15,2 4-10-15,-2 7 26 16,0 3 16-16,0 9-10 0,0 10-9 0,0 12-9 15,-2 18-8 1,-1 8 0-16,-2 3 5 0,2-1-1 16,1 2 0-16,-3 0-3 0,-3 1 9 15,-2 2 5-15,-1-3-9 0,-4-2 13 16,-1 0-12-16,-2-8-2 0,-2-2-7 16,-1-1 6-16,0-1-1 0,3-6-15 15,-3-2-3-15,3-5-3 0,3-6-3 16,2-7-1-16,3-7-24 0,4-9-20 0,1-8-17 15,3-5-54-15,-3 3-34 0,5-2-24 16,0-5-74-16,5-2-94 0,2-1-137 16</inkml:trace>
  <inkml:trace contextRef="#ctx0" brushRef="#br1" timeOffset="24340.94">10599 7330 37 0,'0'0'29'0,"0"0"9"0,0 0 1 16,0 0 2-16,0 0-1 0,10-6-2 15,-7 5 4 1,-3 1-1-16,0-1-5 0,0 0-8 0,-3-1-5 0,3 1 10 15,0-3-10-15,-2 1 9 0,2 2-12 16,0 0 1-16,-3-1 5 16,3-1 12-16,0 0 7 15,0 0-4-15,0 2 2 0,0-2-2 0,0-1 11 16,0 2-7-16,0 0-2 16,0-1-5-16,3-2-3 0,-1 2-4 0,-2-2-2 0,3 0-6 0,2-2 5 15,-2 4-4-15,2-4-4 0,0 2-2 31,3-2-5-31,2 1-3 0,1 1 0 16,4 1-4-16,-2-2 2 0,3 4 1 16,-1-2 5-16,1 2 1 0,-1 0 4 15,1 2 1-15,-1 0 3 0,-2 2-2 16,0 3-7-16,0-1-6 0,-3 5-6 16,3 2 1-16,0 0-2 0,-5 2 0 15,-1 4 0-15,1-1 1 0,-3 1-2 16,1 3 1-16,-6-2 2 0,0 0-3 0,0 0 17 15,-8 1-1-15,-3-2-2 0,1-2 0 16,-3-2 5-16,-7 2-5 0,1-4-1 16,-4-1-3-16,0-1-1 15,0-3-3-15,-3 0 0 0,0-3-2 0,3-2-3 16,0-1 1-16,2 0-1 16,5 0-1-16,1-1-8 0,4 1-10 0,4-3-14 0,4-2-29 15,1 3-31 1,2 0-25-16,2 1-59 15,8 1-35-15,11 3-9 0,0 1-25 16,-3 1-105-16</inkml:trace>
  <inkml:trace contextRef="#ctx0" brushRef="#br1" timeOffset="24874.78">11139 7784 147 0,'0'0'203'0,"0"0"-105"0,13-14 20 0,-8 6-46 16,0 2-11-16,-2-1-7 0,0-1 14 15,-1 3-6 1,-2-2-7-16,0 1-2 0,-2 2-4 16,-4-1-5-16,1 0-9 0,-2 2-4 15,-1 1-16-15,-5-2-9 0,0 3-3 16,0 1-1-16,-2 5-2 0,-1-1 0 16,3 4-1-16,-2 1 1 0,-1 1 0 15,6 2 1-15,-1 2-1 0,4-1 4 0,4 4 2 16,-2-2 4-1,5 1 2-15,2-1 0 0,4 2 5 0,1-4-1 0,6-1 1 16,-2-1 4-16,4 1-1 0,1-5 0 16,2 0-2-1,-3-3-1-15,3 1 6 0,3-4 4 16,-5-1-2-16,2-1 4 0,0-5 1 16,0 1-5-16,0-5-4 0,-3-3 2 15,1-1-3-15,-3-5-5 0,-3 1-3 16,-2-2-3-16,-6 0-5 0,-2 1 1 15,0 1-2-15,-7 5 0 0,-6 2 0 16,-5 1-2-16,0 4-1 0,-6 2 1 16,1 2-1-16,-3 1-1 0,6 1-6 15,-4 0-23-15,6 3-22 0,3 4-31 16,2-1-42-16,3 9-54 0,4-5-109 16,1 0-162-16</inkml:trace>
  <inkml:trace contextRef="#ctx0" brushRef="#br1" timeOffset="46246.18">3698 13334 118 0,'0'-3'80'0,"-3"1"-11"0,3 1-2 0,0-1-1 15,-3 0-17-15,3 1-7 0,-2-5 6 16,2 5 2-16,0-1-4 0,0 0 1 16,0 0 5-16,0 1-6 0,0 1-1 15,0 0-11-15,0 0-10 0,0 0-4 16,0 0-6-16,0 0-4 0,0 0-4 16,0 0-1-16,0 0-3 0,0 0 1 15,0 0-1-15,0 0 0 0,2 0 3 16,1 1 2-16,0 2 5 0,2-1 2 15,2-1 3-15,-1 0-3 0,4 1-1 16,0 2-4-16,1-3-2 0,2 1 3 16,5-1 0-16,0 1-1 15,2 0 0-15,4 1 1 0,-1 0-3 0,5-2-4 0,1 3 1 16,2-1 4-16,8-1-3 0,7-1 2 16,8 0-3-16,1-1-3 15,-4 0 1-15,1 0-2 0,-6 1 0 16,1-1 1-16,2 2 3 0,0 1-3 15,5-1 2-15,3-1 1 16,3-1 0-16,2 0 11 0,0-2-8 0,0-2-2 16,0 1 0-16,2 2-1 0,-2-1-1 15,3 1-2-15,5-2 5 0,-6 0-5 16,6 2 0-16,-3 0-1 0,0 1 1 16,1-2 1-16,-1 0-2 0,3-1 0 15,-3 2 0-15,5 1 0 0,0-1 1 16,1 0-1-16,2-2 1 0,0-3 1 15,0 3 2-15,2-2 3 0,3 2 1 0,0-1 9 32,-2-1-6-32,2 2-2 0,0-4-3 15,3 2 0-15,-1-2 0 0,1 4 1 16,5-3 3-16,0 1-2 0,2-1 0 16,1 2-3-16,-1-3-3 0,6 3 0 15,-3-3-2-15,5 2 7 0,0-1-5 16,3 3 1-16,-3-5 0 0,3 3 0 0,0-1 0 15,2 4 3-15,3-4 0 0,-3 3 1 16,-2 0 1-16,2-3-1 0,1 5-6 16,2-3 7-16,-3-1-7 15,0 3-1-15,3 0 0 0,-2 1 0 0,2 1 0 16,0-1 0-16,0 1 3 16,-1 1-3-16,1-1-1 0,3 0 1 0,2 0 2 0,-2 0 3 15,-1 2 2-15,-2 0-1 0,0-1 1 16,0 4-3-16,2-1 2 0,1-1-5 15,-6 2-1-15,1-1 0 16,-4 2-2-16,1-3-1 16,0 3 3-16,-8-1-17 15,0 1-8-15,-8-2-4 0,-2 3-15 0,-6-3-7 16,-4 2-11-16,-9-2-21 0,-4 1-30 16,-6 1-39-16,-7-2-45 0,-16 0-33 15,-8-2-135-15</inkml:trace>
  <inkml:trace contextRef="#ctx0" brushRef="#br1" timeOffset="48832.04">3687 13009 19 0,'0'-3'37'0,"0"1"-9"0,0 0 14 15,0 1 17-15,0 0 1 16,0-1-7-16,0 1 4 0,0 0 2 16,0-1-15-16,0 2-4 0,0 0-3 15,0-1 4-15,0 0 1 16,0 1-2-16,0 0-3 0,0 0-5 0,0 0-3 0,0 0-10 0,0 0-5 15,0 0 0-15,0 0-6 0,0 0 0 32,0 0 1-32,0 2 2 0,3 1 0 15,-1 0-8-15,1-1 0 0,0-1-2 16,2 2 3-16,-3 0 1 0,3-1 3 16,-2 0 2-16,2 0 0 0,0-1 4 15,3 1-4-15,2-1 1 0,-2-1 0 0,3 0-3 16,1-1 3-16,1-3 0 0,3 1-2 15,-1-2-1-15,4 1 0 0,-1-4 0 16,-3 3-2-16,8-3 3 0,-2-1 1 16,0-1-1-16,2 0-1 0,3 2 0 15,-6-5-2-15,6 2 3 16,0-1-3-16,0 1 3 0,0-2-3 0,0-3 0 16,2 3-2-16,-2-1 0 15,2-3-2-15,-2 2 0 0,3-3 0 0,-4-1 2 16,4 3-2-16,-6-3 2 0,3-1-1 15,0 0 3-15,2 1-2 16,-2 2 3-16,-3-3-2 16,3 0-1-16,0 0 1 0,-3 0-2 15,3-1 2-15,0 0-3 0,-3 0 1 16,3 0 0-16,-3-2 1 0,1 1 3 16,-1-3-2-16,0 1 1 0,-2 1-3 15,2-3 1-15,-2 2 1 0,-1 1-4 0,1-4 2 16,0 3 1-16,2 0 3 0,-2-3-1 15,-1 1-1-15,1-2 0 0,2 0-2 16,-2 2 1-16,2-3 1 0,0 0 0 16,-2 3-2-16,2-4 2 0,1 0-3 15,-4 3 0-15,3-1-1 16,-2-3-1-16,2 1 0 0,-2-2 2 0,0 2-2 16,2-3 1-16,0 2 0 0,-2 0-1 15,2-4 0 1,3-6 0-16,2-5 0 0,3 2 0 15,-10 9 0-15,-3 6 1 0,-7 10 0 0,1 0-1 0,4-6 0 0,2 0 1 16,3-5 0-16,-1-1-1 0,1 0 2 16,2-1-1-16,-2 0 2 0,2 2-1 15,0-3-1-15,-2 2 0 16,2-1 0-16,1 1 0 0,-4-1 0 16,1 0-1-16,0 1 1 0,-1 1-1 15,4-1 0-15,-4 3 0 0,-2-2 0 16,3 3 0-16,-3-1 1 0,3 2-1 15,-1-2 0-15,-4 1 0 0,2 1 0 16,3 0-1-16,-3-1 1 0,0 3 0 16,0-1 2-16,0 0-1 0,0 2-1 15,0-1 0-15,0 1 0 0,0-1 0 16,3 1 0-16,0-1 0 0,-1 2 2 16,-1 0-2-16,1 0 0 0,1 0 1 15,0 1-1-15,-1 0 1 16,-2 2 0-16,3-1-1 15,0 3 0-15,-3-2 1 0,0 2-1 16,2 1 0-16,1 0 0 16,-3 0 0-16,3 1 0 15,0 1 0-15,-3 0 2 0,0 0-2 16,2 2 4-16,-1-2-2 0,1 1 1 16,-2 3 0-16,3-2-3 0,0 2 5 15,-3 0-3-15,0 2-1 0,2-2 2 16,1 1-3-16,-3 1 0 0,3 1 0 15,0 0 0-15,-1 1 0 0,1-2 0 0,0 2 0 16,2 0 0-16,-2 3 0 16,2-2 0-16,-3 2 0 0,4 0 0 0,-4 0 0 0,1 0 1 15,5 1-1-15,-5-2 1 16,2 2 0-16,0 1-1 0,3 0 1 0,-5 1-1 16,2-1 0-1,3 0-1-15,0 1 2 0,-3 0-1 0,3 0 0 0,-1 0 0 16,-1 2 0-16,2-1 0 0,-1 2 0 31,1 1 0-31,3-1 0 0,-6 1 0 16,3 1 1-16,0-1-2 0,-3 2 1 15,3 2 0-15,-1-2 1 0,-1 2-1 16,-1 0 0-16,3 1 0 0,0-1 0 16,0 2 0-16,-1 0 0 0,1 1 0 0,3 0 0 15,-1 2 3-15,-2 0-2 0,2 0 0 16,1 0 3-16,-1 2-1 0,1-1-2 15,-1 0 2-15,0 0-2 0,-2 1 0 16,3 3 2-16,-3-3-3 0,-1 4 3 16,1 0 0-16,0 0 2 0,-3-1-2 15,1 3 0-15,-1 0 2 0,-3 2-3 0,4-1 3 16,-1-1-2-16,-2 4 0 0,-1-2-1 16,1 1 1-16,2-1 0 0,-2 2 3 15,0-2 0-15,-3 3 0 0,2-1 0 16,1-1 2-16,2 1 1 0,-2-1-3 15,0-1-1 1,2 1-1-16,-2-1-2 0,2 1 0 16,0-1-1-16,0 2 1 0,1 0 0 15,-1-2 0-15,0 3 1 0,0 0 0 16,-2-1 2-16,0 1 0 0,2 0-2 16,0 1 1-16,-2 1-3 0,2-2 1 15,-2 1-1-15,2 0 2 0,-2 2-2 16,-1-3 4-16,4 1-3 0,-1 0 2 15,0 0 0-15,-2 1 2 0,2-3-1 16,0 3-1-16,1-4 2 0,-1 3-3 16,-2-1 3-16,4-1-3 0,-4 1 0 15,2 0 0-15,-2 0-2 16,2 1 1-16,0-2 0 0,-2 1 1 0,0 1 0 16,-1-1-3-16,1 0 0 0,0 1 1 0,-3-1 0 31,3-1 0-31,-1 0 0 0,1 0-1 15,-3 1 0-15,0-2 1 0,5 0-1 16,-5-1 0-16,3 1 4 0,2-1-4 16,-2-1 3-16,0 0-2 0,-1 0 3 15,1 0-2-15,0 1 0 0,-1-2 1 16,1 0-3-16,0 0 2 0,-1 0-1 16,4-2 1-16,-1 2 1 0,-2-1-2 15,2 2 5-15,0-2-1 0,-2 1-1 16,2-2 4-16,-2 2 2 0,2-2 0 15,0 0-2-15,-2-3-2 0,2 3-5 16,-2-5 0-16,-1 5 0 0,-1-4 1 0,1 1-2 16,-2 0 0-16,3-2 1 0,-3 0-1 0,0 0 0 15,0-1 2-15,0 0 0 0,0-2-1 16,1 0 2-16,-1 1-1 0,0-1-2 16,2-1 3-16,-2 1-1 0,1 2-2 15,-1-5 4-15,0 2-2 0,2 0 1 16,-2-1 0-16,1 1-1 0,-1-2 1 31,0 0 2-31,0-2 0 0,0 2 1 16,0-1-3-16,0-2 1 0,0 1-1 15,-2-2 0-15,2 3-1 0,0-3 1 16,0 2-2-16,0-3 1 0,-2 0-2 16,-1 3 0-16,1-3 3 0,-1 2 0 15,-2-1-2-15,-3-1 2 0,3 2-2 16,-2-1 0-16,-4-3 1 0,1 4-2 0,0-3-1 15,-3 0-1-15,3 0-9 0,-3 2-21 16,-3-3-23-16,4 1-25 0,-4-1-44 16,3-1-62-16,-5-1-104 0,0-2-171 15</inkml:trace>
  <inkml:trace contextRef="#ctx0" brushRef="#br1" timeOffset="54904.8">9659 12149 55 0,'0'0'20'0,"0"0"10"0,0 0 10 0,13-23-1 15,-11 16-20-15,3-1-5 16,-5 3 10-16,3-2-4 0,-1 1 5 0,-2 1 12 16,0-2 5-16,0 4 2 0,0-3-5 0,0 2-8 0,0-1-7 15,0-1-3 1,3 0-12-16,0-1-1 15,-1-1-2-15,1 0 0 0,-1 1 7 0,1 0 0 0,0-2 7 0,-1 3 11 16,-2 0 10-16,0 0 10 0,0 2 4 31,0-1-5-31,0 0-4 0,-5 2-4 16,5-2-11-16,-3 3-7 0,1 0-4 16,-1 1-3-16,3-2 0 0,0 1-1 15,-2 2-3-15,2-1 1 0,0 1-3 16,0 0-6-16,0 1-4 0,0 6 6 15,0 1 2-15,2 5 4 0,1 5 2 16,-1 4-5-16,1 2 2 0,2 7-4 16,-2 5 2-16,2 8-1 0,0 5 1 15,-2 4-1-15,2-5-1 0,-5-5-3 16,2-4 0-16,-2-3-1 0,0 1 0 16,-2-9-1-16,2-3 0 0,-3-5-2 15,3-3 0-15,0 7 1 0,-2 2-2 16,2 2 1-16,0-4-1 0,0 3 0 15,2-5 0-15,-2-1 0 0,3-1-1 16,2-3 0-16,-5 1-2 0,3-4 2 0,-1 3 0 0,1-4 0 31,-3 0-6-31,2 2 7 0,1-3 0 16,-3 0 0-16,0-1 0 0,0 0 0 16,0-1 1-16,0 0-1 0,0 0 0 15,0 0 0-15,0 0-1 0,0-3 0 0,2 0 1 16,-2 1-1-16,0 0 1 0,3-1 0 15,-3 0 1-15,3 2-1 0,-3-4 2 16,2 2 0-16,-2 0 5 0,0 0 1 16,0 0-3-1,0 0-4-15,0-2 2 0,0 3-2 16,0-2 0-16,0-1 3 0,-2 3-1 16,2 0 2-16,0-2 5 0,0 3 0 15,-3-1-8-15,3-1 5 0,0 0-7 16,0 3 1-16,0 0 2 0,0-1-3 15,0 1 1-15,0 1-1 0,0 1 0 16,-3-1 0-16,3-1 0 0,-2 2 0 0,-1-1-5 16,1-1-14-16,-1 1-13 15,1-1-16-15,-1-2-34 0,3 1-43 16,-3 1-65-16,1-3-64 0,2 0-140 16</inkml:trace>
  <inkml:trace contextRef="#ctx0" brushRef="#br1" timeOffset="56239.5">9630 13611 84 0,'0'-1'47'0,"0"0"14"0,0 1 8 0,0 0-5 0,0 0-11 15,0 0-10-15,0-1-8 0,0 1-5 16,0 0-7-16,0 0 7 0,0 0-1 16,0 0 5-16,0 0 1 0,0-1 5 15,0-2 5-15,3 0-5 0,2 0-4 16,0-4 0-16,8 3-7 0,0-3 0 15,2 2 4-15,6-2-2 0,0 1-1 16,-1 2 1-16,6 1-5 0,-2 2-4 16,-1 1-3-16,3 0-4 15,-3 1-3-15,3 2-6 0,-6 5-3 0,1 1-2 16,-5 2-1-16,-1 1-2 0,-5 5 2 16,-2 0 0-16,-3 3 1 0,-5 2-1 0,-5 2 1 15,-8 2-1-15,-5 0-1 0,-10 4-5 16,-11 4-12-16,-10 0 4 0,0-1 8 15,0-4 2-15,7-6-1 0,6-3 2 32,0-5-2-32,10-2 1 0,3-3-1 15,7-2-1-15,-2-1 6 0,3-1 0 0,-1 1 0 16,3 0 1-16,3-1 2 0,5-4 4 16,2 1-1-16,3-2 3 0,8-1 11 15,5 0 7-15,5 0-4 0,5-4-6 16,3 2-3-16,10 0-3 0,6 1-1 15,4 1-2-15,6 1-2 0,-11 1-4 0,-2 3 1 16,-11-2-3-16,-4-1-1 0,-6 0-9 16,-5 0-22-16,5-1-17 0,-3 2-15 15,3-1-29-15,-2 0-32 0,-6 0-48 16,-2 1-12 0,-3-3-65-16</inkml:trace>
  <inkml:trace contextRef="#ctx0" brushRef="#br1" timeOffset="56539.71">9612 13835 498 0,'0'0'76'0,"0"0"-7"0,0 0 50 0,34-6-8 0,-16 4-34 15,-3-2-10-15,6 2-5 0,5-2-9 16,0-2-22-16,-3 2-17 16,3 0-11-16,0 1-3 0,-1 1-2 15,4 0-10-15,-3 2-25 0,2 0-35 16,1 0-53-16,7 4-77 0,-5 3-68 15,-8-3-187-15</inkml:trace>
  <inkml:trace contextRef="#ctx0" brushRef="#br1" timeOffset="57173.72">10266 14249 264 0,'0'0'30'0,"0"0"57"0,0 0 13 0,0 0-16 0,13-26-27 16,-13 20 9-16,5 0 6 0,-5 2-7 15,5-1-4-15,-2 2-7 0,-3 2-10 16,0 0-10-16,2 1-15 0,-2 2-12 16,0 4 5-16,0 3 2 0,0 3-5 15,0 5-2-15,-2 4-3 0,-3 1 1 0,-1 5-3 16,1 3-1-16,0 0-1 0,-3 2 2 16,1-2 0-16,1-2 0 0,-1 0 1 15,1-3 5-15,1 0 3 0,3-3 5 16,-4-2 2-16,6-4-9 15,-2-1 5 1,2-3-4-16,0-1 6 0,0-3-3 16,2-1-4-16,1-3-5 0,5-2 1 15,0-1 0-15,5-1-3 0,-1-1 3 16,4-5-4-16,2 2-1 0,3-2-1 16,-3-1-13-16,2 0-12 0,-1 0-13 15,1 0-22-15,-2 1-23 0,-2 0-38 0,-1 1-37 16,-2-3-14-16,0-1-37 15,-5 3-82-15</inkml:trace>
  <inkml:trace contextRef="#ctx0" brushRef="#br1" timeOffset="57421.77">10230 14442 449 0,'0'0'92'0,"0"0"-1"0,0 0 46 0,0 0-35 0,0 0-35 15,20-11 5-15,-12 7 2 0,5-3-18 16,3 1-18-16,-4-1-16 0,7 1-16 16,1 0-4-16,-2 0-2 0,3-2-18 0,2 3-20 15,-2-1-25 1,5 2-39-16,-3 1-49 0,8-2-34 15,-3-1-10-15,-4 2-88 0</inkml:trace>
  <inkml:trace contextRef="#ctx0" brushRef="#br1" timeOffset="57907.73">10633 14425 293 0,'0'0'86'0,"0"0"-39"0,0 0 66 0,0 0-32 15,0 0-34-15,0 0-13 16,0 0 4-16,0 0 3 16,31 27-4-16,-21-27 14 0,6 0 5 0,-1 0-6 15,1 0 7-15,2-2-12 0,0 0-10 16,-3-2-7-16,1 1-2 0,-1-1-14 16,-2 0 0-16,0-2-2 0,0 0-2 15,-5 0-1-15,0-1-3 0,-1 0-2 16,-2 1 0-16,-2 0 2 0,0-3 0 15,-3 2 0-15,0 0 2 0,-6-1-5 16,-1-1-1-16,-1 2 0 16,-5 0-1-16,0 0-1 0,-5 4-4 0,0 0-1 15,0 3 0-15,-5 1-3 0,-1 7 7 16,1 2 3-16,-3 2-2 0,0 5 2 16,3 0 0-16,2 4 1 0,1 2-2 15,-1 0 1-15,6 3 0 0,-1-1 0 16,6 2 1-1,2-2 3-15,5-2 15 0,3-1 8 16,0-3 9-16,11-1-10 0,2-5-13 16,2 0-11-16,3-4 1 0,6-3-3 15,-1-2-19-15,0-4-28 0,3-1-13 16,0-4-28-16,-3-3-34 0,0-3-15 16,3 0-34-16,3-6-4 0,-4 3-77 15</inkml:trace>
  <inkml:trace contextRef="#ctx0" brushRef="#br1" timeOffset="58391.31">11100 14368 199 0,'0'0'158'0,"0"0"-57"0,0 0 17 0,0 0-24 0,26-23-12 16,-18 17-17-16,-5 1-22 0,-3-1-24 15,0 1-15-15,0 0-1 0,0 0-1 16,-3 2 1-16,-2-2 0 0,-3 4-1 16,0 0-1-16,1 1-1 0,-1 0-1 15,-2 2 1-15,-1 4 0 0,-2 1-5 0,0 1 1 16,-5 3 3-16,5-1 1 0,-2 2 0 15,2 0 0-15,3 0 0 0,-1-1 0 16,6 1-2 0,2-3-3-16,3 1-1 0,0-2 6 0,3-1 0 0,5 1 4 15,0-2 9-15,2 0 3 0,0 0-2 16,3-1-1-16,0 0 2 0,0 1 8 16,3-1 1-16,-1 0-3 0,3 0-5 31,0 3-4-31,-2-2 0 0,2 1 13 15,-3 3 3-15,3-1 14 0,-2 1-2 16,-3 0-12-16,-3 2-1 0,-2-1 2 16,-6 2 2-16,-2 0-1 0,0-1-5 0,-7-1-8 15,-6-1-3-15,-3-1-5 0,-4-3-7 16,-9 2-1-16,-7-4-1 0,-8-1-21 16,-10-2-32-16,2-2-31 0,6-4-17 15,7-1-28-15,16 0-53 16,-1-4-28-16,11 3-11 0,3-1-127 15</inkml:trace>
  <inkml:trace contextRef="#ctx0" brushRef="#br1" timeOffset="58925.2">11372 14180 378 0,'0'0'114'0,"0"0"11"0,0 0-45 0,26-40-28 0,-21 28-12 0,5 5 5 16,-2 0 2-16,-3 0-4 0,3 5-3 15,-3 1-3-15,-2 1-10 0,2 6 0 16,-3 2 7-16,-2 6 12 15,0 3-11-15,0 4-13 0,0 4-10 16,0 0-3-16,0 4-5 0,0-1-1 0,3 3 2 16,-3 0-3-16,0 3 1 0,-3-2-2 15,-4 0 2-15,1-1 3 0,-1-3 10 16,-1 0 10-16,3-2-1 0,-3-1 0 0,3-3-2 16,0-1-3-16,2-4-2 0,3-2-2 31,0-2-6-31,0-3 1 0,5-2-2 15,3-1 3-15,0-4-3 0,5-2 3 16,0 0 0-16,2-1-4 0,3 0-3 0,3-1-5 16,-1-1 1-16,4-2-1 0,-1 1 0 15,0-2-13-15,0 0-15 0,1-1-18 16,-4 1-11-16,1 0-18 0,-3 0-10 16,-2 1-12-16,-3-1-27 0,-1-1-30 15,-4 0-21-15,3-10 5 0,-6 3-93 16</inkml:trace>
  <inkml:trace contextRef="#ctx0" brushRef="#br1" timeOffset="59092.11">11506 14431 466 0,'0'0'93'0,"0"0"6"0,0 0 55 31,0 0-83-31,0 0-36 0,0 0-4 15,36-39-2-15,-20 28-12 0,2 3-11 16,5-2-6-16,-2 0-3 0,5 2-24 16,-1 1-18-16,4 0-36 0,10-2-80 15,-8 3-83-15,0 0-195 0</inkml:trace>
  <inkml:trace contextRef="#ctx0" brushRef="#br1" timeOffset="59909.73">9762 12614 37 0,'0'0'60'0,"0"0"-2"0,0 0-18 16,0 0-12-16,0 0-4 0,0 0 19 16,0 0 20-16,-10-3 24 0,10 1 9 15,0-3 4-15,0 1-7 0,2-4-13 16,6-2-9-1,2-1-3-15,1-4-3 0,4-1-14 16,1 1-3-16,-1-4-8 0,6 0-8 16,2-2-7-16,0 1-1 0,1 1-4 15,-1 3-1-15,3-2-1 0,-3 3-2 16,-2-1-3-16,4 4-10 0,-4 1-3 16,-3 2 0-16,0 1-8 0,-2 4-22 15,-1 1-21-15,-7 0-24 0,0 3-24 16,-3 2-23-16,-2 3-26 0,-3 8-24 15,-3 2-18-15,-2-2-88 0</inkml:trace>
  <inkml:trace contextRef="#ctx0" brushRef="#br1" timeOffset="60193.39">9876 12748 433 0,'0'0'88'15,"0"0"-2"-15,0 0 17 0,0 0-33 16,0 0-4-16,46-1-12 0,-30-8 4 16,2-2-7-16,2-2-12 0,4-4-2 15,-1 4-5-15,0-3-5 0,3 3 0 16,0 1-10-16,0 0-7 0,0 1-9 0,-1 0-1 16,1 2-3-16,-3 1-21 0,1-1-37 15,-1 5-37-15,-2-2-28 0,-3 5-21 16,-3 1-7-16,-2 1 7 15,-2 5-47-15,-6-2-38 0</inkml:trace>
  <inkml:trace contextRef="#ctx0" brushRef="#br1" timeOffset="60409.01">10026 12947 467 0,'0'0'148'0,"0"0"-77"0,0 0 26 0,0 0-42 16,0 0 6-16,0 0-4 0,41-8-6 16,-23-3-3-16,3 0-23 0,-1-2-10 15,1-2 1-15,5 2-1 0,-3 1 2 16,3-1-4-16,0-1-6 0,2 2-7 16,1 0 0-16,-1 3-11 15,0-1-25-15,1 0-26 0,-1 4-30 16,-4-1-15-16,-1 2-19 0,-3 0-18 15,-1 4-17-15,-4 0-71 0</inkml:trace>
  <inkml:trace contextRef="#ctx0" brushRef="#br1" timeOffset="60643.63">10312 13002 515 0,'0'0'53'0,"0"0"61"0,0 0 26 15,0 0-42 1,0 0-25-16,0 0-8 0,0 0 3 16,0 0-16-16,34-3-31 0,-16-9-6 15,3-4-3-15,2 4-8 0,0-1-4 16,6-3-1-16,-4 4-1 0,4 1-15 16,-1 1-33-16,-2 0-35 0,-3 1-39 15,3 3-43-15,5-2-31 0,-5-1-60 16</inkml:trace>
  <inkml:trace contextRef="#ctx0" brushRef="#br1" timeOffset="60810.58">10664 13043 837 0,'0'0'82'0,"0"0"65"0,0 0-17 16,0 0-52-16,44-21-40 0,-24 9-33 15,1 1-5-15,2-1 0 0,3-4-32 0,3 4-24 16,-1-1-24-16,8-4-67 0,16 1-70 16,-8 0-87-16</inkml:trace>
  <inkml:trace contextRef="#ctx0" brushRef="#br1" timeOffset="66683.02">11162 9602 204 0,'0'0'79'0,"0"0"17"0,6-8-3 0,-4 4-21 16,-2 1-26-16,3-1-5 0,-3-1 3 16,0 3-4-16,2-1-5 0,-2 0 4 15,0 0 14-15,0 2-4 0,0 0-7 16,0 1-8-16,0 0-8 0,0 0-12 15,0 2-9-15,0 6 2 0,0 3 2 16,0 2 5-16,0 6 0 0,0 4-4 0,3 11-5 0,-3 14-1 16,0 13 2-16,0 5-3 0,3-1 1 15,-1-4 7-15,3-6 1 0,-2-1 4 16,-3-4-7-16,0-3-5 16,0-2-4-16,-3-5 0 15,-2-4-11-15,0-5-45 0,2-9-20 0,3-5-16 16,-2-3-25-16,-1-2-18 15,3 2-6-15,-2-1-83 0,2-9-63 16</inkml:trace>
  <inkml:trace contextRef="#ctx0" brushRef="#br1" timeOffset="67050.07">11188 9649 381 0,'0'0'55'0,"0"0"43"16,3-40-3-16,-3 25-32 0,5-1-23 16,0 0 1-16,3 1 7 0,0 2-5 0,-1 0 0 0,6 2 9 31,0 1-15-31,3 2-2 0,4 0-7 15,-1 4 0-15,1 1-9 0,1 2 0 16,5 1 4-16,-3 0-4 0,3 5 1 0,0 1-4 16,-3 4 0-16,-2 0 1 0,-3 4 0 15,-8 0-2-15,-5 0 2 0,-5 3 2 16,0-2 2-16,-13 1 0 0,-2-1-3 16,-6 1-9-16,-12-2-4 0,-6 0-3 15,-8 0-2-15,3-1-8 16,6-3-21-16,9-3-11 0,14-4-10 0,2-1-17 15,0 3-30-15,0-1-38 16,13 3-54-16,0-4-48 0,5 1-92 0</inkml:trace>
  <inkml:trace contextRef="#ctx0" brushRef="#br1" timeOffset="67462.87">11749 9622 300 0,'0'0'85'0,"0"0"25"0,0 0-12 0,0 0-24 0,-16 3-19 15,16-3-10-15,6-2 10 0,4-1 2 16,5 0-14-16,4-1 10 0,6 0 11 15,1 2 0-15,3-1-16 0,-1 0-14 16,3 1-19-16,0 0-9 0,-2 1-2 0,2 0-4 16,-3 1-21-16,0 0-42 0,-2 0-51 15,8 1-63-15,-8 1-65 16,-3-1-88-16</inkml:trace>
  <inkml:trace contextRef="#ctx0" brushRef="#br1" timeOffset="68000.91">12462 9574 323 0,'0'0'59'16,"0"0"12"-16,0 0-15 0,0 0-25 15,0 0-27-15,0 0-4 0,23-36 0 16,-20 33 0-16,-3 3-3 0,3 0 2 0,-3 3 1 15,0 5 1-15,0 2 6 0,2 4 5 16,1 3 7-16,-3 3 5 0,2 2-12 0,3 0-6 16,1 4-2-16,1-1 1 0,4-3 11 15,-1 1 27-15,3-4 20 0,3 0 15 16,-1-6 2-16,3-1 6 0,0-4-14 31,0-6-20-31,0-2 2 0,0 0 0 16,1-6-9-16,-1-4-4 0,-3-5-4 15,-2-2 2-15,3-7-5 0,-4-3-6 16,1-10-11-16,0-7-12 0,0 5-5 16,-2 5-3-16,-6 9-15 0,2 9-13 15,-1 2 9-15,-1-2-61 0,0 6 6 16,0 5-19-16,-2 3-53 0,4 2-82 16,1 4-11-16,-3 3-67 0</inkml:trace>
  <inkml:trace contextRef="#ctx0" brushRef="#br1" timeOffset="68718.42">13144 9628 154 0,'0'0'76'0,"0"0"13"0,0 0-6 0,0 0-33 0,0 0-9 16,16-40 4-16,-14 36 2 0,1-4 0 16,-3 1-7-16,0 2 2 0,0-2 6 15,3 2-5-15,-3-1 0 0,0 0-3 0,0 0-2 16,0 0 6-16,0 0 3 0,0-2-9 16,0 2-9-16,-3-1-1 0,3-1 2 15,-3 1-12-15,1 1-6 16,2-1-1-16,-3 2-5 0,-2-1-2 0,2 2-2 15,-2 0-2-15,0 1 0 16,-3 3-4-16,1 0-3 0,-6 4-13 0,0 4-1 16,-3 2-3-16,-2 4-7 15,0 3-5-15,0 2-7 0,-3 3 11 0,6 0 14 16,-1 5 9-16,3-1 8 0,3 3 1 31,5-3 0-31,2 1 8 0,3-3 22 0,3 0 17 16,5-2 1-16,5-1-14 15,0-3-3-15,5-3-4 0,-3-3-4 16,1-3 1-16,2-6 8 0,-3-1 0 0,3-4 2 16,-2-6-3-16,-3-2-7 0,0-4-2 15,0-2-7-15,-6-1-5 0,6 0-8 16,0-2-2-16,-3 2 0 0,1-2 0 16,-1 2-3-16,-2 1-8 0,-3 0-1 15,3 3 1-15,-3 5-2 16,0 2 1-16,-2 2 7 0,-3 4-2 15,0 0-8-15,0 1-1 0,0 4 10 16,-3 5 3-16,-2-1 3 0,2 4 0 0,-2 2 0 0,0 2 1 16,2 2 2-16,-2-2 3 0,5 2 14 15,0 0 8-15,0 0 7 0,3-3 2 0,2 1 0 16,5-2-3 0,1-1-12-16,2-3-13 15,5-1-4-15,0-7-4 0,0 0-1 16,3-3-30-16,-1-6-27 0,-2-3-16 15,3-1-4-15,-5-4-7 0,2-3-24 16,-3-2-21-16,3-6-38 0,0-16-54 16,-5 4-86-16</inkml:trace>
  <inkml:trace contextRef="#ctx0" brushRef="#br1" timeOffset="68985.34">13589 9258 460 0,'0'0'74'0,"0"0"55"0,13-11-12 0,-6 9-54 16,-1-1-43-16,-1 3-13 0,-3 0 4 15,3 6 14-15,-5 2 16 0,0 4 20 16,0 4 4-16,0 6-9 0,-5 11-2 31,3 10-17-31,-3 8-12 0,-3 3-7 16,3-1-10-16,-1-6-4 0,-1-4-2 0,4 1-1 15,-5-4-1-15,3 1-7 0,3-6-9 16,-1-5-12-16,3-7-46 0,0-6-39 16,5-3-63-16,6 4-15 0,-1-5-8 15,3-4-74-15</inkml:trace>
  <inkml:trace contextRef="#ctx0" brushRef="#br1" timeOffset="69352.44">13907 9546 285 0,'0'0'183'0,"0"0"-78"32,0 0 21-32,0 0-61 0,36-28-48 15,-34 23-4-15,1-2-5 0,-3 3 4 16,0 0 17-16,0 2 14 0,-5-1 1 15,2 3-16-15,-2 0-13 0,-3 7-6 16,3 0-2-16,0 5-7 0,-3 3 0 0,3 4 0 16,2 4 0-16,1 3 0 0,2 2 0 15,0 2 2-15,0 0 1 0,2 0 23 16,6-2 15-16,2-2-6 16,1-2-8-16,-1-3 1 0,6-5-1 0,-3-2-7 15,2-5 3-15,3-6 8 16,-2-3 6-16,2-3 13 0,-3-8-5 0,3-7-18 0,3-5-8 15,-3-9-10-15,5-18-9 0,-2-9-3 16,0-1-33-16,-6 10-16 0,-2 16 6 16,-5 15-1-16,0 6 12 0,-3 1-22 15,3 0-60 1,-3-1-75-16,2 1-25 16,-1 3 7-16,-1 3-85 0</inkml:trace>
  <inkml:trace contextRef="#ctx0" brushRef="#br1" timeOffset="69752.92">14294 9512 315 0,'0'0'140'0,"0"0"2"16,0 0 21-16,0 0-62 0,0 0-69 15,21 34-10-15,-13-28-10 0,-3-3-9 16,0-1 0-16,3 0 0 0,2-1 8 16,-2-1 14-16,5-1 15 0,2-1 5 15,1-2-8-15,2 1-10 0,0-1-8 16,0-1-5-16,3-1-3 15,-6-1-3-15,-2-1 4 0,0-1-3 16,0-2 0-16,-3 0 2 0,-2-1 7 16,-3-2-5-16,0 2 1 0,-5 3 0 15,0-2-4-15,0 4-1 0,-7 0-7 16,-4 3 0-16,-2 1-2 0,-2 3 1 16,-6 7 0-16,0 4-1 0,-4 3 1 15,-4 6 0-15,1 3 2 0,-3 4 4 16,2 1 5-16,3 2 16 0,3 1 22 15,3-2 4-15,9 0-12 0,3-3-2 16,6-1-6-16,2-3-10 0,5-3-10 16,5-2-4-16,3-4 1 0,3-3 2 15,4-6-3 1,6-3-4-16,3-2 3 0,7-8-9 0,8-1-15 0,15-4-31 16,1 0-37-16,-1 3-55 0,3 0-64 15,-21 3-142 1,-7 3-243-16</inkml:trace>
  <inkml:trace contextRef="#ctx0" brushRef="#br1" timeOffset="71988.34">15609 9363 72 0,'0'0'76'0,"0"0"-11"0,0 0 9 0,0 0 4 0,-5-2-14 0,5 2-14 16,0 0 2-16,0-1 2 0,-2 1 0 15,2 0-3-15,0 0-4 0,0 0 0 16,2 0 8-16,3 0 2 0,3-2-3 16,2 2-3-16,3 0-12 0,3 0-14 15,2 0-4-15,0 0-1 0,5 0-8 16,1 2-8-16,-4-1-4 0,3 1-1 15,-2-2-14-15,0 1-30 0,-3 0-18 16,-3-1-26-16,-2 1-44 0,0 1-53 16,-5-2-76-16</inkml:trace>
  <inkml:trace contextRef="#ctx0" brushRef="#br1" timeOffset="72171.91">15633 9531 434 0,'0'0'91'0,"0"0"-35"16,0 0 58-16,0 0-8 0,0 0-42 16,41 9-9-16,-23-7 4 0,3 0-16 0,2-1-14 15,0 0-22-15,0 0-7 0,3 4-4 16,0-3-44-16,3 1-58 0,4 4-63 15,1-4-57-15,-8 0-185 0</inkml:trace>
  <inkml:trace contextRef="#ctx0" brushRef="#br1" timeOffset="72572.31">16581 9209 468 0,'0'0'26'0,"0"0"75"16,0 0-2-16,0 0 11 0,0 0-64 16,0 0-37-16,15-28 9 0,-15 28-4 15,0 4-3-15,0 6 13 16,0 4 17-16,0 6 5 0,0 4 1 16,-2 16-4-16,-1 10-1 0,-2 14-9 15,2 1-11-15,1-1-9 0,2-4-9 16,-3-8-3-16,3 0 0 0,5-1 5 15,-5-2-6-15,0-2-5 0,0-7-7 16,0-7-23-16,0-9-18 16,0-6-26-16,0-2-53 0,3 3-55 15,-3-1-69-15,3-5-176 0</inkml:trace>
  <inkml:trace contextRef="#ctx0" brushRef="#br1" timeOffset="72989.25">16558 9315 315 0,'0'0'106'0,"0"0"-3"0,0 0-5 16,25-35-10-16,-17 24-53 0,3 0-13 15,-1 0 13-15,3 1-9 0,0-2 0 0,0 3 1 32,0 0 5-32,2 1 22 0,1 5 3 15,-1-2-8-15,1 3-6 0,4 2-14 16,-2 0-8-16,0 2-4 0,1 5-3 16,-4 2-2-16,1 4-2 0,-4 2 0 15,-1 1-3-15,-9 2 0 0,-2 0 3 0,0 0 2 16,-10 2 7-16,-3-3-5 0,-5-2-7 15,-5 3 1-15,-3-5-5 0,-5-2-3 16,3 2-3-16,-1-4-17 0,3 1-10 16,0-2-21-16,3 0-21 0,2-4-29 15,3 3-36-15,8-5-68 0,2 0-23 16,6-2-161-16</inkml:trace>
  <inkml:trace contextRef="#ctx0" brushRef="#br1" timeOffset="73514.42">17604 8914 356 0,'0'0'109'0,"0"0"-54"0,0 0 10 0,0 0-35 0,5-13-25 16,-5 11-1-16,0 0 3 0,0 2-2 16,0 0 1-16,0 0 0 0,0 4 16 15,-2 1 12-15,-6 3 8 0,3 2-3 16,-6 3-10-16,-1 4-9 0,-1 2-10 16,-3 4-2-16,1 3-1 0,-9 10 0 15,1 9-2-15,-5 10-5 16,-1 8 1-16,1 3-1 0,7-1 2 15,3-7 1-15,3 2-1 0,2-4-1 0,0 1-1 0,5-5 4 16,3 1 19-16,-3-4 34 0,5-1-5 16,-2-2 12-1,5-5-18-15,0-1-2 0,3-5-1 0,2-7-9 0,0-8-17 16,0-7-6-16,1-1-6 0,-1-1-5 16,5 1-11-16,0-1-23 15,1-2-16-15,2-2-34 0,2-3-31 16,6 0-75-16,-3-2-58 0,0-2-181 15</inkml:trace>
  <inkml:trace contextRef="#ctx0" brushRef="#br1" timeOffset="74307.78">17857 9344 179 0,'0'0'126'0,"0"0"-31"0,0 0-22 0,0 0-15 15,0-2-23-15,3 2 2 16,2-2 15-16,0-1-3 0,0 2 1 0,3 0-4 16,3-2 13-16,1-1 0 0,4 1-3 0,-1 0-2 15,4-3-14-15,1 4-6 0,-2-2-1 16,6-1-10-16,-4 4-7 0,1-1-3 16,0 1-7-16,-3 1-4 0,0 0 0 15,-3 2-1-15,-2 1 1 0,-5 4 2 31,0-2-2-31,-6 2-2 0,1 0 2 16,-3 1-2-16,0 2 0 0,-5 3 1 16,-1 0-1-16,-4 0 0 0,0 4 1 0,-3 0 0 15,-3 1-1-15,3 0 2 0,-2 1 2 16,-1 1-2-16,1-1 0 0,-3 2 1 16,-3-2-1-16,3 2-1 0,-3-1 0 15,3 0 1-15,0-1-1 0,0 0 0 16,3 0 1-16,2-1 0 0,0-1 1 0,0-3-3 15,5-1 1-15,0 1 0 0,3-5-1 16,3-1 1-16,2-1 0 0,0-3-1 16,2 1 2-16,3-3 8 0,8-1 7 15,0-1 7-15,5 0-4 0,3 0-3 16,2 2-6-16,6 0-2 0,-3 1-7 16,2 0-2-16,0-2 0 0,3 3-3 15,-5-1-21-15,3-2-14 0,-4 1-8 16,-1 1-13-16,2-2-27 0,-6-1-27 31,-4 2-55-31,4-2-23 0,-7 0-58 16,-5 0-128-16</inkml:trace>
  <inkml:trace contextRef="#ctx0" brushRef="#br1" timeOffset="74724.6">17850 9574 368 0,'0'0'138'0,"0"0"-31"0,0-5 38 0,5 3-47 0,5-1-35 16,0-1 13-16,6 1-4 0,5 0-5 15,7 2-5-15,0 0 2 0,3-2 2 16,0 3-11-16,3-1-19 0,-3 1-18 15,3 0-9-15,-6 0-6 0,0 0-3 16,-2 0 0-16,0 1-5 0,-5 0-23 16,-3 2-18-16,0-3-32 15,-5 4-28-15,0-2-46 16,0-1-74-16,-5 2-72 0,-1-3-190 16</inkml:trace>
  <inkml:trace contextRef="#ctx0" brushRef="#br1" timeOffset="75644.03">18847 9277 185 0,'0'0'86'0,"0"0"-12"0,0 0 7 0,0 0-8 16,0-14-33-16,0 13-11 0,0-2 4 15,0 0 3-15,0 0 4 0,0 1 2 0,-3 0-3 16,3-1-4-16,0 0 3 0,0 2 1 16,0 0-11-16,0 0-6 0,0 1 0 15,0 0-1-15,0 0-2 0,0 0-7 16,0 0-2-16,0 0 2 16,0 0 1-16,0 0-3 0,0 0 7 0,0 0 9 0,0 0 2 15,0 0 0-15,0-1-1 0,-2 1-3 31,2-1-2-31,-3 1-5 0,3 0-5 16,0 0 0-16,0-1-2 0,0-1-1 16,0 0 0-16,0 0-3 0,0 2 0 0,0 0-3 15,0 0-1-15,3 0-2 0,-1 0 0 16,1 0-2-16,2 2 2 0,0 0 0 16,3 3 0-1,2-3 0-15,3 6 1 0,0 1 0 16,5 2 0-16,3 0-1 0,0 3 0 15,7 2 2-15,-5-1-2 0,3 1 1 0,0-1 7 0,2 1-3 16,-2-1-1-16,0 0 2 0,-3-1-2 16,3 0 6-16,-3 1 2 15,-2-2-3-15,0 0 0 0,-6-2 0 0,1-1 1 16,-3 1-1-16,-3-3 0 16,-2-1 0-16,-3 0-1 0,-2 0-1 0,-1 1-2 15,-2-1 2-15,-2 2 2 0,-6 1 2 16,-3 4 0-16,-4-1 2 0,-3 1 0 15,-5 1-2-15,-6 1-3 0,-2 1 3 16,-2 2-6-16,-9 2-1 0,6-4 1 16,5-1-3-16,8-3-1 0,2-4-1 15,3 3 3-15,-8-1-3 0,8 0-2 16,0-3 1-16,5-1-12 0,3-1-16 16,5-2-18-16,2-2-24 0,3-2-25 15,0 0-24-15,5 0-8 0,8 0-41 16,8-6-53-16,-3 1-19 0,3-1-86 15</inkml:trace>
  <inkml:trace contextRef="#ctx0" brushRef="#br1" timeOffset="76209.09">19558 9682 114 0,'0'0'142'0,"0"0"-13"0,2 0-39 0,-2 0-9 0,3 0-21 0,2 0-5 16,-5 1 3-16,0-1-3 0,0 2 1 15,0 2-12-15,-8-1 9 0,0 3 1 16,-5 2-2-16,-7 3-11 0,-1 0-8 0,-5 4-13 16,-2 0-6-16,-11 5-2 0,-7 4-2 15,-4 3 0-15,1 0 4 0,8-5 0 16,15-7-7-16,11-3 0 0,-1-3-5 15,1 1-2-15,-1 1 1 16,-2 1-1-16,8-3 0 0,-1-1-3 0,9-2-37 16,-3 0-54-1,7 1-55-15,3-3-107 0,1-2-144 0</inkml:trace>
  <inkml:trace contextRef="#ctx0" brushRef="#br1" timeOffset="79567.24">19930 9158 39 0,'0'0'50'0,"0"0"-9"0,0 0-1 16,0 0-2-16,0 0-10 0,0 19-6 15,2-18-7-15,1 2 1 16,-3-2 1-16,0 2 3 16,0-3 7-16,2 1 5 0,-2 0 7 0,0-1-2 15,0 0-2 1,6 0 3-16,-6 0 0 0,0 0 0 16,0 0 2-16,0 0 2 0,0-1 3 0,2 0-5 15,1-2 5-15,2-1 7 0,3 1 6 16,2-4 2-16,3 3-12 0,2-2-13 15,3 2-1-15,3-3 0 0,0 4-3 16,5-2-3-16,-1 2-2 0,4 1-2 16,-1 3-6-16,-2-1-1 0,3 5-10 15,-4 1 1-15,-1 4-5 0,2 1-2 0,-11 4-1 16,-2 2-2-16,0 8 1 0,-11 2 1 16,-2 2-1-16,-10 6 1 0,-13 6 2 15,-8 6-2 1,-3 0-1-16,1-11-7 0,4-8-4 15,11-9 2-15,3-5 3 0,-11 6 3 0,3 0 2 0,-3 2-1 16,0 1 1-16,5-4 0 0,3 0 1 16,3-4 1-16,4-1 0 0,6-2-1 15,3-3 1-15,2-2 0 0,5-1 1 16,5-2 4-16,6 1 9 0,4-3 7 16,6-2-1-16,8 0-9 0,4 0-3 15,6 0-5 1,3 0 0-16,-3 1-3 0,-13-1 1 0,-8 0-3 0,-5 0-7 15,-2 0-27-15,2 0-17 0,0-1-12 16,0 0-23-16,0-3-20 16,-3 2-47-16,-2-4-26 0,-7 1-14 15,-4 2-87-15</inkml:trace>
  <inkml:trace contextRef="#ctx0" brushRef="#br1" timeOffset="79829.37">20067 9463 447 0,'0'0'106'0,"0"0"28"0,0 0-10 0,18-8 11 15,-5 4-41 1,7 0-19-16,4-2-3 0,4 1-19 15,3-1-14-15,3-3-23 0,7 5-6 16,-5-3-10-16,-2 4-2 0,-6 1-44 16,-5 2-34-16,1 0-52 15,14 0-62-15,-9 1-78 0,-3 1-83 0</inkml:trace>
  <inkml:trace contextRef="#ctx0" brushRef="#br1" timeOffset="80380.2">20620 9690 347 0,'0'0'70'0,"0"0"12"0,0 0 6 16,0 0 7-16,41-18-55 0,-31 15-6 0,-2 2-1 16,0-2-3-1,-3 3-11-15,0 0-10 0,-5 4-4 0,0 4 4 0,0 1 17 16,-5 7 14-16,-3 2-5 0,0 4-4 15,-2 2-9-15,0 2-10 16,-1 2-9-16,4 0-1 0,-1 1 0 0,0-1-1 31,6-2 2-31,-1-1-2 0,3-2 4 16,0-1 21-16,0-2 8 0,0-4 5 0,0-2-5 16,5 0-4-16,3-5-7 0,-3-2-5 15,5-3 3-15,1 1-8 0,4-3-2 16,-2-2-5-16,3 0-1 0,-1-4-5 15,1 0 0-15,-1-1-9 0,1 0-23 16,2 2-16-16,-5-2-19 0,0 1-23 16,-3 0-15-16,-2-1-30 15,-1-2-20-15,-1 2-14 0,-1 1-126 0</inkml:trace>
  <inkml:trace contextRef="#ctx0" brushRef="#br1" timeOffset="80563.47">20604 9938 508 0,'0'0'93'15,"0"0"9"-15,0 0 30 0,0 0-68 16,0 0-23-16,0 0 43 0,52-15-13 16,-34 11-32-16,5-1-21 0,0 0-13 15,3-2-5-15,-5 1-2 0,5 1-27 16,-3-1-29-16,3 2-24 0,-6 0-45 15,6-1-39-15,5 0-9 16,-5-1-53-16,-5 2-34 0</inkml:trace>
  <inkml:trace contextRef="#ctx0" brushRef="#br1" timeOffset="80980.75">21017 9880 120 0,'0'0'206'0,"0"0"-143"16,0 0 27-16,0 0-8 0,0 0-43 15,0 0-19-15,0 0 16 0,0 0-2 16,21 34 10-16,-13-29 6 0,5-2 0 31,0 1-14-31,0-1-13 0,2-1-1 16,-5 0-8-16,6-1 8 0,-1-1 9 16,-2 0 11-16,0 0-12 0,0-1-10 15,-2-2-4-15,-1-1-2 0,-2-1 0 16,-1 0-6-16,-7 0-2 0,3-3 0 15,-3 0-1-15,-3 1-5 0,-4 0 0 0,-1-2 0 16,-5 1-1-16,3 2-2 0,-3 0-3 16,2 1-13-16,-2 0 1 15,-2 4 4-15,-1-1-2 0,1 2 8 16,-1 2 2-16,-4 3 1 0,2 2 3 16,-3 4 0-16,6 4 2 0,-6-1-2 0,8 5 2 15,-3 0 6-15,6 1 7 0,0 1 13 16,5 0 3-16,5 0-1 0,0-3-8 0,2 1-1 15,9-1-3 1,4-3-4-16,1-1-3 16,4-6-7-16,3-2-2 0,1-3-14 15,4-3-24-15,-2 0-47 0,2-3-15 16,3-3-56-16,3-5-57 0,-3 0-72 16</inkml:trace>
  <inkml:trace contextRef="#ctx0" brushRef="#br1" timeOffset="81428.96">21483 9900 371 0,'0'0'98'0,"0"0"-8"0,0 0-26 0,0 0-2 0,41-23-43 0,-33 16-12 16,-3 0 4-16,-5 0 4 0,0 0 8 15,0 0 3-15,-3 3 6 0,-2-1-13 16,-3 3-4 0,-2 2-15-16,2 0-8 15,-5 0-43-15,0 0 38 0,-2 2 11 0,-1 4-9 16,3 1 4-16,1-1-4 0,-4 2 4 16,3 1 6-16,0 0 1 0,3 0-1 15,0 2-7-15,4 1-1 0,-1 0 5 16,7 1 4-16,0-1-2 0,0 2-14 15,5-2-3-15,3 0 14 16,2-1 5-16,3 1 8 0,0-2 3 0,2 1 7 16,1-2 8-16,-3 1-4 0,2-1 10 0,-7-3 13 15,0 1 6-15,-3 0-8 0,-3-3-13 16,-2 0-8-16,-2 1 0 16,-3 0 0-16,-6-1-3 15,-2 2-6-15,0-2-9 0,-5 1-4 16,3 0-1-16,-6-2-9 0,3 1-1 15,3-1-5-15,-6 0-18 0,5 0-21 0,-2-1-50 0,3 1-35 0,2-3-32 16,5 0-157-16</inkml:trace>
  <inkml:trace contextRef="#ctx0" brushRef="#br1" timeOffset="81881.52">21725 9766 268 0,'0'0'151'0,"0"0"-78"0,0 0 15 0,0 0-36 0,29-8-27 16,-29 15-20-16,0 1 3 0,-5 4-3 16,-3 1 6-16,3 4-3 0,-3 4-2 15,0 2 0-15,-2 0 3 0,0 6 8 16,2-3 8-16,0 3 9 0,-2-2 3 16,2-2-3-16,0 0-7 0,1-2 0 15,1-2 3-15,1-3 2 0,3-3 3 16,2-2 2-16,0-4-5 0,2 0-8 0,6-4-1 15,2-2-1-15,3-1-1 16,0-1-2-16,5-1-5 0,0 0-9 0,3 0-3 16,0 0-2-1,2 0 0-15,0 0-2 0,0-1-21 0,1 1-29 0,-1-1-29 16,-2 0-33-16,-3-1-29 0,2-2-22 16,-7-1-56-16,-5 0-131 0</inkml:trace>
  <inkml:trace contextRef="#ctx0" brushRef="#br1" timeOffset="82098.33">21725 10012 627 0,'0'0'127'0,"0"0"34"16,0 0-48-16,0 0-62 0,0 0-27 15,44-13 0-15,-23 9-7 0,0-1 6 16,2 0 3-16,0 1-10 15,3-1-10-15,-3 4-3 0,1-2-1 0,-1 1-2 16,3 1-17-16,-6 0-50 0,1 1-42 16,-3-2-50-16,5 2-38 0,-5-1-21 0,-2-2-146 15</inkml:trace>
  <inkml:trace contextRef="#ctx0" brushRef="#br1" timeOffset="82849.27">22033 8701 169 0,'0'0'50'0,"0"0"65"0,0 0-15 0,0 0-35 16,3-7-19-16,-1 7 8 0,1 0-7 16,-3 0-14-16,5 0-2 0,-3 0 7 0,4 1 8 0,-1 5 2 0,0-1 1 15,5 5-2-15,3 3-7 0,-5 1-6 16,5 2-16-16,0 4-5 0,2 4-2 16,-2 4-3-16,3 1 1 15,2 3 0 1,2 4-2-16,4 11-1 0,7 7-2 0,-5 4-2 0,2-2 0 15,-7-3-2 1,-6-4 1-16,1 1-1 0,-1 4 0 16,1 2 0-16,-9 0 0 0,1 2 1 15,-3 0-1-15,-5 0 0 0,0 0 0 16,-5 4 0-16,-3 0 6 0,-5 1 10 16,1-1 11-16,-7-2 8 0,1-3 5 15,-2-2 5-15,-1-2 9 0,0-5-1 0,-4-2-4 16,-1-4-6-16,2-2-9 0,4-10-6 15,-1-5-7-15,8-9-4 0,-5-1-9 16,3 2-3-16,-6-3-3 0,0 2-1 16,3-3-1-16,-2-4-15 0,4-2-34 15,3-2-54-15,-10-5-67 0,5 0-87 0,2-5-207 16</inkml:trace>
  <inkml:trace contextRef="#ctx0" brushRef="#br1" timeOffset="87286.97">7405 13084 236 0,'0'0'44'0,"0"0"23"0,0 0 0 15,0 0-21-15,0 0-19 16,24-24-15-16,-22 18 11 0,1-2 6 15,-1 3 3-15,-2-2 13 0,3 3 9 0,0-2 2 16,-3 2 4-16,0-1 6 0,0 2-4 0,-3 0-6 31,0-2-11-31,1 3-12 0,-1 1-4 16,3-2-2-16,-2 1-5 0,2 0-7 16,-3 2-6-16,1 0-4 0,-1 2 0 15,0 4 0-15,-2 2 4 0,0 5 4 16,0 7 3-16,2 2 0 0,1 11-5 0,-1 9 5 15,3 10 0-15,0 1 2 0,0-2 2 16,3-3 1-16,2-7-2 0,0-1 3 16,-2-1-2-16,2-2-4 0,-3-7-5 15,1-5 0-15,-3-6 2 0,0-3-2 16,3 4 8-16,-1 1-1 0,1 1-5 16,-1-2-7-16,3-2-4 15,-2-5-1-15,2 1-1 16,0-3-22-16,-2-4-30 0,2 0-36 0,-2-5-54 0,2 0-64 15,3 0-91-15,-3-2-72 0</inkml:trace>
  <inkml:trace contextRef="#ctx0" brushRef="#br1" timeOffset="87970.82">7486 14171 305 0,'0'0'102'0,"0"0"-13"0,0 0 24 0,10-24-15 0,-10 17-38 15,0 0-9-15,0-1 8 0,0 0-8 16,-8 1-9-16,0-1-3 0,-2 2 0 16,0 0-2-16,-3 0-6 0,0 3-8 15,0 2-1-15,0 1-5 0,-2 0-5 16,2 0-10-16,0 4-2 0,0 5 0 15,2 1 0-15,1 2-1 0,2 1 0 16,3 4 1-16,0 1 0 0,2 2-2 16,3-1-1-16,0 3 3 15,8-1-1-15,0 2 1 0,5-2 2 0,2 0 3 16,3-2 7-16,3 0 1 0,2-1 2 16,3-4-2-16,-3 0-2 0,1-3-3 15,2-2 1-15,-3-2 10 0,3-1-4 16,-6-2-4-16,1-4 1 0,-3 0 0 0,-2-3 7 15,-3-4 11-15,-1 0-4 0,-4-2-9 16,0-4 0-16,0 0-1 0,-6-6-4 16,1 1-4-1,-3-2-3-15,0-1 2 0,0-1-4 16,-3 1 1-16,1 1-3 0,-3 1-1 16,-1 1 0-16,1 2 0 0,-3-1 1 15,-2 4-1-15,0 2-3 0,-6 1 2 16,1 2-1-16,-3 4 0 0,0 3-2 15,-1 1 3-15,-1 2 1 0,-1 3-2 16,0 2-9-16,1 2-9 0,4 0-7 0,3-1-7 16,3 2-7-16,2 1-14 0,3-2-13 15,3 1-14-15,2 0-26 0,0 1-50 16,12 0-59-16,-1-1-54 0</inkml:trace>
  <inkml:trace contextRef="#ctx0" brushRef="#br1" timeOffset="91257.38">11762 17319 141 0,'0'0'56'0,"0"0"-10"0,2 0-3 0,1 0-4 15,-3 0-5-15,3-1 22 0,-3 1 3 0,0-1-7 16,0 1-9-16,2-1-2 0,-2 1-9 16,0-1-3-1,3 0 1-15,-3-2-1 0,0 3-4 0,0-1-5 0,2 0 0 16,1 1-6-16,2 0-2 0,0 0 1 16,6 0 1-16,-4 0 1 0,6 0 0 15,0 0 6-15,3 1 8 0,4 0-4 16,1 3-4-16,2-2-1 15,3-2 0 1,3 2 0-16,2-1-1 0,7 1-8 16,11 1-4-16,11 1-2 0,5-3 0 15,-3 1-1-15,-3 2-4 0,-5-4 4 16,3 0-3-16,2-4 2 0,6 2 4 16,0 2-1-16,2-1 0 0,0 0-3 0,3 0-1 15,5 0 2-15,0 0 0 0,0 1 0 16,2 0 2-16,-2 1-5 0,5 0 0 15,3 0 2-15,-3 0 0 0,3-1-3 16,-3 0 1-16,0 0 0 0,0 0-1 16,0-1-1-16,3-1 1 0,2 0 1 15,-2 0-1-15,5 0 0 0,-6 1 2 0,6 1-2 16,-3-2 0-16,8 2 0 0,-2-2 7 16,2 1 3-16,-3-2 3 0,3 1 5 15,0-1-2-15,0 1-3 0,3-3-8 31,5 4 2-31,-6 0-7 0,3 0 1 16,1 0-1-16,-4-1 0 0,3 2 0 16,3 0 1-16,0-3 2 0,0 3-2 0,2 0 0 15,0 0 3-15,3 0 4 0,6 0 1 16,-4 3-6-16,3-2 1 0,0 1-4 16,3 0 0-16,0-1 3 0,-3 4-3 15,2-3-1-15,-1 1-3 0,1-1 2 16,-2 2 1-16,-2-3 1 0,-1 0 0 15,1 1 1-15,-3-1-2 16,-5 1 2-16,2 0-1 0,-5 0 0 0,-2 0 0 16,-6 0-2-16,-4-1-4 15,1-1-14-15,-1 4-9 0,-6-4-10 0,-5 0-14 16,-6 0-6 0,-1-3-10-16,-6 1-12 0,-8 0-6 0,0-2-9 0,-7-1-7 15,-9 0-14 1,-9-2-61-16,-6 1-87 0</inkml:trace>
  <inkml:trace contextRef="#ctx0" brushRef="#br1" timeOffset="93876.74">11845 16917 25 0,'2'0'118'0,"1"0"-39"0,-3-1 4 16,2 0-37-16,-2 1 1 0,6-3 0 15,-4 2-5-15,1 0-7 0,-1 0 5 16,1 0 0-16,-1 0-4 0,4-1 1 16,-4 1-5-16,6-2-1 0,-3 2-2 15,3 0-2-15,2 1 4 0,1-2-1 0,1 1-6 16,1-1-3-16,3-2 3 0,2 2-2 15,-3 0-5 1,6-3-2-16,0 2-2 0,-1-1 4 0,6-2-3 0,0 1-2 16,0-1-1-16,2-3-5 0,-2 3-3 15,0-3-1-15,3-1-1 0,-1 0 2 16,0-1-3-16,-2 0 0 16,3-1 4-16,-1-2-2 15,0 1 1-15,1-1-1 0,-3-3-1 16,0 3-1-16,2-4 1 0,-2-1 0 15,0 4-1-15,0-4 1 0,-1-1-1 16,1 0 3-16,0-1-3 0,0 0 1 16,0 0-1-16,0-1 0 0,-1-2 0 15,-1 1 1-15,-1-3-1 0,3 3 2 16,-6-3 0-16,4 0 2 0,-1 1 1 16,0-2 1-16,-2 2 2 0,2-2 4 15,-2 0 1-15,2 0 0 16,-2-3 2-16,-1 5-3 0,1-4-2 15,0 3-4-15,-3 0 4 0,2-2-5 0,-1 3-1 16,-1-3-2-16,-3 3-1 0,3-3 1 16,-2 3-1-16,-1-5 1 0,3 4-2 15,0 0 1-15,-2-4-1 0,2 5 1 16,-2-4 0-16,2 1-1 0,-3 1 1 16,1-2-1-16,2-1 0 0,0 3 2 15,0 0-1-15,0-2 8 0,-3 4-2 16,4-5 1-16,-1 4-2 0,0-1-5 15,0-2 1-15,-3 4-2 16,3-5 0-16,-2 1 1 0,-1 1-1 16,3-2 0-16,1 2 0 0,-4-1 0 15,1 0 1-15,2 1 0 0,-3-2 1 16,3 1 1-16,-2 1-1 0,-1-2 0 16,3 1-2-16,0-1 0 0,1 1 2 0,-1 1-1 15,2 0-1-15,1-2 1 0,-3 2-1 16,3-1 2-1,-1 1-2-15,1-1 2 0,0 2 2 0,-1-1 0 0,1 1 0 16,0 1 1-16,-1-1 1 16,4 0-1-16,-4 2 1 15,1-1-3-15,2 0 2 0,-2 0-3 0,0 2-2 0,-1-1 2 16,4 0 1 0,-1 1-1-16,-3 0-1 0,4 0-1 0,-1 0 5 0,0 1-5 31,3 2 2-31,-5-2-1 0,2 2-1 15,3 0 0-15,-3 0 1 0,3 1 0 16,0 0-1-16,0 1 1 0,-1-1-1 16,4 1 0-16,-1 1-1 0,1-1 2 0,-1 1-1 15,1 0 0-15,2 2 0 0,0-3 1 16,0 5-1-16,0-3 1 16,0 3-1-16,0-3 0 0,0 3 0 0,0 1 0 15,0-1 0-15,5 1 1 0,-5 2-1 16,2 0 0-16,-2 1 0 0,-5 1 0 0,5-1 0 15,-2 2 2 1,2 2-2-16,-3-1 3 0,3 2-1 0,-2-1-2 0,2 2 0 16,0-2 0-16,-3 3 0 0,3-1-1 15,-3 3 1-15,1-1 1 0,2 2 0 16,-3 0-1-16,3 1 1 0,-5 3 2 16,5 1-1-16,-2 0 2 0,-1 1 1 15,0 2-2 1,-2 0 1-16,3 2-2 0,-4-2 1 15,4 2 4-15,-3 0-3 0,0 4 4 16,-1-3-3-16,1 1 1 0,0 1-2 16,0 1-3-16,-3 0 0 0,3 1 1 15,0 1-2-15,-3-1 0 0,-2 3 0 16,5-2 2-16,-6 3-1 0,6 0 1 16,-5 1 0-16,2 0 2 0,3 1-1 15,-5-1 2-15,4 2-3 0,-1 0 0 16,2-1 1-16,-6 2-2 0,6-2 2 15,0 3-1-15,-3 0-2 0,3-1 1 16,-3 2 1-16,0-2 0 0,1 1-2 16,-4 0 1-16,4 1-1 0,-4 2 1 0,1-3-1 15,0 3 0-15,-3-1 2 0,2 1-2 16,-1 2 1-16,1-2 0 0,1 1 1 16,0 2-1-16,-1-1 5 0,1 2-2 31,-3 0 1-31,3 0 1 0,-1 0-2 15,1 1-2-15,0-2 2 0,-3 2-2 0,2 4-1 16,4 4 0-16,1 8 1 0,1-1-2 16,-2-3 0-16,-6-6 1 0,0-7 0 15,-3-5 0-15,1 5 1 0,2 6 1 16,3 3 1-16,4 4-1 0,-1-6 0 16,-6-8 0-16,-3-5 2 0,3 3-3 15,6 7 0 1,1 2 3-16,4 5-2 0,-3-4 0 15,-3-9 3-15,-2-5 1 0,-6-4-4 0,1 1 1 16,7 8 1-16,3-2-3 0,0 4 1 0,2 1 2 0,-5-5-1 16,3 1-2-16,2 1 2 0,-2 0-1 15,3 0-1 1,-3-5 4-16,2 3-2 0,-2-2-1 0,0-2-1 16,-3 1-1-16,3 0-1 0,-3-1 0 15,3-1 2-15,0 0 0 16,-3 2 1-16,3-2-1 15,0 0-2-15,-1-1 1 0,-1-1-1 0,-1-2 0 0,0 3 0 16,3-3 1-16,-3 2-1 0,3-2 0 16,0-2 0-16,-3 2 0 0,3-3 1 15,0 3-1-15,0-4-2 0,0 3 2 16,-1-3-1-16,1 2-1 0,0-2-3 16,-3-2 2-16,3 2-2 0,-3-1 2 15,1-2-5-15,2 0 5 0,-3-1 3 16,3 0 0-16,-3-1 0 0,-2-2 1 15,4 1-1 1,-6 1 1-16,4 0 0 0,-3-4-1 0,1 2 0 0,0-1 0 16,-3-2 0-16,3-1 0 0,-6 1 0 15,3 0 0-15,-2-3 0 0,-3 1 1 16,-1 2-1 0,1-3 0-16,-5 0 1 0,0 0-1 15,0-1 0-15,-3 0 0 16,0 0 0-16,-5 0 0 0,3 0 2 15,-3-2-1-15,0 0-1 0,2-3-1 16,-2 5-5-16,0-4-6 0,0 2 2 0,-2-3 2 16,-1 2 2-16,3-4-1 0,-3 5-4 15,1-5-4-15,2 3-6 0,-5-1-1 16,2 0-11-16,-2-2-13 0,2 3-24 16,-4-4-19-16,1 3-20 0,-4-6-53 15,0 1-78-15,-1-1-64 0</inkml:trace>
  <inkml:trace contextRef="#ctx0" brushRef="#br1" timeOffset="95678.15">15596 17119 114 0,'0'-3'85'0,"0"-2"16"0,0 1 1 0,0-3-17 16,0 3-13-16,0-2-7 0,0 3-5 16,0 0 3-16,3-2-17 0,0 4 5 15,-1-1-14-15,3 0-18 0,1 0 1 16,-1-1 7-16,-3 3 3 0,1 0 0 15,2 3 1-15,-5 3 6 0,0 4 5 16,0 6-5-16,0 2-4 0,-5 7-9 16,2 2-3-16,-2 3 0 0,0 2-8 15,-3-1-1-15,6 0 0 0,-4 0 3 16,4-1 11-16,-1-1 2 0,3-4 3 16,0 3-7-16,-2-5-7 0,2-2-9 15,0-2-5-15,0-3-3 0,0 1 0 16,0-5-17-16,2 0-28 0,1-2-17 15,-1-2-26-15,4-2-37 0,-6 1-60 16,2 4-68-16,1-1-44 0</inkml:trace>
  <inkml:trace contextRef="#ctx0" brushRef="#br1" timeOffset="96395.73">15687 17883 200 0,'0'0'127'0,"0"0"-38"0,0 0 14 0,0 0-20 31,2-7-19-31,-2 6-19 0,-2-2 12 16,-1 1-4-16,1-2-1 0,-1 3-8 15,3-1-2-15,-2 2 0 0,-1-1-2 16,0 1-10-16,-2 0-8 0,3 0-6 15,-6 1-2-15,0 2-5 0,-2 4-1 0,2 2-2 16,-5 1-1-16,0 2-1 0,0 1-2 16,0 1-2-16,3 5 0 0,0-1 3 15,2 3-3 1,0 0 0-16,3 0 0 0,5 1 0 0,0-1 1 0,0 0 0 16,3-1 0-16,4-1 1 0,1-4 0 0,5-1 7 31,0 0 8-31,2-4 4 0,1 0 6 0,2-5 1 0,-2 0 1 0,2-3-5 15,-3-2 1-15,3-2 4 0,-2-5-4 16,-1-2-6-16,1-2-4 16,-1-3 0-1,-2-3 0-15,3-2-1 0,-6-2 2 16,0-1-1-16,-2-1-2 0,0-1-1 16,-3 0-4-16,0 0 3 0,-5 3 0 15,0 2-2-15,-5 3-6 0,2-1-2 16,-7 4 0-16,2 1-1 0,-2-1-1 15,0 1-2-15,-3-1 0 0,-3 3-7 16,3 3 3-16,-2-2-1 0,2 2 3 16,-3 2 0-16,1 0 3 0,2 1-2 15,0 1 2-15,0 0-10 0,3 2-7 0,-3 1-10 16,8 0-10-16,-3 0-8 16,5 0-9-16,1 1-11 0,-1 4-16 15,3 0-22-15,0 1-27 16,0-1-38-16,5 4-26 0,-2-1-74 15</inkml:trace>
  <inkml:trace contextRef="#ctx0" brushRef="#br1" timeOffset="97396.66">12839 17141 163 0,'3'-2'54'0,"0"-4"8"0,2 0 19 16,-3-1-14-16,3 1-25 16,-2-2-2-16,2 0 3 0,-2-2-1 0,-1 2 6 15,-2 2 5-15,0-1 6 0,0 2 9 16,0 0-2-16,0 0-12 0,0-1-2 15,0 4-9-15,0-4-9 0,-2 5-3 0,2 0 0 32,0-1-7-32,0 2-5 0,-3 0-7 0,3 2-11 15,0 6 2-15,-2 2 12 0,-1 4 7 16,-2 8-5-16,0 4-4 0,0 8-3 16,-1 8-1-16,1 8 2 0,3 3 2 15,2-5 10-15,0-3 4 0,2-7-6 16,1 0 0-16,-1-2 1 0,4 0 4 15,-1-8 2-15,0-5-5 0,-3-7-5 16,-2-1 0-16,3 0-3 16,-3 3-5-16,3-2-3 0,-1 1-6 0,-2-5 2 0,0-2-3 15,0-3-14-15,3-1-25 0,-1-3-20 16,-2 1-25-16,3-1-24 0,0-2-32 31,2 3-60-31,-3-3-83 0,1 0-92 0</inkml:trace>
  <inkml:trace contextRef="#ctx0" brushRef="#br1" timeOffset="98181">12201 18151 213 0,'0'0'79'0,"0"0"5"0,0 0 18 0,0 0-22 0,-2 0 0 0,2-2 0 15,0 2-1-15,0-4 3 0,0-2-14 16,0 1-1-16,2-3-12 0,1-2-7 16,5 1-1-16,-1-2-4 0,4 1-5 15,2-1 4-15,2 1-7 0,3 2-8 16,0 1-3-16,3 1-4 0,2 2-5 0,0 3-3 15,-2 1-5-15,2 0-3 0,-2 3 0 32,-3 5-1-32,0 5-3 0,-5 6 0 15,0 8-1-15,-8 11 0 0,-5-2 1 16,0-4 0-16,-8-3 0 0,-5-3-5 16,-7 6-1-16,2 1-4 0,-6-1-12 0,-1-1-7 15,1-5 0-15,-4 2-1 0,-3-3 13 16,3 1 12-16,-1-5 3 0,3-1 2 15,6-3 1-15,-1-1-1 16,8-4 0-16,0-3 0 0,8-3 0 0,2-2 0 16,3-2 0-16,8-2 4 0,2 1 11 15,6-1 5-15,7 0-2 0,3 0 0 0,10 2-8 16,8 1-3-16,5 0-3 0,3-1-2 16,-8 0 0-16,-5 0-2 0,-14-2-2 15,-1 0-19-15,-9 0-13 0,1 0-13 16,-3-1-16-16,5-2-21 0,-5 2-31 15,2-2-44-15,-5-3-25 0,-4-1-6 32,-4 1-119-32</inkml:trace>
  <inkml:trace contextRef="#ctx0" brushRef="#br1" timeOffset="98429.29">12212 18312 593 0,'0'0'49'0,"0"0"47"0,0 0 65 0,33-6-28 16,-15 4-25-16,3-1-12 0,2-2-22 16,3 1-31-16,-3-1-27 0,3 0-13 0,0-2-3 31,2 4-1-31,-2 2-23 0,3 0-37 15,-4 1-26-15,4 2-48 0,2 1-72 0,10 7-47 16,-5 0-54-16</inkml:trace>
  <inkml:trace contextRef="#ctx0" brushRef="#br1" timeOffset="98915.25">12927 18534 448 0,'0'0'77'0,"0"0"50"0,0 0 8 0,0 0-22 0,0 0-7 15,11-36-7 1,-9 31-18-16,-2 0-21 0,0 3-9 16,0 2-12-16,0 0-18 0,0 1-13 15,0 7-6-15,-2 3 3 0,-1 7 3 16,-5 2-2-16,6 3-3 0,-9 3-1 16,6 1 0-16,-3 3 1 0,3 0-2 15,0-3 2-15,0 0 3 0,0-2-3 16,0-2-1-16,2-2 1 0,0-2-3 0,3-2 0 15,0-2 1 1,0-4-1-16,0 1-14 0,8-4 11 0,-3-4 3 0,6-3 2 16,-1-1 2-16,6-1-3 0,-4-3-1 15,4-2-1-15,2 1-12 0,0-4-15 16,0-1-10-16,0-1-16 0,-2 0-2 16,-3 1-19-16,0-1-18 15,0 2-25-15,-6 2-35 16,-4-7-12-16,-3 4-11 0,0 1-109 0</inkml:trace>
  <inkml:trace contextRef="#ctx0" brushRef="#br1" timeOffset="99115.44">12904 18696 611 0,'0'0'74'0,"0"0"-27"0,0 0 100 15,0 0-30-15,0 0-29 0,0 0-7 16,3 2-6-16,4-2 5 0,4-2-10 15,2 0-21-15,0-2-17 0,2 0-18 16,1-1-9-16,2 0-4 0,0 1-1 16,0-5-29-16,5 5-25 0,-2-5-41 0,2-1-48 15,0 1-63-15,6-3-63 0,-6 1-48 16</inkml:trace>
  <inkml:trace contextRef="#ctx0" brushRef="#br1" timeOffset="99508">13206 18588 463 0,'0'0'77'0,"0"0"-41"0,0 0 72 0,0 0-40 16,0 0-18-16,0 0 14 0,0 0-18 16,0 0-7-16,29 20-9 0,-19-15-7 15,0-1 3-15,3-1-2 0,0 1 4 0,0-2-1 16,-2 0-1-1,1-1-8-15,1-1-6 0,-2-1-7 0,2-4 1 0,-3 1 0 16,0-4-2-16,-2 0-1 0,0 0 0 16,-3-1-1-16,-2 0 4 0,-1 0 7 15,-2-1 1-15,-5-1-3 0,0 2-4 16,-3-2 0-16,-2 2-3 16,-1 3-1-16,1-2-2 0,-3 5-1 0,0 0-1 31,0 3 1-31,0 0 3 0,0 6-2 15,-5 4 0-15,5 1 4 0,-2 2-3 16,5 4 4-16,-1 0-1 0,3 3 3 16,3-1 3-16,3 2 8 0,2 0-2 15,0-2-2-15,7 0-9 0,1-3-3 16,0 0-3-16,5-4-18 0,2-1-29 16,3-1-18-16,3-1-32 0,2-2-27 15,3-1 68-15,8-2-145 0,-8-3-126 16,0-1-65-16</inkml:trace>
  <inkml:trace contextRef="#ctx0" brushRef="#br1" timeOffset="99999.48">13643 18555 409 0,'0'0'89'0,"0"0"40"0,0 0 5 0,0 0-48 0,0 0-2 0,36-39-18 15,-31 31-20-15,1-2-8 0,-6 0-7 16,2 2-8-16,-2-1-4 0,0 3-4 16,-2 0 5-16,-6 2-9 0,0 0-3 15,-2 3-6-15,-1 0 0 0,-2 1-2 16,0 2-3-16,1 3-12 0,-1 2-2 16,0-1-5-16,-3 2 17 0,6 2 3 15,0 0-8-15,-1 1-9 0,3-1-3 16,1 1 5-16,4-1 15 0,3 2 2 15,0-2 7-15,8 1 7 16,0-4 2-16,-1 3-10 0,6-3 0 0,0-1 4 16,3-1 15-16,-1-1 2 0,3 2-4 15,0-3-7-15,0 3 1 0,1 0-1 16,1 1 10-16,-2 0-7 0,0 0-9 0,-2 0 1 16,-6 0-1-16,1 2 5 15,-4 2-1-15,-1-2 2 16,-6 2-3-16,0-1 1 15,-8 1-2-15,-3-1 0 0,-4 1-1 16,-6-1-5-16,-2-2-4 0,0-3-2 0,-6 1-14 16,3-3-31-16,1 0-16 0,-4-1-8 15,6-2-4-15,2 0-1 0,3-1-4 16,3-3-45-16,4-1-13 0,9-2-16 16,2-2 14-16,10-11-30 0,6 3-19 15</inkml:trace>
  <inkml:trace contextRef="#ctx0" brushRef="#br1" timeOffset="100383.5">13881 18407 256 0,'0'0'192'0,"0"0"-67"0,0 0 19 0,38-46-45 0,-27 35-26 0,2 1-1 0,-3-1-21 0,0 4-10 15,-2 1-10-15,-3 3-5 0,0 3 10 31,-2 0-2-31,-3 4-9 0,0 5-6 16,-3 5-1-16,-2 4 2 0,0 3-1 16,-5 3-4-16,2 3-2 0,-2 4-1 15,2 1 1-15,-2-1-1 0,-1 3-1 16,4-4 2-16,-1 1 9 0,3-2-3 16,-1-3-5-16,-1-2-3 0,7-3 3 0,-3-2-1 15,3-1-9-15,3-5 2 0,2-1 4 16,3-3 0-16,5-2 1 0,2-2-5 15,3-2-3-15,-2 0-2 0,2 0 0 16,5-1-1-16,-2 3-2 16,2-1-10-16,0-2-13 0,3 0-18 0,-5-1-8 15,2 0-13-15,-2-1-15 0,-3 0-28 0,-5 0-55 16,0-11-82-16,-6 0-48 0</inkml:trace>
  <inkml:trace contextRef="#ctx0" brushRef="#br1" timeOffset="100566.66">13888 18565 852 0,'0'0'56'16,"0"0"46"-16,0 0 19 0,0 0-79 16,0 0-8-16,0 0 5 0,39-15-8 15,-21 8-9-15,3 0 5 0,5-2-3 16,7 1-12-16,9 1-12 0,4-1-5 15,6 5-31-15,-8 1-35 0,0 2-27 16,-8 2-45-16,0 0-62 0,-10-1-52 0,-8-1-153 0</inkml:trace>
  <inkml:trace contextRef="#ctx0" brushRef="#br1" timeOffset="101700.14">12826 16458 290 0,'0'0'42'0,"11"-11"32"0,-9 3 11 0,6-1-55 0,-3 1-16 16,3-2 17-16,-3 1 4 0,-2-1-5 15,-3 1 1-15,0 1 10 0,0 3 8 16,0-1 13-16,0 4 7 0,-3-2-10 15,3 1-5-15,-2 1-18 0,2 2-10 16,0 0-6-16,-3 0-9 0,3 1-2 16,0 5 2-16,0 1-2 15,0 3 3-15,0 4-5 0,0 4-2 0,0 2-1 16,0 6-1-16,-3 3 2 0,3 1 2 16,-5 8 0-16,5 4-4 0,-2 7-2 31,2-2-1-31,0-1 4 0,0-9-4 15,0-1 1-15,0-9 0 0,2-2 2 16,-2-8-2-16,3 2-1 0,-3 3 1 0,2 1 1 16,-2 4 0-16,0-3 1 0,0-2 6 15,0-2 3-15,0 0-5 16,0-3-1-16,0-2-4 0,0 1 0 16,0-4 1-16,0-1-2 0,0-2 1 15,0-3-1-15,0 1 2 0,0-3-2 16,3 1 1-16,-3-2-2 0,0-2 0 15,0 4 1-15,0-4 0 0,-3 2 1 16,3-2 1-16,-2 1 1 0,-1 2 1 16,3-2-3-16,-2 0 0 0,-1 0 0 15,1 2-2-15,-1 0 1 0,0-2 0 16,1 3 1-16,2-2 3 0,-3 1 4 16,1 3-2-16,2-3 3 0,-3 4-5 15,0 0-1-15,3 0 6 0,0-2-1 16,0 3 8-16,-2-2-9 0,2 2-7 15,0-4-1-15,-3 1-1 0,1-3-4 16,2-1-25-16,0 0-30 0,0 1-33 16,0-3-64-16,2-3-73 0,1 0-61 15</inkml:trace>
  <inkml:trace contextRef="#ctx0" brushRef="#br1" timeOffset="102318.51">12982 16783 385 0,'5'-2'141'0,"8"-6"-61"0,2 0 41 0,6-5-48 0,5 0-48 0,7-5-16 16,3-5 8 0,13-7-14-16,11-6 3 15,2-4-3-15,0 0 5 0,-3-1 4 16,-2 4 6-16,8-4 0 0,-1-3 11 15,1-2 5-15,5-1 1 0,5-2-5 16,0-2-4-16,5 2-5 0,2 1-3 16,1-1-2-16,2 0 3 0,-2 1 2 15,2-3 3-15,-2 2-8 0,2 1-2 0,-2-1 17 16,-3 1-11-16,0 0-1 0,-2 1-6 16,-3 0-5-16,0 5-8 15,-6-2 0-15,4 2 0 0,-4 0-12 0,-1 0-19 16,-6 1-11-16,-3 4-26 0,-7 2-22 15,-6 2-22-15,-4 3-21 0,-4 2-3 0,-9 3 6 16,-3 3-27-16,-6 7-89 0</inkml:trace>
  <inkml:trace contextRef="#ctx0" brushRef="#br1" timeOffset="102802.09">14302 16910 909 0,'0'0'123'0,"52"-24"-28"0,-3-4-12 0,20-9-71 15,6-8-8-15,5 0-4 0,-5-4-2 16,-5 3-9-16,3-5-8 0,1-1 1 15,4 0-3-15,5 1 8 0,-1 3 6 0,9-2 7 16,-3 2 0-16,-1 3 13 0,1 1 16 16,3 1 8-16,-1 1-5 0,1 1 3 15,-1 2-15-15,-5 4-10 0,-5 2-9 16,-2 2-1-16,-3 1-9 0,0 1-23 16,-5 7-26-16,-6-1-16 0,-4 3-45 15,-9 1-56-15,-7 1-55 0,-13 7-27 16</inkml:trace>
  <inkml:trace contextRef="#ctx0" brushRef="#br1" timeOffset="103151.56">15914 16939 1025 0,'0'0'143'0,"65"-29"-92"0,-6 4 66 0,8-8-75 0,6-3-29 16,-1 0-4-16,-5-2 5 16,8-1-7-16,0 1-3 0,3-1-4 0,2 1-16 15,-5 3-26-15,0-1-8 0,-3-1 11 16,0 3 24-16,-2 2 10 16,-3 1 5-16,-5 1 0 0,-5 0-6 15,-3 4-19-15,-4-2-28 0,-9 5-50 16,-2-3-66-16,-8 1-55 0,-11 6-56 15</inkml:trace>
  <inkml:trace contextRef="#ctx0" brushRef="#br1" timeOffset="103725.45">14431 14930 1040 0,'0'0'190'0,"39"-31"-146"0,5 4 60 0,20-9-56 0,11-4-28 0,3 1 3 15,-1-1 0-15,-2 4-13 0,0-1-10 16,5 1 0-16,0-2-14 0,1 1-9 0,-1-1-6 0,-5 1-5 16,-1 1-9-16,-4 3-2 0,0 0-6 15,-5 1-13-15,-1 0-4 0,-2 4-54 16,-8-6-58-16,-12 12-118 0,-14 0-230 16</inkml:trace>
  <inkml:trace contextRef="#ctx0" brushRef="#br2" timeOffset="149148.37">12007 4907 273 0,'0'0'20'0,"0"0"46"0,0 0-19 0,0 0-5 0,-25-36-15 15,25 30-7-15,-3 1 1 0,-2 0-4 16,5 0-1-16,0-1-3 0,0 2-2 16,0 0-4-16,0 1 3 0,0 0 0 15,0 2 0-15,0 0 0 0,0 1-10 16,0 0 0-16,0 0-5 16,0 1 5-16,0 1-1 0,0 6 0 0,0 2-1 15,0 1 1-15,0 4 1 16,0 3 0-16,0 3 0 15,-3 4 4-15,3 2 0 0,0 2 3 0,-2 1 2 0,2 1-5 16,0 1-1-16,0 3-3 0,0 6 3 16,0-2 1-16,0-6 1 0,2 2 0 15,-2 1-1-15,3 10 0 0,2 3-3 16,0-3 1-16,-2-4 0 0,2-5 0 16,-3 1 0-16,4 1 4 0,-4 1-2 15,1 0 0-15,-1 1 0 0,4 0 0 16,-6-2 0-16,2 1 2 0,3-3-3 15,-2 1 3-15,-1-1-6 0,1 0 1 16,0-3-1-16,-1-1 1 0,1 0-1 16,-3 1 1-16,0 0 3 0,0 0-2 31,0-1 3-31,0 0-1 0,0-3-2 0,0-5 0 0,0 3-2 0,0 6 1 16,0 4-1-16,0 4 0 0,0-5 0 15,0-5-1-15,0 3 1 0,0-2 0 16,0 2 1-1,-3-1-1-15,-2 1 0 0,0-1 0 0,2 2 0 16,-4-1 1-16,1-2 0 16,-1 2-1-16,1-3 1 15,4-6-1-15,-3-3 0 0,0-5 0 0,5-1 2 16,-3 1-2-16,0 3 3 0,1 3 4 16,2-4-4-16,-3-2 3 0,3 0-4 15,3-5 1-15,-1 1-3 16,4-3 0-16,1-1-1 0,1-2-1 15,5 1 1-15,0-1 0 0,2-1 2 16,3 0 0-16,3 1 3 0,5-2-1 16,0-1 6-16,2-3-4 0,11 1 1 15,5-2-4-15,10-1 1 0,6 0-2 0,-4-1 3 16,1-3 0-16,-5 3 1 0,0-4 1 16,5 0-1-16,-3 0 1 0,8 0 3 15,0-1-2-15,5 0-1 0,0-1 0 16,3 2 0-16,2-2-2 0,-2 3-4 15,2-1-2-15,6 0 2 0,2-1 1 0,3 3 0 16,2-2-1-16,0 1 0 0,1 2 0 16,-1-1-2-1,3 0 0-15,-1 1-6 16,1 1 8-16,-2 1-4 0,-6 0-2 16,0 0 0-16,2 0 1 0,-1 0 3 15,-1 0 2-15,2 0 2 0,4 0-1 16,-1 0 0-16,0 0 0 0,3-1 0 15,0-3 2-15,2 1 2 0,-2 1 6 0,0-1-2 16,0 0 1-16,0-1-3 0,0 3-1 16,2 0-2-16,0-1 5 0,3-1-5 15,1 1-4-15,-4 2 3 0,3-2-2 16,0 1-1-16,-3 0 0 16,3-2 0-16,0-2 0 0,-2 3 0 0,-1-3-1 15,1 1 0-15,2 1 1 0,0 0 4 16,-3 0-4-16,-2 1 0 15,0 0 1-15,-5 1-1 16,2-1 0-16,0 2 1 0,3-2 3 0,-3 1-1 0,1-1 2 16,-4 2-4-16,4-1-1 0,-4 1-1 15,3 0 1 1,3-1 1-16,-2 1-1 0,-1-3 2 16,-5 2-2-16,3-1 1 0,-6 2-1 15,6 0 0-15,-6 0-1 0,3 2 2 16,-5-1-1-16,0 2 0 0,-2-2-1 15,-4 0-1-15,1 1 2 0,5 1 0 16,-5-1 0-16,5 0-1 0,-3-1-4 16,1 1 5-16,-4-2 0 0,1 1 0 0,-3 2-2 15,3-1 2-15,0 0 3 0,-3-1-3 16,-5 1-1-16,3 0 1 0,-6 4 0 16,0-3 1-16,1 2 3 15,-6-2-4-15,3 1 10 16,2 1-4-16,-4-2 1 0,-1 5-2 15,0-3 3-15,0 1-3 0,1 0-3 0,-1-1 1 0,0 2-1 0,-2-3-2 16,0 3-2-16,2-2 1 16,-5 1 2-16,3-3-1 0,-1 4 0 15,-4-3 0-15,2 2 0 16,-5-3 0-16,0 0-2 16,-3 1 1-16,0-1 1 0,-2-1 0 0,-5 1 0 15,-1 1 1-15,1-2 0 0,-6-1 0 0,-2 1-1 16,3 0 1-16,-3 1-1 0,-3-3 2 15,10 2-1 1,4-1 1-16,6-1 3 0,4 1-3 16,-11-1 5-16,-7 0 3 0,-1 0-3 15,-2 0 3-15,-6 0-1 0,11 0-2 16,-10 0 2-16,2 1-4 0,8-1-1 16,0 2-3-16,-2-2-1 0,2 0-1 0,-5 0-3 15,2 0 1-15,1 0-4 0,-4 0-4 16,4-3 5-16,-3 2 3 0,-1 0 2 15,-1-3 0-15,2 1 1 0,-3 0 0 16,0 1-2-16,-2-2 2 0,-1 0 0 16,1 1 0-1,-5 0 1-15,2-1-1 0,-3 1 2 16,3 2 5-16,-2-5-6 0,-1 5 1 16,3-1-1-16,-5-1-1 0,3 0 0 15,-1 1 0-15,-2 1 0 0,0 0 1 16,0 1-1-16,0-1 0 0,-5 1-1 15,-1 0 1-15,4 0 0 0,-3 1 0 16,2 0-1-16,0 4 1 0,-2 0 0 0,0-2 1 16,5 5-1-16,-6 1 2 0,6-1 2 15,0 2 2-15,-5 3 2 0,2 0-1 16,1 2-2-16,-1 2 0 0,0 3 0 16,1 1-1-16,-4 1 0 0,1 3-1 15,0 0-1-15,0 0-1 0,-1 4 0 16,-1 1-1-16,4 4 1 0,-2 7-1 15,-1 3 0-15,-1 4 1 0,1-4-1 16,1-2 0-16,-3-6 1 0,-2 2 0 16,2-1-1-16,-2 0 0 0,-1 1 0 31,1 3 0-31,-1 2 1 0,1 0-1 16,-3 0 3-16,0 1-3 0,0 0 0 15,0 2 1-15,0-2-1 0,0 0 0 0,3 0 1 16,-3-1-1-16,0 3-1 0,0-1 1 15,0-1 1-15,0 5 2 0,5-2 3 16,0 3 2-16,-3 1-2 0,6-1-3 16,0 2 2-16,2 0-4 0,-2-2 2 15,5 4-1-15,-5-2-1 0,-1 3 1 16,4 0 1-16,-3 1-2 0,2 4 0 0,0-1-1 16,-2-1 5-16,-3 2 0 0,3-2-4 15,-3 2-1-15,3-1-1 0,0 0 0 16,-3 3 0-16,3-1 1 0,-1 2 0 15,-2 0 0-15,3 0 0 0,-5-2-3 16,7-2 2-16,-2-1 1 16,0-2-1-16,-1 1 1 15,4-2 0-15,-4 0 3 0,4-2-2 16,-1 0-1-16,-2-1 0 0,5 0 0 16,-5-5 0-16,4 0 0 0,-4-2 0 15,5 0 0-15,-5-3-1 0,0 0 1 16,-1-3 2-16,4 0-1 0,-9-4-1 15,3 0 0-15,1-7-1 0,-6-5 1 16,0-5-2-16,0-1 0 0,0 4 2 16,0 0 1-16,-6 3-1 0,1-2 0 15,-2 1 0-15,-6-1 0 16,2-3 2-16,-7 1-2 0,3-1 0 0,-9-1-1 16,1-2 1-16,-5 1-3 0,-6-1 3 15,-7 1-3 1,-13-1 1-16,-8-1 2 0,2-2 0 15,-2-3 4-15,8-1-1 0,-6-1-3 0,4-1 1 0,-6-1-1 0,-3 0 2 16,0-2-2-16,-2 1 0 0,0 1 0 16,-5-4-2-16,-3 2 2 0,-3-1 3 15,1-1-3-15,2 0 0 0,-5 1 1 16,-3 0-1-16,3-2 0 16,-8 0 1-16,0 1 21 0,-2 1-7 15,-6-2-3-15,3 1-1 0,-2 0-4 16,-4 0-4-16,4 1-2 0,-1 0 2 15,3-3-3-15,-3 1 1 0,3-1-1 16,-2 0-1-16,2 0 1 0,-5 0 9 16,7 0-1-1,-2-1-3-15,3 1 1 0,-3 0-4 0,2-3-2 0,1 1 0 16,2 1 0-16,0-1 0 0,5-1-1 16,1 1-3-16,-3-1-3 0,2 1 7 15,0 1 1-15,3 0-1 0,-3-3 2 16,3 2-1-16,3 2-1 0,-3 0-1 15,2 0 1-15,1 0 1 0,2 0 4 16,2 0-3-16,4 3 0 16,-1 1-1-16,3-4-1 15,2 3-1-15,3 0 1 0,0 0 3 0,5-2-3 0,0 0 2 16,6 0-2-16,2-1 1 0,5 1 1 16,2-1 3-16,3 0 0 0,8 0 1 31,6 0 6-31,7 0 1 0,2-1 7 0,-2 0 1 15,0-1-2-15,0 1-1 0,0 0-3 16,5-2-5-16,2 2-5 0,4 0-3 16,2 0-2-16,-3 1-1 0,5 0 0 15,1 0-4-15,-1 0 3 0,3 0-3 16,-3 0-7-16,3 2 2 0,0 2 3 16,0 0 3-16,-2 1 0 15,2 1 2-15,0 4-1 0,0-1 1 16,-3 3 2-16,3 0-1 0,0 5 1 0,0-3-1 0,0 5 0 15,-2-2 0-15,2 4 1 0,0-1 0 16,2 2-1 0,-2 1-4-16,3 1-1 15,-3 0 3-15,0 4-4 0,0-1 0 0,0 0 3 16,0 1 3-16,0 0-1 0,0 0 2 16,0 3 0-16,0-1 1 0,0 6 0 15,0 6-1-15,0 8 1 0,0 2-1 16,0-2 0-16,0-4 1 0,0-4 0 15,0 5 0-15,0-4-1 16,0 2 1-16,0 0-2 0,-3 0 2 0,1 1-2 16,-1-1 2-16,3 5-1 15,-5 0 0-15,5 2 0 0,-5 0 0 0,2 1 1 16,3 2-2 0,0-2 2-16,-2 0-1 0,2 0 0 0,0-1-1 0,2 0 0 15,1-1 1-15,-1 1 1 0,1 1 0 16,2-2 0-16,-5 1-1 0,5-1 2 15,-2-1 0-15,-1 0 0 0,6 0 0 0,-3-3 0 32,1 0 1-32,-1 0-1 0,-3 1 0 15,6-3-2-15,-5 3 1 0,2-3-1 16,-3 3 0-16,1-2 0 0,2-3 0 16,-2 1-1-16,-3-1 1 0,5-2 0 15,-5-1 0-15,0 0 0 0,0 0 0 16,0-1 3-16,0 0-2 0,0 0 0 15,0-2-1-15,0 1 0 0,0-2 0 16,0 0-4-16,0-1 3 16,2-6-5-16,1-6-1 0,-3-2-3 0,0-2 4 0,0 4-4 15,3 2 0-15,-3 4 4 0,0 2 3 16,0-5 0 0,0 1 3-16,0 0 0 0,0-2-1 0,0 1-2 0,0 0 3 0,0-3-5 31,0 2-1-31,5-3-1 0,-3 1 3 15,6-4-1-15,0 1 1 0,2-3-1 0,3-1 0 0,0-1 5 0,3-1 7 32,4-1 0-32,1-2-5 0,7-2-2 0,3 2 0 0,11-2 4 0,7 1-3 15,5-1 0-15,-5-1-1 0,-2-4 3 16,-1 0-2-16,1-1 0 0,-3-1 7 16,0 0-1-16,5-2 2 15,-5 1-2-15,5-1-2 0,0 0 0 16,2 0 2-16,1 0-5 0,0 0 5 15,2 0-3-15,-2-1-3 16,2 1 0-16,-5-2-1 16,5 2 0-16,-7 0-1 0,2 0 0 0,-3 0-2 15,-4 2-2-15,4-2-5 0,1 2 10 16,-6-2-9-16,6 2 3 0,-6-1-2 16,0-1-5-16,3 0 4 0,-5 2 5 15,0-1 1-15,-3 3-1 0,-8-4-2 16,-7 2 1-16,-3 0 2 15,0-1-1-15,0 1 3 16,0 0 1-16,3 2-2 0,0-2 2 16,-6 2 0-16,3 0 0 15,-5-1 1-15,-2 1-1 0,1 0 1 0,-4-1-1 16,3 1 0-16,-4 1 1 0,4-1 1 16,-1 2-1-16,-5 0 0 0,3 1-1 15,0 1-3-15,-3 3 0 0,-3-1 3 16,4 1 3-16,-4 3 4 0,1 2-3 0,-1-1-2 15,-2 3 1-15,0 2 3 0,0 2-1 16,0 1 0-16,0 2 1 0,-2 2-1 16,-1 3 1-16,3 1 1 0,-2 4-4 15,2 10-3-15,-3 3 2 16,3 5-2-16,0-3 1 0,0-4-1 0,0-5 0 16,0 3 1-16,3 1-1 0,-3 0 0 15,0 5 0-15,2-1 0 0,-2 6 2 16,0 1-2-16,5 2 2 0,-5 2 0 15,0 3 0-15,6-2-2 0,-6 4-2 32,2 3 2-32,-2 0 1 0,3 5-1 15,-3 1 1-15,0 1-1 0,0 4 0 0,0-5 0 16,0 0 1-16,0-1 2 0,0-7 0 16,0 4-3-16,0 4-2 0,0 1-3 15,2 0 5-15,-2-3 4 0,0-4 4 16,3-4 7-16,-1-3-1 0,1-1 2 15,2-2 0-15,-2-3 10 0,2-3-1 16,-2-2-3-16,-1-6-3 0,1-2-3 16,2-3-1-16,-3-3-11 0,4-7-3 15,-6-5-1-15,0-6-10 0,2-3-23 0,1 2-35 16,-3-1-41-16,2 5-45 0,1-5-121 16,-3-8-137-16</inkml:trace>
  <inkml:trace contextRef="#ctx0" brushRef="#br2" timeOffset="156538.9">13162 4970 95 0,'0'0'55'0,"0"0"6"15,0-7 13-15,0 3-14 0,0 1-11 16,0 2-8-16,3-1-4 0,-3 1-9 16,0-2-4-16,0 2-7 0,0 1 0 15,0 0 1-15,0 0 5 0,0 0-1 16,0 0 3-16,0-2-4 0,0 1-13 16,3 0-8-16,-1-2 0 0,-2 0 0 15,3 0 0-15,-3 3 0 0,0 0-1 16,0 0-2-16,0 5-2 0,0 1 5 15,-3 9 1-15,-5 3 20 0,1 8 3 0,-4 9 3 16,1 13 6-16,0 7-1 0,-1 0-1 16,1-2-11-16,5-5-7 0,0-10-10 15,-1 0-1-15,4-8-2 0,-3-6 0 16,0-7 0-16,-1 0-9 16,-1 3-9-16,1 1-6 0,-1 1-7 15,-1-4-7-15,-2-2-6 0,4-4-5 16,1-5-7-16,0-2-10 0,0-5 0 15,5-10-16-15,0-1-71 0,0-6-54 0</inkml:trace>
  <inkml:trace contextRef="#ctx0" brushRef="#br2" timeOffset="156839.21">13010 4899 469 0,'0'0'44'0,"0"0"49"0,0 0 31 0,0 0-30 0,0 0-28 0,-3-26-31 16,11 21-6-16,0-4-6 0,5 0-10 16,2-2-6-16,9 0-1 0,-4-1-6 15,6 1 0-15,2-2 2 0,-2 0-2 16,3 2-9-16,-1-1-13 15,1 2-16-15,-1-1-11 0,3 4-14 0,-5 2-15 16,0 2-11 0,-3-3-14-16,5 6-18 0,-7 0-46 15,0 0-49-15</inkml:trace>
  <inkml:trace contextRef="#ctx0" brushRef="#br2" timeOffset="157089.43">13090 5182 528 0,'0'0'96'16,"0"0"-31"-16,0 0 42 0,0 0-34 15,0 0-30 1,0 0 7-16,0 0-20 15,28 4-2-15,-4-8-11 0,9-3-7 0,9-2-4 0,9-4-6 16,4 0-14 0,-6 1-64-16,-5 0-47 0,-6 5-69 15,-12 0-58-15,-3 0-107 0</inkml:trace>
  <inkml:trace contextRef="#ctx0" brushRef="#br2" timeOffset="157499.14">13837 5166 379 0,'0'0'95'15,"0"0"-45"-15,0 0-8 0,0 0-23 16,0 0-12-16,0 0-7 0,0 0 1 16,23-5 0-16,-23 2-1 0,0 1-5 15,0-1 5 1,0 0 1-16,-5-2 9 0,-3 1 18 0,0-3 16 0,1-1 3 0,-6 3-10 15,0 0-15-15,0 1-15 0,0 2-7 32,-3 2 0-32,-2 0-4 0,0 4 0 15,-2 5 3-15,-1 4 1 0,-2 4 0 16,-1 3 0-16,-1 2 2 0,1 1-1 16,1 2 4-16,8 0-3 0,2-2-1 0,5-1 0 15,5-1 2-15,3-2 4 16,5-3 7-16,6-1 2 0,2-3 4 15,5-3-3-15,2-5-3 0,4 1-7 0,-1-5 1 16,0-3 7-16,1-3 17 0,-4-4 7 16,-2-3 6-16,-5-5-1 0,0-2-9 15,-3-4-16-15,-4-2-19 0,-1-8-2 16,-3 3-33-16,-2 1-38 0,0 2-31 16,0 8-22-16,0-1-49 0,-5 7-42 15,5 5-121-15</inkml:trace>
  <inkml:trace contextRef="#ctx0" brushRef="#br2" timeOffset="158107.29">13850 5153 379 0,'0'0'80'0,"0"0"-33"0,0 0 42 0,0 0-59 0,0 0-23 0,-5-19-7 16,5 13 4-16,0 1 1 15,2-2 6-15,6 2 0 0,0 0 3 16,-1 1-6-16,4-3 9 0,2 2-1 0,0 0-4 0,2 2-6 31,3 0-6-31,-2 2 0 0,4 1 0 16,-2 1 0-16,0 4-2 0,3 2 2 15,-3 3 0-15,0 1-2 0,-2 3 0 16,-1 3 2-16,-4 2-5 0,2 1 2 16,-6 2 3-16,4 1-3 0,-4 0 0 15,-1-1-2-15,-1 1-4 0,0-2-7 16,-5 0 0-16,0-4-3 0,0 1-3 15,-5-3 16-15,0-2 4 0,2-3 2 16,-2-2 10-16,-3 0 16 0,3-5 1 16,2-2 1-16,-2-1 0 0,3-1 5 0,-1-7-4 15,0-4-11-15,1-1-12 0,-1-7-4 16,1 1-2-16,2-4-2 0,0 3 0 16,2 0 2-16,6 3 4 15,2 0 21-15,3 5 12 16,3 1 1-16,-1 0 1 0,6 1 4 0,-3 2-6 15,5 3-18-15,-2 0-15 16,0 2-4-16,-1 0-3 0,-2 2-32 16,0-1-39-16,-2 0-39 0,-1 1-60 15,-2 0-58-15,-2 0-176 0</inkml:trace>
  <inkml:trace contextRef="#ctx0" brushRef="#br2" timeOffset="158590.96">15387 4773 498 0,'0'0'55'0,"0"0"-6"0,18-19 52 0,-10 11-39 15,0 3-48-15,2-3-8 0,0 0-6 16,1 3-1-16,-4-1-7 0,4 2-10 0,-3-1 5 16,-1 4 1-16,1 1 9 0,-3 1-1 15,0 6 4-15,1 2 1 0,-6 4 14 16,2 2 8-16,-2 7 8 0,0 4-3 16,-2 7-6-16,-6 10-2 0,-3 12-5 15,1 1-3-15,-3-1-7 0,8-5-3 16,0-5-1-16,0-2 0 0,5-1-1 15,-5-1 1-15,5-2-1 16,0-6-7-16,0-6-17 0,0-6-36 16,2-6-44-16,1-2-22 0,-1 2-22 15,3-2-72-15</inkml:trace>
  <inkml:trace contextRef="#ctx0" brushRef="#br2" timeOffset="158924.71">15917 4725 422 0,'0'0'107'0,"0"0"-29"31,0 0 64-31,0 0-63 0,-8-37-47 15,5 33-12-15,1 3-18 0,-1 1-2 16,1 0-4-16,-1 1-2 0,1 6-2 0,-1 2 5 16,0 4 1-16,-2 1 2 0,0 5 0 15,2 3 14-15,-2 5 9 0,0 7-2 16,-3 7-2-16,1 10-8 0,-4 2-5 16,4-1-5-16,-1-7 2 0,3-7-2 15,2 0-1-15,0-1 1 16,1-3-1-16,2-3-13 0,0-6-26 0,2-6-39 15,-2-5-35 1,6-1-16-16,1 1-30 0,1 3-55 0</inkml:trace>
  <inkml:trace contextRef="#ctx0" brushRef="#br2" timeOffset="159225.03">15459 5109 865 0,'0'0'183'0,"0"0"-67"16,0 0-12-16,0 0-75 0,0 0-28 0,0 0 0 15,55-27-1-15,-32 20-28 0,8 0-28 16,5-1-46-16,6-2-42 0,4 2-41 16,1 2-30-16,-14 0-30 15,-10 5-48-15</inkml:trace>
  <inkml:trace contextRef="#ctx0" brushRef="#br2" timeOffset="159975.81">16284 5343 414 0,'0'0'201'0,"0"0"-112"0,0 0 31 15,0 0-78-15,0 0-42 0,0 0 0 0,0 0-12 16,0 0-16-16,2-30 8 0,1 26 9 16,-1-3 11-16,1 3 3 0,0-2 24 15,-3 2 12-15,0 0 4 0,2-1-4 16,-2 3-10-16,0-4-9 0,3 1-3 16,-3-1-1-16,0 0-10 0,0 1-1 15,0 0-5-15,-3 0 0 0,1 3 0 16,-4-1 0-16,1 1 1 0,-5 0 0 15,0 2 4-15,-3 0-3 0,-3 5 0 16,-2 0-2-16,0 5 6 0,0 0-5 16,-3 1 1-16,3 4-2 0,0-1 0 15,-3 0-1 1,3 2 1-16,3-1 0 0,-1 1 0 0,3-1 0 0,3 1-1 16,2-1 2-16,3-1-1 0,3 0 0 15,2-1 0 1,0-2 0-16,2 0-1 0,3-1 1 0,3-3 3 15,2-3 2-15,1 0 2 0,-1-4 11 16,0 0 4-16,3-5-3 0,0-4-2 16,0-2 8-16,0-2 6 0,3-1-9 15,-3-3-7-15,-1-1-10 16,4 0 0-16,2 1-4 0,-5-1-2 0,2 4-2 16,-2 3 2-16,0 3 1 0,0 5-3 15,-2 0 0-15,-1 3 1 16,-2 0 0-16,-3 3 0 15,0 1-6-15,-2 5-1 0,-1 2 3 16,-2 0 0-16,0 3-1 0,0 1 2 16,0-1 3-16,0 2 2 0,0-1 0 15,0 1 1-15,3-2 0 0,-1 0-1 16,3 0 6-16,3-1 10 0,0-2 5 16,-3-2 5-16,6-1 3 0,-4 0-7 15,4-2-5-15,-1-3-6 0,3 1-5 16,0-1-3-16,2-2 1 0,-2 0-4 0,5 0-1 15,-2-1-12-15,2 0-32 0,-3 0-31 16,1 0-24-16,-1-2-59 16,6-2-46-16,-5 0-46 0,-1-1-117 0</inkml:trace>
  <inkml:trace contextRef="#ctx0" brushRef="#br2" timeOffset="160342.76">17273 4907 853 0,'0'0'198'0,"0"-1"-110"0,3 0 9 0,0 0-76 0,-3 1-21 0,2 0-19 16,3 3-53-16,-2 1-99 0,-1 0-31 15,-2 1-62-15,3-2-90 0</inkml:trace>
  <inkml:trace contextRef="#ctx0" brushRef="#br2" timeOffset="160503.22">17229 5282 1037 0,'0'0'165'0,"0"0"-103"0,0 0-6 16,0 0-56-16,0 0-34 0,0 0-83 15,0 0-152-15,0 0-107 0</inkml:trace>
  <inkml:trace contextRef="#ctx0" brushRef="#br2" timeOffset="161110.13">18410 4596 602 0,'0'0'169'0,"0"0"-110"0,0 0 39 0,0 0-56 16,16 46-37-16,-14-22-2 0,-2 1-3 16,0 4-3-16,0 6-2 15,-7 8 3 1,-1 11 2-16,-5 5 0 0,3-3 14 0,-3 3 25 0,5-8 19 0,-2 2-9 31,2 0-13-31,0 0-9 0,-2-1-5 16,5 0-5-16,-1-4-8 0,4 1-2 15,-3-2-3-15,2 0-4 0,1-3 1 16,-1 0-1-16,3-4-26 0,0-6-47 16,0-8-39-16,3 1-48 0,4-1-36 0,-2-4-20 15,1-2-111-15</inkml:trace>
  <inkml:trace contextRef="#ctx0" brushRef="#br2" timeOffset="161614.04">18410 5040 631 0,'0'0'124'0,"0"0"-71"0,0 0 52 16,21-36-70-16,-11 22-35 0,1 1-6 15,2 0-6-15,-1 1 3 0,4 0 8 0,-1 0-11 16,4 4 3-16,-1 1 9 0,-3 1 3 16,6 4 3-16,-3 2 6 0,0 0 0 15,3 2-4-15,-1 4 0 16,-2 2-3-16,3 2-5 16,0 1 0-16,-3 2 0 0,-5 2-4 0,2 2-2 15,-7 2 3-15,-3-2-1 0,-5 4 4 0,-2-2 2 16,-6 0 16-16,-5 1 17 0,-3-1 4 15,-2-2-10-15,-5 0-6 0,0 0-7 16,-6-2-5-16,4 2-2 0,-6-3-6 16,2-2 1-16,3 0-2 15,0-2-1-15,3-1-2 16,3-1-19-16,7-3-16 0,0 0-28 0,5-4-32 0,5 0-67 16,9-1-26-16,1 0-106 0</inkml:trace>
  <inkml:trace contextRef="#ctx0" brushRef="#br2" timeOffset="162426.04">19986 4659 437 0,'0'0'149'0,"0"0"-66"0,0-2 10 0,0 0-64 15,0 0-29-15,0 2-13 0,-2 0-15 16,2 0 2-16,0 0 20 0,0 0 6 0,0-1 6 16,0 1 38-16,0 0 36 0,0 0 14 15,0 0 1-15,0 0-27 0,0 0-27 16,0 0-23-16,0 0-13 0,0 0-5 16,2 0-1-16,-2 0-2 0,0 5-2 15,-2-1-2 1,-1 3 2-16,-2 1 5 0,-3 1 0 0,-5 3 1 0,1 3 0 15,-9 0 1-15,-5 4-2 0,0 2 1 16,-10 1 1 0,-5 8-1-16,-14 0 3 0,6 0-2 0,3-5-1 0,12-8 5 15,14-5 5 1,-1-3 3-16,0-2 1 0,3 3 6 16,-3-2-4-16,1 2-3 15,-1-3-6-15,8-3-2 0,3 1-4 0,5-3-1 16,0 0-1-16,5-1 0 0,0 2-6 15,5 1 6-15,5-1 5 0,3 3 5 16,5-1-2-16,3 3-1 0,2-2 4 16,3 1-4-16,2 2 0 0,8 3 1 15,8 4 0-15,8 2 1 16,2 3-4-16,-2-2-1 0,-8-1-2 0,-3-1-2 16,1-2 1-16,-9 1-1 0,-4-2-2 0,-6-4-4 15,-3 0-17 1,-1-3-16-16,1 4-15 0,6 1-20 15,0 0-46-15,2-1-49 0,3 1-46 0,-5-3-26 0,-3-3-86 16</inkml:trace>
  <inkml:trace contextRef="#ctx0" brushRef="#br2" timeOffset="163012.35">20901 4410 488 0,'0'0'156'0,"0"0"-58"0,5-4 11 0,-2 3-74 0,-3 1-34 0,3 2-1 16,-3 3 0-16,0 4-1 0,0 2 1 16,0 2 1-16,0 4 13 0,-3 1 16 15,3 3 12-15,-3 3 5 0,1 3-2 0,-1 7-11 16,-2 11-10-16,5 13-9 0,-10 2-3 16,4 0-2-1,1 1-3-15,-2-6-2 0,1 2 3 0,1 1 4 0,-3 4 2 16,6-2 1-16,-3 0 3 0,-3-1 2 15,3-3-6-15,2-4-7 0,1-2-4 16,-1-2-3-16,3-3-3 0,0-4-11 16,0-5-39-16,0-1-33 0,0-7-45 31,0-7-34-31,5 0-64 0,-2-7-54 16</inkml:trace>
  <inkml:trace contextRef="#ctx0" brushRef="#br2" timeOffset="163542.98">20813 4839 582 0,'0'0'102'0,"0"0"2"0,0 0-38 0,0 0-57 0,16-20-7 16,-3 16-2-16,-6-2 7 0,6-1-5 16,0 0-1-16,3-1-1 0,2-1 2 15,-3 1-1-15,6 0 2 0,0 0 8 16,-1 0 3-16,-1 3 2 0,1-1-1 16,1 5 2-16,-6 0-3 15,6 1-5-15,-3 0-5 0,-2 1-4 16,2 6-1-16,-3-1 1 0,1 3-2 15,-1 2-2-15,-4-1 2 0,1 2-1 0,-4 4 0 0,0-3 0 32,-3 3 1-32,0 0 0 0,-5 2 2 0,0-1 0 0,-7 2 3 15,-4 2 13-15,-4-2 1 0,-1 0 4 16,-4-2 3-16,-6 1-9 0,0-2-3 16,-3-1-1-16,1-1-4 0,-3 0 2 15,3-3-3-15,2-2-3 0,0-2-3 16,3 0-2-16,2-3-27 0,0 1-21 15,3-3-42-15,8-2-57 0,0 0-39 16,2-4-58 0</inkml:trace>
  <inkml:trace contextRef="#ctx0" brushRef="#br2" timeOffset="164179.84">21508 5038 347 0,'0'0'66'0,"0"0"-21"0,0 0 9 0,0 0-37 16,-31-9-14-16,16 9-3 0,2 0 0 0,-3 6 4 16,-2-1 23-16,3 5 19 0,-6 0 8 15,3 1 7-15,3 0 1 16,2 5-15-16,0-1-9 0,5 0 1 0,0 2-11 16,8 0-9-16,-5 0-7 0,5 0 3 15,5 0 5-15,3-1-2 0,5-1-3 16,-3 0 4-16,6-3-1 0,-1-2-2 0,3 0 3 15,0-3-3-15,1-3 4 0,-1 1-7 16,2-3 1 0,-2-2-6-16,0-3-6 15,3-2 2-15,-3-4 0 0,3 1 2 16,-6-1-2-16,-2-1 2 0,0 1 1 16,0-2 1-16,-5 1 0 0,2 0-1 15,-5 0-2-15,1 0 0 0,1 1-5 0,-7-1-3 16,3 1 1-16,-3 0-1 0,0-1-3 15,0 3 3-15,-3-1 1 0,-2 0 2 16,3 1 3-16,-6 0-2 0,-3 2 0 16,4 0-2-16,-6-1 1 0,0 1-5 15,0-2-7-15,-3 2 2 0,4-2-4 16,-4 0-2-16,3 1-15 0,-2 1-19 16,2 0-8-16,0 0-4 0,-3 0-3 15,6-2-3-15,-3 3-20 0,5-1-7 16,1 2-3-16,-1 1 4 0,3 2-18 15,2 0-72-15</inkml:trace>
  <inkml:trace contextRef="#ctx0" brushRef="#br2" timeOffset="169301.89">23586 5954 201 0,'0'-2'63'0,"0"-3"-8"0,0 0-2 16,0-1-16-16,2 1-26 0,4-2-4 0,-4 3-4 0,1-2-1 15,-1 2 0-15,4 1 7 0,-1-2 9 16,-3 1 14-16,3-1 0 0,-2 1-3 16,2 1 2-16,0 0 1 0,-2 1-1 15,2 2-10-15,-2 0-9 0,2 3 1 16,0 2-1-16,-2 3-2 0,2 2-3 31,0 1 3-31,3 3 4 0,-8 2 0 16,0 5 2-16,2 2 3 0,-2 2 1 15,0 4-1-15,0 9-6 0,-2 11-2 16,-3 8 1-16,-1 3-1 0,4-2 3 16,-6-6 0-16,3-6 7 0,0-1-1 0,-3 0 0 15,3-4-5-15,2-2-9 0,-5-3-3 16,8-6-3-16,-5-9 0 0,3-5 0 16,2-4-2-16,0 2-27 0,0 2-34 15,2-5-37-15,3-1-36 0,3-9-35 0,5-1-104 16</inkml:trace>
  <inkml:trace contextRef="#ctx0" brushRef="#br2" timeOffset="169730.12">23681 5978 495 0,'0'0'20'0,"0"0"34"0,0 0 8 0,0 0-26 0,-25-40-29 16,22 31-2-16,3-1-3 0,0 1 2 15,0-1 1-15,8 0 19 0,-3 1-14 16,5 0-7-16,1 3 16 0,4-2 7 16,-2 1 5-16,8 1-4 0,-1 0-4 15,1 2-2-15,5 1-9 0,2 2-8 16,-2 1-3-16,5 1-1 0,0 5 0 16,-8 1-1-16,8 5 1 15,-10 2-2-15,0 1-2 0,-6 1-3 16,3 2 5-16,-10 1 2 0,-3-1 4 15,-2 1 4-15,-3 0 4 0,0-1 0 16,-8-2-2-16,-7 1 0 0,-3-1-2 16,-3-1 0-16,-5-1-5 0,3-4-3 15,-8 1-3-15,7-1-5 0,-7-3-16 16,8-1-31-16,-3-1-28 0,6-1-16 16,2-3-7-16,2-1-40 0,3 0-61 15</inkml:trace>
  <inkml:trace contextRef="#ctx0" brushRef="#br2" timeOffset="170019.19">24165 6007 793 0,'0'0'110'0,"0"0"-5"0,0 0-48 15,0 0-42-15,41 0-14 0,-26 0-1 16,11-2-3-16,3 1-18 0,4 0-17 0,6-2-31 16,2-1-46-16,3 0-33 0,3 0-20 15,-14 0-56-15,-7 1-35 0</inkml:trace>
  <inkml:trace contextRef="#ctx0" brushRef="#br2" timeOffset="170480.82">24738 5951 700 0,'0'0'126'15,"0"0"-55"-15,0 0-9 0,0 0-46 16,0 0-16-16,0 0-30 0,0 0-6 16,39-5-21-16,-29 11-35 0,1-1 2 15,-4 5 8-15,1 4 23 0,0 1 26 16,2 2 18-16,-7 1 15 0,5 5 1 15,2-1 2-15,-2 0 11 0,-1 2 7 16,6-2 12-16,0-1 11 0,0 0 4 16,-2-5 8-16,1 0 3 0,1-5 1 15,3-1-3-15,-3-4-7 0,-3-4-3 16,3-2 0 0,3-2-4-16,-4-5 0 0,1-4-4 15,3-3-3-15,-8-6-5 0,5-3-12 16,0-9-10-16,2-8-7 0,3 6-2 15,-5 4-8-15,-5 8-13 0,0 7-15 16,-1 2-20-16,6 0-53 0,0 3-57 16,3 0-61-16,2 3-38 0,-5 3-79 15</inkml:trace>
  <inkml:trace contextRef="#ctx0" brushRef="#br2" timeOffset="171186.79">25645 6133 573 0,'0'0'111'32,"0"0"-26"-32,0 0-23 0,0 0-51 15,0 0-11-15,5-10-17 0,1 6-17 16,-6 0-11-16,0 0 2 0,0-3 13 15,0 1 15-15,0-1 15 0,0 1 26 16,0 1 11-16,0-2 13 0,0 1-1 16,-6-1-7-16,6 1-7 0,0-1-15 15,-5-1-6-15,3 0-9 0,2 0-4 16,-6 0-1-16,4 0-1 0,2-1 0 16,-5 2 1-16,0-1 0 0,2 1 3 0,-7 1 2 15,2 1-2-15,0 1-2 0,0 0-1 16,-5 2-1-16,1 2-2 0,-1 0-2 15,0 5 3-15,2 2-5 0,-2 4 5 16,-5 3 0-16,8 1 2 0,-8 3 0 16,5 2-3-16,-3 0 3 15,9 2-1-15,-6 1-5 16,5 0 0-16,-2-2 4 0,7 1-3 16,-2-2-1-16,5 0-1 0,5-3 7 15,-2-2 10-15,2-2 1 0,8-1 4 16,-5-3 1-16,7-2 1 0,-2-6-4 15,5-1-4-15,3-3-2 0,-6-4-2 16,6-5-4-16,0-5-1 0,-1-1 1 16,-2-4 3-16,3-3 0 0,-5 0-1 0,2 3 2 15,2 1 6-15,-7 6 2 0,3 3 13 16,-3 3-26-16,0 4-2 0,-6 3 1 16,1 0-10-16,0 2-11 15,-3 3-1-15,-5 2-1 0,5 2 4 0,-5 3 5 16,-5 2 6-16,0 1 8 15,-3 2 1-15,5 1 5 0,-7 1 4 0,8-2 2 16,-6 3 4-16,3-2 4 0,5 1-1 16,0-3 3-16,0 1 4 0,0-1 2 15,7-3-3 1,1 1 1-16,5-2-8 16,5-1-10-16,3-2-7 0,-1-4-1 0,4-3-32 15,7-3-47-15,-8-5-35 0,8-2-31 16,10-7-17-16,-12 3-6 0,-1-1-98 15</inkml:trace>
  <inkml:trace contextRef="#ctx0" brushRef="#br2" timeOffset="171527.62">26209 5611 719 0,'0'0'132'0,"0"-2"-54"0,0 2 23 0,0-1-101 0,0 1-3 16,0 1-15-16,5 3 3 0,-5 3-4 15,2 2 3-15,-2 3 9 0,0 4 3 16,5 1 4-16,-5 3 15 0,0 2 28 16,0 3 9-16,-5 2-10 0,3 9-19 15,-3 7-4-15,-3 6-10 0,0 1-3 16,3-5-3-16,5-7-3 0,0-3 0 16,0-1-7-16,0-5-12 0,5-5-11 15,-2-4-13-15,2-5-11 0,3 5-12 16,-3-1-28-16,5 1-53 0,11-1-4 15,-3-7-66-15,-3-5-109 0</inkml:trace>
  <inkml:trace contextRef="#ctx0" brushRef="#br2" timeOffset="172070.99">26741 5957 454 0,'0'0'102'0,"0"0"-37"0,0 0 9 15,0 0-74-15,0 0-10 0,0 0-19 0,-13-2-12 16,10 8 8 0,-10 0 12-16,6 2 9 0,-1 1 4 0,3 1 8 15,-3 3 3 1,3 0 26-16,-3 3 12 0,0 0-2 16,3 2-8-16,5 3-3 0,-5-2-7 15,5 2-5-15,0-1-8 0,5 0-2 16,0 0-2-16,3-3 5 0,5 2 6 15,-5-5-6-15,5-3-3 0,0-1 10 0,-3-2 24 16,0-3 20-16,1-3 7 0,-1-2-8 16,0 0-10-16,1-6-15 0,-4-3-3 15,1-4-8-15,0-2-10 16,-3-6 8-16,0-2 2 0,3-5 1 0,-8-5-4 16,2 1-11-16,-2 1-6 0,6 3-2 15,-1 6-1-15,-3 0-7 16,4 3-19-16,-1 4-16 0,2 1-30 15,1 2-62-15,5-1-58 0,0 3-79 0,3 1-118 16</inkml:trace>
  <inkml:trace contextRef="#ctx0" brushRef="#br2" timeOffset="172481.6">27007 5978 539 0,'0'0'77'0,"0"0"40"0,0 0 2 0,0 0-73 0,0 0-46 0,5 0-11 15,-5 0 1-15,8 0-16 0,0 0-24 16,2-2-1-16,-2 1 26 0,5-3 22 16,0 0 3-16,-6 0 26 0,6-2 19 15,-2 2 1-15,1-3-1 0,7 2-9 16,-7-2-8-16,-1-1-5 0,-1 2-9 15,0-1-3-15,1 2-5 0,-3-1-1 16,-1-2 1-16,-2 0-5 0,-2 1-1 16,2-1 0-16,-5 0-8 0,0 1-14 0,0 0 18 31,0 2 4-31,-8 2-23 0,-4 3 5 16,-1 6 1-16,-3 6 7 0,-5 2 7 15,-2 6 1-15,3 2 1 0,-1 3-2 16,5 0 3-16,-4-1 2 0,7 3 5 15,5-3 9-15,0 1 10 0,8-3 14 0,0 1-1 16,8-1-3-16,0-3-3 0,5 0-14 16,2-3-6-16,3-1-5 15,3-2-8-15,2 0-5 0,3-6-20 16,2-1-32-16,3-3-31 0,-2-1-24 16,12-2-57-16,-7-1-43 0,-1-2-117 15</inkml:trace>
  <inkml:trace contextRef="#ctx0" brushRef="#br2" timeOffset="173420.9">24410 7550 475 0,'0'0'176'0,"0"0"-33"0,0 0-25 16,0 0-48-16,0 0-20 15,0 0-25-15,41-2-3 0,-25-3-6 0,7 3-7 16,0 0-7-16,3-1-1 16,-2-1 3-16,7 2-3 0,-3 1-1 15,6 1 0-15,-1-1 0 0,-4 1 0 16,9 0 0-16,-7 0 0 0,3 1-5 16,0-1-38-16,-9 2-42 0,4 2-40 15,2 1-56-15,-8 2-19 0,-5-4-100 16</inkml:trace>
  <inkml:trace contextRef="#ctx0" brushRef="#br2" timeOffset="173639.51">24436 7799 859 0,'0'0'153'0,"0"0"-54"0,0 0-42 16,0 0-34-16,0 0 0 0,36 7-13 16,-10-2-7-16,8-3-3 0,9-1-13 15,17-1-7-15,-3 0-14 0,2 0 0 16,-12 0-8-16,-3 0-22 0,0 0-13 16,-3-1-31-1,0 1-34-15,1-2 8 0,-14 0-24 0,-2-2-99 0</inkml:trace>
  <inkml:trace contextRef="#ctx0" brushRef="#br2" timeOffset="174073.15">25666 7199 767 0,'0'0'123'0,"0"0"-60"0,0 0-52 16,0 0-9-16,0 0-2 16,2 37 0-16,-2-22 0 0,0 4 0 0,0 4 0 15,-2 3 0-15,-1 7 0 16,-2 10 1-16,3 13 35 0,-9 1 18 0,3 1-4 0,6-2-10 16,-8-9-16-16,7 3-8 0,-2 0-8 15,0-4-1-15,2-1-4 0,-2 0-2 16,5-2-2-16,0-3 0 0,0-3-15 15,0-8-23-15,5-6-27 16,-5-4-45-16,5-6-39 16,3 7-55-16,0-5-54 0</inkml:trace>
  <inkml:trace contextRef="#ctx0" brushRef="#br2" timeOffset="174606.83">25689 7280 554 0,'0'0'82'0,"0"0"0"0,0 0-2 0,0 0-38 0,44-31-14 0,-26 21-18 16,3 4 1-16,-1-2-8 0,1 2-2 15,2 2-1-15,1 1 0 16,-1 0 0-16,-2 3 0 0,-1 0 0 15,6 1 0-15,-5 4 10 0,-1 3 7 0,1-1 2 16,0 5-8-16,-3 2-3 0,3 0-4 16,-9 4 4-16,-1 1 0 0,-1 1-2 15,-7-1 0-15,-3-2-2 0,0 3 6 16,-8-3 12-16,-5 2 5 0,-2-3 3 16,-6 0-9-16,0 0-10 0,-5-4-7 15,1-2-2-15,1 1-2 16,-7-3-16-16,8 0-10 0,2-4-12 15,1-2-10-15,-4 3-13 0,9-3-11 0,-1-2-18 0,3 0-18 0,6 0-26 32,-4-1-56-32,9-5-86 0</inkml:trace>
  <inkml:trace contextRef="#ctx0" brushRef="#br2" timeOffset="175156.51">27157 6994 764 0,'0'0'177'0,"0"0"-83"0,0 0-11 0,10-12-63 0,-10 12-20 15,0 0-2-15,0 0-60 0,-5 3-8 16,0 5 13-16,-3 3 25 16,-5 0 32-16,-2 2 2 0,2 4 5 0,-8 0 16 0,0 5 11 15,-4 2-6-15,1 2-4 0,-9 9 0 16,-9 8-3-16,-4 10-6 0,-1 5-7 16,6 2-4-1,0 0-3-15,7-6 3 16,0 5-3-16,1-1 2 0,4 3 1 0,4-1 5 0,1-2 15 0,4 2 15 31,7-5 8-31,0 3 5 0,5-2-7 16,8-3-7-16,0-1-5 0,8-8-13 15,0-1-7-15,10-3-4 0,-3-7-6 16,-2-5-3-16,3-7-23 0,2-8-28 16,-5-1-29-16,2 0-30 0,6 2-41 15,-1-2-38-15,14-7-27 0,-8 0-35 16,-5-4-111-16</inkml:trace>
  <inkml:trace contextRef="#ctx0" brushRef="#br2" timeOffset="175791.45">27358 7530 563 0,'0'0'121'0,"0"0"-16"0,0 0-16 0,42-15-52 0,-22 9-19 15,1 3-11-15,0-2-4 0,5 2-3 16,2 3-1-16,-7 0-1 0,4 0-2 15,-1 2 3-15,2 4 2 0,-1-2 0 16,-4 4 3-16,-5-2 1 0,-4 1-1 16,1 2-3-16,-5 1-1 0,-3 3-2 15,-2 1 2-15,-3 2 9 0,-8 2-1 16,0 2-4-16,-5 1-2 16,-7 2 1-16,-1 0 2 0,0-1 0 0,-4 5 5 15,-1-3 2-15,3 0 5 16,-3 1 4-16,0-1 0 0,3-1-6 15,-3 0-6-15,5 1-5 0,0-3-4 16,6-4 3-16,2 2-2 0,5-3-1 16,3-2 0-16,0-2 1 0,5-3 1 15,5 0 9-15,3-3 13 0,5 0 8 0,0-4-2 16,2-1 1-16,11 0-8 0,-5-1-8 16,7 0-9-16,3 0-1 0,-2 0-5 15,4-1-5-15,-4 0-13 16,-1 0-13-16,3-1-13 0,-3 0-26 15,1-3-42-15,-3 3-23 0,2-6-51 16,-2 3-45-16,-5-2-128 0</inkml:trace>
  <inkml:trace contextRef="#ctx0" brushRef="#br2" timeOffset="176175.91">27270 7814 513 0,'0'0'202'0,"0"0"-25"0,0 0-28 0,0 0-96 0,8-1-17 15,5-1-19-15,3-3-9 0,9 2 0 16,9 1 1-16,13-4 0 0,2 3-2 16,10-1-4-16,-7-1 0 0,-1 3 1 15,-4 1-3-15,-6-1-1 0,3-2-2 0,3 4-28 16,-8-2-47-16,2 1-53 15,-8-1-33-15,4 0-47 0,-12-3-44 0,-9 4-78 16</inkml:trace>
  <inkml:trace contextRef="#ctx0" brushRef="#br2" timeOffset="176909.11">28790 7549 454 0,'0'0'159'0,"0"0"-39"0,0 0 6 0,0 0-86 0,0 0-23 0,0 0-11 16,5 0-2-16,-5 0-3 0,0 0 0 16,0 0-1-16,0 0 0 0,0 0 0 15,0 0 0-15,0 0 0 0,-5 2 2 16,0 3 6-16,-3-1 1 0,0-1 0 15,-5 4-7-15,0 2 0 0,-2 1-2 16,2 2 0-16,-8 0 1 0,1 1-1 16,-1 3 2-16,0-2 4 0,-5 2 8 0,1-1 5 15,1 0 4-15,-2 1-3 0,6-4 2 16,-6 0-9-16,3 2-3 0,5-3-2 16,-3-4-1-16,5 0-6 0,3 0 7 31,1-2-4-31,4 0 1 0,0-2 0 15,3-2 4-15,0 0 0 0,5 0-5 0,0-1 0 16,0 1-4-16,5 0 18 0,3 2-10 16,5-1 2-16,5 0-4 0,2-1 4 15,9 4-8-15,-1-2 0 0,11 2-1 16,2 3 2-16,14-1-3 0,-6 2 0 16,-8-3-6-16,0 2-6 0,-15-1-9 15,0-2-10-15,-11-1-17 0,4 0-32 16,-4 0-23-16,6 3-37 0,5 1-46 0,-11-2-36 15,3 0-88-15</inkml:trace>
  <inkml:trace contextRef="#ctx0" brushRef="#br2" timeOffset="177342.98">28270 7929 521 0,'0'0'258'0,"0"0"-84"0,0 0-70 0,3 0-75 16,5 2-24-16,2 2-3 16,6-1-2-16,-3 0-2 15,7 2-6-15,1 0-3 16,0 2 7-16,4-3 3 0,-1 4 1 15,1-1 2-15,1-1 2 0,3 1 10 0,-3-2-10 16,-6 2 0-16,9 0-4 0,-9-2-1 16,6 3-4-16,-3-4-39 0,3 3-45 15,-5-3-27-15,0 2-43 0,10-2-2 16,-11 2-83-16</inkml:trace>
  <inkml:trace contextRef="#ctx0" brushRef="#br2" timeOffset="178093.81">29472 7363 622 0,'0'0'190'0,"0"0"-93"0,0 0-28 15,18-14-56-15,-2 7-13 0,-4 3-5 16,9-2-12-16,0 4-13 0,-1 0-13 16,6-1 0-16,-5 3 15 0,5 0 5 15,-5 4 23-15,-1-1 0 0,1 5 3 16,0 0 0-16,-6 0 2 0,-2 3 2 16,0 2 0-16,-5 0-7 0,-1 6 1 15,-1-1 2-15,-6 5-1 0,-6 0 0 0,4 3-2 16,-11 1 0-16,0 4 0 0,-3-1 3 15,-9 0 9-15,4 2 6 0,-5-3 3 16,5 0 0-16,-7 1-3 0,7-3-1 16,-5-2-11-16,6 2 2 0,-3-3 2 15,4-1-1-15,4-1-5 0,2-2 0 0,0-1 4 16,8-4-7-16,2 1 5 0,-2-4-1 31,5-1 9-31,8-2 20 0,2-1 11 16,6-3 4-16,4 1-2 0,1-2-6 15,13 2-10-15,7-4-10 0,6 0-15 16,7 1-6-16,-8-3 0 0,-4 4-17 16,-6-4-41-16,3 0-14 0,-11 0-20 0,-2 0-34 15,-11 0-7-15,3-1-33 16,6-4-8-16,-4 3-71 0</inkml:trace>
  <inkml:trace contextRef="#ctx0" brushRef="#br2" timeOffset="178393.91">29363 7736 1003 0,'0'0'189'0,"0"0"-59"0,0 0-18 0,52-21-84 0,-18 12-12 16,20 1-13-16,11-1-3 0,7 4-28 16,-10-2-64-16,0 3-48 0,-13-2-60 15,3 5-49 1,-16 0-31-16,-3-1-56 0</inkml:trace>
  <inkml:trace contextRef="#ctx0" brushRef="#br2" timeOffset="178927.89">30307 8022 622 0,'0'0'170'0,"0"0"-54"0,0 0-87 0,0 0-29 16,0 0-51-16,0 0-18 0,20 24-32 15,-17-13 14-15,-3 6 0 0,-3-2 6 16,-2 4 31 0,-8 2 24-16,5 1 26 15,-5 3 38-15,1-1 28 0,1 0 10 0,-2 3 1 16,0-3-1-16,0 0-9 0,6 0-6 15,-6-2-14-15,5-2-13 0,0-3-9 16,-2 2-10-16,7-3-8 0,-2-3-1 16,5-1-3-16,0-2 7 0,0-2 7 0,5-4 12 15,8 2 16 1,-2-5 3-16,7-1-9 0,2 0-14 0,6-5-10 0,-3 0-9 16,16-2-3-16,3-2-3 0,4 2-20 15,-2-2-42-15,-3 0-38 0,-7 1-31 16,-13 4-39-16,10-3-26 0,-11-2-39 15,-4 4-70-15</inkml:trace>
  <inkml:trace contextRef="#ctx0" brushRef="#br2" timeOffset="179144.91">30193 8266 906 0,'0'0'225'0,"0"0"-67"0,0 0-54 0,0 0-70 0,0 0-34 0,54 0-13 16,-15 2-40-16,2 2-29 0,16-3-29 15,3 1-71-15,-6-2-33 0,-5 0-47 0,-16 0-33 16</inkml:trace>
  <inkml:trace contextRef="#ctx0" brushRef="#br2" timeOffset="179567.03">30800 8278 422 0,'0'0'238'0,"0"0"-137"15,0 0-36-15,0 0-45 0,0 0-5 16,0 0-15-16,0 0-9 0,39 19-22 16,-18-17-12-16,-1 3 6 0,1-3 30 15,0-2 7-15,-1 2 23 0,6-2 26 16,-10 0 6-16,4 0 15 0,-2-2 0 16,-2 0-5-16,-3-5-27 0,0 2-28 15,-6-2-10-15,-1-2-4 16,-4 0-12-16,3 0-14 0,-5-2 13 15,-7 1 17-15,-1-1 1 0,-10 3-1 0,2 1 0 16,-4 3 3-16,-6 1 2 0,0 3 0 16,-3 0 1-16,-4 8-4 0,4 1 0 15,-4 2-2-15,4 1-1 0,-4 4 1 16,7 0-1-16,0 4 0 0,5-1-1 16,6 3 2-16,2-1 0 0,5 1 10 15,8-1 13-15,0 0 7 0,13 0 6 16,3 0-12-16,4-1-8 15,14 0-9-15,7-5-7 16,11 0-4-16,0-8-20 0,-1-3-34 0,-4-5-46 16,-6-7-21-16,1-3-47 0,-6 0-22 0,-10 2-29 15,-6 0-43-15</inkml:trace>
  <inkml:trace contextRef="#ctx0" brushRef="#br2" timeOffset="180095.6">31451 8218 566 0,'0'0'231'0,"0"0"-180"0,0 0 17 0,0 0-68 15,0 0-11-15,8-35-48 0,-8 32-29 16,-8-1-32-16,0 4 37 0,-4 0 29 16,-1 0 54-16,-5 0 1 0,2 2 32 0,1 1 28 15,-4 3-11-15,4-2-12 0,-3-1-22 16,5 2-9-16,5-2-7 0,0 3-3 16,1-2-1-16,2 1-7 15,5 1-3-15,0-3 14 0,5 4 4 16,2 1 20-16,1-2 6 0,5 4 9 15,0-1 6-15,3 2-5 0,4 0-7 16,-2 0-14-16,3-1-9 0,-6 1-5 16,6-2-5-16,-3 1-2 15,3-2-12-15,-6 2 3 0,-2-2 3 16,5-2 8-16,-10 2 1 0,0 1 2 16,0-4 22-16,-8 3-6 0,-3-1 10 15,-7 0 13-15,-1 0-16 0,-7 2-14 16,3-2-11-16,-6-2-1 0,-5 2-2 0,0-2-23 15,6 2-18-15,-3-3-18 0,-3 1-7 16,5-1-20-16,0-3-13 0,3 0-4 16,-2 1-48-16,7-2-24 0,5 0-33 15</inkml:trace>
  <inkml:trace contextRef="#ctx0" brushRef="#br2" timeOffset="180663">31862 8079 711 0,'0'0'117'0,"0"0"-29"0,5-1-50 0,-5 7-38 0,0 3-32 15,-5 3-17-15,-3 4-22 0,1 4-7 16,-6 5 5-16,-3 0 26 0,-2 6 31 16,3-1 16-16,-4 1 4 0,4 0 27 15,-3 1 21-15,8-5 21 0,-3 2-9 16,0 1-20-16,0-2-7 0,5-3-12 15,-5-2-8-15,8 0-4 0,2-4-10 16,3-1 3-16,0-5 3 0,0-1 6 16,8-1 10-16,5-3 23 0,-5 0 1 15,10-6-8-15,3 0-15 0,-1-2-12 16,3 0-8-16,3 0-4 0,3-2-2 0,-3 2-9 16,2-1-24-16,-2 0-23 0,2 0-34 15,-2-4-33-15,-3 3-17 0,1-2-8 16,-4-5-6-16,-4-1-36 0,-3 1-21 15</inkml:trace>
  <inkml:trace contextRef="#ctx0" brushRef="#br2" timeOffset="180929.81">31743 8365 1047 0,'0'0'129'0,"0"0"-39"0,36-4-31 15,-15 3-59-15,13 1-12 0,-6 0-59 16,6 0-46-16,-3 0-54 0,-3 0-46 16,8-4-22-16,-2 0-74 0</inkml:trace>
  <inkml:trace contextRef="#ctx0" brushRef="#br2" timeOffset="181636.32">32120 6632 847 0,'0'0'163'0,"0"0"-82"0,0 0-40 0,31 26-37 0,-20-9-1 0,7 5-3 0,-3 3-29 16,6 11-12-16,0 9-6 0,5 12 6 31,-1 6 21-31,-1 5 16 0,-4-3 4 0,-2-2 0 0,3 1 3 16,0 8 15-16,-6 3-9 0,-2 7-2 16,0 4-4-16,-5 7-2 0,-3 1-1 15,0-1 0-15,-5-3 0 0,-5 1 9 16,-3 0 25-16,-5-2 14 0,-7-5-5 15,-1-1-4-15,-5-7 1 0,-2-2 0 16,2-3 0-16,-2-5-2 0,-6 0-14 16,5-9-14-1,-2-4-3-15,3-2-3 0,0-8-1 16,-1-4 0-16,9-9-2 0,-4-8-1 0,14-8 0 0,-3-1-3 16,0 2-32-16,0-2-31 0,0 0-49 15,-2-2-89-15,2-4-94 16,5-5-133-16</inkml:trace>
  <inkml:trace contextRef="#ctx0" brushRef="#br2" timeOffset="187669.3">24805 13157 301 0,'0'-4'107'0,"0"0"-47"0,0 1-15 0,0-4-14 16,0 4-21-16,0-3-5 0,0 1 3 15,0-2-2-15,0 2 0 0,0-1 2 32,0 1 7-32,0 0 15 0,0 0 10 15,3-1 6-15,0 3-1 0,-3-2-6 16,2 2-11-16,3-1-5 0,-5-1-5 15,8 3-6-15,-3-1 4 0,-2-1-5 0,7 2 5 16,1-1-1-16,-1 1 3 0,0-3-3 16,8 4-2-16,-5-1 4 0,3-1-6 15,2 0-4-15,2 1 0 0,4 1-1 16,2-2 3-16,-1 0-5 0,4-1 1 16,4 2-3-16,4-1-2 0,12-1 0 0,8 2 1 15,-1-1 0-15,4 0-1 0,-6 0 2 16,-5 2-1-16,-2 1 3 0,7-1 3 15,-5-1 6-15,8 2-3 0,2 0 1 16,1 0-6-16,-6 0-3 0,8 0-2 16,-5 0 0-16,2-1-2 0,3 1-10 15,0 1-4-15,0-1 9 0,0 0 7 32,6 0 3-32,-1-1-1 0,2 1 0 15,4 0 10-15,2 0 4 0,-5 0 0 16,4 1 4-16,1 1 0 0,5 0-3 15,-2-1 7-15,7 3-4 0,-7-3-8 16,2 2-6-16,3-2-3 0,4 1-3 16,1 3 0-16,0-3 5 0,8-1-4 15,-6 3 0-15,6 0-1 0,-1-1-2 16,6-1-1-16,8 1-3 0,-1 0 3 16,1-1-5-16,2 4-4 0,3-2 11 15,2-1-1-15,5 2 2 0,-4-2 1 16,1 3-1-16,4-1-6 0,-1 1 6 15,3-2-1-15,3 4 1 0,-3-4 4 16,5 3-4-16,0-1 2 0,1 1-1 16,-1 1 0-16,0-1-1 0,-5-1-1 15,0 2-5-15,3 0 2 0,-3-2-2 16,-8 3 0-16,5-1 2 0,-7-4 2 16,-3 4-1-16,-8-1 3 0,3-3-13 15,-10 4-4-15,-6-3-7 16,-2 1-11-16,-5-4-6 0,-8 3-26 0,-8-1-15 15,-7-2-26-15,-9-2-54 0,-12 0-25 16,-11 0-115-16</inkml:trace>
  <inkml:trace contextRef="#ctx0" brushRef="#br2" timeOffset="190005.52">25092 12705 370 0,'5'0'98'0,"-5"0"-30"0,3 0 2 0,2 1-44 0,0-1-17 15,6 0-5-15,-1 0-3 0,-2 0 3 16,5-2-4-16,-3 1 1 0,0-1-1 16,1 0 1-16,-1 0 9 0,3 2 16 15,-5-1 8-15,5 0 6 0,0-1-2 16,2-2-3-16,-2 2-2 0,2-2-7 15,4-2-2-15,-4 3-4 0,3-5-1 16,-2 0-4-16,2 3-4 0,0-4-4 0,0-1-3 16,3 0 3-16,-3-1 4 0,0-1 3 31,0 0 5-31,3 0 2 0,-3-3-3 16,2 1 1-16,1-2-5 0,0 3-9 15,-1-6 0-15,1 4-3 0,2-4-1 0,-2-1 1 16,0-1 0-16,2 1 0 0,-3-2-2 15,4 1 7-15,-4 0 4 16,1-1 3-16,5-2 1 0,-5-1-3 0,4 1-5 16,-1 1-3-16,2-4-3 0,-6 2 0 15,6-1-1-15,-5 0-4 0,5 0-5 0,-6-1 2 16,1-2 6-16,-6 5 1 0,3-4 1 16,-2 3 10-16,-3-2 4 0,0 3 5 15,0-4 3-15,2 3-2 0,-2-5-5 16,3 1-3-16,-3 2-3 0,5-3-6 15,2 0-2-15,-4-1-2 0,5-2 1 16,4-6-1-16,-1-3-5 0,7-2 0 0,-3-5-5 16,0 8 5-16,-2 4 4 0,-5 3-2 31,0 7-1-31,-3 0 4 0,2-1-1 16,1-7 1-16,2-4-2 0,8-3 2 15,-7 2-2-15,-4 7-4 0,-2 4 6 16,-2 5-1-16,-3 3 2 0,0 0-1 15,2-9 2-15,3 2 0 0,-2-5 4 16,4 1 1-16,-1 6-2 0,-4-5-2 16,6-1-1-16,-3 2 2 0,2 0-4 15,1 0 0-15,-5-3 1 0,2 3-1 16,2-3 0-16,-4 2 0 0,5 0 1 16,-3-1-1-16,2 1 0 0,1 0 1 15,0 0-1-15,-1 0 3 0,6 1-1 0,-5 1-2 16,0 0 1-16,2 1-1 0,-3 1 0 15,6 0-1-15,-5 0 0 16,5 3 0-16,-6 0 1 16,1 0 0-16,0 0 1 15,5 2-1-15,-3 0 0 0,3-1 0 16,0 2-2-16,-3 0 2 0,8 2 1 16,-3-1-1-16,1 2 0 0,-1 0 0 0,3 2-1 15,-2 1 0-15,-1-1 1 0,6 3 0 16,-6 1-1-16,3 1 0 0,3 1-1 15,-6 0 2-15,6 2-2 0,-6 1 0 16,0 0 2-16,3 1-3 0,3 1 2 0,-6 3 0 16,6-3 1-1,-6 3-1-15,6 2 1 0,0-1-1 0,-1 1 0 0,1 0 1 16,-3 0-1 0,8 1-1-16,-6 2 2 0,1 3 0 0,2-1-3 0,-5 2 1 15,0 1 2 1,0 1-3-16,-3-1 3 0,1 2 4 0,4 1-3 0,-4 1 2 15,2 0 0-15,-3 1-1 0,6-1 0 16,-1 4-2-16,-4-2 1 0,10 5-1 31,-11-5 0-31,6 4 0 0,-1-2-2 16,-9 0-1-16,7 1 2 0,-3 2-2 16,0 1 2-16,-2 1 0 0,-3 0 1 15,3 0 0-15,-5 1-1 0,5-1 4 16,-6 3 1-16,1-1-2 0,0 0 1 15,-1 1-1-15,6 1 2 0,-5 1-3 0,0-1 0 16,5 3 1-16,-3-1 4 0,-3 3 8 16,6-2-1-16,0 2-7 0,-3 2-4 15,3-3 2-15,-5 5-4 16,5-3 1-16,-3 0-1 0,-2 2 0 16,-1-2-1-16,6 0 0 0,-5 1 0 15,-1 0-1-15,6 5 2 0,3 5 0 16,-1 5 0-16,6 1 3 0,-3-4-2 15,-8-4-1-15,-2-4 1 0,5 2 0 16,-6-2-1-16,6 4 0 0,-5-2 1 16,-1-1 2-16,6 2 0 0,-3-4 3 15,-2 5-3-15,0-3-2 16,5 1 2-16,-6 2-3 0,6-5 1 0,-3 5 0 16,3-3-1-16,0 0 0 0,-3 1 0 15,3-3 0-15,3-1 0 0,-4 4 1 16,1-4 4-16,-2-4-1 15,-4-6 3-15,-2-4-3 0,-5 0 2 0,8 2-4 16,0 6 0-16,2 3-2 0,3-2 1 16,0-1 1-16,-1 2-2 0,-1-1 0 15,-4-4 0-15,6 3 1 16,-5-3-1-16,5 2 0 0,-3-3 0 0,-2 0 0 16,4 1 2-16,-4-3-2 0,0-1 1 15,-1 1-1-15,1-2 0 16,0 0 0-16,-3 0 0 0,3 0-1 0,-6-3 2 15,6 2-1-15,-3 0 1 0,-3-3-1 16,6 2 0-16,0 0 1 16,-3-3-1-16,2 3 0 15,1-3 0-15,5 1 0 0,-3 2 0 16,-2-3 0-16,5 1 0 0,2-2 1 16,-2-1 0-16,0 4-1 0,-3-3 0 15,3-1 1-15,0 3-1 0,-3-3-1 16,3-1 1-16,-6 3 1 0,6-4-1 0,-5-1 1 15,2 1-1-15,-5-1 0 0,3-3 0 16,0 2 0 0,-1 0 0-16,1-2 1 0,0-1-1 0,-1 1 0 0,1-3 0 15,0 3 0-15,-1-1-3 0,1-1-21 16,-3-2-24-16,-2 3-26 0,4-4-35 0,-7 1-69 16,8-3-62-16,-8 0-95 0</inkml:trace>
  <inkml:trace contextRef="#ctx0" brushRef="#br2" timeOffset="191140.11">28516 13023 552 0,'0'0'144'0,"0"0"-36"0,0 0-31 0,0 0-55 16,0 0-13-16,13-26-9 0,-11 20-2 15,4 3 2-15,1-3-5 0,-1 2-1 16,-4-1 0-16,6 2 5 0,-3 1 1 16,0 1 2-16,-2 0 19 0,2-1 13 15,-2 2 13-15,2 0 0 0,0 0-15 0,-5 0-9 16,2 3-10-16,-2 0-9 0,6 6-1 16,-6 1-1-16,5 2 1 0,-5 5 1 15,0 1 1-15,0 6-1 0,0 0 3 16,0 10 0-16,-5 7-1 0,-1 4 3 15,6 4-2-15,-2-6-4 0,2-4-2 0,0-11-1 32,2-4-1-32,4-5 0 0,-6-2 0 15,5 5-5-15,-3 1-23 0,6 2-29 16,2-2-37-16,-2-4-31 0,0 3-54 16,0-6-21-16,-1-3-92 0</inkml:trace>
  <inkml:trace contextRef="#ctx0" brushRef="#br2" timeOffset="191703.77">28816 13601 737 0,'0'0'110'0,"0"0"-22"0,0 0-53 0,0 0-27 0,0-2-7 0,0-1-1 0,0 1-8 16,0-2-5-16,-6 4 4 0,-1-1 6 15,-1 0 0-15,-2 1 3 16,-1 1 4-16,-2 3-1 0,-5 2 1 15,3 3-2-15,-3 0-1 0,2 4 2 0,1 2 6 16,-3 1-1-16,2 3 8 0,3-1 4 16,0 4 1-16,6-1 3 0,1 3-1 15,4-3-3-15,2 1 4 0,2-1 5 16,4-1 0-16,1-3-9 16,6 0-4-16,3-4-2 0,4 1-8 0,1-6-2 15,5 0-1-15,0-3 2 0,-3-3-3 16,3-2 1-16,0 0 0 0,-3-6-1 15,3 0 2-15,-6-3 5 0,1-1 20 16,0-3 7-16,-3-1-7 16,-5 0-12-16,-3-2-8 0,3-1-4 15,-5-2-1-15,2 0-4 0,-10 2 0 16,8 0-2-16,-8-1-3 0,0 5-2 16,0 0-2-16,-5 0 3 0,2 5 6 15,-2-1-2-15,-3 1 0 0,-5 4 1 16,0-2-3-16,-2 3 0 0,2 1 0 15,-5 2-5-15,2 0-12 0,3 2-16 16,-2 3-13-16,2 3-25 0,0 2-34 16,0 1-42-16,5 10-48 0,1-5-41 15,1-1-146-15</inkml:trace>
  <inkml:trace contextRef="#ctx0" brushRef="#br2" timeOffset="193308.71">26084 12015 577 0,'0'-4'117'0,"0"-3"-26"0,3 2-45 0,2 0-25 0,-5-1-19 16,3 2-1-16,2 1-1 0,-5-2 0 15,5 3 0-15,-5 1 1 0,3 0 0 16,2-1 12 0,-5 2 14-16,2 0 14 0,4 0 3 0,-1 1-4 0,3 2-12 0,-3 5-13 15,-3 1-9-15,3 3-5 0,-2 3-1 31,2 4 0-31,-5 6 0 0,0 2 1 16,0 10-1-16,0 8 1 0,0 7 1 16,5 4 1-16,-5-3-1 0,3-3 2 15,2-7 1-15,-2-1 3 0,2 1-1 16,0-2-1-16,-5 0 0 0,3-1 4 0,2-3 5 16,-3 0 0-16,-2-3 4 0,3-1-1 15,-6-5 6-15,3-5 0 0,0-4 1 16,0-1-8-16,0 4 2 0,0 0 0 15,0 1-2-15,0 0-5 0,0-1 0 16,3-2-2-16,0 0-5 16,-3-1 1-16,5-1 2 0,-5-3-4 0,2-2 0 15,4 0-1-15,-6-2-3 0,0-2 0 0,5-2 1 16,-3 1-1-16,-2-2-2 0,5-2-20 16,-2-1-33-16,2-2-24 0,-5 1-21 15,5 0-39-15,3-2-31 0,-5 0-43 31,7 0-40-31,-7-2-117 0</inkml:trace>
  <inkml:trace contextRef="#ctx0" brushRef="#br2" timeOffset="194093.17">25826 13601 298 0,'0'0'149'0,"0"0"-67"0,0 0 5 0,0 0-65 0,0 0-11 16,0 0-5-16,3 0 13 0,4-1 0 16,-1-2-6-16,1 0 0 0,4-1 4 15,-1 1 3-15,3-2 10 0,0 2 5 31,0-1 5-31,2-1-2 0,-2 4-5 0,5 0-5 16,-7 0-3-16,7 0-2 0,2 1-11 16,-4 0-8-16,2 2-4 0,-3-1-2 15,4 5-2-15,-7-1-5 0,4 3-17 16,-8 0-6-16,2-1 7 0,-2 5 10 16,0 2 2-16,-3-1 6 0,-5 3 5 15,0 0 1-15,-5 3 1 0,-3 1 1 16,-3 0 0-16,1 1 3 0,-3 0 2 0,0 0-5 15,-2 0-1-15,-6 1 1 0,3-1-1 16,3 0 0-16,-6-1 0 0,-2 1 0 16,7-4 1-16,-5 1 2 0,1-3 2 15,4-1 4-15,3-1-1 0,0-1-1 0,1-4-3 16,6-1 0-16,4-1 4 0,-3 0 5 31,5-3 4-31,5 2 19 0,3-1 8 16,-1-2-3-16,6 2-6 0,3-1-15 15,7-2-11-15,-2 0-7 0,2 0-2 16,8-1-1-16,-8 0-21 0,6 0-11 16,-4 1-19-16,4-1-23 0,-3-2-5 15,-1 0-19-15,-4-2-29 0,5-1-32 16,-5 0-83-16</inkml:trace>
  <inkml:trace contextRef="#ctx0" brushRef="#br2" timeOffset="194424.38">25800 13829 575 0,'0'0'260'0,"0"0"-137"0,13 0 23 0,0-2-89 16,8 0-20-16,-1-2-15 0,14 2-12 0,7-4-3 15,6 0-6-15,-6-1-1 16,-5 6-41-16,-2-2-54 0,5 2-46 15,2 1-19-15,0 0-10 0,-4 1-8 0,-12 1-59 0</inkml:trace>
  <inkml:trace contextRef="#ctx0" brushRef="#br2" timeOffset="194877.03">26366 14011 634 0,'0'0'147'0,"0"0"-53"0,0 0-33 16,0 0-49-16,0 0-10 0,0 0-2 15,34 19-7-15,-29-11-17 0,-5 2-14 0,0 2 7 16,0 3 17-16,0 3 12 0,-10 1 2 16,7 2 3-1,-5 0 4-15,-2 1 1 0,2 1-1 16,0 0 0-16,1-2-1 16,-6 1-3-16,5-2-1 0,3 1 1 0,-3-1 1 15,0-2 3-15,3-2 3 16,0 0 4-16,5-3 6 0,0-2 11 15,0-1 6-15,5-2 3 0,0-3 1 16,6-1-8-16,-1-3-7 0,5-1-3 0,4-1-6 16,1-3-7-16,1 0-6 0,0-3-4 15,-1 1-3-15,1 0-17 0,5-3-15 16,-6 3-20-16,-4-3-24 0,5 1-13 16,-3-1-11-16,-8 0-32 0,8-3-14 15,-5 0-77-15,-10 3-73 0</inkml:trace>
  <inkml:trace contextRef="#ctx0" brushRef="#br2" timeOffset="195127.26">26384 14244 724 0,'0'0'194'0,"0"0"-74"0,0 0-38 0,0 0-41 0,31 1-21 16,-13-2-20-16,3-2-7 0,0-3-40 0,-1 0-47 15,1-3-46-15,5 0-42 0,2-5-7 16,-2 3-39-16,-5 0-59 0</inkml:trace>
  <inkml:trace contextRef="#ctx0" brushRef="#br2" timeOffset="195558.56">26630 14181 456 0,'0'0'153'0,"0"0"-96"15,0 0 61-15,0 0-64 0,0 0-44 16,-8 37-10-16,16-32-1 16,-1 1-15-1,6-3-21-15,0 1 6 0,3-1 10 16,-1-1 21-16,3 1 0 0,-2 0 33 15,5-1 14-15,-1-1 9 0,3-1 6 16,-2 1 8-16,0 1-12 0,-1-2-24 16,-4 0-9-16,2-4-12 0,-2-1 0 15,-4 0-8-15,1-2-1 0,0-2-4 0,-5 2-5 16,0-2-3-16,-8-3-8 0,5 1-2 16,-5 1 12-16,-5-1-23 15,0 2 9-15,-3 0 19 0,0 3-4 16,-5 1 1-16,0 4-2 0,-2 1 4 15,2 0 1-15,-3 3 0 0,-2 4-1 0,3 2-1 16,-3 3 0-16,5 2 2 16,-3 0 1-16,3 3-1 0,6-2 1 15,-1 2 0-15,3 0 8 0,0-1 2 16,5 1 6-16,5-2 0 16,0 2 1-16,5-2 2 0,3 0 3 0,0-2 0 15,5 1 1-15,-2-5-8 0,4 2-5 16,1-4-6-16,0-4-4 0,-1-3-16 15,6 0-23-15,0-3-36 0,-3-4-29 16,8-2-32-16,0-5-46 16,0 1-48-16,-2-1-97 0</inkml:trace>
  <inkml:trace contextRef="#ctx0" brushRef="#br2" timeOffset="196078.25">27296 14144 474 0,'0'0'204'0,"0"0"-79"0,0 0-7 0,0 0-94 16,3-24-24-16,-3 18-44 0,0 0-24 16,-3 1 11-16,-2 0-20 0,-3 1-1 15,-2 3 30-15,2-1 13 16,-5 2 4-16,3 0 7 0,-8 2 23 15,2 1 1-15,-2 2 14 0,3 1 17 16,2 1 10-16,-3 2-10 0,-2 1-10 16,5-1-2-16,1 2-3 0,1-2-7 15,6 0-8-15,-3 1 1 0,8-1 0 16,0 0 2-16,0 1-2 0,3-3 12 0,7 0 7 16,-2 2-2-16,5-2 5 0,-3 1 8 15,8-1-9-15,-5 1 8 0,3 0 2 16,2 0-9-16,-3-1 5 0,3 1-6 15,-2 0-4-15,-3 1 4 0,2-3-4 16,3 0 0-16,-5-1-8 0,-2 0-4 16,2 1-3-16,-6-1-2 0,4-1-2 0,-9 1-1 15,-2-1 1-15,0 0 4 0,-2 2-1 32,-11 1-2-32,0-1 1 0,-3 0-2 15,-2 0 0-15,-8 0 1 0,3 1-1 16,-8-1 0-16,3 0-7 0,4-2-15 15,-1 2-16-15,4-1-25 0,0 0-23 16,1-2-35-16,7-1-10 0,0-2-35 16,0 0-59-16</inkml:trace>
  <inkml:trace contextRef="#ctx0" brushRef="#br2" timeOffset="196545.45">27511 13961 476 0,'0'0'92'0,"0"0"-10"0,0 0-25 0,0-3-53 0,5 7-4 16,-5 1-8-16,0 2-9 0,0 2-9 15,0 3 2-15,0 2 17 0,-5 3 3 0,2 2 4 16,-2 2 2-16,0 2 10 0,2 1 20 16,-4-1 4-16,1 4 7 0,1-1 13 15,-3-1-12 1,6 2-15-16,-3-3-3 0,-3 2-4 15,3-4-2-15,2 0-5 0,-2-1-5 0,5-2-2 0,-5-1 1 16,2-1 0-16,3-2 5 0,3-3 3 31,2-2 4-31,3-3 4 0,5 0 4 0,0-3 0 0,2-1-16 0,3-1-9 16,3-1-4-16,0-1-5 0,-1 0-13 16,6 0-19-16,-5-2-18 0,2-1-16 15,3 0-10-15,-6 2-11 0,1-3-13 16,0-1-6-16,0-4-18 0,-1 2-48 15,-2-1-53 1</inkml:trace>
  <inkml:trace contextRef="#ctx0" brushRef="#br2" timeOffset="196778.98">27358 14155 804 0,'0'0'131'0,"0"0"-10"0,0 0-90 0,34-11-31 0,-13 3-26 0,7 3-56 15,-2-4-34-15,15-1-90 0,-5 1-48 16,-2 0-124-16</inkml:trace>
  <inkml:trace contextRef="#ctx0" brushRef="#br2" timeOffset="197694.28">25188 12668 410 0,'0'0'102'0,"0"0"-25"0,0 0-4 0,0 0-21 0,8-13-21 16,-3 12-3-16,3-2 13 0,-1-1-11 15,4 2-5-15,-1 0-1 0,0 2 0 16,3 0-5-16,-2 0-1 0,7 3-2 16,-5 3 0-16,2-1 1 0,3 5-6 15,-2 0 0-15,-1 2 3 16,3 3-3-16,-2-1-2 0,2 5-4 16,-3 0 0-16,3-2-2 0,3 4-2 15,-5 1-1-15,2 1 2 0,2-1-2 16,1-1-1-16,-5-1-7 0,2-4-14 15,2 0-4-15,1-3-13 16,-6-4-14-16,4-3-13 0,-4 0-27 0,1-4-38 16,2-4-20-1,-5-2-49-15,-1-2-21 0</inkml:trace>
  <inkml:trace contextRef="#ctx0" brushRef="#br2" timeOffset="198013.45">25534 12648 656 0,'0'0'208'16,"0"0"-95"-16,0 0-22 16,0 0-77-16,0 0-11 0,0 0-3 0,21 14-12 15,-8-8-23-15,0 2-24 0,-3 1 7 0,8 1 8 0,-5 2 27 16,0-1 17-16,2 2 3 15,-2 5 12-15,0-3 16 16,3 2 0-16,2-3-8 16,-3 3-12-16,-2-4-9 0,3 2-2 15,2-2-23-15,-3-2-39 0,3-3-29 16,-7-2-49-16,7 0-13 0,-5-5-30 16,0-1-43-16</inkml:trace>
  <inkml:trace contextRef="#ctx0" brushRef="#br2" timeOffset="198314.25">25780 12519 618 0,'0'0'217'16,"0"0"-95"-1,0 0-61-15,0 0-53 0,0 0-3 0,0 0-2 0,0 0-3 0,28 31-3 32,-20-21-22-32,2 1 9 0,0 0 5 15,1 1 10-15,2 3 1 0,-3-1 4 16,8-1 18-16,-5 3 0 0,0-2 0 16,2-1-4-16,6 2-11 0,-8-2-6 15,8-2-1-15,-6 0-13 0,3-2-28 16,3-1-23-16,-6-3-29 0,4 1-26 15,-7-4-28-15,9-2-8 0,-11-1-69 16</inkml:trace>
  <inkml:trace contextRef="#ctx0" brushRef="#br2" timeOffset="198511.78">25976 12309 959 0,'0'0'130'0,"0"0"5"16,0 0-41-16,0 0-80 0,0 0-14 0,41 13-32 16,-28-5-69-16,8 2-54 0,12 4-109 0,-9 0-51 15</inkml:trace>
  <inkml:trace contextRef="#ctx0" brushRef="#br2" timeOffset="205338.06">23922 18141 95 0,'0'0'28'0,"0"0"-20"15,0 0 22-15,0 0 4 0,5 0-9 0,-2 0 23 16,2-3 23-16,2 2-27 0,-1-1-1 15,1 1 4-15,-1-2-7 0,1 1 5 16,1 1-6-16,-3 0-2 0,3 0-6 16,0-1-2-16,2 0-6 0,0 1-2 15,1 0-5-15,-1-2 1 16,0 3-2-16,3 0 0 0,-2-1-3 16,2 0 5-16,-1 1-2 0,4 0-4 15,-3 0-1-15,5 0-4 0,-5 0-6 16,2 0 2-16,1 0 1 0,2 0-1 15,3 0-1-15,-1 0 1 0,1 0-1 16,0 0 2-16,5 0 0 0,-1 0 5 16,4 0 1-16,-1 1-8 0,1 0 4 15,9 2-2-15,4-1 0 0,4 0 0 0,-2 1-2 0,3-1-1 0,-6 2 2 32,-2-2-1-32,2 1 2 0,0 3 2 15,-2-3 3-15,3-1-1 0,1 1-6 16,4-1 6-16,-1-1-2 0,1 0 7 15,2-1-5-15,0 0-5 0,3 0-1 16,0-1-1-16,-1 1 1 0,3 0 1 16,1-1-2-16,-1 1 1 0,-2-2 1 15,2 1-2-15,5-1 0 0,-4 2 1 16,-1-2-1-16,3 0 0 0,2 0 1 16,3-2 0-16,-2 2-1 0,2-1-1 15,-3 0 1-15,3 0-2 0,3 1 2 16,-1-1 2-16,1 0-1 0,2 0-1 0,0 1 1 15,3-1 2-15,-5-1-1 0,4 1 1 16,-1-1-2-16,-1 0 0 16,2 2 2-16,1 0-1 15,3-2 0-15,-4 1 0 16,1 0-2-16,2-1 1 0,-2 0 0 16,5 2 0-16,5-4 8 0,-5 4-4 15,5-2 3-15,-5 0 5 0,3 1 2 0,-3 3 0 16,5-2-2-16,-3 2-5 0,3 0 1 15,3 0 0-15,-3 0 2 0,3 0-3 16,-3 2-1-16,8 1-3 0,-3 0 2 16,3-1-1-16,5 1 11 0,-3-2-9 15,3 4 1-15,-2-2 3 0,10-1-1 16,-6 3-3-16,3 0 1 0,3-3 0 0,-5 5 0 16,7-3 7-1,-2 1-1-15,7 0-4 0,1 1 1 0,-6-3-4 0,6 3-5 16,-8-2-2-16,2 2 0 0,-2-2-2 15,-6 1-7-15,-4 0-14 0,-3-1-13 16,-6 0-9-16,-2-1-22 0,-10 2-27 16,-5-3-20-16,-8 0-29 0,-3-1-29 31,-15 0-40-31,-11-1-125 0</inkml:trace>
  <inkml:trace contextRef="#ctx0" brushRef="#br2" timeOffset="207856.56">24139 17622 256 0,'0'0'63'16,"0"0"-27"-16,0 0 15 0,0 0-25 0,0 0-16 0,0-2 4 16,0 2 12-16,0-1-3 15,0 0-2 1,0 1 7-16,0 0-1 0,0-1 1 16,0 1 0-16,0 0-1 0,0 0-4 15,0 0-7-15,0 0-9 0,0 0-6 16,5 0 0-16,-5 1 6 0,8-1 3 15,-3 1-1-15,3-1-3 0,2 0-1 16,0 0-1-16,3 0-2 0,0-1 3 16,3-3 0-16,-1 2 6 0,3-2-1 0,3-1 7 15,0 0-2-15,-1-1-3 0,-2-1 0 16,6 0-6-16,1-2 0 16,-4-1 0-16,5 0-3 0,-3-3 4 0,3 1-2 15,0-2 2-15,-3 1 2 0,3-1-1 16,0-1-1-16,2 3-1 0,-5-3-1 15,3 1 0-15,0 0-1 0,0 0-2 0,2-2 1 32,-4 3 1-32,7-4-2 0,-8 2-1 15,8-2 0-15,-8 2 2 0,8-3 2 16,-8 3 1-16,6-2 0 0,-3-1 3 16,0 2-3-16,-1-2 0 0,-1 2-1 15,2-1 0-15,-1-2 1 0,-1 3 3 16,1-2 3-16,-4-1 1 0,5-1-3 15,-3 0 2-15,3 3 0 0,-5-2-4 0,5-1 0 16,-3 0-2-16,3 0 1 0,-6-1-1 16,6 1-1-16,-5 0 1 0,-1 1-1 15,1 1-1-15,0-1-1 16,-6-1 2-16,6 1-1 16,-3 3 0-16,3-3 0 0,-6-1-4 0,3 0 3 15,3 4-2-15,0-3-1 0,-6 0 2 16,3 1 0-16,3 1-1 0,-6-1 3 15,4-2-1-15,-4 3 3 0,3 1-3 16,-5-3 2-16,3 0-1 0,-4 3-1 0,4-2-1 16,-3 0-2-1,0 1 0-15,-5 0 2 16,5 1-2-16,-1 0 2 0,-4-3-2 0,5 5 0 16,-5-3 1-16,5 3-1 0,-5-2 0 15,-1 2 1-15,6 0 0 0,0-3 1 16,-5 3 1-16,2-2-3 0,1 1 3 15,1-2-1-15,1 4-1 0,0-4 2 16,-5 3 0-16,5 1-1 0,0-4 0 16,-5 4 2-16,5-2-3 0,-1-1 3 0,-4 3-2 15,5-3 0-15,0 2 0 0,-3-1-2 16,8 0 0-16,-10-1 3 0,5 2-3 16,0 0-2-16,-3-3 2 0,3 5 2 15,-2-4-1-15,-1 2-1 0,0 1 0 0,1 1 0 16,-1-2 0-16,0 0 0 0,1 3 0 15,2-1 0-15,-3-1 1 0,0 0-1 16,1 2 0-16,2-1 1 0,-1 1 1 31,1 1 0-31,0-1 1 0,0 1-2 16,3-1-1-16,-3 1 0 0,2 1 0 16,-2-1 0-16,5 0 1 0,-8 0-1 15,9 1 0-15,-4-2-1 0,3 1 2 16,-5 0-1-16,8 0 0 0,-8 0 0 15,7 1 0-15,-4 0 0 0,-1 2 0 16,3 1 0-16,-2-3 0 0,2 4 0 16,3-2 1-16,-1 0 0 0,1 3-2 15,0-3 1-15,-1 3 0 0,1-2 1 16,5 4-1-16,-5-3 0 0,4 2 1 0,-1 0 0 16,1 1 0-16,1-1 0 0,-2 0-1 15,1 1 1-15,4 0-1 0,-3-1 0 16,2 3 0-16,1-1 1 15,2 1-1-15,-3 1-1 16,-2-1 1-16,2 3-1 0,1-1 2 0,-1 0 1 0,3 3-1 16,-8-2 4-1,8 1-2-15,-7 2 0 0,7-3 1 16,-8 5 1-16,8 0-3 0,-3-3 3 16,-2 3 2-16,3 1-4 0,-1 0 1 15,0-1 0-15,-2 2-2 0,3 0 1 16,2 4 0-16,-8-3-2 0,3 2 0 15,0 0 0-15,-3 1 1 0,3 0 0 0,-6 0-1 16,6 2 3 0,-5-1-1-16,2 3 3 0,-2-1 1 0,5 1 0 0,-6 0 2 15,1 3 2-15,5-1-1 0,0 2-3 16,-6-1 1-16,9 0-4 0,-9 1 2 16,6 0-3-16,-2-1-2 15,1 0 1-15,1 0-2 0,-3 0 1 0,3 1 0 16,-5-1-1-16,5 3 0 0,-3-3 0 15,3 2 1-15,-5-1 0 0,-1 0-2 32,6 0 2-32,0-1-1 0,-5 1 1 15,2 0 0-15,-2 0 1 0,4-1-1 16,-4 3 3-16,5-2-1 0,-5 0 3 16,2 1-4-16,3-1 3 0,-6 0-3 15,6 0 0-15,-3-1 1 0,3 4-2 16,0-6 2-16,0 4-3 0,-3-6 1 15,6 4 3-15,-4-2 0 0,1 2 1 0,3 0 2 16,-3-1 1-16,2 1-2 0,-2 0 0 16,2 0 3-16,-2 1-1 0,2-2-4 15,1 1-1-15,-1 0-3 0,3 0 1 16,-2-1 0-16,-1 1 1 0,6 0-2 16,-6 0 1-16,3-1-1 15,-2 0-1-15,-4 0 1 0,4-2-1 16,-1 1 0-16,3 1 1 0,-7-1 0 15,7 1 1-15,-8-4 0 0,3 3-1 16,2 0-1-16,-2 0 1 0,2-4 0 16,-2 2 1-16,-3-3-1 0,3 3 0 15,3-3 1-15,-3 3-1 0,-1-3 1 16,4 0-1-16,-3 2 0 0,2-3 0 16,-2 0-1-16,-3 2 0 0,3-2 1 15,2-2 0-15,-7 0-1 0,5 1 1 16,0-2 0-16,-6 3 0 0,9-2 0 15,-8-3-1-15,-1 3 1 0,6-1 0 16,-5 0 0-16,-1 0 1 0,1 0-1 16,0 0 0-16,5 1 0 15,-6-2 1-15,3-1 0 0,3 1 0 0,0-3 0 16,-3 2 1-16,3-1-2 0,0-2-1 16,-5 0 1-16,7 1 0 0,-7-1 1 15,5-2-1-15,-3 0 0 0,3 1-3 16,-6 0-5-16,1-2-5 0,5-2-3 0,-11 0-1 15,4 0-4-15,1 0 1 0,-4 0 0 32,2-1-4-32,-5-2-13 0,-3 0-7 15,3-1-18-15,-5 1-18 0,2-3-39 16,-2 3-41-16,-3-7-49 0,-2 1-30 16,-3-2-160-16</inkml:trace>
  <inkml:trace contextRef="#ctx0" brushRef="#br2" timeOffset="208840.83">27237 17892 212 0,'0'0'13'0,"0"0"6"0,0 0 8 16,0 0 0-16,0 0-6 0,13-4 18 15,-13 3 22-15,2 0-1 0,-2 1 3 16,6-1-10-16,-6 0 3 0,0 1 0 16,0 0-1-16,0 0 4 0,0 0-8 15,0-1-12-15,-6 1-10 0,6 0-17 0,-2-1-4 16,2 0 1-16,0 1-4 0,0 0-5 15,0 3-1 1,0 5 0-16,0 3 1 0,0 3-1 0,2 5 2 0,4 2 2 16,-1 3 0-16,-5 2 3 0,2 3 6 15,3 0 2 1,-5 1 4-16,3-3 2 0,-3 0-6 0,5-3 0 0,-5 0-8 16,0-6-5-16,0-1 3 0,-5-3 8 0,5-3-9 15,0-3 4-15,0-1 4 0,0-4-1 16,0 2-4-16,0-3-2 0,0 0-4 31,0-1 0-31,0-1 0 0,0 0-15 16,0 0-25-16,0 0-41 0,0 0-37 15,5-4-66-15,0-2-40 0,3 3-144 0</inkml:trace>
  <inkml:trace contextRef="#ctx0" brushRef="#br2" timeOffset="209704.65">29464 17973 274 0,'0'-2'35'0,"0"1"12"0,0-1 13 0,5-2 9 0,-5 1-18 16,0 0-10-16,0 0 2 15,0 0-8-15,0 1 0 0,0 1 7 0,0 1 2 16,0 0 2-16,0 0-4 16,0 0-6-16,0 0-4 0,0 1-7 0,0 6-3 15,0 1 5-15,0 4 2 0,-5 2-4 16,5 3-6-16,-2 1-5 0,2 3-3 16,-6 3 4-16,6 0 2 15,0 1 0-15,-5 0-2 0,5-2-3 16,0-1-5-16,-2-3-5 0,2-2 0 15,0 1-1-15,0-3-1 0,0 0-1 16,0-1-8-16,0-1-20 0,0-1-20 16,0 0-38-16,0-2-43 0,2 1-60 15,3-3-32-15,1-4-179 0</inkml:trace>
  <inkml:trace contextRef="#ctx0" brushRef="#br2" timeOffset="210592.59">29353 18613 282 0,'0'0'75'0,"0"0"-21"0,-10 0 11 0,7-2-14 0,3 0-22 0,0 0 8 16,-5-1 8 0,5-2 7-16,0 1 3 0,0-3-15 0,5 1 9 0,-2-1-5 31,2 0-6-31,8-1-3 0,-5-1-2 15,5 3-2-15,-1-1-5 0,4 3-5 16,-3-1-12-16,2 3-4 0,-2 0 0 0,5 2-4 16,-2 1 1-16,-3 4-2 0,0 2-1 15,0 5 0-15,-6 2 0 0,1 1 0 16,-3 5-5-16,-5 0 0 0,-5 2 0 16,3 0-3-16,-11 1-2 15,0-2 0-15,0-4-5 0,0 1-3 16,-3-3 7-16,3 0 0 0,1-1 7 15,4-3 5-15,-5-1 0 0,5-3 2 0,3-1 1 16,-3 0 4-16,8-2 4 0,0-2 2 0,0 0-7 16,0-1 1-1,5 1 22-15,-2-1-12 0,5-1 5 0,5 0 5 16,0 0-7-16,-1 0-6 16,4 0-5-16,-3-1-1 0,5-2-4 0,-8 1-3 0,8 0-1 15,-5 0 0-15,3 0-3 0,-3 0-10 16,0 2-11-16,0-1-9 0,2 0-18 31,-7-1-3-31,2 0-15 0,-2 1-26 16,-5-2-42-16,2-2-22 0,-5 1-71 15,0-3-57-15</inkml:trace>
  <inkml:trace contextRef="#ctx0" brushRef="#br2" timeOffset="210792.95">29423 18744 533 0,'0'0'70'0,"0"0"-28"0,0 0 49 16,0 0 4-16,0 0-9 15,8 5 28-15,5-5-7 0,-1 0-13 0,4 0-13 0,2-3-19 16,5-1-33-16,1 0-22 0,-4-4-7 16,1 3-21-16,0-3-16 0,-6 2-22 31,6-1-32-31,-1 1-14 0,6 0-37 15,-5 1-45-15,7-1-42 0,-7 0-59 0</inkml:trace>
  <inkml:trace contextRef="#ctx0" brushRef="#br2" timeOffset="211243.29">29885 18783 442 0,'0'0'89'0,"0"0"-20"16,0 0 19-16,0 0-21 0,0 0-3 0,0 0-2 31,0 0-15-31,0 1-22 0,0 1-15 16,0 1 0-16,-5 3 13 0,3 2 15 15,2 6-5-15,-6-1-13 0,1 4 0 16,3 0-7-16,-3 0-1 0,-3 2-7 16,3-1 2-16,2 1-6 0,-2-1-1 15,5-3 0-15,-3 0 6 0,3-2-5 16,0-3-1-16,0 0 10 0,0-1-8 0,0-3 9 16,3 3 3-16,-3-4 5 0,5-2 10 15,-2 1-8-15,7-2-7 0,-7-2-13 16,9 0 7-16,-4 0-3 0,5-1-5 15,5-2 0-15,-2-5-20 16,-3 0-35-16,2-4 9 0,3 1-48 0,-2-1-42 16,-3 1-7-1,2-7-20-15,-2 4-26 0,-3 2-126 0</inkml:trace>
  <inkml:trace contextRef="#ctx0" brushRef="#br2" timeOffset="211427.14">29831 18927 629 0,'0'0'72'15,"0"0"-15"-15,0 0 58 0,0 0-14 16,0 0 6-16,0 0-4 0,41-2-39 16,-28-2-41-16,3-1-21 0,-3 1-2 15,5-2-2-15,-8 0-31 0,8-2-21 16,-2 1-25-16,2-1-24 0,-3 1-28 15,11-5-51-15,-5 2-59 16,0 0-109-16</inkml:trace>
  <inkml:trace contextRef="#ctx0" brushRef="#br2" timeOffset="211860.58">30172 18833 375 0,'0'0'28'0,"0"0"-7"0,0 0 91 15,0 0-25-15,0 0-35 0,-15 35-1 16,15-29-6-16,0-2-8 0,2 1-6 16,3 1-2-16,3-3 6 15,0 0-1-15,2 0-13 0,1-1-4 0,2 0-1 16,-1-1-5-16,-4 0-5 0,5 1 0 16,-5-2-3-16,5 0 5 0,-5 0 4 15,2 0-2-15,-2-4 5 16,5 2 9-16,-6 0-13 15,1-1-7-15,0-1-3 0,2-2 1 0,-2-1-2 0,-6-2 0 16,9-1 0-16,-9 0-3 16,4 0 0-16,-6 0-1 15,2 1-2-15,-2 1 0 0,-2 3-3 0,-4-1 4 0,-1 3 5 16,-6 2 0-16,0 1 0 0,-3 0 0 16,-4 4 1-16,2 4 0 0,-3 1 2 15,5 3 4 1,-2-1 6-16,8 2 4 0,-3 1-2 15,0 1 5-15,5 0 4 0,3 0-3 16,5-2-4-16,0-1 7 0,0-1-3 16,8 0-4-16,2-2-7 0,1-1-10 15,7-1-8-15,-3-4-26 0,6-2-41 16,0-1-34-16,4-4-28 0,1-3-35 16,10-7-36-16,-10 2-86 0</inkml:trace>
  <inkml:trace contextRef="#ctx0" brushRef="#br2" timeOffset="212311.05">30588 18806 506 0,'0'0'84'0,"0"0"13"0,0 0 0 0,0 0-42 0,0 0-2 15,26-26-4-15,-26 21-21 0,0-1-8 16,0 1-13-16,0 0-6 0,-5 0-2 16,2 1-6-16,-7 3-9 0,2 1-3 15,0 0 10-15,1 2 7 0,-1 4 1 16,-5 0 1-16,5 1 0 0,-2 3 1 16,2-1 2-16,0-1-2 0,1 2-1 15,2 0-2-15,-1 1-3 0,4-1 4 16,2 1 1-16,0-2 3 0,8 3 4 15,-3-3 5-15,2 1 9 0,1-4 2 16,5 1-3-16,0-2-5 0,0 4-7 0,-3-6-1 16,3 3 7-16,0-1 7 0,0-1 4 15,0 1-3-15,-5 0-5 0,-1-2-3 32,-1-1-4-32,-4 2 6 0,-2-2 3 15,0 2 3-15,-2-2 15 0,-6 4-15 0,-5-1-11 16,0 2-11-16,-5-2-8 0,2-1-24 15,-4 0-13-15,-1 1-9 0,0-1-31 16,3 0-21-16,3-1-21 0,-6 0-54 16,8-3-24-16,0 0-107 0</inkml:trace>
  <inkml:trace contextRef="#ctx0" brushRef="#br2" timeOffset="212727.95">30888 18719 561 0,'0'0'33'0,"0"0"44"0,0 0 49 0,0 0-41 15,21-38-38-15,-16 32 5 0,-5-2-27 16,5 4-15-16,-5 1-4 0,0 3 4 16,-5 0 4-16,5 0-9 0,-5 3-5 15,5 5 0-15,-3 2 3 0,-2 3-3 16,0 4 8-16,2 2-1 0,-5 4 0 15,3 0-1 1,-3 0 0-16,3 0 6 0,3-1 11 16,-3 0 9-16,-3-1-7 0,3-1-10 15,-3-2 1-15,3-1-3 0,2-3 2 16,-2-3-7-16,0-4-3 0,5-1 1 16,0-2-4-16,0 0 0 0,5-2-1 15,8 1 5-15,0-3-4 0,7 0-2 16,1-3-11-16,5-1-9 15,-3-2-6-15,-2 1-5 0,5 0-3 0,-6 0-8 0,1-1-19 16,-3 0-40 0,-8-1-49-16,3-5-53 0,0 2-66 15</inkml:trace>
  <inkml:trace contextRef="#ctx0" brushRef="#br2" timeOffset="212928.22">30831 18817 651 0,'0'0'29'0,"0"0"31"0,0 0 51 15,36 1-70-15,-18-1-21 16,3-1 7-16,0 1-10 0,-1-1-9 0,4 1-8 16,1 0 0-16,1-2-18 0,0 2-19 15,-3 0-32-15,3 0-53 0,10 0-30 16,-2 0-43-16,-8 0-100 0</inkml:trace>
  <inkml:trace contextRef="#ctx0" brushRef="#br2" timeOffset="213879.23">27325 18694 307 0,'0'0'35'0,"0"0"18"0,0 0 45 15,0 0-3-15,0 0-33 16,0 0-4-16,-5-32 3 15,2 26 3-15,-2 1-5 0,5 1-8 0,-8-1-13 0,3 2 2 16,2-1-8-16,-7 1-14 0,7-1-5 16,-7 2-10-16,2 2-3 0,1 0-1 15,-6 2-1-15,5 4 1 0,-5 2 1 16,5 4 2-16,-5 1-2 0,6 4-3 16,-1 1 3-16,-5 2 0 0,8 1 0 15,2 1-2-15,-2 0-2 0,5 0 1 16,0-1 0-16,5 0 3 15,3-2 0 1,5-3 4-16,-3 0 5 0,8-2 5 0,-2-3 4 0,4-1 0 16,-2-5-8-16,3-1-3 0,0-4 15 15,-1 0 2-15,1-4 1 0,-3-3-6 16,3-2 0-16,-6-4 7 0,1-1 6 16,-3-2-10-1,0-3 0-15,0-2 2 0,-6-3 1 0,-1-2-1 16,1-2-4-16,-7-1-8 15,0 1-5-15,0 3-3 0,0 2-3 16,-7 4 0-16,-6 4-2 0,0 3-6 0,-3 4-3 16,-2 2-3-16,-5 4-5 0,2 2-7 15,-5 0-3-15,6 2-11 0,-1 5-20 16,0-1-13-16,3 0-18 0,5 2-29 16,6 0-44-16,4 2-30 0,3-2-28 15,0-1-100-15</inkml:trace>
  <inkml:trace contextRef="#ctx0" brushRef="#br2" timeOffset="-214132.72">29477 17170 208 0,'0'-1'59'0,"0"-1"-8"0,0-2 8 0,0 2-12 0,5-1-5 0,-5 1 11 16,0-2-2-16,0 2-4 0,3 0-6 16,-3 0 1-16,0-3 3 0,0 4-4 15,0 0-2-15,0-1-1 0,0 0 1 16,0 0-3-16,0 1 1 0,0 0-3 16,0 0-5-16,0 1-3 0,-3-1-5 15,3 0-1-15,0 0-2 16,0 1 5-16,0 0-7 0,0 0-3 15,0 0 4-15,0 0-7 0,0 0-7 16,0 0 0-16,0 3 2 0,0 5 1 0,0 1 0 16,0 4 1-16,0 1-2 0,-5 5 0 15,5 1-1-15,0 1 0 0,0 1-4 16,0 1 1-16,0 3 2 0,0-1-3 16,-5 1 1-16,5 0 1 0,0-3 2 15,5 3 2-15,-5-3 5 0,5 1-5 16,-5 1-3-16,3-1 0 0,2-2-2 0,-5 0-1 15,3-2 1-15,2 0 1 0,-5-2-2 16,5-2 1-16,-2 3 0 0,-3-3 0 31,0 2-1-31,0-3 1 0,5 0 0 16,-5-1 0-16,0 0-1 0,0-2 2 16,0 0-2-16,0-3-4 0,0 1 4 0,0-4 1 15,0 2-1-15,0-1 0 0,0 0 0 16,-5 0 1-16,5 1 0 0,0-2-1 15,-3 1 1-15,3-1 0 0,-5-2-1 16,5 1 1-16,0-1-1 16,0-2 0-16,0 1 1 0,0 1-2 0,0-3 1 15,0 1-7-15,0-1 2 0,0 2 7 0,0 0-2 16,0-1 1-16,0 0 0 0,0-1-1 16,0 4 1-1,0-3 1-15,0 1 0 0,0 0-1 0,0 1 0 0,0-2 1 16,0 0 0-16,0 3 0 0,0-3-2 15,0 1 1-15,0 2-1 16,0-1 1-16,0 0-1 0,0 1 1 0,0-2-1 31,0 3 3-31,0-2-2 0,0 2-1 16,0-1 0-16,-5 2 0 0,5-1 0 16,0 1 0-16,-3-1-9 0,3-2 8 15,0 3 1-15,0-3 0 0,0 2 1 16,0-3 1-16,0 0-2 0,0 2 0 15,0-2 2-15,0-2 1 0,0 3-2 0,3-1 0 16,-3-1 4-16,0-1-2 0,0 0-2 16,0-1 0-16,0 0 1 15,0 0-2-15,0 0 0 0,0 0-16 0,5 0-41 16,-5-2-11-16,8-4-65 16,-1 0-121-16,4-1-138 0</inkml:trace>
  <inkml:trace contextRef="#ctx0" brushRef="#br2" timeOffset="-213197.45">25066 17497 648 0,'0'0'67'0,"0"0"-67"0,0 0 64 0,0 0-21 16,0 0-22-16,0 0-3 0,0 0-4 16,39-16 0-16,-23 16 7 0,4 4 6 0,1 0-2 15,5 5-6-15,2 3-3 0,3 6-5 16,5 3-2-16,11 10-6 0,7 4-2 0,6 4 3 31,2-1-3-31,-8-2 5 0,3-3-1 16,5 5 9-16,5-3 13 0,5 2 8 15,1-1 0-15,4 0-5 0,1 1 0 16,-3-1-7-16,0 0-15 0,-6-4-6 16,-1-1 4-16,-1-4-3 0,-13-3-3 15,5-3-5-15,-10-4-15 0,1-4-17 0,-9-1-21 16,0-6-32-16,-2-3-24 0,-13-2-25 15,-3-1-30 1,3-8-3-16,-11 0-58 0</inkml:trace>
  <inkml:trace contextRef="#ctx0" brushRef="#br2" timeOffset="-212781.1">26296 16765 975 0,'0'0'67'0,"0"0"14"0,0 0 2 0,0 0-32 0,0 0-51 0,0-13 1 16,16 20-2-16,2 4 1 0,10 2-1 0,6 7 1 0,12 10 0 16,16 13 0-16,0 7-4 0,-5 2 2 15,3 1 0-15,-6-5 1 0,0 5 1 16,3 1 4-16,3 2 8 16,2 0 12-16,0-2 15 15,2 5 0-15,-2-3-10 0,0 5-12 0,5-4-7 16,-5-1-7-16,0-6-3 15,6-4 0-15,-12-5-6 0,4-6-21 16,-1-4-15-16,-7-2-13 0,0-8-12 16,-3-4-17-16,-3-6-26 0,-4-5-32 15,-9-5-32-15,3-3-16 0,-15-6-48 16</inkml:trace>
  <inkml:trace contextRef="#ctx0" brushRef="#br2" timeOffset="-212363.9">27216 16528 701 0,'0'0'21'0,"0"0"-7"0,26 37 45 0,-3-15-14 0,8 6-31 0,13 10-9 16,11 6-4-16,7 3 0 0,2 3 0 15,-7 1 21-15,2-2 10 0,3 0 2 16,0 5 14-16,0 1 6 0,-2-1-5 15,2-1-12-15,0-3-12 0,-3-3-4 16,-2-2-6-16,-3 2-2 0,6-4-10 0,-6-2-3 16,-5-5 0-16,5 2-19 0,-7-5-19 15,2-5-39-15,-8-5-46 0,-2-7-37 16,-3-4-55-16,-15-6-31 0,-3-6-84 16</inkml:trace>
  <inkml:trace contextRef="#ctx0" brushRef="#br2" timeOffset="-212050.27">28121 16552 747 0,'0'0'300'0,"0"0"-265"0,0 0 4 0,36 40 17 16,-8-16-37-16,16 9-15 0,8 8-4 16,7 2-4-1,1 3-5-15,-4-3 2 0,4-1-2 16,-3 2-1-16,2 0 6 0,3 1 3 15,-2-1-5-15,-4-2-26 16,-6-3-17-16,1 1-6 0,-4 0-17 0,-11-6-11 16,-2 2-30-16,-9-4-56 15,-9-7-61-15</inkml:trace>
  <inkml:trace contextRef="#ctx0" brushRef="#br2" timeOffset="-211495.14">24586 17613 911 0,'0'0'59'0,"0"0"65"0,0 0-10 0,0 0-41 15,-13-9-29-15,13 9-25 0,0 0-19 31,2 0 0-31,9 7 0 0,4 0 2 16,6 6 5-16,5 1 1 0,7 5 0 16,9 4-5-16,-9-2-3 0,1 1 0 15,-6-2-2-15,-4-2-9 0,1 2-33 16,9 4-61-16,5 8-86 0,-3-3-103 16,-8-6-93-16</inkml:trace>
  <inkml:trace contextRef="#ctx0" brushRef="#br3" timeOffset="-90409.49">12553 4632 231 0,'0'-3'14'0,"0"-1"11"0,0-2 14 0,0 2-12 0,0-1-3 15,0 2-13-15,2-1-3 0,1-1-5 16,-3 1-1-16,2-2 3 0,-2 0-3 16,3 1 1-1,0-2-2-15,-3 3 2 0,0-1 3 0,2 1 4 0,-2-1 0 16,0-1 5-16,0 0 2 0,0 2-4 15,0 0 3-15,0 1 4 0,0-1-4 32,0 3-1-32,-2 0 1 0,2 0 0 15,0 1 4-15,0 0-1 0,-3 0 1 16,3 0-9-16,0 0-10 0,0 0-1 0,0 3-2 16,0 5 1-16,0 2 0 0,0 4 1 15,3 6 0-15,-3 1 0 0,5 5 2 16,-5 8 0-16,2 7 1 0,1 5-1 15,-1 3 9-15,-2-5-1 0,0-2 3 16,3-3 8-16,-3 3 4 0,3-1-1 16,-1 5-2-16,-2-3-5 0,0 1 2 0,3-1-5 15,-3-3-1-15,2 1-7 0,-2-1 3 16,0-5-2-16,0 2-2 0,0-7-5 16,0-5 3-16,-2-5-2 0,2 0-1 15,-3 3 1-15,1 3-1 0,-1 3 1 16,0-1-1-16,1-4 0 0,-3-1-2 15,2-1 2-15,-2-2 0 16,0-2 1-16,2-2-2 16,1-1 1-16,-1-1 0 0,-2 1 0 15,2-2 0-15,1 0 0 0,-1-1 1 16,3 0-1-16,0-2-1 0,0 1-2 16,0-3 2-16,0 2 0 0,3-1 1 15,-1-1 0-15,6-1-3 0,0 1 2 16,0-1 0-16,4-1 0 0,1 0-5 15,3 1-2-15,5-1 3 0,-1-2-1 16,6 0 0-16,0-2 2 0,2 0-3 16,8 1 5-16,6-2-2 0,9 1 3 15,4 1-1-15,-4-3 2 0,-1 1 0 16,-4 2 0-16,1-1 0 0,-1 0 0 0,3 1 0 16,3 1 1-16,2 0 1 0,0 0 1 15,3 2 1 1,3 0 0-16,-4 1-1 0,9 1-1 15,-6-1-1-15,6-1 1 0,0 0 2 0,2-1-4 0,5 0 1 16,-2 0 1-16,2 0 0 0,3 0 1 16,0 1-1-16,0 0-2 0,3 1 0 15,-3-2 0-15,5 2 2 0,-3 0-2 16,6-2 2-16,-3 4-1 0,0-4 0 16,-2 2-1-16,2 0 1 0,0 0 1 15,0 1 5-15,3 1 2 16,-1-1-2-16,-2 1 0 15,0 1 0-15,1-1-1 16,1 3 0-16,4-1 3 0,-1 0-5 0,-3-1 4 0,1 1 0 16,0-1-7-16,-6 1-1 0,6 2 0 31,-3-5 1-31,3 4 0 0,0-3 0 0,-1 1-1 0,-2 0 0 0,0 0-1 16,3-1 1-16,-3-1 0 0,3 3 2 31,0-2-2-31,-1 0 1 0,1 2-1 15,-3-2 0-15,0 0 0 0,0 0 0 16,3 1 0-16,0 0 1 0,-3-3-1 16,-3 3 0-16,-2 0 0 0,0-1 0 15,0-1 0-15,0 2 0 0,0-3 1 16,0 1-1-16,0 0 0 0,-3-2 0 16,-2 1 2-16,2 1-2 0,-2-1 1 15,0-1-1-15,0 2 2 0,-3-3-1 16,5 4 0-16,-5-1 5 0,0-2-3 15,-2 0 4-15,2 1-4 0,0 1 5 16,-2-3 8-16,2 2-5 0,0-2 1 0,-2 1 0 16,0 0-1-16,2 2-1 0,-5-2-5 15,2-1-4-15,-2 1 0 0,3 0-1 16,-3-1 1-16,3 0 0 0,-1-1-1 0,-2 0 0 16,0 0 0-16,0 0 0 0,-2 0 0 15,2 0 0-15,-3-1 3 0,-2 0-2 16,-3-2-1-16,0 3 0 0,1-3 1 31,-4 3-1-31,-2-3 0 0,1 0 0 16,-4 2 0-16,1 0 0 0,2 0 0 0,-5-1 0 15,2 1 1-15,1 1-1 0,-1-2 1 16,-2-1 2-16,0 4 1 0,-3-2 1 16,1-1-2-16,-1 1 0 0,0 0-1 15,-2 1 1-15,2 0-3 0,-4 0 0 16,1 0 2-16,-4-1-2 0,2 2 0 15,-5-5 0-15,-5 2 1 0,2 0-1 16,9 1 0-16,-1 1 0 16,3-3 1-16,-14 1-1 0,-4 2 2 15,0-1 1-15,2-2 3 0,5 2-2 0,3 2-1 16,3-3-2-16,-6 0 1 0,1 2-1 16,2-1-1-16,-3 0 2 15,-2 1 1-15,3 1-3 0,-1-2 3 0,0 3-1 16,1-4-1-16,2 1 2 0,-5 0-2 0,2 0 0 31,6-2 0-31,-9 0-1 0,6 3 0 16,-2-2 0-16,2 1 2 0,-3 0-2 15,3 0 0-15,-2 1-1 0,-3-2 1 16,2-1 0-16,0 3 1 0,1-2-1 16,-3 0 0-16,0 0 0 0,2-1 0 0,-2 0 2 15,2 1-2-15,1-1 0 0,-3 1 0 16,-1-1 0-16,4 0 0 0,-9-1 0 15,6 0 1-15,-2 0-1 0,-4 0 0 16,6 2 0-16,-5-1 1 0,5 1 0 16,-6-1-1-16,3 0 0 15,-2-1 0-15,0 0 0 0,0 1 0 0,2-1 0 0,0 0 0 16,-2 1-1 0,5-1 2-16,-6 0-1 0,3 2 0 0,1-2 0 0,-4 1-1 31,4 0 1-31,-4 0-1 0,4 0 2 15,-4 0-1-15,1-1 1 0,0 0-1 16,-1 0 0-16,1 0 1 0,-6 1-1 0,6-1 0 0,-3 2 0 0,-2-2-1 31,2 1 0-31,2 0 1 0,-7-1 1 16,3 0-1-16,-1 2 0 0,3 2-2 16,-5-1 1-16,0 0-1 0,-2 0-1 15,-1 1 3-15,0-2 0 0,1 3 0 16,-4 1 0-16,-1-1-1 0,1 1 1 15,-4 2-1-15,7-1 1 0,-7 0 0 16,5 2 1-16,-3 0 2 0,0 2 3 16,-3 0-2-16,4 0-2 0,-4 4 1 15,3 1-2-15,1 0 0 0,-4-1 0 16,3 2 2-16,-2 0-2 0,-1 2-1 16,6 0 1-16,-8-2 0 0,3 2-1 15,2 0 1-15,0 0-1 0,-2-1 0 16,2 1 1-16,-3 1-1 0,4-1 0 15,-1 1 0-15,-3 1-1 16,6-2 1-16,-3 2 1 0,0-3-1 16,3 1 1-16,-5 1-1 0,2 1 0 15,0 2 1-15,-2-1-1 0,2-1 0 0,0 0 0 16,3-3 0-16,-6 3 0 0,4-1 0 16,-1 0 0-16,-3-1 0 0,6 0-1 15,-3-2 1-15,0 1 0 0,3 2 0 16,0-4 0-16,0 1 1 0,2 1-1 15,0-4 0-15,1 2-1 0,-1-1 1 16,3 1-1-16,0-1 1 0,0-1-1 16,2 2 1-16,3-3 0 15,-2 3 0-15,2-3 0 0,3-1-1 0,-1 2 3 16,1-1-2-16,2 0 1 16,3-1 0-16,0-1-1 0,0 2 0 0,2-1 0 31,1 2 0-31,-1-1 0 0,11 0-1 15,2 3 0-15,6 0 1 0,-1 3 0 0,-2-2 0 16,-3-2 0-16,-7-2-1 0,5 2 1 16,2-2 0-16,-5 1 0 0,3 0 0 15,2-1 0-15,-4 1 0 0,6 0-1 16,-6 0 1-16,4-1 1 0,0-1 0 16,1 3-2-16,-1-2 3 0,3-2-2 15,-3 1 0-15,1 0 0 0,-1 2 0 16,0-1 1-16,1-2-1 15,-1 0-2-15,-2 0 2 0,2 0-1 0,-7-1 1 0,2 1-4 16,3-1 1-16,-6 1 3 0,3-2 0 16,-7-1 2-16,-3-2-2 0,2 2 0 15,6 3 0-15,-3-3 0 16,0 1 0-16,-5-3 0 16,-8 0 0-16,5 0 0 0,3 1 0 0,2 2 0 0,1 0 0 0,2 0-2 15,-3-3 1-15,-2 2 1 0,2 0 4 31,-2-2-4-31,3 1 1 0,-4 0-1 16,4-1 0-16,-3 1 0 0,-3-2 2 16,-2 2-2-16,4-1 0 0,-4-1 0 15,0 2 1-15,5-3-1 0,-6 3 0 16,1-1-1-16,0 2 1 0,-6-2 0 16,6-2-1-16,-3 3 1 0,-3-3-1 15,3 4 1-15,-5-4-1 0,3 4 2 16,-8-5-2-16,5 2 1 0,-6-2 0 15,4-1 0-15,-4 3 1 0,-4-2-1 16,2 0 0-16,3 4 0 0,-3-4 0 16,-2 3 0-16,2-1 1 15,-5 3-1-15,5-1 0 0,-5 2 0 0,3-2 0 0,-3 3 3 16,5 1 0-16,-5 1-3 16,0 1 2-16,0 0-1 15,-5 0 0-15,5 1-1 0,0 1 1 16,-3 3 3-16,3-1-4 0,-5 2 3 15,5 2 0-15,-8 1 6 0,3 2-4 16,2 2 3-16,-2 0-4 0,5 2 4 16,-5 2-2-16,2 0-1 15,3 1 2-15,-5 1-3 0,5-1-4 16,0 1 4-16,0 0-2 0,0 0-2 16,0 1 1-16,5-1 0 0,-2 0-1 15,2-1-1-15,-5 1 1 0,5-1 0 16,3 1 0-16,-8-2-1 0,8 1 1 15,-3-2 0-15,-5 0-2 0,8-1 2 16,-6 3 0-16,1-2 0 0,-1-1 1 0,4 1-1 0,-4-2 0 16,-2 0 0-16,5 1 0 0,-5 0 1 15,6-1-1-15,-6 0 0 0,0 0 0 16,2 1-1-16,-2-1 0 16,5-3 1-16,-5 2-4 15,0-1 4-15,0-2-1 0,0 1 1 0,0 0 0 16,0-1 1-1,0 2-1-15,0-2 0 0,0 0 2 16,-5 1-2-16,5-1-3 0,-2 0 2 16,-4-1-2-16,1 1 1 0,-3 0 2 15,3 0 0-15,-2-2 0 0,4 0 0 0,-7 0 1 16,2 0-1-16,0 0 5 0,0 0 1 16,1 0-1-16,-4 1-1 0,4 1-1 15,-6-1-1-15,5-1-2 16,-5-1 0-16,5 1 0 0,-5-1 1 0,0 0-2 15,0 0 2-15,-2 0 0 16,2 1 0-16,-3-1 0 0,-2-1 1 0,3 0 1 0,2 1 1 16,-8 1 3-16,3-2 0 15,3 2-4-15,-1-2-1 16,-4 4-2-16,1-2 0 0,4 0 1 0,-6 0-2 0,1 0 2 16,-4-2 0-16,4 1 1 0,-4 0-1 15,4-1 1 1,-6 0 2-16,0 2 7 15,3-2-1-15,-3-2-2 0,-2 1-2 0,-3 0-2 16,0-2 1-16,0 1-2 0,2-1-1 16,-4-1-1-16,-1 2 1 0,-2 0-1 15,-6 2 0-15,-4 2 0 0,-3 0-1 16,5-2 1-16,3-4-1 0,7 1 0 16,3-3 0-16,-3-1 0 0,9-2 1 15,4 0-1-15,-5 0-1 16,-8 2 1-16,1 4 4 0,-3-3-4 15,2-2 3-15,0 4-3 0,-12 2 0 16,-3 4-1-16,5-4-2 0,5-3 2 0,6-1-2 16,4-1-2-16,3-2 4 0,11-1-1 0,-6 0 1 15,-2 0 1-15,0 2 0 16,-6 1 0-16,6-1 0 0,0 0 1 0,5-1 1 16,2 0 2-16,1 0 1 15,2 1 2 1,0-2 0-16,5 1-4 0,-2-1-2 15,-1 2-1-15,6-2-1 0,-8 2 1 16,6 0 1-16,-1 0 0 0,-3 1-1 16,1-1 3-16,5 0-3 0,-8 2 3 0,5 2 2 15,0-2 1-15,1 0-1 0,-4 2 3 16,4-1-2-16,-1-1 2 0,3 4 3 16,-3-2-1-16,0 2-2 0,3 0-1 15,0 1 4-15,-3 1-4 0,6 2-5 16,-6 1 1-16,3-1-3 0,-1 0 2 15,4-1-2-15,-6 2 0 0,3-1 0 0,0 0 0 16,2-1 0-16,-2 2 0 0,0-2 0 16,2 1 0-16,-4 0-1 0,1 0-1 15,-1 0 1-15,-1-2-1 0,3 2 2 16,-3-2 0-16,0 2 0 0,3-3 2 16,0 2-1-16,2 0-1 15,-7 1 0 1,7 0 0-16,-2 0 0 0,0 0 0 15,2 1-1-15,-2 3 1 0,3-3 0 16,-6 1 0-16,5 0 0 0,1 0 0 16,2 4 0-16,-5-4-1 0,5 3 1 15,-3-1 0-15,3-2 0 0,0 4 0 16,0-2 0-16,0-2 0 0,0 4-1 16,3-3 2-16,-3 2-1 0,5-2 0 15,-5 0 0-15,2 2 1 0,1-1 0 16,-3-1-1-16,0 4 1 0,0-4-1 15,3 4 1-15,-3-2-1 0,0 2 1 16,0-1-1-16,5-1 1 0,-5 3 0 16,0-3-1-16,2 2 3 0,3 1-1 15,-5-2-1-15,6 2 2 0,-4-1-2 16,3 0-1-16,-2 0 0 16,2-1 0-16,0 1 0 0,-2 0-1 0,2 1-1 15,0 1-3-15,3-2-1 16,-5 1 4-16,2 1-1 0,-5-1 1 0,5-1 2 15,-3-1-1-15,4 2 2 0,-6-1-1 16,2 0 0-16,3 2 1 0,-2-1 0 16,0-1-1-16,4 1 0 0,-7 2 0 15,3-3 0-15,2 0-1 0,-5 2 1 16,5-2-1-16,-2 1 1 0,2-1 0 16,0 2-1-16,3-1 1 0,-6 0 0 15,4 0-2-15,-1 0 1 16,3 1 0-16,-6-2-2 0,3-1 3 0,3 1-2 15,-3-1 1-15,3 0-1 0,-3 0-2 16,-2 0 1-16,2-2 2 0,0-1 1 16,3 0-1-16,-8-1 1 0,8-2-1 15,-6 3 1-15,1-2 0 0,-1 0 1 16,3-2-1-16,-2 1 0 0,2 0 2 16,-5 0-1-16,3-2 0 0,-1 2-1 0,1-2 1 31,-3 1-1-31,5-1 0 0,-5-2 0 15,3-1-2-15,2 0 3 0,-5-1-1 16,5-2 0-16,-5 0-1 0,0-1 0 16,3-1 1-16,2 1 0 0,-5 0 1 15,2-3-1-15,1 0 0 0,0 2-1 16,2-1 1-16,-5-1 0 0,2 0 1 0,4-1-1 16,-6 2 0-1,2-1 0-15,-2 1 1 0,3-2-1 0,-3 1 3 0,0-2-1 16,0 1-1-16,0 1-1 0,0-2 0 15,0 0 0-15,0 2 0 16,0-2 1-16,0 0 0 0,0 0-1 0,0 3 2 16,2-1-1-1,-2 0-1-15,0 0 1 0,0 2 0 0,0 0 0 0,5 2 1 0,-5-1-2 16,0 0 0-16,0 3 0 0,0 0 1 31,0 2-1-31,0-1 1 0,3 3-1 16,-3-2 0-16,5 0-1 0,-5 2 0 15,0 2-1-15,3-1 2 0,-1 1 2 16,1-1-2-16,-3 1 0 0,5-1 1 16,-2 1 0-16,-1 0-1 0,1 1 3 15,2-2-3-15,-2 2 0 0,2-4 0 16,-3 3 0-16,1 0-2 0,0-1 2 16,2-1 0-16,-5 2-2 0,0-2 2 15,2 2-1-15,-2-3 1 0,-2 0 0 16,2 2 1-16,0-1-1 0,-5 0 1 0,2 0 0 15,0 1-1-15,1-3 1 16,-6 3 2-16,3-1-1 0,0-1-1 16,-3 1 0-16,5-1-1 15,-2 0 1-15,-3 1-2 0,-2 0 1 0,0-4-3 0,-1 4-1 16,4-1 0-16,-6-3 1 0,2 2 2 16,-2-1 0-1,1 1 0-15,-1-2 1 0,-3 3-1 16,3-4-1-16,-7 3 2 0,1-3 0 15,4 3 1-15,-6-3-1 0,3 3 0 16,-2-2 0-16,-1 2 1 0,0-2-1 16,-2 2-1-16,0-1 1 0,-1 1-5 15,4 1-3-15,-6-1 1 0,0 1 0 16,3-1 3-16,-3-1 0 0,0 2 0 16,3 1 4-16,-3-4 0 0,5 2 1 15,-4-2-1-15,1 2 0 0,1-3 0 16,2 3 0-16,1-3 2 0,2-1 1 15,2 2 1-15,1-4-1 0,-1 1-3 16,3-1 3-16,0 0-2 0,6-1 0 0,-6-1 0 16,7 0 1-16,-1 0-1 0,4-2 3 15,-2 2 0-15,5 1 2 0,-5-1-4 16,5 0 1-16,0 1-1 0,0-1 0 31,0 2 1-31,0 0-3 0,0 0-2 16,0 2 2-16,0-2 4 0,-3 0-4 15,3 1 0-15,0 2 0 0,0 0 0 0,0-1 0 16,0 3-1-16,0-1 1 0,0 2-2 16,0-1-6-16,0 3-2 0,-8 1-1 15,3 0 2-15,0 3 5 0,-3-2 4 16,1 2 0-16,1 0 0 0,-1 2 1 0,-1-1 0 16,3 3-1-16,-3-2 0 0,3 3 0 15,2-2 0-15,-5 3 0 0,3-1 0 16,0-2 0-16,3 4-1 0,2-1 0 15,-6-1 1-15,4 1-1 0,-1 2 1 16,3 0 1-16,-2 0 2 0,2 1 0 16,0-1 0-16,0 0 1 0,0 1-3 15,0 0 3-15,0 0-4 0,0-1-3 0,0 2 3 32,0-3 0-32,0 1-2 0,0 0 2 15,0-2 0-15,0 1 0 0,0-2-5 16,0 0 3-16,0-3 2 0,0 1-3 15,0-2-2-15,0-1-1 0,0-1 0 16,0-2 3-16,0 0 1 0,0-2 1 16,0-1 2-16,0-1-2 0,0-2 2 15,0 0-2-15,0-1 1 0,0-3 0 16,2-1 0-16,-2-2 0 16,0 0 0-16,0 0 0 0,0-2-1 0,0 2-2 15,0-3 0-15,0-1-2 0,0 1-8 16,0-2-8-16,3-2-8 15,-1 0-19-15,-2 0-19 0,0 0-27 0,6 0-45 16,-6-8-53-16,0 2-75 0,0-3-228 0</inkml:trace>
  <inkml:trace contextRef="#ctx0" brushRef="#br3" timeOffset="-84039.58">12615 4601 319 0,'0'0'23'0,"0"0"-16"0,0 0 3 0,0-15-10 16,0 8-1 0,2 3 1-16,3-4 2 0,1-1 0 15,-1 1-1-15,0 1-1 0,3-1 1 0,-6 0 3 0,3 3 2 16,1-2 8-16,-1 2 5 15,-3-1 3-15,1 2-2 16,5-3-3-16,-6 3-2 0,6-2 0 16,-5 1 1-16,4 0 1 0,1 2 2 15,2-4 0-15,-2 3 0 0,5-3 1 16,0 3-4-16,0-3-1 0,2 3-4 16,6-2-1-16,-3-1-2 0,5 2 0 15,3-2-1-15,3 2-1 0,-1-1-1 16,8 1 0-16,8-2 2 0,5 0 0 0,6 1 1 15,-4 0-5 1,-4 3 4-16,-1-1 1 0,3-2-1 0,3 1 5 16,0-1-1-16,5-1-1 0,-1 1 2 0,6-2-3 15,-2 1-3-15,-1 0 0 0,3 0 3 16,3-1-2-16,-1 2-4 0,6-2 4 16,0-1-1-16,2-1 0 0,1 1 1 31,-4 3-3-31,6-3-2 0,-2 0 10 15,4 1-6-15,1 3 4 0,2-2-7 16,3 3 1-16,2-2-3 0,0 1 1 16,0-1 0-16,-2 2 5 0,5-1 0 0,0 2-6 15,0 0 1-15,-1-2-1 0,4 4 0 16,-1-2-1-16,-2-2 0 0,5 3 2 16,0-1-2-16,0 1 2 0,-2-3-2 15,-1 3-3-15,1-1 2 16,-1-2 1-16,8 2 2 0,-2-3 0 15,-3 3 4-15,0-2 4 0,2-1 0 0,1 3 0 16,5-3 7-16,0 3-5 0,-3-2 0 16,3 3-6-16,-1 0-5 15,4 0 3-15,-1-3-4 0,0 2 0 0,-2 0 0 16,3-3 1-16,-4 4-1 0,4-5 0 16,2 4 0-16,-6-1 2 0,1-2-2 15,2 3 1-15,-2-4-1 0,0 3 0 16,2-4 1-16,1 0-1 0,-3 3 0 15,-1-2 1-15,1 2-1 0,-3-3 0 16,6 0 2-16,-6 2-2 16,-3-1 0-16,4 1 0 0,-4 2 0 0,6-4 0 15,0 2 0-15,-6-1 0 0,4 0 0 16,-4 4 1-16,1-4-1 0,2 3 0 16,-2-3 0-1,-6 4 0-15,0-1-1 0,-2-1-1 0,-2 2 1 0,-1-2 0 16,-3 3 0-1,-1 0 1-15,-1-1 1 0,-5 0 0 16,0 0-1-16,-6 2-1 0,1-1 1 0,0 1 2 0,0 1-2 16,-1-4 0-16,-1 3 0 0,-1 0 1 15,-8 1-1-15,3 0 1 0,-5 0-1 16,2 0-1-16,-2 0 1 0,-2 2 0 16,-4 2-1-16,-2-1 1 0,-2 5-1 15,-3-4 1-15,-3 5 0 0,-2 1-1 16,-11-2 1-16,-2-2 0 0,-5 2-2 31,-6-1 2-31,11 2-1 0,0 3 0 16,-3 3-2-16,3 3 2 0,0-2 0 15,-3 3 0-15,-2 2-1 0,0 1 2 16,-1 3 0-16,-2-1 0 0,-2 0 1 0,2 4-1 16,-5 1 3-16,2-2 3 0,-2 4-1 15,0-1 0-15,-3 2-1 0,1 0 0 16,2-1-3-16,-6 1 0 0,6-1 2 15,-5 0-2-15,0-2-1 0,-3-1 1 16,3 0-1-16,0-1 1 0,-3-4 0 0,2 0-1 16,1-2 1-16,3-2 4 0,-4-1 2 15,4-3 8-15,2 1 0 0,5-3 1 16,-5-1 4-16,2 0 3 0,6-2-4 16,5 0-4-16,-6-2-4 0,9-1-2 15,2 0-3-15,5 0-2 0,10-2-1 16,9 3-2-16,-1-4 0 0,0 1 0 31,-5-1-1-31,0-2 2 0,0 1-2 16,3-1 1-16,-3-1-1 0,3 1 0 15,5 1 0-15,-3-1 0 0,5-1 2 16,-2 1-2-16,5-1 0 0,0 1 0 16,3 0 1-16,-3 1-1 0,0 0 0 15,0-1 0-15,5 3-1 0,-5-1 1 0,8-2-1 16,-3 3-3-16,0-2 0 0,0 1-3 15,1 2-3-15,-6-1 0 0,5 0-2 16,-5 1-1-16,5-1 10 0,-5 0-1 16,3-1 3-16,-1 2 0 0,-2 0 1 15,-5-1 0-15,3 1 1 0,-1 0-2 16,3-2 1-16,-8 0-1 0,8 2 1 0,-5-2 0 16,3 3 0-16,2-3 1 0,-3 0-2 15,-5-1 3-15,0 0-4 0,3 4 3 31,-2-3-2-31,4 3 2 0,-5-3 1 16,3 1-2-16,-3-3 1 0,1 2-1 16,-1-1 0-16,-5 1 1 0,3 0-1 15,-3 1-1-15,0 0 1 0,3-1 1 0,-3-1 0 16,-3 1 0-16,-2 0-1 0,8 2 1 16,-11 0-1-16,6-1 0 0,-6 1 1 15,5 2-1-15,-4-1 0 16,-1-1 0-16,-5 3 1 0,3 0 2 15,2 2-3-15,-7 1 1 0,2 2-2 0,3 0 1 16,-5 1 0-16,-1-1 0 0,-2 3-2 16,-5-3 2-16,0 0 0 0,-11-4-1 15,3 1 0-15,3 2 1 0,2 2 0 16,3 3-1-16,-5 0 1 0,5 2 0 16,-6-3 0-16,-4 2 1 0,2 1-1 15,-3-1 4-15,4 2 1 0,-4 2 0 16,-2-2-3-1,0 3 1-15,0-1 0 0,-3 2-1 16,3-2-1-16,0 2 0 0,0 2 2 16,0-3-3-16,0 1 0 0,-3 0 1 15,3 0 0-15,0 1 0 0,0-1-1 16,0 2 0-16,0-3 1 0,2 0 0 16,-2 2-1-16,3-4 0 0,2 1 0 0,-3-2 1 15,6-2-1 1,5-1 4-16,-6-2-1 0,6 1-1 0,-3-2 5 0,8-2-2 15,-2 0-3-15,7 0 4 0,11-1 1 16,7 0 0-16,0 0 1 0,6-3 3 16,-4 1 2-1,-7-4-2-15,6-1-1 0,4 4-5 16,-5-3 1-16,6 0-2 0,-3 0 3 16,2 0-2-16,3 1 0 0,0 0-4 15,0-1 1-15,5-1-1 0,1-1 1 16,-1 1-2-16,2 0 0 0,-1 0 0 15,1 0 0-15,-7-1 2 0,6 0-2 16,-1-1-1-16,-5 1 1 0,5 0-1 16,-5 1 1-16,5 0-1 0,-5-1-1 15,0 1-2-15,-2-3 1 0,-4 1 0 16,-1-1 0-16,4 2 1 0,-2-1 0 16,-3-2 1-16,1 1-1 0,-1 0 1 15,-5-2-1-15,5 2 2 0,-2-2-2 16,-3 0 1-16,0 1 0 0,3 0 0 15,2 1-1-15,-5-1 1 0,0 0-3 0,-2 0 4 16,2 2 0-16,-5-1-1 16,0 2-2-16,-3-1 1 0,3 1-1 0,-3-1 0 15,-5 0 2 1,3 1 1-16,-3-1 0 0,-2 1-1 0,5-2 1 16,-8 0 0-16,2 1 0 0,-2-3 1 15,-10 0-1-15,0 0 0 0,-6 0 0 0,6 0-1 0,5 1 1 31,2 0 0-31,0 0-2 0,-2 1 1 16,0 0-1-16,-3-2 1 0,3 2 1 16,-5-1-2-16,5 0 2 0,-6-1 1 15,6 1-1-15,-5 0 0 0,2 1 1 0,3 0-1 16,-5 1 0-16,5-2 1 0,-3 1 0 16,-3 2-1-16,6 1 0 0,0-3 1 15,-3 1-1-15,3-1 0 0,-5 1 0 16,5-2 1-16,-6 1 0 15,6 0 0-15,-2-1 0 0,-4 2 0 0,6-1-1 16,0 0 0-16,-5 1-1 0,2 0 1 16,-3-1 0-16,6 3 1 0,-5-4-1 15,5 4-1-15,-3-4 1 0,3 0-1 16,0 3 1-16,-3-1-1 16,3-2 1-1,2 2 0-15,-2 0 1 0,0 1-1 16,-3-3-1-16,3 4 1 0,0-2 1 15,-3-1-1-15,3 1-1 0,-5 1 1 16,4 0-1-16,-4-4 1 0,0 2-1 0,0 1 1 16,-1-2-1-16,1 0 1 0,-3 0-1 15,3 0 1-15,-6 0-1 0,6-1 0 16,-3 0 0-16,-3 1 1 0,6-1 0 16,-3 0-1-16,-2 0 2 15,-1 0-2-15,3-1 0 0,-2 0-4 16,2 1 5-16,-5-2 0 0,-3 1-1 15,3 0 1-15,0 0 0 0,-5-1-1 0,5 0-2 0,-6 2-9 16,-2 0-10-16,3 0-14 0,0 0-22 16,-8 0-30-1,5 0-24-15,-5 4-43 0,-5 2-59 0,2-1-93 16</inkml:trace>
  <inkml:trace contextRef="#ctx0" brushRef="#br3" timeOffset="-79231.91">25147 3603 175 0,'0'0'201'0,"5"-4"-136"0,-5-1-25 16,2 1-21-16,3 3-11 0,-5-2-8 0,3-1 0 15,2 2-2-15,-5-1-2 0,5-1 1 16,-5 1-5-16,0 1 2 0,0-1 6 15,0-2 2-15,3 4 14 0,-3-1 17 16,0 0 14-16,0-1 5 16,0 2-5-16,0 0-8 0,0 1-4 0,0 0-13 15,0 0-7-15,0 0-6 0,0 0-9 16,0 0-7-16,0 5 4 0,-3 0 2 16,3 4 2-16,-5 2 0 15,0 1 3-15,2 6 4 16,-2 1-2-16,3 1 0 0,-3 4 1 0,2 1 0 0,-2 5 7 15,0 1 1-15,2 0-2 0,-2 1-5 16,5 0-1-16,-8-1-2 0,3 0-1 0,2 0-2 31,-2-2-1-31,5-4-1 0,-5 1 0 16,2-4-6-16,-2-2-40 0,3-2-4 16,-1-2 14-16,3-5-53 0,0 0-36 15,0-4 20-15,5-7-4 0,0 0-94 16</inkml:trace>
  <inkml:trace contextRef="#ctx0" brushRef="#br3" timeOffset="-78865.19">25118 3578 581 0,'0'0'118'0,"0"0"-42"0,0 0 0 0,0 0-17 0,-8-8-36 0,8 7-23 16,3 0-5-1,2-5 5-15,3 3 5 0,5-1 0 0,2-3-1 0,3 0-1 16,6 0 3-1,-4 0 9-15,6-3 3 16,3 1 4-16,2 1-6 0,-3 1-7 16,0 0-5-16,3-2-4 0,0 4 0 0,0-2-3 15,-2 4-19-15,-1-2-27 0,1 3-25 16,-6 2-17-16,0 0-74 0,3 1 1 16,-10 3-18-16,-4 0-74 0</inkml:trace>
  <inkml:trace contextRef="#ctx0" brushRef="#br3" timeOffset="-78581.44">25188 3813 606 0,'0'0'187'0,"0"0"-58"16,0 0-29-16,0 0-32 0,0 0-35 16,0 0-17-16,0 0-1 15,18-12-15-15,-8 7-2 0,8-4-6 0,-2 2-6 16,5-4-2 0,2 2-3-16,-3 2-20 0,4 0-27 0,2-1-19 0,-3 0-22 15,0 3-21-15,8-4-17 0,-5 1-52 16,-5 5-61-16</inkml:trace>
  <inkml:trace contextRef="#ctx0" brushRef="#br3" timeOffset="-78034.9">25684 3796 410 0,'0'0'137'0,"0"0"-59"0,0 0-3 16,0 0-42-16,0 0-14 0,0 0-6 16,0 0-3-16,0 0-9 0,21-25-1 0,-16 20-9 15,-5-2-12 1,0 1 6-16,2-1 9 0,-2-1 6 0,0 0 21 0,-2 3 8 16,2-3 4-16,-5 3-8 0,5-2 2 15,-6 0-4-15,4 3-6 0,-6 1-9 16,6-2-8-16,-6 4 0 0,5 1-3 15,-7 0-1-15,7 3 0 0,-10 4 1 0,6 2 1 32,-6 1 2-32,5 3-2 0,-2 0 0 15,2 4 1-15,0-1 0 0,3 1-2 16,5 1 3-16,0-2 0 0,0 2 3 16,3-1 0-16,4-2 2 0,1-2 6 15,0 2-4-15,10-4-1 0,-8-2-3 16,8-4 4-16,-5 0-2 0,8-3 7 15,-8-1 11-15,7-1 1 0,-4-3 6 16,-1-5 2-16,4-2-11 0,-4-8 1 16,-2-1-4-16,0-5-6 0,0-11-5 15,-8-8-4-15,3 5-2 0,-8 5 0 0,0 6 0 16,-8 12 3-16,3-4 4 16,-3 4-8-16,-5 0 0 15,0 5-9-15,-2 5-21 0,-9-1-11 16,4 4-3-16,-3 2-17 0,2 6-10 15,0 0-12-15,-5 3-37 0,6 4-14 0,-1-1-65 0,8 1-58 16</inkml:trace>
  <inkml:trace contextRef="#ctx0" brushRef="#br3" timeOffset="-77496.76">25914 3780 449 0,'0'0'201'0,"0"0"-141"0,0 0 13 0,0-4-45 0,0-1-28 16,0 0-9-16,3-2-2 0,2-1-17 0,2 2-5 15,1-2 12-15,0 0 15 0,2 2 6 16,-2-2 8-16,0-1 17 16,0 5 2-16,2-4 5 0,0 1-8 15,1 1-1-15,-1 0-9 0,0 2-7 16,1 3-7-16,-1-3-1 0,3 3 0 16,-3 1-4-16,0 2 2 0,1 4-2 15,-1 1 3-15,0 1 2 0,1 6 1 16,-3 0 4-16,4 3-1 0,-4 1-1 0,5 2-3 15,-5 1 0-15,5 1-5 16,-5-1-35-16,-1 0-12 0,-1 0 9 0,-1-2 17 16,-3 1 4-16,-2-4 3 15,0-3 11-15,-2-1 8 0,-3-3 5 0,-3-4 28 0,-3 1 17 16,1-4 9-16,5-2-7 0,-8-2-12 16,5-4-1-16,0-5-8 0,1-2-3 15,2-6 5-15,-3-3 4 0,8-2-7 16,0-4-12-16,0 4-2 0,2 2 15 31,9 2 3-31,-4 3-8 0,9 4-3 16,2 1-12-16,-2 2-6 0,9 0-2 0,-4 2-3 15,5 5-1-15,2-3-3 0,-4 3-47 16,-1 2-45-16,5 0-49 0,6-5-23 16,-11 5-59-16,3-1-128 0</inkml:trace>
  <inkml:trace contextRef="#ctx0" brushRef="#br3" timeOffset="-76987.25">27392 3438 842 0,'0'0'103'0,"0"0"-70"0,0 10-21 0,-5-3-12 16,5 4 0-16,0 5-4 0,-5 0-1 16,5 3-23-1,0 3 3-15,-3 0 14 16,3 3 10-16,0-1 1 0,0 2 2 15,0 2 23-15,-5 6 11 0,-3 8 4 16,3 7 6-16,2 1-13 0,-7-7-10 16,7-9-9-16,3-7-7 0,-5-6-5 15,5 0 1-15,-2 2-3 0,2 2-12 16,0 4-28-16,-6-4-11 0,6-1-12 16,0-7 1-16,0 2-12 0,6-7-29 15,-6-1-5-15,7-3-20 0,1-7-48 16,5-1-34-16</inkml:trace>
  <inkml:trace contextRef="#ctx0" brushRef="#br3" timeOffset="-76612.61">27782 3518 645 0,'0'0'156'15,"0"0"-80"-15,0 0 28 0,0 0-63 16,0 0-41-16,0 0 0 0,-5-31-33 0,5 31-7 16,0 0-12-16,0 1 3 0,-3 5 19 15,3 3 23-15,-5 2 7 0,3 2 11 16,-4 1 36-16,1 5 11 0,-2 1 1 15,4 2-10-15,-7 4-14 0,7 0-15 16,-5 4-6-16,3 0-9 0,0 2-3 16,2 0-2-16,3 0 0 0,0 0-2 15,0 0-7-15,0-1-4 0,8-2-10 16,-3-4-19-16,3 1-19 0,0-3-10 16,5-2-15-16,0-2-17 0,-3-3-28 15,13 0-22 1,-7-5-48-16,-1-6-14 0</inkml:trace>
  <inkml:trace contextRef="#ctx0" brushRef="#br3" timeOffset="-76362.41">27524 3884 1038 0,'0'0'186'0,"0"0"-94"0,0 0-35 16,0 0-56-16,59-7-1 0,-23 4-41 16,11-2-51-16,2-2-31 0,-3 0-92 0,-4 2-38 15,-14 1-77-15</inkml:trace>
  <inkml:trace contextRef="#ctx0" brushRef="#br3" timeOffset="-75578.55">28245 4004 398 0,'0'0'206'0,"0"0"-123"0,0 0-14 15,0 0-37 1,0 0-32-16,0 0-8 0,0 0 1 15,-8-17 2-15,8 15 2 0,0 2 3 16,0 0 3-16,0 0 24 0,0 0 21 16,0 0 10-16,0 0 7 0,0 0-2 15,0-1-19-15,0-1-12 16,0 2-12-16,-5-1-12 0,5 0-8 0,-8 1 0 16,3 0-3-16,-3-1-4 15,0 1 1-15,1 0 1 0,-6 5 4 16,-5 1 0-16,2 2-2 0,-2 1 2 15,2 2 0-15,1 2 0 0,-3-1-1 16,2 4 0-16,3-2 2 0,0 3-3 16,6-2 1-16,2 1 1 0,2-1-4 15,-2-2 3-15,5 2 0 0,8-3 2 16,-3-1 1-16,8-3 4 0,-3-2 0 16,8-1 0-16,-5-3 0 0,3-2 1 15,2-2 1-15,-3-6 5 0,1-2 10 16,2-3 3-16,-5-4-3 0,0 1-5 15,2-2-5-15,-7 0-7 0,2 4 1 16,-2-1 0-16,0 4 0 0,-3 4-1 0,3 0-5 0,-8 3-1 16,7 0-2-16,-7 2 1 0,5 2-5 15,-5 0-1-15,0 0 1 0,0 0-6 16,0 4 1-16,3 2 6 0,-3 5 3 16,0-1 3-16,0 2-1 0,0 0 1 15,0 3 0 1,0-3 1-16,0 1 0 0,0-2-1 15,5 1 0-15,-5-2 1 0,3 0 11 16,2-1-2-16,0-2 3 0,-2-3 5 0,7-2 0 16,-7 2 5-16,10-2 2 0,-6-2-10 15,6 0-11-15,0 0-4 0,3-2 0 16,2-2-18-16,-3 3-31 0,3 0-19 16,3-1-32-16,0-1-67 15,7-3-51-15,-7 2-28 16,-3-1-122-16</inkml:trace>
  <inkml:trace contextRef="#ctx0" brushRef="#br3" timeOffset="-75194.67">28865 3652 893 0,'0'0'191'0,"0"0"-68"0,0 0-41 0,0 0-61 0,0 0-21 15,0 2-77-15,5-2-36 0,-5 3-28 16,3 1-52-16,2-1-42 15,-5 3-20-15,0-3-35 0</inkml:trace>
  <inkml:trace contextRef="#ctx0" brushRef="#br3" timeOffset="-75032.3">28898 3995 1006 0,'0'0'176'16,"0"0"-124"-16,0 0 11 0,0 0-63 15,0 0-23-15,42 33-114 0,-22-28-186 16,-2 1-187-16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28T14:21:53.173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3791 5090 494 0,'0'0'4'0,"0"0"19"0,0 0-2 15,0 0 4-15,0 0-18 0,-6-23-7 16,6 23 0-16,0 0 0 0,0 0-2 16,0 0-3-16,0 0 0 0,0 2 1 15,3 4-5-15,0 1 9 0,-1 6 5 0,1 3 2 16,-1 3 1-16,1 6 3 0,-3 9-2 16,3 14 5-16,-1 9 5 0,-2 7 0 15,0 1 0-15,0-4 10 16,0-5 5-16,0 2 3 15,-2-1-14-15,-1-2-5 0,0 0 0 16,-2-2-1-16,3-3-6 16,2-3-7-16,-3-3-3 0,3-5-1 0,0-4-10 15,0-9-32-15,3-4-28 0,-1-6-24 16,3 0-31-16,3-4-65 0,0-1-64 16</inkml:trace>
  <inkml:trace contextRef="#ctx0" brushRef="#br0" timeOffset="367.91">4227 5206 531 0,'0'0'49'0,"0"0"-20"15,0-45 12-15,-2 28-10 16,4 3 5-16,-2 0-14 0,0 3-3 16,0-2 0-16,3 5-4 0,-3 1-1 15,0 2 2-15,0 4-7 0,0 1-9 16,0 0-11-16,0 6-12 0,0 5 6 0,2 6 17 16,1 12 0-16,-3 11 7 0,3 13 1 15,-1 6-1-15,-2-1 3 0,3 0 3 16,-3-7 2-16,2 1 10 0,1 2 1 15,0-2 1-15,-1 0-4 16,1-2-1-16,2-3-7 0,-3-3-9 0,4-4-3 0,-1-5-3 16,0-6-2-16,-2-6-35 0,-1-7-41 15,3-2-34-15,0 0-31 0,6 0-30 16,-3-1-50-16</inkml:trace>
  <inkml:trace contextRef="#ctx0" brushRef="#br0" timeOffset="718.35">3778 5658 1012 0,'0'0'26'0,"0"0"92"0,0 0-21 0,0 0-58 15,0 0-32-15,5-5-7 0,8 2-14 16,13-3 8-16,15-4 0 0,13-4-2 0,6 1-17 16,2 0-20-16,-8 1-30 0,-2 3-35 31,-1 0-29-31,1 1-32 0,-13 4-28 15,-8 2-83-15</inkml:trace>
  <inkml:trace contextRef="#ctx0" brushRef="#br0" timeOffset="1216.71">4827 5878 813 0,'0'0'78'0,"0"0"-40"0,0 0 18 16,0 0-56 0,0 0-6-16,0 0-12 0,0 0-5 0,7-15 7 0,-7 12 6 15,0 0 9-15,0-3-4 16,-2 0 5-1,-3-1 1-15,0 1 8 0,-1 2-4 16,-1 1 2-16,1 3-7 0,-1 0 0 16,2 0-6-16,-6 8 1 0,3 4-2 15,-2 8-4-15,-3 2 4 0,3 4 4 16,2 3 1-16,0 1-1 0,3 0 1 16,5-3-2-16,0 1 0 0,3-4 1 15,5-1 2-15,2-2-3 0,5-2-2 16,3-4 6-16,3-7 0 0,5 0 10 15,0-7 7-15,2-2 11 0,1-5 6 0,2-7-4 16,0-4-5-16,-3-4 5 0,-2-3 15 16,0-4-5-16,-8-9-8 0,-3-10-13 15,-4-6-14-15,-6-1-5 16,-5 9 0-16,-5 12 5 0,2 14-4 16,-2 8-1-16,-3 1 0 0,0 3-1 15,-4 0 1-15,-4 0-12 0,-7 6-18 16,-3 2 1-16,-2 7-6 0,-1 5-11 15,-2 2-5-15,8 1 10 0,-3 3-7 16,3 0-18-16,-1 2-12 0,6-1-24 16,5 0-12-16,6 3-38 0,2-4-49 15</inkml:trace>
  <inkml:trace contextRef="#ctx0" brushRef="#br0" timeOffset="1485.9">6013 5518 1101 0,'0'0'129'0,"0"0"-12"0,0 0 5 0,0 0-114 0,-3-9-8 0,3 8-78 16,0-1-77-16,5 0-103 0,0 0-153 15,1-2-139-15</inkml:trace>
  <inkml:trace contextRef="#ctx0" brushRef="#br0" timeOffset="1652.88">6005 5786 1119 0,'0'0'123'16,"0"0"14"-16,0 0-64 16,0 0-73-16,0 0-65 15,0 0-118-15,0 0-111 0,0 0-128 0</inkml:trace>
  <inkml:trace contextRef="#ctx0" brushRef="#br0" timeOffset="2186.54">7090 5026 646 0,'0'0'102'0,"0"0"-10"0,0 0-31 0,0 0-23 0,0 0-30 0,0 0-7 0,5-19-1 16,-2 18-3-16,-3 1-27 0,3 1-17 15,-1 5-19 1,1 4 28-16,-1 6 29 0,1 5 8 15,2 11 1-15,-5 11 3 0,0 16 0 0,0 6 5 0,0 2 2 16,-5 2 0-16,0-2 3 0,-3 4 10 16,-2 9 1-16,-6 1 2 0,1 4-3 15,-6 2-3-15,0 0 16 0,1-1-10 16,-4-1-4-16,6 0-4 0,-2-1-4 16,4-2-9-16,1-5-4 0,4-8-1 15,4-5-4 1,1-5-16-16,4-9-21 0,2-7-21 0,2-11-8 0,4-10-51 15,1-6-45 1,4-4-37-16,-1-5-58 0</inkml:trace>
  <inkml:trace contextRef="#ctx0" brushRef="#br0" timeOffset="2653.61">7067 5667 699 0,'0'0'24'0,"0"0"17"0,0 0 21 0,8-38-27 16,-3 24-19-16,5 1-13 0,6-3 3 15,2 3-1-15,2-1-3 16,1 1 3-16,5 4-5 0,2-1 0 0,1 4-5 16,2 2 3-16,10 3 0 0,1 2-3 15,7 8 2-15,-3 8-10 0,-7 0-11 16,-16-2-14-16,-5 0 0 0,-10 0 3 15,0 3 17-15,-1 5 7 0,-7 2 10 16,0-1 1-16,-12 1 28 0,-9-1 9 16,-10 5-4-16,-13 2-6 15,-13-1-12-15,-2-2-8 0,4-4-5 0,9-8-2 0,7-5-23 16,6-4-18-16,7 0-16 0,8-3-28 31,5-1-6-31,2-3-36 0,4 0-45 16,4-3-54-16</inkml:trace>
  <inkml:trace contextRef="#ctx0" brushRef="#br0" timeOffset="2953.91">8181 5486 660 0,'0'0'118'0,"0"0"-9"0,0 0-30 31,0 0-12-31,0 0-58 0,10-12-9 0,5 8-4 0,14-4 1 16,12-2-11-1,11 0 1-15,5-2-15 0,-3 3-4 16,-5 2 2-16,-5 0-9 0,-3 2 7 15,1 0-32-15,-1 3-37 0,-5 2-16 16,-5 0-28-16,-7 0-37 0,-12 2-30 0</inkml:trace>
  <inkml:trace contextRef="#ctx0" brushRef="#br0" timeOffset="3132.25">8261 5755 882 0,'0'0'150'16,"0"0"-33"-16,0 0-95 0,0 0 21 15,59-13-33-15,-10 3-6 16,21-1-4-16,10-1-18 16,8 0-44-16,-5 1-31 0,-3-1-73 0,0 0-56 15,-23 3-63-15</inkml:trace>
  <inkml:trace contextRef="#ctx0" brushRef="#br0" timeOffset="3788.46">9881 4911 453 0,'0'0'49'0,"0"0"3"0,0 0 11 0,0 0-10 0,8-12-21 0,-6 12-15 31,1 0-2-31,2 0-8 0,0 4-7 16,0 3-1-16,3 2 0 0,0 4 0 15,-3 4-1-15,0 7-2 0,0 8 3 16,-5 12 0-16,0 14-3 0,-5 9 2 15,-5 1 1-15,-6 1 1 0,1-5 1 16,-3 5 0-16,-3 2 3 0,-5 3-1 16,3 5 4-16,-3 1 8 0,0 1 7 15,3-1 12-15,2-3-7 0,1-3 5 16,2-1-5-16,2-5-13 0,6-3-9 16,2-6-4-16,5-2-1 0,3-8-3 0,6-4-42 15,1-8-63-15,1-7-57 0,0-10-70 16,0-9-115-16</inkml:trace>
  <inkml:trace contextRef="#ctx0" brushRef="#br0" timeOffset="4321.88">9881 5598 565 0,'0'0'123'0,"0"0"-24"0,0 0 5 0,0-39-25 0,2 31-48 0,4-3-13 0,-1 2-3 16,3 0-12-16,4-2-3 0,-1 2-8 16,4 0-14-16,1 0 9 0,4-1 8 15,1 1 5-15,5 1 0 0,-3 1 0 16,6-1 0-16,-1 3 1 0,0 3-1 16,3-1-1-16,0 3 1 0,-2 3-3 15,2 1 2-15,-3 7 0 0,1 1-4 16,-6 3-4-16,-2 1-12 0,-8 3 3 15,0 1 4 1,-6 1 12-16,-7 1 2 0,-2 1 0 16,-9-1 3-16,-7 4 6 0,-5-4 4 15,-13 5-1-15,-8 0-3 0,-10 1-6 16,-6-5-1-16,6-3-2 0,7-6-4 0,6-5-8 16,2-2-5-16,1-4-10 0,1 1-20 15,6 0-27-15,6 0-15 0,4-1-105 16,5-3 77-16,6-1-39 0</inkml:trace>
  <inkml:trace contextRef="#ctx0" brushRef="#br0" timeOffset="5039.1">10878 5818 244 0,'0'0'264'0,"0"0"-183"0,0 0-15 0,0 0-35 0,-15 1-20 16,7 4-11-16,0 0-1 0,-5 3-2 15,3 0-11-15,-3 2 7 0,0 0 5 0,0 1 2 16,0-1 1-16,-5 1 3 0,5 1 11 15,-2-1 10-15,-3 3 1 0,5-2-4 16,-3 3-9-16,6-1-3 0,0-1-2 16,2 2-5-16,3-1 0 0,2-1-1 15,3 2 5-15,3-3 9 0,4 1-6 16,6-2-1-16,0-1 0 0,8 0-2 0,-3-3-1 16,5-2 0-16,3 0-1 0,-3 0-1 15,3-3 5-15,3 0-1 0,-4-2-5 16,4 0 5-16,-3-2-2 0,0 0-5 15,-1-3 1-15,1-1-1 0,-2-2-1 16,-1 1 2-16,-3-1 1 16,-1-1-1-16,-4-1-1 15,-2-3 2-15,-3 1 3 16,-5 0 0-16,1-3-2 0,-6 2 1 16,0-1-2-16,-3-1-3 0,-2 0-2 15,0-1-7-15,-3 0-3 0,0 2-3 16,0 1-1-16,-4 0 6 0,-1 3 0 15,0 0 5-15,-5 1 5 0,0 1 12 0,-3 2-2 16,0 1-1-16,3 2-3 0,-3 1-2 16,1 0-4-16,2 2 0 0,2 0-1 15,-2 0-2-15,3 4-18 0,4 2-31 16,-2 1-50-16,0 2-45 0,0 2-77 16,3-5-141-16</inkml:trace>
  <inkml:trace contextRef="#ctx0" brushRef="#br0" timeOffset="7742.06">2718 7971 487 0,'0'0'32'0,"0"0"17"0,0 0-8 15,0 0-27-15,0 0-14 0,0-2-3 32,3 5-1-32,-1 6 4 0,4 2 4 15,-4 1 6-15,3 7-8 0,1 1-2 16,-6 3 2-16,2 6 1 0,-2 5-1 16,-2 9 8-16,-6 11 6 0,0 5 0 15,-2-5 2-15,-3-2-5 0,0-5 2 16,0 0 4-16,3 3-1 0,-3-5 2 0,0 2-7 15,0-3-2-15,5-7-6 0,-2-5-4 16,2-7-1-16,5-10-2 0,-2 2-22 16,3-4-30-16,-1 2-27 15,0 0-30-15,3-11-42 0,6 0-76 0</inkml:trace>
  <inkml:trace contextRef="#ctx0" brushRef="#br0" timeOffset="8042.27">2571 7958 756 0,'0'0'110'0,"0"0"-26"0,0 0 9 0,-3-44-60 15,9 28-31-15,1 3-4 0,9-3-1 16,4 2-5-16,4 1-15 16,4-3-4-16,8 3-8 0,8-1-2 0,5-4 5 15,6 5-2-15,-1 1-5 0,-8 4-16 16,-2 1-4-16,0 5-1 0,-2 0-4 16,-6 2-3-16,0 2-12 0,-2 0-28 15,-11 4-30 1,-5-3-17-16</inkml:trace>
  <inkml:trace contextRef="#ctx0" brushRef="#br0" timeOffset="8275.83">2863 8223 950 0,'0'0'93'0,"0"0"-32"0,0 0-11 0,0 0-50 16,0 0-12-1,0 0 12-15,46 1 3 0,-15-1-3 0,13-6-14 0,8-1-15 0,5-4-44 16,-3 1-47-16,-5-1-45 0,-13 2-61 16,-10 4-81-16</inkml:trace>
  <inkml:trace contextRef="#ctx0" brushRef="#br0" timeOffset="8694">3661 8255 594 0,'0'0'114'0,"0"0"-54"0,0 0-10 16,0 0-42-16,0 0-5 0,0 0-3 15,0 0 0-15,0 0 1 0,-5-5-1 0,0 0 4 16,-3 2 6-16,1-3 8 0,-1 3 14 16,-3 0-1-16,4-2-5 0,-4 4-8 15,4 1-18-15,-4 0 0 0,1 1-6 16,-3 7 0-16,0 3-16 0,-5 7-11 16,3 3 6-1,-4 2-6-15,1 7-9 0,0 1 7 0,3-1 10 0,2 2 6 16,5-5 13-16,3 2 6 0,5-2 1 0,3-3 13 31,7-3 10-31,5-2 2 0,3-4-6 16,6-5-8-16,4-1-2 0,3-7 12 15,-2-2 15-15,2-9 6 0,-3-2 0 16,0-3 8-16,1-7 2 0,-9-6 1 16,1-7-6-16,-5-13-9 0,-3-10-11 15,-6 2-13-15,-4 5-12 0,-3 16-3 0,-5 12-14 16,0 6 7-16,-1 3-31 0,-1-1-26 15,-4-2-54-15,-7 4-42 0,0 3-39 16,-15 7 20-16,4 2-48 0</inkml:trace>
  <inkml:trace contextRef="#ctx0" brushRef="#br0" timeOffset="9288.2">3866 8368 531 0,'0'0'83'0,"0"0"-16"0,0 0 22 0,0 0-58 0,0 0-20 0,-11-8-9 15,11 3-2-15,0-3-4 0,5 0-4 0,3-3 8 16,0 0 9-16,0-2 9 0,2-2 9 16,3 1-4-16,0 2-1 0,-3 0-6 15,6 0-9-15,-1 2-5 16,1 0-2-16,-1 2 0 16,3 1 0-16,-2 4-4 0,-1 0-3 0,1 3 3 0,-1 1 1 15,-2 3 2 1,0 5-3-16,0 3 4 0,0 4 0 15,0 1 0-15,-3 4 2 0,3 4-2 16,-5-1-3-16,2 3-27 0,1-1-13 16,-6 2-2-16,-3-3 0 0,3 2 13 15,-5-3 14-15,0 0 11 0,-5-1 6 16,-2-4 1-16,-1-1 4 0,3-6 27 16,-3-3 31-16,0-5 8 15,3 2-3-15,0-6-1 0,0 0 8 16,-3-8-18-16,3-4-19 0,-6-5-22 15,6-5-11-15,0-1-2 0,0-7 0 16,5 2-1-16,0-2 7 0,0 2 14 16,5 2 2-16,5 1 7 0,3 3-6 15,3 0-7-15,2 2-11 0,8-1 1 16,7 3-2-16,9 2-1 0,7 3-4 16,5 2-1-16,-2 5-5 0,-6 2-28 15,-5 4-37-15,3 0-33 0,-2 0-62 16,-1 2-57-16,-12 0-67 0,-6-1-146 15</inkml:trace>
  <inkml:trace contextRef="#ctx0" brushRef="#br0" timeOffset="9777.42">5899 7740 725 0,'0'0'125'0,"3"-8"-40"0,-1 6 0 0,1 1-67 16,2 1-18-16,0 0-20 0,3 4-19 16,-3 4 2-16,0 4 0 0,0 5 19 15,-2 3 11-15,-3 4 7 0,0 9 6 16,-8 11 25-16,-2 15 10 0,0 4 6 15,-1-1-8-15,1-1-10 0,0-6-12 16,2 1-7-16,-3 1-1 0,4-3-6 16,-1-2-1-16,3 0-2 0,-3-2-3 0,3-4-4 15,0-3-7-15,0-2-7 0,2-2-10 16,0-7-21-16,3-7-27 0,0-5-44 16,0-5-44-16,6-6-33 0,-4-1-98 31</inkml:trace>
  <inkml:trace contextRef="#ctx0" brushRef="#br0" timeOffset="10138.6">6442 7627 785 0,'0'0'96'0,"0"0"15"0,0 0-50 0,0 0-61 16,0 0-21-16,0 0-20 0,-8 17 2 0,3 4 12 0,2 2 13 31,-2 12 12-31,-5 9 2 0,-1 12 0 15,-2 7 26-15,6 1 6 0,-4-1-2 16,4-3-5-16,-1 1-7 0,3-1-11 16,-1 0-2-16,4-4-3 0,2-1-1 15,0-7 0-15,0 1-1 0,0-7-4 16,2-5-28-16,4-6-26 0,-1-7-11 16,-3-8-48-16,1-4-23 0,5 4-3 15,-1-4-73-15</inkml:trace>
  <inkml:trace contextRef="#ctx0" brushRef="#br0" timeOffset="10428.15">5744 8327 1128 0,'0'0'181'0,"0"0"-50"0,0 0-45 15,0 0-55-15,54-4-19 0,-5-2-7 16,13 2-5-16,8-3-13 0,-3 3-33 16,1-2-8-16,-12-1-42 0,1 3 5 15,3 0-14-15,-4 1-29 0,1 2-2 0,0 2-21 16,-3-1-26-16,-12 3-56 0</inkml:trace>
  <inkml:trace contextRef="#ctx0" brushRef="#br0" timeOffset="11092.09">6958 8523 737 0,'0'0'147'0,"0"0"-27"0,0 0-18 15,0 0-80-15,0 0-22 0,0 0-8 0,0 0-23 16,-7-42-7-16,9 31-9 0,-2 1 32 16,0-1 12-1,0 1 3-15,0 0 22 0,-5 0 13 0,3-1 2 0,-1 4-10 16,-2-2-13-16,0 3-7 0,-1-1-7 15,-1-1 0-15,-1 5 0 0,-5 0-3 16,3 0-9-16,-6 3 1 0,1 0 3 16,-1 6 1-16,-7 2-5 0,0 4 7 15,-1 1 0-15,-1 8 1 0,-4 1 0 16,3 5-1-16,-2-1-1 0,2 4-1 31,0 0-4-31,3 0-1 0,5 0 4 16,5-3 3-16,3 1-1 0,4-5-4 0,6-1 3 15,0-3 6-15,8-3 1 0,5-3 33 16,0-7-5-16,8 0 2 0,-3-6 5 16,5-1-3-16,0-7 2 0,3-3 5 15,3-3-4-15,-4-2-5 0,1-3-2 16,3-2-8-16,-4 0-10 0,1 0-3 16,0-1-4-16,-3 2-3 0,1 4 1 0,-4 1-2 15,-2 4 1-15,-5 4-5 0,-2 1-1 16,-1 4-7-1,-7 2-12-15,-1 1-6 0,-2 7-3 0,0 2 3 0,-2 3 17 16,-6 1-2 0,0 6 8-16,0 1 5 0,-2 0 3 0,2 0 0 0,1 5 3 15,1-4 3-15,1 1 21 0,3-3 7 0,2 0 0 16,0-4-7-16,7 0-6 0,1-3-4 31,5-2-5-31,0-2-2 0,5-3 1 16,0-2-5-16,3-2-1 0,-1-2-5 15,4 0 0-15,-1-2-15 0,3-4-31 16,0 2-30-16,2-4-37 0,-2 3-56 16,13-6-73-16,-8 3-63 0</inkml:trace>
  <inkml:trace contextRef="#ctx0" brushRef="#br0" timeOffset="11479.26">8013 7897 961 0,'0'-2'219'0,"0"-4"-68"0,2 4-38 0,-2-1-84 16,3 0-29-16,2 1-65 0,0 1-60 16,3 0-52-16,2-1-109 15,-2-1-79 1</inkml:trace>
  <inkml:trace contextRef="#ctx0" brushRef="#br0" timeOffset="11645.84">7940 8244 1097 0,'0'0'134'0,"0"0"-44"0,0 0-40 15,-13 34-50-15,13-25-49 0,3 2-125 16,2-3-163-16,0-7-231 0</inkml:trace>
  <inkml:trace contextRef="#ctx0" brushRef="#br0" timeOffset="12480.04">9310 7459 540 0,'0'0'96'0,"0"0"-1"0,0 0-39 0,-3-5-26 0,1 4-30 32,2 1 0-32,0 0-4 0,0 1 4 15,2 0 0-15,1 2 1 0,-3 4 4 16,2-1 10-16,-2 1 17 0,3 3 10 15,-3 2 1-15,0 5-9 0,0 2-3 16,-3 4-5-16,1 1-10 0,-3 11-3 16,-1 10-5-16,-4 11-5 0,2 5 0 15,-2 1 0-15,0 2-2 0,-3-1-1 0,2 2 6 16,1 6 3-16,-5 0 9 0,2-2 3 16,-3-1 1-16,1-2-3 0,2-2-8 15,0-1-3-15,-3 2-8 0,3-3-1 16,-2-1-14-16,-1-6-18 0,3-1-15 15,-2-4-42-15,2-4 30 0,3-8-58 16,2-5-48-16,3-10-23 0,2-8-101 0</inkml:trace>
  <inkml:trace contextRef="#ctx0" brushRef="#br0" timeOffset="13046.18">9292 7851 496 0,'0'0'86'0,"0"0"33"0,0 0 18 0,0 0-77 0,5-5-9 16,3 4-37-16,2-2 0 0,3-3-4 16,5 1 0-16,0-1-4 0,8 2 3 15,-3-3 1-15,11 4 11 0,4 0 1 0,12 3-8 16,-1 0-6-16,-3 6-6 0,-7 2-1 16,-8 2 4-16,-8 0-5 0,-5-2 0 15,-5 2-1-15,5 6-5 0,-5 3 2 16,0 3 2-16,-10 2 0 0,-3 5 2 0,-5-1 1 15,-11-1 3 1,-5 2 8-16,-4-4 2 16,-9 4-4-16,-10 1-6 0,-10 1-4 0,-3-6 0 0,3-2-5 0,7-7-22 31,8-4-23-31,6-3-16 0,10-1-11 16,4-5-17-16,7-2-28 0,-4-1-14 15,1 0-49-15,4-1-79 0</inkml:trace>
  <inkml:trace contextRef="#ctx0" brushRef="#br0" timeOffset="13361.02">10501 7980 609 0,'0'0'43'0,"0"0"100"0,0 0 14 0,0 0-96 16,0 0-32-16,21-9-25 0,-3 6-3 15,2-3-1-15,6 2-1 0,8-3-2 16,10 0-1-16,7-2-1 0,6 1 3 15,0-1 0-15,-3 5 2 0,-5-1 4 16,3 4-3 0,-5 1-1-16,2 0-2 0,-3 0-24 0,-2 2-30 0,0 2-22 15,-5-1-32-15,-11 1-29 0,-2 5-50 16,-10-1-53-16</inkml:trace>
  <inkml:trace contextRef="#ctx0" brushRef="#br0" timeOffset="13664.55">10568 8265 803 0,'0'0'102'16,"0"0"43"-16,0 0-14 0,0 0-66 0,0 0-36 15,0 0-18-15,0 0-5 0,31 1-1 16,13-1-1-16,13 0-2 0,10-2-2 16,0-4 0-16,-7 1 0 0,-3-3-3 15,-3 4-3-15,0-1-35 16,-2 1-32-16,-6-2-27 0,-2 3-39 0,-8-1-31 0,-7-2-63 16,-9 4-94-16</inkml:trace>
  <inkml:trace contextRef="#ctx0" brushRef="#br0" timeOffset="14109.74">11346 7529 704 0,'0'0'141'0,"0"0"-27"0,0 0-34 0,0 0-80 15,0 0 0 1,-5 8-35-16,0 6 15 0,-3 6 2 0,-8 2-11 0,-4 10 25 16,-9 10 4-16,-7 10 5 0,-5 2 7 31,-3 0 20-31,2 0 15 0,1-4-9 16,-3 4-8-16,0 1-8 0,3 0-7 15,-3-1-9-15,5-2-6 0,-5-2-2 16,6-2-11-16,-1-1-18 0,3-4-8 15,-1-3-3-15,6 1-14 0,3-7-10 0,5-7-27 16,7-7-23-16,3-3 4 0,6 3-24 16,-4-6-63-16</inkml:trace>
  <inkml:trace contextRef="#ctx0" brushRef="#br0" timeOffset="14665.53">12682 7149 787 0,'0'0'165'0,"0"0"-78"0,0 0-47 0,0 0-29 0,0 32 1 0,0-11-4 16,-5 2-5-16,2 10-3 16,-5 11 0-16,-2 12 0 0,0 7 0 0,-3 1 4 15,2 0 7-15,1-1 5 0,0 2-2 16,-1 4 3-16,1-1-1 0,2 5 2 15,1 3-1-15,-4 4-5 0,3-2 0 16,1 2-5-16,-1-4-7 0,3-3-1 16,2-1-1-16,-2-2-19 0,2-4-28 15,3-4-25-15,0-6-79 0,3-4-52 16,2-16-47-16,-2-11-179 0</inkml:trace>
  <inkml:trace contextRef="#ctx0" brushRef="#br0" timeOffset="15321.13">12731 7764 480 0,'0'0'172'0,"0"0"-74"0,0 0-23 0,0 0-58 0,5-11-17 16,0 8-2-16,-2 0-12 0,2-3 10 15,-2 5 4-15,4-3 0 0,-2 0 12 16,1 1 19-16,1 2 26 0,-1-1 7 15,1-1-2-15,1 0-9 0,0 2-14 16,0 0-16-16,2-1-14 0,-2 1-7 16,2 0 0-16,0-2-2 0,3 3 1 15,-2-1 3-15,4 0-3 0,-5 1 2 16,6 0 2-16,-1 0 3 0,1 2-1 16,2 1-4-16,3 1-2 0,-3-2-1 15,0 5 0-15,0 1 0 0,-3-1-3 16,1 4 0-16,-3 0-1 0,-3 5 0 15,-2-1 1-15,-5 4 1 0,-3 2-2 16,0 1 4-16,-3 4-3 0,-5-1-4 16,-5 2 7-16,0-2-4 0,-5 4-5 15,-2-4-3-15,-1 2 0 0,-5-3 0 16,-7 0 2-16,-9 2 5 0,-7-2 3 16,-3-3 2-16,6-5 5 15,5-9-5-15,7 0 4 0,6-6-1 0,7-1 0 16,5 0 0-16,3 0-1 0,3 0-2 15,-3-1-13 1,5-3-30-16,1-2-42 0,7-1-47 0,5-1-72 0,3-1-19 16,2 1-133-16</inkml:trace>
  <inkml:trace contextRef="#ctx0" brushRef="#br0" timeOffset="15900.02">13426 8223 662 0,'0'0'156'0,"0"0"-63"0,0 0-32 0,0 0-53 0,8-14-8 16,-8 9-16-16,0 2-10 16,0 1-9-16,-3 0-28 0,-2-2 12 0,-3 3 18 0,-2 1 27 15,0 0 6 1,-6 5 6-16,1 0 16 0,-4 3 12 0,1 2-3 0,0 2-5 16,0 1-5-16,-3 6-10 0,3-2-6 15,3 1-5-15,2 0 0 0,0 1-3 0,8-1 2 16,0-2-1-16,5 2 4 0,2-4-1 31,6 2 17-31,2-3 0 0,6-3 9 16,5-1 3-16,-1-4 4 0,4 0-6 15,1-3-6-15,1-2 0 0,0-1 1 16,-3-5 2-16,3 0-2 0,-5-4 0 16,-1-1 9-16,-1-5 0 0,-7 1-1 15,-1-4-8-15,-1 1-8 0,-7 2-7 16,-1 0-1-16,-2 1-4 0,-5 0-3 15,-5 3-6-15,-1 1-9 0,-4 1-1 16,-3 5 6-16,-3 0 4 0,1 4-5 16,-4 1-19-16,4 1-26 0,-1 6-28 15,0-3-62-15,3 5-67 0,3-1-78 16</inkml:trace>
  <inkml:trace contextRef="#ctx0" brushRef="#br0" timeOffset="21319.42">4633 16111 375 0,'0'0'111'0,"0"0"-44"0,-10 1-12 0,7-1-25 16,0 0-20-16,3 1-10 0,-2 0 0 15,2 2 0-15,-3-2 7 0,1 0 2 16,-3 1 8-16,2-1 6 0,-2 0 14 16,2 0 6-16,3 1 9 0,-5-1-9 15,5 1-9-15,0-2-9 0,0 1-13 16,5 0-5-16,0 0 0 0,1 0 3 16,4 0 1-16,3 0-1 0,0 1 1 15,5-1-3-15,0-1-2 0,5 1 1 16,0-1-1-16,6 1 8 0,-3-1 1 15,5 0 3-15,2 0-1 0,6 0-5 16,7 0 14-16,14 0 0 0,2 0-15 16,0 0-3-16,-5-2 0 0,0-1 3 15,-1 0-1 1,1 0 0-16,5-2-1 0,-2 1-1 16,2-3 4-16,0 4 4 0,5-3-1 15,0 3-3-15,0-2 0 0,3-1 2 16,0 4-2-16,2-4-2 0,-2 4-3 15,2-1-4-15,3 1-2 0,3 1 9 16,-1-2-1-16,1 2-1 0,-1 1 2 0,-2 0 4 16,3-1 2-16,-1 0-6 0,3 0 3 15,3-2-1-15,0 1-2 16,5-1-3-16,-6 2 0 0,6-1-6 0,-3 0-1 16,3-2 2-16,3 3-2 0,-1 0 2 15,1-1-2-15,-1 1-1 16,-2-1-1-16,0-1 0 0,2 3 0 15,3-2 1-15,0 1 1 0,-2 0 0 0,4 0 0 0,1-2 0 16,-1 1 0-16,6 1 1 0,-3 1-1 16,3 0 0-16,-5 0 0 15,2 0 0-15,0 0-2 0,6 1 2 16,-4-1 2-16,4 0-2 0,2 0 0 16,0 0 0-16,5 2 0 0,0-1 2 15,5-1-1-15,0 3 0 0,6-3 0 16,-1 1-1-1,3 0 0-15,3 0 7 0,-1 3-2 0,4 0 1 0,-1-1-4 16,0 3 8-16,3-1-4 0,2 2 4 16,1-1 1-16,1 0-2 0,1 3 6 15,3-2-8-15,0 0 3 16,2 1-9-16,0-2 8 0,0 1-8 16,3 0-1-16,-6 0-6 0,3 0 4 15,-5 1-2-15,-3 0-3 0,-4 0-12 16,-1-1-20-16,-8 1 0 0,-10 0-39 15,-5-4-39-15,-7 3-34 0,-6-4-62 16,-26-2-91-16,-16-1-166 0</inkml:trace>
  <inkml:trace contextRef="#ctx0" brushRef="#br0" timeOffset="24056.96">4566 15618 406 0,'0'0'135'0,"0"0"-25"0,0 0-17 16,0 0-53-16,-13 1-23 0,10 0-7 0,3-1-4 0,0 0-3 15,0 0-2-15,0 0-1 0,0 0 0 16,3 0 3-16,-1 2 1 0,1-1-2 15,0 2 12 1,-1-2 12-16,6 0 0 0,-3 1-4 16,5-1-2-16,3-1-6 0,0 0 0 15,3 0-6-15,2-2-2 0,3 0 1 0,-1-2 1 16,3-1 9-16,-2 0 1 0,2-2-3 16,6-2-3-16,-3-1 1 0,2 0 2 15,0-1-3-15,3-1-5 0,-2-2 1 16,2-1-5-16,0-1-1 0,3-3-1 15,9-5 1-15,1-3-1 0,0-2-1 0,-8 6 0 16,-10 4 1-16,3-2 2 0,-6 3 0 31,0-1 5-31,0-2 6 0,-2 3 1 16,0-3 2-16,5-7-5 0,0 4-1 16,-3-5-6-16,3 3 1 0,-3-3-1 15,0 0 0-15,-2 1 3 0,2-1 2 16,0-1 1-16,1-1-3 0,-4 1 0 15,1-1 11-15,0 2 2 0,2-2 1 16,-2 1-3-16,-1-2-3 0,1 1-2 16,0-7-2-16,4-4-2 0,4-5-6 15,-1-1 1-15,-2 5 0 0,-3 3-1 16,-2 5 2-16,0-2-1 0,-1 3 1 0,-2-2 3 16,3 1 0-16,0 0-2 0,-3-1-2 15,0-2-2-15,3 2 6 0,-3-1 3 16,2-2-8-16,1 1-1 0,0-3 1 15,-1 1 1-15,1-2-4 0,-3 3 1 16,3 0-1-16,-3 0 1 0,0-1-1 16,3 1-1-1,-3 1 3-15,2 0-2 16,-2-2 2-16,1 3-1 0,1-3-1 0,-2-2 1 16,3 1-2-16,0 0 1 0,-1-1-1 15,1 1 0-15,2-2 0 0,-2 1-1 16,0 0 1-16,2 0 0 0,-2 1-2 15,-1-1 1-15,1 2-6 0,0 1 3 16,-1-3-1-16,3 1 0 0,-2 0 3 16,2 0 0-16,-2-1 0 15,5-1-1-15,-3 1-2 0,0 0 0 0,3 1 0 16,-2 0 4-16,-1 1 1 16,3 2 0-16,-1-1 0 0,1-2 0 0,3-1-1 0,-1 2 1 15,1 1-1-15,2-1 2 0,0 1-1 16,0-1 2-16,0 3-2 0,0-1 0 15,0 0 0-15,0 2 0 16,2-1 4-16,-2 2-4 16,0 2 0-16,3-1 2 15,-1 0-2-15,1 0 0 0,2 0 2 16,3 3 0-16,-3-1 1 0,0 0-2 16,0 2 1-16,1-1 0 0,-1 1 1 15,0 3-1-15,-2-1-2 0,-3 4 4 0,-6 5-4 16,6-2 1-16,6-2 1 15,4-4-1-15,5 1-1 0,-4 3-1 0,-6 5 1 16,3 0 0-16,-3 2-1 16,0 0 1-16,0 4 0 0,0 0 0 0,1 0-2 15,-4 1 2-15,6 3-2 0,-5-1 2 16,2-1 0-16,-3 5 2 0,6-1 4 16,-3 1-5-16,0 1 1 0,1 2-2 0,-1 2 2 15,-3 0 0 1,4 0-1-16,-4 0 1 0,1 1-1 15,2 4 0-15,-8-1-1 0,-4-1 0 0,4 5 0 0,-2-4 0 16,0 3 0-16,2 2 0 0,0-2 0 16,11 7 0-1,8 3-1-15,-3 1 2 0,0 1 0 16,-6 1 0-16,-4-2 0 0,0 2-1 0,-3-3 0 0,-8 1 4 16,-3-5-1-16,1 0-2 0,8 8 3 15,7 8-2-15,0 0 1 0,-2-5-3 16,-6-1 0-16,-5-2-1 0,6 4 1 15,7 6 0-15,-5-4 1 0,0 2-1 16,0 2-1 0,-8-7 1-16,5 6 0 0,-2 1 0 15,0-1 0-15,-3 0-1 0,3 1 2 0,-2 0-1 0,-1-1 0 16,0 1 0-16,-2 1 0 16,5 4 1-16,-1 5 0 0,-1-5-1 31,-6-1 3-31,0-7-2 0,-5-2-1 0,5 7-2 15,2 9 2-15,1 2-1 16,0 4 1-16,-1-6 0 0,-1-6 0 16,-4-4 1-16,3 4 1 0,-2-2 0 15,2 1 0-15,0 1-1 0,0 0 1 16,0 3 0-16,0-4 0 0,0 5-1 16,0-6 0-16,0 5 0 0,0-3 0 15,1 3 0-15,-1-3 2 0,0 2-1 16,2-1 1-16,1 0-1 0,0 1-1 0,-1-1 5 15,4 3 0-15,-1-1 0 0,0-2-5 16,0 2 0-16,1 0 0 0,2-2-2 16,-6 2 1-16,3 0-2 0,1-3 2 15,-1 3 4-15,0-4-4 0,-2 1 0 16,2-1-1 0,-2 1 1-16,-1 1 0 0,6-3 0 15,-5 5 1-15,5-4 1 0,-3 3-1 16,3-3 0-16,0 2 0 0,2-1 2 0,-2-2 2 0,2 3-1 0,-2-2 1 15,0 0 2-15,-3-1-4 0,1-6-2 32,-4-2 3-32,-4-7-2 0,2 0-2 15,0 5 0-15,8 4 1 0,0 3 0 16,2 1 2-16,1 0-1 0,-1-2-2 16,3 1 0-16,-3 0 3 0,3 0-2 15,0-1 2-15,0 0-2 0,0-1-1 16,3-2 1-16,-3 0-1 0,5 3-1 15,6 2 1-15,4 1 0 0,1 0-1 0,-4-4 0 16,-9-8 1-16,-11-6 0 0,6 5 4 16,4 1-4-16,6 1 0 0,2 2 0 15,-7-3 0-15,-8-6 0 16,-8-2 0-16,3-1-1 0,4 2 0 0,4 3 1 16,4 3-1-16,4 2 1 15,9 0-1-15,-2 4 1 0,3-2-1 0,-9-6-2 0,-7-4 1 16,0 0 2-1,6 1 1-15,1 0-1 0,6 4 0 16,-5-5-3-16,-5-1 0 16,-1 1 3-16,3-2-3 0,-2 1 3 15,0 1 2-15,-6-3 0 0,-2-2-2 16,-8-2-4-16,0 1-2 0,8-1 0 16,0 3 1-16,2 0-1 0,3 1 3 0,-3-2 3 15,3 0 0-15,-2 1-3 0,-3-1 3 16,5 2 1-16,-8-2 1 0,5 1-3 15,-2 0 2-15,-5-2-1 0,2 1 1 16,0-1-1-16,-4 1 1 0,-1 0-1 16,-3-2 1-16,3 0 1 0,-2 1-1 15,-1 0 3-15,-2-3-3 16,3 2 0-16,-3-3 1 0,-1 2-2 0,1-3-2 16,-2 3-8-16,-1-3-25 0,-2 1-22 15,5 0-30 1,-6-3-49-16,9 0-62 0,-6-1-105 15,1 0-161-15</inkml:trace>
  <inkml:trace contextRef="#ctx0" brushRef="#br0" timeOffset="26910.81">8519 15746 370 0,'0'0'82'0,"0"0"4"0,0 0-9 0,0 0-34 0,0 0-24 16,-31-23 6-16,29 17 14 15,-1 1 8-15,0-2 1 0,3 2 2 16,-2-1-1-16,2 2 1 0,0-2 2 15,0 3-5-15,0 0-5 0,0 0-10 16,0 1-14-16,0 1-6 0,0 1-10 16,0 0-2-16,0 3-3 0,0 1 1 15,0 1-1-15,2 6 1 0,4 4-2 16,-4 4 2-16,3 11 2 0,0 12-1 16,1 12 1-16,1 7 0 0,1-2 0 15,-3-4 2-15,0-2-2 16,-2 1 0-16,0 1 2 0,-3 0-1 15,0-3 1-15,0-1-2 0,-3-4 2 16,3-1 4-16,0-4 1 0,0-6-3 16,0-4-4-16,3-11-2 0,-3-3-24 15,5-6-58-15,-3 0-26 0,4 7-63 16,-4-7-85-16,3-3-100 0</inkml:trace>
  <inkml:trace contextRef="#ctx0" brushRef="#br0" timeOffset="27661.69">8728 17046 711 0,'0'0'144'0,"0"0"-48"0,0 0-16 0,-2-1-60 0,-1 0-14 0,-2-1-2 16,0 1-4-16,-3-2 0 0,-2 2-1 16,-1 1 0-16,-4 0 0 0,2 1 0 15,-2 6-2-15,-4 1 3 16,1 3-1-16,0 2 0 0,-2 4 1 15,-1 0 2-15,-2 5 0 0,2 2 3 16,0 0 3-16,1 0-1 0,4 4 0 16,3-4-2-16,6 5 1 0,1-4 1 15,4 2-5-15,2-4 1 0,2-1 5 16,6-2 4-16,5-2-2 0,0-5 4 16,2-2 1-16,4-5-6 0,1-3 0 15,1-3-5-15,5 0-4 0,-3-7 1 16,3 3 0-16,0-6-1 0,-3 1 5 15,0-2 10-15,0 0 7 0,-2-1 0 16,0-1 0-16,-3-3 2 16,-3 2-3-16,3-2 1 0,-7 2 0 0,2-2-11 0,-3 1-6 15,-2-2 0-15,-3 2-1 16,0-3-4-16,-2 3 0 0,-3-2-3 0,0 1 1 16,0-1 2-1,-5 0 1-15,2 2 0 0,0-2 0 16,-4 4 2-16,4-1-3 0,-2-1 0 15,0 4 2-15,0 0 0 0,-3 1-1 16,5 4-1-16,-5-2 0 0,3 1-1 16,0 3-2-16,-3-3-6 0,3 4-4 15,-3 1-9-15,1 2-11 0,-1 0-13 0,0 2-3 16,-2 3-14-16,2 2-36 0,-2 5-53 16,-3 4-67-1,0-3-63-15</inkml:trace>
  <inkml:trace contextRef="#ctx0" brushRef="#br0" timeOffset="29077.39">12196 15967 327 0,'0'0'94'0,"-5"0"1"0,2-1 12 0,1 1-42 0,2-1-23 0,0 1-15 15,0 0 0-15,0-1 2 16,0 1-3-16,0 0-4 0,0 0 3 0,0 0 5 16,0 0-1-16,0 0 0 0,0 1 6 15,0-1 0-15,0 3-6 0,2 2-9 16,1-3-7-16,-1 5-3 0,1-1 1 15,0 7 1-15,-1 0 1 0,1 1-4 16,-1 5-2-16,4 0-2 0,-6 2 0 16,2 0 2-16,1 1-2 0,-3-2 1 15,0 2 0-15,0-4 2 0,0 0-1 32,0 2-2-32,0-1 0 0,0-3-4 15,0 1-1-15,-3-2 0 0,1 1-10 16,2-4-10-16,0 3-9 0,-3-1-6 15,3-2-8-15,0 1-13 0,0 2-16 16,3-2-17-16,-3 0-46 0,5 7-24 0,-3-4-49 16,1-2-104-16</inkml:trace>
  <inkml:trace contextRef="#ctx0" brushRef="#br0" timeOffset="30062.91">11462 16900 433 0,'0'-3'100'0,"0"0"-32"0,3-3-12 0,-1 1-33 0,-2 0-19 32,3 0-3-32,-3-1-2 0,5-1-2 15,-2 3-3-15,-1-3 5 0,1 4 1 16,-3-2 4-16,2 1 20 0,-2 3 32 15,0-1 17-15,3 2-13 0,-3-1-11 16,0 1-14-16,0 0-6 0,0 0-8 16,0 0-7-16,0 0-10 0,0 0-4 0,-3 2-1 15,1 2-2-15,-1 4 2 0,1 2 0 16,-1 2-2-16,-2 4 3 0,2 1 0 16,3 3 0-16,-5 6 1 0,5 6-1 15,0 9 0-15,0 6 2 16,0 5-2-16,0-3 1 0,5-3-1 0,-5-5 2 15,3 1 8-15,-3 2 7 16,0 2 14-16,-3 0 4 0,1 3 1 16,-1 1-1-16,-2 0 0 0,0-2-6 15,0-4-6-15,0-2-11 16,-1-2-11-16,4-2-1 0,-3-4 0 16,2-5-12-16,-2-5-12 0,-3-8-7 15,3 2-9-15,0 0-9 0,0 3-21 16,-1 0-21-16,-1-3-23 0,4-2-28 15,0-4-34-15,1-2-78 0</inkml:trace>
  <inkml:trace contextRef="#ctx0" brushRef="#br0" timeOffset="30814.8">11723 17236 262 0,'0'0'217'0,"0"0"-123"0,0 0 4 0,-5-10-35 0,5 6-41 0,0-1-18 16,3 3-4-16,2-2 1 0,-3-3 0 0,6 4 4 15,2-4 6-15,-2 1 5 0,5 0 1 16,-3-2 15-16,3 3 3 0,5-2 3 16,-2 3-9-16,5-2-8 0,-3 3-5 31,2 1-4-31,-2-2-4 0,1 2-5 16,1 2-2-16,-2 0 2 0,-2 6-3 15,4-3 1-15,-4 4-1 0,-1 0 0 16,1 2 0-16,-3 1 2 0,-3 2 0 15,1 3 2-15,-6 0 4 0,2 2-4 16,-7 4-2-16,0-1-1 0,0 2-1 16,-7 1-16-16,-4 1-18 0,-2 3-4 15,-5-3 5-15,0 3 14 0,-2-2 14 16,-1 1 5-16,-5 1 1 0,3-2 4 16,0-1 9-16,-1-1 0 0,4-4 3 0,-1-3 3 15,3 1-5-15,2-4-5 0,4-1-3 16,1-2-6-16,3-1 0 0,1 1 1 15,4-4 0-15,3-1 5 16,0-1 8-16,8 1 14 0,2-3 17 16,6-1-2-16,4 1-14 0,1-1-13 0,7-1-12 0,-2 0-3 31,3 0-1-31,2-1-1 0,0-2-4 16,0 2 2-16,0 0-15 0,-3-1-11 15,1-1-14-15,-4 1-13 0,-4 1-17 16,2 0-14-16,-7 0-21 0,-3-1-31 15,0 0-10-15,-6 0-61 0,-4-1-67 16</inkml:trace>
  <inkml:trace contextRef="#ctx0" brushRef="#br0" timeOffset="31109.2">11814 17527 624 0,'0'0'90'0,"0"0"-3"0,0 0 25 0,-6-10-62 16,9 7-33-16,2-3-1 0,6 4 5 15,-1-5-4-15,3 3 0 0,2-3 2 0,3 3-8 16,0-2-11-16,1 2-3 0,1-2-22 16,-2 4-23-16,3 0-11 0,2 0-15 15,-2 2-21-15,2 0-24 0,0 0-5 16,8 4-26-16,-7 0-58 16</inkml:trace>
  <inkml:trace contextRef="#ctx0" brushRef="#br0" timeOffset="31649.15">12356 17663 634 0,'0'0'68'0,"0"0"-8"15,0 0 22-15,0 0-66 16,0 0-15-16,0 0-1 0,11-18-6 16,-11 18-14-16,0 0-20 0,0 7 5 0,-3 3 15 15,0 1 19-15,-4 3 1 16,1 4 7-16,-1 2 17 0,-1 1 7 0,3 0 4 0,0 1 7 15,-1 1 5-15,4-1 3 16,-1 0 1-16,3 1-11 16,0 0-12-16,3-4-15 15,2 0-6-15,0-1-5 0,0-4-1 16,3 0-1-16,2-1-6 0,-2-4 0 16,5-4 0-16,-3 2 6 0,6-4 0 0,-3-3 0 15,2 0 2-15,3 0 0 0,-2-1-1 16,2-1-1-16,-2 1-2 0,-1-2 2 15,3 0-9-15,-2 2-14 0,-3-2-10 16,2 0-9-16,-2-1-5 16,0 2-19-16,0 0-22 0,-3-2-22 0,1 1-16 15,-1-3-40-15,-2 1-84 0</inkml:trace>
  <inkml:trace contextRef="#ctx0" brushRef="#br0" timeOffset="31882.67">12354 17915 819 0,'0'0'112'0,"0"0"-23"0,0 0-13 0,0 0-63 0,33-8-10 0,-17 5-3 16,-1-4-18-16,3 2-20 15,3-3-33-15,-3 0-4 0,0 3-10 0,0-3-16 16,3 1-9-16,0 4-5 0,7-4-7 16,-2 3-30-16,-5 1-23 0</inkml:trace>
  <inkml:trace contextRef="#ctx0" brushRef="#br0" timeOffset="32366.6">12733 17884 344 0,'0'0'197'0,"0"0"-122"0,0 0 49 16,0 0-35-16,0 0-47 0,0 0-20 15,0 0-8-15,39 14-6 0,-26-14-6 0,3-1 2 16,2-2-3-16,0-1 8 0,0-1 10 16,0-1 10-16,3 0 4 0,-1-2-2 15,-2-1-8-15,-2 3-5 0,2-2-9 16,-5-1-3-16,-3-1-6 0,-2 2 0 16,-3 1-10-16,-2-2-5 0,-3 1 0 15,-3-1-11 1,1 4-13-16,-9-1 18 0,1 5-17 15,-3 1 2-15,-5 0 11 0,-3 4 22 0,1 3 3 0,-4 1-1 16,1 3 0 0,0 1 1-16,0 2 0 0,-1 1 0 15,4 0 0-15,2 4 1 0,2-1 7 16,1 2 10-16,7 1-2 0,3-2 10 16,2 4 3-16,3-2 6 0,5 0 3 15,6-3-3-15,-1 0-6 0,8-1-8 16,3-5-9-16,-1-1-6 0,6-4-4 0,0-1-1 15,2-3-1-15,-2-1-8 0,3-2-3 16,-1-2-19 0,-2-2-32-16,2-1-20 0,-2-1-11 0,0-1-42 0,-3 1-10 15,-2-1 5-15,2-3-14 0,-5-1-4 16,-2 4 31-16</inkml:trace>
  <inkml:trace contextRef="#ctx0" brushRef="#br0" timeOffset="32867.01">13281 17806 271 0,'0'0'290'0,"0"0"-202"0,0 0 18 0,0 0-64 0,11-17-42 0,-9 13-1 15,-2 0-20-15,0 0-14 0,0 1 1 16,-5 0-6-16,2 3 10 0,-4 0 10 0,-4 0 11 16,4 7 9-16,-6 0 0 15,-3 3 9-15,-5 0 9 0,3 3-3 0,-2-2-7 16,-1 2-8-16,0-1 2 0,1 0-2 16,2-1 0-16,2 2 0 0,3-3 0 15,5 1 0-15,3-3 7 0,5 1 7 16,0 1 15-16,0-5 4 0,8 2 11 0,0 0 4 15,2-4 11-15,6 1-9 0,-3 0-7 32,7-1-7-32,-2-1-14 0,3 2 0 15,0-2-7-15,2 0 5 0,-2 2-2 16,-3-1-4-16,0 1-7 0,-3 1 0 16,-2-2 1-16,-5 2 7 0,0-1-1 15,-6 0-7-15,-2 1-4 0,0 0 0 0,-5-2-2 16,-3 3-1-16,-5-2-2 15,-2 0-23-15,-3-1-14 0,0-1-5 0,-3 0-1 16,0-2 0-16,1 0-3 0,2 0-8 16,2 0-14-16,1 0-17 0,2 0 0 15,5-3-22-15,3-2-56 0,2-2-66 16</inkml:trace>
  <inkml:trace contextRef="#ctx0" brushRef="#br0" timeOffset="33285.41">13457 17726 555 0,'0'0'8'0,"0"0"19"0,0 0 48 0,0 0-75 0,13-6-5 0,-11 8-2 16,4 2-15-16,-6 2-3 0,2 2-2 16,-2 1 11-16,-2 1 12 0,-4 1 4 15,4 1 10-15,-8 5 9 0,2-1-3 16,0 2 7-16,-5 0 1 16,5 0-3-16,-5-1 7 0,3 2 1 0,0 0 2 15,2-4 1-15,0 3 0 0,1-5-10 16,1-1-7-16,1 3-1 0,-3-4 2 15,6-1-4-15,-1-2-2 0,1 2 2 16,2-3 4-16,0-1 3 0,0-1 3 16,5-2-1-16,3 1-2 0,2-2 2 15,0-1-4-15,6 0-10 16,-1-1-6-16,1 0-1 0,2 0-2 0,0 0-14 16,0 0-6-16,0-2-10 0,3 0-12 15,-3 1-20-15,3-1-11 0,-6-2-21 16,1 4-12-16,2-7-22 0,-5 2-86 15</inkml:trace>
  <inkml:trace contextRef="#ctx0" brushRef="#br0" timeOffset="33549.91">13330 17917 727 0,'0'0'107'0,"0"0"10"0,0 0 4 0,0 0-87 16,0 0-12-16,47-13-6 0,-26 6-9 16,-1 3-7-16,3-3-12 0,3 2-34 15,-2-1-34-15,4 0 5 0,-2 1-12 16,0 1-37-16,2-1-10 15,6-1-20-15,-6 1-86 0</inkml:trace>
  <inkml:trace contextRef="#ctx0" brushRef="#br0" timeOffset="34168.33">13894 16895 648 0,'0'0'60'0,"0"0"27"0,0 0 40 0,0 0-98 16,0 0-21-16,5-9-8 0,-5 11-1 0,0 5 1 15,-3 2-1-15,1 3-2 0,-4 2 3 16,-1 5 2-16,2 2 1 0,-3 3 2 16,-5 8 10-16,3 10 9 0,-3 10-1 15,-3 3-7-15,6 3-7 16,-3-6-1-16,8 0-7 0,0 3 4 15,-1 7 0-15,6 3 0 0,-2 1 4 0,2 1 7 16,0-6 11-16,5-2 6 0,-2-1 2 16,4-2-1-16,-4-3-2 0,2 0-6 15,3-3-7-15,-3 0-2 0,-2-6-9 16,-1-1-6-16,1-7-2 0,-3-7-8 16,0-8-35-16,0-6-32 0,0-1-25 15,0 2-44-15,-5 1-51 0,2 2-61 16,-2-8-159-16</inkml:trace>
  <inkml:trace contextRef="#ctx0" brushRef="#br0" timeOffset="40135.49">3499 17909 92 0,'0'0'32'0,"0"0"5"0,0 0 10 15,-16-1-18-15,11 0-17 0,-3-1-5 16,3 0-3-16,0-3 2 0,0 4-3 16,0-3 2-16,-1-2 3 0,1 3 5 15,3-2-1-15,-4 1 5 0,1 0 6 0,3-2 6 16,-3 3 6-16,2-3 3 0,-2 4 1 15,-3-2 2-15,3 0-2 16,-3 2 2-16,0-1 3 0,1 1 0 0,1-1 6 16,-1 1-8-16,1 1 2 15,1-1-12-15,3 2-11 0,-1-1-6 0,3 0-8 16,0 1-5 0,3-2 6-16,-1 1 5 0,9-1-4 0,-1 1 0 0,3 0-2 0,5 1 0 31,0 0-1-31,5 0-2 0,1 0 6 15,1 0 4-15,4 1-2 0,2-1 1 0,0 0-3 0,0 0-1 16,-3 0-6 0,1 0-1-16,-3-1-2 0,-1 1 1 0,-4-1 2 0,0 1-3 15,-1 0-2 1,1 0-20-16,-3 0-33 0,0 1-20 0,-2 0-38 0,2 2-50 16,-5 0-30-16,-3-3-103 0</inkml:trace>
  <inkml:trace contextRef="#ctx0" brushRef="#br0" timeOffset="40791.36">4294 17115 625 0,'0'0'48'0,"0"0"8"0,0 0 31 0,3-9-32 16,-3 4-43-16,0 3-8 0,0 2 21 16,0-2-9-16,0 0-7 0,0 2-6 15,0 0-3-15,0 0-1 0,0 3-8 16,0 3 8-16,-3 1 1 0,3 7 4 15,-5 0 2-15,3 5 3 0,-1 3 0 16,1 3-2 0,2 12-1-16,-3 6-1 15,3 12-1-15,0 3-1 0,0 0-3 0,0-6 4 16,0-1 3-16,0-1 6 0,0-4 7 16,0 3-2-16,0-3 4 0,0-1 3 15,3 1 9-15,-3-5-10 0,-6 1-11 16,6 2-9-16,-2-1 5 0,-1 0-6 15,1-1-1-15,-1-3-1 0,0-7-1 0,3-8-1 16,-2-5-15-16,2-1 0 0,0 0-1 16,-3 3-2-16,1 3-10 0,-1-6-20 15,1-1-22-15,-1-3-29 0,0-6-56 16,3-1-20-16,0-4-47 0,0-3-61 16</inkml:trace>
  <inkml:trace contextRef="#ctx0" brushRef="#br0" timeOffset="41392.24">4460 17352 669 0,'0'0'52'0,"0"0"12"0,0 0 22 0,0 0-45 0,0-11-37 15,5 5-1 1,0-2 20-16,3-2-19 0,2 0-1 15,3 0 0-15,5 0 3 0,0 0 5 0,0 2 3 0,3 2 1 16,0 0 6-16,2 4 2 0,0 0 1 16,-2 2-6-16,-3 1-3 0,0 2-11 15,0 4 0-15,-5-1-4 0,0 3-4 16,-3 5 1-16,1 0-6 0,-4 3 8 16,-1 2 0-16,-4 2 0 0,3 3 0 15,-5 1 1-15,0-1-4 16,0 5-6-16,-5 0-2 15,0-2 6-15,-3 1 1 0,-2 2 1 0,0-6 2 0,-1 3 2 32,-2-3 1-32,0-3 1 0,1 1-2 15,-1-2 3-15,0-1-2 0,0-1 3 16,2-2 6-16,1-2-4 0,2-2-2 0,1-3-4 0,1-2 0 16,6 2 0-16,-2-7 0 0,2 4 0 31,2-3 0-31,6 0 4 0,3 1 6 0,1-1 8 0,4-1 6 0,2 2 1 15,5-1-3-15,-2-1-2 0,5-1-8 32,2 0-11-32,1 3-1 0,2-3 0 0,0 0-14 0,0-1-13 0,-3 0-11 31,1 0-12-31,-4 0-17 0,1 0-5 16,-3 0-14-16,-2 0-29 0,0 0-19 15,-3 1-42-15,-5-1-94 0</inkml:trace>
  <inkml:trace contextRef="#ctx0" brushRef="#br0" timeOffset="41759.19">4721 17618 761 0,'0'0'42'0,"0"0"21"0,0 0 2 0,0-5-50 0,0 3-10 16,0-5-2-16,5 2-1 0,0-2-2 15,3 2-3-15,0-1 3 0,5 0 14 16,-1 0 9-16,4-1 6 0,2 4-5 15,5 0-9-15,-2-2-15 0,2 4 0 16,0 1-4-16,3 0-10 16,-2 0-28-16,4 0-26 0,-2 1-66 0,15 6-54 15,-7-2-36-15,-8 1-98 0</inkml:trace>
  <inkml:trace contextRef="#ctx0" brushRef="#br0" timeOffset="42326.48">5312 17844 417 0,'0'0'200'0,"0"0"-68"0,0 0-1 0,0 0-51 16,0 0-58-16,-2 0-13 0,4 0-5 16,4 1-1-16,-4-1 1 0,1 1-4 15,-1 2 0-15,1 1-1 0,0 1 1 16,-3 3 0-16,0 2 2 0,-3 7-1 16,-2 1 3-16,0 2 4 0,-1 4-3 15,1 2 3-15,-2 0-3 0,1 0-1 16,1 2-1-16,0-3-2 0,0 2 2 15,-3-4 6-15,6-1-1 0,-4-1 4 16,1-3 5-16,0-5 6 0,2 0 0 0,1-3-5 16,-1-1-4-16,3-4-6 0,0 0-4 15,0-3-2-15,5-2 1 0,3 0 1 16,3-1-1-16,-1-2-3 0,5-3 0 0,1 0 0 16,-1 0 0-16,4-1-3 0,-1 1-4 15,0-2-5-15,2 2-3 0,-2 0-9 16,1 0-9-16,-1 0-23 0,0 0-16 31,-3-1-17-31,1 1-45 0,-3-3-20 16,0-3-21-16,-1 2-63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28T14:23:16.641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5170 17957 6 0,'0'-2'18'0,"0"0"-5"0,3 1-6 0,-3-1-3 0,0 2-1 15,0-1-1-15,0 0 1 16,0 0 0-16,3 1 1 0,-3 0 1 15,0-1 1-15,0 0 1 0,0 1-1 0,0 0-2 0,0 0 2 32,0 0 0-32,0 0-3 0,0 0 1 15,0 0-2-15,0 0 3 0,0 0 8 16,0 0 10-16,0 0 17 0,0 0 3 0,0 0 1 16,0 0-10-16,0-2-6 0,0 2 0 15,0 0-2-15,0 0-7 16,0-1-1-16,0 1-6 0,0 0-7 15,0-2 0-15,2 2-1 0,1-1-1 0,-1 1 3 16,3 0-1-16,1 0-2 0,-4 0 1 16,3 0-2-16,3 0 1 15,-3 0 0-15,-2 0 1 0,5 0 0 0,-3 1 2 16,3-1 1-16,-1 0-1 16,4 0 4-16,-4 0 0 0,4 0-1 0,-1 0-6 15,0 0-1-15,1-1 0 0,-4 0-2 16,4 0 0-16,-3 0 0 0,-1-1 0 15,1-1 0-15,-3 2 1 0,-2 0-1 16,2 1 0-16,-2-1 0 0,-3 1 0 16,2 0 0-1,-2 0 0-15,0 0 2 0,0 0 3 0,0 0-2 0,0 0 2 16,0 0-4-16,0 0 1 0,3 0-2 16,-3 0 3-16,0 1-1 0,5-1 2 15,-5 0-1 1,3 1 1-16,-1-1-2 0,-2 0 0 0,3 0-2 0,-3 0 0 15,2 0 0-15,1 0-1 0,-3 0 1 16,0 0 0 0,0 0 1-16,2 0-1 0,1 0 2 0,0 0 3 0,-1 0 1 15,3-1-1-15,1 0 1 16,-4 1-3-16,3-2 0 0,0 0 0 16,3 0-1-16,-3-1-2 0,3 2-1 15,-3 0 1-15,0 1-2 0,1 0-5 16,-1 0-2-16,-3 0-7 0,4 0 1 0,-4 0-2 15,1 0-5-15,-1 0-6 0,3 1-14 32,-2 3-15-32,2-1-31 0,3 1-26 15,-3 1-20-15</inkml:trace>
  <inkml:trace contextRef="#ctx0" brushRef="#br0" timeOffset="644.34">5672 17881 230 0,'-3'0'6'0,"0"0"25"0,3 0 2 0,0 0-8 15,0 0-17-15,0 0-1 0,0 0-1 16,0 2 0-16,0-2 0 0,6 3 1 16,-4-2 5-16,3 2 1 0,3 0 3 0,-3-1-2 15,3 0 5-15,5-2 4 0,-5 0-5 16,5 0-2-16,-3 0 0 0,3-2-2 15,0-1-9-15,0-3-2 16,0 2-3-16,0-3-3 0,0-1-1 0,-1 3 2 16,-1-4 2-16,-3 1 0 0,-3 2 1 15,0-2 0-15,-5 0-1 0,0 3 1 16,-5-3-1-16,0 0 5 16,-3 1-3-16,-3 1-1 15,1-2-1-15,0 4-1 0,-3-2 1 0,0 2 0 16,0-2 0-16,-2 5 1 0,2-1-1 0,-5 1 0 31,5 0 3-31,-3 1-1 0,1 0 5 0,2 2 0 16,-5 1-3-16,2 4-2 0,1 3-1 15,2 1 3-15,0 1-2 0,2 1-2 16,4 4 0-16,-1-2 0 0,3 3-1 16,0 1 1-16,2-5 0 0,3 4 1 15,5-3 1-15,0 0 2 16,0-2 5-16,6 0 3 0,-3-2-3 15,4 1 0-15,1-4-4 0,0 1 0 0,0-4-3 16,3-1-2-16,-3-4-1 0,5 0-1 16,-3-2-11-16,1-3-10 0,2-1-9 15,-3-1-8-15,3-1-15 0,-5 3-22 16,0-1-23-16,3 1-12 0,-6-1-11 16</inkml:trace>
  <inkml:trace contextRef="#ctx0" brushRef="#br0" timeOffset="1317.64">5969 17755 318 0,'0'0'14'0,"0"0"-3"0,-3-8 4 0,3 6-1 0,0-3-8 16,0 5-3-16,5-2-2 15,-5-2-1-15,6-1 10 0,-4 3 2 0,3 0 8 0,-2-1 9 16,-3 2 1-16,0 1 5 15,0 0-7-15,0 0-7 16,-3 0-5-16,-2 4-4 16,0-1-4-16,-5 4-7 0,-1-2-1 0,-2 5 0 15,0 1-1-15,3-2 0 0,-3 1 1 16,5-1 1-16,1-1 0 16,2-2 2-16,2 2 6 0,0-1-3 0,3-2-1 15,-2 2-2-15,2-3-3 0,0 3 0 16,2-4 0-16,4 2 0 0,-1 0 0 15,2 1 2-15,4-3-2 16,-1 1 2-16,-2 2 0 0,5-3-1 0,0 4 1 0,2-3 2 16,-2 3-1-16,0-3 0 0,0 2 0 15,0-2 1-15,0 3-1 0,-3-3 0 16,-2 3 0-16,-3-1-2 0,-2 1-1 16,-3 1 0-16,-3 0 0 0,-5-2 0 15,-5 4 1-15,-2-2-1 0,-8-2 0 16,-1 1 0-16,-1 0 0 0,-1-1 2 31,0-1-2-31,3-2-3 0,-1 2-5 16,1-3-6-16,8-2-5 0,-3 1-9 15,2 0-8-15,8 0-7 0,-2-1-8 16,2 0-14-16,6 0-22 0,4-2-11 0,3 1-26 16,3-4 32-16</inkml:trace>
  <inkml:trace contextRef="#ctx0" brushRef="#br0" timeOffset="1773">6095 17675 429 0,'0'0'13'0,"0"0"11"0,0 0 10 0,0 0-13 16,-12-21-14-16,12 18-3 0,0 0-4 15,-3 0 0-15,3 3-6 0,0-1-1 16,0 1 0-16,0 0-2 0,0 2 9 16,0 5 2-16,0 3 6 0,3 2 0 15,-3 1-2-15,2 6 2 16,1 2-2-16,-3 1-3 0,2 4 0 15,1-1-1-15,-3 1 2 0,0 1-3 16,0 0 0-16,0-3 0 0,0-1-1 0,0-2 7 16,0-4-1-16,0-2 6 0,0-1-7 15,0-2 9-15,0-4 0 16,0 0-1-16,0-3 8 0,0-2-14 0,0-1-6 16,2-2 0-16,-2 0 0 0,6 0 4 15,-4-3-1-15,3-3 1 0,3 2 1 16,-3-1 2-16,3 0 1 15,0-2 5-15,2 3-4 0,0-1-5 0,1 1-5 16,-1 0-1-16,3-1 1 0,0 3-6 16,0-1-8-16,2-1-9 0,-2 2-16 15,3-1-10-15,-3 0-11 0,2 0-25 16,-2 2-25-16,0-1-26 0,-3 0-1 16</inkml:trace>
  <inkml:trace contextRef="#ctx0" brushRef="#br0" timeOffset="2152.01">6077 17802 279 0,'0'0'1'0,"0"0"25"0,0 0 15 0,0 0 0 0,-20 0-16 16,17 0-8-16,3 0-4 0,0 0 2 16,3-1 7-16,2 1-8 0,5-2 5 15,1 0 12-15,4-2 10 0,1 2 3 0,2-1-3 16,2-3-9-16,1 5-10 0,0-2-9 15,2-1-12-15,-2 1-1 0,-1 2-5 16,1 0-18-16,0 0-22 16,-1 0-19-16,1 1-25 0,0-3-41 0,-3 0-71 15</inkml:trace>
  <inkml:trace contextRef="#ctx0" brushRef="#br0" timeOffset="2886.66">6470 17065 142 0,'0'0'14'0,"0"0"-3"0,0 0 41 0,0 0-14 15,-8-31-12 1,8 24-2-16,-2 4 2 0,2-3-1 15,-3 3 9-15,3 1-2 0,0 0 0 0,0 2-8 0,0-1-8 16,0 1-10-16,0 0-6 0,0 2 0 16,0 2 0-16,0 5 4 0,0 4-2 15,3 4-1-15,-3 5 1 0,0 9-1 16,0 11 1-16,0 11 2 16,0 7-3-16,0 2 0 0,0-2-1 15,2 1-6-15,-2 0-14 16,6-4-12-16,-4 0-9 0,3-6 5 0,0-3 9 15,-2-1 8-15,-3-2 8 16,0-2-5-16,-5-1 10 0,-3 0 1 16,3-3 5-16,0-9 3 0,2-6 31 15,1-5 3-15,-1 0-3 0,0 2-3 16,1 3-10-16,2 0-12 0,0 0-5 16,0-4-4-16,0-3-2 0,0-2 2 15,0-2 0-15,0-4 0 0,0-2 0 16,0 0 6-16,0-4 7 15,0 1 5-15,-3-1 0 0,3-1-5 16,-2-1-7-16,2 0-6 0,0-1-6 16,0 0-25-16,2 0-35 0,3 0-35 15,1 0-15-15,-4-2-53 0</inkml:trace>
  <inkml:trace contextRef="#ctx0" brushRef="#br0" timeOffset="18151.16">5483 15085 277 0,'0'-3'55'0,"0"-1"1"0,3 0-9 0,-1 1-19 0,-2-1-17 0,3-1-10 31,-1 3-1-31,1-4 1 0,2 1 2 15,-2-1-2-15,2 3 0 0,0-2 7 16,-2 0 16-16,2 1 11 0,0-2 3 16,-2 1-4-16,2 1-2 0,-3 1 4 15,3-1 0-15,-2 0-8 0,2 3-9 16,0-1-9-16,-2-1-3 0,-3 2-6 16,5 1-1-16,-5 0 0 0,3 0-1 15,-1 1 1-15,1 4 7 0,-3 1 3 16,5 2 5-16,-5 1 2 0,3 2 1 15,-3 2 1-15,2 1-1 0,-2-1-1 16,3 2-5-16,-3 0 3 0,0-2-3 16,2 2-1-16,-2-1 1 0,3-1-5 15,-3 1 0-15,0 1 10 0,0-1 0 16,3 1 6-16,-3 0-6 0,0-1-11 16,0-1 13-16,-3 1-3 0,3-1-9 15,-5 1 4-15,5 0-6 16,-5 1-3-16,2 0 8 0,0-2-5 0,1 1-2 15,-1 1-1-15,1-1 2 16,-1 1-4-16,-2-1 3 0,2-1-1 0,-2 1-1 16,3-2 1-16,-1 2 1 0,0-2-3 15,-2 2 1-15,3-2-1 0,-3 1 0 16,2 0 0-16,0-3 1 0,1 1-1 16,-1 2 1-16,1-3-1 0,-1 3 0 15,0 0 0-15,1 0-1 0,-1 0 1 16,1 0 1-16,-1 1 0 0,1-1-1 15,-1 0 1-15,3 1 0 0,-3 1 0 16,3 0 0-16,-2 1 0 0,-1-4-1 16,3 2 2-16,0 0-1 0,0-1-1 15,0-1 1 1,0 1-1-16,0 1 0 0,0-1 0 0,0-2 1 0,0-1 0 16,0 3-1-16,0-2 0 0,3 2 1 15,-1 0 0-15,1 0 0 0,-3-2 1 16,5 3 2-1,-2 0 3-15,2-1 1 0,0-1 2 16,-2 0-9-16,2-1 1 0,-3 2 1 16,6-3-1-16,-3 0 0 0,0 1 4 15,-2-2 0-15,2-1 1 0,-2 2 0 16,-1 0 1-16,1-2 0 0,0 2 1 16,-1-4-6-16,-2 2-1 0,0 0 9 15,3-3-8-15,-3 2-3 0,0-2 0 16,0-1-2-16,0-2-20 15,0 1-17-15,0-1-12 0,0 1-21 0,2-1-35 0,-2-1-29 16,8-1-64-16,-5 0-41 0,2 0-171 16</inkml:trace>
  <inkml:trace contextRef="#ctx0" brushRef="#br0" timeOffset="19727.18">12139 15192 9 0,'0'0'26'0,"0"0"12"0,0 0 15 16,3-20 13-16,-3 15 11 0,0 2-8 15,2-3-6-15,-2 3-10 0,3-4-2 16,0 1-12-16,-1-1-11 0,3-1-8 0,3 1-5 16,-3 0-4-16,3-2-5 0,0 0-3 15,2 2-2-15,-2-3 1 0,0 3-2 16,-1-2 0-16,1 3 0 0,-3 0 1 16,3-1-1-16,-3 3 1 0,-2-2 1 15,-1 3-1-15,1 0 5 0,-3 1 6 16,0-1 5-16,2 2 5 0,-2 0-2 15,0 1-1-15,0 0-4 0,3 0-6 0,-3 0-2 16,0 0-6 0,0 0-1-16,0 5-2 0,0 0 2 15,0 4-1-15,-3 0 1 16,3 3-2-16,-2 0 2 0,2 4 0 0,0 2-1 0,-3 1 1 0,3 1 3 16,0 2-3-16,-2 1 1 0,-1 0 0 31,1 0 0-31,-1 2 5 0,0-3 2 15,-2 3 2-15,0 1-3 0,-3-3 4 16,6 2 3-16,-6-1 6 0,3-2-3 16,0 0-1-16,-3-2-5 0,3 1-3 15,0-1-3-15,-1-2-2 0,1 0-2 16,-3 2 1-16,3-1 3 0,0 2 1 16,-3-4 5-16,3 2 1 0,-3-1 2 0,3 1 2 15,0-3 1-15,0 1 4 16,0 0-1-16,2-1-1 0,3 1-5 15,-2-3-4-15,2 2-3 0,0-2-6 0,-3 1 0 16,3 0-2-16,0-2-1 0,0 4 0 16,0-3 2-16,0 5-1 0,0-2 1 15,-3 1 2-15,1 3-2 0,-1 0 0 16,1 1 2-16,-1-1-2 16,0 2 0-16,-2-4 1 0,3 1-1 0,-1-1-2 15,1 1 1-15,-4-2 0 16,4-3-12-16,2 3-13 0,-5-5-11 0,5-1-8 15,-3-1-14-15,0 0-20 0,3-3-41 16,0-7-32-16,0 0-90 0</inkml:trace>
  <inkml:trace contextRef="#ctx0" brushRef="#br0" timeOffset="20253.23">12328 15540 513 0,'0'-1'86'0,"0"-4"-32"0,2 3 16 0,4-5-14 0,-1 3-34 0,2-4-1 0,1 0 1 16,5-2 6-16,3-1 5 0,2 0-2 15,0-2-18 1,2 1 0-16,4-2-2 0,2-1-2 0,-1 2-1 0,1-1 0 16,3 0 2-16,-1 3-3 0,-2-1-3 31,2 4-2-31,-2 1-2 0,0 1-1 15,-3 1-6-15,1 1-15 0,-1 3-17 16,-3 0-22-16,-1 0-24 0,-1 1-22 16,-5 1-16-16,-3 7-32 0,-5 0-58 15</inkml:trace>
  <inkml:trace contextRef="#ctx0" brushRef="#br0" timeOffset="20570.04">12429 15804 529 0,'0'0'140'16,"0"0"-34"-16,0 0-35 16,0 0-8-16,0 0-15 15,38-6-27-15,-14-1-5 0,1 0-6 16,12-5-5-16,4-4-5 0,13-1-1 15,0 0-4-15,3-2-3 0,-2 4-3 16,-9 2-6-16,1-2-3 0,-1 2-1 16,-2 3-5-16,0 0-13 0,-8 0-12 15,-2 3-5-15,-11 3 2 0,-5 0-7 0,-2 3-10 16,2-1-31-16,2 2-44 0,-2 0-55 16</inkml:trace>
  <inkml:trace contextRef="#ctx0" brushRef="#br0" timeOffset="20803.66">12690 15917 746 0,'0'0'160'15,"0"0"-110"-15,0 0 18 0,0 0-27 16,0 0-22-16,0 0 1 0,0 0 3 15,0 0-15 1,41 10-5-16,3-20 16 0,15-4-16 16,3 2-3-16,3-1-8 0,-8 1-1 15,-6 3-13-15,-4 0-16 0,2 1-36 16,-3 5-14-16,1-2-3 0,-3 2-13 16,2 1-16-16,-15 1-44 0,-5 0-116 15</inkml:trace>
  <inkml:trace contextRef="#ctx0" brushRef="#br0" timeOffset="21838.56">4651 15783 539 0,'0'0'140'0,"0"0"-27"0,0 0-44 0,0 0-50 0,5 0-12 16,0 0-6-16,3-3 5 0,-3 0 1 0,3 2-1 0,0-2-5 16,2 0-1-1,-2 1 0-15,2 0 0 0,-2 2 5 0,2 0 10 16,1 0 8-16,-4 6 1 0,6-1 3 16,-5 4-5-16,5 2-2 0,-3 0 1 15,1 4-4-15,2 2-3 0,-1 2-7 16,-1 2 1-16,2 0-4 0,0 2 0 15,0-2 2-15,-1 0-3 0,4-1-1 16,-3-1-1-16,0-2-1 0,0-1-3 16,-3 0-6-16,3-2-11 0,-3-3-12 15,1-1-16-15,-1-3-8 0,-2-3-4 16,0-2-6-16,2-2-15 0,-2 0-11 16,-3-4-4-16,3-3-2 15,-3-2 3-15,2-3-16 16,-4-7 2-16,2 4-17 0</inkml:trace>
  <inkml:trace contextRef="#ctx0" brushRef="#br0" timeOffset="22105.03">5036 15658 629 0,'0'0'116'15,"0"0"-50"-15,0 0 13 0,0 0-47 16,0 0-26-16,0 0-5 0,8-4 2 0,2 7 1 16,0 1-2-16,1 3 0 0,2 0-2 15,2 2 0-15,1 3 0 0,-3 3 0 16,2 0 0-16,1 3 2 0,-3 0-1 16,2 1-1-16,1-1 0 0,-1 2 0 15,1 0 0-15,-4 0-12 16,4-4-19-16,-3-1-24 0,2-4-35 0,1-1-21 0,-1-7-14 15,1 1-49-15,-6-4-66 0</inkml:trace>
  <inkml:trace contextRef="#ctx0" brushRef="#br0" timeOffset="22338.5">5356 15436 780 0,'0'0'125'0,"0"0"-28"0,0 0-19 16,0 0-51-16,-18 34-13 0,21-22-5 16,2-1-4-16,5 3-4 0,3-2-1 15,5 1-5-15,1 0-24 16,6-3-30-16,4 1-27 0,7 1-29 0,18-2-45 15,-5-1-31-15,-2-1-120 0</inkml:trace>
  <inkml:trace contextRef="#ctx0" brushRef="#br0" timeOffset="63779.59">16689 7374 85 0,'0'0'15'0,"0"0"2"16,-2-14 15-16,-1 6-9 0,1 2 4 16,2 0 9-16,-3-2 0 0,3 3 16 15,0-3 1-15,-3 1-1 0,3 2-6 16,3-2-2-16,-3 1 0 0,0 0-7 15,0 1-9-15,0-1-6 0,3-1-7 16,2 3-6-16,-3 0-4 0,4 0-3 16,-4 4-2-16,1 0 0 0,2 4-1 15,-2 4 1-15,-3 3 1 0,5 6 8 16,-5 7 1-16,2 10 3 0,-2 12 1 16,0 11 0-16,0 6-2 0,0-1 4 15,-2-1 0-15,2-2 3 0,-5-2 2 16,-1-3-5-16,-1 3-3 0,-1-4-9 15,0-1 1-15,0-6-2 0,1-3 1 16,1-3-3-16,1-7 0 0,3-6-2 16,-1-7-4-16,0-7-20 0,3-3-17 15,0-1-12-15,0-3-3 0,0 0-16 16,0-6-19-16,0-7-10 0,3-15-49 16,-3-1-34-16</inkml:trace>
  <inkml:trace contextRef="#ctx0" brushRef="#br0" timeOffset="64163.81">16625 7543 222 0,'0'0'49'0,"0"-35"-3"0,0 15 16 16,0-1-19-16,0 0-4 0,0 2 6 15,0 3-5-15,0-1-9 0,2 4 10 16,1-1 6-16,0 0-9 0,2 1 0 15,2-2-12-15,1 0-10 16,5-1 3-16,0-1 0 0,5 3-4 0,0-2-4 0,6 4-3 0,-1 0 2 16,3 4-3-16,2 2-1 15,-2 4-2-15,2 2-2 16,-2 8 3-16,3 2-2 16,-9 3 5-16,3 5 3 0,-7 3 5 15,-1-1 3-15,-7 3 4 0,-3 1 0 16,-5 2 5-16,0-3-3 0,-5 1-6 15,-5-1-8-15,0 1-4 0,-6-2-3 0,1-1-2 16,-4-2-2-16,-1-2-1 0,-1 1-22 16,-2-5-34-16,2 2-26 0,1-4-35 15,4-1-31-15,-2-3-9 0,8 0-66 16,2-2-50-16</inkml:trace>
  <inkml:trace contextRef="#ctx0" brushRef="#br0" timeOffset="64447.19">17328 7551 494 0,'0'0'52'0,"0"0"-16"0,0 0 44 0,0 0-36 0,0 0-23 16,25-16 8-16,-9 9 15 0,7 0 0 0,6 0-11 15,7 0-3-15,8-2-1 0,13-1-14 16,-1 1-8-16,4 4-7 0,-3 0-1 16,-6 3-32-16,4-1-28 0,-4 0-45 15,1-2-54-15,-13 3-65 0,-8-1-135 16</inkml:trace>
  <inkml:trace contextRef="#ctx0" brushRef="#br0" timeOffset="64880.98">18372 7342 454 0,'0'0'31'0,"0"0"-16"15,0 0 46-15,12-33-16 0,-6 22-42 16,1 3 1-16,-1 4 0 0,1-1-4 16,-2 3 0-16,3 2-2 0,0 4-2 15,0 3 1-15,2 7 3 0,-2 3 1 16,0 6 5-16,-1 4 2 0,4 6-4 15,2 8-1-15,-3-4-2 0,3-3 0 16,0-3 2-16,2-6 1 0,3 4 14 0,3-3 21 16,2 2 10-16,1-9 11 0,1-1 5 15,1-4-4 1,0-2-3-16,0-7 7 0,2-2-9 16,-7-4-13-16,5-6-8 0,-3-6-8 15,0-5-5-15,-2-6 1 0,0-12-6 16,2-12-9-16,0-16-2 0,0-3-6 15,-2 10-1-15,-5 14-17 0,-6 18-18 16,-2 9-12-16,-1 3-7 0,4-2-65 16,-1 3-37-16,8 0-40 0,-5 3-12 0,-3 2-131 15</inkml:trace>
  <inkml:trace contextRef="#ctx0" brushRef="#br0" timeOffset="65531.39">19449 7423 372 0,'0'0'37'0,"0"0"-3"0,0 0 25 0,0 0-9 0,0 0-28 15,0 0 11-15,13-32 3 0,-13 22-2 16,0 1 5-16,0 2-6 0,0 0 7 15,0-2 8-15,0-1 6 0,3 0-8 16,-3-1 0-16,2-1-1 0,1-1-18 16,-1 1-13-16,-2 1-12 0,0 1 0 15,0 1 0-15,0 1-1 0,-5 1-2 16,-3 1-17-16,1 3-1 0,-6 3-5 0,-5 4-6 16,0 7 19-16,-6 3 1 0,-2 7-3 15,1 2 1-15,-4 6 4 16,1 6-6-16,2 10 1 0,3 4 4 15,5-5 5-15,7-8 4 0,11-13 1 16,0-3 10-16,0 3 19 0,3-1 6 0,5 4-14 16,2-6-6-16,3-4 5 0,2 0 3 0,3-9 0 31,3 0 12-31,-3-6 2 0,5-1-13 16,-2-5-4-16,2-4-7 0,1-9-8 15,-1-3-2-15,3-11-3 0,0-11 0 16,5-8-1-16,-3 0-6 0,-5 12 2 15,-7 14-2-15,-3 12 5 0,-6 3-4 0,4 2 2 16,-4 4-2-16,-1 0 0 0,-1 4-6 16,-3 1-1-16,-2 5 1 0,0 6 5 15,-2 5 0-15,-3 1 3 0,-1 5 3 16,1 1 2-16,0-2 2 0,3 4-2 16,2-2 2-16,0-1 3 0,5-1 6 15,2-1 2-15,6-1-3 0,3 1-3 16,7-4-7-16,3-2 0 0,0-5-2 15,2 0-24-15,3-7-25 0,-2-1-22 16,-1-5-34-16,11-12-68 0,-11-3-80 31,-2-1-167-31</inkml:trace>
  <inkml:trace contextRef="#ctx0" brushRef="#br0" timeOffset="65847.25">20232 6793 532 0,'0'0'93'0,"0"0"-3"0,3-7 16 16,-3 6-67-16,0 1-39 0,0 1-13 15,0 7-4-15,0 4 13 0,-6 4 4 16,4 5 16-16,-3 4 31 0,-6 12 16 16,1 12 10-16,-6 14-7 0,1 6-11 15,-1-3-17-15,4-5-15 0,4-7-8 16,0-1-7-16,3 1 0 0,5 1-7 16,0-5-1-16,0-1-35 0,8-6-30 15,2-4-6-15,0-10-13 16,1-5-4-16,2-8-19 0,-3 0-2 0,5-3-8 15,9-1-7-15,7-4-7 0,-3-7-9 16,0-2-27-16</inkml:trace>
  <inkml:trace contextRef="#ctx0" brushRef="#br0" timeOffset="66227.5">20508 7540 130 0,'0'0'113'0,"0"0"-3"16,21-51-1-16,-13 29-39 0,-3 1-47 15,3-3-4-15,-3 0-8 0,3 3-10 16,-3-2 0-16,-3 2-1 0,4 5 0 0,-4-4 7 15,1 2 19-15,-1 3 23 0,1 0 9 16,0 2-2-16,-3 2-11 0,2 0-16 16,-2 0 6-1,0 2-22-15,5-1 0 16,-5 6-2-16,0-2-3 0,0 4-7 16,0 2-1-16,-5 0-1 0,3 5-1 0,-4 4 2 15,1 5 0-15,-3 5 2 0,3 1 1 16,0 6-3-16,3 2 0 0,2 2 0 15,0 3 0-15,5-1 3 0,2 1 4 16,6-3 12-16,5 0 16 0,3-3 5 16,2 0 5-16,3-2-6 0,5-3-11 15,-2-4-11-15,2-4 7 0,-3-4 12 0,-2-3 6 16,0-7-3-16,-6-4-1 0,1-6-14 16,0-5-13-1,-1-6-3-15,-1-12-8 0,1-17-2 0,-4-10-37 0,2-1-29 31,-3 5 1-31,-2 15 19 0,-5 17-6 0,5 4-30 16,-11 5-29-16,4-3-42 16,1 1-48-16,-1 3-93 0</inkml:trace>
  <inkml:trace contextRef="#ctx0" brushRef="#br0" timeOffset="66613">21134 7235 426 0,'0'0'96'0,"0"0"42"0,0 0-23 0,0 0-73 0,41 25-34 16,-28-22-2-16,0-2 0 15,2 0-5-15,1-4 3 0,2-2-1 0,-2 0 4 16,2-1 29-16,2-3 21 0,-7-1-6 16,5-2-8-16,-2 0-8 0,-1-3-5 0,-2 0-5 15,-5 1-10 1,5-3-5-16,-8 5-8 0,-2 1-1 15,-1 1-1-15,-2 1 0 0,-2 5-2 0,-6 0 1 16,-5 3-4-16,-3 2-4 16,-15 9 1-16,-5 9-1 15,-13 12 4-15,-3 2 4 0,3 3 1 16,8-3 0-16,13-10 5 0,4-1 15 0,9-3 5 16,7-4 1-16,-2 5-4 0,2 2-9 15,5 3-10-15,3-3 0 16,3-1-3-16,10-3-3 0,2-3-8 15,6-3 0-15,5-5-5 0,0-4 5 0,7-3-32 16,1-3-34-16,10-4-37 0,8-1-47 16,-11 2-77-16,-7 0-175 0</inkml:trace>
  <inkml:trace contextRef="#ctx0" brushRef="#br0" timeOffset="67216.63">17645 9287 548 0,'0'0'122'0,"0"0"-40"0,0 0-9 0,0 0-17 16,0 0-39-16,0 0-5 0,42-4 9 16,-27 4-11-16,6-2-3 0,0 2-4 0,4 0-2 15,1 0 1-15,0 0 4 16,5 0 4-16,-2 0 4 0,9 0-2 0,4 0-10 16,4 0 3-16,1 0-5 15,-3 0-5-15,-11 0-27 0,-7 0-34 0,-8 0-38 0,8 3-32 16,-5 0-32-16,-3 0-116 0</inkml:trace>
  <inkml:trace contextRef="#ctx0" brushRef="#br0" timeOffset="67483.28">17767 9569 894 0,'0'0'186'16,"0"0"-146"-16,0 0 22 0,0 0-20 16,0 0-37-16,39 22 0 15,-8-16-2-15,15-2-2 0,16-3-2 0,8 2-15 16,0-3-20-16,2 0-4 16,-5-1-12-16,3-2-24 0,5 1-17 0,0 0-11 15,2-1-53-15,-20-1-76 16,-8 0-161-16</inkml:trace>
  <inkml:trace contextRef="#ctx0" brushRef="#br0" timeOffset="70600.86">19521 9304 110 0,'0'0'64'0,"0"0"-26"0,0 0 19 0,-2-9-14 15,-1 8-5-15,1-1 6 0,2-1 9 16,0 1-7-16,0-1-11 0,0 2-5 16,0-1 1-16,0 1-3 0,0-2 1 31,0 0 0-31,0 0 2 0,0-2-3 15,2 0 1-15,3-1-6 0,6 0 3 16,-4-2-3-16,6 0-10 0,-2 0 2 16,4 0 8-16,-2-1-7 0,3 0 0 0,-3 4 3 15,2-1-3-15,-2 2-2 0,2-2-2 16,-4 3 1-16,2-1 1 0,0 1-3 16,-3 2-2-16,3 0-4 0,2 1 1 15,-4 2-4-15,-1 5 0 0,3 0-1 0,0 2 2 16,-3 5 5-16,1 2 0 0,-1 5 6 15,0 6 2-15,-5 8-2 0,1 8 2 16,-4 12-5-16,-2 1-4 16,-5-3 2-16,-5-7 0 0,-6-5-1 0,1 0-3 15,-6-1 0-15,-5-2-2 0,0 1 1 16,-5-4 0-16,5-5-2 16,1-7 0-16,4-4 0 15,3-1 6-15,-5 2 0 16,-6 1-1-16,-2 2 7 0,0-2-2 15,5-3 5-15,1-5-5 0,1 1-3 16,4-4-2-16,4-2 2 0,6-1 1 16,-1-4 1-16,9 1-2 0,-1-2-6 15,3-1 0-15,8 1 2 0,5 0 0 16,5-1 6-16,13 2 2 0,10 1 8 0,14 0 2 16,4-1-9-16,-2 1 0 0,0-1-4 15,-6-1-6-15,4 1-3 16,4-3-1-16,-5 1-16 0,3-1-34 15,0 0-33-15,0 0-24 0,-3-3-32 0,-2 2-62 16,-6-1-48-16,-12 1-46 0</inkml:trace>
  <inkml:trace contextRef="#ctx0" brushRef="#br0" timeOffset="71203.78">20935 9192 506 0,'2'-4'45'0,"1"0"49"0,0-2-6 0,-1 1 4 15,3-1-54-15,-5 4-7 0,0 1-6 16,0 1-4-16,0 0-8 0,0 1-12 16,0 3-1-16,0 6 5 0,0 7 7 15,0 2 18-15,-5 7 3 0,0 14 2 0,-5 14 3 16,-1 11-3-16,1 7-7 0,0 1-5 16,-1-7-3-16,6-6-4 0,-3 2-1 15,1-2-1-15,1-1-6 0,-7 0-3 16,6-6-3-16,-6-2-2 0,5-7 0 15,-2-3-13-15,2-5-16 0,0-7-8 0,0-7-2 16,3-5-6-16,3-5-19 0,2 2-23 16,-5-1-18-16,5 0-27 0,0-6-8 15,5-7-23-15,-3-1-36 0,6-5-14 16</inkml:trace>
  <inkml:trace contextRef="#ctx0" brushRef="#br0" timeOffset="71602.73">20906 9240 385 0,'0'0'49'0,"0"0"38"0,0 0 26 0,18-35-29 0,-5 24-37 0,0-2 9 16,3 3-2-16,2-3-2 0,3 2-11 0,-1 2-3 0,1 1-7 31,2 2-1-31,3-1-3 0,0 4-6 16,2 3-3-16,1 0 0 0,2 5-2 15,-3 2-3-15,6 6-5 0,-8 3-8 16,2 2 0-16,-7 4-1 0,-6 0-3 16,-2 2-4-16,-5 1-2 0,-6 0-1 15,-4-1 10-15,-6 1-2 0,-5-1-3 0,-2-2 6 16,-6 0-1-16,-5-2 3 0,-2-2 1 16,-6-2 0-16,-2 2-3 0,-5-4-3 15,-6 2-25 1,3-7-21-16,13-3-20 0,8-4-26 15,5-2-24-15,0 0-26 0,-3-2-3 0,6-3-60 0,2-2-47 16</inkml:trace>
  <inkml:trace contextRef="#ctx0" brushRef="#br0" timeOffset="72155.25">22472 8581 582 0,'0'0'62'0,"0"0"21"0,0 0 0 0,0 0-49 0,31-23-28 0,-26 22-1 15,-2-1 0-15,2-2-5 0,-2 4 0 16,-3 0-4-16,0 4 1 0,0 0 3 16,-3 4 12-16,-2 3 12 15,-3 2 2 1,-5 6-5-16,-2 3-9 0,-3 2-1 15,-3 7-3-15,-7 9-4 0,-11 11 2 16,-8 14-2-16,-4 6-3 0,-4 1 2 16,9-4 5-16,-1 2 11 0,6 2 15 15,0 2 4-15,-1 3 3 16,6 3-6-16,5-2-3 0,3 2-2 0,2-1-4 16,8 2-1-16,0 1-4 0,5-2-6 15,0-3 3-15,8-3 5 0,2-7 5 16,3-5 14-16,0-3-10 0,3-2-9 15,2-5-2-15,0-3-8 0,5-6-6 0,1-3-3 16,-1-9-1-16,0-7-3 0,-2-6 0 16,5-5-10-16,-3 2-22 0,6 0-26 15,5 0-30-15,-1-4-36 0,9-4-49 32,12-7-70-32,-7-6-90 0</inkml:trace>
  <inkml:trace contextRef="#ctx0" brushRef="#br0" timeOffset="72904.98">22937 9167 409 0,'0'0'46'0,"0"0"27"0,0 0 12 0,-2-11-18 15,2 6-39-15,5-2-3 0,0 0 14 16,3-1-3-16,0-2-5 0,4 1 14 16,1 1 10-16,8-1-4 0,-5-1 2 15,4 2-8-15,1 2-5 16,5-1-10-16,0 1-5 0,-1 1-11 15,4 3-6-15,2 1-8 0,0 1 1 0,-3 1 0 0,1 4-1 16,2 4-2-16,-8 0-12 0,0 3-9 16,-5 5 3-16,0 1 0 15,-5 3 7-15,-10 4 7 0,2 4 2 16,-10 1 1-16,-5 7 2 0,-9 7 0 16,-9 8 0-16,-3 1 2 0,-5-5 0 15,2-7 0-15,6-6 1 0,-6-6-1 16,8-4 8-1,6-5 8-15,-4 2 0 0,-1 1 1 0,-4 1 2 16,-2 2 8-16,8-5-1 0,-3 0-1 16,0-1-5-16,11-4-7 0,-1-2-3 15,3-3-6-15,8-2-2 0,5-3-2 16,0-1 3-16,0-2 5 0,8-1 7 16,5 0 13-16,5 0 1 0,5-2-7 15,3 0-5-15,0 0-5 0,5-2-7 16,2 2-3-16,6-2-1 0,8-2-2 15,2 0-2-15,5 1-22 0,-7-1-22 16,-3 2-14-16,-11 0-22 0,-4 0-14 16,-11 0-34-1,-3 0-36-15,-2 2-37 0,5-4-18 16,-2 1-70-16</inkml:trace>
  <inkml:trace contextRef="#ctx0" brushRef="#br0" timeOffset="73305.52">22932 9460 494 0,'0'0'80'0,"0"0"15"0,0-3 6 0,0 1-25 0,3 1-47 0,7 1 13 15,3-2 12-15,5 2 14 0,8 0-5 16,7-1-12-16,14 1-12 0,10 0-9 16,2 0-2-16,1-2-14 0,-9 0-8 15,4-1-3-15,-4 1-3 0,6 0-1 16,-3-1-24-16,-2-3-30 0,2 3-33 16,-2-1-52-16,-5 0-41 0,-9 1-54 15,-9 1-72-15</inkml:trace>
  <inkml:trace contextRef="#ctx0" brushRef="#br0" timeOffset="74140.27">24402 9118 295 0,'0'0'65'0,"0"0"23"0,0 0-15 0,0 0-26 16,0 0-25-16,0 0-17 16,-18-10 4-1,18 10-2-15,0 0-2 0,0 0 15 0,0 0 14 16,0 0 2-16,0 0 8 16,0 0 4-16,0 0 6 0,0 0 0 15,0 0-3-15,0 0-6 0,0-3-19 16,0 2-9-16,0-1-3 0,0 0-3 15,-2 0-1-15,2 0-2 0,0 2 2 16,-3-1 2-16,3 1 0 0,-2 0-2 16,2-1 0-16,0 0-1 0,0 1-4 15,0 0-5-15,0 0 0 0,0 0 0 16,2 2 4-16,3 1-3 0,0 3 3 16,3 0 2-16,0 0 1 0,5 2 7 15,0-1 4-15,0 2 2 0,7 2-5 16,-4-1-4-16,2 2-1 15,5 0-3-15,-2-1-2 0,5 2-2 16,0-1 0-16,2 1-2 0,-2 1 3 16,2-2-1-16,6 1-1 0,-8-1 3 15,2-2-2-15,1 3 1 0,-4-5 1 16,1 2 0-16,3-1 0 0,-9 0 1 0,1-1-2 16,0-2-3-16,-1 3 3 0,-7 0-4 15,0-1 1-15,0-1-1 0,3 1-1 16,-9 2 1-16,1-2-2 0,-3 1-3 15,0-1-1-15,-2 2 0 0,-3 0-1 16,0 1 0-16,-5 3-5 0,-6-1 5 16,-1 0 7-16,-4 3 1 0,-7-2-1 15,0 4 0-15,-6-4-1 0,-7 6 1 16,-8 1 0-16,-10 4 1 0,-8-1 0 16,7 0 2-16,1-3-1 0,13-3-1 15,-6-1 1-15,6 0-2 0,0-5 3 16,7 3-3-16,6-4-1 0,7-3 0 15,3-1-14-15,10-2-22 0,-5 2-17 32,0-1-22-32,0 0-39 0,11-1-35 15,-3 0-39-15,10-2-21 0,3 2-84 16</inkml:trace>
  <inkml:trace contextRef="#ctx0" brushRef="#br0" timeOffset="74522.67">25237 9771 485 0,'0'0'60'0,"10"0"16"0,-2 0-12 0,-5 0-39 0,-1 0-16 16,1 2-7-16,-3 0-2 0,-3 1 2 16,-7 3-1-16,-6 1 25 0,-4 1 13 15,-6 3 7-15,-10 1 5 0,-19 5 3 16,-7 4 3-16,-5 0-4 0,0-1-14 15,5 2-8-15,3-3-14 0,2 1-11 16,2-2-4-16,1-1-2 0,3 3-1 16,7-2-32-16,2 0-35 0,4 1-30 15,9-3-46-15,1 1-69 0,10-7-79 16</inkml:trace>
  <inkml:trace contextRef="#ctx0" brushRef="#br0" timeOffset="77624.05">26250 8782 3 0,'0'0'85'0,"0"0"-54"0,0 0 6 16,0 0 21-16,5-9-1 15,-5 6-23-15,0 2 5 0,0-2 7 16,0-2 1-16,0 2 1 0,0 0-1 0,3-2-5 0,-3 3 6 16,5 0-1-1,-5-1-2-15,2 0 1 0,1 1-1 16,0 1-5-16,2 1-12 15,-5-1-5-15,2 1-8 0,-2 0-5 16,0 1-3-16,5 2-2 0,-5 4 2 16,0 1 3-16,0 5 4 0,0 1 2 0,0 5 7 15,-5 3-1-15,3 5-4 0,2 2-1 16,-8 6-2-16,3 8-5 0,0 8-2 16,2 4-2-16,-2-1-4 0,0-3 1 15,2 0 3-15,3 0 0 0,-8 3 7 0,8 1 3 16,-5 5 1-1,-3-2 1-15,3 2 0 0,-2 3 0 0,-1 1 3 0,-3 3-1 16,4 2-2-16,-1-1 0 0,0 0 0 16,-5 0-2-16,5-2 6 0,1-3 0 15,-6-1 2-15,0-3-3 0,5 2-1 16,-5-4-3-16,-5-2-6 0,8-1-2 16,-8-5-3-16,5-3-2 0,0-3-1 31,3-4-3-31,-3-8 0 0,5-7 1 15,3-6-1-15,-3-3-11 0,3 0-23 16,-3 1-29-16,3 0-34 0,2-5-38 16,3-6-63-16,8-6-76 0,0-7-18 15</inkml:trace>
  <inkml:trace contextRef="#ctx0" brushRef="#br0" timeOffset="78460.86">26891 9198 118 0,'0'0'133'0,"-3"1"-83"0,3-1-2 0,0 0-12 0,0 0 7 15,0 0-3 1,0-1 30-16,0-2-5 0,0-1-17 0,3-1 1 0,4-2 3 16,-1 2-4-16,6-4 5 0,1 2 0 0,0-1-6 15,3 1-6-15,5-1-6 16,-1-1-4-1,1 6-5-15,5-3-9 0,0 5-3 16,2-1-2-16,0 1-9 0,-2 1-1 16,3 1-2-16,-4 2 0 0,-1 4 0 0,-4 2-1 15,-2 0 0-15,3 1 1 16,-13 3 0-16,5 0-2 16,-8 3 1-16,3 0 1 0,-8 4 0 0,0 2 1 0,-8 0 0 15,-2 5 0 1,-1-2 0-16,-7 3 0 0,3 0 1 0,-6 0-2 0,-5 2 2 15,0 0-1-15,3-2 3 0,-10 1 4 16,2 1 3 0,2-1 0-16,-4 0-1 0,4-2-3 0,1 0-6 0,2-1 1 0,0-3-1 15,5 0-1-15,6-4-1 0,2-1 1 16,0-3 0-16,5-2 0 0,0-2 0 16,8-2 0-16,0-4 4 0,0 3 10 31,0-3 6-31,8 0 11 0,0-1 8 15,5 1-3-15,2-2-7 0,6 0-10 16,2 0-8-16,1-3-7 0,1 0 0 16,4-4-4-16,-1 2 0 0,3-1-6 15,-2-2-18-15,-3 2-14 0,2 0-21 16,-2-2-22-16,-3 0-24 0,-2 1-29 16,-1-2-14-16,1-3-45 0,-3 1-28 15,-2-1-57-15</inkml:trace>
  <inkml:trace contextRef="#ctx0" brushRef="#br0" timeOffset="78777.89">26942 9570 546 0,'0'0'95'0,"0"0"-2"0,0 0 33 0,24-11-27 0,-11 5-28 0,5-1-4 16,2 0 1-16,4 1-24 0,7-2-13 15,5-2 2-15,5 1-22 0,8 1-10 16,5 2 1-16,-2 4-2 0,-3 1-33 15,-10 1-26-15,5 3-17 0,-3 4-41 16,3 1-48-16,-3 2-43 0,-12-2-33 0,-8 0-117 0</inkml:trace>
  <inkml:trace contextRef="#ctx0" brushRef="#br0" timeOffset="79311.88">27733 10175 112 0,'0'0'245'0,"0"0"-172"15,0 0-10-15,0 0-2 16,13-42-2-16,-13 35-22 0,3 0 1 0,2 0-4 16,-5 4-15-16,2 0-4 15,-2 3-11-15,5 0-4 0,-5 4-6 16,0 2 6-16,0 5 1 0,0 3 16 15,-5 3 3-15,3 2-2 0,-6 2-1 16,-2 2 4-16,2-2 4 0,0 4 3 16,0-3 7-16,3-1-1 0,-8 1 2 15,11-2 1-15,-9 1-11 0,9-2-6 16,-3-2-7-16,2 0-8 0,-2-2-1 16,5-1-3-16,-5-2 1 15,5-5-1-15,0 1-1 0,0-1 2 0,5-3 0 16,-5 0 5-16,5 0 1 0,3-3 7 15,5-1 4-15,-3 0-3 0,8 0-9 0,3-1-2 16,-1-2-5-16,6 0 0 0,3 2-2 16,-3 0-14-16,2 1-13 0,0 0-21 15,1 0-11-15,2 0-20 16,-3-1-15-16,-2 1-33 16,-3-5-37-16,-2 1-50 0,-3 1-89 0</inkml:trace>
  <inkml:trace contextRef="#ctx0" brushRef="#br0" timeOffset="79610.3">27681 10353 514 0,'0'0'67'0,"0"0"-21"0,0 0 44 0,0 0-10 0,26 2-18 0,-13-2-3 16,3-2 16-1,4 0-16-15,6-1-13 0,-5 0-18 0,7-1-23 0,-2 0-5 16,2 1 0-16,11-2-8 16,-3 0-28-1,16-1-27-15,-8 1-40 0,0 0-35 16,-3 0-41-16,-7 2-6 0,-11 0-24 15,-5 0 8-15</inkml:trace>
  <inkml:trace contextRef="#ctx0" brushRef="#br0" timeOffset="80062.57">28286 10362 269 0,'0'0'93'16,"0"0"-7"-16,0 0 48 0,-41 15-46 15,33-11-12-15,3 1-25 0,-3-3 5 16,8 0-17-16,0 0-21 0,0-2-4 16,0 2 3-16,8-2 9 0,-1 1 15 15,12-1 2-15,-7 0-4 0,9-3-3 16,0 0-7-16,-1 0-2 0,4 0-6 16,-1-2-3-16,-2 4-2 0,-1-3-5 15,-4 0-1-15,4 1-7 0,-7-1 3 16,0-1-5-16,-5 0 1 0,-3-1-2 15,-2 2-2-15,-3-3-7 0,0 2-5 16,-8-1-3-16,0 0-2 0,-5 2 16 16,-2 3 3-16,-8-2 1 0,2 3 0 15,-2 3 0-15,-3 2-1 0,-3 3 1 16,4 3-1-16,-4 4 0 0,1 0 0 16,7 3 2-16,-5-1-2 0,6 1 2 15,7 2 4-15,0 1 4 16,5-1 4-16,3 1 2 0,5 0 5 0,0-2-3 15,13 1 1-15,0-1-5 0,7-3-3 16,1 0-2-16,5-4-4 0,7-1-5 0,4-3-8 16,4-3-31-16,11-3-26 15,-3-2-17-15,-3-1-28 16,-4-3-16-16,-9-2 9 0,3 1-36 0,-10-1-6 0,8-4-12 31,-14 4-27-31</inkml:trace>
  <inkml:trace contextRef="#ctx0" brushRef="#br0" timeOffset="80546.6">28883 10367 144 0,'0'0'85'0,"0"0"-12"0,0 0 42 0,0 0-54 0,41-26-6 15,-33 20-2-15,-5-2-2 16,2 3-6-16,-5-1-5 0,5 0-12 0,-5 1-7 0,0 1-11 16,0-2 1-16,-5 3-11 0,-3-1 0 15,3-1 10-15,-3 4-10 0,-5 1-7 32,-2 0 1-32,2 1 4 0,-8 4-1 15,3-1 0-15,2 4-2 0,1-2-11 16,2 3-8-16,-5 0-2 0,5 2 9 15,5-1 9-15,0 1 2 0,1 1-2 16,7 2-3-16,0 1-3 0,2-1-1 16,11 1 15-16,0 0 3 0,0 2-1 15,3-1 1-15,2-1 2 0,2 0 0 0,-4 1-2 16,5-2 2-16,-3-1 3 0,-3 1 4 16,-2-2 3-16,0-1 1 0,0 1 6 15,-5 0-2-15,-1-3-7 0,-7 2-6 16,0-2 2-16,0-1 6 0,-7 2 4 15,-1-2-6-15,-10 0-2 0,2-2-3 16,-4-2-1-16,-6 1-3 0,-8-2 2 16,-7 0-6-16,-8-3-15 0,2 0-20 0,14 0-19 15,12 0-29-15,0-3-23 0,1-2-33 32,-1 1-100-32</inkml:trace>
  <inkml:trace contextRef="#ctx0" brushRef="#br0" timeOffset="80980.11">29265 10311 156 0,'0'0'264'0,"0"0"-225"0,0 0 38 0,0 0-31 0,21-2-45 15,-18 7 1-15,-3 5-1 0,0 0 1 0,0 2-2 16,-3 4 6 0,-2 1 14-16,2 3 7 15,-7 4 10-15,2 0-4 0,0 3-4 0,1 0 1 16,-4 0-5-16,1 0 0 0,5 1-3 15,-8-3 0-15,5 1 6 0,0-1 9 16,3-3 6-16,-3-2-3 0,1-2-7 16,1-3-10-16,6-2-11 0,0 0-2 15,0-2-3-15,6-4-1 16,1-2-2-16,6-1 2 0,3-3-2 0,2-1-3 0,3 0-1 16,-6-1-1-1,11-4-4-15,-5-1-4 0,-1 0-10 0,6-2-19 0,-5 0-7 16,2-1-13-16,-2 0-6 0,-1 1-17 15,-2-1-22-15,-5 0-5 0,3-4-36 16,-8 1-75-16</inkml:trace>
  <inkml:trace contextRef="#ctx0" brushRef="#br0" timeOffset="81214.06">29128 10505 604 0,'0'0'42'0,"0"0"46"0,0 0 22 16,49-1-88-16,-28-1-9 0,7 1-3 16,6-1 1-16,-5 1-6 0,4 0-5 15,-2-2-7-15,-2 3-45 0,4-1-30 0,-4 0-37 16,4-3-44-16,-4 1-56 0</inkml:trace>
  <inkml:trace contextRef="#ctx0" brushRef="#br0" timeOffset="82314.92">29798 8859 144 0,'0'0'146'0,"0"0"-42"0,0 0-13 0,0 0-38 16,5 0-12-16,-3 0-13 0,3 0-1 15,-2-4-1-15,2 2 2 0,3-1 8 16,-3-4 8-16,0 4 7 0,-2-1-1 16,2 0-6-16,-2 1-5 0,-3-2-5 15,5 3-7-15,0 1-9 0,-5 0-6 16,3 0-5-16,-3 1-4 0,5 0-2 15,-3 0-1-15,-2 3 1 16,5 2 0-16,-5 2 1 0,0 3 0 0,0 5 2 0,0-1 1 16,0 4-3-16,6 0 1 0,-6 5 1 15,0 0-1-15,0 2 0 0,2 3-2 16,-2 6 1-16,5 8-1 0,-5 10 0 16,6 0 1-16,-6-2-2 0,2-5 2 15,-2-2 2-15,0 1 1 0,0 2 5 16,5-2-1-16,-5-1 2 0,0 0 2 15,0-2-4-15,0 1-1 0,0 0 0 16,0 0-1-16,-5 1 0 16,10-1 0-16,-5-1-3 0,0-1 0 0,3-2 3 31,-3 1-3-31,0 0-1 0,0-2 2 16,0 0-2-16,0-2 1 0,0-2 2 15,0 1 1-15,-3 0-3 0,-2 1 1 0,3-1 2 16,-4 2 0-16,6 1 1 0,-5 1 0 15,5 1-2-15,0-1-2 0,0 1-2 16,0 0 2-16,5-1-4 0,-5 1 1 16,0-1 1-16,6-1-1 0,-6-1 1 15,0 0-2-15,0-3 0 16,-6 1 0-16,6-5 1 0,0-6-1 0,-5-3 2 0,5 0 5 16,-2 2 5-16,2 4 7 0,0 2 3 15,0-1-6-15,0-3-3 16,0-2-4-16,2-2-6 0,3 0-1 0,-5-5 0 15,8 0-2-15,-3-3-4 16,-2-2-24-16,7-1-18 16,-7-5-18-16,5 3-12 0,4-6-22 0,-4-1-24 0,3 0-20 0,4-11-34 31,3 1-28-31,-8-1-108 0</inkml:trace>
  <inkml:trace contextRef="#ctx0" brushRef="#br0" timeOffset="83215.63">30431 8345 62 0,'0'-7'17'0,"5"-2"-1"0,-3-1 28 0,4-1-14 0,-6 2-10 16,7-3 17-16,-7 4 16 16,5 1-15-16,-2-3 2 0,-3 1 17 15,5 1-10-15,-5 2-1 0,0 0 10 16,5 3 4-16,-5-3-4 0,0 4-5 16,3-2-9-16,-3 1-2 0,0 1-2 15,5 1-10-15,-5 1-8 0,3 0-2 16,2 3 4-16,0 3 0 0,3-1 0 15,-6 2-1-15,9 4-7 0,-4 0-5 0,1 6-1 16,5-2-1-16,-5 5-3 0,5 2 1 16,0 4-3-16,0 0-1 0,-3 3 1 15,3 5 1-15,5 10-2 16,-3 9 1-16,4 5 1 0,-4-3-3 16,-2 2 2-16,0-7 5 0,2 7 3 15,-2-1 7-15,0 2-4 0,0-1-3 16,0 2-3-16,-5-1 0 0,7 7 4 15,-7 1-2-15,5 1-1 0,-5 5-5 16,-3-2-1-16,3-1-1 0,-8 3 0 0,0 0 0 16,-8 1-1-1,0 5 3-15,0 0-2 0,-10 0-1 16,-2 2 3-16,-1-1-1 0,-5 0 2 16,-2-1 4-16,-1 1 1 0,-4 0 7 0,-1 2-5 15,-2 0-3-15,-3-5 4 0,3-2 5 16,-8-3 5-16,3-2 4 0,-1 3 5 15,6-7 0-15,-5 0 0 0,2-4-3 16,-2-4 2-16,2-4 1 16,3-5 2-16,2-2 4 0,1-4-3 0,-1-6-6 15,11-5-6-15,2-8-7 0,3-4-8 16,10-3-4-16,-5 1-2 0,-2 2-1 16,2 0-10-16,5-4-31 0,-5-1-25 15,8-3-33-15,3-1-48 0,-4-5-83 16,1-3-175-16,3-2-273 0</inkml:trace>
  <inkml:trace contextRef="#ctx0" brushRef="#br0" timeOffset="91886.56">16317 12887 145 0,'0'0'77'0,"0"0"-26"0,0 0 19 0,0 0 6 16,0-14-13-16,0 9-7 15,0 1-6-15,3-3-7 0,-3 3 1 0,2-2-2 0,1 4-12 16,-3-2 0-16,3 0 4 0,-3 1-7 16,2 3-8-16,-2 0-8 15,0 0-6-15,3 7 9 0,-3 4 4 16,2 3-6-16,-2 7 8 0,0 10 1 16,-2 12-9-16,-1 9-1 0,-2 8-3 15,-3-5-6-15,3-3 0 0,0-4 0 16,0-3-2-16,2-1 2 0,1-2 4 31,-4-1-6-31,4-2 1 0,-1-10-1 0,1-4-1 0,-3-8-38 0,5-2-48 16,0 1-57-16,0 2-40 0,0-1-80 15</inkml:trace>
  <inkml:trace contextRef="#ctx0" brushRef="#br0" timeOffset="92525">16276 12990 330 0,'0'0'70'0,"0"0"-24"0,0 0 6 0,0 0 8 0,0 0-18 32,8-35-14-32,-3 26 4 0,5-1 3 15,-2 1 8-15,2-1-2 0,3 0 2 16,0 0-5-16,0 0-8 0,3 1-4 16,-1-1 1-16,3 0-3 0,3-1-4 15,-3 3 5-15,3-1-7 0,-1 1-2 16,4-1-4-16,-4 7 1 0,3 0-2 15,1 1-3-15,-4 1-2 0,1 3 0 16,-5 5-1-16,2-2 2 0,-3 5-2 16,-7 4-3-16,0 0 0 0,-8 5 2 15,0 1 2-15,-8 0-1 0,-5 3 0 16,-5 3-3-16,-8-3 0 0,-8 5-2 16,-9 1 0-16,-4 0-13 0,3-3 2 0,11-6 10 15,9-6 1-15,4-4 1 0,-1 1 1 16,-2 1-2-16,-3 2 2 0,5-1-2 31,3-3 1-31,5-1-1 0,0 0 1 16,5-1 0-16,3-3-1 0,5 1-2 15,0 1 0-15,5-3 2 0,8 5 6 16,3-1 11-16,2 1 6 0,8-1 11 16,2 0-1-16,6 1 0 0,7 2-3 0,8-2-7 15,-2 1-11-15,-6-3-6 0,-7-3-6 16,-11-3 0-16,-5 1-3 0,-2-1-28 15,4 0-25-15,1-1-26 0,5 0-37 16,-3-1-64-16,3 0-54 0,0-2-49 16,-11-2-59-16</inkml:trace>
  <inkml:trace contextRef="#ctx0" brushRef="#br0" timeOffset="93042.11">16981 13256 381 0,'0'0'119'0,"0"0"-40"0,0 0 37 0,0 0-23 0,-5-1-48 16,5 0-6-16,3 1-11 0,2-2 0 16,3 2 5-16,5 0 8 0,-3 0 10 15,8-1 6-15,-2 1-6 0,2-1-5 16,2 0-5-16,1-2 0 0,0 0-7 15,-1 1-13-15,1-4-5 0,-3 3-2 16,0-2-2-16,-2-1 1 0,-1-1 1 0,-2 1-3 16,-3-2-1-16,-2-2 1 0,-3 0-3 15,1 0-3-15,-4 0-1 0,-2-1 1 16,0 1-4-16,-5 0-1 0,-3 0-1 16,-2 2-2-16,-3 2 1 0,-3-1-6 0,-2 6-1 31,-2 1 1-31,-4 1 5 0,1 7-5 15,-3 2 1-15,1 2 4 0,-1 2 0 16,2 3-2-16,1 3-9 0,0 0-6 16,5 3 4-16,0 3 7 0,2 1 3 15,6 0 0-15,2 0 5 0,6 0 1 16,2-3 5-16,5 2 14 0,2-3 5 16,6-1 4-16,3-2-2 0,-1-3 1 15,9-1-5-15,-4-3-1 0,9-2-3 16,-3-1-10-16,2-3-2 0,6-4-4 15,-3-3-2-15,2-1-22 16,3-8-20-16,-5-1-24 0,3-1-13 0,-3-4-30 0,-3-2-46 16,11-15-66-16,-8 6-71 15,-2 0-78-15</inkml:trace>
  <inkml:trace contextRef="#ctx0" brushRef="#br0" timeOffset="93575.85">17726 13214 437 0,'0'0'142'0,"0"0"-83"0,0 0 28 0,0 0-47 0,12-3-19 0,-6 2 7 15,-4 0-9-15,1 0-9 0,2 1-5 0,-5 2 1 16,3 1 11-1,-1 6 15-15,-2 2 10 0,3 4-8 0,-6 4-8 0,3 5-6 16,3 9-5 0,-1 11 5-16,6 10 2 0,2 6-3 0,3 1-1 0,-2-6-4 15,-1-3-5-15,0-4-4 0,-5 2-5 16,1-3 2-16,-4-2 1 0,-2-3-2 0,-2-5 0 16,-4 0 2-16,1-10 1 0,-2-5-2 15,1-7 0-15,1-2 0 0,0 1-2 31,-3-2-4-31,-2-5-9 0,0-3-15 16,-3-4-18-16,0-11 8 0,-3-6 9 16,-2-11 14-16,-5-14 8 0,0-14 7 15,2-6 0-15,3 3 14 0,8 4 7 16,4 13 10-16,9 4 17 0,5 10-28 16,0 5-7-16,-1 5 4 0,4 4 7 15,4-3-17-15,1 0 9 0,2-2 18 16,2 2-6-16,4 2-5 0,-4 1 1 15,6 0-6-15,-3 2-10 0,1 1-6 16,-4 1 0-16,1 1-2 0,-5-1-9 0,2 3-22 16,-8 0-23-16,0 0-18 0,-2-2-39 15,0 0-59-15,0-5-46 0,-1 2-22 16,-4-1-145-16</inkml:trace>
  <inkml:trace contextRef="#ctx0" brushRef="#br0" timeOffset="93676.57">17919 13097 690 0,'0'0'152'0,"0"0"-53"0,0 0-9 16,0 0-37-16,0 0-53 0,3-6-37 16,2 5-63-16,5 1-103 0,1-2-73 15,-3 2-158-15</inkml:trace>
  <inkml:trace contextRef="#ctx0" brushRef="#br0" timeOffset="93812.54">18328 13457 868 0,'0'0'137'0,"0"0"-5"0,0 0-34 15,0 0-94-15,0 0-4 0,0 0-46 16,0 0-109-16,0 0-98 0,15-14-138 15</inkml:trace>
  <inkml:trace contextRef="#ctx0" brushRef="#br0" timeOffset="94810.78">19338 12803 466 0,'0'0'75'0,"0"0"-24"0,0 0 39 15,0 0-33-15,13-32-31 0,-13 23 18 16,5 4-9-16,-5-2 8 0,3 3-5 16,-3 0 0-16,0 2-3 0,0 2-2 15,0 0-14-15,5 1-17 0,-5 7 0 16,0 2 11-16,0 8 13 0,0 3 0 15,0 6-6-15,-5 12-3 0,5 12 1 16,0 10-6-16,0 6-2 0,0-5-1 0,0-8-3 0,0-3-5 16,0 0 2-16,0-3-2 0,0 1-1 15,-3-4-17-15,-2-2-17 0,2-4-27 16,3-3-33 0,-5-9-11-16,5-6-20 0,0-5-28 15,0-5-12-15,5-3-22 0,-5-3-44 0</inkml:trace>
  <inkml:trace contextRef="#ctx0" brushRef="#br0" timeOffset="95110.87">19710 12756 614 0,'0'0'115'0,"0"0"-19"0,0 0 22 15,0 0-22-15,0 0-78 16,0 0-16-16,15-6 0 0,-15 19 4 0,0 6 2 16,0 8 11-16,-7 9 7 0,-1 13 2 15,3 12 5-15,-3 4-1 0,0-4-3 16,8-6 0-16,0-11-1 0,0 1-10 16,3-2-1-16,2-3-11 0,-5-1-3 0,5-9-3 15,-2-6 0-15,2-5-27 0,-2-3-26 31,2 2-28-31,2 1-27 0,1 0-29 16,3-7-20-16,-4-4-28 0,6-8-14 16,-5 0-62-16</inkml:trace>
  <inkml:trace contextRef="#ctx0" brushRef="#br0" timeOffset="95327.79">19390 13212 821 0,'0'0'130'16,"0"0"-74"-16,0 0 62 0,0 0-68 0,0 0-35 15,44-13 28-15,-13 5-8 0,10 0-16 16,5 2-12-16,-4-1-7 0,-9 3-16 16,3 3-40-16,1-1-41 15,4 2-43 1,6 0-42-16,-9 3-32 0,-9 1-25 15,-9-3-93-15</inkml:trace>
  <inkml:trace contextRef="#ctx0" brushRef="#br0" timeOffset="95791.98">20206 13391 300 0,'0'0'142'16,"0"0"-49"-16,0 0 8 0,0 0-20 16,0 0-25-16,0 0 0 0,0 0-1 15,16-27-15-15,-16 20-12 0,0-2 5 16,2-1-8 0,-2 3-2-16,0 0 3 0,-2 0-5 15,2 0-4-15,-6 3-5 0,4 1-9 16,-1 2-3-16,-2-3-3 0,-3 4-2 15,3 0 0-15,-5 5 3 0,2 1 1 16,0 4 1-16,-5 6-1 0,6-1 0 16,-4 6 1-16,6 4 1 0,0-2 4 15,5 1-1-15,0 0 9 0,3 0 14 16,2-2 5-16,8-4-1 0,0-1-3 16,2-3-1-16,6-1 2 0,-1-7 8 15,6-1-8-15,-5-5 4 0,0-4-4 16,-1-3 6-16,-2-4-3 0,0-5-2 15,-5-5-2-15,-2-3-8 16,-4-8-10-16,-4 1-7 0,0 3-3 16,-3 2-8-16,-6 10-6 0,-1 0-4 15,-1 2-12-15,-5 7-15 0,-5 1-16 16,2 2-12-16,-2 4-2 0,3 0-5 16,-3 2-23-16,5 3-32 0,-3 5-45 15,9-1-39-15,-1 0-120 0</inkml:trace>
  <inkml:trace contextRef="#ctx0" brushRef="#br0" timeOffset="96412.2">21576 13125 388 0,'0'0'82'0,"0"0"-3"0,0 0 25 0,23-28-32 0,-15 21-22 15,-3 0 25-15,0-1-13 0,3-1-1 16,-6 4-5-16,3-1-4 0,-2 1-8 16,0 1-6-16,-1 3-1 0,-2 1-8 15,0 0-13-15,0 3-11 0,0 3-1 16,0 4-1-16,0 1 5 15,0 4-3-15,0 2-3 0,0 2 0 16,0 1 1-16,0 0-1 0,0 1-1 16,-2 0 0-16,2-2 0 0,-3-1 0 0,0 0 0 0,3-2 4 15,-2-2-2-15,2-2 2 0,0-2 2 16,0-2-1-16,0-4-2 0,0-2-1 16,0 0-1-1,2-2 7-15,4 0 12 16,1-3-1-16,6 0 1 0,-5-3-6 0,10 3-1 15,-2 0-6-15,7-2 1 0,0 2-5 16,6 0 2-16,-6-3-5 0,3 4 0 16,2-4-2-16,-2 2-1 0,0-1-12 15,0 1-12-15,-6 0-9 0,3-3-10 16,-4-1-27-16,1 2-28 0,1-9-52 0,-6 4-99 16,-4-1-90-16</inkml:trace>
  <inkml:trace contextRef="#ctx0" brushRef="#br0" timeOffset="96595.9">21834 12900 826 0,'0'0'81'0,"0"0"-25"0,0 0 34 0,0 0-90 0,0 0-3 0,-5-34-85 16,13 29-24-16,10-3-88 0,-3 1-61 15,-2 2-9-15</inkml:trace>
  <inkml:trace contextRef="#ctx0" brushRef="#br0" timeOffset="97012.68">22475 12925 356 0,'0'0'109'0,"0"0"-20"16,0 0 24-16,0 0-39 0,0 0-29 15,0 0-5-15,0 0-2 0,23-39 0 16,-18 29-1-16,-5 0 10 16,5-1 0-16,-5 1 0 15,3-2 0-15,-3 1-8 0,0-1-5 16,0 0 0-16,-3-2-4 0,-2 1-10 15,0 0-8-15,0 0-4 0,-3-2-3 16,0 3-3-16,1 2-2 0,-1 0-1 16,3 5-19-16,-3 0-12 0,-5 4 27 15,5 1 5-15,-5 1-5 0,-2 7 1 16,2 5 1-16,0 4 0 0,-8 7 2 16,6 4-1-16,-3 9 2 0,-3 14-3 15,3 14-5-15,0 5-3 0,8-6 8 16,2-1 1-16,3-9 2 0,5 1-1 15,0 1 1-15,0-3 1 0,-3-2-1 16,3-5-13-16,0-2-29 0,0-4-32 16,0-3-19-16,0-10-16 0,0-6-27 0,8-1-13 15,-3-9-58-15,-2-1-128 0</inkml:trace>
  <inkml:trace contextRef="#ctx0" brushRef="#br0" timeOffset="97246.25">22162 13302 779 0,'0'0'67'0,"0"0"30"16,0 0 55-16,34-11-59 16,-14 7-49-16,9 2-21 0,4-1 6 0,14 2-16 15,10-4-13-15,5 4-5 0,-3-1-70 0,1 1-99 16,-19 0-111-1,-5-2-102-15</inkml:trace>
  <inkml:trace contextRef="#ctx0" brushRef="#br0" timeOffset="97609.85">23697 13029 644 0,'0'0'93'15,"0"0"-27"-15,0 0 70 16,0 0-51-16,0 0-43 0,0 0-30 0,0 0-8 0,31-14-4 16,-31 24 0-16,3 6 0 0,-3 7 9 15,-3 9 17 1,-2 18 7-16,-3 17-2 16,3 12 1-16,2 0 2 0,1 2-8 15,-1-9-9-15,3-3-6 0,-5-1-6 16,5-6-5-16,0-3 0 0,-3-1-8 15,-2-5-22-15,-3-3-39 0,3-7-31 0,-2-8-29 16,1-6-19-16,4-11-25 16,2-11-13-16,0-5-33 0</inkml:trace>
  <inkml:trace contextRef="#ctx0" brushRef="#br0" timeOffset="97980.4">23736 13243 555 0,'0'0'96'16,"0"0"44"-16,13-43-35 0,-6 23-55 0,6-1-19 16,0 2 12-16,3 2-4 15,-3-1-9-15,7 1-9 0,1 4 4 16,0 2-8-16,-1 1 0 0,6 4 4 15,-5 1 0-15,5 5-1 0,-3 0-8 16,3 1-3-16,-6 7-4 0,-4 3 0 16,-3 0-2-16,0 1 1 0,-11 4-2 15,-2 0 2-15,-2 1-2 0,-6-2 2 16,-5 2 5-16,-8-2-2 0,1 1-1 16,-6-2-6-16,-2-3-10 0,-1 0-21 15,-2 0-22-15,3 0-24 0,-6-1-26 16,6-1-35-16,-1 1-52 0,9-3-33 0,7-3-118 15</inkml:trace>
  <inkml:trace contextRef="#ctx0" brushRef="#br0" timeOffset="98330.03">24302 13191 455 0,'0'0'98'0,"0"0"-7"0,0 0 43 0,0 0-40 0,0 0-25 0,33-11-4 16,-20 9 7-16,8-3-15 16,2 2-6-16,3-1-3 15,0-3-19-15,7 4-22 0,-4 0-7 16,-1-1-13-16,11 3-39 0,5 1-34 16,7 2-32-16,-7 5-39 0,0-5-70 15,-13 4-72-15</inkml:trace>
  <inkml:trace contextRef="#ctx0" brushRef="#br0" timeOffset="98782.4">25059 13113 553 0,'0'0'64'0,"0"0"-21"15,0 0 57-15,0 0-51 0,0 0-39 16,33-16-10-16,-25 16-2 0,-3 0-17 15,-2 0-21-15,2 3 13 0,0 5 8 0,-5 5 14 16,3 4 5-16,2 4 1 0,0 1 5 16,-2 6 7-16,2 0 2 0,3 1 7 15,-1 0 6-15,4-5 5 16,-1 2-1-16,3-5 10 0,0-3 4 16,-5-3 3-16,4-2 14 0,-4-5 3 15,3-5-7-15,-1-3 0 0,0-1 14 16,1-9-7-16,1-4-14 0,-1-6-16 15,-1-6-8-15,3-9-11 0,0-14-9 16,2-8-8-16,-2-1-16 0,0 7-28 0,-5 13-21 0,0 16-14 0,2 4-2 31,-2 5-18-31,5-1-123 0,2-1-4 16,3 2-31-16,-7 6-91 0</inkml:trace>
  <inkml:trace contextRef="#ctx0" brushRef="#br0" timeOffset="99398.7">25834 13255 117 0,'0'0'160'0,"0"0"-120"16,0 0 41-16,0 0-43 0,0 0-25 15,0 0 17-15,2 0 18 0,-2-1-12 16,0-3 1-16,0-1 14 0,3 1 4 0,0-3-4 15,2 2 2-15,-3-3-7 0,4 1-4 16,-1 1 1-16,-5-2-7 0,2-1 7 16,3 0 5-16,-5 3-12 0,0-4-8 31,-7 1-9-31,2-1-3 0,-1 2 1 16,-4-3-10-16,0 2-7 0,-3 3 0 15,2-1-9-15,-7 3-17 0,-2 0-4 0,-1 4-9 16,-5 0 5-16,3 9-10 0,-3 2-17 15,0 7 5-15,3 2 25 0,2 4 22 16,3 4 5-16,5 1 3 0,3 2 1 16,5 3 14-16,0-2 22 15,5-3-1-15,0-1 4 0,5-1-9 0,0-5-11 0,3-3-8 16,-1-4-7 0,1-5-4-16,3-5 23 0,-1-5 5 0,-2-3 9 0,2-7-3 15,3-2-3-15,-3-6-10 0,3-4-11 16,5-2-8-1,-5-9-2-15,8-8-4 0,-1-3-4 0,-4 4-2 0,-1 11 5 0,-4 13 4 16,-9 8-1-16,4-1 1 0,-1 2-2 31,2 0 1-31,-7 1 0 0,3 5-3 16,-3 1-4-16,0 0 1 0,0 7 7 16,0 2 1-16,-3 3 8 0,-4 3 0 15,7 4 6-15,-5 3-5 0,5 1 3 16,0 0 1-16,5 2 8 0,2-2 9 15,6-1-1-15,-2-1-2 0,2 0-6 16,5-1-11-16,2-2-7 0,4-4-3 16,-1-3-4-16,5-2-34 15,-2-6-29-15,3-3-21 0,-1 0-25 0,11-8-45 16,-8-2-62-16,-5-2-81 0</inkml:trace>
  <inkml:trace contextRef="#ctx0" brushRef="#br0" timeOffset="99675.49">26330 12808 702 0,'0'0'111'0,"0"0"36"0,0 0-90 0,8-21-52 16,-6 17-5-16,-2 4-4 0,0 1-13 15,0 6 3-15,-2 5 14 0,-3 7 29 0,-3 5 9 16,0 13 5-16,0 9-13 0,-5 13-17 16,6-2-6-16,-6-4-4 0,8-2-2 15,-1-9-1-15,4 0-8 0,2-2-33 16,0 0-30 0,2-4-24-16,9-8-45 0,-4 1-31 0,1-11-14 0,0-3-141 15</inkml:trace>
  <inkml:trace contextRef="#ctx0" brushRef="#br0" timeOffset="100049.18">26612 13252 330 0,'0'0'80'0,"0"0"32"0,10-32-53 16,-2 16-44-16,-8 4-7 0,2 0-2 15,-2 2 5-15,0 1-2 0,0 5 7 16,0 0 8-16,0 4-4 0,-2 0-8 16,-3 6-7-16,-3 5 2 0,0 6 10 15,3 3 10-15,0 5 7 0,2 3-1 16,3-1 7-16,0 3 0 0,3 0 1 16,7-1 2-16,-2-4-6 15,7 3-3-15,3-6-4 0,-2-2 1 16,2-6-3-16,3-3 13 0,-6-7 3 0,3-4-1 0,3-4-9 15,0-7-16-15,-6-2-10 0,3-6-6 16,3-4-2-16,-1-7-12 0,1-11-24 31,2-10-20-31,8-5-18 0,-7 2-5 16,-6 13-5-16,-3 16 10 0,-7 11 0 0,2 2-70 16,3-4-23-16,-2 2-59 0,-1 2-50 15</inkml:trace>
  <inkml:trace contextRef="#ctx0" brushRef="#br0" timeOffset="100416.26">27113 13142 231 0,'0'0'115'0,"0"0"14"0,0 0-58 15,21 45-28-15,-19-33-11 0,8-1-7 16,-2 0 0-16,5-3 0 0,-5-2 9 16,5 1-7-16,2-4-5 0,-2-2 11 15,3-1 11-15,2 0-2 0,-3-3-7 16,3-1 5-16,-2-3 7 0,5-3-9 15,-3 0-8-15,2-4 2 16,-4-4-10-16,2 3-11 0,-3-4 3 0,-2 2 1 0,-5 4-2 31,0 2 2-31,-8 3-3 0,0 3-12 16,0 3-3-16,-8 0 3 0,-7 2-6 16,-6 6 3-16,-5 4 2 0,-2 3 0 15,-3 4-1-15,-3 2 2 0,6 4 1 16,-1-1-1-16,3 1 14 0,6-1 17 15,4 0 18-15,3-1 13 0,8 0-17 0,3 0-12 16,2-4-11 0,7-1-7-16,1 0-2 0,5-5-3 0,8-2-5 0,4-3-5 15,-1 1-12-15,14-5-34 0,9-2-26 16,15 0-14-16,0-1-16 0,5-2-53 16,-2-3-83-16,-19 4-66 15</inkml:trace>
  <inkml:trace contextRef="#ctx0" brushRef="#br0" timeOffset="100983.48">28736 13010 406 0,'0'0'106'0,"0"0"54"0,0 0-29 0,0 0-47 0,28-22-20 15,-18 16-13-15,-7 4-7 0,5 0-18 16,2 0-3-16,-7 2-9 16,7 0-8-16,-8 4-2 0,-2 1 3 15,0 3 10-15,0 2 3 0,-7 5 1 16,-6 1 4-16,-3 3-4 0,-10 2-3 16,-7 5 0-16,-14 6-4 0,-9 4-5 15,-4-2-3-15,3-2-3 0,6-4 2 0,14-11-4 16,4 0 0-16,12-6 10 0,3-1 12 15,8-1 1-15,-3 2 3 0,0-2-1 16,0 2-4-16,5-2-7 16,8 0-4-16,0-2 5 0,8 2 7 0,10-2 2 15,-2 2-1-15,17 2-8 0,3 2-2 16,19 3-2-16,-1 2 3 0,-2 2-3 16,2-3 1-16,-13-2-8 0,3 3-5 15,-3-1 0-15,3 1-5 0,-2 1-20 16,-9-2-17-16,3-2-9 0,-7-3-26 15,-3-2-40-15,-8-1-25 0,5 3-56 16,3-2-74 0,-5-2-66-16</inkml:trace>
  <inkml:trace contextRef="#ctx0" brushRef="#br0" timeOffset="101661.98">30198 13066 269 0,'0'0'96'0,"0"0"37"0,0 0 0 0,28-34-37 0,-22 25-10 16,-4 2 1-16,3 3-3 0,-5 1-13 16,0-2-15-16,0 4-16 0,0 1-11 15,0 0-16-15,0 0-7 0,0 6-2 16,-5-2-4-16,-3 5 3 0,1 1 5 15,-6 2 5-15,0 4 1 0,-8 0-1 16,-5 5 1-16,3 1 5 0,-8 6-3 16,-5 8-4-16,-5 13-6 0,-6 7 0 15,-2 4-2-15,2-5 5 0,6-5 11 0,2-7 7 16,-2-4-4-16,5-2-13 0,7-8-3 16,4-8 0-16,7-3-2 0,2-5 0 15,1 0-2-15,-4-2-2 0,4 2 6 16,-3-8 8-16,10-4-6 0,0-1 0 31,3-4 2-31,-3-6-1 0,8-6 2 16,0-2 0-16,6-8 0 0,1-8 2 0,6-11 10 15,8-3-4-15,-6 6-5 0,4 16-2 16,-9 11 3-16,0 9 7 0,1 0-5 16,7 2-6-16,2-1-3 0,-4 5-4 15,10 3 5-15,-6 4 0 16,1 7 7-16,0 3-5 0,4 10-5 0,1 8-4 0,3 8 0 15,-3-3 1-15,-6-8-4 0,-4-9 1 16,-3-5-1-16,7 3-10 16,1 2-16-16,7 2-8 15,-2-1-11-15,3-1-12 0,-1-3-11 0,3-2-29 0,-2-1-50 16,12-4-64-16,-8-5-159 16,-4-1-280-16</inkml:trace>
  <inkml:trace contextRef="#ctx0" brushRef="#br0" timeOffset="104553.61">18511 14945 263 0,'0'0'51'0,"0"0"-37"0,0 0 4 15,0 0 37-15,8-41 0 0,-8 32 0 16,0 2 11-16,0 2 16 0,0 0-2 16,-3 1 6-16,1 2-3 0,2 1-14 31,0 0-4-31,0 0-19 0,-3 1-20 15,3 0-17-15,0 0-9 0,0 3-2 0,3 2 1 16,2 2 1-16,3 1-1 0,-1 0 1 16,6 1 0-16,3 1 0 0,-1-2 4 15,6 2 11-15,0-2 13 0,2-1 10 16,-2-2 8-16,4-1 4 16,-1-1 0-16,-4-1-9 0,1-2-11 0,-3 0-2 0,3-3-4 15,-6-2 0-15,1-1-6 0,-6-3 2 16,0-2-4-16,-2-1-5 0,-5-3-7 15,-3 0-4 1,-3-1-2-16,-5-1-8 0,-2 2-8 0,-5-1-3 16,-4 1 0-16,-1 3 1 15,-6 2 3-15,0 4-1 0,-2 4-3 0,-3 2 3 0,2 7 1 16,-2 4 2-16,3 1 3 16,-3 6-7-16,2 3 2 0,1 2 2 0,0 8 4 0,2 10-1 31,-3 3 9-31,9 3-1 0,9-9 4 15,6-9 10-15,5-9 15 0,0-3 9 16,8 3 6-16,0 2 2 0,5 0-7 16,2-1-10-16,8-3-6 0,1-2-10 15,4-5-2-15,3-5-7 0,5-3-23 16,11-3-8-16,2-9-46 0,2-6-34 16,-4-4-24-16,-6-7-56 0,-5-1-47 15,-10 4-76-15</inkml:trace>
  <inkml:trace contextRef="#ctx0" brushRef="#br0" timeOffset="104870.56">19219 14454 721 0,'0'0'158'0,"0"0"-78"0,0 0 62 0,0 0-79 15,3-15-45-15,-3 15-14 16,0 2-4-16,0 5-8 0,0 7 3 16,0 5 5-16,-6 9 24 15,-4 15 20-15,0 15 2 0,-1 5-11 0,4-2-10 16,-1-2-14-16,5-10-9 0,1 1-1 16,2-2-1-16,0-2-1 0,0-2-3 15,8-1-22-15,-1-4-27 16,1-6-36-16,0-10-49 0,2-3-51 0,6 3-51 0,2-3-53 15</inkml:trace>
  <inkml:trace contextRef="#ctx0" brushRef="#br0" timeOffset="105254.67">19643 14947 521 0,'0'0'120'0,"0"0"-32"0,23-32 57 16,-15 20-77-16,0-1-41 0,-6 2-9 16,3 1-7-16,-5 0-11 0,0 3-5 15,-5 3-9-15,-3 1-1 0,1 1 9 0,-6 2 2 16,-5 5 3-16,2 1-4 0,-5 4 6 16,-2 4-1-16,0 1 8 15,2 1-2-15,3 0-6 0,3 0 0 0,7 1-1 16,0-1-4-16,6 0 1 0,2 2-1 15,2-4 5-15,6 5 2 0,2-3 9 0,1 0 12 16,4 0 11-16,-2-1 3 0,5 1 7 16,-2-2-6-16,2-2-7 0,-3 0-6 31,1 2 0-31,2-2-5 0,-3 2-1 16,-2-1 3-16,3 1-1 0,-3-1 1 15,-6 1-3-15,-1 0 1 0,-1 1-2 16,-5-2 6-16,-11 2-5 0,1-2-6 15,-5-1-6-15,-4-1-7 0,-6-2-16 16,-1-3-29-16,-3-4-21 0,-2 1-36 0,0-3-32 16,-5-4-63-16,3-2-84 0,7 0-87 15</inkml:trace>
  <inkml:trace contextRef="#ctx0" brushRef="#br0" timeOffset="105649.25">19795 15215 535 0,'0'0'263'0,"0"0"-139"0,39 0 1 0,-21-2-63 15,0 0-42-15,0 0-9 0,0-2-5 32,0-1-4-32,1 0 0 0,-1-2-1 15,2 0-1-15,-4-1 2 0,4 1 6 16,-4-1 21-16,-1 0 10 0,-2 1-4 15,0-1-5-15,-2-3 0 0,-4 1-12 16,-1-4-7-16,-4-1-11 0,1 2-3 16,-3 1-7-16,-5 1-18 0,-6 3 7 15,-4 2-2-15,-1 3 0 0,-7 3 15 0,0 1 8 16,-3 6 0-16,0 2 1 0,-2 3 0 16,4 5-1-16,-1 0 1 0,1 6 1 15,6 0 1 1,0 3 16-16,5 1 13 0,5-1 6 15,6 3-2-15,2-5-2 0,0 1-8 0,8-4-8 0,5-3-6 0,5-1-4 16,5-5-4-16,3-2-4 16,10-4-27-16,10-6-47 0,16 0-58 15,6-6-59-15,-19 1-109 0,-5-2-122 16</inkml:trace>
  <inkml:trace contextRef="#ctx0" brushRef="#br0" timeOffset="106171.8">21638 14734 524 0,'0'0'119'0,"0"0"-29"0,0 0 41 0,13-39-64 0,-11 27-25 16,3-2-6-16,-5 1 8 16,0-1-12-16,-5 1 1 15,3 2 1-15,-4-2-4 0,1 2-6 16,0 1 0-16,0 3-6 0,0 0-18 15,-6 3 2-15,6 2 11 0,0 0 3 16,-5 2-16-16,2 0-12 0,-2 4 12 16,-1 2 10-16,-2 3-5 0,-2 3-2 0,-3 5 0 15,-3 0-3 1,0 6 0-16,-2 1 2 0,2 4 1 0,-2 7-1 16,0 7 6-16,2 8-4 0,1 3-2 0,2-4 0 15,5-2-1-15,2-5-1 0,-2 5 3 16,6 1-1-16,-6 2-2 0,5 3 1 15,0 0 2-15,3 2-1 16,-3 0 2-16,0 0 2 16,3-4-3-16,0-2-3 0,3 0-1 0,2-5-13 0,0-3-36 15,2-2-21-15,3-9-43 0,-5-6-35 32,5-6-25-32,3-1-19 0,0-3-56 15</inkml:trace>
  <inkml:trace contextRef="#ctx0" brushRef="#br0" timeOffset="106405.39">21129 15281 804 0,'0'0'155'0,"0"0"-59"0,0 0 41 0,0 0-67 0,0 0-27 15,36-26 12-15,-13 21-8 0,13-4-23 16,11-2-19-16,12 0-5 16,3 0-16-16,0 1-48 15,0 1-56-15,-5 1-59 0,2 0-67 0,-2 3-13 0,-13 3-83 0</inkml:trace>
  <inkml:trace contextRef="#ctx0" brushRef="#br0" timeOffset="107222.83">22237 15114 175 0,'0'0'337'0,"0"0"-248"0,0 0 29 16,0 0-24-16,0 0-56 15,0 0-23-15,0 0-2 0,0 0-11 16,8-19 5-16,-8 16 12 0,0-2 17 15,0 0 13-15,0 0 10 0,-5 0-11 0,-3 0-16 16,0-1-8-16,0 0-9 16,-5 1-5-16,1 0-5 0,-4 0-4 0,-2-1-1 15,2 2-1-15,-4 1-28 16,-1 2 7-16,-2 1-1 0,0 4 1 0,-6 7 3 16,3 1-18-16,-2 6-11 0,2 2 9 0,0 3 20 15,6 3 10-15,-1 7-6 16,5-2 12-16,3 1 2 15,6-2 1-15,7-3 17 0,-3 2 10 16,1-4 7-16,9 0 6 0,1-3-7 16,2-6-5-16,1-4 11 0,2-3 9 15,0-4-5-15,5-5-9 0,-3-1 1 16,6-5-11-16,-3-6-3 0,3-2 4 0,-1-2-7 16,1-4 6-16,2-1-2 0,-2-1 0 15,-3-1-3-15,3 0-1 0,-3 2-7 16,-3 2-3-16,-2 2-6 0,0 5-1 31,-3 1-1-31,-4 2-1 0,-1 3 0 16,-3 2-7-16,-2 3-7 0,0 2-5 15,0 7 9-15,-5 3 11 0,-3 4 1 16,1 6 2-16,-1 8-2 0,0 10 0 16,3 4 3-16,2-3-3 0,3-10 2 15,0-9 7-15,8-7 2 0,0 2-2 16,0 1 4-16,5 0-4 0,5-5 3 0,-3-5 9 15,1-4 4-15,2-3-8 0,2-8-6 16,1-3-7-16,-5-4-4 0,4-3 3 16,1-4-4-16,-3-7 2 0,8-8 0 15,-3-9-2-15,3 4 4 0,-5 9-2 16,-6 8-1-16,3 10-1 0,-2 2 0 16,2-3 0-16,-3 6-2 0,1 4 1 0,-6 1-4 15,-2 5-18 1,-3 2 2-16,-2 6 6 0,-3 3 4 0,-3 5 7 0,-2 2 1 15,-3 6 2-15,0-1 1 0,1 5 0 16,1 0 1-16,-4-2 0 16,2 1-1-16,1-1 2 15,4-5 9-15,-2 0-2 0,5-1 2 16,0-2-2-16,5-2-4 0,5-1-4 16,1-1 0-16,4-5 3 0,3-6-4 15,3-2-33-15,7-1-34 0,-2-4-30 16,3-4-31-16,-1-2-33 0,11-11-83 15,-6 2-92-15,-4-2-169 0</inkml:trace>
  <inkml:trace contextRef="#ctx0" brushRef="#br0" timeOffset="107356.48">22640 14973 1047 0,'0'0'108'0,"-8"-9"-30"0,3 3 30 0,3-1-108 0,-1-1-34 0,3 0-73 16,5-5-120-16,3 2-145 16,2-1-182-16</inkml:trace>
  <inkml:trace contextRef="#ctx0" brushRef="#br0" timeOffset="107635.74">23095 14757 610 0,'0'0'140'16,"0"0"-56"-16,0 0 41 0,0 0-104 15,0 0-19-15,0 0-2 0,0 0-5 16,-41 34-3-16,22 0 1 0,-4 13 5 16,0 16 2-16,0 3 1 0,-3 1 1 0,8-5 7 31,0-5 10-31,0-4-2 0,2-1-7 15,3-3-8-15,5-4-2 0,-2-4-13 0,8-5-26 0,2-7-56 0,0-7-45 16,0-1-33-16,7-9-82 0</inkml:trace>
  <inkml:trace contextRef="#ctx0" brushRef="#br0" timeOffset="108123.77">23888 14763 586 0,'0'0'110'0,"0"0"-60"0,0 0 48 0,0 0-71 0,3 37-17 0,-6-17 1 0,1 3 2 15,-4 11-8-15,-1 7-2 16,-1 13 0-16,-5 1 16 15,5-1 15-15,-2-6 26 0,2-6-3 0,6 0-1 16,-9-4 5-16,9-3 1 0,2-6-4 16,0-5-10-16,0-7-10 15,0 0-16-15,0-2-11 0,5 5-4 0,3-5-1 16,2-1-3-16,3-3 0 0,5-7-1 16,3 1-2-16,4-5-2 0,6 0-12 15,13-2-6-15,5-5-9 16,8-1-13-16,-5-1-23 0,-6 2-19 0,-2 1-26 15,-5-3-36-15,-10 3-17 0,4-3-44 16,-12 2-44-16</inkml:trace>
  <inkml:trace contextRef="#ctx0" brushRef="#br0" timeOffset="108307.23">23811 15157 929 0,'0'0'200'0,"0"0"-97"0,0 0 64 0,0 0-116 0,0 0-40 15,0 0-11-15,56-26-11 0,-9 22-41 16,7 1-51-16,6 2-18 0,2 1-56 16,0 0-42-16,-8 1-21 0,-8 4-80 15</inkml:trace>
  <inkml:trace contextRef="#ctx0" brushRef="#br0" timeOffset="108636.77">24563 15182 273 0,'0'0'140'0,"0"0"-51"16,46 5 55-16,-28-5-58 0,-10 0-42 31,0 0-16-31,-3-4-2 0,-5-2-6 16,2 2-6-16,-2 0 6 0,-2 0-1 16,-3 1-4-16,-3-1 0 0,0 3 1 15,-10 1-5-15,3 0-5 0,-6 7-3 16,-5 2-1-16,0 5-1 0,3 0 1 15,2 5 1-15,-2 2 2 0,5 4 15 16,0 0 17-16,10-1 29 0,0 4 10 16,8-5-13-16,3-1-13 0,7-1-17 15,6-1-13-15,4-6-4 0,6-5 2 0,-2-1 7 16,1-6 3-16,4-2-11 0,2-5-3 16,-3-6 0-16,1-4-5 0,-4-4-3 15,-4-5-3 1,-5-10-3-16,2-7-14 0,-10 6-22 15,-6 7-8-15,-2 8 2 0,-8 8-3 0,-5 4-19 0,-2-1-12 16,-6 6-24-16,1 2-22 0,-1 1-28 16,-5 0-27-1,-2 11 8-15,2-1-44 0,10 1-27 0</inkml:trace>
  <inkml:trace contextRef="#ctx0" brushRef="#br0" timeOffset="109191.49">25506 15293 943 0,'0'0'177'0,"0"0"-91"0,0 0 75 0,15-41-120 0,-7 29-34 0,10-2-7 16,-2-1 0-16,4 2-15 0,1-2-9 0,5 2 1 15,0 3-7-15,2 2 7 0,-2 2 16 16,2 4 5-16,1 2-1 0,-4 1 3 15,4 6 0-15,-3 3-3 0,-3 5 3 16,-2 2-3-16,-3 5 0 0,-3 3-3 16,-2 5-6-16,-5 4-34 15,-3-3 3-15,-5 0 1 0,0-1-4 0,0-9-1 16,-8 2 14-16,1-4 18 16,-6-5 15-16,0-2 0 0,-3-6 14 0,3-1 25 0,0-5 9 15,1-2-7-15,-1-3-8 0,5-5-2 16,0-3 17-16,8-3 9 0,0-1-1 15,0-4-4-15,8-4-14 16,7-8-6-16,3 3-9 16,6-1-12-16,2 3-8 0,7 1-3 15,14-3 0-15,2 4-23 0,5 3-29 16,0 7-40-16,-7 5-38 0,-3 2-17 16,0 3-68-16,0 1 26 0,-13 1-214 15</inkml:trace>
  <inkml:trace contextRef="#ctx0" brushRef="#br0" timeOffset="109606.52">26395 15221 462 0,'0'0'153'0,"0"0"-90"16,0 0 124-16,0 0-111 0,-37 15-45 16,32-13-17-16,5-2-14 0,0 0-9 0,5 0 6 15,3-1 3-15,5-2 5 0,8-1-4 16,-3 0 2-16,5 0 9 0,3 0 18 15,0 2 13-15,2-1 8 0,-5 1-7 32,3-1-3-32,0-1 8 0,-3-2-6 15,1-2-9-15,-9 1-17 0,-2 0-6 16,-5 0-9-16,-3 3-2 0,-5 0-17 0,-5 0-19 16,-3 2 0-16,-5-1 17 0,-8 3 12 15,-4 0 7-15,1 5 0 0,-7 6 11 16,-5 5 10-16,8 4 2 0,-3-2-3 15,2 5-14-15,9-2-2 16,-1 2-1-16,3 1-2 0,8-3 3 0,4 1 1 16,1 0 2-1,5-1-3-15,5-2 1 0,8-1-4 0,3-4 1 0,4-2-2 0,11-3-25 16,0-1-17 0,21-4-13-16,2-4-22 0,1 0-14 0,-1-7-12 0,-5-3-19 31,-8-1-11-31,6-2 8 0,-6 0 2 15,1 2-15-15,-4 1 13 0,-1-1 13 0,-4 2 22 0</inkml:trace>
  <inkml:trace contextRef="#ctx0" brushRef="#br0" timeOffset="109992.33">27095 15339 20 0,'0'0'35'0,"0"0"15"15,8-41 15-15,-8 26 21 0,-3 2 0 16,-5-2-14-16,3 1-4 16,-3 2-5-1,1 1-9-15,-4-2 7 0,9 5 15 16,-9-2 0-16,9 2 5 0,-3 3-13 15,5 2-15-15,0 2-20 0,0 1-24 16,0 6-5-16,5 1 14 0,-3 5-2 16,3 4-4-16,-5 3-1 0,6 7 8 15,-4 10 3-15,3 11-2 0,1 10 2 16,-4 7-6-16,3-2-8 0,-2-4-3 16,2-1-3-16,0-2-1 0,-5-2-1 15,0-2-6-15,-5-8-47 16,5-3 15-16,-8-12-19 0,3-3 8 0,3-10 12 15,-4-3 8-15,1 1 14 0,-3-5 4 16,-4-2 10-16,4-6-6 0,0-6-11 16,-5-4 5-16,0-6 13 0,5 1 3 15,1-4 21-15,-4-6 42 16,9-6 12-16,2-7-7 0,2 3-8 16,9 7-9-16,-4 8 0 0,6 5-11 15,3 0-10-15,2-1-11 0,5 2-13 16,3 2-5-16,0 1-4 0,2 0-11 0,1 1-41 15,-1-2-53-15,-2-2-32 16,13-6-68-16,-11 2-70 0,-2-2-101 0</inkml:trace>
  <inkml:trace contextRef="#ctx0" brushRef="#br0" timeOffset="110158.45">27048 15083 1222 0,'0'0'57'0,"0"0"81"0,0 0-97 0,39-12-41 0,-23 8-90 0,17-2-91 16,-2-1-101-16,-2 2-190 0</inkml:trace>
  <inkml:trace contextRef="#ctx0" brushRef="#br0" timeOffset="110576">27488 15160 570 0,'0'0'227'0,"0"0"-138"16,0 0 85-16,0 0-131 0,43 6-35 0,-24-6-8 16,1 0-16-1,6 0-7-15,-5 0-6 16,2 0 18-16,3 0 11 0,-6-1 1 15,-4 0 6-15,2-2 5 0,-5-1 3 16,-5 3-1-16,-3-3-8 0,-2 0-5 16,-6 1 21-16,-7 1-21 0,-1 0-2 15,-12 2-8-15,-8 0 9 0,-8 5-1 16,-10 9 1-16,-3 3 2 0,9 4-2 16,9-1 7-16,13-6 2 0,3 3 4 15,5-3 9-15,3 5-1 0,-3 2-1 16,0 2-1-16,8 0 6 0,5-1 1 15,5-2 5-15,3-2-6 0,10 0-15 16,3-4-7-16,7 0-3 0,6-3-49 0,12-1-47 16,11-4-27-16,-3-1-29 0,6-5-11 15,-11-1-8-15,-8-5-19 0,-7-3-63 16</inkml:trace>
  <inkml:trace contextRef="#ctx0" brushRef="#br0" timeOffset="110859.1">28082 15241 446 0,'0'0'154'16,"0"0"-31"-16,0 0 0 0,0-33-95 16,0 24-28-16,0 0-5 0,0 2-30 15,0-2-31-15,-5 3-3 0,2 2 29 16,-10 0 33-16,5 2 7 0,-5 2 18 15,-7 2 21-15,2 4 16 0,-6 4 1 16,4 1-15-16,-6 2-9 0,0 3-1 0,3 2-8 16,-3 0-7-16,0 3-4 0,6 0 0 0,-1 1 14 15,5-2 9-15,9-1 21 0,-4-3 0 16,11-1-12 0,0-4-4-16,11 1-2 0,4-3-15 0,6-3-11 0,-1-1-12 15,9-5-13 1,10 0-33-16,2-2-7 15,13-6-10-15,0-1-28 0,-7 1-30 16,2-1-12-16,-10 1 2 0,-3-1 13 0,3 1-13 16,-11 5-67-16,-7-4-20 0</inkml:trace>
  <inkml:trace contextRef="#ctx0" brushRef="#br0" timeOffset="111243.52">28495 14859 370 0,'0'0'226'16,"0"0"-115"0,0 0 63-16,24-36-96 0,-19 30-56 0,2 5-9 0,-1 1-10 0,1 3-3 15,-1 3-4-15,-6 5 1 0,0 4 3 31,0 2 12-31,0 5 10 0,-6 2-1 16,1 9-9-16,-5 9-5 0,-3 10-1 16,-5 0-1-16,2-3 0 0,-2-7-4 15,3-6 0-15,2-1 0 0,5-8 0 16,0-6 4-16,3-4 11 0,0-3 15 16,5 6-11-16,-3-1-1 15,3 0-3-15,0-2-11 0,8-4-4 0,0-2-1 16,10-5-4-16,-3-2-17 0,6-2 1 15,0-2-14-15,5 0-10 0,2-2-6 16,1-2-14-16,2-2-28 16,-3 0-27-16,6-6-47 0,-6 0-28 15,-2 1-77-15</inkml:trace>
  <inkml:trace contextRef="#ctx0" brushRef="#br0" timeOffset="111493.67">28332 15133 859 0,'0'0'167'0,"0"0"16"0,0 0-62 15,0 0-76-15,8-38-21 0,13 31-13 16,12 0-7-16,9 0-4 0,17 4-12 16,6 0-28-16,-1 3-23 0,-2 0-16 15,-7 3-45-15,2 0-36 16,2 1-11-16,-5 0-8 0,-7-3-67 0,-16 3-33 15</inkml:trace>
  <inkml:trace contextRef="#ctx0" brushRef="#br0" timeOffset="111774.88">29723 14809 857 0,'0'0'106'0,"0"0"15"15,0 0 16-15,0 0-95 0,0 0-42 16,0 0-1-16,0 0-8 0,5-5 2 16,-10 17 4-16,-3 2 3 0,3 4 1 15,-8 4 0-15,5 3 1 0,-5 10 3 16,0 8 2-16,-2 9-4 0,2 4 0 15,-3-2-3-15,9-5 0 0,-6-3 0 16,7-2 0-16,1 2-6 0,5-2-37 16,0-4-23-16,5-3-28 0,3-2-35 15,3-7-46-15,-4 0-18 0,6-8-64 16,-5-6 17-16</inkml:trace>
  <inkml:trace contextRef="#ctx0" brushRef="#br0" timeOffset="112111.12">30146 14768 649 0,'0'0'184'0,"0"0"-107"15,0 0 94-15,0 0-129 16,0 0-42-16,0 0-5 0,-15-11-1 0,10 23 6 16,5 8 2-16,-3 0 0 0,-2 6 0 15,5 2 15-15,-3 10 10 0,-7 12 5 16,7 9-15-16,-7 5-4 0,8-3-8 16,2-7-3-16,0-3-2 0,0-4 0 15,0 0 0 1,7-6 0-16,-2-3-12 0,-2-8-17 15,2-4-22-15,0-9-36 0,-2 0-44 16,2-1-36-16,8 5-33 0,-3-4-59 16</inkml:trace>
  <inkml:trace contextRef="#ctx0" brushRef="#br0" timeOffset="112394.79">29614 15173 922 0,'0'0'205'0,"0"0"-86"0,0 0 12 15,39 14-88-15,-18-8-33 0,15-1-4 16,5 1-6-16,13-2-13 0,6-1-20 16,-6 1-14-16,-5-1-15 0,-2 1-27 15,2 3-25-15,-8-1-25 0,0-1-11 16,-10-2-69-16,-7 0-91 0</inkml:trace>
  <inkml:trace contextRef="#ctx0" brushRef="#br0" timeOffset="112912.2">30684 15364 614 0,'0'0'126'0,"0"0"-69"15,0 0 55-15,0 0-93 0,0 0-19 16,0 0 0-16,0 0-11 0,-13 0-1 16,5 1 6-16,-7 0 1 0,2 1 5 15,0 3 2-15,0 0 18 0,-3 4 15 16,3-3 7-16,-2 3-6 0,-3-2-17 16,2 2-11-16,-2 2-5 0,3-1-2 15,2 3-1-15,5 1 1 0,0 2 0 16,3-1 4-16,5 2-2 0,8 1 3 15,0-3-1-15,5 4-2 0,5-5 1 16,2 2 7-16,1-4 19 0,7-1 6 0,-2-2 4 16,3-3-4-16,-3-2-12 0,-3-4-8 15,3 0-10-15,-1-7-4 16,-4-2 0-16,-5-5-1 16,-3-2-1-16,-6-8-3 0,1 1-7 0,-8-4-5 0,0-1-14 15,-2 1 8 1,-6 2 14-16,-5 2 6 15,-5 4-14-15,2 1-21 0,-10 4 19 0,6 1 0 16,-6 3-19-16,5 3-9 0,-2 4-23 16,5 1 1-16,-3 2-19 0,6 4-37 15,2 6-18-15,0 1-46 16,5-3-108-16</inkml:trace>
  <inkml:trace contextRef="#ctx0" brushRef="#br0" timeOffset="113295.61">31343 15451 991 0,'0'0'327'0,"0"0"-314"0,0 0-13 0,28 0-25 0,-28 0-251 15,0 0-166 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28T14:26:48.084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7840 9956 109 0,'0'0'17'0,"0"0"20"0,-16-4-14 0,8 1 20 0,3-1-6 15,-3 2-10 1,3 0-5-16,0-2-5 0,0 1 1 16,0 1 2-16,2-1-1 0,-2 0 0 15,2 1 3-15,1 0 1 0,-1 1 3 0,1 0-4 16,-1 0 8-16,3-2-9 16,0 3-7-16,0-2-7 0,0 2-5 0,0-1 2 15,3-1-3-15,2 0 0 0,0-2 0 16,3 1 4-16,-1 0 1 15,4-2 1-15,-1 1-1 16,6 0 3-16,-1 0-2 0,1 1 0 16,4-2-1-16,-2 2 1 15,6 0 0-15,-4 0-3 0,6-1 3 0,3 3 4 16,-1-2-3-16,6-1 0 0,4 3 1 16,6-3 4-16,8 0-1 0,2 1 0 15,-2-1 0-15,-3 0 1 0,0 2 4 16,0-2 1-16,0 0-7 15,6 1 1-15,-1-1-6 0,3 2-1 0,2-2-2 16,3 2-3-16,-2 0 0 0,2 0 0 0,0 0 1 16,-3 0-2-16,3 1 1 0,5 0 0 15,-2 1-1 1,2 0 2-16,0 0-1 0,0 0 1 0,3 0-1 0,-3 0 2 16,3 0 0-1,5 0 1-15,0 0 2 0,0 0 5 0,5 0-4 0,0-1-1 16,0-1-3-16,-2 0 0 0,2 1-2 15,-3 0-2-15,3 0 1 16,6-2 1 0,-1 2 0-16,0 0 1 0,0 0 1 15,3 0 0-15,0-1 1 0,0 2 6 16,2-2 8-16,6 0-5 0,-6 1-1 16,6-1-3-16,-3 1-2 0,3-1-4 0,2-1 2 15,3 0 1-15,-1 0 0 0,1-1 10 16,3 1-1-16,-4-1-5 0,6-2 15 15,0 3-3-15,0-2 3 0,0 0-3 16,0 1-7-16,3 0-5 0,2-2-1 16,5 2-5-16,-2 0-2 0,4-1-1 15,4 1 0-15,-1-1 2 0,3 1-2 0,0 0-2 16,0-1 0-16,3 1 0 0,0 0 2 16,-1 0 0-16,-2 2 0 0,3 1-4 15,2-2 4-15,-2 1 2 0,-1 1-2 16,6 1 0-16,-5-2 0 15,2 2 0 1,0-1 2-16,-5 0-2 0,0 1 0 16,-2 0 0-16,-1 0 2 0,-2 0-2 0,-5 0 0 15,-1 0 0-15,-2 0-1 0,-7 1-1 16,-1-1 2-16,-7 0-21 0,-8 3-22 16,-1-2-32-16,-6 4-34 0,-9-4-43 15,-18 0-45-15,-15-1-161 0</inkml:trace>
  <inkml:trace contextRef="#ctx0" brushRef="#br0" timeOffset="2786.13">7977 9314 298 0,'0'0'89'0,"0"0"-4"0,0 0-48 15,0-1-13-15,0 0-11 0,0 0-12 31,5-2 3-31,0 0-3 0,0 1 0 16,0 0 0-16,6-4 1 0,-4 2-2 16,1 0-1-16,0 0 1 0,2-2 1 15,-2 2 2-15,5-2 4 0,-3 0 0 16,3-2 3-16,0 4 0 0,0-4 0 16,2 0 0-16,3-1-3 0,1-3-2 15,-1 0 5-15,2 1-2 0,4-2-1 0,-1-2-1 16,3 1 1-16,-3-3 0 15,3 1 3-15,0-3 3 0,-1 3-2 0,1-2 1 16,0-1 1-16,3 1-4 0,-1 0-2 16,0-1-3-16,1-1-4 0,-1 0 3 15,3 0-2-15,-2-1 0 16,-1 0-1-16,3 0 1 0,0-3-1 0,-2 1 1 0,2 0-1 16,-3-2 0-16,3 1 0 0,0-2 1 31,0 1-1-31,-3-3 4 0,3 2-1 15,0-1 3-15,-2 1-3 0,2-1 4 16,-3 1 0-16,3-2 2 0,0 1 1 16,-2 0 2-16,4-1 3 0,-4 1-1 15,-1 0-2-15,1-3-3 0,-1 5 0 16,0-4-2-16,1 0 1 0,-3 2-1 16,2-3 1-16,-2 0-3 0,2 1 1 15,-2-2 2-15,-3 2 3 0,3-1 1 16,-2-1 3-16,-1 1 4 0,0-2-4 15,0 2 1-15,1-1-5 0,4-6-3 16,0-2 0-16,6-9-2 0,-3 4 0 0,-3 7-1 16,-7 8-1-16,-8 10-1 0,-3-2 0 15,6-5 0-15,-1-1-2 0,3-6 2 16,-2 1 2-16,5-6-2 0,-3-5 4 16,5-4 2-16,-2 0-4 0,-1 3-2 15,-2 5 0 1,-2 6-3-16,2-1 3 0,-3-2-3 15,-2 2 0-15,3-1 1 0,-1-2 0 16,1 2-1-16,-1-3 0 0,3 3 0 16,-2-1 0-16,-1 0 0 15,4 3 1-15,-4-3-1 0,-2 1 0 16,5 2 0-16,-8 3 0 0,3 7 0 16,-2 3 0-16,-4-1 0 0,6-4 0 15,3-8 0-15,5-9 0 0,2-6 0 16,0 0 0-16,-2 5 0 0,-6 5 0 15,1 3 0-15,-1 0-1 0,1-1 0 16,-1-1 0-16,-2 2 0 0,0 1 0 0,3 2-1 0,-6 3 2 16,0 4 0-16,-2 7 0 15,2-2 0-15,-2-5 0 0,5-1 0 0,3-5 0 0,-4-1 1 16,1 3-1-16,0-1 0 0,0 2 0 16,3-1 1-16,-3 1-1 0,0 1 0 15,-1 0 1-15,1 0-1 16,0 0-1-1,3 0 1-15,-3 0 1 0,0 1-1 16,2 2 0-16,-2 0 0 0,3-1 0 16,-4 2 1-16,7 1-1 0,-7-1 1 15,7 1 0-15,-1 0-1 0,-3 0 1 16,8-1 0-16,-2 1-1 0,0-1 0 16,5 1 0-16,-3-1 0 0,5 2-1 15,-2-1 0-15,3 2 0 0,-1 1 1 16,-2 0-2-16,5 0-3 0,-3 0 1 0,3 1 2 15,0-1-1-15,-2 4 1 0,-1-2 0 16,3 3 1-16,-2 0-1 16,2 0 2-16,-3 3-1 0,3 0 1 0,-3 1 0 15,3 1 0-15,-2 3 0 0,2-3 0 16,-3 2 0-16,1 2 1 0,2 0-1 16,0 0 0-16,0 0 2 0,2 1-2 15,-2 0 1-15,3 2-1 0,-3 0 1 0,-3 0-1 31,8-1 4-31,8 2-4 0,5 0 1 16,1 1-1-16,-4 0 0 0,-5 0 0 16,-2 4 0-16,-3 0-1 0,1 2 1 15,-1-1-1-15,0 3 1 0,0 1 0 16,3-1 0-16,-3 3 0 0,0-1-1 0,0 2 2 16,1-2-1-16,1 2 0 0,1 0 2 15,0 0-2-15,2 2 0 0,-2 1 0 16,2 0 0-16,1 3 1 0,-1-3-1 15,-2 5-1-15,2-2 1 0,-5 1 0 16,0 2 0-16,3-1-1 0,-5 3 1 16,2-1 2-16,0 2 2 0,-2-1-2 0,2 2 0 15,0-2-1-15,-2 4 0 0,2-1-1 16,0 1 0-16,-8-5 0 0,-2-1 0 16,3 6 1-16,4 3 0 0,3 7 0 31,1-2-1-31,-9-6 0 0,-2 0 0 15,-3-4 0-15,-2 1 1 0,7 9-1 16,-2 2 1-16,8 9-1 0,2 6 0 16,-3-6 0-16,-4-3 1 0,-3-6 0 15,-1 1-1-15,-1 1 1 0,-1 2-1 16,0 0 1-16,1-1 2 0,-1 2 2 16,0-1 0-16,0 1-3 0,1-1 1 15,-1 1 2-15,0 3 0 0,0-2 1 16,1 1 4-16,-1-1-4 15,0-1-3-15,0 1 1 0,1 0 4 0,-1 0-4 16,-3 0 2-16,4-1-3 0,-1 2 1 16,0-1-3-16,1-1 1 0,-1 2 1 15,3-1 4-15,-3-1 0 0,3-1-1 16,0 1 1-16,-3 0-1 0,3-2-2 16,-1 2 2-16,-1 0-3 0,4 1-2 15,-2-2 2-15,0 0-1 0,2 0 0 16,-2-1 1-16,3 0 0 0,-1-1-1 15,0-3 0-15,1 2-2 0,2-3 0 16,0-1 1-16,-3 1 0 16,1-2-1-16,2 0 0 0,-3-1 0 15,0 2 1-15,1 0 1 0,-3 0 1 0,2-2-3 16,-7-6 0-16,-3-1 0 0,3 1 1 16,-1 1-1-16,-4-5 0 0,4 4 0 15,-1-5 1-15,1 6-2 0,3 0 1 16,1 1 0-16,-4 0 0 0,4-2 2 15,-1 1-1-15,0-3 0 0,3 3 1 16,-3-3-1-16,3 1 0 0,0 0-1 16,-3 0 1-1,6-2 0-15,-4 2 0 0,6-1 0 16,-2-1-1-16,-1-2 2 0,1 0-2 0,2 1 0 16,-3 0-1-16,3 2 1 15,-2-1 0-15,2-1 0 16,0 0 0-16,0-1 0 0,0 0 0 15,2 2-1-15,1-3 1 0,-3 1 0 16,0 0 0-16,2-3 0 0,9 5 0 0,-6-4-1 16,-2-1 1-16,-6-4 1 0,3 0-1 15,5 4 0-15,11 4 0 0,-9-4 0 16,-4-3 0-16,-11-6 0 0,-2-1-1 16,0 2 1-16,4-1 0 15,4 3 1-15,-1-3-1 0,1 2 0 0,-3-3-1 16,-1-1-4-16,-4 3-25 15,0-2-28-15,-1-4-39 0,1 5-65 0,-8-5-98 0,-3 0-107 16</inkml:trace>
  <inkml:trace contextRef="#ctx0" brushRef="#br0" timeOffset="4053.9">15116 8026 199 0,'0'0'51'0,"0"0"-35"0,0 0 11 0,0 0 3 16,-3-37-19-16,-2 28-2 0,5 0 0 15,0-1 9-15,0 1-7 0,0-2-7 16,0 0-1-16,3 0-3 0,-1 0 2 16,1 0 4-16,-1 2 9 0,-2-1 13 0,0 4 3 15,0-2 10-15,0 0 3 0,0 3-4 16,0-2-5-16,-5 0-5 0,5 2 2 16,-5-2-1-16,2 3-5 0,-2-2-4 15,3 2-7-15,-3-2-4 16,2 3 3-16,0-1-1 0,1-1-1 0,-3 2 2 15,5 1-1-15,-3-2 5 16,0 2 2-16,1 1-1 0,2 1-3 0,0 0-6 0,-3 2-6 16,1 3-2-1,-1 2 2-15,1 2 4 0,-1 2-2 16,0 5-3-16,1-1-1 0,-1 4 0 0,3 1 4 0,-5 2 5 31,5 1 4-31,-3 1 1 0,3 1-8 16,0 0 0-16,0 3-2 0,0-3 2 0,0 5 2 15,0-2-2-15,0 3 1 0,0-1 2 16,0 2-1-16,0 3 3 0,0-4-3 16,3 1 1-16,-3 0 0 0,0-3-3 15,3 5 1-15,-1 8 1 16,1-4-1-16,-3-4-3 0,5-1 1 0,-2-1 4 16,-1 1-1-16,1 2 0 0,2-2-3 15,-3-8-4-15,1 4 2 16,0 9-3-16,2-1 0 0,-3 1 1 0,4-6-2 15,-1-5-1 1,-3-2 2-16,1 0-1 0,2 5 0 0,0-1 3 0,0-2 0 16,3 3 1-16,-3-2 0 0,3 0 0 0,-3 1-4 15,3-2-1-15,0-1 0 0,-1 1 0 32,1-3 0-32,-3 2 0 0,3-2 0 15,0-1 0-15,-3 0 1 0,3-2-1 16,-3 3 0-16,-2-3 1 0,2-1-1 15,-3 1-1-15,1-2 1 0,0 1 0 16,-1-1 0-16,1 0-1 0,-1-2 2 16,-2 1-1-16,3-1 0 0,-1-2 0 0,-2 2 0 15,0-3 0-15,3 0 1 0,-3 0 3 16,3-3 3-16,-3 0 10 0,0-1-2 16,0 0-3-16,0-3-5 0,2 0-3 15,-2 0-4-15,0-3 0 0,0-1-21 16,3 1-39-16,-1-2-22 0,-2-1-56 15,8-1-68-15,-3-1-71 0,0-4-150 0</inkml:trace>
  <inkml:trace contextRef="#ctx0" brushRef="#br0" timeOffset="5247.7">14558 10513 302 0,'0'0'93'0,"0"0"-29"0,0 0-18 15,-3 0-6-15,1 0-19 0,2 0-17 0,0 0 2 0,0 0 0 16,0 0-2-1,0 0-3-15,0 0-1 0,-3 0 1 16,3 0 12-16,-3 0 11 0,3 0 11 0,0 0 15 16,0 0 1-16,0-3 1 15,3 1 0-15,0-3-19 0,4 0-6 0,-2-1-3 0,6-2-3 0,-1 2 2 32,6-1-1-32,-1-1-3 0,3 2-6 15,3 1-7-15,2 0-1 0,0 4-1 16,1-1 1-16,-1 2-4 0,-2 2-1 15,-3 2-1-15,0 4-1 0,-8 1-2 16,0 0 2-16,-7 0-1 0,-3 5-6 16,-3 0-7-16,-7-2-2 0,-5 5-9 15,-6-2-2-15,0 1 5 0,-5-1 15 16,3-1 4-16,-3-1 5 0,0-2 2 16,3-1 1-16,3-2 8 0,-1-1 15 15,3-1 10-15,5-3-7 16,3-1-25-16,2-1 26 0,3-1-9 0,5 0-16 0,0-1-5 15,0-2-13-15,7-1 10 16,4-1-5-16,2-1-3 0,2 0 2 16,3 2-2-16,5 0 2 0,-2 4 4 15,0 0 1-15,5 0 3 16,-3 4-2-16,5 1 2 16,-2 3-2-16,0 2 1 0,-3-1 0 0,1 5-3 15,-1-2 3-15,-5 0-1 16,-3 2 2-16,-2-1-2 0,-5 0 3 15,-5 3 5-15,-3-3 8 0,-8 1 0 0,-5-2-4 16,-3 1-3-16,-7-1 1 0,-8-1-2 16,-8 0 2-16,-7-2 6 0,-1-3-8 15,3-3-4-15,6-1 1 0,2-2-2 16,5 0 0-16,0 0-3 0,7 0-14 16,6 0-11-16,3 0-28 0,2 0-34 15,-5-2-48-15,2 0-49 0,6 0-105 16</inkml:trace>
  <inkml:trace contextRef="#ctx0" brushRef="#br0" timeOffset="5471.97">15160 10802 1088 0,'0'0'129'0,"0"0"-82"0,-3-5-10 0,1 4-37 15,2-1-30-15,-3-1-53 0,3-1-58 16,5-7-60-16,0 1-177 0</inkml:trace>
  <inkml:trace contextRef="#ctx0" brushRef="#br0" timeOffset="5972.58">15465 10439 812 0,'0'0'150'0,"0"0"-94"15,0 0-29-15,0 0-16 0,0 0-11 16,0 0-65-16,0 0-15 16,0 0-12-16,-11 25-40 0,6-11 6 0,-3 1 23 15,-2 0 36-15,2 1 41 0,3 0 26 16,0-1 4-16,2-3 24 0,3 2 24 0,3-1 1 15,2-2-2-15,3 1-16 16,0 0-13-16,7-3-10 16,-2 0-6-16,8-1 2 0,-3-1 5 0,8-1-6 0,-3-1-5 31,5 0-2-31,-2-2-2 0,5-1-1 16,-2 0 3-16,4-1 3 0,-4 0-1 15,2 1 2-15,0 1 4 0,-6-1 0 16,-1 3-1-16,-6 0-5 0,-5 1-2 0,-3-1 0 15,-5 3 1-15,-5 2 0 0,-2-3 7 16,-9 3 6-16,-4 0 6 0,-6 1-4 16,-5-3-1-16,-10 2-15 15,-8 0 0-15,-7-1-23 0,-4 1-10 0,9-6-17 16,4-1-40-16,17-1-69 16,4-2-98-16</inkml:trace>
  <inkml:trace contextRef="#ctx0" brushRef="#br0" timeOffset="6247.41">15449 10415 596 0,'0'0'152'0,"0"0"28"0,0 0-121 0,0 0 12 0,36-31-41 0,-18 23-20 16,8-2 1-16,0 0-11 0,3 0 0 16,2 1-40-16,5-3-43 0,10 1-33 15,3 0-27-15,6 0-11 0,-14 2-54 16,-8 4-93-16</inkml:trace>
  <inkml:trace contextRef="#ctx0" brushRef="#br0" timeOffset="6957.03">16532 10293 636 0,'0'0'175'16,"0"0"-134"-16,0 0 26 0,0 0-25 16,0 0-40-16,0 0-2 0,0 0-14 15,0 0-13 1,23-24-29-16,-26 24-19 0,-4 0-41 0,-1 0 48 0,-5 0 33 16,0 5-11-16,-8 3 46 0,1 0 7 15,-3 5 12 1,-1-2-4-16,1 2 4 0,0 3-1 0,2-1 3 0,3-2 3 15,5 1 2-15,0-1-4 0,5-2-1 16,8 1-3 0,0 1 3-16,3-1 14 0,5-1 2 15,5 0-7-15,2-1-6 0,3 1-5 16,6 0-5-16,-1-1-6 0,3 1-5 16,2 0-2-16,-2 2 1 0,2-3-2 15,1 5 0-15,2-2 0 0,-3 1-2 16,-2 3 2-16,0-1-1 0,-3 1 1 15,0-1 3-15,-2 1-2 0,-3-3-1 0,-5 2 0 16,0-1 0 0,-3-1 1-16,-5-1 2 0,-2 0-3 0,-3-3 1 0,-3 2-1 15,-7-2 5-15,0 0 3 0,-6-3-1 16,-4-1-5-16,-1 1-1 0,-5-5-1 16,-2 0-2-16,-1-2 2 0,1 0 0 15,-3-3 0-15,2-3 2 16,4 0 1-16,-1-2-2 0,0-3 2 0,8 0-2 0,2-1 1 15,1-1 1 1,4-1-3-16,1 1 0 16,5 1-6-16,5-4-15 0,0 2 2 15,0-2 19-15,8-1 2 0,2-3-2 16,6 1 0-16,-1-2-2 0,3 0-5 16,3-2-1-16,2 2 5 0,0-3 3 15,-2 1 0-15,2 2 2 0,0-1 9 16,-4 1 5-16,-1 0 3 0,-5 2 4 15,-1 1 0-15,-4 1 4 0,-5 0-5 16,-1 3-7-16,-2 0-2 0,-7 3-8 16,-4 1 1-16,-4-1-6 0,-3 3-1 0,-3 3-17 15,-2 1-25-15,-3 2-47 16,-15 2-71-16,7 0-84 0,6 0-205 0</inkml:trace>
  <inkml:trace contextRef="#ctx0" brushRef="#br0" timeOffset="8191.55">15235 8874 258 0,'0'0'126'0,"0"0"-19"0,0 0-24 0,0 0-13 0,0 0-15 15,0 0-8-15,2-10-9 0,6 5-6 16,5-3 2-16,2-3-11 0,4-2-6 16,6-4-6-16,1 1 3 0,0-2-3 15,5-3-2-15,-3-1-1 16,11-5-3-16,5-3-1 0,5-3 1 15,0 2-5-15,0 0 0 0,-7 7 0 0,-3 5 0 16,-6-2-1-16,-2 9-6 0,-8 1-11 16,-5 2-21-16,1 5-33 0,-4-2-45 15,11-2-33-15,-3 4-56 0,-7 1-68 16</inkml:trace>
  <inkml:trace contextRef="#ctx0" brushRef="#br0" timeOffset="8469.44">15447 9119 860 0,'0'0'179'0,"0"0"-133"0,0 0 20 15,0 0-35-15,33-39-24 0,-2 20-2 16,8-4-4-16,15-5-2 0,8 0 0 16,-2 4-8-16,-4 2-17 0,-4 2-19 15,-3 3-24-15,0-1-43 0,-2 2-10 16,-6 4-15-16,-2 2-1 0,-3 3-9 16,-5 3-9-16,-10 4 2 0</inkml:trace>
  <inkml:trace contextRef="#ctx0" brushRef="#br0" timeOffset="8741.79">15816 9428 779 0,'0'0'217'0,"0"0"-156"0,0 0 5 0,0 0-8 16,0 0-34-16,0 0 24 0,0 0-20 15,44-1-7-15,0-19-12 0,15-4-9 16,6-3-2-16,0-1-23 0,-3 2-16 16,-8 5-31-16,0-2-18 0,-2 2-42 15,-3 1-38-15,-3 2-44 0,-12 5-32 16,-11 4-60-16</inkml:trace>
  <inkml:trace contextRef="#ctx0" brushRef="#br0" timeOffset="8958.79">16320 9472 881 0,'0'0'135'16,"0"0"-19"-16,0 0-64 0,0 0-17 16,0 0-35-16,28-44-5 0,-4 26-24 0,7-3-33 15,10-5-59-15,8-6-81 0,-10 5-85 16,-6 4-198-16</inkml:trace>
  <inkml:trace contextRef="#ctx0" brushRef="#br0" timeOffset="13997.27">15581 9000 639 0,'0'0'64'0,"0"0"19"0,0 0-76 0,0 0 1 16,0 0 0-16,0 0 5 0,0 0 7 16,-26-21-12-16,26 15-8 0,3-3 0 15,2-1 0-15,3-2 0 16,-1-4 4-16,6 1 3 0,0-4 1 0,5-3 5 15,3-4 4-15,5 0 2 0,5-3 0 16,8-8-6-16,10-3-2 16,18-8-2-16,8-2-5 15,2 6 2-15,-2 3-1 0,-5 8 11 0,5-2-2 0,2-2-2 32,6 4-1-32,-3 0-4 0,3 1 2 15,-3 0-6-15,-2 1-3 0,2 0-1 16,-3 1 1-16,3-1 5 0,-5 6-4 0,-2-1-1 15,-4 3 0-15,-7 3-1 0,-5 4 0 16,-3-1 0-16,-2 3 1 16,-3-1 1-16,-7 4-1 0,-4 1 0 0,-2 1-1 15,-12 4-1-15,-6 0 1 0,-3 1-1 16,-4 1 2-16,-4-2 0 0,6 1-6 16,-5 1-7-16,-3-3-1 15,0 2 1-15,-2 0 3 0,-3 1 5 0,-3 0-2 0,-2-3 4 16,0 3 2-16,-3-1-1 0,-2 1 2 15,0 1 2-15,-3 1 3 0,-3 0 2 16,-2-1 1-16,3-1-3 0,-1 1 2 16,-2 1-2-16,0-1 3 0,-3 0-1 0,3-2 0 31,0 1-3-31,-3 3 2 0,1-4-2 16,2 1 0-16,-3 0 1 0,3 1-3 15,0 0-1-15,-3-2 1 0,3 2 0 16,-3 2 6-16,3-2 3 0,3 1 8 15,-1 0 4-15,3 0 1 0,0 1 2 16,6 0-6-16,2-2-6 0,2 1-4 16,3 1-5-16,3 0-1 0,2 0-3 15,5 0 2-15,6-1-2 16,-1 0-1-16,11 1 2 0,-3 0-2 0,11-1 3 16,7 1-3-16,6 0 0 15,-6 1 1-15,-7 4-2 0,-11-1 0 0,-5 1-4 16,0 4-1-16,5 3 4 0,-2 3 0 15,2 3 1-15,-5 1 0 16,-5 4 1-16,0 0 0 0,-3 2 2 0,-4 4 3 0,-4 1 1 16,-2 1-2-16,-5 0 3 0,-3 1-5 31,-5 0 0-31,-2-1-2 0,-3 0 0 16,2-4-15-16,-2 0-17 0,3-3-29 15,2-3-36-15,5-3-52 0,3-5-60 0,5-3-33 16,0-7-133-16</inkml:trace>
  <inkml:trace contextRef="#ctx0" brushRef="#br0" timeOffset="14397">18661 7256 1081 0,'-3'-5'116'0,"1"0"-103"0,2 1 33 0,0-2-22 0,0 6-24 15,0 0-29-15,2 0-26 0,4 5 2 16,1 3 4-16,4 6-6 0,-4 2 6 15,1 6 19-15,2 6 19 16,-7 8 5-16,0 12 6 0,-3 11 20 16,-6 8 19-16,1-2-1 0,-2-3-11 15,-4-8-12-15,1 4-2 0,0-3-1 16,2 0 2-16,-3-2-3 0,6-2-1 16,-2 1-10-16,1-8-3 0,1-2-24 15,0-5-40-15,5-10-39 0,0-7-42 16,3-1-53-1,-1-7-52-15,1-2-83 0</inkml:trace>
  <inkml:trace contextRef="#ctx0" brushRef="#br0" timeOffset="14815.61">18689 7341 843 0,'0'0'106'0,"0"0"-94"15,6-35 23-15,1 19-19 0,9 3-16 0,2 2-18 16,0-1-17-16,5 0-5 0,6 4-4 15,-1 0 4-15,11 3 1 0,2 3 31 16,-2 0 8 0,-3 2 0-16,-5 3 7 0,5 4 14 15,-2 2 6-15,-3 1-6 0,-5 0-5 16,-8 1-2-16,2 1-6 0,-4 6-1 16,-3-4-5-16,-5 6 2 0,-8-1 0 15,-3 1 3-15,-10 0 0 0,-5-1-3 16,-5 2 0-16,-3-3-4 0,-10 5-6 15,-8-1-20-15,-3-1-18 0,-2-2-18 0,13-4-18 16,8-6-4-16,10-4-10 0,-6 3-32 16,6-5-41-16,0 3-69 0</inkml:trace>
  <inkml:trace contextRef="#ctx0" brushRef="#br0" timeOffset="15031.48">19346 7455 830 0,'0'0'192'16,"0"0"-78"-16,0 0-11 0,0 0-36 16,0 0-57-16,0 0-4 0,0 0-6 15,46-29 0-15,-12 18-36 0,10 1-44 16,13-2-25-16,5 2-45 0,-8-1-29 15,-13 4-73-15,-7 2-113 0</inkml:trace>
  <inkml:trace contextRef="#ctx0" brushRef="#br0" timeOffset="15432.1">20157 7203 536 0,'0'0'51'0,"0"0"-51"0,0 0 0 0,-21 43-5 0,16-23-51 0,0 3-1 31,2 5-15-31,3-3 18 0,0 5 22 15,3-1 21-15,2 0 11 0,3-1 46 16,5 2 40-16,-3-6 8 0,8 1 1 0,-2-4-2 0,2-4-6 16,3-1-4-16,-3-3-20 0,5-6-9 15,-2-2-15-15,-1-3-9 0,-2-2-3 16,3-5-10-16,0-6-3 0,-1-6 1 16,1-5 5-16,0-2-6 0,2-13-6 15,3-6-3-15,0 4-5 0,-6 4-8 16,1 8-17-16,-6 7-28 0,6 0-50 15,5-2-62 1,2-5-65-16,-2 7-64 16</inkml:trace>
  <inkml:trace contextRef="#ctx0" brushRef="#br0" timeOffset="16066.03">21136 7307 692 0,'0'0'128'0,"0"0"-16"16,0 0-30-16,0 0-25 0,0 0-48 15,0 0-9-15,-7-39-8 0,7 29-13 16,0 0-16-1,0-1-13-15,0-1 10 0,0 2 13 0,2-1 27 0,1 1 0 0,-3-1 21 32,0 2 15-32,-5 0-3 0,2-2-5 15,-2 4-10-15,-3-2-11 0,0 1-5 16,-2 1-2-16,-6 4-9 0,4 2-7 16,-9 1-8-16,0 4-3 0,-5 6 1 15,-2 4-2-15,0 1 7 0,-6 6 12 16,5 1 8-16,-2 2 0 0,6 3 2 15,1-2-2-15,6 3 0 0,3-5 1 16,7 3 2-16,3-2-2 0,5-3 0 16,5-1 1-16,3-3 19 0,5-2 11 15,7-3-6-15,-4-5-8 0,5-4 2 16,4-3 0-16,1-1-3 0,3-6-1 0,-1-5-4 16,3-1-7-1,0-6-1-15,0-3-1 0,0-2-2 0,-5-2-10 0,2 3-4 16,-4 1 2-16,-1 2-2 0,-5 7-2 15,0 1 3-15,-2 5 2 16,-4 6-4 0,-4 1-11-16,-5 0-2 0,-3 3-7 15,0 6-19-15,-5 1 38 0,-6 1 14 0,-2 3 2 16,-2 2 14-16,-3 1 14 0,-3 0 1 16,6 1-1-16,-3-4 4 0,5 3 5 15,2-4-9-15,6 2-4 0,5-1-4 16,0-3-5-16,5-1 5 0,6-3 8 15,7-3-4-15,2-3-13 0,1-1-11 16,7-7-10-16,6-5-30 0,7-5-54 0,9-9-36 16,-4-2-66-16,-12 6-51 0,-9 3-130 15</inkml:trace>
  <inkml:trace contextRef="#ctx0" brushRef="#br0" timeOffset="16398.81">21617 6664 838 0,'0'0'129'0,"0"0"-10"0,0 0-31 0,-3-21-70 15,6 16-18-15,-3 4-16 16,2 1-21-1,4 1 7-15,-1 7-1 0,-3 2 6 16,1 4 14-16,0 6 11 0,-3 2 4 16,0 11 6-16,0 8 19 0,-8 13 3 15,3 6-1-15,-1-2-12 0,4-1-10 16,-3-5-5-16,2 0-3 0,3-4-1 16,0-1-3-16,5-3-19 0,0 0-9 15,6-4-6-15,-1-1-1 0,3-5-30 16,5-2-30-16,-2-5-32 0,2-8-15 15,2-4-10-15,1-4-50 0,-5-1-34 16</inkml:trace>
  <inkml:trace contextRef="#ctx0" brushRef="#br0" timeOffset="16850.21">22067 7154 572 0,'0'0'130'0,"0"0"-6"15,0 0-15-15,-13-36-61 0,13 27-48 16,-6 0-6-16,6 2-23 0,-2 2-20 16,2 0-2-16,0 1-22 0,0 3 40 15,0 1 22-15,0 1-3 0,0 6 8 16,0 3 6-16,0 1 16 0,0 3 11 0,0 4 2 31,0 0-1-31,0 2-5 0,0 5-13 16,0-2-6-16,2 3-2 0,4 0-2 15,1 1-10-15,6-1 6 0,0-4-3 16,0 0 7-16,0-1 0 0,5-2 7 16,0-1 23-16,-2-4 13 0,4-4 5 0,-2 0 5 15,3-8 1-15,-5-1-8 0,2-2-8 16,2-6-13-16,-4-7-11 0,2 0-5 15,3-6-3-15,-6-5-4 0,3-1 2 16,-2-11-1-16,2-5 2 16,-3-6-3-16,3-1-1 0,-7 10-1 0,-1 12-1 15,-2 7-4-15,-6 6-10 0,4-4-17 0,1 0-74 16,-1 1-16-16,1-4-56 0,-4 5-81 16,-1 4-153-16</inkml:trace>
  <inkml:trace contextRef="#ctx0" brushRef="#br0" timeOffset="17334.03">22607 7153 667 0,'0'0'126'0,"0"0"7"0,0 0-45 0,0 0-62 0,38 10-18 0,-22-10-8 15,-3-1-20-15,2-2-39 0,3-5 0 16,-2-2 20-16,2 0 14 0,3-2 24 16,-6-2 1-16,3-2 18 0,3 2 19 15,-8-2 2-15,5 2 0 0,-5-3-8 16,0 4-11-16,-3 1-11 0,-2 0-9 16,0 2-1-16,-8-1-7 0,0 2-19 0,-6 0 12 31,-4 0-11-31,-3 5-6 0,-5-1 12 15,-3 4 12-15,-4 1 4 0,-9 9 0 16,-5 4 3-16,-7 7 1 0,4 2 0 0,9-2 6 0,12-3 3 0,3-2 15 31,2 4 4-31,-2 4 9 0,3 5 6 0,2-3-11 0,10 3-4 0,3-2 1 16,8 1 3-16,5-3-3 16,8 4-4-16,2-6 3 0,16 3-1 15,10 1-4-15,10-6-11 0,8-4-7 16,3-8-5-1,-8-4-36-15,-5-4-47 16,2-5-99-16,-17 0-138 0,-3-3-275 0</inkml:trace>
  <inkml:trace contextRef="#ctx0" brushRef="#br0" timeOffset="20103.2">4953 12977 505 0,'0'0'23'0,"0"0"44"0,0 0 18 31,0 0-23-31,0 0-34 0,0 0-18 16,0 0 2-16,16-16 2 0,-14 13 6 15,1-1 2-15,0-1 1 0,-3 3-6 16,0-1 1-16,0 0-5 0,2 1-2 16,-2 2-11-16,0 0-2 0,0 6-7 15,0 1 9-15,0 5-2 0,0 6 2 0,0 3 4 16,-5 13 0-16,0 11-3 0,-3 12 1 16,0 5-1-16,1 5-1 0,1-1 4 15,1-3 4-15,-3-1 5 16,3 3 14-16,-2 0 14 0,1-4-1 0,-1-3-24 15,-1 0-16-15,-2-4 0 0,4-3-2 16,1-6-21-16,0-3-14 16,5-2-8-16,-3-12-23 0,3-7-30 0,0-7-36 0,0-2-12 15,0-2-46-15,0-3-59 0</inkml:trace>
  <inkml:trace contextRef="#ctx0" brushRef="#br0" timeOffset="20486.93">4943 12997 837 0,'0'0'37'0,"0"0"27"0,0 0 36 0,-8-47-45 0,13 35-46 15,8-5-8-15,3 3-2 0,7-4 2 16,3 4 0-16,10-1 0 16,11 0-1-16,9 2-5 0,6 1 5 0,-5 5 0 15,-2 7 0-15,-14 3-1 0,0 6 1 16,-2 1-3-16,-3 2 0 0,-10 2 1 15,-5-2 2-15,-11 1 4 16,-2-2-1-16,-3 6 2 0,0-1 7 0,-5 6 0 0,-5-1-4 16,-8 3 2-16,-8-3-5 0,-7 2-5 15,-13-2-11-15,-8 1-9 0,-6-1-13 16,4-5-19-16,7-1-37 0,7-5-36 16,4-3-49-16,7-2-33 0,8-4-127 0</inkml:trace>
  <inkml:trace contextRef="#ctx0" brushRef="#br0" timeOffset="20837.32">5610 13044 837 0,'0'0'88'16,"0"0"-5"-16,0 0 32 0,0 0-87 16,0 0-26-16,0 0 2 0,25-8 1 0,6 2-1 15,13-2 4-15,11-4 7 0,4 2 0 16,1-1-12-16,-6 2-3 0,-3 0-1 15,1 5 0-15,-3-3-28 16,-2 3-22-16,2-1-33 0,-5 3-35 0,0 1-49 16,-13-1-59-16,-5 1-128 0</inkml:trace>
  <inkml:trace contextRef="#ctx0" brushRef="#br0" timeOffset="21371.06">6679 12876 652 0,'0'0'11'0,"0"0"91"16,0 0 22-16,0 0-57 0,0 0-32 16,29-33-12-16,-21 24-11 0,2 0-10 31,-2 4 0-31,-1-2 0 0,1 5-1 0,0-1-1 16,-3 0-4-16,-2 3-5 0,2 5-4 15,-3 1 4-15,4 8 6 0,-1 1 3 16,-3 6 0-16,1 10-10 15,2 8-3-15,-2 7-1 0,-1 2 6 16,6-6 3-16,-3-9 1 0,0-10 2 0,3-5 2 16,-3 1 2-16,0-4 4 0,6 5 10 15,-1 0 12-15,0-6 7 0,1-4 3 16,-1-3-1-16,3-7-4 0,5-3 3 16,-2-11-2-16,-1-2-7 0,6-10-4 15,-1-7-2-15,4-12-1 0,-1-14-6 16,3-4-11-16,-8 1 10 15,0 8-1-15,0 12-8 0,-2 7-4 16,-6 7 0-16,5 2-4 0,-4 3-38 0,-1 2-33 0,3-1-45 0,5 5-69 16,-2 0-57-1,-3 4-72-15</inkml:trace>
  <inkml:trace contextRef="#ctx0" brushRef="#br0" timeOffset="21955.03">7685 12959 813 0,'0'0'105'0,"0"0"-1"0,0 0 9 15,0 0-65-15,0 0-33 0,7-4-14 16,-4-2-1-16,-1-2-13 0,4-4-23 15,-6 1 2-15,2-3 9 0,1-3 8 16,-3 3 16-16,0-4 1 0,0 2 12 0,2-1 10 16,-4-2-4-16,2 3-5 15,-3-2-1-15,1-1-8 0,-4 0-1 0,-1 5 0 16,-1-2-3-16,-5 2-5 16,0 3 1-16,-2 1-4 15,-6 5-2-15,0-1 2 0,-2 6-1 0,0 2 3 16,-6 8-6-16,1 2-8 0,-3 6-11 15,0 3-7-15,0 6-2 0,2-1-1 16,-2 5 7-16,6 0 4 0,1-1 27 16,6 1 3-16,3-2 1 0,7-2 9 15,3-1 19-15,5-2 11 0,0-4 4 0,10-4 0 16,3-2-11-16,3-4-8 0,4-5-1 16,1-3-3-16,5-2-2 0,2-2-2 15,-2-6 2 1,2-4-1-16,-2-2-5 0,3-6-5 0,-1-3-8 0,6-10 0 15,-6 5-4-15,1-2-19 0,-4 6 4 16,-1 7 17-16,-1 2 0 16,0 4 2-16,-5 5-1 15,0 3-3-15,-7 3-5 0,-4 3-1 0,-1 5-8 16,-6 0-14 0,0 4 9-16,-6 2 3 0,-1 1 4 15,-1 1 5-15,0 1 11 0,0-1 0 16,1 3 2-16,4-1-1 0,1-3 8 15,2 2 14-15,5-2 6 0,2 1 9 0,4-5 1 16,2-2-9-16,5-2-17 0,2-1-7 16,1-6-6-16,0-1-17 0,-1-7-40 15,4-4-38-15,-1-5-15 0,0-2-28 16,6-16-64-16,-6 5-62 0</inkml:trace>
  <inkml:trace contextRef="#ctx0" brushRef="#br0" timeOffset="22232.87">8157 12207 579 0,'0'0'139'0,"0"0"12"0,3-17 19 0,0 11-84 16,-1 6-42-16,1 0-32 0,-1 8-10 15,1 4 9-15,-3 2-7 0,0 7 0 0,0 6-3 16,-5 7 1-16,0 14 3 0,-1 9 7 16,1 6 17-16,0 0 5 0,2-2-9 15,3-8-14-15,0-1-6 0,3 1-4 16,2 0-1-16,3-5-10 0,0-3-20 16,2-5-29-16,3-5-42 0,-3-5-63 15,6-6-45 1,-6-6-57-16,0-6-118 0</inkml:trace>
  <inkml:trace contextRef="#ctx0" brushRef="#br0" timeOffset="22655.76">8584 12604 624 0,'0'0'112'0,"0"0"17"0,2-43-47 0,-2 23-63 16,0 5-19-16,0-2-21 16,0 5-5-16,0 0-15 0,-5 4 17 0,3 3 21 15,-1 2 2-15,-5 3 1 0,3 8 10 0,-3 4 18 16,3 6 4-16,0 4-6 0,0 5-14 16,2 7-10-16,3 8-1 0,8 5-1 15,0 4-7-15,5-4-7 16,2-9-1-16,3-8 8 0,-7-8 7 0,4-2 0 15,1-5 7-15,2 2 27 0,5 2 22 16,0-1 19-16,3-5 0 0,0-4-3 16,-3-5-12-16,-2-4-7 0,2-1-12 31,-2-9-13-31,-1-2-16 0,-2-8-3 16,1-3 0-16,-4-12 1 0,3-12-4 15,-2-9-6-15,2-4-2 0,-3 8-20 16,-2 8-13-16,-3 14-15 0,-2 5-21 15,3 6-38-15,-6 1-59 0,8-6-68 16,-3 2-144-16</inkml:trace>
  <inkml:trace contextRef="#ctx0" brushRef="#br0" timeOffset="23089.56">9082 12624 808 0,'0'0'19'0,"0"0"72"0,0 0 80 32,0 0-124-32,24 34-37 0,-11-28-10 0,0-4-26 15,2-2-3-15,6-2-14 16,-3-5 29-16,5 0 14 0,0-2 8 16,1-5 24-16,-1 1 12 0,0 0-6 15,0-3 1-15,1 2 2 0,-6-1-4 16,0-1-8-16,0 2-18 0,-5 2-4 15,-3-2-7-15,-5 3 5 0,-5 0-5 0,0 1 0 16,-5 1-19-16,-8 2-15 16,0-1 9-16,-7 4-6 0,-4 1 18 0,-2 3 9 15,-7 8-6-15,-11 6 2 0,-3 7 5 16,-4 5-1 0,9 0 1-16,11 1 3 0,8-7-3 0,8-5-3 0,2 4 0 15,0 0 2-15,0 4 4 0,3 0 1 16,2 0 13-16,5 1 13 0,3-3 1 15,11-3-2-15,-1 1 0 0,8-2-5 16,3-4-12-16,4-1-3 0,4-4-6 16,10-2-19-1,10-4-30-15,10-2-26 16,6 0-44-16,-3-1-48 0,0-4-51 0,-21 4-31 16,-5-1-137-16</inkml:trace>
  <inkml:trace contextRef="#ctx0" brushRef="#br0" timeOffset="23422.07">10354 12615 738 0,'0'0'210'0,"0"0"-55"0,0 0-16 0,38-9-83 0,-14 5-37 0,-1 0-19 15,5-2-6-15,3-1-30 0,6 4-27 16,-6 0 11-16,0-2-19 0,2 4-29 15,-10 1 24-15,8 0-9 0,-2 0-22 16,7 4-10-16,-5-1-54 0,-10 0-127 0</inkml:trace>
  <inkml:trace contextRef="#ctx0" brushRef="#br0" timeOffset="23590.41">10405 12853 881 0,'0'0'200'0,"0"0"-77"0,0 0-10 16,0 0-70-16,0 0-21 0,37 12-17 16,-1-11-5-1,18-1-34-15,11 2-83 0,7-2-41 16,-2 3-84-16,-21-2-82 0,-13 0-95 16</inkml:trace>
  <inkml:trace contextRef="#ctx0" brushRef="#br0" timeOffset="24607.55">12615 12227 597 0,'0'0'95'0,"0"0"-27"0,0 0 0 0,0 0-37 16,0 0-28-16,0 0-1 0,0 0 11 16,13 10-1-16,-8-1-3 0,-5 5 2 15,0 4-2-15,0 4 3 0,0 9 11 16,-8 11 26-16,-2 10 8 0,-3 8-7 15,0 2-9-15,0-3-14 0,0-1-6 0,3 0 2 32,-3 2-8-32,2 1-7 0,1-2-2 15,2-3-3-15,0-4-3 0,3-5 1 16,0-6-1-16,3-1-35 0,2-11-39 16,0-7-54-16,0-1-56 0,0-9-67 15,5 0-74-15</inkml:trace>
  <inkml:trace contextRef="#ctx0" brushRef="#br0" timeOffset="25024.71">12609 12283 717 0,'0'0'60'15,"0"0"22"-15,-15-35 52 0,12 22-33 16,3 2-52-16,3-2-32 0,7-3-11 16,6 4-4-16,4-3-2 0,6 0 0 15,10 3 3-15,11 1-2 0,10 1 4 16,7 6 9-16,-2 4 2 0,-5 4 1 15,-5 6-9-15,-6 1-5 0,-2 6-3 16,-5 0 0-16,-5 3 0 0,-6 1-3 16,-10-2 2-16,-5-1-3 0,-8-2 2 0,0 9-3 15,-5 1 1-15,-2 4 1 0,-14 0-2 16,-9 2-5-16,-14 0-2 0,-15 1-7 16,-6-4-17-16,1-6-22 0,2-6-28 15,8-3-10-15,2-5-34 0,1-4-7 16,10 1 0-16,5-5-60 0,10-1-44 15</inkml:trace>
  <inkml:trace contextRef="#ctx0" brushRef="#br0" timeOffset="25458.39">14103 11920 635 0,'0'0'95'0,"0"0"20"0,0 0-1 0,15-39-39 0,-9 33-55 0,1-1-20 16,-4 2-1-16,2 2-9 15,-2 2-11 1,-1 2-10-16,-2 6 8 0,-5 3 12 0,0 2 11 16,-5 6 2-16,-8 4 2 0,-8 10 11 15,-5 11 1-15,-16 13 0 0,-5 10 1 16,1-1-3-16,-3 0-1 0,2-1-1 16,0 1 3-16,1 1 0 0,1 2 4 15,-1 2-1-15,2 3-2 0,2 0 21 16,11 1 2-16,0 0-2 15,10-3 2-15,5-2-2 0,8-5-7 16,6-2-3-16,7-5-15 0,7-5-8 0,9-2-4 0,5-6-2 16,10-5-30-16,-3-8-29 0,11-6-46 15,7-6-23-15,3-5-69 0,11-6-58 16,-21-7-60-16</inkml:trace>
  <inkml:trace contextRef="#ctx0" brushRef="#br0" timeOffset="26157">14571 12372 609 0,'0'0'162'0,"0"0"-33"0,0 0-12 0,-3-35-65 0,8 24-31 16,3-4 4-1,0 3-6-15,5-1 4 16,2-5-7-16,3 5-4 0,3-4 0 16,0 3 4-16,4 0 5 0,4-2 1 15,7 4-4-15,11 1-6 0,2 3-3 0,0 5-5 16,-5 3-4-16,-6 2-1 0,-9 5 1 16,-6 1-3-16,-5-1-1 0,-5 4-6 15,3 6-7-15,-1 2-7 0,-2 6-3 16,-3 5 0-16,-7 1 7 0,-3 8 3 15,-13 7 0-15,-10 6 2 0,-6 2 4 16,-4-4 3 0,-1-8 1-16,-2-5 7 0,0 1 2 0,0-4-1 0,-3 2 0 0,-2-3 3 15,2-3 4-15,3-2 11 0,-1-3-7 16,4-3-2-16,7-6-1 0,8-2 1 16,5-7-4-16,3 1-4 0,2-2 0 31,3-1 1-31,2 3 3 0,3-3 6 15,10 0 18-15,6-2 17 0,7 1 6 16,11-1-2-16,15-2-11 0,13-1-11 16,5 0-8-16,3 0-5 0,-6 0-8 15,-2-1-5-15,-2 0-3 0,-1-3-1 16,1 3-22-16,-6 0-26 0,-2-1-19 16,-6 0-27-16,-4 1-30 0,-14-2-43 0,-5 2-29 15,-2 0-22-15,-8 1-36 16,-3-1-25-16</inkml:trace>
  <inkml:trace contextRef="#ctx0" brushRef="#br0" timeOffset="26526.32">14560 12616 588 0,'0'0'197'0,"0"0"-43"0,-7-5-5 0,7 2-63 16,2-1-39-16,8 1-9 0,9 0-10 15,4-3-1-15,13-1-5 0,13 2 5 16,16-3-4-16,4 0-6 0,4 2-9 16,-3-1-4-16,-8 4-4 0,5-2-13 15,-5 2-17-15,5 1-19 0,-2 0-17 16,-3-2-22-1,-3 4-39-15,-2 0-43 0,-3 0-59 16,-15 0-68-16</inkml:trace>
  <inkml:trace contextRef="#ctx0" brushRef="#br0" timeOffset="27411.77">16007 12259 409 0,'0'0'152'0,"0"0"-26"0,0 0-11 0,-5-11-33 0,5 9-54 0,0 0-22 16,0 0-3-16,3-3-3 0,-3 2-1 15,2 1-1-15,3-3 2 0,-5 3 3 16,3 2 3-16,0-1 23 0,-3-1 18 0,0 1 7 16,0-2-4-1,0 1-8-15,0 1-8 0,0 0-13 16,0 1-7-16,0 0-7 0,0-1-3 15,2 1-4-15,-2 0 0 0,5 0 1 0,1 0-1 0,4 1 2 16,0 2-2-16,6 3 1 0,-1-2-1 16,3 4 0-16,3 1 0 15,5 0 0-15,7 3 1 0,9 1-1 0,4 5 0 16,3-2 0-16,-5 2-3 16,0-1 0-16,-8-2-3 0,-7-3 3 0,-3-1 2 15,-8 0 1-15,0-2-2 0,0 5 2 16,5 0-1-16,0 0 1 0,-5 3-2 15,-2-3-3 1,-1 1-3-16,-7 0-2 0,-3-3 6 16,-5 4-7-16,0-2 3 0,-7 0 3 15,-6 2 0-15,-5-3 5 0,-11 5 0 16,-12 0 0-16,-8 0 0 0,-8 1 4 16,3-2 1-16,2-3 3 0,8-2 1 15,0 1-5-15,5 0-2 0,8-3-2 0,8-3-1 16,5 0-14-16,5 1-22 0,-5-3-33 15,5 4-37-15,0 0-41 0,5 0-43 16,8-3-12-16,0 0-64 0</inkml:trace>
  <inkml:trace contextRef="#ctx0" brushRef="#br0" timeOffset="27677.52">16842 12783 624 0,'0'0'248'0,"0"0"-173"0,0 0-3 0,0 0-53 16,-29 11-19-16,11-2 0 0,-2 1-14 15,-6 3-31-15,-13 6-26 0,-10 2-2 16,-10 9 9-16,-6 1 31 0,8-2 12 15,0-3 11-15,8-5 3 0,5 3-8 16,-2-3-7-16,7-2-21 0,0-2-36 0,11-4-58 16,5-5-76-16</inkml:trace>
  <inkml:trace contextRef="#ctx0" brushRef="#br0" timeOffset="28441.73">17382 12107 529 0,'0'0'207'0,"0"0"-104"0,0 0 14 16,0 0-54-16,0 0-51 0,8-8-11 16,2 6 1-16,-2 1-1 0,5-2-1 0,2 3 0 15,3-3 5-15,6 3 5 0,-1 0 0 16,5 0 8-16,8 0-3 0,6 7-8 16,4 3-4-16,-4-1-2 0,-9 1-1 15,-12-1 0-15,-6 0-3 16,-2 3-2-16,3 4-6 0,-3 4 2 15,-8 1 1-15,-3 1-1 0,-4 1 5 0,-9 2 3 0,-4-2 1 16,-6-1 0-16,-5-2 1 16,-2 0 3-16,0-5 5 15,-6 1 3-15,0-2-1 0,3-4-3 0,0 0-3 16,3-3 1-16,5-2-2 16,5 0 8-16,5-2 1 0,2-2 3 0,9 0-2 15,2-1-6-15,5 0 0 0,8 0-4 16,8 0 2-16,7 0-3 0,13 0-1 15,8 1 0-15,6 2-2 0,-6 5 0 16,-5 3-3-16,-6-1 1 0,-1 1-1 16,-4 4 3-16,-4-3-3 15,-9 0 3-15,-4-1 6 0,-3 0-6 0,0 2-2 16,0 6 2-16,-6 0-1 16,-1 0 1-16,-6-1 2 0,-8 1 14 15,-5 0 14-15,-8-1 13 0,1-2-2 16,-11 1-6-16,-3 2-7 0,-10-4-11 15,-5 5-11-15,0-6-5 0,10 1-1 16,11-6-20-16,10-4-31 0,-1 0-24 16,1 0-17-16,0-2-23 15,0 3-42-15,3-4-47 0,4-1-6 0,6 0-86 0</inkml:trace>
  <inkml:trace contextRef="#ctx0" brushRef="#br0" timeOffset="28661.75">18397 12799 1089 0,'0'0'221'0,"0"0"-125"0,0 0-18 0,-2-11-78 16,2 5-14-16,0-3-99 0,0-5-66 0,5 0-182 15,0-2-143-15</inkml:trace>
  <inkml:trace contextRef="#ctx0" brushRef="#br0" timeOffset="29175.54">18860 12099 992 0,'0'0'43'0,"0"0"79"0,0 0-69 15,0 0-35-15,0 0-18 0,0 0-55 16,0 0 1-16,-21 19-49 0,8-6 30 16,-2 5-2-16,2-1 33 0,0 2 25 0,5 1 11 15,3 0 5-15,2 1 1 0,3-1 37 32,3 1 1-32,5 0 1 0,2 0-9 15,6 0-7-15,4 1-6 0,6-2-5 16,8 2-8-16,12 4-1 0,6-1-3 15,5 0-1-15,-3-1-11 0,-5-6 6 16,-8 1 6-16,1-1 3 0,-6-2-2 0,-5 2 3 16,-5-5 7-16,-8 2 10 0,-5-5 7 15,-5 1 2-15,-3 1-8 16,-3 2-8-16,-2 3-4 0,-10-2-6 0,-11 1 5 16,-7-1 1-16,-16 3-6 0,-13-5-3 15,-2-1-1 1,2-4-14-16,5-2-16 0,3-5-20 15,5-1-18-15,3 0-16 0,2-1-31 0,3-6-34 0,2-2-29 0,11 0-81 16</inkml:trace>
  <inkml:trace contextRef="#ctx0" brushRef="#br0" timeOffset="29479.34">18868 12105 784 0,'0'0'262'0,"0"0"-116"0,0 0 6 0,0 0-63 15,18-39-60-15,0 28-20 0,13 0-3 16,15 0-6-16,11-4-5 0,5 3-26 16,-2 0-36-16,-1 3-18 15,-7 0-23-15,2 4-13 0,3-2-38 0,0 3-32 16,-16-1-44-16,-5 2-98 16</inkml:trace>
  <inkml:trace contextRef="#ctx0" brushRef="#br0" timeOffset="30177.02">20105 11967 868 0,'0'0'226'0,"0"0"-124"16,0 0-10-16,0 0-68 0,0 0-24 15,0 0-11 1,42-23-45-16,-37 20 3 0,-3 0-19 0,-2-2 9 0,0 4-13 16,-2 0-4-16,-8 1 73 0,-3 1 7 15,-3 5 37-15,-5 0 26 0,-4 3-1 16,-1 5-11 0,-3 0-16-16,1 0-12 0,-1 5-6 15,4-1-8-15,1 1-7 0,6-1-2 16,3 3-8-16,4 0-21 0,9 0-10 15,2 3 4-15,8-2 31 0,5 1 4 16,7 0 3-16,6-1 1 0,10 6 1 0,8 3-1 16,8 2-1-16,2 0 0 0,-5-1-2 15,-5-5 0-15,-8-1 1 0,-7-4 1 16,2 1 0-16,-11-4 10 0,-4-2-4 16,-3-2 3-16,2 5 0 0,-2 1-1 15,3 6 0-15,-6-3 7 0,-2-1-1 16,-6-1-4-16,-2-1-6 0,0-1-3 15,-7-2-2-15,-1-4-1 0,-5 1 2 16,-8-8 2-16,1 0 3 16,-9-4 0-16,-7-3-3 15,-8-2 0-15,-8-8-1 0,-2-3-2 0,5-6-1 0,5 0-1 0,8-3 3 32,0 0-1-32,7-1-1 0,9 3 1 15,4 3-1-15,6 0 3 0,0-3-1 16,2-2 0-16,3-3 2 0,5 1 4 15,2 1 7-15,11-1 0 0,10-1-7 16,8 1 3-16,16-6-2 0,12-1-1 16,1 0-1-16,-3 7-1 0,-8 4 0 15,-13 3-3-15,-10 3-1 0,0 4 9 16,-14-1-3-16,-4 2 1 0,0-1-1 16,0-1-4-16,-8-2-5 0,0-2-6 0,-11 0-16 15,-2 0-10 1,-7-2-10-16,-6 5-3 0,-2 0-16 15,-6-1-5-15,0 4-18 0,3 1-21 0,0 1-2 16,5 4-30-16,3 0-26 0,-3-3-31 0,6 4-70 16</inkml:trace>
  <inkml:trace contextRef="#ctx0" brushRef="#br0" timeOffset="30580.27">20408 11721 526 0,'0'0'175'0,"-3"-11"-16"0,3 9-7 0,3-1-58 0,4 3-63 0,4 0-19 15,4 7-6 1,6 4 3-16,7 8-5 0,9 8-1 0,6 11-1 0,9 12-2 16,2 10 0-16,1 1 0 0,-11 3 0 15,-3 1 0-15,-8 3 3 0,1 4 2 16,-8 2-3-16,-3 0 1 0,-5-2-3 16,-10 1-2-16,-5-1 2 0,-6-1 0 15,-5-4 4 1,-12 2 7-16,-1-7 16 0,-8-2 10 15,-2-5 0-15,-5-6-17 0,0-2-15 16,-3-5-5-16,-7-5-22 0,5 0-60 16,-9-4-41-16,1-3-83 0,11-10-96 15,7-6-125-15</inkml:trace>
  <inkml:trace contextRef="#ctx0" brushRef="#br0" timeOffset="31631.51">10421 15081 544 0,'0'0'142'0,"0"0"-27"0,0 0-27 0,-3 0-46 16,6 0-31-16,2 0 10 0,0-3 5 15,8 1-6-15,0-2-2 0,5 0 6 16,3-1 1-16,2 2 13 0,5-4 3 16,9 1-6-16,9 0 0 0,11 0-4 15,2 1-10-15,1 0-10 0,-3 0-11 16,-3 0 1-16,0 1-4 16,-2 2-1-16,0 0-31 0,-3 2-16 15,-5 0-18-15,-8 1-32 0,-5 0-22 16,-8 3-47-16,-2 3-24 0,-3-2-45 15,-8 0-54-15</inkml:trace>
  <inkml:trace contextRef="#ctx0" brushRef="#br0" timeOffset="31965.28">10622 15453 910 0,'0'0'172'16,"0"0"-65"-16,0 0-33 0,0 0-48 15,0 0-19-15,0 0 2 0,37 20 5 16,-1-20-3-16,15-1-3 0,17-2-7 16,14-5 1-16,1 2-4 0,5 0-20 15,-5-1-14-15,4 1-25 0,1 0-12 16,5 1-23-16,0-1-43 0,3 0-72 16,-21 1-58-16,-16-1-162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28T14:29:38.765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13938 15022 420 0,'0'0'58'0,"0"0"-22"0,0 0 15 0,0 0-14 0,0 0-9 15,-11-17-8-15,6 12-11 0,2 0 6 16,3-2-5-16,-5 1 3 0,3-3 2 16,-1 2 6-16,1 0 1 0,-1 0 2 15,0 1 5-15,1 0 7 0,-3 0-2 16,-1 1-1-16,4 0-4 16,-6-1-2-16,3 1-5 15,0-2-2-15,-3 5-5 0,0-3-4 0,1 1-6 16,-6 2-5-16,2 2 0 0,1 0-1 15,-6 2 1 1,1 4 0-16,-1 4-1 0,-2 4-2 0,0 6 2 0,-2 2 1 0,2 5 0 16,-3 8 0-16,3 7 0 0,2-4 0 15,6-4 0-15,2 0 0 0,6-11 1 16,-1 7-1-16,0 1-2 0,6-9 2 16,2 3-1-16,3-3 1 0,2-3 0 15,1-2-1-15,1-5 2 16,4-2-1-16,-3-2 0 0,2-5 0 15,1-2 0-15,2-1 3 0,0-6 12 16,0-6 0-16,0-4 7 0,0-5 1 16,0-5 1-16,3-9-14 0,0-9-9 15,2-12 0-15,-5-3 2 0,-5 6-1 16,-5 6 7-16,-6 10 17 0,-2 11-4 16,0 5-18-16,0 6-3 0,-5 3-1 15,0 2 1-15,-3-3-1 0,-2 2-1 16,-3 5-1-16,-2 4-6 0,-1 2-12 31,-5 6-11-31,1 1-17 0,2 3-23 16,0 1-40-16,2 1-31 0,1 6-31 0,4-2-37 0,3-2-111 0</inkml:trace>
  <inkml:trace contextRef="#ctx0" brushRef="#br0" timeOffset="236.65">14392 15221 1081 0,'0'0'45'0,"0"0"-33"0,0 0 17 0,0-8-29 15,3 5-5-15,2 0-45 0,0-3-83 16,8-3-32-16,-5 0-111 0,5-1-45 16</inkml:trace>
  <inkml:trace contextRef="#ctx0" brushRef="#br0" timeOffset="805.72">15067 15019 553 0,'0'0'63'0,"0"0"-31"15,0 0 57-15,0 0-26 0,0 0-25 16,0 0-25-16,10-41-9 0,-10 29 0 16,3-2-1-16,-3-1 0 0,0 0-2 15,0 1 6-15,0-2-3 0,-3 2-3 16,0 0 3-16,-2 3 5 0,0 1 2 16,0 5 4-16,-3 3-7 0,0 2-6 15,-4 4-2-15,1 5-3 0,-2 5-3 16,-2 6 0-16,-3 3-4 0,0 9-3 15,0 10-12-15,-3 8-6 0,5 2 4 16,6-5 6-16,2-7 11 16,8-5 5-16,0-7 3 0,3-3 2 15,2-6 3-15,5-2 2 16,3 3 12-16,3 1 4 0,4 0-7 0,6-3-8 16,0-6 7-16,-3-5 28 0,3-5 3 15,0-3 16-15,0-7-5 0,-3-6-2 16,-2-6-9-16,-3-6-11 15,0-10-6-15,-5-16 0 0,-5-18-12 0,-6-4-7 16,-2 3-8-16,0 13-1 0,-5 18-9 16,0 9-6-16,-3 11-7 0,0 8-14 15,1 1-34-15,-4 2-29 16,-4 0-18-16,-6 5 8 0,0 4-10 16,-10 10-10-16,6 2-51 0,1 1-75 15</inkml:trace>
  <inkml:trace contextRef="#ctx0" brushRef="#br0" timeOffset="1356.85">15674 15047 568 0,'0'0'91'0,"0"0"-36"0,0 0 49 0,10-39-65 0,-5 22-32 0,-2 2-2 15,2-4-5-15,-5 0 1 0,3 0 1 16,-3 1-2-16,2 0 1 16,-2-1 14-16,0 3 19 0,0-1 10 15,0 2-1-15,-2 1-9 0,-1 1-11 16,-2 3 2-1,0 1-13-15,2 3-12 0,-2 3-1 0,0 2-2 0,0 1 3 16,-3 7-5-16,0 1 0 0,-2 7 3 16,-3 5-1-1,3 5-15-15,-6 2 2 0,1 9-1 0,-3 7 2 0,-3 6 3 16,0 2-3 0,8-1 3-16,0-7 6 0,8-6 4 0,3 0 0 0,2-5 2 15,0-5 5-15,0-5 4 0,5-7-3 16,3 0-2-16,-1-1 1 0,9-1 7 15,-1 2 17-15,3-6 14 0,3-4 4 16,0-5 4-16,2-2-10 0,-2-7 3 16,2-8-4-16,0-2 2 0,-2-6-4 15,2-11-1-15,-2-16-6 0,-3-18-12 16,3-7-11-16,-9 6-5 0,1 12-3 16,-5 25 0-16,-5 8-7 15,-1 11-11-15,1 2-13 0,-3-2-30 0,0-3-2 16,-3 2-22-16,-2 4 3 0,-5 2-20 15,-3 6-34-15,-5 7-40 0,0 2-22 16,5 1-89-16</inkml:trace>
  <inkml:trace contextRef="#ctx0" brushRef="#br0" timeOffset="1908.88">16209 14947 563 0,'0'0'89'0,"0"0"-52"0,0 0 66 0,8-37-74 0,-6 25-25 0,1-2-3 0,-3 2-1 0,2-1-1 16,-2 0 1-16,0 2 0 0,0-1 9 16,0-1 19-16,0 3 4 0,0-1 0 15,0 2-7 1,-2-1 1-16,-1 3-10 0,-2 0 0 16,0 0-8-16,-3 4-6 0,0-1 3 0,-2 4-5 0,2 1 0 31,-5 7-4-31,0 2 2 0,0 4-1 0,-2 2 1 15,2 4 2-15,-2 5-1 16,2 1-1-16,0 1 1 0,2 2 1 16,1-1-2-16,2 4 2 0,3-2 3 15,3 1-3-15,2-2 4 0,0 1-2 16,7-3-1-16,1-2 0 0,5-1-1 16,2-4 4-16,4-3 0 0,-1-3 9 15,2-5 16-15,4-2 12 0,-4-3 12 16,6-4 4-16,-3-4-8 0,1-6-8 15,-1-3-9-15,0-7-6 16,-5-5-6-16,0-13 2 0,-5-15-11 16,-5-14-7-16,-5-2-4 0,-3 7-9 15,-3 11-16-15,-10 13-3 0,5 8-11 16,-5 11-9-16,0 5-35 0,0 5-8 16,-7 0-12-16,-3 2-58 0,-21 2-31 15,7 3 20-15,6 2-100 0</inkml:trace>
  <inkml:trace contextRef="#ctx0" brushRef="#br0" timeOffset="2710.78">16723 14704 397 0,'0'0'86'0,"0"0"0"0,-3-14-7 0,3 7 2 16,0-3-64-16,0 2-16 0,3 0 4 15,0-1-4-15,-1 0 2 0,3-1 2 16,1 2 20-16,-1 1-2 0,0 1 19 16,3 0-4-16,-1 3-9 0,4-1 0 15,-1 2-4-15,0 0-11 0,3 2-6 16,0 0-4-16,3 5 4 0,-3 0 0 16,2 4 3-16,1 1-6 15,-1 2-2-15,1 5-2 0,-3 1 2 0,2 3-3 16,1 2 0-16,-4 2 0 0,1 0 1 15,-2 2-1-15,-4-4 1 0,-1 2-1 16,-1-3 0-16,-3 2 1 0,-2-2-1 16,0-1 0-16,-5 0 1 0,-3 2 1 15,-2-2-2-15,-3 0 1 0,-2-1 2 16,-3 0 0 0,0-1 0-16,-3-1 3 0,-5 0 5 0,3 0-2 15,-6-1-1-15,4-2-4 0,-1-2-1 16,0 2-2-1,3-4 0-15,2-1-1 0,0 0 1 0,6-3 1 0,2 0-1 16,5-2 3-16,5-2 14 0,3 0 9 16,6-1 8-16,7 1 14 0,7 1 8 15,16-1-14 1,16 2-13-16,20-1-6 0,11-1-4 0,5 0-3 0,0-2-2 16,-5-1-4-16,2 0-4 0,-3 0-5 15,4 0-2-15,-4 0-4 0,1-1-3 16,-5 1-24-16,-3 0-24 0,-11 0-24 15,-2 0-28-15,-10 1-68 16,-11-1-111-16,-12-1-144 0</inkml:trace>
  <inkml:trace contextRef="#ctx0" brushRef="#br0" timeOffset="4709.72">8979 8808 11 0,'0'0'8'0,"0"0"-5"0,0 0 13 0,0 0 6 0,0 0-8 16,10-27 5-16,-7 22-5 0,0-2-3 15,-1-1 0-15,3 3 1 0,-2-3-8 16,2 0-4-16,-2 2-1 0,-1-1-14 15,-2-3-9-15,0 5-32 0</inkml:trace>
  <inkml:trace contextRef="#ctx0" brushRef="#br0" timeOffset="5311.21">8995 8673 32 0,'0'0'42'0,"0"0"3"16,0 0-4-16,0 0 4 0,0 0-18 16,-13-33-10-16,13 26 9 15,-3-1 14-15,3 3-2 0,0-3-3 16,0 0-2-16,3 3-4 0,-1-3-3 15,1-1-1-15,-1 3 8 0,4-2 2 16,-4-2 4-16,3 1-4 0,0-1-7 16,3 0-5-16,-5 0-3 0,2 4 13 15,-2-1-4 1,2 1-1-16,-5 2 10 0,2 2-3 0,-2 0-3 0,3 0 6 16,-3 2-3-16,0-3-4 0,0 3-13 15,0 0-8-15,0 0-9 0,0 3 3 16,0 1 1-16,0 0 2 0,0 4 0 15,0 3-1-15,2 1 3 0,-2 4 1 16,3 4-2-16,-3 2 3 0,3 3 1 16,-1 5 0-16,1 5 0 0,-3 10 0 15,2 2 1-15,1 5 2 0,0-8-3 16,-1 0 2-16,-2-6-7 0,0-3 0 16,0 0-7-16,0-7 1 0,0-4 0 15,0-6 0-15,0 1-1 0,3 6 0 16,-1 2 0-16,-2 3 0 0,3-1 1 15,-1-1-1-15,1 0 0 0,0-3 2 16,-1 2-2-16,-2-4 0 0,3 2 1 16,-3-2-1-16,2-1 1 0,-2 0-1 15,0 0 1-15,0-2-1 16,0 0 0-16,0-1 0 0,0-1-2 16,0-1-3-16,3 1 5 0,-3-4-3 15,0 3 3-15,3-2 1 0,-1 1-1 16,-2-1 0-16,0 2 1 0,3-2 0 15,-3-1 0-15,0 0 2 0,0 1 1 16,0 0 0-16,0 0-4 0,0-1 1 16,-3 0 2-16,3-3-2 0,0 0 2 15,0-2-3-15,0-2-1 0,0 0-13 16,0-4-38-16,-2-2-42 0,2 1-49 16,0-2-67-16,0 0-40 0,-3-2-164 15</inkml:trace>
  <inkml:trace contextRef="#ctx0" brushRef="#br0" timeOffset="6142.92">7589 10740 155 0,'-3'0'48'0,"3"0"3"0,-5 0 4 15,5 0-11-15,-2-1-18 0,-1 1 11 16,0-2 1-16,1 1-11 0,-1 0 1 15,1 0 3-15,-4 0 5 0,4 1 3 16,-3-3-1-16,0 1 3 0,2-1-5 16,-2 1-3-16,2 1-1 0,-2-3-13 15,0 1-5-15,2 0-2 0,3 0-5 16,0-1-2-16,0 1-4 0,3-2 2 16,7 0 22-16,1 0-7 0,4 0 1 15,6 1 1-15,2-2 4 0,3 2 8 16,10 1 8-16,5-2-5 0,8 3-7 15,3-1-10-15,-3-1-7 0,-5 3-7 16,-5-2-4-16,-5 1-3 0,2-2-31 16,-8 1-32-16,-7-1-40 0,-3 1-42 15,0 1-51-15,0-3-51 0,-2 1-73 16</inkml:trace>
  <inkml:trace contextRef="#ctx0" brushRef="#br0" timeOffset="6771.71">8194 10453 256 0,'0'0'58'0,"0"0"-12"0,0 0 1 0,0 0-11 15,0 0-27-15,0-12 7 0,2 7 21 16,1-2 5-16,4-2 12 0,-1 2 12 16,4-1 5-16,3 0-3 0,0-2-8 15,5 1-6-15,0 2-7 0,3 2-7 16,-1 0-6-16,1 2-10 0,-3 2-14 15,3 1-5-15,-3 3-4 0,-3 3 1 16,-2 4-2-16,-2 1-1 0,-1 1 1 16,-5 4-1-16,-5 2-1 0,0 1 1 15,-8 3-2-15,-5-1 3 0,-5 4 3 16,0-3-3-16,-5 1 0 0,2-1 0 16,1-2 0-16,-1-1 0 0,0-1 0 15,6-2 1-15,2-4-1 0,0-1 1 16,3-2-1-16,2-2 1 0,3-4 0 15,2-1 0-15,3 0 0 0,0-2 1 16,0 0 1-16,5 0 3 0,3-2 8 16,2 1-4-16,3 0-4 0,3 1 1 15,2 0 1-15,0 0 1 0,3 2-1 16,2 3 0-16,0 1-1 0,0 3 1 16,-2 0-3-16,2 2 5 0,-5 0-6 15,-5 1 1-15,-2 0 1 0,-6 1 10 16,-5-2 6-16,-3 3 5 0,-4-3-6 15,-9 2-7-15,-2-2-9 0,-5 1-3 16,-3 0 0-16,-3-2-2 0,-2 0-16 16,3-3-20-16,-3 3-10 0,3-2-18 15,-1-2-27-15,3 0-29 0,6-4-8 16,-1-2-31-16,5 0-39 0,9-1-74 16</inkml:trace>
  <inkml:trace contextRef="#ctx0" brushRef="#br0" timeOffset="6959.78">8710 10855 928 0,'0'0'76'0,"0"0"42"0,0 0-34 0,13 0-63 0,-13-1-21 15,0-4-45-15,-5-3-54 0,0-4-102 16,-3-5-84-16,3 0-1 0</inkml:trace>
  <inkml:trace contextRef="#ctx0" brushRef="#br0" timeOffset="7400.6">8961 10545 678 0,'0'0'97'0,"0"0"5"0,0 0-7 15,0 0-57-15,0 0-26 0,0 0-7 16,0 0-5-16,0 0-5 0,3-31-23 16,-11 27-2-16,0 2-3 0,-2 2 2 0,-1 0 17 15,4 5 10-15,-4 1 2 16,4 4 1-16,-1 3 1 0,3 2 0 15,2 4 1-15,3-4-1 0,0 2 0 16,5 0 0-16,6-1-1 0,-4 2 1 16,6-5 13-16,3 1 12 0,-3-1 5 15,5-4-2-15,-3 1-5 0,3-3-4 16,-2 1-9-16,2-2 1 0,-3 1-4 16,1 0-4-16,-1 0 1 0,-4-1-4 15,2 2-2-15,-8 0 2 0,0 2 1 16,-2 1-1-16,-3 0 7 0,-6 3 11 15,-1-3 4-15,-6-1-4 0,0 1-6 16,-5-1-6-16,0-1-3 0,-6-3-3 16,4 0-1-16,-4-1-33 0,1-1-36 15,3-3-30-15,-1-1-31 0,3 0-41 16,0-10-7-16,7 2-34 0,6-3-23 0</inkml:trace>
  <inkml:trace contextRef="#ctx0" brushRef="#br0" timeOffset="7652.33">9023 10557 514 0,'0'0'79'0,"0"0"34"0,0 0 20 0,0 0-60 0,0 0-19 0,21-15-16 15,-6 8 4-15,6-2-21 0,-1-1-18 16,1 2-3-16,2-3-8 0,1 1-34 16,2-1-20-1,2 2-31-15,0-2-35 16,16-4-14-16,-10 5-153 0</inkml:trace>
  <inkml:trace contextRef="#ctx0" brushRef="#br0" timeOffset="8311.66">9610 10452 558 0,'0'0'50'16,"0"0"31"-16,0 0-26 0,0 0-36 15,0 0-17-15,0 0-2 0,25-33-7 16,-25 25-12-16,-2 1-13 0,-3 1 13 15,-3 2-3-15,-2 2 14 0,-1 2 7 16,-2 0 1-16,0 5 12 0,0 0 11 16,-2 4-23-16,-1 0-3 0,6 4 3 15,-3 1 0-15,0-1 0 0,5 1 0 16,-2 3-1-16,8-4 0 16,-1 2 1-16,3 0 0 15,3-2 8-15,4 2 27 0,1-1 3 16,5-3-3-16,0 0-8 0,5 1-10 0,0-2-9 15,0 0-3-15,3-1-5 0,0 2 4 16,-3-3-3-16,0 0 0 0,0 2 4 16,-3-1 1-16,3-1 4 0,-2 1 5 15,-3 1 0-15,0 0 1 0,0-2 3 16,-6 1-3-16,1 2-6 0,-3-1-5 16,0-2-3-16,-2 1-1 0,-3 1 0 15,0 0 1-15,-3-1-1 0,-2-1 2 16,-5 2 0-16,-3-3-1 0,-2 3 4 15,-6-2-1-15,0-2 3 0,1 1-1 16,-4-3-5-16,1-1 2 16,0-2-3-16,5-1 0 0,-3-3 1 15,6-4 2-15,2-3-2 0,5 1 1 16,0-4 2 0,3 1 2-16,5-3-2 0,3 1 0 0,7-2-1 15,0-1-3-15,6-3-1 0,4 1-1 0,1-3 1 16,2 0 7-16,6-2 3 0,-3 0 6 15,-1 0 3 1,1 1 10-16,-5 3 2 0,0 0-5 0,-9 2-2 0,-1 0-9 16,-6 1-6-16,-2 1-5 0,-3 2-3 15,-8 2-1-15,-5 3-1 0,0 2-4 16,-5 1-12-16,0 0-21 16,-3 2-19-16,0 0-18 15,1 2-31-15,-6-2-45 0,3 3-65 0,5 0-104 0</inkml:trace>
  <inkml:trace contextRef="#ctx0" brushRef="#br0" timeOffset="8757.34">8369 9576 709 0,'0'1'108'0,"0"-1"3"0,0 0-23 0,0 0-54 0,0 0-23 16,3-1-10-16,-3-2-1 0,0-3-36 16,0-1-51-16,0 1 1 15,0-1-13-15,2-5-47 0,1 3-34 16,0 2-132-16</inkml:trace>
  <inkml:trace contextRef="#ctx0" brushRef="#br0" timeOffset="8925.99">8651 9528 811 0,'0'0'54'0,"0"0"-2"16,0 0-31-16,0 0-21 0,0 0-58 16,0 0-72-16,0 0-41 0,0 0-171 15</inkml:trace>
  <inkml:trace contextRef="#ctx0" brushRef="#br0" timeOffset="9067.43">8635 9221 710 0,'0'0'58'0,"0"0"58"16,0 0 28-16,0 0-90 0,-15-32-54 15,12 24-12-15,1 0-57 0,-3-5-92 16,-1 4-130-16,1 0-148 0</inkml:trace>
  <inkml:trace contextRef="#ctx0" brushRef="#br0" timeOffset="9208.11">8152 9439 847 0,'0'0'0'0,"0"0"-4"15,0 0-89-15,-39 12-128 0</inkml:trace>
  <inkml:trace contextRef="#ctx0" brushRef="#br0" timeOffset="9343.2">7987 9515 938 0,'0'0'117'0,"0"0"-34"15,0 0-55-15,0 0-28 0,0 0-34 16,0 0-149-16,-3 37-106 15,3-33-230-15</inkml:trace>
  <inkml:trace contextRef="#ctx0" brushRef="#br0" timeOffset="10598.92">22320 12221 389 0,'0'0'48'0,"0"0"40"0,0 0-6 16,0 0 12-16,0 0-33 0,0 0-34 15,0 0-5-15,-8-5 14 0,16 5-1 16,-1 0 5-16,12 1-4 0,-1 0-7 16,7-1 0-16,1 0-10 0,3 0-11 15,10-2-5-15,4 0-1 0,4 1-2 16,2 0-3-16,-5 1 0 0,-10 0-36 15,-11-1-39-15,-3 1-37 0,6 0-39 16,-5 0-33-16,0 0-83 0</inkml:trace>
  <inkml:trace contextRef="#ctx0" brushRef="#br0" timeOffset="10816.17">22490 12369 859 0,'0'0'108'0,"0"0"-40"0,0 0 2 0,0 0-12 15,0 0-31-15,55 1-10 16,-22-1-6-16,11 0-3 0,13 0-8 16,5 0-11-16,0 2-40 0,-5 1-74 15,-3 1-104-15,-10-2-80 0,-8-2-113 16</inkml:trace>
  <inkml:trace contextRef="#ctx0" brushRef="#br0" timeOffset="11160.05">23836 12216 868 0,'0'0'14'0,"0"0"-8"0,0 0 12 15,0 0 30-15,0 0-7 0,31-34-34 16,-25 30-1-16,-1 0 4 16,-3 4-10-16,4 1-8 0,-4 7 7 0,3 4 1 15,0 7 26-15,3 4 1 0,-8 14 2 16,0 10 8-16,0 14-1 0,0 5-12 15,3-2-12-15,-1-3-4 0,6-3-5 16,-8-1 2 0,3 2 0-16,2-3-5 15,-5-4-37-15,0-1-20 0,0-7-38 0,0-2-48 0,0-4-45 0,0-6-11 16,0-11-39 0,0-7-3-16</inkml:trace>
  <inkml:trace contextRef="#ctx0" brushRef="#br0" timeOffset="11534.18">23886 12341 485 0,'0'0'44'0,"0"0"40"16,2-41 20-16,8 27-11 0,-2-4-38 15,0 4-18-15,5-2 15 0,2 3 3 16,4 1-14-16,1 3-5 16,1 1-7-1,0 4-7-15,4 2 2 16,4 1-4-16,-1 1-4 0,3 2-7 16,0 2-3-16,8 7-1 0,-5 1-3 15,-1 3-1-15,-4 0-1 0,-1 3 1 16,-2 2-1-16,0-1 0 0,-3 2-1 15,-5 0 0-15,-5 0-4 0,-5 0 5 16,-8-5 0-16,0 3 0 0,-13-1 2 16,-5-4-2-16,-3-1-17 0,-2-3-31 15,-11 1-16-15,-7-3-18 0,-11-1-24 16,8-3-26-16,5-3-29 0,6-1-9 16,12-2-50-16</inkml:trace>
  <inkml:trace contextRef="#ctx0" brushRef="#br0" timeOffset="11979.04">25431 11847 470 0,'0'0'29'0,"0"0"37"0,0 0 4 0,0 0-30 15,0 0-31-15,7-19-8 0,-14 19-1 16,2 0-4-16,-8 7 4 0,0 2 14 15,-3 4 14-15,-4 6 26 0,-1 3 11 16,-5 9-4-16,-2 11 5 0,-6 12-14 16,-5 9-22-16,8 0-14 0,5 2-10 15,1-2 0-15,1 4-4 0,4-2 0 16,7-1 12-16,0 0 19 0,0-3 21 16,8 0 3-16,5-4-5 0,0-2-17 15,5-2-17-15,8-3-13 0,0-3-5 16,0-6-3-16,2-9-51 0,1-8-34 15,2-7-34-15,-3-2-33 0,16 4-57 16,-2-4-30-16,-1-4-141 16</inkml:trace>
  <inkml:trace contextRef="#ctx0" brushRef="#br0" timeOffset="12779.84">25754 12202 128 0,'0'0'48'0,"0"0"4"0,0-2 28 16,0 1-7-16,0 0-15 0,0-2-9 0,0 1 17 15,-3 1-4-15,3 0-19 16,0-1 2-16,0-2 3 0,0 2 4 0,0-2-2 0,8-1-13 15,-3 0-8-15,5-2-2 0,8-2-7 16,-2 1-6-16,5 0 0 0,-1 1 1 16,6-3-5-16,0 2-2 15,-3 4-4-15,3-2 3 0,-5 3-3 16,-1 2-2-16,-1 1 0 16,-4 0-1-16,1 1-1 0,-6 2-1 15,3 4-1-15,-5 0-3 0,-6 4-1 16,3 2 1-16,-10 3 5 15,5 2 1-15,-8 6 2 0,1 1-1 0,-11 5 0 0,-3 4 0 16,-2 0 1-16,-3 2-1 16,-3 2-2-16,-4 2 6 0,4-1 10 0,4-5 7 15,4-10 4-15,5-3 4 0,3 4 4 16,-5 0-8-16,11-4-5 16,-1 0-11-16,3-4-8 15,5-3 3-15,5-2-4 0,3-1 3 0,7-2 3 16,3-1 3-16,5-4 2 15,11 0 0-15,10-3-6 0,0-1-3 0,2-3-1 0,1-1-2 16,-11 2-1-16,-10-3-6 16,0 3-22-16,-11 0-22 15,-2-2-11-15,8-1-27 0,0 2-17 0,-1-5-41 0,6-3-47 16,-10 2-34-16,2 3-120 0</inkml:trace>
  <inkml:trace contextRef="#ctx0" brushRef="#br0" timeOffset="13064.11">25787 12336 549 0,'0'0'110'0,"0"0"-29"0,0 0 34 0,5 0-41 0,3 0-9 0,8 0-6 15,4-1 13-15,6-3-9 0,8 1-20 16,15 0 1-16,5-3-1 0,6 1-14 16,-6 0-20-16,-5 3-9 0,-2 0-6 15,-1-2-39-15,8 3-39 0,-5 0-37 16,6 1-70-16,-14-1-72 0,-2-1-65 0</inkml:trace>
  <inkml:trace contextRef="#ctx0" brushRef="#br0" timeOffset="13709.09">27557 12079 226 0,'0'0'59'0,"0"0"-17"16,0 0 40-16,0 0-24 0,34-26-19 15,-26 20-3-15,-3 0 29 0,3 1 1 16,-8 1-7-16,7-1 7 16,-2 2-2-16,-5-1-17 0,8 0 3 15,-8 2 0-15,5 0-11 0,-2-1-4 16,2 1-1-16,3 0-4 0,-8 1-12 16,5 1-2-16,-2 0 5 0,2 0 2 15,-5 0-5-15,5 0-7 0,-5 0-3 16,0 3-7-16,0 1 0 0,-10 0-1 15,2 5 4-15,-13 2-1 0,1 1 1 16,-14 4 0-16,-7 3-3 0,-6 6 0 16,3-2 1-16,0-2-2 0,13-1 3 15,8-9-3-15,7-2 3 0,1 0 2 16,-6 2 11-16,3-1 2 0,3 1 0 16,-3 1-5-16,10-4-3 0,0-4-7 15,3 3-1-15,5-3 2 16,0 2-1-16,8 0 6 0,2 2-1 15,11 0 0-15,2-2-3 0,11 4 2 16,12 4-4-16,8 1-3 0,-5 1 3 16,3-1-3-16,-11-1 0 0,-12-1 0 15,-3-5 0-15,-11 1-2 0,3 0 1 16,-2-1-21-16,4 2-21 0,-4-1-18 16,2-1-18-16,-5 2-27 0,-5-1-45 15,-3 2-56-15,-5-1-43 0,0-1-89 16</inkml:trace>
  <inkml:trace contextRef="#ctx0" brushRef="#br0" timeOffset="14054.62">27170 12448 507 0,'0'0'5'0,"0"0"77"0,0 0 20 0,-3 7-22 16,3-5-25-16,8 4-4 0,5-2 21 15,2 6 12-15,11-2-28 0,8 5-22 16,7 1-14-16,8 4-4 0,-2 2-2 16,2-1 0-16,-8-1 0 0,-2-2-3 15,-3 2-3-15,3-2-5 0,-3 3-2 16,3 0-1-16,-3 1-11 0,-5-6-50 16,0 5-68-16,-5-8-91 15,-8 0-132-15</inkml:trace>
  <inkml:trace contextRef="#ctx0" brushRef="#br0" timeOffset="15456.2">28537 12383 162 0,'0'0'63'0,"0"0"0"0,0 0 25 0,0 0-3 15,0 0-10-15,0 0-7 0,-26 11 10 16,26-11 4-16,-5 1-3 0,5-1-14 16,5 0 2-16,3 0 14 0,4-2-23 15,1 0-20-15,8 0-7 0,5-3-8 16,2 3-5-16,19-1-10 0,2 1-4 16,5 2-3-16,0 0-2 0,-12 0-9 15,-1 2-28-15,-2 0-20 0,-6-1-31 16,-4 0-54-16,-1-1-39 0,-7 0-45 15,-8 0-150-15</inkml:trace>
  <inkml:trace contextRef="#ctx0" brushRef="#br0" timeOffset="16054.63">29136 12100 496 0,'0'0'38'0,"0"0"23"0,0 0 47 15,0 0-6-15,41-22-32 0,-20 16-26 16,0 1 12-16,5 1-14 0,2-1-19 15,6 4-17-15,-6-1-5 0,-2 2 2 16,2 0-1-16,-2 2-1 16,-3 4-2-16,1-1-3 0,-9 5-1 15,1 1 0-15,-3 0-1 0,-6 5-11 16,-2-2 3-16,-5 5 8 0,0 0 5 16,-7-3 2-16,-1 4 1 0,-2-4-1 15,-1 0 3-15,-2 1-2 0,6-3-1 16,-6-1 1-16,0 1-1 0,8-1-1 15,-3-3 2-15,3-1-2 0,2-2-1 16,3 1 1-16,3-2 0 0,2-2 16 16,8 2 12-16,0-1 5 0,2-3 3 15,3 3-2-15,-2-3-6 0,4 1-7 16,1 2-2-16,5-2-4 0,-5 4-4 16,-1-1 1-16,6 2-1 0,-5 3-4 15,-6-1 5-15,6 3 2 16,-8 2 5-16,0-1 3 0,-5 0-5 0,-3 4 1 15,-3-4-2-15,-2 3-5 0,-7-5 1 16,-6 4 2-16,-8-3-3 16,0-2-4-16,-4 0 0 0,1-2-7 0,-7 1-1 15,3-2-38-15,-1-3-29 0,4 0-21 16,1-2-35-16,6-1-29 0,-2-2-66 16,7-2-68-16,5-5-173 0</inkml:trace>
  <inkml:trace contextRef="#ctx0" brushRef="#br0" timeOffset="16212.51">29940 12577 916 0,'0'0'199'0,"0"0"-130"0,0 0 10 0,0 0-60 0,-6-8-19 15,-1 3-56-15,-1 1-59 0,3-3-38 16,-3 4-37-16,0-1 26 0,3-1 45 15,5 1-24-15,0-1-13 0</inkml:trace>
  <inkml:trace contextRef="#ctx0" brushRef="#br0" timeOffset="16734.57">30361 12212 474 0,'0'0'89'0,"0"0"7"16,0 0 23-16,0 0-70 0,0 0-29 15,36-33-11-15,-36 28-9 0,0 3 0 16,0 1 0-16,0 1 0 15,-8 0-4-15,1 0 4 0,-6 3 2 16,0 3 10-16,0-1 1 0,0 3-3 16,5 2-5-16,-5 0-2 0,5 0-2 15,1 2 1-15,1-1-1 0,6 3 0 16,0-1 5-16,0 1 7 0,6-1 3 16,1 1-3-16,1 1-3 0,5-3-2 15,0 1-1-15,2 1 0 16,6-3 2-16,-3 0 8 0,8 2 6 0,-5-2-4 15,2-1-8-15,-2 1 2 0,-1-1 0 16,6 1 4-16,-5-2-6 0,0 2-3 16,-1-1-3-16,-2 1-5 0,-2 0 0 15,-3 0 0-15,-6 0-5 16,-1 0 4-16,-4 0 0 0,-2-1 1 0,-8 0 0 16,-4 1 5-16,-4-1-3 0,-5-2-2 15,1-3-10-15,-6 2-23 16,0-5-19-16,-2 4-24 0,4-4-20 15,-1-1-24-15,-1-1-12 16,-3-9-28-16,9 0-61 0,7 1-6 0</inkml:trace>
  <inkml:trace contextRef="#ctx0" brushRef="#br0" timeOffset="16935.08">30456 12235 697 0,'0'0'148'0,"0"0"-71"0,0 0 55 0,0 0-104 0,37-40-27 15,-19 34-1-15,2-4-17 0,-4 2-40 16,5-1-46-16,4 0-7 0,1 3-14 16,3 0 10-16,17-2 10 0,-10 5-170 15,-2 1 99-15</inkml:trace>
  <inkml:trace contextRef="#ctx0" brushRef="#br0" timeOffset="17564.79">31193 12137 469 0,'0'0'63'0,"0"0"29"0,0 0-22 0,0 0-48 16,0 0-4-16,0 0-6 0,0 0-10 15,0 0-2-15,8-17-1 0,-16 16-1 16,-5 0-2-16,0 1 3 0,0 2 0 16,-2 2-1-1,-6 2-1-15,0 2 0 16,1 1-1-16,1 2-2 0,4-1 1 0,-6 1 5 16,8 2-1-16,0 0 1 15,1 0-3-15,-1 2 2 0,5-2 0 0,5 1-3 16,3 2-2-16,0-4 5 15,3 1-3-15,5 3 4 0,5-4 1 16,-1 1 0-16,7 1 3 0,-4-1-3 16,3 0 5-16,-2-1 7 15,-1 0 0-15,3 3 2 0,3-4 3 16,-6 2 1-16,4-1 0 0,-4 1-3 16,-2 2-4-16,5-2 9 0,-8 3 6 15,3 0-7-15,0 0 0 0,0 0-6 16,-5 2-4-16,0-4-5 0,-3 3-3 15,-5-4 4-15,0 3-3 0,0-4 4 16,-5-2-1-16,-3 0 7 0,-8-4 4 16,-2 0-8-16,-2-3-4 0,-9-3-1 15,3 0-4-15,-2-2-17 0,-1-6-24 16,-2 2-3-16,11-3 18 0,-1-2 14 16,6-4 12-16,2 1 2 0,5 0 2 15,3-2 0-15,5-2 7 16,13 3 7-16,0-3-2 0,2 2 4 15,11-2 3-15,8-4-5 0,12-4 0 16,3-1-1-16,0-2 14 0,-10 8 7 16,-16 6 2-16,-5 4-4 0,-2 2-8 15,-3-3-5-15,0-3-12 0,2 1-9 16,-10-4-1-16,1 4-1 0,-6 0-12 16,-6 0-28-16,-1 3-23 0,-6 1-36 15,-8-2-33-15,0 3-21 0,-7-2-45 16,2 1-85-16</inkml:trace>
  <inkml:trace contextRef="#ctx0" brushRef="#br0" timeOffset="17971.32">31379 11797 635 0,'0'0'79'0,"31"19"62"0,-10-1-67 0,-1 4-65 0,9 1-8 0,-4 12-1 16,4 13-3-16,-1 13-6 0,-2 7-1 15,-10 4 0-15,-3 0 4 0,-8-6 6 16,-5 5 0-16,0 0 0 0,-13-5 41 16,-3-2 4-16,-4-2-7 0,-6-1-18 15,0-6 1-15,-2-1 0 0,-1-3 5 16,-2-1 15-16,-2-7 5 0,2-1-9 16,-3-3-4-16,0-7-11 0,6-10-2 15,2-4-15-15,5-7-5 0,3-5-11 16,-2 3-54-16,-9-3-65 0,-12-3-63 15,7-3-93-15,1 0-115 0</inkml:trace>
  <inkml:trace contextRef="#ctx0" brushRef="#br0" timeOffset="25821.76">20361 14384 199 0,'0'0'70'0,"0"0"-3"0,0 0 0 0,5-21-2 0,0 16-22 16,-5 0-10-16,6 1-15 0,-4 2 6 15,3 2 3-15,-2 0 3 0,2 6 4 16,0 7-7-16,3 8 1 0,-5 13 9 16,2 18 13-16,-5 12-4 0,-3 10 2 15,-2-2 1-15,-3-6-10 0,-2-6-10 16,-3 1-9-16,0-5-9 0,-5 1-5 16,0-4-2-16,2-6-4 0,-2-1-24 15,8-9-28-15,0-6-26 0,2-10-17 16,5-7-30-16,1-3-6 0,2-3-24 15,0 0-34-15</inkml:trace>
  <inkml:trace contextRef="#ctx0" brushRef="#br0" timeOffset="26335.64">20333 14452 506 0,'0'0'34'16,"0"0"-23"-16,0 0 73 0,23-37-12 16,-8 26-26-16,1-1 17 0,2 1-14 15,5 3 6-15,1 1-13 0,1 0 4 16,4 2-15-16,-1 3-10 0,1-1-7 15,-1 3-4-15,1 0-4 0,2 3-1 16,-8 1 2 0,-3 4-7-16,-1 2-2 0,-4 3-4 0,-5 4 3 0,-7-1 2 15,-3 5-1-15,-3 1 2 0,-15 4 2 16,-2 1-1-16,-14 6-1 0,-7 3-6 16,-8 2-3-1,0-3 3-15,10-10 5 0,10-8 1 0,16-6 1 0,-2-2-1 16,-1 3 0-16,3-1 2 0,3 2-2 15,-3-1 4 1,8 1 5-16,2 0 0 0,3-1 6 0,6 3 12 16,4 0 20-16,8 0 1 0,3 1-4 15,2 0-3-15,11 2-7 0,10 1-7 16,5 1-8-16,0-3-9 0,-3-2-7 16,-7-5 1-16,-8-3-4 0,-5-2 0 15,-11 0-9-15,6-4-40 0,2 0-31 16,6 2-30-16,-1-3-37 0,11-3-61 15,-6-1-55-15,-7-3-109 0</inkml:trace>
  <inkml:trace contextRef="#ctx0" brushRef="#br0" timeOffset="26790.29">21123 14889 469 0,'0'0'97'0,"0"0"-62"0,0 0 43 16,0 0-23-16,0 0-40 0,44 4-6 15,-31-4 11-15,3 0 5 0,4 0 18 16,-2 0 9-16,3 0-1 0,0-1-8 16,2-2 2-16,-2-2-4 0,-1 1-3 15,1-2-8-15,0-1-11 0,-3 1 4 16,-3-4-7-16,-2 2 1 15,0 0 1-15,-5-2-2 0,-3-1-8 0,0-1-5 16,-5 0-3-16,-5 0 0 0,-3-2-16 16,-2 4-8-1,-5 0-3-15,-6 3 4 0,0 4 10 0,-2 3 8 0,-3 1 1 16,0 7 2-16,-5 3-1 0,0 7 3 16,0 1-2-16,3 4 2 0,2 0 0 15,3 2-1-15,2 2 1 0,3-1 2 16,8 0 12-16,4 0 6 0,1 0 5 15,5-3 5-15,11 1 8 0,4-3 7 16,1-1-7-16,9-6-15 0,9 1-10 16,10-4-8-16,8-9-5 0,2-2-4 15,0-14-45-15,-10-1-41 0,-5-2-19 16,-3-5-51-16,0 1-29 0,-7 2-43 16,-6 4-86-16</inkml:trace>
  <inkml:trace contextRef="#ctx0" brushRef="#br0" timeOffset="27280.13">21950 14857 319 0,'0'0'90'0,"0"0"-63"0,0 0 45 0,0 0-19 16,0 0-34-16,23-15-2 16,-17 14 17-16,-1 1-2 0,-3 0 6 0,4 5 16 0,1 1 15 15,-4 5-1-15,-1 3 1 0,1 5-6 16,2 5-14-16,-5 9-7 0,8 13-5 16,-3 12-5-16,3 4-10 15,0 2-13-15,-1-7-5 16,4-4-1-16,-3 0 0 0,-6-4-2 0,-2-5-1 15,0-2 0-15,0-5-1 16,0-2 0-16,-2-8 1 0,-4-4 0 0,1-8 0 0,-3-5 0 16,1 2-3-16,-1-3-12 15,-5-4-11-15,0-5-15 16,-2-3 17-16,2-8 9 0,-8-7 11 16,8-3 4-16,-5-5 1 0,2-10 0 0,4 2 5 0,4 2 13 15,3-1 8-15,5 6-3 16,5-5-6-16,8 2-4 0,0 1-6 15,7 0-1-15,1 3 5 0,5 2-1 16,-3 5-5-16,3 0-4 16,2 5-2-16,-2 1-1 15,-3 2-22-15,1 0-47 0,-4 0-60 0,1-7-69 0,-5 4-37 16,-4-2-75-16</inkml:trace>
  <inkml:trace contextRef="#ctx0" brushRef="#br0" timeOffset="27410.34">22095 14764 810 0,'0'0'93'0,"0"0"-17"0,0 0-5 0,0 0-71 0,0 0-45 16,13-28-59-16,-3 24-117 16,1-1-82-16</inkml:trace>
  <inkml:trace contextRef="#ctx0" brushRef="#br0" timeOffset="27563.28">22560 15170 875 0,'0'0'61'0,"0"0"-30"0,0 0-5 15,0 0-26-15,0 0-122 0,0 0-167 16,0 0-130-16</inkml:trace>
  <inkml:trace contextRef="#ctx0" brushRef="#br0" timeOffset="27972.42">23299 14480 847 0,'0'0'55'0,"0"0"-26"0,0 0 77 15,0 0-53-15,41-36-39 0,-33 31-7 16,-3 0-6-16,-2 2-1 0,-3 1-1 16,0 2-5-16,0 5 2 0,0 4 4 15,-8 6 10-15,0 6 7 0,-5 10 4 16,1 13 4-16,-7 13-5 0,1 10-1 16,5-1-3-16,1-1-6 15,4-5-4-15,-5 1-3 0,0-4-1 16,5 1-2-16,-5-4-3 0,6-3-42 15,1-3-40-15,6-8-11 0,6-2-53 16,1-7-58-16,-2-9-31 0,3-6-108 16</inkml:trace>
  <inkml:trace contextRef="#ctx0" brushRef="#br0" timeOffset="28255.03">23594 14439 684 0,'0'0'5'0,"0"0"162"0,0 0-62 16,0 0-72-16,0 0-26 0,0 0-6 16,20 5 1-16,-20 11 1 0,0 7 9 15,-5 11 16-15,-3 17 12 0,-5 19-5 16,3 5-9-16,0 0-14 0,-1-7-5 15,6-11-2-15,-3-4 3 0,1-3-6 16,4-3 2-16,1-4-4 0,2-2-20 16,0-4-41-16,0-3-59 0,0-11-48 15,2-3-66-15,3-9-61 0</inkml:trace>
  <inkml:trace contextRef="#ctx0" brushRef="#br0" timeOffset="28474.78">23273 14895 920 0,'0'0'74'0,"0"0"49"0,0 0-20 0,0 0-75 15,42-15-23-15,-14 7 0 0,13 2-5 16,-2-1-12-16,-5 4-63 0,-1-2-55 15,1 4-57-15,10 1-23 16,0-1-84-16</inkml:trace>
  <inkml:trace contextRef="#ctx0" brushRef="#br0" timeOffset="28883.18">24028 15103 544 0,'0'0'60'0,"0"0"37"0,0 0-17 15,0 0-65-15,0 0-8 0,10-39 12 16,-10 30 1-16,0 0-11 0,0 0 8 16,0 2 14-16,-3 1 3 0,-2 2-5 15,0 2-5 1,-3 0 0-16,6 2-4 0,-11 4 3 0,5 5-8 0,-5 2-7 15,0 1 0-15,0 4-3 0,0 4 0 16,3 4-5-16,0 0-3 16,2 5 3-16,5 0 7 0,3 2 12 15,3-4 21-15,5 3-5 16,5-6-8-16,7-1-5 0,1-3-3 0,7-3-1 16,3-7 0-16,-2-4 6 0,4-6 2 15,-7-5 10-15,3-6 2 0,-3-6-12 16,-3-5 2-16,-3-5 1 0,-1-9-4 15,-12-6-11-15,-2 6-12 0,-2 6-2 16,-6 10-3-16,-7 10-21 0,-3 3-34 16,-5 1-24-16,-8 3-31 0,-12 7-39 15,1 3-82-15,4-1-136 0</inkml:trace>
  <inkml:trace contextRef="#ctx0" brushRef="#br0" timeOffset="32618.53">26113 14611 369 0,'0'0'52'0,"0"0"2"15,0 0 38-15,0 0-1 0,36-32-28 0,-26 28-26 16,-2-1 16 0,-5 1-5-16,2 1-2 0,-5-1 6 0,0 2-7 0,0 0-17 15,0 0-11-15,-8 0-14 0,-5 2-3 16,-2 0-6-16,-9 5 1 0,-7 3-1 15,-7 5-12-15,-9 3-3 0,-2 3 18 16,13 0 3-16,10-6 0 0,13-1 0 16,-2-2 1-16,2 3-1 0,2 1-6 15,4 0 1-15,4 1 1 16,6-3 4-16,4 1 6 0,12-2 3 16,-4 0 2-16,11 0 2 15,7-1-8-15,9 2 2 0,4 2-1 0,3-2 4 16,-2 1 0-16,-6-3 0 0,-5 1 10 15,3 1 5-15,-3-2-3 0,-5 4 2 16,-2-3-4-16,-11-2-3 0,-3-2-4 16,-7 0-2-16,0 1-1 0,2 0-2 15,-7 2 0-15,-3-1 0 0,-8 2 3 16,-7-2 7-16,-9-1 5 16,-7 0-3-16,-20-2-9 0,-11-2-5 0,-6-1-4 15,4-3-2-15,4-1-31 0,6-3-16 16,8 1 13-16,-3-1-6 0,10 0-6 15,8 2-18-15,7-3-11 0,9 1-32 16,7 1-44-16,0-5-56 0,3-2-76 16</inkml:trace>
  <inkml:trace contextRef="#ctx0" brushRef="#br0" timeOffset="32932.17">26599 14736 505 0,'0'0'90'0,"0"0"-70"0,0 0 43 0,0 0 12 0,0-14-43 16,-3 14-13-16,3 0 5 15,0 3 3-15,0 3-10 0,-5 4 14 16,2 3 6-16,-7 5 1 0,7 5 12 16,-10 2-5-16,6 1-18 0,-4 2-11 15,4 2-7-15,-1 0-5 0,3-1-3 16,2-2-1-16,-2-1-27 0,5-1-42 16,0-5-46-16,8 4-55 0,2-6-58 15,-7-5-113-15</inkml:trace>
  <inkml:trace contextRef="#ctx0" brushRef="#br0" timeOffset="33104.58">26650 14537 809 0,'0'0'42'16,"0"0"-14"-16,0 0 61 0,-20-32-89 15,15 23-17-15,-3 3-83 0,8 0-52 16,-5 4-84-1,5 1-109-15</inkml:trace>
  <inkml:trace contextRef="#ctx0" brushRef="#br0" timeOffset="33795.42">26862 14856 516 0,'0'0'24'0,"0"0"37"16,0 0-9-16,0 0-34 0,0 0-18 16,0 0-77-16,26-33 77 15,-18 29 7-15,0 0 0 16,-1 0 16-16,1 2 5 0,2 0-5 0,-2 1 9 0,0 0-13 15,0 1-6-15,-3 0-6 0,0 1-2 16,-5 2-1-16,3 3-4 0,2 0 2 16,-5 3 1-16,2 4-1 0,-2 3-1 15,6 2 0 1,-6 1-1-16,0 3 2 0,0 2 8 16,0 1 5-16,0 1 4 0,0 1 4 0,-6-2 1 0,4 0 1 15,2-3 2-15,0-2-4 0,0-5-3 16,-5-2-9-16,5-5-3 0,0-1-5 15,5-7 0-15,-3-3 3 16,4-5 7-16,1-5-9 0,1-4-1 16,2-4 1-16,-2-1 4 0,0-6 1 15,5 1-2-15,-5-1-1 0,4-1 4 16,1 4 4-16,-5 0-6 0,5 0-6 16,0 3-1-16,0 1-1 0,-3 1-1 15,3 3 1-15,0 2 0 0,0 1-2 16,0 6 1-16,0-2 0 0,-5 2 1 15,-1 5 0-15,-2-1 4 0,-2 3 0 16,2-1-1-16,0 2 0 16,-2 0-3-16,2 0 0 15,-5 0-2-15,3 2-5 0,2 4-18 0,-5 1 15 16,0 3 6-16,5 0 4 0,-5 0 11 16,0 2-1-16,3 1-2 0,-3 2-3 15,0 2 5-15,0-2-1 0,0 0-1 16,-3 1-3-16,3 0-5 0,-5-1 3 15,5-1-2-15,0 0-1 0,-5 2-1 16,5-2-6-16,-3-1-6 0,3 3-2 16,-5-1 1-1,2 0 0-15,-2 1-1 0,0 0-6 0,2-1-11 0,-2-2-10 16,-2-2-22-16,-1-1-31 0,3-1-37 16,-3-5-10-16,3 0-63 0,-3-4-61 0</inkml:trace>
  <inkml:trace contextRef="#ctx0" brushRef="#br0" timeOffset="34235.21">27661 14849 487 0,'0'0'42'0,"13"-3"-24"0,-6-1 46 0,4 0-54 0,-9 1-8 0,3-2-1 16,-2 1 5-16,2 1 9 0,-5 2 19 15,0 0 18-15,0 0-2 16,-5 1-11-16,2 0 2 15,-4 0-3-15,-6 4-8 16,0 1-9-16,0 2-14 0,-3 3-3 0,-4 1 1 16,2 4 0-1,-3 3 1-15,5 1 1 0,-4 2-2 16,7 1 1-16,0 2 11 0,0 0 10 16,5-4 2-16,1 3 0 0,7-4-3 15,0 0-14-15,0-5-5 0,2 0-4 16,6-4-1-16,5-3 1 0,0-2-3 15,0-1-24-15,7-4-37 0,1-4-43 16,0-2-18-16,7-1-10 0,16-8-13 16,-8 4-57-16,-2 0-72 0</inkml:trace>
  <inkml:trace contextRef="#ctx0" brushRef="#br0" timeOffset="34717.58">27999 14916 389 0,'0'0'71'0,"0"0"-16"0,0 0 31 16,0 0-71-16,0 0-10 0,0 0 5 15,0 0 7-15,3-7 2 0,2 7 7 16,8 0 19-16,-5 0-2 0,4 2-5 16,1-2-9-16,8 0-14 0,-5 0-9 15,2 0-3-15,2-3 5 0,1-1-2 16,0-2 1-16,5-2 7 0,-11-2 6 15,6-1 4-15,-1-2-6 16,-2-2-3-16,-2-1-1 0,-3 0 6 16,0 0 7-16,-11 2-3 0,-2 2-10 15,-2-1-9-15,-6 6-5 0,-10 1-3 16,-3 2 2-16,-7 4 0 0,-6 4 0 16,-12 9 0-16,-11 12 0 0,3 5 2 15,2 2-1-15,18-4 8 0,14-7 36 16,7-3 17-16,2-1-7 0,6 4-2 15,0 2-2-15,3 5-2 0,2-5-16 16,12 0-12-16,-1-2-8 0,12-3-8 16,5-5 4-16,19 1-3 0,5-5-5 15,12-1-2-15,-2 1-21 0,0-3-32 16,-13-1-24-16,3 1-52 0,-11 0-48 16,-7 0-60-16,-11-3-136 0</inkml:trace>
  <inkml:trace contextRef="#ctx0" brushRef="#br0" timeOffset="35296.62">22648 16426 142 0,'0'0'1'0,"0"0"9"0,26-35 36 0,-19 19-9 0,1 3 10 16,3-2 8-16,-4 0 23 0,1 3 19 16,-3 0 3-16,3 0 1 0,-3 0-7 15,3 3-20-15,-6 0-19 0,4 1-6 16,-6-1-3-16,5 5-9 0,-5-3-2 16,2 3-8-16,-2 0-9 0,0 1-3 15,0 3-8-15,0 0-7 0,0 7-4 16,0 4 4-16,0 4 3 0,-2 6 9 15,-3 7-3-15,-3 7-1 0,0 16 3 16,-2 14-5-16,2 7 2 0,0-1-1 16,3-4-4-16,3-7-2 0,-4-4 0 15,1 0 0-15,3-4-1 0,-6-5-21 16,3-3-34-16,-3-3-73 0,3-4-78 16,5-12-1-16,0-5-81 0</inkml:trace>
  <inkml:trace contextRef="#ctx0" brushRef="#br0" timeOffset="35704.49">22782 16397 610 0,'0'0'46'0,"0"0"17"16,24-40 86-16,-12 23-76 0,7-2-33 15,-4 0 0-15,3 1-14 0,3 3-9 16,-1 0 1-16,1 1 1 0,2 2-5 16,1 5 11-16,4 3 3 0,-7 1-7 15,5 3 5-15,-3 0-1 0,-3 2-1 16,6 3 6-16,-10 3 7 0,2 3-3 15,-5 4-15-15,-3-1-5 0,1 3-8 16,-11-2-6-16,0 3 3 0,-6-2-2 16,-7 2 5-16,-2-1-1 0,-6-2 0 15,-12 5-3-15,-9 0-2 16,-7 1-22-16,3 0-30 0,2-3-36 16,13-7-25-16,8-5-51 0,7 1-42 15,3-3-29-15,3 2-60 0</inkml:trace>
  <inkml:trace contextRef="#ctx0" brushRef="#br0" timeOffset="35939.94">23299 16438 567 0,'0'0'69'0,"0"0"53"16,0 0 20-16,0 0-70 0,34-22-3 15,-16 16 6-15,0 0-17 0,8-3-21 16,-6 4-23-16,1-1-12 0,0 3-2 16,-1-1-12-16,6 2-28 0,3 1-30 15,-1 1-54-15,21-1-84 0,-10 0-90 16,0-1-121-16</inkml:trace>
  <inkml:trace contextRef="#ctx0" brushRef="#br0" timeOffset="36349.08">24048 16284 397 0,'0'0'98'0,"0"0"-67"0,0 0 60 15,0 0-27-15,0 0-33 0,34-31-4 16,-31 27 4-16,2 4-13 0,-5 0-11 16,2 2-4-16,-2 6 7 0,0 2 2 15,0 5-3-15,0 3 0 0,0 4 0 16,0 4-6-16,0 1 0 0,5 0 3 15,3 2 5-15,0-3 18 0,5 0 4 16,5-3 8-16,3-1 10 0,-1-4-1 16,4-3-1-16,-1-4 0 0,0-4 7 15,-2-4 7-15,-1-3-5 0,1 0-4 16,-3-10-17-16,3-1-12 0,-8-3-2 16,7-7-4-16,-7-4-9 0,0-9-4 15,5-11-6-15,0-9-28 16,-5 1-23-16,0 12-6 0,-2 14-9 15,-6 16-12-15,3 2-22 0,-1 3-59 16,4-1-49-16,2-2-46 0,2 7-32 16</inkml:trace>
  <inkml:trace contextRef="#ctx0" brushRef="#br0" timeOffset="36962.26">24785 16368 298 0,'0'0'112'0,"0"0"-49"0,0 0 17 16,0 0-32-16,0 0-3 0,0 0 12 0,2-5-5 16,-2 1-18-16,0-2 10 0,0 3-5 15,3-4-11-15,0 2 5 0,-3-1 3 16,5-2-3-16,-5 3-1 15,0-4-1-15,0 0-10 0,0-1-9 16,-5 0-5-16,2 4 3 0,-2-2-6 16,-3 0-4-16,-2 4-2 0,2 0 0 15,-5 4-1-15,-2 3-2 0,-4 4-9 16,-1 6-6-16,-1 3 6 16,0 4 6-16,6 2 2 0,-6 5 4 0,8-2 0 15,0 5 0-15,6 1 2 0,7-1 1 16,0-2 7-16,0 2 15 0,5-3-4 15,5-4-2-15,3-4 3 0,0-5 6 16,0-2 11-16,2-5 6 16,3-6-13-16,-2-2-10 0,2-8-8 15,-2-3-9-15,2-7 1 0,-3-2-2 0,1-2-1 16,4-9 0-16,-2-8-1 16,-2 6-2-16,-3 4-1 0,0 8 1 15,-5 9 0-15,-1-2-2 0,4 3 1 16,-9 4 1-16,3 6-3 0,-5 0 1 15,0 2-8-15,0 2 4 0,0 5 1 16,0 2 7-16,0 4 0 0,0 4 3 16,0 1 6-16,0 5 6 0,3 3 4 15,2-1 3-15,0 2 6 0,3-1-1 16,5 1-2-16,0-4-11 0,2 1-3 16,6-3-5-16,-3-2-1 0,3-3-2 15,-1-3-3-15,4-5-6 0,-4-4-42 16,1-4-33-16,2-1-7 0,-2-9-48 15,7-10-74-15,-2 1-79 0,-5-2-138 16</inkml:trace>
  <inkml:trace contextRef="#ctx0" brushRef="#br0" timeOffset="37237.5">25464 15964 474 0,'0'0'123'0,"0"0"-78"0,0 0 100 0,8-3-114 16,-8 9-22-1,0 7 6-15,0 3-1 0,-5 5 12 0,-3 12 1 16,0 12 9-16,-5 12-12 16,-5 4-7-16,8-3 6 0,-3 0 2 0,3-9-4 15,2-2-8-15,5-3-9 0,-2-4-4 16,5-7-10-16,0-4-55 0,5-8-60 15,3-2-63-15,-3-7-68 16</inkml:trace>
  <inkml:trace contextRef="#ctx0" brushRef="#br0" timeOffset="37592.3">25746 16347 369 0,'0'0'96'0,"0"0"-20"16,0 0 42-16,0 0-88 15,0 0-19-15,0 0-7 0,0 0 0 0,8-24-4 0,-8 31 1 16,-3 5 1-16,-2 3 25 0,2 6 13 16,1 5-5-16,-1 7-5 0,3 7 1 15,3 4 3-15,7-2 12 0,-2-10-3 16,5-12-11-16,0-3-7 0,2-1-17 15,6 3 1-15,5-2 18 16,-3-4 5-16,3-5 20 0,0-7-19 16,2-4-1-16,-2-4-2 15,2-8-8-15,-7-1 7 16,-3-6-9-16,3-12-18 0,-1-11-2 0,-4-9-9 16,-1-2-37-16,-2 6-18 0,-2 14 5 0,-9 18-23 15,3 6-27-15,-5 5-11 0,3 0-53 16,2 2-23-16,3-1-4 0,0 4 37 15,2 2 69-15</inkml:trace>
  <inkml:trace contextRef="#ctx0" brushRef="#br0" timeOffset="37954.37">26283 16418 302 0,'0'0'101'0,"0"0"21"16,0 0-9-16,0 0-67 0,37 36-19 15,-27-32-5-15,-2-2-1 16,5-1-7-16,0-1-2 15,-3 0 13-15,8-1 18 0,-5-3 2 0,8-4-2 0,-6-1-10 16,6 0 1-16,-3-1 4 16,-3-4-7-1,6 1-8-15,-8-5-7 16,2 0-4-16,-2 1-4 0,-2-1-5 16,-4 4 0-16,-7 1-2 0,0 2 3 15,-7 4-4-15,-4 1-2 0,-4 4 0 16,-6 2 1-16,0 7 1 0,-7 4 0 15,2 3 3-15,-5 4 5 0,3 4 8 16,5 0 12-16,2 5 15 0,8-1 13 16,0 1 8-16,5-3-5 0,8 0-11 15,3 2-6-15,5-5-9 0,10 1-11 16,-3-6-10-16,11 3-3 0,0-7-4 16,7-1-3-16,11-3-2 0,8-4-39 15,2-1-40-15,-10-3-11 0,3 0-7 16,-6 1-12-16,0 0-46 0,1-1-54 15,-9 0-73-15,-7 0-163 0</inkml:trace>
  <inkml:trace contextRef="#ctx0" brushRef="#br0" timeOffset="38738.44">28327 16213 170 0,'0'0'125'0,"0"0"-107"0,8-4 46 0,-3 1-22 16,-5 1-13-16,5-4 23 0,-5 1 15 15,3 0 5-15,2 2 10 0,-5-3 0 16,3 1-4-16,2 2-16 0,3-4-1 16,-3 4-14-16,3-2-17 15,-3 3-8-15,2 1-4 0,-1 0-2 16,-4 1-1-16,3 0-2 0,-5 0-2 15,3 1 0-15,-3 2-5 0,0 4 5 16,-3-2 2-16,-4 2 11 0,-6 3 6 16,-5 1 0-16,-6 2-6 0,-9 7-2 15,-14 7-9-15,-7 3-2 0,0 3 0 16,5-5 3-16,7-1 4 0,11-8 13 16,8-5 1-16,10-3 3 0,0-1-2 15,-2 2-3-15,2 2 3 0,0-1-3 16,5-2-5-16,3-1-7 0,0-1-6 15,2-3-1-15,3 2 2 16,3-2-4-16,2-2 2 0,3 2-2 16,5-1-1-16,0 1 6 0,2-3 0 15,6 1-3-15,2 3-2 0,-2 0-1 16,2 2-1-16,3-3-3 0,-6 4-3 16,6-1 0-16,-5 0-1 0,0 1 0 15,-1-4 0-15,1 3-1 0,-6-1 1 16,4 0-4-16,1-2-11 0,-7 2-17 15,3 1-14-15,-3-1-21 0,-1-1-16 16,1 2-29-16,-2 0-37 0,2-1-38 16,5 3-67-16,-5-3-65 0,-3-3-132 15</inkml:trace>
  <inkml:trace contextRef="#ctx0" brushRef="#br0" timeOffset="39604.26">30028 16133 314 0,'0'0'37'0,"2"-4"33"0,3 0 57 0,-5 1-40 0,5 1-21 0,-5-1 8 16,3 0-14-16,-3 2-16 16,0 0-5-16,0 0-1 0,0 1-4 15,0-1-2-15,0 0-7 0,-3 1-10 16,3 0-2-16,-5 1 5 0,0 0 4 15,3 4 1-15,-9 1 1 0,3 2-6 16,-7 2 1-16,2 2 6 0,-8 4-1 16,1 2 6-16,-6 3-11 0,-3 6-2 15,-4 8-6-15,-1 9-2 0,-7 9-2 16,0 5 3-16,7-7 6 0,0-6 4 16,9-8-1-16,1-7 4 0,4-4 5 15,1-9-8-15,-1 1-6 0,-1 2-8 16,0 0 4-16,1-2-5 15,-1-4 10-15,6-3-2 0,2-4-4 16,0-5-4-16,0-2 2 0,5-2-1 0,3-6 2 16,-3-4 1-16,0-4 5 15,1-5 1-15,2-3-2 0,-1-9-3 0,4-11-2 16,2-10-1-16,0 5 2 16,0 9 3-16,2 13-2 0,4 14 3 0,-1 0 2 15,-3 4 0-15,3-3 0 16,3 3-3-16,0 4-5 0,5-1 1 15,-5 6-4-15,5 0 0 0,-1 7 7 16,4 3-3-16,2 4-1 0,-2 7-1 16,4 2 5-16,1 6-3 0,5 6 2 15,7 9-3-15,4 4 2 0,-4-7-2 16,1-7 5-16,-14-9-2 0,1-7-4 16,5 6-1-16,0 0-5 0,2 4 1 15,1-3-1-15,-4-5-18 0,4-1-28 16,-9-5-38-16,6-5-42 0,-10-1-21 15,2-3-39-15,-3-4-66 0,4 3-108 16,-7-4-152-16</inkml:trace>
  <inkml:trace contextRef="#ctx0" brushRef="#br0" timeOffset="39828.33">30539 16875 1198 0,'0'0'0'0,"0"0"-66"0,13-1 1 0,-13-5-211 15,3 1-128-15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28T13:33:40.616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1577 1446 5010,'-883'-245'5003,"874"243"-4976,-285-65 1355,233 50-797,2-3 0,-107-51 0,155 65-537,1-1 1,-1 1 0,1-2-1,0 1 1,-16-17 0,24 21-49,-1 1 1,1-1-1,0 0 1,0 0-1,0 0 1,0 0 0,0 0-1,0 0 1,1 0-1,0-1 1,-1 1-1,1 0 1,1-1 0,-1 1-1,0-1 1,1 1-1,0-1 1,0 0-1,0 1 1,0-1 0,0 1-1,1-1 1,-1 1-1,1-1 1,2-3 0,3-4-11,1 0 0,1 1 1,0 1-1,0-1 1,1 1-1,0 1 0,0-1 1,13-7-1,-14 10 8,50-39-35,3 4 0,1 2 0,68-31 0,210-83-54,-306 139 88,719-259-49,-610 233 23,2 7 0,1 6 0,206-12 0,-326 38 13,0 1 0,0 1 0,0 1 0,0 1 1,0 1-1,46 14 0,-61-14 9,0 1 1,-1-1-1,1 2 0,-1-1 0,0 2 1,0-1-1,-1 1 0,0 1 0,0-1 1,-1 2-1,0-1 0,0 1 0,-1 0 1,0 1-1,-1 0 0,0 0 0,6 13 1,-7-10 19,-1 0 1,1 1-1,-2 0 1,0 0 0,-1 0-1,0 0 1,-1 0 0,-1 0-1,-2 26 1,-4 3 235,-21 78 1,11-62 64,14-50-283,0 1-1,0-1 1,1 1-1,0-1 1,0 1-1,2 9 1,-1-16-33,0 0-1,1-1 1,0 1 0,-1 0 0,1-1 0,0 1 0,1-1 0,-1 1 0,0-1 0,1 0 0,-1 1 0,1-1 0,0 0 0,0 0 0,-1 0-1,1 0 1,1 0 0,-1-1 0,0 1 0,0-1 0,1 1 0,-1-1 0,1 0 0,-1 0 0,1 0 0,3 1 0,12 2-8,1-1 0,-1 0 0,1-2 0,0 0 0,-1-1 0,26-4 0,34-3 67,147-34 0,70-43 34,-217 61-80,252-78 40,744-201-25,-859 254-29,1 9 0,3 10 0,228 0-1,-358 29-13,1 3-1,131 24 1,-176-19 2,-1 3 1,-1 2-1,0 1 1,-1 3-1,0 1 0,73 45 1,109 69 29,-180-111-127,1-2 0,1-2 0,80 18 1,-31-16-342,108 5 1,228-9-1242,544-72-4586,-564 0 1691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28T13:33:41.901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0 402 3602,'8'-17'144,"-1"2"-199,1 0 0,0 1 0,1 0 0,1 0 1,0 0-1,0 1 0,2 1 0,17-16 0,29-13 396,3 2 0,0 3 0,87-36-1,-136 66-197,0 1-1,1 1 0,-1 0 0,1 0 0,0 2 0,0 0 1,15-1-1,-21 2-74,-1 1 0,0 1 0,0-1 0,1 1 0,-1 0 0,0 1 0,0-1 0,0 1 0,0 1 0,-1-1 0,1 1 0,-1 0 0,1 0 0,-1 0 0,0 1 0,0 0 0,5 5 0,30 37 363,-35-38-390,1 0-1,0 0 1,1-1-1,-1 0 1,2-1-1,-1 1 1,0-2-1,1 1 1,0-1-1,1 0 1,9 5-1,-3-5-15,0-1-1,0-1 1,0 0-1,1 0 1,-1-2-1,1 0 1,-1-1-1,31-3 0,3-4 108,68-19-1,131-47-6,83-19-4,-309 87-107,1 1 0,0 0 0,0 2 0,0 1 0,36 3 0,-53-2-11,0 1-1,0 0 1,0 0-1,0 0 1,0 1 0,-1 0-1,1 0 1,-1 1-1,1-1 1,-1 1 0,0 1-1,0-1 1,0 0-1,0 1 1,-1 0 0,0 0-1,1 1 1,-1-1 0,-1 1-1,1 0 1,-1 0-1,0 0 1,0 0 0,0 1-1,-1-1 1,2 7-1,1 7 8,-1 1 0,-1-1-1,-1 1 1,-1 0 0,-1 0-1,0 0 1,-2-1-1,0 1 1,-1 0 0,-1-1-1,-7 23 1,-1-6 57,-2-1-1,-1 0 1,-1 0-1,-40 60 1,45-80-69,2 1 1,-1 1 0,-7 21 0,15-35-11,1 0 1,-1 0-1,1 0 1,0 0-1,0 0 1,1 0-1,-1 0 1,0 0-1,1 0 0,0 1 1,0-1-1,0 0 1,0 0-1,0 0 1,1 0-1,-1 0 1,1 1-1,0-1 0,0 0 1,0 0-1,1-1 1,-1 1-1,0 0 1,1 0-1,0-1 1,0 1-1,3 4 0,4-1 10,1-1-1,-1 0 0,1 0 0,0-1 0,0 0 0,0 0 1,0-1-1,0-1 0,15 2 0,102 6 193,-96-9-111,689 3 967,-397-6-1020,810-67-393,-5-83-806,-825 107 235,560-85-4081,-659 95 2386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28T13:33:46.766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4038 326 3185,'0'0'5686,"-27"-17"-5326,-17-10-249,-109-76 74,145 96-148,0 1 0,1-2 0,-1 1 0,2-1 0,-1 0 0,1 0 0,0-1 0,0 0-1,1 0 1,1 0 0,0-1 0,-6-17 0,8 24-30,1-1-1,-1 1 1,0 0-1,0 0 1,0 0-1,-1 0 1,1 1-1,-1-1 1,1 0-1,-1 1 1,0 0-1,0 0 1,0 0-1,0 0 1,0 0-1,-1 0 1,1 1-1,0 0 1,-1 0-1,0 0 1,1 0-1,-1 0 1,1 1-1,-5-1 1,-13-1-18,0 1 0,0 1 0,-22 3-1,22-2 4,-513 72-353,347-42 300,-619 102-176,-722 110 269,1500-239-21,-105 15 123,-177 4 1,316-24-187,0 0 0,-1 0 0,1 0 0,0 0 0,10-5 1,9-2-17,106-17-47,1 6-1,0 6 1,1 5 0,157 12 0,-248-2 66,70 12-1,-96-10 18,0-1-1,-1 2 0,1 0 0,-1 1 1,0 1-1,0 0 0,19 13 1,-31-18 32,0 0 0,1 1 0,-1-1 0,0 1 1,-1 0-1,1 0 0,0 0 0,-1 0 1,0 0-1,1 0 0,-1 1 0,-1-1 1,1 1-1,0 0 0,-1-1 0,0 1 1,0 0-1,0 0 0,0 0 0,-1-1 1,1 1-1,-1 0 0,0 0 0,0 0 1,0 0-1,-1 0 0,0 0 0,1 0 0,-1 0 1,-1-1-1,1 1 0,0 0 0,-1-1 1,0 1-1,-2 3 0,-4 5 52,0 0 0,0 0 0,-1-2-1,-1 1 1,0-1 0,0 0 0,-1-1 0,-16 12-1,-13 2 105,0-1-1,-2-2 1,-53 18-1,-55 26-56,136-54-182,15-3-235,31-1-332,24-6 139,105-12 0,288-62-2576,-234 28-347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28T13:42:39.457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4090 7075 82 0,'3'-5'52'0,"-3"0"-30"0,5-1 7 0,-2 2 10 0,-1-2-15 15,1 2-15-15,-1 0 4 0,1-1 11 16,-3 2 3-16,0-2 5 0,0 2 9 15,0 2-1-15,0-3-8 0,0 2-3 16,-3-1-2-16,1 2-1 0,2-2 1 16,-3-1 0-16,1 2-1 0,2 1 4 15,0-1 4-15,0-1 5 0,0 1-3 16,0 1-8-16,0-1-7 0,0 2-7 16,0 0-9-16,0 0-5 0,0 0 1 15,0 6 2-15,0 1 9 0,0 7-1 16,0 3 0-16,0 8-1 15,0 11 5-15,0 12 4 0,0 14 6 16,0 7 0-16,5 5-2 0,3-3-7 16,-3-5-6-16,-5 4 3 0,0-5 4 15,0-1-5-15,-5-2 11 16,-3-9-8-16,0 0-1 0,3-1-5 0,0-8-5 16,0 3-1-16,-1-6-3 0,1-7-6 15,5-6-30-15,-2-10-28 0,2-7-25 16,-3-1-15-16,3-2-28 0,-3-5 9 15,3-3-22-15,-2-4 10 0,-1-6-96 16</inkml:trace>
  <inkml:trace contextRef="#ctx0" brushRef="#br0" timeOffset="435.06">4116 7463 228 0,'0'0'27'0,"0"0"-2"0,0 0 41 0,0 0-21 15,8-40-23-15,-6 30 4 16,4 1 3-16,-4-2-1 0,3 1-2 0,3-1 7 15,0 0-1-15,5-1 4 0,0-2 1 16,2 0 2-16,3 2 3 16,3-1-6-16,0-2-10 15,5 6-10-15,-3 1-9 0,3 0-2 0,2 6 0 0,0-1 5 16,-2 3 5-16,0 5 1 0,-5 4-1 16,-1 3 0-16,-4 1 3 0,-6 5 5 15,-2 3 7-15,-5 1 4 16,-3 1-6-16,-11 4-2 0,-4-2-11 15,-6 0-6-15,-5 0-2 0,-7-1-3 16,-6 4-2-16,3-6-2 0,2-1-14 16,1-7-24-16,9-4-30 15,-1 0-18-15,-6 0-23 0,-3-4-48 0,8-3-50 16,3-3-83-16</inkml:trace>
  <inkml:trace contextRef="#ctx0" brushRef="#br0" timeOffset="1141.79">3907 6996 208 0,'0'0'100'0,"0"0"-48"0,0 0 35 0,0 0-18 16,-26-15-23-16,21 10-4 0,2 2 7 31,-2-1 9-31,5-2-2 0,0 0-5 16,0-1-5-16,0-4-5 0,8-3-11 15,2-2-5-15,1-2-5 0,4 0-4 16,3-3-2-16,0-2 0 0,3 0-6 15,0 2 1-15,-1-1 3 0,-2 1 1 16,0 0 5-16,0 1 4 0,-2 3 1 16,-1 0-6-16,1 0-2 0,-3 3-1 15,-3 0 2-15,3 1 0 16,-5 2-4-16,0 2-1 0,-3 1 2 16,0 2-4-16,-2 1 0 0,-1 0 5 15,1 3-1-15,-3 0 0 0,2 0-2 16,1 2-11-16,-3 0-1 0,3 0-7 15,2 2 3-15,-3 2 2 0,3 5 2 16,1-2 1-16,1 6 1 0,1-1 1 16,0 3 0-16,2 1 8 0,1 4 1 15,-1 2-6-15,3-1 1 0,2 1-4 16,1 1 4-16,-1 0 2 0,1 0-2 0,2-1 2 16,0-2 0-16,0 0-4 0,3-3-1 15,-1 1-1-15,1-2-2 0,0 1-5 16,-1-1-41-16,6 1-39 0,-3-1-43 15,11 0-83-15,-5-3-116 16,-1-5-186-16</inkml:trace>
  <inkml:trace contextRef="#ctx0" brushRef="#br0" timeOffset="1518.4">5289 7052 416 0,'0'0'353'0,"0"0"-234"0,3 0-3 0,-1-3-53 0,1 2-41 15,2 0-15-15,0 0-1 0,-2 0-6 0,-1 1-1 16,4-3-19-16,-4 2-6 15,-2-1-25-15,3 1-35 0,-1 1-63 0,4 0-59 16,-1 0-54-16</inkml:trace>
  <inkml:trace contextRef="#ctx0" brushRef="#br0" timeOffset="1675.61">5364 7307 725 0,'0'0'95'0,"0"0"-7"0,0 0 54 15,0 0-90-15,0 0-38 0,0 0-14 16,0 0-14-16,-23 36-61 0,20-31-54 16,1-2 3-16,2-3-17 0,2 0-6 15,1 0-70-15</inkml:trace>
  <inkml:trace contextRef="#ctx0" brushRef="#br0" timeOffset="2459.34">6659 7094 365 0,'0'0'24'0,"0"0"2"0,0 0 41 0,0 0-14 0,0 0-36 0,-13-24-14 16,0 22 3-16,-3 2 0 16,-2 2-3-16,-2 3 3 0,-4 0 3 15,-1 4-1-15,-1 1 17 0,0 2 2 16,0 0-5-16,0 5-9 0,0-4-6 16,6 3-2-16,-1-3-3 0,3-1 3 15,5 0 2-15,5-2 2 0,3 0 0 16,5 0-1-16,0-3 1 0,5-1 0 15,8 0 12-15,3-3 5 0,4 2-10 16,4-1-3-16,1-1 1 0,6 2 5 16,3-3-6-16,0 4-6 0,-3 0-4 15,0 3-3-15,-6 2 2 0,1 0 2 16,-2 4 2-16,-4 1 13 16,-4-1 7-16,-3 2 10 0,-8 1 9 15,-3 0-9-15,-2-2-9 0,-7 3-7 16,-4-2 3-16,-9 0 1 0,-4 0 4 15,-9-2 4-15,-11 2-6 0,-10-3-12 16,-6 1-11-16,6-2-3 0,5-7-7 16,7-1-18-16,1-5-11 0,2-7-15 15,11 1-15-15,7-1-27 0,8 1-8 16,6 2-39-16,-1-11-46 0,3 2-68 16</inkml:trace>
  <inkml:trace contextRef="#ctx0" brushRef="#br0" timeOffset="3777.96">7279 7290 319 0,'0'0'69'0,"0"0"23"0,0 0-21 0,-5-9-30 0,5 5-23 0,0 2 8 31,0-4 23-31,5 2-4 0,-3-1-10 0,1 1 17 0,2-1-8 0,0 0-2 16,-2 0 1-16,0 0-9 0,-1-3-2 15,-2 2 3-15,0-1-2 0,-2-1-12 16,-4 3-6-16,1-3-11 15,-5 2-4-15,-3 1 0 0,0-1 0 16,-2 2-1-16,-4 3 0 0,-1 1-1 16,-4 0-1-16,-1 5-1 0,-1 6-3 15,0 1 3-15,0 3-3 0,0 6-5 16,0-1-2-16,6 3 8 0,-1 2 4 16,3 1 2-16,3 0 2 0,4 1 5 15,3 2 9-15,6-4 2 0,-1 2-1 16,6-3-1-16,2-3-5 0,5-1 1 15,3-2 1-15,3-4 2 0,4-3 3 16,1-3 4 0,5-6-2-16,0-2-20 0,0-5 10 0,-3-8-2 15,3-1 1-15,-6-1-2 0,1-3 4 16,0-1-8-16,-3 0-1 0,-5 1-1 16,0-1 1-16,-3 1-2 0,-2 0 1 15,-3 5 0-15,0-1-1 0,-2 2 1 16,-3 3 0-16,0-1-1 0,0 1-1 15,-3 0-1-15,1 2 0 0,-1 1-2 16,0 0-1-16,1 3-1 16,-1-1-4-16,3 2 0 15,-2 1-1-15,-1 1-1 0,3 0-1 0,-3 1 2 0,1 5 1 16,2 1 4-16,0 5 3 0,0 1 3 16,0 1 1-16,2 4-1 0,4 2 0 15,-1 0 1-15,5-2-1 0,-2 0 1 16,0 1-1-16,2-2 1 15,3-3-1-15,-3-1 1 0,3-2 2 16,0-1 0-16,-3-4 6 0,3-5 3 16,0-1-2-16,0-8 4 0,3-2-5 15,-3-3-7-15,5 1-2 0,-3-5 1 16,1 3 0-16,2-5 0 0,0-2-1 16,0 1 1-16,0-1 0 0,-3 0-1 15,4 1 1 1,-7 2-1-16,1 2 0 0,0 3 0 0,-2-2 0 0,-1 6-1 15,0 2 1-15,-4 0-1 0,1 5-4 16,-2-2-3-16,-2 3-5 0,5 1-3 16,-6 0 0-16,4 1 4 0,-1 3 1 15,0 4 4-15,-3 1 6 0,6 5 0 16,-3 0 0-16,1 4 2 0,-1 4-2 16,2 0 2-16,-4 2-1 0,2 1 1 15,0-2 2-15,1 1 0 0,-4-2-1 16,1 0-2-16,2-4 3 15,-3-2 5 1,1-5 11-16,-3-6 5 0,3-2-13 16,-3-3 2-16,5-5 17 0,-3-4-11 15,6-4-17-15,-3-5-2 0,6 2-1 16,-1-3 1-16,0 0 0 0,1 0 3 16,2 2-2-16,-1-2 2 0,1 2-1 15,0 2-1-15,3-2 0 0,-3 3-1 16,0 0-2-16,0 0 2 0,-1 1 0 15,-1 2-2-15,-1-1 2 0,1 1-1 16,-1 3-5-16,-2 0-6 0,2 4-7 16,-5 2-2-16,3 2 6 0,0 4 4 15,-3 5-4-15,3 3 6 0,-3 4 1 16,0 3-6-16,-3 4 5 0,1 2 9 16,-3-3 1-16,0 1 0 0,0 1-1 15,0-6 1-15,3 0-2 0,-3-5 1 16,0-4 0-16,0-5 0 15,2-4 1-15,1 0 4 0,5-7 5 16,-1-4 1-16,4-8-3 0,2-4-1 16,2-12-7-16,6-11 1 0,2-3-2 15,3 7 2-15,-3 14-2 0,-5 12-2 16,-5 9 0-16,3 0-7 0,2-1-5 16,0 5 3-16,-3 0 2 0,-2 3 1 15,0 4 2-15,-3 6 3 0,3 4 4 16,-5 6 2-16,2 6 3 0,-2 9-5 15,3 9-5-15,-1 7-97 0,-2 1-88 16,-3-8-41-16,3-13-55 0</inkml:trace>
  <inkml:trace contextRef="#ctx0" brushRef="#br0" timeOffset="4071.11">8599 7202 453 0,'3'-2'76'0,"2"2"38"0,-2 0-53 0,-3 4-35 0,0 6-15 16,0 2 1-16,-3 8-2 0,-5 3-6 15,-5 17 0-15,0 13 1 0,-5 15-1 16,0 7 1-16,3-1 1 15,2-6 22-15,0-6 25 0,0 0-3 16,3-3-32-16,-1-4-16 0,6-3-2 0,0-6-21 0,5-3-25 0,0-4-31 16,0-8-27-16,5-9 0 0,-5-10 12 15,5-3-4-15,0-7 31 0,1-2-50 16,1-12-33-16,4-3 99 0</inkml:trace>
  <inkml:trace contextRef="#ctx0" brushRef="#br0" timeOffset="4415.3">8553 7635 51 0,'0'0'103'16,"2"-43"17"-16,1 21-44 0,-1-7 20 16,1-3 2-16,0 0-13 15,4 1-14-15,-1-2-15 16,1-6-10-16,6-3-5 0,-2 7-2 0,-1 3 3 0,0 6 0 16,3 8 9-16,0-3 0 0,5 1-6 15,0 1-7-15,3-1-11 0,2 5-5 16,0-1-4-16,1 4-9 0,2 0-5 15,-1 4-2-15,4 0-2 0,-3 5 0 16,-1 3 0-16,1 4 0 0,-8 5 0 16,0 5-1-16,-5 4 1 15,-5 4 2-15,-5 5 4 0,-3 0-3 16,-8 4 2-16,-8-1-2 0,-2 0-3 16,-7 0-1-16,-1-6-17 0,-5 2-19 15,-5-2-8-15,5-3-12 0,-3-4-28 16,3-4-14-16,2-5-27 0,-9-4-47 15,9-3-11-15,3-2-87 0</inkml:trace>
  <inkml:trace contextRef="#ctx0" brushRef="#br0" timeOffset="4697.68">9248 6726 586 0,'0'0'81'0,"0"0"33"0,0 0-41 0,0 0-73 0,0 0-2 0,5 19 0 15,-10-2 2-15,-3 3 0 0,-2 5 3 16,-1 13 24-16,-2 11 29 0,1 13 26 15,-1 6-21-15,0-3-27 0,5-3-17 16,0-8-11-16,0-3-4 16,-2 2-2-1,2-5-12-15,1-1-28 0,4-3-29 0,3-3-33 16,0-4-22-16,3-12-16 16,7-4-3-16,-2-8-89 0</inkml:trace>
  <inkml:trace contextRef="#ctx0" brushRef="#br0" timeOffset="5121.16">9452 7307 544 0,'0'0'86'0,"0"0"28"0,0 0 28 0,0 0-128 16,0 0-14-16,0 0 0 31,0 0-3-31,0 0-6 0,2-19 9 15,9 17 0-15,-1 1 21 0,8-1 11 16,3 0 7-16,5 0-9 0,-3 0-10 16,8 0-2-16,3-4-6 0,-3 2-3 15,0-3-6-15,0 3-1 0,-8-2-1 16,5 1-1-16,-4-2 1 0,-6 1-1 16,-3 1 0-16,-5 0 3 0,-7 1-3 15,-3 4 0-15,-10 0-7 0,-8 3 5 16,-16 6 2-16,-18 9 0 0,-12 8 1 15,-6 4-1-15,5 4 1 0,11-3-1 16,15-5 1-16,8-5 2 0,11-3 40 16,7-4 31-16,8-2 13 0,-3 5-12 15,5-2-10-15,3 4-20 16,8-2-12-16,5-4-6 0,8-3-3 16,7-6-7-16,16-1-6 0,13-5-6 15,7-3-5-15,1-3-6 0,-3-1-47 16,-5 5-25-16,2-2-37 0,-2 2-39 15,0-3-51-15,-16 4-107 0,-10-4-140 16</inkml:trace>
  <inkml:trace contextRef="#ctx0" brushRef="#br0" timeOffset="5828.9">11090 7321 299 0,'0'0'64'0,"0"0"3"0,0 0 25 0,0 0-24 0,0 0-27 15,5-4 6-15,-2-2 21 0,-1 2-10 16,1-2-14-16,2 3-3 0,-2 2-15 16,-1 1-12-16,-2 0-7 0,3 7 2 15,-3 6 5-15,0 3 8 0,-3 11 1 16,-7 13-2-16,-3 18-7 0,-5 19-6 15,3 5 0-15,2 0 3 16,2-7-3-16,6-7-2 0,-3-2-4 16,3-2-2-16,0-1-4 0,2-3-21 15,-2-6-23-15,0-5-28 0,-3-7-25 16,3-10-33-16,-3-8-16 16,3-10-44-16,3-5-86 0</inkml:trace>
  <inkml:trace contextRef="#ctx0" brushRef="#br0" timeOffset="6158.56">11007 7319 547 0,'0'0'103'0,"0"0"43"0,44-42-26 15,-20 24-57-15,1 5-25 0,1 0-17 16,3 1-2-16,-3 4-2 0,2 0 2 16,-5 5-5-16,-2 3 0 15,-3 2 7-15,-3 8 3 0,-4 2-7 0,-3 7 0 16,-6 3 8-16,-2 4-3 0,-2 9-5 16,-6-4-3-16,-10 3-5 0,-3-2 0 15,-7-1-1-15,-14 1-3 0,-9 0-2 16,-6-5-3-16,5-6 0 0,6-9-7 15,4-5-20-15,3-2-36 16,3-5-37-16,5 0-62 0,3-8-76 0,10 3-63 16,5-3-103-16</inkml:trace>
  <inkml:trace contextRef="#ctx0" brushRef="#br0" timeOffset="6614.49">11323 7330 339 0,'0'0'179'0,"0"0"-81"0,0 0 79 16,5-42-90-16,0 31-32 0,3-3-15 15,-1 2 4-15,4-1-11 0,2 3-10 16,2 1-1-16,3 2-21 0,0-1 7 15,1 3 1-15,1 1-8 0,1 4 0 16,-3 0-1-16,3 5 0 0,-3 2-3 16,0 5 2-16,0 4 1 15,-3 3 0-15,1 4 0 0,2 1-2 0,-5 5-2 16,-5 1-1 0,-1 1-9-16,-4-1-3 0,0 0-2 0,-6-3-4 0,-2-3-2 15,-8-2 6-15,0-5 11 0,-3-4 8 16,-2-4 0-16,3-3 3 0,-1-5 0 15,1-1 1 1,2-7 14-16,3-2 17 0,4-5 6 0,1-4 11 0,5-3-2 16,0-4 1-1,11-1 3-15,2-1-10 0,10-3-11 0,5 2-15 16,16-2-8-16,8 2-10 16,5 1-1-16,0 7-10 0,-8 5-23 0,-3 1-29 0,1 4-40 15,-9 3-46 1,1 2-47-16,-3 1-45 0,-10 3-79 0</inkml:trace>
  <inkml:trace contextRef="#ctx0" brushRef="#br0" timeOffset="7055.22">12217 7288 535 0,'0'0'113'0,"0"0"20"0,0 0-34 0,0 0-49 0,0 0-17 15,18-16-12-15,-16 10 3 0,1-4-1 16,-3 2 0-16,0-1 8 0,-3-1 2 16,1 2-5-1,-3 1-9-15,-1-2-16 0,1 4-3 0,-2-1-8 16,-1 3-9-16,0 2-10 16,-5 1 13-16,3 4-15 0,-3 4 3 0,0 5 22 0,3 5 3 15,-3 1-1-15,2 5 2 0,4-2 0 16,1 4 1-16,6 1 11 15,0-4 23-15,8-1 6 0,5 1 0 16,3-5 3-16,7-1-10 0,3-6-8 16,2-5-3-16,1-5-4 15,-1-5 5-15,-2-6 4 16,0-4-3-16,-6-7-4 0,-2-4-10 0,-2-8-9 0,-6 3-2 16,-7-1-28-16,-1 4-20 0,-2 7-9 15,-2 1-17-15,-1 4-49 16,-7 4-24-16,0 3-49 15,-6 6-32-15,3 2-40 0</inkml:trace>
  <inkml:trace contextRef="#ctx0" brushRef="#br0" timeOffset="7274.75">12586 7281 455 0,'0'0'186'0,"0"0"-75"15,0 0 63-15,16-42-114 0,-14 31-51 16,1-2-9-16,-1 3-5 0,1 1-1 16,-3 4 4-16,0-2 2 0,3 6 2 15,-3 1 8-15,0 0 0 0,0 5 6 16,2 7-1-16,-2 3 0 0,0 6-7 16,-2 11-5-16,-4 11-2 0,-4 16-1 15,-3 5-2 1,3 2-1-16,0-3 0 0,2-3 0 0,-3-4-9 0,1 0-23 15,0 1-21-15,-3-3-19 0,-3 0-62 16,1 2-9-16,-1-9-10 0,6-10-59 16</inkml:trace>
  <inkml:trace contextRef="#ctx0" brushRef="#br0" timeOffset="7604.82">12483 7370 521 0,'0'0'127'0,"10"-38"63"16,-2 17-76-16,2-2-57 0,3 0-24 0,3-1-19 15,-1 2-1-15,3 2-9 16,3 2-2-16,2 4 1 0,-2 1 1 15,2 7 3-15,0 0 5 0,1 6-2 16,1 1-3-16,1 7-5 0,-2 3-1 16,-1 4-1-16,-3 3-1 15,-1 3 0-15,-9 5 2 0,-5-1-1 16,-2 4 0-16,-6-4 0 0,-7 2-1 16,-11-3-1-16,-10-3-1 0,-10 0-20 15,-11-1-37-15,0-6-18 0,3-4-5 16,8-7-37-16,5-3-40 0,12-5-99 15</inkml:trace>
  <inkml:trace contextRef="#ctx0" brushRef="#br0" timeOffset="8055.01">13087 7193 10 0,'0'0'400'0,"0"0"-285"0,0 0 35 15,0 0-45-15,0 0-49 0,24-37-24 16,-24 31-9-16,2-2 3 0,-2 4-6 16,-2-1 0-16,-3 2 5 0,-1 0-20 15,-4 2 1-15,2 0 3 0,-7 1 1 16,-1 3 2-16,1 2-4 0,-3 6 1 15,0 6 2-15,-3 0-6 0,5 5-2 16,1 3-2-16,2 4-1 0,3-2 5 16,5 3 19-16,5 0 28 15,2 0-9-15,8-3-13 0,3-2-8 16,8-1-4-16,2-3-2 0,8-2-1 16,-2-8-3-16,2-4-5 0,0-7 2 15,-8-7 0-15,3-3 5 0,-3-4-4 16,-2-5-5-16,-3-6-5 0,-3-11-11 15,-4-6-41-15,-6 7-24 0,-5 4 1 16,-3 10-18-16,-7 8-46 0,-8-3-67 16,-3 5-33-16,0 1-100 0</inkml:trace>
  <inkml:trace contextRef="#ctx0" brushRef="#br0" timeOffset="8485">13180 7254 470 0,'0'0'148'0,"0"0"-33"16,0 0 3-16,0 0-83 0,0 0-27 15,31-39-5-15,-23 29 0 0,0 3 12 16,2-1 22-16,1-1 26 0,2 0 10 16,2-1-17-16,1 1-11 0,2-2-15 15,0 2-16-15,-3 2-12 0,-2 1-2 16,3 3 0-16,-3 0-3 0,0 3-7 15,-3 3 0-15,0 1 1 0,-2 4 3 16,-3 2 2-16,3 3 1 0,-6 4 2 16,1 5 1-16,-3 3 5 0,0 10 0 15,0-3-5-15,-5 2-3 0,2-2 2 16,-4-7-10-16,-4 5-11 0,-2-7-15 16,3 1-4-16,-3-4 10 0,3-4 9 15,-3-6 13-15,0-5 9 0,3-5 3 16,-1-4 1-16,3-6 5 0,6-4 26 15,-3-3 15-15,5-4-7 0,0-3-3 16,10-11 5-16,3-10 1 0,10-2-2 16,3 4-17-16,-3 10-8 0,11 12 4 15,-1 6-6-15,9 2-2 0,4-3-4 16,-7 10-8-16,-3-1-3 16,0-1-14-16,-5 4-70 0,-7-5-71 15,7 1-47-15,-8 4-89 0,3-2-68 16</inkml:trace>
  <inkml:trace contextRef="#ctx0" brushRef="#br0" timeOffset="8942.08">14103 6819 401 0,'0'0'114'0,"0"0"-22"0,21-37 49 16,-14 21-69-16,1 5-42 16,0 3-11-16,0 3 0 0,-3 1-11 0,-3 4-8 15,1 4-5-15,-3 6 5 0,-3 8 8 16,-4 10 14-16,-4 17-5 0,-7 12-15 15,0 6-2-15,0 2-1 16,-3-5-1-16,6-10 0 0,-3-4-2 0,0-3 3 16,0-2 1-16,2-3 1 0,1-3 0 15,-1-3 26-15,8-3 39 16,3-8 2-16,0-9-17 0,5 0-7 0,0-1-7 16,5-1-9-16,3-1-11 15,5-5 19-15,2 0-1 0,6-4-8 0,5 0-2 16,2-6-2-16,6 1-8 15,10-3-6-15,7-4-8 0,1-4-1 0,-5 3-4 16,-11 1-35-16,-13 3-29 0,-5 0-30 16,-2 2-18-16,2 0-47 0,0-11-59 15,-5 5-77-15</inkml:trace>
  <inkml:trace contextRef="#ctx0" brushRef="#br0" timeOffset="9118.04">14046 7156 878 0,'0'0'129'15,"0"0"-13"-15,47-5-5 0,-14 3-97 16,9-3-14-16,4 1-35 16,3-3-60-16,-13 3-65 15,-7-2-14-15,-9 4-10 0,-4 1 11 0,15-2-35 16,-5 0 58-16</inkml:trace>
  <inkml:trace contextRef="#ctx0" brushRef="#br0" timeOffset="9279.25">14527 7156 44 0,'0'0'98'0,"0"0"65"15,0 0-6-15,-18 46-25 0,10-27 4 16,-2 3-11-16,-1 2-39 0,3 7-22 16,-4 1-22-16,4 0-18 0,-5 0-12 15,8-3-2-15,-6 2-6 0,6-1-1 16,-3-4-1-16,6 1-2 0,-1-4-1 15,3-4-21-15,0-4-43 0,5-5-86 16,1-8-50-16,1-2-119 16</inkml:trace>
  <inkml:trace contextRef="#ctx0" brushRef="#br0" timeOffset="9448.02">14671 6963 954 0,'0'0'89'0,"0"0"-7"0,0 0 15 0,0 0-97 0,0 0-83 31,0 0-173-31,0 0-120 0,0 0-99 16</inkml:trace>
  <inkml:trace contextRef="#ctx0" brushRef="#br0" timeOffset="10254.82">15098 7258 411 0,'0'0'177'0,"0"0"-63"0,0 0 10 16,0 0-41-16,0 0-56 0,0 0-18 15,0 0-5-15,0 0-2 0,0 0 1 16,7-24 18-16,-7 18 28 0,0 2-5 16,0-1-11-16,0 1-9 0,0-1-11 15,0 0-5-15,-5 2-7 16,3-3-1-16,-6 4-11 0,-2-1-3 0,2 0 2 16,-8 3-1-16,3 0 3 0,-5 0 1 15,0 5 0-15,0 2-3 16,0 3-11-16,0 3-7 0,0 3 3 15,5 3 12-15,0 3 10 0,0 4 2 16,5-1 3-16,6 4 2 0,-1-1 23 16,3 0 18-16,3 2-5 0,5-5-4 15,2-1-5-15,0-3-2 0,6-7-8 16,-3-1 10-16,2-7 11 0,1-6 2 16,-1-2 3-16,1-9-9 0,-3-4-13 15,0-4-7-15,-1-6-10 0,-1-8-3 16,4-13-3-16,1-1-7 0,-3 5-3 15,-3 10 2-15,-5 15 6 0,0 6 1 16,1-2 1-16,-1-1 0 0,0-1 0 16,3 2 1-16,2 2 4 0,-2 1 1 15,-1-1 2-15,4 3 3 0,-1 2-3 16,3-1-3-16,3 5-1 0,-3-1-3 16,-1 3 0-16,-1 0 0 0,-1 5-1 15,0 6 0-15,-2 2 0 16,0 5 1-16,0 4-1 0,-3 4 1 15,-3 1-1-15,1 4 2 0,0-1-2 16,-3 1 0-16,2-2 0 0,-2-3 1 16,3-1-1-16,-1-1 1 0,1-7 0 15,2-2-1-15,0-6 4 0,3-4 1 16,0-5 11-16,0 0 26 0,4-9-3 16,1-3-12-16,5-6-5 0,1-8-8 15,6-9-7-15,6-14-4 0,8-9-3 16,0 7 0-16,-11 13 4 0,-4 16 8 15,-9 13-8-15,-2 4-4 0,0-1-1 16,2 1 1-16,4 2-1 0,-4 3-1 0,-5 0-1 16,1 7 2-16,-4 2 1 15,1 2 1-15,3 3 2 0,-6 6 0 0,2 1-3 16,1 2 0-16,0 3-10 0,-3-1-35 16,5 3-13-16,-2-3-21 0,0 3-34 15,2-3-35-15,8 13-72 16,-5-11-95-16,0-1-101 0</inkml:trace>
  <inkml:trace contextRef="#ctx0" brushRef="#br0" timeOffset="15088.79">4023 8948 204 0,'0'0'71'0,"0"0"-13"0,0 0 5 0,0 0-12 15,0 0-11-15,0 0-12 16,0 0 4-16,0 0 1 0,0 1-17 0,-2 5 2 16,-1 3 26-16,0 5 8 0,1 7 5 15,-6 11-10-15,3 17-11 0,0 17-2 16,0 7 8-16,-1 2 5 0,6-4-4 15,-2-6-11-15,-3 1-7 0,-1-2-13 16,-4-1-7-16,0-3-1 0,-1-6-1 16,1-2-1-16,2-2 1 0,3-7-3 15,-3-1-3 1,6-10-39-16,-3-9-43 0,2-6-28 16,1-3-30-16,-1 2-32 0,0-3-83 0</inkml:trace>
  <inkml:trace contextRef="#ctx0" brushRef="#br0" timeOffset="15598.84">3928 9312 188 0,'0'0'70'0,"0"0"5"0,0 0 18 15,0 0-28-15,0 0-27 0,23-31-5 16,-18 23-1-16,3 3 3 0,-1-3-9 16,1 1 8-16,0 0 7 0,5 1 7 15,0-3-9-15,0 2-1 0,5 0 5 16,2-2-4-16,1 2-14 0,0 4-4 16,2 0 4-16,0 2-2 0,1 1-1 15,-4 4 4-15,4 4-2 0,-4 3-9 16,-4 1-3-16,-3 1-5 0,-8 5-1 15,-3-1 1-15,-2 1 6 0,-5 2 11 16,-5 1 9-16,-8 0 7 0,-5 0-10 16,-3-2-11-16,-8 2-9 0,-7 0-6 15,-8 0-2-15,5-1 1 16,8-7-3-16,7-2-7 0,11-5-17 0,3-2-23 16,-6 1-27-16,3 0-24 15,-3-1-40-15,6 1-52 0,4-4-39 0,4-1-118 0</inkml:trace>
  <inkml:trace contextRef="#ctx0" brushRef="#br0" timeOffset="16054.28">5568 9090 357 0,'0'0'215'0,"0"0"-50"0,0 0-10 15,0 1-56-15,0-1-29 0,0 0-48 16,0 0-14-16,0 0-4 0,0 0-4 16,3 0-35-16,-3 0-31 15,8-1-60-15,-1-4-127 0,-1 4-155 0</inkml:trace>
  <inkml:trace contextRef="#ctx0" brushRef="#br0" timeOffset="16179.29">5659 9458 702 0,'0'0'98'16,"0"0"11"-16,0 0 22 0,0 0-84 16,0 0-35-16,0 0-12 0,0 0-14 15,0 0-73-15,-34 19-76 0,34-21-51 16,-2-1-100-16</inkml:trace>
  <inkml:trace contextRef="#ctx0" brushRef="#br0" timeOffset="16717.93">6491 9093 349 0,'0'0'86'16,"0"0"0"-16,0 0 15 0,0 0-41 15,0 0-28-15,0 0-14 0,13-11 17 16,-11 11-7-16,1 1-2 16,-1 6 8-1,4 1 8-15,-6 9-3 0,2 10 2 0,1 13 2 0,-3 19 5 0,0 10-4 16,0 5-1-16,0 1-2 0,-3-3-6 15,-2-1-10-15,0-1-8 0,-5 0-10 16,2-2-2-16,-5-6-1 0,3 1-3 16,-3-5-1-16,0-7-7 15,0-6-20-15,0-12-12 0,5-9-4 16,3-11-44-16,-3-1-34 0,-2-2-56 16,-1-4-98-16,6 0-86 15</inkml:trace>
  <inkml:trace contextRef="#ctx0" brushRef="#br0" timeOffset="17153.25">6571 9146 308 0,'0'0'24'0,"0"0"44"0,0 0 76 0,36-24-67 16,-20 16-11-16,-1-1 7 0,3 0-2 15,0 3-21-15,3-1-19 0,-3 3-2 16,3 0-6-16,-1 3-4 0,1 1 6 16,0 0 1-16,-3 3 2 0,0 4-7 15,0 5-8-15,-3 4-4 0,-2 2 9 16,-5 5 6-16,-3 2 3 0,-5-2-2 16,-2 4 2-16,-11-2-2 0,-5 1-3 15,-11-1-2-15,-12-1-8 0,-6-4-4 16,1-3-8-16,7-9-16 15,11-5-30-15,10-3-20 0,0 0-29 16,-1-3-31-16,-1-2 8 0,2-2-63 16,5 0-36-16,2 0-97 0</inkml:trace>
  <inkml:trace contextRef="#ctx0" brushRef="#br0" timeOffset="17686.25">7457 9252 173 0,'0'0'70'16,"0"0"21"-16,0 0-9 0,0 0-15 15,0 0-8-15,0 0 20 0,34-32-8 16,-32 29-5-16,1-3-5 0,-3 2-7 16,0-3-3-16,0 3-13 0,0-3 1 15,0 2-14-15,-5-2-9 0,2 1-4 16,-2 0-2-16,0-1-2 0,0 2-2 16,-6 0-2-16,4 3 1 0,-4 0-4 15,-2 2 1-15,3 0-2 16,-3 1-8-16,0 4-12 0,-2 1 9 15,-1 4-16-15,-2 2 8 0,0 6 6 16,0 3 2-16,2 2 7 0,6 3-1 16,2 2 4-16,3 3 1 0,5 0 22 15,3-3 15-15,4-2 2 0,6 0-12 16,5-4-12-16,3-5-5 0,2-1 1 16,3-8 1-16,0-3 13 15,0-5 20-15,0-4 22 0,0-5 8 0,-3-6-13 16,0-2-8-16,-2-4-6 0,-3-7-16 15,-3-9-17-15,-2-13-15 0,-5-11 0 16,-8 7-30-16,0 11-14 0,-5 15 11 16,2 16 1-16,-5 1-1 0,-4 0-21 15,-9 1-28-15,0 0 3 16,-2 4-47-16,-8 5-44 0,8 1-76 16,5 0-109-16</inkml:trace>
  <inkml:trace contextRef="#ctx0" brushRef="#br0" timeOffset="18078.29">8002 9113 534 0,'0'0'73'0,"0"0"20"0,0 0-15 0,3-2-78 0,-3 6-3 0,0 5-1 16,0 3 4-16,-3 7 0 0,-2 4 1 15,0 12 18-15,-3 14 14 0,1 14-3 16,-4 7 0-16,3-2-18 0,-2-3-9 16,0-7-3-16,-1-3-6 0,-2-1-15 15,6 0 2-15,-1-3 4 0,0-1-11 16,3-7-24-16,5-4-42 0,0-9-25 16,0-6-19-16,0-8-58 0</inkml:trace>
  <inkml:trace contextRef="#ctx0" brushRef="#br0" timeOffset="18423.82">7989 9153 518 0,'0'0'85'0,"0"0"69"0,34-27-64 16,-13 17-40-16,-1 0-27 0,1 5 5 16,2-1-2-16,1 3-15 15,-4 1-6-15,1 2 20 0,0 0 2 16,-3 3 2-16,-3 5-9 0,1 3-1 16,-6 3 3-16,-2 4 0 0,-3 3 1 15,-3 0 3-15,-2 0 2 0,-5 1 10 16,-5-3-1-16,-3-1-1 0,-8-3-19 15,-2-2-10 1,-13-2-7-16,-5-4-9 0,-8-7-55 0,-1-4-59 0,4-4-39 16,10-5-38-1,15 6-99-15,6-3-157 0</inkml:trace>
  <inkml:trace contextRef="#ctx0" brushRef="#br0" timeOffset="19024.54">8545 9178 239 0,'0'0'67'0,"0"0"41"0,0 0-36 0,0 0-32 16,0 0-5-16,28-14 11 15,-25 11-12-15,0 3 6 0,-1-1 6 16,-2 1 10-16,3 0-11 0,-3 0 0 15,0 0-16-15,0 0-5 0,0 1-3 16,0 3-6-16,-3-2-7 0,3 3-6 16,-2 1-2-16,-1 1-1 0,0 0 0 15,-2 2 1-15,3 6-1 0,2-1-1 16,-3 3-2-16,3 4 2 0,0 1 1 16,0 2 0-16,5-2 1 0,6 3 0 15,1-1 1-15,4 0 0 0,5-2 5 16,-1-2 13-16,1-1 15 0,5-5 13 15,-3-2 7-15,-2-3 7 0,-1-4 4 16,-1-3 9-16,-1-2-11 16,-3-7-19-16,-2-1-10 0,-5-5 2 0,0-2 7 15,-6-7-7-15,1-5-11 0,-3-1-13 16,0-1-12-16,0-2 0 0,0 3-16 16,-3 4 0-16,1 4 3 0,2 5 2 15,0 3-10-15,0 4-27 0,0 2-14 16,0 2-39-16,2-1-35 15,1 2-33-15,2 3-79 16,0-1-89-16</inkml:trace>
  <inkml:trace contextRef="#ctx0" brushRef="#br0" timeOffset="19431.66">9181 8776 514 0,'0'0'55'0,"0"0"80"0,0 0-25 0,0 0-81 0,25-20-7 16,-22 20-10-16,2 0-9 0,-2 0 0 15,-1 4 3-15,1 4 15 0,0 1 17 16,-1 3 6-16,-2 1-4 16,0 6-18-16,0 3-4 0,-2 0-5 15,-1 8-7-15,0 5 0 0,3 8-2 16,-2 8-4-16,-1 5 0 0,3-7-2 15,-5 0 2-15,5-7 0 0,-3-2 0 16,3 2 0-16,-5-4-5 0,5-1-17 16,-2-5-17-16,-1-8-17 0,1-6-31 15,2 12-69-15,-3-7-39 0,3-2-90 16</inkml:trace>
  <inkml:trace contextRef="#ctx0" brushRef="#br0" timeOffset="19603.56">9540 9420 853 0,'0'0'180'0,"0"0"-81"0,0 0-9 16,0 0-90-16,0 0-50 0,36-30-193 15,-28 21-58-15,-3-2-101 0</inkml:trace>
  <inkml:trace contextRef="#ctx0" brushRef="#br0" timeOffset="20311.97">12410 8682 48 0,'0'0'182'0,"0"0"-103"0,0 0 40 0,0 0-26 16,0 0-29-16,0 0-12 0,31-22-2 16,-28 18 3-16,0 2-7 15,-1 2-10-15,-2-1-1 0,0 1-5 0,0 0-2 16,0 1-8-16,-5 5-1 15,0 0 1-15,-3 5-9 0,-5 7-11 0,-2 0 0 16,-3 4-16-16,0 0-14 16,-3 3-9-16,0 3-23 0,3-4-27 0,0 2-12 15,0 6-14-15,5-8-44 0,0-3-81 16</inkml:trace>
  <inkml:trace contextRef="#ctx0" brushRef="#br0" timeOffset="20568.86">12700 8631 634 0,'0'0'115'0,"0"0"41"16,0 0-19-16,0 0-81 0,0 0-28 15,0 0-15-15,0 0 2 16,-34 38 0-16,16-15-7 15,3 0 0-15,-3 4-2 0,2 0-3 0,1 2 0 16,2-2-3-16,2 1-1 0,4 0-12 16,-1-3-54-16,5-3-66 0,1 8-62 15,2-9-80 1,0-4-169-16</inkml:trace>
  <inkml:trace contextRef="#ctx0" brushRef="#br0" timeOffset="24601.15">4220 11424 156 0,'0'0'134'0,"0"0"-39"0,2-10 7 0,-2 4 6 16,3 3-29-16,-1-1-13 0,-2-2-6 15,0 2-21-15,3-1-3 0,-3 3 10 16,0-2 4-16,0 1 0 0,0 0-2 16,0 3-11-16,0-1-16 0,0 1-16 15,0 3-4-15,-3 7 8 0,3 5 5 16,-2 5 7-16,-1 8-2 0,-2 12-11 15,0 14-4-15,0 11 16 0,2 7-4 16,0-4-4-16,3-6-4 0,0-8 0 16,-5 1-2-16,3-2 1 0,-6-2-4 15,0 2 1-15,3-6-4 0,-3 0-12 16,-2-11-30-16,5-6-4 0,2-9-18 16,1-5-20-16,2-9-24 0,0 7-43 15,2-8-62-15,1 0-96 16</inkml:trace>
  <inkml:trace contextRef="#ctx0" brushRef="#br0" timeOffset="24950.22">4568 11432 488 0,'0'0'116'0,"0"0"-3"0,0 0 45 16,0-36-74-16,0 29-31 0,0 0-19 15,0 0 10-15,0 4-15 16,0-1-11-16,0 2-2 0,-5 2-11 16,3 4-3-16,-1 6 0 0,-2 5 6 15,0 7 6-15,-3 10 2 0,3 15-1 16,0 13-2-16,2 5-3 0,3 1-5 15,0-9-3-15,3-5 1 0,-1-1-3 16,3-5 4-16,0 0-4 0,1-2 1 16,-1-2-1-16,3-3-10 0,-1-7-17 15,1-8-14-15,-3-5-25 0,3-5-37 16,0 4-33-16,2 0-52 0,0-4-29 16,1-5-142-16</inkml:trace>
  <inkml:trace contextRef="#ctx0" brushRef="#br0" timeOffset="25217.42">4186 11893 631 0,'0'0'92'0,"0"0"-1"16,0 0 43-16,34-3-72 0,-14 1-17 16,3-2-2-16,3-2-12 0,0 3-16 15,3-2-11-15,-4 2-1 16,4-1-2-16,-1 0 0 0,-2 3-1 16,5 0-22-16,-3 1-61 0,11 1-62 15,-5 3-96-15,-8-2-89 0</inkml:trace>
  <inkml:trace contextRef="#ctx0" brushRef="#br0" timeOffset="25814.79">5015 12057 166 0,'0'0'91'15,"0"0"-6"-15,0 0 38 0,0 0-40 0,0 0-24 16,0 0-8-16,0 0 5 0,11-20 6 15,-11 18 15-15,0-5 0 16,0 3-29-16,0-2-13 0,0 2-5 0,0-3-2 16,0 2-2-16,0-2-5 0,-5 3-4 15,2-2-9-15,-2 2-4 0,0 1-4 16,-1-1 0-16,1 3-2 0,0 0-3 16,-3 1-8-16,3 1 0 0,-3 1 2 15,1 5 3-15,-1-1 3 16,0 3 1-16,0 5 0 0,3-1-4 15,-5 1 3-15,5 5 2 0,0 0-1 16,-1 2-6-16,6 0-4 0,-2 2 5 16,4-2 7-16,-2 1 2 0,6-2 0 15,1 0 5-15,1-5 13 0,5 1 7 16,0-4 1-16,2 0 4 0,1-4 7 16,-1-4 9-16,4-1 0 0,-4-3 6 15,1-7 2-15,-1-2-11 0,1-2-8 16,-4-1-2-16,-1-7-4 0,-1-3-7 15,-5-7-13-15,0-7-6 0,-5 3-3 16,0 6-9-16,-5 8-7 0,0 11 0 16,-3 0-14-16,-5 1-22 0,-2 4-21 15,-1 3-18-15,-2 0-17 0,-2 2-51 16,-1 0-58-16,6 4-60 0,2-5-139 16</inkml:trace>
  <inkml:trace contextRef="#ctx0" brushRef="#br0" timeOffset="26128.52">5607 11681 786 0,'0'0'140'0,"0"0"-50"0,0 0-23 16,3-1-67-16,-1-1-66 0,-2-6-108 15,0 5-79-15,0-4-157 0</inkml:trace>
  <inkml:trace contextRef="#ctx0" brushRef="#br0" timeOffset="26270.76">5638 11960 778 0,'0'0'120'16,"0"0"13"-16,0 0-46 0,0 0-87 15,0 0-29 1,0 0-97-16,34 2-137 0,-29-11-199 0</inkml:trace>
  <inkml:trace contextRef="#ctx0" brushRef="#br0" timeOffset="27151.58">6728 11348 201 0,'0'0'123'0,"0"0"-56"0,0-9 36 0,3 4-38 0,0 4-18 32,-3-4-11-32,0 2 9 0,0 0 6 15,0 3-2-15,0-1-3 0,0-1-6 0,0 2-8 0,0 0-13 16,0 0-11-16,0 0 0 0,0 3 3 15,0 3 1 1,0 3-2-16,0 3 2 0,0 4 1 16,-6 6 5-16,4 9 5 0,-1 14 3 0,-2 19-5 0,0 9 4 15,0 4 4-15,0-2 1 0,2-5-4 16,-2-3-8-16,-3-3-1 0,0-2-8 16,-2-1-5-16,-3-5 2 0,0-3-6 31,0-3-4-31,0-2-6 0,0-9-2 15,6-1-7-15,-4-9 3 0,9-8-18 16,-3-8-36-16,5-4-56 0,-3 1-56 16,3-4-115-16,0-1-172 0</inkml:trace>
  <inkml:trace contextRef="#ctx0" brushRef="#br0" timeOffset="27625.19">6612 11639 334 0,'0'0'56'0,"0"0"45"0,0 0-5 0,0 0-41 0,29-43-20 15,-16 32 11-15,-1 0 23 0,7-1-5 16,-1 0-5-16,2-1-11 0,6 2-5 16,-5-1-7-16,5 4 0 0,-1 2-11 15,4-1-1-15,-3 3-8 0,2 3-6 16,1 1-2-16,-1 1-3 15,-2 5 1-15,-3 2 3 0,-5 7-2 0,0 0 4 16,-7 5-2-16,-4 3 2 0,-7 1 3 16,-2 2 6-16,-6 0 2 0,-5-2 0 15,-5-1-7-15,-5-2-7 0,-3-1-1 16,-8-1-4-16,-10 0-1 16,-5-1-2-16,-2 1 0 0,4-8-16 15,6-2-13-15,7-7-8 0,8-1-8 16,6 0-10-16,4-1-11 0,-4 0-43 15,-1-4-39-15,3-3-71 0,10 1-103 0</inkml:trace>
  <inkml:trace contextRef="#ctx0" brushRef="#br0" timeOffset="28081.3">7612 11544 217 0,'0'0'135'0,"0"0"-65"0,0 0 54 0,0 0-40 15,5-3-6 1,3-1-6-16,2 1-1 0,6 0-7 0,2 1-2 0,3-4 13 15,-1 4-9-15,6-2-17 16,0-1-13-16,2 3-17 0,-2 0-11 16,3-1-5-16,-1 1-3 0,-2 0-3 15,2 1-20-15,1 1-18 16,-3 0-16-16,2 0-24 0,-2 0-30 0,0 0-43 16,2 1-42-16,-5 1-72 0</inkml:trace>
  <inkml:trace contextRef="#ctx0" brushRef="#br0" timeOffset="28347.24">7703 11714 536 0,'0'0'112'0,"0"0"-19"0,0 0 69 16,0 0-67-16,0 0-26 0,49 4-27 15,-23-8 6-15,7-1-1 0,8-2-14 16,6 2-2-16,2-1-4 0,-5 3-15 16,-3 3-4-16,-2 0-8 0,0 0-2 15,2 1-16-15,1 1-43 0,-1 1-33 16,0 0-63-16,1-1-76 0,-11-1-74 16</inkml:trace>
  <inkml:trace contextRef="#ctx0" brushRef="#br0" timeOffset="28852.37">9132 11243 352 0,'0'0'49'0,"0"0"71"0,0 0-33 0,0 0-45 0,0 0-3 16,15-10-2-16,-15 10-2 0,3 4-15 15,-3 3 2-15,0 6 23 0,-3 2 6 16,0 17-9-16,-2 15-1 0,-2 16-1 15,-1 7-4-15,0 2-11 16,0-2-13 0,0-5-4-16,1 3-6 0,-1-3 3 0,-5-1-2 0,0-1-2 0,-2-5-1 15,-1 1 1-15,1-4-1 0,-1-3 0 16,3-2-9-16,0-6-7 0,6-12-15 16,-1-6-26-16,5-12-48 0,1-4-50 15,-1 1-98-15,3-6-185 0</inkml:trace>
  <inkml:trace contextRef="#ctx0" brushRef="#br0" timeOffset="29401.81">9031 11497 440 0,'0'0'38'0,"0"0"83"0,0 0-45 0,41-26-24 16,-28 18-25-16,8-1-4 0,-3 0 5 15,0 0-17-15,0 1-3 0,3 1 16 16,-1 2 7-16,1 3 16 0,0-1-3 16,-1 2-19-16,1 1-7 15,0 2-13-15,-3 2-3 16,2 2 0-16,-2 3 1 0,1 2-2 0,-1 1 2 0,0 3-1 15,0 3-2-15,-5 0 1 16,-3 0-1-16,-2 2 2 16,-3 0 11-16,-5-1 10 0,-3-1-5 0,-4 0-3 0,-6 1-3 15,-3-2-2-15,-10-3-1 16,1-1-1-16,-4 0-6 16,-7-5 2-16,-8 2-2 0,-5-1-2 0,0-6 0 0,2 1-2 15,14-4-25-15,12 0-18 16,6-5-14-16,2 3-21 0,-3 0-17 15,3-2-21 1,3-2-17-16,2-1-45 16,8 4-103-16</inkml:trace>
  <inkml:trace contextRef="#ctx0" brushRef="#br0" timeOffset="30152.53">9798 11849 262 0,'0'0'53'0,"0"0"40"0,5-5-3 0,-5-1-61 0,0 4-22 0,0-4-7 16,-2 2 0-16,-1 0 1 15,-5-2 0-15,3 6 16 0,-3-2 16 16,-2 2 1-16,0 0 5 0,-1 2-8 16,-4 5-10-16,2-1-13 0,-5 3-1 15,2 3-1-15,1 3 8 16,-1-1 2-16,4 5 3 0,1-3-3 0,3 2-3 16,3 1-5-16,5-3 3 0,0 1 14 15,5 0 4-15,3-4-5 0,0-2 2 16,7-1 8-16,1-3 2 0,-1-2-1 15,1-3-5-15,5 0-2 0,-3-2 7 16,2-3 0-16,-2-1 6 0,3-3 6 16,-5-2-2-16,-1-1-13 0,3-3-9 15,-2-2-6 1,-3-5-4-16,-6-4-1 0,-1-1-4 16,-1 3-4-16,-5 0-2 0,-5 2-1 15,-3 4-1-15,-3 3-2 0,-1 3-2 16,-4 2 0-16,3 2-23 0,-2 3 2 15,-1 1-17-15,1 2-32 0,2 5-29 16,2 7-61-16,4-1-98 0,4-1-119 0</inkml:trace>
  <inkml:trace contextRef="#ctx0" brushRef="#br0" timeOffset="35517.05">11051 11825 203 0,'0'-2'77'0,"0"2"6"0,0-3 9 15,0 1-13-15,0 0-19 0,0 2-10 16,0 0 3-16,0 0-12 0,3 0-12 15,-3 0-1-15,5 0 1 0,0 0-3 16,3 0-3-16,0 2 5 0,2 3 1 16,3-2 4-16,5-1-1 0,0 3-7 15,3-3-5-15,2 0-6 0,0-2 0 16,1 0 0-16,-1 0 3 0,-2-1 5 16,-1-3 4-16,-2 0-3 0,0 1-1 15,-2-4 7-15,-3 2-2 0,0-3-1 16,-6-2 7-16,1-1-6 0,0 1-5 15,-5-3-5-15,-1 0-6 0,-2-2-4 16,0 3-5-16,-2-4-1 0,-6 1 0 16,0 2-1-16,-2-1 0 0,-3 0 0 15,0 3-2-15,-5 1-1 0,2 3-4 16,-4 3 2-16,-1 3-6 0,-2 1 2 16,-1 4 1-16,1 3 5 0,0 4-2 15,0 1 3-15,2 5 0 0,-2 2-1 16,5 0 2-16,-3 4-1 0,6-1-2 15,-1 1 4-15,8 0-2 0,1-1-1 16,1 3 3-16,4-4 0 0,2-1 3 16,2 1 4-16,6-3 6 0,2 2 0 15,3-1-2-15,3 0 2 16,-1-3 1-16,3 1 5 0,3-3 3 16,0-3-1-16,2-2-1 0,0-2-4 15,-2-5-7-15,2-1-2 0,3-1-4 16,-3 0-3-16,1-3-12 15,-1-4-31-15,0-2-31 0,-2 0-39 0,-1-3-41 16,9-5-86-16,-8 0-112 0</inkml:trace>
  <inkml:trace contextRef="#ctx0" brushRef="#br0" timeOffset="35689.94">11659 11959 777 0,'0'0'98'0,"0"0"-1"0,0 0-16 16,0 0-68-16,-13-21-13 0,10 12-108 15,3-1-50-15,3-2-6 0,2 3-90 16,0-1-65-16</inkml:trace>
  <inkml:trace contextRef="#ctx0" brushRef="#br0" timeOffset="36395.23">12100 11815 14 0,'0'0'387'0,"0"0"-325"0,0 0 37 15,0 0-32-15,-38-10-36 0,30 8-2 16,3-4 30-16,2 4 15 0,-2-1-3 15,0-3-10-15,5 3 4 16,0-4-14-16,0 1 0 0,0-2-6 16,0-2-11-16,0 0 0 0,0-1-4 15,0 1-15-15,-3-2-11 0,-2 1-1 16,0 0-3-16,-5-1-6 0,-1 3-15 16,3-1-2-16,-4 3-4 0,1 3-99 15,-2-2 111-15,-2 6-3 0,-1 0-24 16,1 6 35-16,-1 2 3 0,1 2-1 15,2 3-10-15,3 0-11 0,2 0 12 16,3 3 8-16,5-1 2 0,0 1 1 16,0-1 1-16,5 1-5 15,3-3 7-15,-1-1 9 0,4-3 15 0,-1-1 2 16,0-5 6-16,1-2-3 0,-1-1 4 16,0 0-2-16,3-3-5 0,0-5-16 15,-3-2-3-15,1 0-1 0,2-2 1 16,-6 1-1-16,1 1-3 0,3-2-3 15,-6 2 2-15,0 1-2 16,-3 2 1-16,1 3-1 0,2 1 0 0,-5 0-2 16,0 3-1-16,3 1-3 0,-3 5 5 15,0 1 0-15,2 6 1 0,1 1 0 16,2 11 0-16,3 9 1 0,0 10 0 16,5 13 5-16,-1 3 1 0,1 1-2 15,-5-7-2-15,-3-6 1 0,-2-3-4 16,-3-3-1-16,0-5-3 15,0-9 0-15,-5-3 1 0,2-10 2 16,-2-4-1-16,-3 2-1 0,0-4-2 16,-2 0-3-16,0-7-5 0,-3-2 13 15,-3-3 0-15,3-6 0 0,1-4 3 16,-1-6 1-16,2-3-4 0,1-3 6 16,2-4 11-16,3 0 5 0,2-3-5 15,3 2-7-15,6 2-8 0,4 1-2 16,0 0-3-16,3 3-24 0,8 3-30 15,2-1-59-15,11 1-59 0,-3 1-59 16,-3 7-106-16</inkml:trace>
  <inkml:trace contextRef="#ctx0" brushRef="#br0" timeOffset="36510.18">12351 12001 522 0,'0'0'167'0,"0"0"24"0,0 0-40 15,10 4-69-15,-10-4-41 0,0 1-13 16,3-1-8-16,0 0-20 0,-1-1-5 15,3-1-73-15,-2-2-88 16,5-2-85-16,-3-2-54 0</inkml:trace>
  <inkml:trace contextRef="#ctx0" brushRef="#br0" timeOffset="37355.49">12870 11523 309 0,'0'0'83'16,"0"0"39"-16,0 0 2 0,0 0-29 0,21-41-20 0,-18 33-19 16,2-2-18-16,-3 2-9 0,1 1-7 15,0 5 2-15,-1-3-8 0,1 5-16 16,-3 0 0-16,2 1 4 0,4 5 3 15,-1 5-2-15,-3 4-5 0,6 1 1 16,-3 10 1-16,3 8-4 16,2 11 4-16,-2 11-2 15,0 4 1-15,-3-3-1 0,-5-9 1 0,0-5-1 0,0-4-12 16,0-3-23-16,0-8-4 0,0-5 14 16,-3-5 14-16,1-2 8 0,-3 0 2 15,2 1 1-15,-2-3 0 16,0-5 2-16,2-6-2 15,-2-3 6-15,5-2-2 16,-3-7-4-16,3-2 12 0,0-3 15 16,3-3 5-16,5-3-7 0,-1 0-4 15,4-2-6-15,2 0-3 0,2-1-5 16,1 2-1-16,2-2-1 0,2 0-2 16,1 1 0-16,0 2-3 0,-3 0 2 15,0 0 2-15,0 2 9 0,0 0-2 16,-2 2-7-16,-1 0-2 0,1 3-1 15,-6 3-1-15,0 2 0 0,-2 4 0 16,-3 0 0-16,-2 1 0 0,-1 3 4 16,-2 2 1-16,0 4-5 0,0 3 5 15,0 3 2-15,-2 6-2 0,2-2-1 16,-3 3-3-16,3 1 0 0,0 2 0 16,0-1 0-16,3 0 3 15,-3-1 8-15,2-1 16 0,4-3 0 16,-6 2 2-16,2-3-5 0,-2 1-7 15,0-5-11-15,3 0-5 0,-3-1 0 16,2-1-2-16,1-4-3 0,2 0-19 16,-2-2-24-16,4-1-13 0,-4-1-28 15,5-1-52-15,0 0-39 0,-1-1-45 16,1-2-104-16</inkml:trace>
  <inkml:trace contextRef="#ctx0" brushRef="#br0" timeOffset="37936.5">13563 11795 500 0,'0'0'83'0,"0"0"19"0,5-22 14 0,-2 11-80 16,-3 1-26-16,0 2-3 0,0 2-6 15,-3 0-1-15,3 3 0 0,-3 2 0 16,-2 1 1-16,3 0-1 0,-1 4-1 16,1 6 0-16,-1 2 0 0,3 5 0 15,-3 1 1-15,3 0-1 0,3 1-2 16,0 2-8-16,4-2 4 0,-2-2 6 15,3-2 1-15,-3-3 4 0,3-2 14 16,0-2 17-16,0-4 21 0,-1 0 3 16,1-4-4-16,2 0-5 15,-2-5 1-15,5-3-15 0,-3-3-16 16,1-1-2-16,2 1-2 0,-3-3-4 16,0-3-4-16,1 2-4 0,-6-5 2 15,5 1-1-15,-7-1 1 0,2 0 11 16,0 3 4-16,-2 1-3 0,2 2-4 15,-2 2-4-15,-3 5-6 0,2-1-2 16,1 5-2-16,-3-1 0 0,2 1-3 16,-2 3 1-16,0 0-3 0,0 4-1 15,3 3 2-15,-3 4 3 0,0 6 1 16,0 3-2-16,0 3 2 0,-3 10-1 16,3 9 0-16,0 5-8 0,0 1 1 15,5-4 5-15,-2-3 3 0,2-4 0 16,-2-10-1-16,-3-1 1 0,0-9 1 15,-3 0 1-15,-2 3-2 0,-3 0 2 16,-2 1-2-16,-3-5 0 0,-5-2-12 16,0-7 2-16,0-1-14 0,-8-5-38 15,3-1-27-15,-8-3-54 0,5-4-96 16,3-2-107-16</inkml:trace>
  <inkml:trace contextRef="#ctx0" brushRef="#br0" timeOffset="38246.44">13948 11825 239 0,'0'0'262'0,"0"0"-180"0,0 0 10 0,15-14-18 0,-7 11-47 16,-3 3-17-16,-2 0 2 0,-1 6-7 15,-2 3 13-15,0 5 26 16,-5 3 11-16,0 6-1 0,-3 2-8 0,1 12-25 16,1 7-15-16,-1 9 0 0,4 0-6 15,-2-1 0-15,2-4-11 0,1-10-35 16,2 2-33-16,-3-2-165 0,3-13 107 15,0-5-219-15</inkml:trace>
  <inkml:trace contextRef="#ctx0" brushRef="#br0" timeOffset="38581.04">14018 11889 618 0,'0'0'119'15,"0"0"16"-15,23-38 9 0,-10 22-93 16,0-2-42-16,0 5 3 0,-3 2-7 16,3 0-3-16,-3 4-1 0,1 3 2 15,-1 1 1-15,-2 3 5 0,-1 1 9 16,1 4 1-16,0 4-8 0,0 4 6 15,-3 4 4-15,0 0-1 16,-2 2-2-16,-3 0-7 0,-8 0-8 16,-2-4-3-16,-3 1-2 0,-3-4-8 15,-2-2-23-15,-3 0-27 0,-2-6-41 16,2 1-55-16,-12-5-65 0,7-7-74 16</inkml:trace>
  <inkml:trace contextRef="#ctx0" brushRef="#br0" timeOffset="39024.06">14359 11865 266 0,'0'0'145'0,"0"0"-42"0,0 0-4 16,0 0-48-16,0 0-45 0,28-39 8 15,-23 29 23-15,0 0 5 16,3 0 20-16,-5 3 0 0,-1-1 1 0,1 1-5 16,0 1-5-16,-3 0-19 0,0 4-18 15,0-3-9-15,-3 4-7 16,0 0-11-16,-2 1-11 0,-5 0-8 0,0 4 3 16,2 3 3-16,-5 4-2 0,0 3 2 15,0 1-4-15,3 4 5 0,-1 1 11 16,4 0 2-1,1 0 10-15,4-1 0 0,2-1 7 0,2-2 15 0,9-1 13 16,-1-4-1-16,3-1-10 0,0-6 1 16,0 0 15-16,0-4 7 0,0-7 23 15,0-1 0-15,-6-3-8 16,1-1-14-16,-3-3-20 0,-2-4-10 16,-3-5-12-16,-3-3-6 0,-4-1-18 15,-4 3-11-15,-2 5-18 0,-2 5-22 16,-3 5-30-16,0 3-41 0,-6 4-27 15,-7 2-56 1,6 1-39-16</inkml:trace>
  <inkml:trace contextRef="#ctx0" brushRef="#br0" timeOffset="39495.12">14723 11370 414 0,'0'0'73'0,"0"0"13"0,0 0-15 16,0 0-60-16,16-18-11 16,-16 18-11-16,0 1-27 0,-6 9 35 15,1 1 3-15,-3 8 8 0,1 3 4 0,-4 11 8 16,1 15-12-16,0 9-6 16,-1 3-2-16,4-3-3 0,-1-6-16 15,-2-4 8-15,2-5 11 0,0-5 0 0,0-6 24 16,3-7 32-16,5-6 17 0,-2-3 7 15,-1 1-8-15,0-4-11 0,3 5-2 16,0-10-23-16,0 0-17 0,6-6 11 16,4-1 18-16,3-1-11 0,2-3-14 15,3-3-6-15,3 0-8 0,0 1-4 16,5-4-3-16,-1 2-2 0,-1-1 0 16,2 1-10-16,-1 1-16 0,-1-2-23 15,-4 1-33-15,1 1-29 16,0-3-28-16,-8 2-69 0,-3 0-89 0</inkml:trace>
  <inkml:trace contextRef="#ctx0" brushRef="#br0" timeOffset="39715.46">14589 11694 773 0,'0'0'157'0,"0"0"-52"0,0 0 3 16,44-10-55-16,-26 5-37 0,2 1 1 15,1-3-10-15,5 2-5 0,-5-1-2 16,4-2-3-16,-1 3-38 0,2-2-48 16,-1 3-53-16,6-3-46 0,-5 1-39 15,-3 2-76-15</inkml:trace>
  <inkml:trace contextRef="#ctx0" brushRef="#br0" timeOffset="40216.74">15054 11431 258 0,'0'0'140'0,"0"0"-39"0,0 0-15 15,0 0-40-15,0 0-27 0,0 0-3 16,28 44-1-16,-28-23-10 0,-5 4-3 16,0 9-2-16,-3 9-1 0,-2 8 0 15,2 2 1-15,-5-3 0 16,3-8-1-16,2-8 0 0,3-6-2 16,0-7 3-16,2-7 0 0,1-1-1 15,-1 0 1-15,0-1 0 0,1-2 1 16,2-5 0-16,0-3 9 0,5-2 53 15,0 0 22-15,3-6-6 0,0-3-11 16,-1-3-2-16,6-3-15 0,0-1-11 16,0-4-12-16,3 2-9 0,2-2-1 15,-3 2-1-15,3-1-5 0,0 1-4 16,0 2-2-16,1-1-2 16,-1 5-4-16,0-1 0 0,-3 3 0 15,1 0 0-15,-3 2 0 0,0 2 0 16,-3 2-2-16,-5 4 2 0,0 0 0 15,-2 0 0-15,-1 8 1 0,1-1-2 16,-3 6 0-16,0 1 1 0,-3 7-2 0,1 3 1 0,-3 3 1 16,0 2-2-1,-3-1 4-15,3 1-4 0,2 1 1 0,-2-1-2 0,5-4-10 16,0 0-9-16,0-1-15 0,2-8-46 16,4 1-56-16,1-8-73 15,1-6-74-15</inkml:trace>
  <inkml:trace contextRef="#ctx0" brushRef="#br0" timeOffset="40631.23">15490 11858 599 0,'0'0'138'0,"0"0"-38"0,0 0-9 0,34-9-69 15,-21 5-16-15,0-2-2 0,2 2 3 16,1-3 36 0,-1 2 17-16,1-2 7 0,2 3-8 0,-5-3-5 0,2-1-18 15,1 3-11-15,-1-3-10 0,-2-1-5 16,0-1-7-16,-2 0 0 0,-4-3-2 16,1 2-1-1,-3 0-5-15,-5-1-32 0,0 3 6 0,-7 0 0 16,-4 3 5-16,-4 2 13 0,-1 4 11 15,-7 3 2-15,0 5-3 16,-1 3 3-16,1 8-2 0,-3 2 2 0,6 1 1 16,-1 5 13-16,5 0 23 0,4 2 20 15,1 1 14-15,6-6-2 0,0 1-22 16,5-3-20-16,8-5-15 0,2-1-6 16,5-5-6-16,6-8 0 0,10-3-46 15,8-1-52-15,7-9-39 0,6-1-31 16,-3 0-29-16,-7 0-54 0,-14 1-49 15</inkml:trace>
  <inkml:trace contextRef="#ctx0" brushRef="#br0" timeOffset="41090.73">16180 11699 460 0,'0'0'183'0,"0"0"-38"0,0 0-16 0,26-36-42 0,-23 25-78 15,-1-2-9-15,-2 2-6 0,-5 1-24 16,-3 2 7-16,-2 3 10 0,-3 0 10 16,-5 3 1-16,3 2-1 0,-3 0 3 15,-1 7 0-15,-1-1-2 0,-1 2 2 16,0 4-2-16,3 1-3 0,-2 0-21 15,2 0-1 1,2 3 12-16,3-2 11 0,0 1 4 0,5 1 0 0,3-2 1 16,3 3 2-16,2-4 3 0,2 2-2 15,6-2 9-15,2 0 8 0,6 1 7 16,-1-1-3-16,4-2 6 0,1-2 6 16,1 0 0-16,0-2-7 0,2 2-11 15,0-1-5-15,0-2-1 0,1 2 7 16,-4 1 8-16,1-2-1 0,0-1 4 15,-6 3-2-15,1 1-5 0,-6-1-10 16,-5 1 1-16,-2 0 3 0,-3-2 0 31,-8 1-11-31,-5-1-3 0,-8 1-4 16,-2-2-7-16,-11-2-27 0,-9-3-29 16,-9 2-27-16,-5-3-23 0,8-1-24 15,5 0-26-15,5-5-41 0,13 3-85 16</inkml:trace>
  <inkml:trace contextRef="#ctx0" brushRef="#br0" timeOffset="41425.89">16410 11705 243 0,'0'0'242'0,"0"0"-103"0,0 0-25 0,24-42-30 15,-22 33-69-15,1 1-10 0,-1 1 14 16,-2 5 8-16,0 2 20 0,-2 0-29 16,-1 5 14-16,-2 5 44 15,-3 4-5-15,1 1-23 0,-4 8-31 16,1 2-11-16,2 1-2 0,-2 4-4 0,-1 1-3 15,1-2-6-15,2-1-11 16,1-1-4-16,-1-1-6 0,0-2-10 16,5-3-29-16,1-4-35 0,4-1-63 15,6-6-98-15,0-6-183 0</inkml:trace>
  <inkml:trace contextRef="#ctx0" brushRef="#br0" timeOffset="41578.54">16558 11586 900 0,'0'0'132'16,"0"0"8"-16,0 0-37 0,-3-36-90 15,-2 26-13-15,0 2-66 0,2-1-42 16,3 6-89-16,-5 0 6 0,5 3 6 16,0 0-17-16,5 2-114 0</inkml:trace>
  <inkml:trace contextRef="#ctx0" brushRef="#br0" timeOffset="42051.03">16713 11698 493 0,'0'0'145'0,"0"0"-44"0,0 0 21 15,28-39-73-15,-15 26-37 0,3-1 18 16,2 1-4-16,-3 1 4 0,3 4 7 16,0 2-12-16,-2 0-6 0,-1 4-6 15,-2 2 3-15,0 1-6 0,-5 5-6 16,0 0-2-16,-6 2-2 0,1 6 0 16,-3 3 0-16,-3 4-1 15,-5 2 0-15,-2 5-3 0,-3 3-3 16,-5-1-9-16,0 1-8 0,-5-2-14 15,0 0-1-15,-3-2-3 0,-3-3 8 16,3-3 21-16,3-1 13 0,2-2 2 16,3-4 21-16,5-2 18 0,1 0 4 15,6-5-12-15,1 0-12 0,3-2-11 16,2-3 12-16,5-2 13 16,0 0 18-16,8 0 6 0,2 0-16 0,1-2-16 15,5-1-2-15,-1-2-11 0,4 1-8 16,-1-3-6-16,3 2 0 0,2-3-6 15,-2 1-34-15,-3 0-31 0,3-1-19 16,-3-1-19-16,0 0-16 16,-4 1-14-16,-4-6-27 0,-5 5-8 0,-4-2-113 0</inkml:trace>
  <inkml:trace contextRef="#ctx0" brushRef="#br0" timeOffset="42224.85">16710 11786 770 0,'0'0'178'0,"0"0"-24"0,0 0-31 0,0 0-37 15,39 0-69-15,-21-2-16 0,5 0-1 0,0-5-36 16,3 3 0-16,3-2-24 0,-1 2-1 16,6-2-24-16,7 3-36 0,3 0-44 15,-8 1-58-15,-7-1-77 0</inkml:trace>
  <inkml:trace contextRef="#ctx0" brushRef="#br0" timeOffset="42617.51">17299 11806 498 0,'0'0'153'15,"0"0"-74"-15,0 0-16 16,0 0-44-16,0 0-14 15,0 0-3-15,42 4 3 0,-32-4 9 0,3 0 34 16,0-3 22-16,-3 1-1 0,3 1-9 0,-5-2-15 16,2-3-17-16,-2-2-13 0,0 1-14 15,-3-3-1-15,-3 1-14 0,-2-2-9 16,-5 3-7-16,-3 0-9 0,-5 4 2 16,-2 0 22-1,-6 1 14-15,-2 3 1 0,2 0 2 16,-4 7 5-16,1 2 1 0,-2 1 1 15,3 3 7-15,0 1 11 0,0 5 11 0,5 1 6 0,2 1-8 16,3-1 3-16,5 1-3 0,3-4-7 16,3 0-9-16,2-1-6 0,2-3-7 15,9-1-5-15,2-4 4 0,2-2-6 16,3-1-5-16,3-3-44 0,2-2-38 16,5 0-32-16,3-3-26 15,-2-4-29-15,15-4-35 0,-8-1-60 16</inkml:trace>
  <inkml:trace contextRef="#ctx0" brushRef="#br0" timeOffset="43036.87">17733 11714 360 0,'0'0'146'15,"0"0"-43"-15,0 0-32 16,0 0-35-16,0 0-23 0,0 0 19 0,-2-35-5 0,-1 29-13 15,-2 1 6-15,0 3 2 0,-3 1 3 16,0-1-8-16,-5 2-9 16,3 3-2-16,-5 4-6 0,-4 1 0 15,-1 5-1-15,-1 3 2 0,-2 4-2 16,2 2 1-16,3 0 0 0,3 3 1 16,2-1 5-16,2 0 17 0,6 0 4 15,5-2-5-15,0-1-8 0,8-3 3 16,2 2 3-16,3-7 1 0,3-3 16 15,-1-2-2-15,6-5-4 0,-3-3 11 16,3-3 0-16,-1-4-11 16,1-3-9-16,0-3-2 15,-3-4-2-15,0-7 9 0,-3-10 1 0,1-16-2 0,2-15 1 16,-3-6 6-16,1 2-3 0,-6 9-8 16,-2 13-11-16,-5 6-9 15,2 8-2-15,-3 6 2 16,1 6-2-16,-3 2 0 15,2 5-1-15,-2-3-6 0,6-1-23 16,-4-3-20-16,1 5-29 0,-1-2-43 16,4-3-55-16,-1 4-105 0,-3 1-140 0</inkml:trace>
  <inkml:trace contextRef="#ctx0" brushRef="#br0" timeOffset="43926.28">13082 12648 423 0,'0'0'109'0,"0"0"-40"0,0 0 19 16,0 0-33-16,0 0-12 0,16-6-12 16,-16 5-6-16,0 1-2 15,2 0-12-15,-2 2-7 0,0 2-1 16,3 4 0-16,-3 6 3 0,0 4 7 15,0 3 3-15,3 1 0 16,2 5-9-16,0-1-2 0,5 3-2 0,1-2 1 16,1-1 0-16,4-4 7 0,2-1 22 15,0-1 21-15,3-7 10 0,2-2 4 16,-2-3 7-16,-3-7 5 0,0-1-8 16,3-4-8-16,-3-5-13 0,-3-5-13 15,-2-3-7-15,-3-3-6 0,-2-2-6 16,0-6-3-16,-5-6-8 0,-1-8-8 15,1-5-4-15,-1 5-30 0,-2 10-12 16,3 12-14-16,-1 9-17 0,4 0-38 16,-1 1-57-16,3 0-53 0,10 3-62 15,-5 4-43-15</inkml:trace>
  <inkml:trace contextRef="#ctx0" brushRef="#br0" timeOffset="44575.04">13795 12678 267 0,'0'0'115'0,"0"0"-9"0,0 0 19 0,0 0-50 0,0 0-39 16,19-32 15-16,-14 27 19 0,0-2-19 15,0 0-2-15,0 1 0 0,-2-1 5 16,2 1-12-16,-2 0-4 0,-1-2-3 16,-2 4-7-16,0-4-6 0,0 4-5 15,0-3-8-15,0 0-5 0,-2 2-4 16,-1-1-9-16,-5 2 1 0,0 1-5 16,1 3-11-16,-4 0-4 0,-2 4 0 15,1 6-14 1,-1 2-194-16,-3 8 219 0,1 2 17 0,-1 4 12 0,1 8-5 15,2 6-5-15,0 5-1 16,5-1 0-16,8-7-1 16,0-11 8-16,3-11 7 0,2-2 9 0,0 0 3 0,3 3 5 15,-1-2 10-15,1-4 0 16,3-7-6-16,-4-2 14 16,4-1 5-16,-4-3-15 0,4-6-7 0,-1-2-3 0,0-3-6 15,3-3-6-15,-2-4-3 0,2 0-6 16,-1-2-8-16,1-4 1 0,-2 4-1 15,-1-1-1-15,-2 3 1 16,2 2-1 0,-5 7 0-16,0 2-4 0,1 3 2 0,-6 5-3 0,5 2-4 0,-5 0-6 15,0 7-9-15,0 2 20 0,0 4 2 16,0 3 0-16,2 2 1 0,-2 3 0 31,6 0 1-31,-4 0 0 0,3-1 1 16,3-2 0-16,-3-3 10 0,3 0 17 15,0-3 10-15,2-3-7 0,0-4-13 16,3-5-8-16,0 0-7 0,0-1-3 16,3-7-7-16,2 2-24 0,-3-5-11 15,3 2-14-15,-2-5-18 0,2 1-27 16,0-2-52-16,3-13-46 0,-6 5-76 16,-2 1-213-16</inkml:trace>
  <inkml:trace contextRef="#ctx0" brushRef="#br0" timeOffset="44825.81">14209 12372 608 0,'0'0'109'0,"0"0"-10"0,0 0 2 0,13-14-62 0,-8 12-24 15,-2 2 4-15,-1 0-3 0,1 6 12 16,-3 3-3-16,0 3 11 0,0 8-1 16,-5 3-2-16,2 14-9 15,0 8-14-15,1 9-7 0,2 5-3 16,0-5-2-16,5-7-39 0,0-9-50 16,0-6-46-16,0-5-40 0,6 5-35 15,-6-10-62-15</inkml:trace>
  <inkml:trace contextRef="#ctx0" brushRef="#br0" timeOffset="45219.72">14514 12673 294 0,'0'0'189'0,"0"0"-100"0,0 0 5 15,5-33-24-15,-5 23-56 0,0 1 0 16,-3 2 6-16,1 1-13 0,-3 2 6 16,2 3-1-16,-2 1 1 0,-3 8 5 15,3 3-2-15,-3 7-2 0,6 3-3 16,-4 3-5-16,4 5-1 0,2 0-2 16,0 1-3-16,5 1 1 0,5-1 1 15,-2-3 1-15,8-3 5 0,2-3 13 16,-3-6 9-16,6-2 6 0,-3-7 7 15,0-2-1-15,-2-4 23 0,-1-3 6 16,1-2 0-16,-4-4-7 0,-1-4-17 16,-1-5-27-16,-5-4-19 0,3-6-1 15,-5-2-19-15,-1-8-20 0,-2-5-14 16,0 3-15-16,3 6-14 0,-1 7-22 16,1 9-52-16,5-5-61 0,-1 2-22 15,-1 7-101 1</inkml:trace>
  <inkml:trace contextRef="#ctx0" brushRef="#br0" timeOffset="45613.92">14860 12664 339 0,'0'0'119'0,"0"0"-1"15,0 0 3-15,0 0-51 16,39 23-45-16,-29-22-3 0,3 0 2 0,0-1-2 15,0 0 29-15,0-2 8 0,0-3 2 16,0-1 2-16,-3 2-5 16,3-4-12-16,-5-1-9 0,2-1-12 0,-2-1-15 15,-1-2-1-15,-4-3-5 16,2 0-4-16,-2-2 0 0,-3 0-3 0,0 4-3 16,-8 2-10-16,0 2-2 0,-2 1-1 15,-6 6 2-15,1-1 12 0,-3 4 4 16,-3 7 0-16,-2 3-2 0,0 4 2 15,-1 5-1-15,4 2 2 0,-1 5 1 16,6-2-1-16,4 2 14 0,4 0 21 16,1-3 14-16,6 0 0 15,0-2 1-15,3-1-10 0,5-4-4 16,-1-3-8-16,1-4-7 0,5-3-10 16,3 1-4-16,2-5-7 15,5 0-25-15,3-2-44 0,7 0-39 0,14 0-38 16,7-2-37-16,-5 1-94 0,-7 1-104 15</inkml:trace>
  <inkml:trace contextRef="#ctx0" brushRef="#br0" timeOffset="46084.28">15943 12655 275 0,'0'0'225'0,"0"0"-112"0,0 0-14 0,0 0-23 0,0 0-33 15,20-18-1-15,-17 13 11 0,-3-2-19 16,0 2 3-16,0-2-2 0,-3 0 7 15,3 1-11-15,-5-1-9 0,3 2-9 16,-1 0-5-16,-2 2-6 0,0 1-2 16,-6 1-2-16,4 1 0 0,-6 3-2 15,0 4-4-15,-3 6-1 16,-2 1 0-16,0 6-1 0,-3 3-3 0,1 4-2 16,2-2-7-16,5 3-2 0,5-4 17 15,0-2 7-15,8-1 0 0,0-3 13 16,8-4 17-16,5-3 8 15,2-3 0-15,3-3-8 16,-2-5 3-16,5 0 11 0,-3-7 3 0,-3-3-13 0,3-3-13 16,-7-4-17-16,2-3-4 15,-6-2-4-15,-2-1-26 0,1-1-14 0,-6-1-11 16,0 4-11-16,-8 5-24 0,3 2-49 16,-8 0-64-16,5 5-42 0,0 4-120 15</inkml:trace>
  <inkml:trace contextRef="#ctx0" brushRef="#br0" timeOffset="46588.17">16452 12693 489 0,'0'0'160'0,"0"0"-52"0,0 0-2 0,0 0-11 0,0 0-50 16,26-38-27-1,-24 26-2-15,-2 1 2 0,0-2 31 16,0 0 4-16,0 0 3 0,3 0 1 0,-3-1-3 0,0-1-17 16,2 1-18-16,-2-3-6 0,0 4-11 15,0 0-2-15,0-1 1 0,-2 6-1 16,-1 0 0-16,3 1-1 15,-5 4-2-15,0 1-2 0,2 2-2 16,-7 0-10-16,2 3 2 0,-2 0 8 16,-3 4 1-16,0 2-2 15,0 0-3-15,-2 1 1 16,2 3 7-16,0 1 1 0,0 6 2 0,0 0 0 16,0 2 4-16,5 6 2 15,-5 5-1-15,5 9-2 0,-2 10 3 0,2 1 0 16,3-2-2-16,0-5-3 15,0-4 1-15,-3 2-2 0,3-1 1 0,-3-2-1 0,6-1 1 16,-4-3 0-16,4-1-1 0,-3-3-1 16,2-3-10-16,-2-8-64 0,2-3 16 15,1-5-46-15,-3 3-3 0,2-1 7 16,0-2-18-16,1-9-22 16,-3-2-92-16,5-3-152 15</inkml:trace>
  <inkml:trace contextRef="#ctx0" brushRef="#br0" timeOffset="46776.55">16167 12935 852 0,'0'0'194'0,"0"0"-69"0,44-26 13 16,-23 16-61-16,5-2-53 0,0 3-16 15,2-2 0-15,1 2-5 16,2 4-2-1,2-2-1-15,-2 4-15 0,0 1-35 16,3 2-28-16,-3 0-11 0,-3 1-40 16,8 4-61-16,-7 2-81 0,-3-1-115 0</inkml:trace>
  <inkml:trace contextRef="#ctx0" brushRef="#br0" timeOffset="47403.93">13064 13480 424 0,'0'0'70'0,"0"0"-49"0,0 0 58 0,0 0-22 16,8-2-30-16,-8 2 5 0,0 0-10 15,0 2-7-15,0 3 8 0,0 4 9 16,-3 4 3-16,1 3-3 0,-3 6-4 16,-1 10-12-16,-1 13 1 0,-1 17 0 15,0 10-1-15,3 0-5 0,-3-5-1 16,6-6-8-16,-3-3 1 0,-1-2-3 15,1-1-5-15,-3-5-19 0,3-3-18 16,-5-4-23-16,2-3-55 0,3-13-152 16,-3-7-3-16</inkml:trace>
  <inkml:trace contextRef="#ctx0" brushRef="#br0" timeOffset="47732.73">12994 13740 440 0,'0'0'121'0,"19"-35"-12"0,-9 17 38 16,5-5-63-16,1 1-40 0,-1-1-4 15,3 2 7-15,1 2-9 0,-1 2-10 16,0 3 3-16,0 3-7 0,0 1-8 15,-3 7-4-15,1 1-4 0,-1 2-2 16,-2 2 3-16,0 2 2 0,-2 6 1 16,-4 4 3-16,1 2 12 0,-5 3 7 15,-1 3-5-15,-2 1-15 0,-5-1 2 16,-3 4-5-16,-5-3-6 0,-2-1-1 16,-3-2-4-16,-5-3-19 0,-3-1-29 15,0-4-39-15,-3-2-41 0,-12-1-78 16,10-4-93-16,5-2-139 0</inkml:trace>
  <inkml:trace contextRef="#ctx0" brushRef="#br0" timeOffset="48171.25">13325 13629 446 0,'0'0'127'15,"0"0"22"-15,47-20-8 0,-24 12-85 16,-2 1-44-16,4 1 6 0,-1-1 2 16,-1 5 4-16,0 1 5 0,-2 1 4 15,-3 3-9-15,0 5-8 0,0 3-9 16,-5 1-5-16,-3 8 0 0,1 1 3 15,-9 1 2-15,3 5-7 0,-5-4-7 16,-7 2-13-16,-4-3-11 16,-2-2 3-16,-5-3-1 0,0-2-7 15,-2-4 0-15,-1-1 14 0,3-6 12 16,-3-2 7-16,6-2 3 0,2-6 7 16,5 0 32-16,3-3 17 0,5-4 5 15,2-2-14-15,6-2-13 0,8-2-7 16,-1-3-5-16,8 1 1 0,1 1-1 15,9-1-3-15,9 1-9 0,7 1-8 16,2 1-2-16,-7 4-7 0,-5 6-55 16,-5 2-67-16,-1 0-63 0,-7 4-49 15,-5 0-65-15</inkml:trace>
  <inkml:trace contextRef="#ctx0" brushRef="#br0" timeOffset="48595.14">14054 13606 518 0,'0'0'116'0,"0"0"-21"0,0 0 3 0,0 0-65 15,0 0-10-15,0 0 14 0,18-30-18 16,-18 22 2-16,0-1 0 0,-3 2 0 15,3 0-1-15,-2-1-1 0,-1 2-9 16,-2 2-4-16,2 0-4 0,-2 2-2 16,0 1-5-16,-3 1-10 0,1 4-12 15,-1 6-5-15,0 2-6 0,-2 4-12 16,-1 7-5-16,-2 1 24 0,1 4 8 16,-1 2-7-16,5 1 0 0,0-3 15 15,3 2 15-15,5-5 13 0,0-3 42 16,5-2 25-16,3-3-6 0,5-6-12 15,5-1-1-15,3-8-12 0,-1-1 2 16,3-1 7-16,1-3-8 0,-1-5-7 16,-2-3-9-16,-1-1-8 15,-4-4-7-15,-8-5-6 0,-3-3-8 0,-5-1-4 16,-5-3-1-16,-3 5-24 0,-5 2-16 16,-5 3-30-16,0 6-22 0,-3 1-39 15,-7 2-57-15,7 5-68 0,0-2-82 16</inkml:trace>
  <inkml:trace contextRef="#ctx0" brushRef="#br0" timeOffset="48941.09">14338 13755 597 0,'0'0'164'0,"0"0"-44"15,0 0 24-15,0 0-60 0,18-39-60 0,-15 29-18 0,-1 3-3 16,1 1-3-16,-3 3-5 0,0 0-1 16,0 3 0-16,-3 0 6 0,-2 6 4 15,0 5 12-15,-3 4 0 16,0 6 3-16,-4 11-8 0,1 7-9 15,1 11-2-15,0 1-4 0,2-2-22 16,0-3-19-16,3-5-18 16,2 0-18-16,-2-2-10 0,5 1-35 0,-2-3-9 15,2-3-2-15,-3-9-39 0,0-8-47 16</inkml:trace>
  <inkml:trace contextRef="#ctx0" brushRef="#br0" timeOffset="49290.49">14310 13804 519 0,'0'0'174'0,"7"-33"-34"0,4 14 16 16,-1-3-76-16,3 1-38 0,2 3 7 15,-2-1-11-15,5 4-10 0,-5 1 2 16,3 3 4-16,-3 4 4 0,0 2-3 16,0 2-8-16,0 2-10 15,2 1-7-15,1 3-1 16,2 5-2-16,-3 3-4 0,3 2 1 0,-2 2 2 0,2 3 1 16,-5 3-1-16,-3 0 2 0,0 1-1 15,-7 2-3-15,-3-3 0 0,-3 0 1 16,-7-1-2-16,-5-3-3 0,-3-5-10 15,-6 0-23-15,-2-4-31 0,-2-3-37 16,0-4-46-16,-11-3-85 16,5-3-95-16,6-2-202 0</inkml:trace>
  <inkml:trace contextRef="#ctx0" brushRef="#br0" timeOffset="49446.75">14697 13856 925 0,'0'0'119'0,"0"0"-65"15,0 0-54-15,0 0-2 0,0 0-162 16,0 0-76-16,0 0-115 0</inkml:trace>
  <inkml:trace contextRef="#ctx0" brushRef="#br0" timeOffset="52058.85">15439 13672 276 0,'2'0'106'0,"-2"-1"-49"0,3 0 23 0,0 0-29 16,2-2-32-16,-3 3 2 0,1-2 10 16,-1 2 22-16,1-2-1 15,0 0 3-15,-1 1-1 16,-2-1-4-16,0-1-4 0,0 2 4 0,0 0-4 0,0-1-15 16,-5 0-14-16,0-1-10 0,-5 3-2 15,2 0 0-15,-5 5-5 0,-3 3 0 16,1 5-1-16,-3 0 1 0,0 8 0 15,0-1 0-15,0 5-2 0,2 2 0 16,6-1 1-16,-1 2 0 16,6-3 1-1,5 1 0-15,0-6 18 0,8 0 26 0,5-5 7 0,2-2-2 0,-2-2 2 32,5-5-6-32,0-5-11 0,1-1-9 15,-4-4-10-15,1-6 1 0,-4-4-5 16,1-3-3-16,-7-2 2 0,-1-3-4 15,-5-1-6-15,0-2 0 0,-5-1-21 16,-1 3-13-16,-4-1-15 0,0 3-10 16,-3 3-21-16,2 1-16 0,-1 6-50 15,-1-2-55-15,0 4-73 0,0 1-129 16</inkml:trace>
  <inkml:trace contextRef="#ctx0" brushRef="#br0" timeOffset="52492.68">15780 13548 330 0,'0'0'117'0,"0"0"-31"0,0 0 15 0,0 0-36 15,8-34-22-15,-8 27 16 0,2-1-13 16,-2 1 1-16,0-1-8 0,0 0-14 16,0 2 6-16,0-1 14 15,0-2-4-15,-2 4-10 0,-1-1 1 16,-2 2 0-16,0-2-8 0,0 5-10 16,-6 0-8-16,3 0 4 0,-2 1 1 15,-3 1 1-15,0 1 5 0,0 7-6 16,0 1-5-16,1 4 1 0,-4 6-6 15,1 6 0-15,-1 9 0 0,-2 12-1 16,0 12 0-16,0 4 0 0,5 0-3 16,0-7 0-16,3-4-2 0,2-3-2 15,0 1-2-15,0-4-2 0,3-3-9 16,-3-4-11-16,6-9-14 0,-1-9-31 16,3-6-12-16,0-6-65 15,5 3-37-15,1-4-60 0,1-1-139 0</inkml:trace>
  <inkml:trace contextRef="#ctx0" brushRef="#br0" timeOffset="52703.38">15537 13785 700 0,'0'0'197'0,"0"0"-77"0,0 0 12 15,0 0-56-15,0 0-35 0,39-37-19 16,-19 29 2-16,9 0-17 0,4-2 2 16,11 0-4-16,8 3-2 0,5-2-3 15,-3 5-17-15,0 0-33 0,-7 3-29 16,5-2-44-16,-3 3-78 0,-11 0-89 16,-7 0-138-16</inkml:trace>
  <inkml:trace contextRef="#ctx0" brushRef="#br0" timeOffset="53190.69">16671 13467 362 0,'0'0'200'0,"0"0"-93"0,0 0-16 16,0 0 3-16,0 0-56 0,21-17-19 0,-18 14 15 0,-3 3-2 15,0 0 12-15,0 5 4 0,-3 4-1 16,-2 4-3-1,-3 8-12-15,-2 1-6 0,-6 9-4 0,-4 8-14 16,-6 6-4-16,-3 7-4 16,-2-1-1-16,3-6-4 0,5-11-5 0,7-9-27 15,6-6-18-15,-3-2-28 16,3 3-46-16,-3 7-46 0,0-5-70 0,5-6-119 16</inkml:trace>
  <inkml:trace contextRef="#ctx0" brushRef="#br0" timeOffset="53679.61">16679 13512 419 0,'0'0'129'16,"0"0"-33"-16,26-45 55 0,-16 27-54 15,8 1-39-15,-2 0 17 0,2 2-48 16,-3 2-7-16,1 3 15 0,-3 2 19 15,0 0-22-15,-3 5-8 0,0 2-8 16,-2 0-8-16,0 1-5 16,-3 3-2-16,0 8 10 0,0-1 6 15,-2 9-1-15,-3 4-4 0,3 9 5 16,-3 13-15-16,0 7 0 0,-3 3-1 16,3-4-1-16,-3-5 1 0,3-6-1 15,0-2-5-15,3 2 2 0,2-3 0 16,0 0 3-16,3-3-2 0,-3-6-4 15,3-6 6-15,-3-4 0 0,0-6 0 16,1 0 1-16,1 0 0 16,1 0 3-16,0-5-3 0,0-3 5 0,-3-1 5 15,2-3 6-15,-1-7 4 0,-1-3 9 16,-3-2-1-16,1-7-15 0,-3-4-5 16,-3-1-4-16,-2-4-5 0,-5 2 2 15,-3 1-1-15,-3 3 0 16,-2 4-1-16,-2 2-4 0,-4 1-6 0,-1 1-12 15,-1 6-15-15,0-2-12 16,-2 3-8-16,4 0-11 0,-2 3-7 0,3-1-21 16,0 5-51-16,-6-1-40 15,4 1-33-15,7 0-96 0</inkml:trace>
  <inkml:trace contextRef="#ctx0" brushRef="#br0" timeOffset="54495.97">17227 13544 308 0,'0'0'277'0,"0"0"-162"0,2-14-5 0,1 10 0 0,2-2-63 15,-2 0-24 1,5-1 30-16,-3 2-21 0,2-1-7 0,-1 2 5 0,-1-1 6 16,-3 3-7-16,1 2-4 0,0 0-14 15,-1 3-8-15,1 4-3 0,-3 3-4 16,2 2 0-16,-2 6 0 16,-2 2-5-16,-1 2-1 15,-2 3 0-15,0 3 2 0,0 1 4 0,-1 2-2 0,1 1 0 16,3-1 0-16,-1 1 4 0,3-3 2 15,3-1 0-15,2-3 2 16,0-2-2-16,5-4 4 0,1-3-1 16,2-5 2-16,2-2 2 0,1-6-2 15,-3-3 10-15,2-1 18 0,1-4 16 16,-1-4 11-16,-2-2-3 0,2-6-23 16,-2 1-18-16,3-4-8 0,-3-1-3 15,0-4-2-15,0 2-2 0,0-1 0 16,-6 2 0-16,1 2 0 0,0 3 0 15,-3 3-1-15,0 3 0 0,0 3-1 16,-2 4 0-16,0 1-3 16,-1 1-7-16,1 2-10 15,2 7-3-15,-3 3-6 0,4 3 8 0,-4 7-9 16,6 1-14-16,0 1 8 0,2 2 5 16,0-2 8-1,6-1 18-15,-1-2 6 0,3 0 0 16,1-7 10-16,-1-1 15 0,0-4 4 15,0-4 2-15,0-1 7 16,0-2 14-16,-5-3 3 0,2-4-4 16,-4-2 1-16,-1-3 0 0,-2-4-7 15,-3-4-8-15,3-10-14 0,-6-8-12 16,1-4-9-16,-1 2-2 0,-2 12-18 16,0 8-22-16,0 9-20 0,0 0-17 15,0-1-22-15,0 1-36 0,0 2-52 16,6 0-59-16,-4 2-43 0,-2 3-101 0</inkml:trace>
  <inkml:trace contextRef="#ctx0" brushRef="#br0" timeOffset="54779.82">18175 13549 672 0,'0'0'189'0,"0"0"-81"0,0 0 38 0,23-23-76 15,-17 17-57-15,-4 3-7 0,1 1-5 16,-1 2-1-16,-2 0-2 0,0 3 1 16,0 6 1-16,-2 2 0 0,-3 7 4 15,-1 4-4-15,1 3 3 0,-3 4-3 16,1 2 0-16,2 1-7 0,-3-1-14 15,3 2-27-15,-1-2-14 0,1 0-29 16,3-1-24-16,-1 3-65 0,3-5-46 16,0-7-124-16</inkml:trace>
  <inkml:trace contextRef="#ctx0" brushRef="#br0" timeOffset="55156.95">18064 13473 600 0,'0'0'170'0,"0"0"-62"15,0 0 26-15,47-13-60 0,-29 12-50 16,-3 1-7-16,1 0-4 0,4 3-7 15,-2 2 12-15,0 3 10 0,1 4 2 16,-1 4 12-16,2 3-10 0,-4 6-14 16,5 8-6-16,-3 11-6 15,-3 12-2-15,-2 2 0 0,-8-3 0 16,-5-6 3-16,0-7-4 0,-8-2 2 16,-2-6 3-16,-3-3 3 0,0-9 0 15,0-6-4-15,-5-4-1 0,-8 3-3 16,-12-1 1-16,-11-3-4 0,-1-8-7 15,9-3-32-15,5-3-26 0,13-3-15 16,5 2 8-16,2-2-12 0,-2-3-35 16,-5-3-49-16,7 2-47 15,3-2-100-15</inkml:trace>
  <inkml:trace contextRef="#ctx0" brushRef="#br0" timeOffset="55738.8">18653 13664 462 0,'0'0'210'0,"0"0"-81"0,0 0-21 0,0 0-66 16,44 0-33-16,-34 0 3 0,-2 0-4 16,0 0-2-16,0 0 3 15,-6 0 1-15,-2 0 2 0,0 0 3 0,-5 0-12 16,-5 2 0-16,-1 3 7 0,-7 1 6 15,-2 1-12-15,-1 0-2 16,0 3-1-16,1-1-1 0,2 3 1 0,2-3-1 16,3 0 1-16,5 1-1 0,3-1 1 15,5 1 13-15,0 0 17 0,5-1 6 16,3 1 5-16,5-1-5 0,0 0-7 16,3-1-6-16,4 0-10 0,1 1-8 15,5-1-5-15,0 2-1 0,-1 1-6 16,1 1-9-16,-3 1 4 0,-2 2 10 15,-3 1-1-15,-2 1 2 0,-9 0 4 16,1 0 12-16,-8-2 16 0,0 2 12 16,-8-3-1-1,-2 0-2-15,-3-4 2 0,-2-3-2 0,-6-1-11 0,0-4-15 16,-2-1-9 0,-3-1-6-16,-2-2-21 0,-1-3-38 0,-2 0-27 0,-5-5-17 15,-3 1-13-15,-10-4-29 0,0-2-72 16,13 2-113-16</inkml:trace>
  <inkml:trace contextRef="#ctx0" brushRef="#br0" timeOffset="107392.91">4124 15482 42 0,'0'0'13'0,"8"-6"2"0,-6 1 10 16,3 1 16-16,1-2-8 0,-1 0-3 15,0-1 1-15,0-1-9 0,3 2 1 16,-3-1 0-16,0-1 11 0,3 2 6 16,-5 0 5-16,2-2 6 0,-3 4-5 15,3-2-2-15,1 4-8 0,-4-3-3 16,-2 0-3-16,5 1 3 0,-5-1-5 16,0 3-7-16,3-3-5 0,0 1-2 15,-3 2 3-15,0 1 1 0,0-1 3 16,0 2 0-16,0 0-4 0,0 0-10 15,0 3-2-15,0 7 8 0,0 1-1 16,0 5-4-16,0 6-3 0,-6 8-1 16,6 12 0-16,-5 12 1 15,5 3-2-15,0 3-1 0,0-6 0 16,-2-3 1-16,-1 1-3 0,-5-2 0 16,1-1 2-16,-4 0-2 0,1-4-1 15,-3-4 1-15,5-2 0 0,3-4-5 16,0-6-19-16,2-8-29 15,1-6-30-15,-4 0-26 0,1 2-22 0,3-1-48 16,-1-3-67-16</inkml:trace>
  <inkml:trace contextRef="#ctx0" brushRef="#br0" timeOffset="107770.4">4509 15501 377 0,'0'0'88'0,"0"0"-68"0,0 0 48 0,0 0 17 0,0 0-39 0,0-25-20 16,0 22 1-16,0 3-6 0,-3-1-8 15,3 1-11-15,0 1 1 0,0 6 9 16,3 0 16-16,2 4 4 0,-2 4-6 16,-1 5-2-16,1 2-4 0,-1 10-1 15,1 9-2-15,0 11-3 16,-3 2-3-16,2-1-1 0,-2-2-4 0,0-7 0 16,0 1-3-16,-2-4-1 0,-1-1 2 15,3-1-1-15,-5-6-3 0,2-3 1 16,3-9-1-16,-2-7-21 15,2 1-29-15,0-1-30 0,0 0-50 16,0 3-34-16,2-5-3 0,-2-2-53 16</inkml:trace>
  <inkml:trace contextRef="#ctx0" brushRef="#br0" timeOffset="108018.83">4186 15902 424 0,'0'0'129'0,"0"0"-100"0,0 0 38 15,0 0 62-15,0 0-53 0,0 0-3 16,13 11 1-16,2-11-4 0,3-3-7 16,3-1-7-16,2-1-15 0,3 0-18 15,3-1-17-15,-4-4-3 0,4 2-3 16,-1 2-19-16,8-1-44 0,8-2-58 15,5 2-65-15,-10 1-70 0,-5-1-82 16</inkml:trace>
  <inkml:trace contextRef="#ctx0" brushRef="#br0" timeOffset="108884.43">5033 15936 120 0,'0'0'128'0,"0"0"-72"0,0 0 30 16,0 0-16-16,0 0-31 0,0 0-4 15,0-9 10-15,0 5 1 16,0 2 8-16,0-2 4 0,0 1-2 16,0 1-4-16,0 0-1 0,0-1-7 15,0-1-9-15,-2 2-3 0,2 1-9 16,0 0-3-16,-3-5-8 15,1 4 6-15,2-1 3 0,-5-2-1 0,5 1 1 16,-3 0-3-16,-2 0 0 16,2 1-2-16,-2 0-2 15,0-1-4-15,0 2 0 0,0 0-5 0,-3-1-3 16,3 1 1-16,-3 0-3 0,0 2 0 0,0 0 0 16,-2 0-1-16,-3 0-2 0,0 4-13 15,0 1 7-15,0 3-16 0,-2 3 8 16,-1 2-2-16,-2 2-3 0,5 3 1 15,-2 3-1-15,2 2-5 0,3 2 6 16,2-1 3-16,5 4 5 16,1-3 3-16,2-2 6 15,2 2 3-15,6-4 1 0,2-1 1 0,1-5 2 16,2-1 0-16,5-3 4 0,-3-4-2 16,1 0 2-16,-1-6 6 0,1-1 2 15,-1-5 4-15,-2 0 4 0,0-6-2 16,-3-3-1-16,1-1 9 0,-4-4 1 15,1 1-12-15,-3 1-7 0,1-3-4 16,-1 0-1-16,0 4-6 0,0 0 3 16,-2 0-3-16,-1 3 0 0,1 1 0 15,2 3 0-15,-5 3 0 0,3 1 0 16,-3 3-1-16,0 2-2 0,0 2-5 16,0 5 6-16,0 4 2 0,0 1 6 15,-3 5-2-15,-2 0-1 0,0 3-2 16,2 0-1-16,-2 1 2 0,2 0-1 15,-2-1 1-15,5 0-2 0,0-1 0 16,0-5 3-16,5 3 6 16,3-3 4-1,0-3 9-15,0 1 18 0,4-1-7 0,1-3-15 0,0-1 0 0,3-3-4 16,2-3-9-16,3-1-3 16,-1 0 0-16,3 0-2 0,1-1-10 0,-1-2-14 15,0-3-21-15,0 2-30 0,1-4-32 16,7-6-52-16,-5 3-101 0,-6-3-83 15</inkml:trace>
  <inkml:trace contextRef="#ctx0" brushRef="#br0" timeOffset="109169.8">5953 15712 768 0,'0'0'78'0,"0"1"-73"0,0 1-1 0,3 0-4 16,-1 1-103-16,1-3-74 0,0 0-80 16</inkml:trace>
  <inkml:trace contextRef="#ctx0" brushRef="#br0" timeOffset="109290.7">6002 16049 632 0,'0'0'40'0,"0"0"-20"0,0 0-20 16,0 0-14-16,0 0-119 0,0 0-160 0</inkml:trace>
  <inkml:trace contextRef="#ctx0" brushRef="#br0" timeOffset="110371.25">7398 15494 98 0,'0'0'99'0,"0"0"-51"0,0 0 28 0,0-6-8 0,0 4-12 16,0 0-8-16,0 0 6 0,2 2 10 15,1-2 14-15,-3-1 10 0,0 2-6 16,2-2-13-16,1 1-19 0,-3 1-10 16,3 1-14-16,2 0-9 0,-3 0-5 15,1 0-5-15,0 4-4 0,-1 4 2 16,1 2 3-16,-1 6 1 0,-2 8 2 15,3 10 4-15,-1 18-1 0,-2 22 3 16,0 11 1-16,0 6 5 0,0-4 10 16,-2-2 4-16,-3-1-8 0,-3-1-8 15,-2 0-14-15,-3-5 0 0,0-7-2 16,0-1-5-16,3-10-1 0,-3-7-21 16,2-7-33-16,4-5-22 0,-1-11-13 15,5-6-25-15,-2-8-22 0,-3-3-44 16,3-4-66-16</inkml:trace>
  <inkml:trace contextRef="#ctx0" brushRef="#br0" timeOffset="110804.67">7380 15907 470 0,'0'0'49'0,"0"0"-5"0,0 0 59 0,0 0-31 16,18-32-24-16,-11 23 2 0,4 0-8 15,2-1-13-15,2 1 3 0,1-1 0 16,2 1-10-16,5 5 6 0,0-3 1 16,3 5-5-16,3 1 5 0,-1 2 6 15,0 7-3-15,-2 4-11 0,3 3-2 16,-3 8-1-16,-6 3-2 0,-4 2 3 16,-6 1 4-16,-5 0 3 0,-7 2-3 15,-11-3-5-15,-5-4 2 0,-13 5-1 0,-16-5-5 16,-10 2-3-16,-5-5-2 0,-2-5-6 15,7-5 0-15,8-2-3 0,2-5-21 16,6-3-39-16,5-1-56 0,7-4-43 16,6-6-62-16,10 1-81 15,8-3-142-15</inkml:trace>
  <inkml:trace contextRef="#ctx0" brushRef="#br0" timeOffset="113604.96">8819 15770 100 0,'0'0'91'0,"0"0"-35"0,0 0 14 0,-5-7-4 0,2 6 1 15,1-5-15-15,-1 5-1 0,0-1 5 16,1 0-8-16,-3 1-2 0,2 0 4 16,0-1 1-16,-2 2 0 0,3-1-3 15,-1 0-5-15,3 0-2 0,0 1-4 16,3 0-14-16,4 0 1 0,4 0 6 15,7 0-2-15,3 0 1 0,12 0 2 16,11 0 10-16,13 5-4 16,2 0-7-16,-2-2-11 0,-3 3-7 0,-4-4-2 15,-4 0-5-15,-2 1-4 0,-5 2 1 16,-6-3-2-16,-4 1-18 0,-6-2-46 16,-8 1-28-16,-2-1-63 0,5 2-85 15,1-1-57 1,-4 0-146-16</inkml:trace>
  <inkml:trace contextRef="#ctx0" brushRef="#br0" timeOffset="114007.55">8868 15961 488 0,'0'0'87'0,"0"0"-47"0,0 0 74 0,0 0-7 16,0 0-43-16,46-7-5 0,-25 5 7 16,5 1-5-16,0 1-2 0,13 0-8 15,7 3-4-15,11 2-1 0,2 2-1 16,1 0-14-16,-11-2-17 0,-3 1-8 16,-4-2-5-16,-1 3-1 15,-2-1-17-15,-3-1-34 0,-8-3-24 16,-4-1-24-16,-9 2-51 0,11-1-92 15,-8-1-94 1</inkml:trace>
  <inkml:trace contextRef="#ctx0" brushRef="#br0" timeOffset="114524.8">9509 15482 87 0,'0'0'165'0,"0"0"-90"0,0 0 37 0,0 0-20 0,0 0-19 0,18-19-5 0,-16 18 12 0,-2-1 8 0,0 1-18 16,0-1-10-16,0 1-6 0,0 0-18 15,0 1-16-15,-2 2-12 0,-6 4 0 16,3 8 2-16,-5 4 2 0,-6 12-1 16,-2 13-3-16,-8 15 0 0,-5 3-3 15,-2 5-2-15,4-4 0 0,-2-9 2 16,0 1 8-16,3-1 6 0,-3-4 1 16,2-3-7-16,3-4-7 0,3-2-5 15,0-6-1-15,5-4-1 0,5-9-31 16,5-5-28-16,-2-2-37 15,2-1-52-15,3 3-61 16,-3-3-70-16</inkml:trace>
  <inkml:trace contextRef="#ctx0" brushRef="#br0" timeOffset="115090.6">10372 15313 233 0,'0'0'242'0,"0"0"-152"0,0 0 18 0,0 0-19 0,13 0-27 16,-11 0-12-16,3 0-2 0,1 0-6 16,1 2-9-16,-4 6 1 0,5 3-3 15,-3 7-8-15,3 12-1 0,2 13 0 16,-2 16 1-16,-1 9 1 0,1 2 10 15,0-1 6-15,-5-1 1 0,-3 4-9 16,-3 0-13-16,-5 0-7 0,0-7-5 16,-4 0-3-16,1-6-2 0,-2 1-2 15,3-6-7-15,0-3-23 0,-1-5-25 16,4-5-13-16,1-10-9 0,4-7-20 16,-3-9-20-16,5 0-66 0,0-3-111 15,0-2-139-15</inkml:trace>
  <inkml:trace contextRef="#ctx0" brushRef="#br0" timeOffset="115547.04">10405 15775 326 0,'0'0'97'0,"0"0"-20"0,0 0 38 0,0 0-26 16,0 0-6-16,29-31-4 0,-16 23-17 15,2 2-11-15,6-2-10 0,-3-1-15 16,0 1 3-16,0 3-2 0,3 0-2 16,-3 3-7-16,3 2-6 0,-3 3 0 15,0 5 0-15,0 2 2 0,-3 2 0 16,-2 5-3-16,0-4-3 0,-5 6-4 16,-3 0-1-16,-2-2 1 0,-3 3 4 15,-8-1 12-15,-2 1 7 0,-8-1-4 16,-3-2-4-16,0-2-6 0,-10-3 0 15,-2-2-13-15,-11 1-4 0,-11-5-18 16,6-2-21-16,5-4-18 0,16-1-19 16,12-2-37-16,-2-1-31 0,-2 0-38 15,2-1-2-15,2 1-143 16</inkml:trace>
  <inkml:trace contextRef="#ctx0" brushRef="#br0" timeOffset="116141.81">10925 16017 233 0,'0'0'110'0,"0"0"-43"0,0 0 44 0,0 0-47 0,0 0-14 15,10-37-20-15,-10 31-6 0,-3-1 12 16,-2 3-3-16,0 1-3 15,0 2 3-15,-3 1-11 0,0 1-3 0,-2 4-4 16,2 2-4-16,-2 1-6 0,0 2 1 16,-1 3 0-16,1 0-1 0,2 1-2 15,3 3 0-15,0-1 2 0,5 1 3 16,0 1 10-16,3-2 9 0,-1 2 15 16,6-5-1-16,2 3-8 0,-2-5-4 15,2 0 3-15,1-2 0 0,2-5 0 16,-3 0 3-16,0-2 1 0,1-2 1 15,-1-2 0-15,3-3 0 0,-5-4-3 16,2 2-6-16,-2-6-8 0,2 0 0 16,-2-1 2-16,-3-6-4 0,0 0-6 15,-2-2-3-15,-3-1-4 0,0 2 1 16,-3 4 0-16,-2 0-1 0,0 3-4 16,-3 1 0-16,0 2-1 0,0 2-1 15,-2 2-2-15,2 3 1 16,-2 2-5-16,2 2-2 0,1 0-11 15,-1 2-37-15,5 0-58 0,6 4-82 16,5-1-120-16,-3 0-157 0</inkml:trace>
  <inkml:trace contextRef="#ctx0" brushRef="#br0" timeOffset="150885.13">12354 15346 107 0,'0'0'61'0,"2"-5"-3"0,3 0 11 15,-2 2 2-15,2-3-17 16,0 3-9-16,-2 1-3 0,2-1-1 0,0-1-6 16,0 2-1-16,3-1-7 0,-3 0-4 15,0-1-1-15,6 0-3 0,-3-2 3 16,-3 2 3-16,2-1 1 0,1 3-1 15,-5 0 0-15,2 0-4 0,-2 1-3 16,-1 1 1-16,-2 0-7 16,3 0-3-16,-3 0 2 0,0 1-1 15,0 1 0-15,0 0 3 0,0 0 2 16,-3 3 1-16,1-1-3 0,-1 0-1 16,0 1-3-16,-2-1-4 15,3 3 0-15,-6 0 0 0,0 2 8 0,0 3 1 16,-5 1 3-16,3 0 0 0,-3 5-1 15,-2 0-4-15,-3 3-1 0,2 1-5 16,-2 3 2-16,-3 1-2 0,1 9 3 16,-6 6-1-16,-3 6 2 0,4 3 1 15,1 0-3-15,4-5 1 0,4-2 1 16,-2 7 1-16,0 2-2 0,2 2 5 16,-2 1-1-16,5 3-2 15,-2 2 0-15,7-1-1 0,-2 6-1 16,2 3 2-16,0 0 0 0,1 4-3 15,-1-5-1-15,0-1-3 0,3-5-1 16,2-2 0-16,3 2 1 0,0-1 8 16,3-1 4-16,5-2 4 0,2-3 0 15,0-2-5-15,3-5-3 0,0 1-4 16,3-4 0-16,-1-2 2 0,-2 0 0 16,3-1-2-16,-1-1 0 0,1-3-5 15,-3 0-1-15,0-8-1 0,-3-5-1 16,-5-5-6-1,3-4-26-15,-3 4-42 0,3-2-44 0,5-2-44 0,-3-6-97 16,-2-7-112-16</inkml:trace>
  <inkml:trace contextRef="#ctx0" brushRef="#br0" timeOffset="151658.39">13152 15762 3 0,'0'0'67'0,"0"0"-20"0,0 0 31 0,0 0 14 0,0-2-23 16,0-1 4-16,3 2-17 0,-1 0-12 15,-2 1-5-15,3-1 6 0,2 1 6 16,-2-1 2-16,-1 1-3 16,-2-1 1-16,3 1 0 0,-3-1 0 15,0 0 3-15,0 0-4 0,0-1-16 16,-3-1-10-16,3 2-6 0,-2-3 1 15,-1 0-2-15,0 0-6 0,1-2-3 16,-1 3-2-16,-2-3-3 0,2 2-2 16,-2 0-1-16,3-1 0 0,-3 4 0 15,-1 1-1-15,-1 2 1 0,-1 6-6 16,0 2 4-16,0 4 0 0,-2 4 2 16,-3 1 1-16,5 2-1 0,1 1 0 15,-4 0 0-15,6 4 1 0,0-1 1 16,0-2 3-16,2-1 3 15,3 0 3-15,0-2 0 0,8-1 4 0,0-2 1 16,5-3 5-16,0-4 6 0,2-1 3 16,3-5 3-16,0-3 0 0,5-1 1 15,-2-2-3-15,-3-8-1 0,0 0-8 16,0-4-5 0,-2-5-3-16,-3-2 2 0,0-7-10 0,-11-6-3 0,3-7-3 15,-5 6-8-15,-2 4-15 0,-3 10-8 16,0 5 2-16,-6 4-32 0,-2 2-7 15,0 7-13-15,-5 1-17 16,0 2-18-16,0 4-41 0,0 10-46 16,5 0 4-16,3-3-115 0</inkml:trace>
  <inkml:trace contextRef="#ctx0" brushRef="#br0" timeOffset="152253.96">13359 15786 113 0,'0'0'172'0,"0"0"-89"0,0 0 22 16,15-20-32-16,-7 13-27 0,5 0-6 15,-3-1 2-15,3 3-6 0,0 0-2 16,-3 2 1-16,3-2 2 0,-2 2-6 16,-4 3-1-16,4 0-2 0,-3 0-2 15,-1 3-4-15,1 2-5 0,-3 0-2 16,3 3 1-16,-3 2-7 0,-2 2-1 15,2 2 0-15,0 3-2 0,-2 1-1 16,2 0-1-16,-5 3-1 0,2-1 1 16,-2 1-2-16,3 0-1 0,-3-2 0 15,0 0-1-15,0 2 1 0,-3-5-1 16,-2-1-1-16,0-3 0 0,-3 0 1 16,3-3 0-16,-5-1 1 0,2-5 1 15,0-3-1-15,1 0 3 0,-1-2-1 16,3-6 4-16,-3-3 14 0,0-3 17 15,3-6-1-15,0-3-8 0,2-6-8 16,3 0 3-16,0 1 11 0,8 1 16 16,2 0-2-16,3 2-6 0,5 3-8 15,3 0-9-15,2 3-3 0,3 1 2 16,8 3-1-16,-3 3 1 0,0 2-8 16,0 2-12-16,-8 2-4 0,8 1-1 15,-8 3-25-15,3 2-49 16,-3 0-38-16,1 3-37 0,1 8-48 15,-4 0-92-15,-3-2-67 0</inkml:trace>
  <inkml:trace contextRef="#ctx0" brushRef="#br0" timeOffset="152692.92">13963 16152 356 0,'0'0'185'0,"0"0"-73"0,24 0 83 0,-14 0-46 0,3 1-48 16,2 2-21-16,-2 4-16 0,3 1-14 15,-1 3-5-15,-4 4-5 0,-1 5 0 16,-2 5-1-16,0 2-7 0,-8 4-4 15,0 0-2-15,-3 1-2 0,-5-3 0 16,-2 1-10-16,-3-4-8 0,-3 1-4 16,1-3-2-16,-3-3-3 0,2-1-34 15,3-5-45-15,-2 2-55 0,2-6-71 16,3-3-145-16,4-5-253 0</inkml:trace>
  <inkml:trace contextRef="#ctx0" brushRef="#br0" timeOffset="156899.51">15268 15482 55 0,'0'-2'34'0,"0"-1"13"0,0-2 5 0,3 3-26 0,-3-2-12 0,0 1 20 16,0 0 10-16,0 2-6 15,0-1 6-15,0 1-4 0,0 0-5 0,0-1 1 16,2 1-3-1,1 1 1-15,-3-1 3 0,3 0-2 0,2 1 0 0,-3 0 6 16,1-2 0-16,0-1 4 16,-1 0-5-16,1 1-6 15,2 0-1-15,-3 0 2 0,1 0 4 0,-3-1-6 0,3 1-4 16,-3 2 2-16,0 0 1 0,0 0-3 16,0 0-8-16,0 0-12 0,0 0-7 15,0 4 0-15,0 3 4 0,2 5 12 16,-2 6 1-16,0 4-4 0,3 11-3 15,-1 12-1-15,4 14-2 0,-4 8 3 16,3 2 13-16,3 2 13 0,-3-7-1 16,-2 1-2-16,-3-1-10 15,-3 0-5 1,-7-2-13-16,0 0-2 0,-3-2 1 0,-5-5-1 16,5-3-2-16,-3-4-3 0,3-5-3 0,0-6-12 0,3-7-19 15,2-7-18-15,3-7-28 0,0-2-30 16,0-4-25-16,0 1-29 0,-1-1-38 15,-1-4-1-15,4-6-117 0</inkml:trace>
  <inkml:trace contextRef="#ctx0" brushRef="#br0" timeOffset="157433.18">15335 15902 181 0,'0'0'55'0,"0"0"-23"0,0 0 68 0,0 0-33 0,16-30-15 15,-13 22 6-15,4-1-6 0,-2 0-6 16,6-1 0-16,-3 0 17 0,4 0-1 16,-1-1-5-16,4 1-3 15,3 1-4-15,0 0-1 16,1 4-12-16,1-1-5 0,3 3-6 0,-2 2-3 0,2 1-3 15,3 0-6-15,-5 4 2 0,5 5 0 16,-3 0 2-16,0 4-2 0,-5 2-2 16,0 4-1-16,1 0-3 0,-7 2 0 15,-4 0 7-15,-8 1 8 0,0-1 9 16,-5 0-2-16,-8-2-8 0,-2 1-6 16,-6-6 1-16,0 3-7 0,-7-5-3 15,-6-1-4-15,-4-1-4 16,1-2-1-16,6-5 0 0,3-1-8 15,7-2-16-15,-5 0-9 0,3 0-10 16,0 0-9-16,5-2-13 0,2 2-19 16,9-2-32-16,1 0-52 0,12-5-53 31,1 4-56-31</inkml:trace>
  <inkml:trace contextRef="#ctx0" brushRef="#br0" timeOffset="158519.22">16222 15741 252 0,'0'-3'81'0,"0"1"3"0,0-1 8 16,0-1-39-16,0-1-6 0,0 2 21 15,0-3-1-15,0 3-9 0,0-2-7 0,0 0-4 16,0 2-5-16,-3-1-5 15,1 1 2-15,2 2-12 0,-3 1-6 16,0-1 3-16,3 1-4 0,0 0-2 16,0 0 3-16,0-1 2 0,0 1-1 15,0 0-1-15,0 0 4 0,0 0-3 16,0 0-4-16,0-1 4 0,0 0 2 16,0 1-3-16,0-1-4 0,-2-1 5 15,2 2-6-15,0-1-5 0,-3 0 1 16,3 1 2-16,0 0 0 0,-2-1 1 15,2 1-3-15,0 0-5 0,0 0-4 16,0 0-3-16,0 0 0 0,2 0-1 16,3 1 2-16,1 3 0 0,-1 0 0 15,2 0 3-15,1 4-2 16,3 0 3-16,1 2 0 0,4 0 0 0,-3 2 1 16,5 0-2-16,0 0-1 15,3 2 4-15,-1 1-2 0,4-2 2 0,-1-1-2 16,-2 4 0-16,2-4-1 0,0-1-2 15,0 1 0-15,-2-1 0 16,0-1 0-16,-3-1 2 0,2 2-2 0,-4-2 1 16,2-2 4-16,-2 0-1 0,-1 1-1 15,-2-2 4-15,0-1-1 0,0 2-4 16,-5-2 0-16,2-1-1 0,-5 1-2 16,-2-3 1-16,-3 4-1 0,0-2 1 15,-3 2 4-15,-2-1 2 16,-5 2 0-16,-6 0-3 0,-5 0 1 15,1 2-5-15,-6 1 2 0,-3 1-1 16,-2-1-2-16,-2 2 0 0,2 1 2 16,-8 4-2-16,-5 1 1 0,-2 3 1 15,-1 0-2-15,11-5 3 0,8-1-3 16,12-9 3-16,1 2-1 0,-4 2-1 16,1 0-2-16,-2-2-1 0,4 0-19 15,1-1-11-15,7 0-23 0,-2-2-22 16,4 0-30-16,1-2-33 0,5-1-33 15,0-1-86-15,8 1-61 0,0-2-173 16</inkml:trace>
  <inkml:trace contextRef="#ctx0" brushRef="#br0" timeOffset="159096.51">17217 15594 264 0,'2'-2'76'0,"1"1"20"0,2-3 10 0,0 3-51 15,0 1-4-15,-2 0-2 0,2-1-10 16,0 1-2-16,0 0-7 0,0 2 1 16,-2 7 3-1,0 2 11-15,-1 2 6 0,1 8-5 0,-3 6-4 0,0 9 4 16,0 16-1-16,2 17-11 0,-2 5-3 15,6-4-2 1,-4-3-9-16,-2-13 0 0,0 4-4 16,-2-3-5-16,-6-2-5 0,0-2-4 0,3-5-2 0,-3-2-5 15,0-3-11-15,3-2-24 0,0-10-13 32,2-7-16-32,3-8-41 0,-2-3-49 15,2-1-74-15,0 0-76 0</inkml:trace>
  <inkml:trace contextRef="#ctx0" brushRef="#br0" timeOffset="159544.15">17250 15913 312 0,'0'0'83'0,"0"0"-25"0,0 0 78 16,0 0-69-16,36-38-22 16,-23 29 8-16,-2 0 3 15,4 1-5-15,-5-3-3 16,6 5 2-16,-1 1 5 15,-2 0-7-15,3 1-5 0,2 4-12 16,0-1-9-16,-3 1-4 0,4 0-2 16,-1 1 1-16,-3 6 1 0,3-1 3 15,0 4 2-15,-2 3-2 0,-1 3-8 16,-7 3 0-16,0-1-3 0,-3 3 1 16,-5 0 2-16,0 0 4 0,-5-3 4 15,-8 1-2-15,-3-4-4 0,-4 0-2 16,-1-3-5-16,-5-2-3 0,3-1-2 15,-5-5-3-15,2 1-7 0,-3-4-35 16,3-1-24-16,1 0-26 0,1-3-28 16,1-2-55-16,-5-5-49 0,10 1-37 15,2 1-180-15</inkml:trace>
  <inkml:trace contextRef="#ctx0" brushRef="#br0" timeOffset="160162.59">17899 16059 267 0,'0'0'156'0,"0"0"-87"0,0 0 47 0,0 0-37 0,2-18-42 0,-4 14-22 15,-1 0-5-15,-2 0-6 0,-3 3 7 16,-2 1 3-16,0 0 3 15,-1 0 4-15,-2 2 1 0,-2 5-1 0,2 2 3 16,0-1 5-16,0 2-3 0,3 3-8 16,-3 0-3-16,8 3-2 0,-1 1-1 15,4 2 6-15,2 0 2 16,0-1 2-16,5-1 4 0,0 0-2 16,3-2-1-16,2-1-1 0,1-1-3 15,-1-2-3-15,3-5-3 16,-3 1 0-16,0-5 0 0,3-1 2 15,-2-1 4-15,-1-1 9 0,3-4-11 16,-3-3-3-16,1-4 3 0,-1-4 8 16,0 2-1-16,-4-6-4 0,-1 0-8 15,-3 2-3-15,-2 2-1 16,0 1 5-16,-5 1-4 0,0 2-4 16,-5 3-2-16,-1 0-2 0,1 4-1 15,-3-3 0-15,0 5 0 0,3-2 1 16,-1 3-1-16,-2 1 0 0,6 0 0 15,-1-1-1-15,0 2-3 0,3 0-28 16,0 0-27-16,2 0-48 0,3 0-39 0,0 2-71 0,3 0-57 16,2-2-62-16</inkml:trace>
  <inkml:trace contextRef="#ctx0" brushRef="#br0" timeOffset="196487.26">15188 17181 23 0,'0'-1'16'0,"5"-4"19"0,-2 2 8 15,0 1-3-15,-1-1-6 0,-2-2 5 16,3 4 2-16,-3-2-6 0,0 1 1 15,2-2 6-15,1 3 3 0,-3-2 0 16,0 2-1-16,0-4-7 0,2 3 1 16,-2-1 3-16,3-2-3 15,0 2 0-15,-3 0 0 16,5-1-3-16,-3 2-6 0,1 0 2 0,-3 1-5 0,3 0-6 16,-3 1-7-16,2 2-5 15,1 6 12-15,-3 2 7 0,0 5 3 0,0 8-2 31,0 9-3-31,0 13-1 16,-5 12 0-16,5 6-2 0,0 0-3 16,-3 1 1-16,3-3-5 0,-3-1-1 15,-2-4-6-15,-3-2-7 0,-2-2 1 16,0-4-1-16,-3-4-1 0,-3-4-1 16,6-3-3-16,-3-2-7 0,3-7-11 15,2-8-33-15,3-4-41 0,-3-5-45 16,3 3-39-16,0-4-34 0,0-2-139 0</inkml:trace>
  <inkml:trace contextRef="#ctx0" brushRef="#br0" timeOffset="197016.77">15230 17446 220 0,'0'0'43'0,"0"0"1"0,0 0 73 0,12-19-23 0,-6 13-36 0,-4-2 0 15,3 3 9-15,3-3-4 0,-3 0-7 16,3-1-4-16,0 3-6 0,2-3-5 16,0 1-2-16,3 0-4 15,3 2-3-15,-1-2-3 0,3 2-3 0,1 3 6 16,-1 1-4-16,0 2-6 0,0 2-4 15,0 4-5-15,-3 2-6 16,1 5-1-16,-1 2 0 0,-2 2-4 16,-2 0 2-16,-4 3 0 0,-4 1 5 15,-3 0-2-15,0 1 3 16,-5-1 2-16,-6 2 0 0,-7-5-5 0,0 1-3 16,-5-6-2-16,0 1 1 0,-3-3-2 15,0-4-1-15,0 2-9 0,0-3-11 16,1-3-11-16,-1-1-9 0,5-1-22 15,-5 1-36-15,6-2-15 0,-1 0-29 16,0-2-29-16,6 0-30 0,2 0-125 16</inkml:trace>
  <inkml:trace contextRef="#ctx0" brushRef="#br0" timeOffset="197973.43">16382 17322 68 0,'0'0'86'0,"10"-3"-36"0,-7 1 46 0,5 1-11 0,-3-4-24 15,0 3-8-15,0-1 3 0,-2 1-7 16,2-4-2-16,-5 5-1 0,2-1-1 16,1 0 4-16,0 2-5 15,-1-3-5-15,-2 3 3 0,5-2-6 0,1 2-2 16,-4-1 0-16,3 1-11 0,-2 0-5 15,2 0 3-15,-5 0-4 0,3 0-2 16,-1 0 2-16,-2 0-4 0,0 0-4 16,0 1 2-16,-2 1-2 0,-4 3 4 15,-4 0-1 1,-3 3-2-16,-5 1-2 0,-5 0-3 0,-3 2 0 0,-8 3-1 16,3-3 0-16,0 4 0 0,-2-2-2 15,4 0 3-15,-2-1-4 16,3 1 3-16,0 0 1 0,2-1 1 15,5-1 0-15,3-2-3 0,0-1 2 16,8-1-3-16,-1-2 3 0,6-2 0 16,2-1-4-16,3 0 2 0,0 1 2 15,0-1 2-15,8-1 7 0,3 1 1 16,-1-2-5-16,3 2-2 0,0 3-6 16,2 0-1-16,3 2 0 0,3 1 0 15,0-2 0-15,-1 2-1 0,4 0 1 16,-1 1 3-16,-3 0 3 0,4 1 4 15,-1 2 6-15,-2-1-4 16,-1-1 3-16,-4 3 1 16,2-3 1-16,-3 0-5 0,-2 1-1 0,0-1-9 15,-2-3-1-15,-1 1-1 0,-2 0-1 16,-1-3-15-16,1 1-32 0,0-1-32 16,0-1-45-16,10 0-55 0,-5-3-99 15,2 0-108-15</inkml:trace>
  <inkml:trace contextRef="#ctx0" brushRef="#br0" timeOffset="198555.1">17061 17206 116 0,'0'0'46'0,"6"-3"8"0,-4 1 48 0,3-3-44 15,1 3-11-15,-1 0 10 0,0-1 2 16,-2 0 2-16,-1 1-1 0,1 1-3 15,-1 0-5-15,-2 1-9 0,0 0-8 16,3 0-7-16,-3 0-9 0,0 3-1 16,0 6 3-16,0 1 5 0,0 2 8 31,0 8 6-31,-3 2-8 0,-2 14-2 0,0 10 4 0,2 18 3 0,1 9-3 16,-1 0 1-16,3-1 0 0,-2-9-1 15,-4-8-5-15,1 2-18 0,-3-6-3 16,-2-3-4-16,0-1-4 0,2-3-3 15,0-2-11-15,-2-3-4 0,2-2-7 32,3-11-5-32,0-5-22 0,2-7-29 0,1-6-28 0,2-1-87 15,-5-4-59-15,5-3-93 0</inkml:trace>
  <inkml:trace contextRef="#ctx0" brushRef="#br0" timeOffset="199056.88">17090 17535 242 0,'0'0'54'0,"0"0"20"0,0 0 35 0,0 0-47 0,5-30-13 0,0 23 5 15,-2-3 3-15,2 3-8 0,-2 0-6 16,4-2-1-16,1 0-5 0,2 0-8 15,3 3 0-15,0-1 12 0,5 0-4 16,-2 3 0-16,2 1 8 16,-3 2-15-16,4 1-12 15,-7 0 1-15,4 3 2 0,-3 3-1 0,-3 2-3 16,1 5 1-16,-4 1-4 0,-2 1-2 16,-2 5 3-16,-3 1 8 0,-5 1 0 15,-3-1 4-15,-5-1-6 0,-2-1-8 16,-3-5-2-16,-3 2-8 0,-5-4-3 15,0-2-6 1,-2-2-29-16,-1-3-17 0,1 1-9 0,2-4-16 16,5 0-28-16,1-2-33 0,4 0-44 0,6-3-30 15,7 1-93-15</inkml:trace>
  <inkml:trace contextRef="#ctx0" brushRef="#br0" timeOffset="199636.01">17480 17655 61 0,'0'0'107'0,"0"0"-76"0,0 0 65 0,0 0-21 16,0 0-13-16,0-16-3 16,-2 12-14-16,-4 3-5 0,4 0 2 15,-6 0-5-15,3 1-5 0,-3 0-5 16,0 1 1-16,1 1 0 0,1 4-3 15,-1-2-1-15,-4 4-3 0,4 0-1 16,1 0-7-16,1 1 0 0,0 3-8 16,2 1 0-16,1 0 0 0,2 0 6 15,2 0 13-15,4 1-1 0,-1-2-1 16,3 0 3-16,2-1 0 0,0-3 3 16,3-1-7-16,3-1-4 0,-3-4 7 15,2-1 5-15,1-1 3 0,-1 0-3 16,3-3-9-16,-5-6 0 15,3 1-4-15,-3-3 4 0,-3-3 6 16,-2-1-11-16,-3-2-4 0,-5-2-4 16,0 0-5-16,-3 3-1 0,-5-1-1 15,-2 4-2-15,-3 3-7 0,3 1-5 16,-6 5-3-16,1 0 3 0,-1 4-2 16,1 0 0-16,2 0-4 0,0 4-16 15,5-1-22-15,0 2-34 0,8 1-53 16,0 0-41-16,11 0-3 0,-1 1-63 15</inkml:trace>
  <inkml:trace contextRef="#ctx0" brushRef="#br0" timeOffset="200979.9">18056 15272 239 0,'0'-1'76'0,"0"-2"-29"0,0 1 46 15,0 0-28-15,0 1-26 0,3-1-18 0,-1 1 2 16,-2 0-3-16,3 1-2 0,0 0-1 16,-1 0 4-16,-2 0 8 0,3 1 7 15,-1 0 7-15,1 2 6 0,2 1-1 16,-2 0-1-16,2 3-5 16,0-1-3-16,0 3-9 0,0 3-5 0,3 0-6 15,-3-1-8-15,6 4-4 0,-4 1-1 16,4 0-5-16,-4 2 2 0,4 0-1 15,-3 1 0-15,-1 2-1 0,4 3 3 16,-4 0 0-16,4 1 0 0,-1 3 1 16,3 5 1-16,-3-1 0 0,1 0-3 15,-1 0 2-15,0-1-1 16,3 10 2-16,0 6-2 0,-2 9-2 16,4-1 1-16,-5-2 0 15,-2-3 1-15,2-6 2 0,-7 2 0 16,2 1 4-16,-2 0 2 0,2 2 6 0,-2 1 0 15,-3-1-1-15,0 1 0 0,0 0-5 16,-3 2 3-16,-2 0 0 16,2-2-4-16,-2 0-1 15,2-1-1-15,-4 3-2 0,-1 2 1 0,0 3 0 16,0-2-2-16,-2 2 0 16,0 2-5-16,-1-4 2 0,-1 3 1 0,-1-3 1 0,-5-3-3 15,-3 0 2-15,0 2 0 0,-2-1 0 16,-3 4 4-16,-8 0 13 0,3-2-2 31,-2-3 3-31,-3-4-12 0,2-4 9 0,1-3 4 0,-4-5 1 0,4 0 1 16,4-10 1-16,9-4-2 0,-1-4 1 15,3-4-8-15,0 5-8 0,-3-1-8 16,-2 0-1-16,5-1-4 0,2-5-37 16,3-2-37-16,3-3-43 0,2-3-66 15,6-5-67-15,2-2-133 0,0-5-233 16</inkml:trace>
  <inkml:trace contextRef="#ctx0" brushRef="#br0" timeOffset="-210580.02">19056 5389 107 0,'0'0'37'0,"0"0"1"0,0-1 15 0,0 1-8 15,-2 0-19-15,2 0-5 0,-3 0 7 16,3 0 5-16,0 0-6 0,0 0-9 15,0 0-2-15,0 0 4 0,0 2 7 16,3 3-1-16,-1-3-6 0,1 3-6 16,2-1-7-16,-5 1-4 0,3 2-2 15,-1 2-1-15,-2 0 0 0,0 1 0 16,0 0 0-16,0 0 0 0,-2 2 2 16,-1 0 1-16,3 0-1 0,0 3 5 15,-5 0-2-15,2 3 1 0,3-1-2 16,-2 2-3-16,-1 2 2 0,1 1-3 15,2 0 0-15,-3 3 1 0,0-2-1 16,3 2 1-16,0 1-1 0,0 1 1 16,0 1-1-16,0 1 1 0,0-1-2 15,0 3 2-15,0-1-1 16,0 0 0-16,0-1 0 0,0 2 0 0,0-1 0 16,-2 0 0-16,2 7 0 0,0-4 0 15,-3-1 0-15,3-1 3 0,0-3-3 16,-2 4 0-16,2 4 0 0,-3 5 0 15,0-5 0-15,3-3 1 0,-2 1-1 16,2-1 0-16,-3 0 0 0,1 0 0 16,2-4 1-16,0-5-1 15,0 11 0-15,0 7 0 0,0 7 0 16,-3 1 0-16,1-3 0 0,-1-2 0 16,3-7 1-16,-3 0 0 0,1 4 1 15,-1-2-2-15,3 1 0 0,-2 0 0 16,-1-3 0-16,3 2 0 0,-3 1 0 15,1-1 0-15,-1 2 1 0,3 0-1 16,-5 2 0-16,5-1 1 0,-5 2-1 16,2 2 1-16,3-4 1 0,-5 3 5 15,3 2 3-15,-4-4-1 0,1 5 2 16,3-3 0-16,2 3 2 16,-6 0-8-16,6 0-2 0,-2 2 2 15,-3 1-1-15,5 2 7 0,-3-3 8 16,1 2-8-16,-1-1 0 15,3 0 1-15,-5 1 8 0,5 0-7 0,-3 1-5 16,3 3-1-16,0-1-6 0,0 1 1 16,-2 3 0-16,2 0-1 15,-3 1 3-15,3-3 2 0,0 3 0 0,-3-4 2 16,1 3 4-16,2 1-1 16,0 0 1-16,-3 1-2 0,3-1-4 0,-2 1 4 15,2-1-2-15,0 0-4 0,-3 0 1 16,3 1-3-16,0 0 0 15,0 0 3-15,3 4 0 0,-3-4 1 0,2 3 1 16,-2-1 3-16,3-1 1 16,-3 0 0-16,0-1 0 0,2 0 1 0,1 1-1 15,-3 1 2-15,0 2-7 16,3-3-2-16,-1 2-2 0,1-2 1 16,2-1-3-16,-2 0 1 0,2-2 0 15,0 2-1-15,0 0 2 0,0 2 1 0,0-2 5 16,1 1 2-16,-1-1 3 15,0-2-4-15,3 1-2 0,-3-2-3 16,5 0-3-16,-5 2 3 0,1 0 0 16,1-1-3-16,1-1 0 0,0 3-1 15,0-2 1-15,-1-4-1 0,-4 2 0 16,5-3 0-16,-3 0 0 0,0 2 0 16,0 1 3-16,3 2-3 0,-3-3 1 15,3 3-1-15,0-4 0 0,-1 2 0 16,1-5 1-16,0 2-1 0,2-2 0 15,-2 0 0-15,0 5 0 0,-3-4 0 16,3 2 0-16,-3-2 1 0,-3 3-1 16,3-3 0-16,-2-2 0 0,2 1 2 15,-5-2-2-15,5 0-1 0,-2 1 1 16,-3 0 0-16,3 0 0 0,-1 3 1 16,1-2 0-16,-3-1-1 0,5 0 0 15,-5-1 2-15,0-2-2 0,0 0 1 16,0 2-1-16,0-4 3 0,2 5 1 15,1-1 0-15,0 0-3 0,-1 1 0 16,1-1 1-16,2 0-2 16,-5 0 0-16,3-1 2 0,2 0-2 0,-3-1-1 15,1 0 1-15,-1 1 1 0,4 1 6 16,-4-2 0-16,-2 3 7 0,3 0-5 16,-1 0 1-16,1 2-3 0,2-1-1 15,0 1-4 1,-2-1 2-16,2-1-4 0,3 2 0 0,-8 2 1 15,8-2 0-15,-6 3-1 16,6 0 1-16,-6-2-1 0,4 3 1 0,-4-2-1 0,3-2 0 16,-2 2 1-1,0 0-1-15,-3-2 1 16,2 5 0-16,-2-2-1 0,0 0 0 0,3 2 0 16,-3 1 0-16,0-4 0 0,0 4 0 0,0-4 1 15,-3 0-1-15,1 3 0 0,-4 2 2 16,1 0 1-16,3-3-3 0,-6 2 1 15,3 2 0-15,0-1 2 16,2-3 3-16,-2 3-1 16,5 0-3-16,-5 1-1 0,2 2 1 0,-2 1-2 15,2 1 0-15,1 2 0 16,-1-2 1-16,3-3 0 0,-5 0 0 0,5 0-1 16,-3 0 3-16,3 0 7 0,-2 4 4 0,-1-2 5 15,3 0-3-15,0-4-8 16,0-4-3-16,0-2-5 15,3-4 0-15,-1-1 0 0,1-5-8 0,2-1-23 0,3-5-20 16,-3-5-26-16,3-7-42 0,-6-6-48 16,9-7-55-16,-4-6-43 0</inkml:trace>
  <inkml:trace contextRef="#ctx0" brushRef="#br0" timeOffset="-209351.31">20413 5552 64 0,'0'0'55'0,"0"0"-19"0,0 0 10 0,0-17 8 0,0 12-19 16,0 0-14-16,0 0-1 0,0 0 7 16,0 1 11-16,0-1 2 0,2 1-6 15,1-2 1-15,0 1 2 0,-3 1 4 16,5 1-6-16,-5-1-4 0,2 2-5 16,1 0-1-16,-3-2 0 0,2 2 0 15,-2 1 1-15,0 0 2 0,0 1-6 16,0 0-8-16,0 0-6 15,0 0-8-15,3 2-10 0,0 5 3 16,-1 2 4-16,3 6 3 0,-5 6 1 16,0 11 9-16,0 14-2 0,0 15 0 15,0 7-1-15,0 0 2 16,0-3 0-16,0-4-1 0,3-2 1 16,-3 2-1-16,0 0-5 0,-3-1 0 15,-2-4-1-15,3-3-2 0,-6-1 0 16,3-2-2-16,0-6-13 0,2-4-21 15,-2-9-24-15,0-7-22 0,2-7-18 16,3 4-9-16,-3-7-28 0,1 1-76 0</inkml:trace>
  <inkml:trace contextRef="#ctx0" brushRef="#br0" timeOffset="-208973.31">20470 5934 241 0,'0'0'129'0,"0"0"-97"0,0 0 34 0,20-38 5 16,-9 25-34-16,2 2-12 0,0 2-4 15,2 1 8-15,1 0-2 0,4 5-4 16,-2 1 1-16,3 2 5 16,0 7 17-16,-1 3 1 15,1 2-14-15,0 3-5 0,-6 1-9 0,1 5-13 0,-6 0-4 16,-5 1 0-16,0 0 1 0,-5 0 3 16,-5 2 5-16,-8-3 1 15,0 0 3-15,-2-3-2 16,-6 0-6-16,-2-2-3 0,-3-4-4 0,3 1-6 0,-6-4-53 15,4-2-44-15,-4-1-48 16,-10-6-20-16,8 0-92 0</inkml:trace>
  <inkml:trace contextRef="#ctx0" brushRef="#br0" timeOffset="-208133.48">20276 5484 161 0,'0'0'157'0,"0"0"-94"0,0 0 10 0,-10 3-5 16,10-3-22-16,0 0 6 0,-3 0 6 15,3-3-5-15,0 0-5 0,0-2 1 16,3-4 12-16,2-1-8 0,0-3-10 16,3-1-2-16,5 0-10 0,-6-5-10 15,6 2-9-15,3-2-3 0,2-1-4 16,-5 0-3-16,2 0-2 0,1 0 3 16,-3 3-3-16,0-1 3 0,-1 1 4 15,1 2 8-15,-5-1 1 0,0 3-2 16,-3 0 5-16,3 2 2 0,-3 1-5 15,-2 1 0-15,-1 1-4 0,1-2-6 16,2 5-1-16,-3-1-5 0,4 2-1 16,-6 4 1-16,5-2-2 15,0 2-3-15,0 2-4 0,6 2 1 0,-1 6 5 16,3 2 2-16,2 4 1 0,1 1 1 16,4 4-1-16,-1-2 3 0,4 3-3 15,-3-1 1-15,1 0 0 0,2-1-1 16,1 0 0-16,-4-5 1 0,1 2 0 15,-3-3-1-15,0 0 1 0,-2-3-1 16,-3-1 0 0,-1-1 0-16,-4-2-15 0,3 0-31 0,-4-1-32 0,-2 0-50 15,6-2-60-15,-3-1-87 0,-3-3-218 16</inkml:trace>
  <inkml:trace contextRef="#ctx0" brushRef="#br0" timeOffset="-204035.6">21795 6031 26 0,'0'0'22'0,"0"0"0"0,0 0 3 0,0 0-14 0,0-1-1 15,0 0 10-15,0 1 16 0,0 0 8 16,0 0-4-16,0 0-7 0,0 0-10 16,0 0-11-16,0 0-5 15,0 0 0-15,0 0 2 0,0 0 2 16,0 0 2-16,0 1 4 0,0 0 3 16,0 1 8-16,0-1 4 0,0-1 6 15,0 0 5-15,0 0 5 0,0 0 1 16,0 0 1-16,0 0 1 15,0 0-7-15,0-1-6 0,0-3-14 0,0 3 0 16,0-5-8-16,0 1-4 0,0-2-2 16,3 1 2-16,-1-2 3 0,1 0-5 15,2 1 0-15,-2-2-5 16,2 0-2-16,3 0 1 0,-3 1-1 0,3 0-1 16,-1-1 2-16,4 1-2 0,-4 0-1 15,1 0 0-15,0 1 3 16,2 1 1-16,-2-3 0 0,0 4 0 0,-1-1 2 15,1 2-4-15,3 1-1 16,-4-1-1-16,1 2-1 0,5 0 0 0,-5-1 0 16,-1 1 0-16,4-1-1 15,-1 3 0-15,0-2 0 0,-2 2 1 0,0 0-1 16,-3 2-1-16,3 1 2 0,2 0 1 16,1 0 0-16,-4-1-1 0,1 3 0 15,2-2 0-15,-2 2-1 0,0 3 0 16,5-2 0-16,-8 1 1 0,3 1 0 15,0 1 0-15,-1 0 0 0,1-1 0 16,-3 3 0 0,3-2 1-16,0 0-1 0,-1 2 0 0,-1-1 0 15,1 0 0-15,-1-1 2 0,1 1-2 16,1-3 1-16,-3-1 0 0,3-1 1 16,0-1-2-16,2-2 3 0,-2-2 2 15,5 0 11-15,-3-1 8 0,0-3 0 16,6-3 1-16,-3-2 2 0,0-2 6 15,0-2 2-15,2-3-4 0,-5-2-3 16,1 0-6 0,2-2-1-16,0 3-5 0,-8 2-11 0,3 4-4 0,-1 0-1 15,1 3-1-15,-3 1-1 0,0 2-4 16,-2 1-30 0,2 1-30-16,-2 0-38 0,2 1-60 0,-2 0-86 0,2 0-75 15</inkml:trace>
  <inkml:trace contextRef="#ctx0" brushRef="#br0" timeOffset="-203461.96">23041 5648 185 0,'0'0'122'0,"0"0"-65"0,0 0-5 0,0 2-8 0,2-2-12 16,3 1-3-16,-5 3 9 16,8 2-1-16,-3 0-12 0,-2 3 0 15,2-1 8-15,-5 4-2 0,5 2 9 16,-5 2-2 0,0 4 0-16,0 4-1 0,-2 3-4 0,-1 1-5 0,-2 3-6 15,2-1-5-15,-4 2-7 0,4-4-4 16,0 1-6-16,3-2-1 0,0-4-4 15,0 1-35-15,0-3-20 0,0-4-17 16,3-1-22 0,0-2-16-16,4-4-30 0,-7-3-66 0</inkml:trace>
  <inkml:trace contextRef="#ctx0" brushRef="#br0" timeOffset="-202904.32">23056 5608 225 0,'0'0'62'0,"0"0"-25"0,0 0 11 15,0 0-16-15,0 0-23 0,0 0-7 16,18-12 4-16,-15 11 3 0,2 1-3 16,3 0 3-1,-3 3 13-15,3 2 9 16,-1 2 10-16,1 2-6 0,2 1-10 0,1 5-2 0,-1 0-6 0,3 4-5 31,3 0-10-31,-3 2 0 0,-1 1 0 0,4 0 0 0,2 0-2 0,3 1 3 16,-3-4 0-16,2 2-1 15,4-1 0-15,-4-1-1 0,1-3 2 32,0 0 2-32,-6-2 1 0,6-2-4 15,-3-2 2-15,-3-2 2 0,-2-1 1 16,0-3 7-16,-5-1 5 0,-3-3 2 16,3 0 15-16,-3-2 15 0,-2-5 6 15,2-6-11-15,-3-1-14 0,4-8-2 16,-1-9-5-16,-5-11-6 0,2-8-5 15,-2 0-2-15,0 9-3 0,0 13 3 16,0 11 9-16,0 3 8 0,0-2-5 16,0-2-9-16,0 0-8 0,0 2-4 15,0 2 1-15,0 2-4 0,-2 0 0 16,-1 4 0-16,1 0-1 0,-1 2-10 16,0 1-25-16,1 2-25 0,2-2-30 15,-5 3-50-15,5 2-58 0,-3 0-43 16,3 0-147-16</inkml:trace>
  <inkml:trace contextRef="#ctx0" brushRef="#br0" timeOffset="-201807.54">24364 5044 130 0,'5'-3'81'0,"-5"1"-17"0,2-1 11 0,4 0-29 0,-4 2-19 16,1-1-5-16,-1 2-1 0,-2 0-2 15,5 0 2-15,-5 0 2 0,3 0 0 16,-3 2 1-16,0 1-1 0,5-1-5 16,-5 1 7-16,0-1 5 0,-5 0 2 15,2 2-5-15,3-1-2 0,-7 2-10 16,2 2-7-16,-1 0-4 16,-1 2-3-16,-1 0 1 0,3-2-2 15,-3 3 5-15,0-1 0 0,0 4 7 16,-4 0-1-16,4 1 0 0,-3 1-1 15,-2 2-5-15,3 1 2 0,-3 0-7 16,0 2 1-16,0 2-1 0,0 1 0 16,1 1 0-16,-4-1 1 0,3 5-1 15,-2-2 1-15,2 4 3 0,-3 1 2 16,-2 6 1-16,0 4-2 0,-3 11-1 16,3-2 1-16,0 0-5 0,3-4 2 15,2-4-1-15,0 1 1 16,-3 2-1-16,3 2 1 0,1-1 1 15,-1 2 0-15,0-1 7 0,0 2 7 16,-3 3-4-16,3 0 3 0,-2 2-1 16,-3 0-2-16,2 2 5 0,-2 1-3 15,5-3-1-15,-2 5-4 0,2-3 1 16,0 2 4-16,3 1 4 0,-1 3-6 16,3 1-6-16,1 4-3 0,-1 0-1 15,5-1-1-15,1 4-1 0,2-5 0 16,0 5 3-16,2-3 3 0,4 5-4 15,6 0 12-15,1 1 1 0,3 0 5 16,5-1-5-16,-1-4 0 0,11 0-2 16,-2-1-4-16,4-3-2 0,1-1 2 15,2-2-4-15,3-4 0 0,2 1 0 16,0-5 6-16,6-6 1 0,-6-1 3 16,1-5-4-16,-1-3-1 15,0-2 1-15,-2-2 1 0,-8-3-1 16,0-7 3-16,-10-4-2 0,-1-2-3 15,-7-6-3-15,8 1-5 0,0 5 0 16,-6-4-2-16,3 2 0 0,-2-4-35 16,-3-1-46-16,-6-3-53 0,6-4-71 15,-5-2-112-15,-3-2-198 0</inkml:trace>
  <inkml:trace contextRef="#ctx0" brushRef="#br0" timeOffset="-172732.68">24800 5385 63 0,'0'-1'30'0,"0"0"-10"0,5 0-2 0,-5-2-1 0,0 0-4 0,3 2-4 16,0-1 5-1,-3-2-3-15,0 3 4 0,2 1 7 16,-2-2 6-16,0 2 0 0,0-1-1 15,0 1 1-15,5 0-2 0,-5 0 0 16,0 0 3-16,0 0 1 0,0 0-6 16,0 0-9-16,0 0-1 0,0 0 1 15,3 0 2-15,-3 0-4 0,5 1-4 16,-5 2-1-16,0 2-2 0,5 0 1 16,-5 1 1-16,3 4 5 0,2 1-2 15,-5 4-3-15,3 3 0 0,-3 3-2 16,2 5 0-16,1 9 0 15,5 9-2-15,-3 10 1 0,2 6 1 16,-1-1-2-16,1-4 1 0,-4-4 0 16,0-1 3-16,-3 2 9 0,0-1 2 15,0-1-7-15,-3-1 2 0,0-1 0 0,-4-2-6 16,1-2-2-16,1-1-4 16,3-2-2-16,-3-4 2 0,2-1-2 15,-2-9 0-15,5-5-3 0,0-5-19 16,0-3-20-16,0 1-12 0,5 1-29 15,-5 0-7-15,8-3-30 0,-6-6-59 0</inkml:trace>
  <inkml:trace contextRef="#ctx0" brushRef="#br0" timeOffset="-171697.08">24893 5701 25 0,'0'0'9'0,"3"-2"-4"0,-3 0 20 0,0 1 6 0,5 0-8 0,-5-1-10 16,0 1 4-16,0-3 4 0,5 2 5 16,-2-1 5-16,2 2-1 0,-5-1-5 15,3 0-6-15,-3 0 0 0,2 1 2 16,1 0 4-16,-3 1 6 0,5-1-7 16,-5 0-9-16,0 1 4 0,2-1 1 15,-2 1-7-15,6-3 0 0,-4 1 0 16,3-3 3-16,1 3 3 0,1-3 3 15,-4 1 0-15,2 1-7 0,3-3 1 16,2 1 4-16,-2-1 0 0,0-1-2 16,-1 3 2-16,1-2-5 0,2 2 0 15,1 0 0-15,-1-1-4 0,-2 1 0 16,5 1-4-16,-5-1-6 0,-1 2 1 16,1 1-1-16,2 1 1 0,-2 0 0 15,0 0-1-15,0 4 0 0,5 0 0 16,-3 2 0-16,0-1 5 0,3 0-1 15,0 2 6-15,0 1-1 0,0-1 1 16,-3 2-1-16,1 1-4 0,-1 0-1 16,3 1-2-16,-3-1-1 0,-2 2-1 15,0-2 2-15,-1 2-1 0,-1 0 0 16,-1-1 4-16,3 0 2 16,-6 0 0-16,3-2-1 15,-5 2-1-15,0-1-3 0,0 1 2 0,0-1-3 16,0 1 1-16,0 0-2 0,-7-1 3 15,1 0-1-15,1-1 2 0,-5 0 0 16,0 2 2-16,2-1-1 0,-5-1 2 16,0-1-2-16,-3 1-2 0,4-2 1 15,-4 1-1-15,-2-4-1 16,2 0 1-16,-2-1-1 0,3-1-2 0,-6-1 1 16,3-1-1-16,3 0 1 0,2 0 1 15,0-1-2-15,0-2 0 0,2 0 1 16,-1 0-2-16,-1-1-1 0,0-1-1 15,5 2-8-15,-5 0-14 0,5 1-16 16,1 1-13-16,-4 1-30 0,1-1-38 16,-3 1-30-16,5-1-100 0</inkml:trace>
  <inkml:trace contextRef="#ctx0" brushRef="#br0" timeOffset="-150142.78">25710 6216 11 0,'0'-2'9'0,"2"1"7"0,-2 0-2 0,6 0-10 0,-6-1-4 15,0 1 1-15,2 0 6 16,3 0 7-16,-5 1 10 0,5 0 13 0,-5-3 2 0,0 1 3 16,0 0 1-1,0 1-4-15,0-1-3 0,0 2-4 0,0-3-9 16,0 3-7-16,0 0-10 16,0 0-3-16,0 0 1 0,0 0-4 0,0 0 1 0,-5 0 2 15,5 0 3-15,-5 0 5 0,3 0 8 16,2 0 0-16,-6 2-2 0,4-1 0 15,-3 0-4 1,5 1-3-16,-8 0-2 0,3 0-4 0,0 1 6 0,2 2 0 16,-5 0 3-16,3 0-2 0,-3 1-2 15,3 1 0 1,3 0-1-16,-4 0-1 0,-1 1-1 0,1 2-1 0,4-3 1 16,-3 2 0-16,0 1 2 15,2 0 0-15,3 1 1 16,-5-2 4-16,5 2-2 15,0-1 0-15,0 0-2 0,0 0-2 0,5-3-2 0,-2 2-1 16,2-1 1-16,0 1-2 0,-3-1 1 16,4-1-1-16,1-1 1 0,-1 1-1 15,1-1 3-15,-4 2-2 0,7-3-1 16,-2-1-1-16,0-2 3 0,5 0-4 16,-6-1 1-16,6-1 0 0,-5 0-1 15,2 0 3-15,1 0-3 0,-1-3 2 16,0 0 1-16,1-3 0 0,-4 2 1 15,1-2 4 1,-3 2-3-16,-2-3-2 0,2 4-1 0,3-2 0 0,-3-1-1 16,-2-2 0-16,2 2 3 0,-5 0-3 15,0 0 3-15,0 1 0 0,0-3 2 16,0 0 1 0,0 0-2-16,0 1-2 0,0-2-2 15,-5 0 2-15,5 1-2 0,-3 0-2 16,3 0 1-16,0-3-1 0,0 3 0 0,0 1 1 15,0 0 0-15,0-2 2 0,0 0 0 16,-5 3 1-16,5 0 2 0,-3-2 1 16,1 2-1-16,2-1-3 0,-3 2 0 15,3-1-3-15,-5 3 1 0,2-1-1 16,3-2 0-16,-5 3 0 0,5-1 0 16,-5 0 2-16,2 0-2 0,3 1 2 15,-5 2-1-15,5-1-1 0,-2 1-1 16,2 0 1-16,0 0-2 0,-5-2 1 15,5 3 0-15,0-1-2 16,-6 0-3-16,4-1 2 0,-3 1 0 16,2 1-2-16,0 0 1 15,1 0 0-15,-3 0 0 16,2 3 1-16,-2-1-4 0,2 4-3 16,1-2-10-16,-1 3-8 0,-2 0-10 0,2 2-20 0,3-2-22 15,-5 4-22-15,5-1-75 0,-5-3-127 0</inkml:trace>
  <inkml:trace contextRef="#ctx0" brushRef="#br0" timeOffset="-122933.58">26508 6380 13 0,'0'0'15'0,"0"-1"-8"0,0-1 0 0,0 1 4 16,0 0 5-16,0 1 3 0,0 0-1 15,0-2 0-15,0 0 5 0,0 1 0 16,0 0 5-16,0-1-3 0,0 1-4 16,0 0-4-1,0 1-5-15,0-1-4 0,0 1 1 0,0 0 0 16,0 0 0-16,0 0 9 0,5-1 5 15,-5-1 2-15,0 0 2 0,0-1-2 16,0 1-3-16,0 0-1 0,0-2-1 16,3-1 4-16,2 4-5 0,-5-3-3 15,3 0-2-15,2 2-1 0,0-1 1 16,-5 1 0-16,3-2 1 0,2 3-4 16,-3-2-3-1,-2 3-2-15,3 0-4 0,0 0-2 0,-3 3 0 0,5 2 3 16,-5-1-1-16,2 0-2 0,-2 3 0 15,5-1 2-15,-5 1-1 0,0-1 2 16,0-1-1-16,-5 0 3 16,3 0-2-16,-3-1-2 15,-1 0-1-15,4-2 0 0,-3 0 0 0,2 0 3 16,-2-2-1-16,0 0 1 16,2 0 2-16,-2-5 3 0,5 1-2 0,-3-2-4 15,3-3-2-15,0-1 0 0,0-1 1 16,3 1-1-16,2-2 0 0,-2 1 0 15,2 2 2-15,0 2-2 0,3 1 1 16,-6 3-1-16,4-2 2 0,-1 4-2 16,-5 0 1-16,2 1 0 0,3 0-2 15,1 0-1-15,-6 0-4 0,2 1 3 16,3 3-1-16,-5 1 4 0,0-1-1 16,0 3 1-16,0 0 0 15,0 0 0-15,-5 0 0 0,-3 2 0 16,3-3 0-16,3 1-1 0,-6 1-1 15,3-1-3-15,0-2 4 0,2 1 0 16,-2-3 1-16,0-2-2 0,2-1 2 16,3 0 2-16,0 0 1 0,0-3-1 15,0-1-2-15,0 0 0 0,0-4 0 16,0 1-1-16,3 2 1 0,7-1 0 16,-10 2-1-16,3 2 2 0,2 0-1 15,-3 0 0-15,1-1-1 0,0 3-1 16,2 0-1-16,-5 0-7 0,0 0-3 15,0 4 4-15,0-1 4 16,0-1 5-16,0 3-1 0,0 0 0 0,0 2 1 16,0-1 0-16,-5-1 0 0,5 0-1 15,-6-1 1-15,4 1 0 0,-3-4 1 16,2 2-1-16,-2-1 2 0,5-1-2 16,-5 1 1-16,5-2 4 0,-3 0-1 15,3 0-1-15,0-3 2 0,0-1-2 16,0 2 1-16,0-4 2 0,0 0 0 15,0-2 3-15,0 1 0 0,0-1 1 16,8 1 5-16,-8 2-6 16,5-1 2-16,-2 0 1 0,2 2 1 0,-3 2 0 15,1 0-1-15,0 1 2 0,2 0-4 16,2 1-5-16,-1 0-2 0,-4 3-2 16,6 0-1-16,-3 4 4 0,3 1-1 15,0 0 3-15,2 2-3 16,-2 3-1-16,5 0 1 0,-6 1-3 15,1 2 1 1,0 1 0-16,2 1 0 0,-7 0-1 0,2 1 1 0,-5 1 7 16,0 0 0-1,0 1 5-15,-8-1-4 0,3 0-4 16,-8 0 4-16,0-3 0 0,0 1 5 0,3-1 8 0,-8-3 6 16,2 1-7-16,3 0-4 0,-5-3-12 15,8 1 0-15,-3-2 3 0,0-2-4 16,-2 0-2-16,4-1-1 0,4-2-1 15,1-1-1 1,4-3-22-16,-3-2-26 0,2 1-21 0,3 1-28 16,0-2-44-16,3 0-27 15,2 0-107-15</inkml:trace>
  <inkml:trace contextRef="#ctx0" brushRef="#br0" timeOffset="-119921.86">26780 8292 37 0,'0'0'60'0,"0"0"-16"0,0 0 4 0,0 0 11 0,0 0-7 16,0 0-21-16,0-3 3 0,0 2 5 15,0-1-6-15,0 1-1 0,0-3-2 16,0-1 0-16,2 2-7 0,3-3 0 16,0 3-4-16,-2-4-3 15,5 1-1-15,2-1-1 0,-7-2-3 16,4 4-2-16,4-3 1 0,-3 0 3 16,-6 2 5-16,8-3-1 0,-2 0 2 15,0 0-6-15,0 0 0 0,2 2 0 16,-7-2-2-16,4 2 3 0,4-2-2 15,-4 3-2-15,-4-1 1 0,7 0-4 16,-7 4-1-16,7 0-2 0,-7-1-4 16,2 3 0-16,3 1-2 0,-3 0-3 15,3 0 1-15,-6 5 4 0,4-1 0 16,1 3 1-16,-2-1 3 0,3 4-3 16,0-1-1-16,-3 2 2 0,3 1-1 15,0 2 2-15,2-1-2 0,-7 0-1 16,4 3 1-16,4-1 1 0,-9-1-2 15,9 2 1-15,-4-3-1 0,1 2 0 16,-3-2 1-16,3-1-1 0,-5-1 0 16,7 0 2-16,-8-1-2 0,4-2 0 15,1 0 1-15,-7-2-1 0,6-1 0 16,-4-2 1-16,3-1-1 0,-5-2 2 16,5 0 0-16,-2 0 3 0,2-3-1 15,-5-4 6-15,8-1-3 0,-8 0-2 16,5-5-2-16,-2 1 3 0,2-1-1 15,-3-1 5-15,4-2 1 0,-1 1-2 16,-5-3-3-16,2-1-3 0,4-2 0 16,1 1-3-16,-7-1 0 0,5-2 1 15,3 1-2-15,-3-2 2 0,-2-3-1 16,2 1 1-16,3-2-2 0,-3-1 1 16,-2 2 0-16,2-4 1 0,3 1 1 15,-3-1-2-15,-3 0 0 16,3-1 1-16,3-5 1 0,0-2-1 15,2-9 0-15,-2 2-1 0,0 2 2 16,0 9 2-16,-3 11-3 0,-3-7 1 16,3-6-1-16,1-4 0 0,1-6 0 15,-4 7 1-15,2 5 0 16,0 0-1-16,-5-1-1 0,3 3-1 0,2-3 1 16,-5 0 0-16,5 0-2 0,-2-2 2 15,2-1 0-15,-5 1 0 0,3-1 2 16,2 2-2-16,0 0-2 0,3-2 1 15,-8 3 1-15,7-3 0 16,-7 1 1-16,6 2-1 0,-4 0 0 0,3 0-2 16,-2 2 1-16,2-2-1 0,0 1 0 15,-5-2-2-15,3-1 4 0,2 1 0 16,-5 0 0-16,0 1-1 0,5 0 1 16,-5 3-1-16,3-2 1 0,-3 1 0 15,5-1 0-15,-5 2 0 0,3 3-1 16,-3 5 1-16,5-4 0 15,0 5-1-15,-5-1 0 0,2-3 0 16,4-2 0-16,-4-8 0 0,3 2-1 16,1 3 4-16,-6 6-4 0,2 3 4 15,3-4-2-15,-2-3 0 0,2-1 0 16,0 1 0-16,-5 0 0 0,3 1 0 16,2 1 0-16,-5 0-2 0,5 1 4 15,-5 1-4-15,3-1 2 0,2 0 0 16,-5 2-1-16,2-1 0 0,4 0 1 15,-1 0 0-15,-3 3 0 0,4-1 0 16,-4-1-1-16,3 3 1 16,0 2 1-16,-5-2-1 0,3 2 1 15,2 2 0-15,-5 0 1 0,0 1-1 16,3 0 0-16,-3 1 1 0,0 1-2 16,5 0 0-16,-5 2 0 0,0-1 1 15,0 2-1-15,0 0 0 0,5 1-1 16,-5-1 1-16,0 0 0 0,0 3 0 15,3-1 0-15,-3 2 0 16,0 2 0-16,5 0 1 0,-5-1 0 0,0 2 1 16,0 0 4-16,0 2-4 0,0-1 4 15,0 3-1-15,0 0-2 0,0 1 0 16,5 1 0-16,-5-3-2 16,0 1 2-16,0 1 2 0,0 1-5 0,0-1 0 15,0 1-3-15,0 0 3 0,3 0-2 16,-3 0-3-16,5 0 0 0,-5 0 4 15,0 0-1-15,2 1 2 16,4 2 1-16,-6-2-1 0,5 1 0 0,-3 0 1 16,3 0-1-16,3 0 0 0,-3 2 0 15,3-1 1-15,0-1-1 16,-3 2 0-16,3-1 0 16,5-1 0-16,0 0 0 0,-6-1 0 0,6 1 0 0,3-2 1 15,-3 3-1-15,2-3 0 16,3 0 0-16,3 0 0 15,0 0 0-15,-6 0 0 0,6 0 0 0,-3 0 0 0,3 0-1 16,-1 0 1-16,6 0 0 0,-5 0 0 16,2 0 0-16,3 0 0 0,0 0 0 15,-3 0 1-15,8 0-1 0,-8 0 0 16,8 0 2-16,-2 0-2 0,4 0-2 16,-4 0 2-16,4 0 0 0,-7 0 2 15,8 0-2-15,-6 0 0 0,6 0 0 16,-1 1 1-16,-4-1-1 0,4 0 0 31,-4 0 0-31,-1 0 0 0,11 0 0 0,-5 0 1 0,-6 0-2 0,6 0 1 16,-1 1 0-16,8-1 0 0,6 2 0 15,-6 1 0-15,-7-1 0 0,2 0 0 16,-2 2 0-16,4-1 0 16,4 1 0-1,-6-1 0-15,-8-2 0 0,-2 2-1 0,3-1 1 16,4-1 0-16,1 1 1 0,-1-1-1 0,1 0 0 0,0-1 0 15,7 0 1-15,0 3-1 0,-7-1 0 16,-8 0 0-16,-11-2-1 0,6 0 1 16,5 2 0-16,7-1 1 15,1 0-1-15,0 2 0 0,2 0 0 16,2 0 0-16,12-2 1 0,-4 5 1 16,-2-5-2-16,-3 1 0 0,-2-1 1 15,-3 0-2-15,3 1 1 0,-3 0 0 16,3 0 0-16,-5 0 0 0,2-1 0 15,-3 0 1-15,6 2-1 0,-5 0 0 16,-6 0 0 0,0-1 2-16,1 2 2 0,4-2-3 15,9 1 1-15,4 0-1 0,-4 0 1 0,-4-3 0 0,-1 2 4 16,1 0-2 0,-1-1 3-16,1 1-4 0,4 2-1 15,-6-1 2-15,3-2-1 0,2 3-3 0,-2-2 2 0,-3 0-2 16,5 0-1-16,1-1 1 0,-4 1 2 31,4 0-2-31,-1 1 0 0,-2-2 1 16,2-1 0-16,0 0 0 0,-4 0 1 15,4 2 0-15,-2-1 0 16,2 1 1-16,-2 0-3 0,-3 0 0 16,-2-1 1-16,7 1-1 0,-7 0 0 15,2 1 0-15,2 0 2 0,-1-1-1 16,-4-1 3-16,-2 0 2 0,-8 2-5 15,8-1 2-15,-7-1-1 0,-4 0-1 16,6 1-1-16,-5-2 0 0,0 1 0 16,4-1 0-16,-4 2 0 0,0-1-1 15,-6 2 0-15,-2-1 0 0,0 1-2 16,0 2-11-16,-5-1-28 0,0-1-46 16,-3 2-65-16,-5-1-91 15,0 1-161-15</inkml:trace>
  <inkml:trace contextRef="#ctx0" brushRef="#br0" timeOffset="-115741.3">27966 5530 12 0,'0'-5'31'0,"5"2"11"0,-3 0 8 0,3 0-6 15,3-1-9-15,-3 3-1 0,-2-1-11 16,2-2-4-16,-5 1 4 0,3 2 3 15,2-1-2-15,-5-1-3 16,0 0 1-16,0 1 6 0,0 1 3 0,0-1-3 16,0 0-2-16,0 0 1 0,0 1 0 15,0-1 0-15,0 1-3 0,0-1 1 16,0 1-3-16,0-2-4 0,0 1 3 16,0 0 0-16,0 1-3 0,5-1 4 15,-5 0 2-15,0 0 1 0,0 1 0 16,0-1 0-16,0 2 1 0,0-1-5 15,0 1-6-15,0 0-1 0,0 0-7 16,0 0-3-16,0 0-4 0,0 1-1 16,3 2-2-16,-3 3 1 0,0 2 2 15,5 1 0-15,-5 3 1 0,5 4 0 16,-2 3 3-16,-3 4-1 16,5 3 3-16,-5 2 1 0,0 3 3 15,0 1 8-15,2 6 0 16,-2 7 1-16,0 6-5 0,-2 1-6 0,-3-4-4 15,2-7-1-15,-2-5-2 16,0 0-1-16,-3 0 1 0,3-1-1 0,-3-1 2 16,5-2-1-16,-7-3-1 0,7-7 0 15,3-3-1-15,0-3-2 0,-5 2-5 16,5 2-14-16,0 1-9 0,0-1 1 16,0-2-2-16,0-2-5 0,0-2-12 15,5 0-19-15,-5-2-22 0,8-3-16 16,-3-3-34-16,3-1-71 0,-5-4-32 15</inkml:trace>
  <inkml:trace contextRef="#ctx0" brushRef="#br0" timeOffset="-115193.29">28053 5849 30 0,'0'0'252'0,"0"0"-206"16,3-10 4-16,-3 7 1 0,5-1-14 0,-5 0-14 0,5 1 4 16,3-4 3-16,-5 2-2 0,7-1-6 15,-2-1 3-15,-3 1 5 0,3 0-1 16,5 2 7-16,-6-2-2 0,6 1-3 16,-2-1 2-16,2 0-9 0,5 0-9 15,-5 1-8-15,2 1-3 0,3 2 3 16,-2 2 1-16,-1 0 1 0,3 0 4 15,-5 0-1-15,3 2-5 0,-3 4-5 16,-1 4 0-16,1 1-2 0,-5 2 0 16,0 3-2-16,-3 0 4 0,-2 0 0 15,2 1 2-15,-5 0-2 0,-5-2 6 16,-3 2 4-16,0-4 7 0,-5 1 1 16,-2-2 4-16,-3-1-6 15,2-1-6 1,-5-2-4-16,1-1-5 0,2 1-3 0,2-3 2 0,-2 1-2 0,3-2-5 15,2 0-8-15,0-2-13 16,0-1-14 0,5 1-14-16,0-1-31 0,1-1-44 0,1 0-35 0,1-1-86 0</inkml:trace>
  <inkml:trace contextRef="#ctx0" brushRef="#br0" timeOffset="-113989.81">29464 5486 91 0,'5'-2'65'0,"-5"-1"-34"0,0 3 26 0,3-2-15 0,-3 1-11 0,0 0 4 16,5 1 9-16,-5-1-4 0,0 1-15 16,0 0-10-16,0 0 1 0,0 0 0 15,0 0-2-15,0 0 5 16,0 0 0-16,0 0-2 0,0 0 1 0,0 1-3 15,0-1-3-15,0 1 2 0,0 1 1 16,-5-1 4-16,2 2 1 16,-2 2 2-16,5-1-2 0,-8 2-3 0,1-1-2 15,2 2-1-15,-3 0-4 0,-5 0-3 16,5 5 0-16,-5 1 1 0,0 1 1 16,-2 1 2-16,-3 4-2 0,2 2-1 15,-4 4-2-15,-1 2-2 16,3 3 0-16,-3 1-2 0,0 6 0 0,1 7-1 15,-1 8-1-15,0-2 2 0,8-3-1 16,1-6-1-16,9-6 6 16,3 0 8-16,0-2-1 0,0-6-2 0,3-3 2 15,2-6-2 1,-3 0 13-16,9 6 10 16,-4-1-1-16,6 3-9 0,0-2-9 0,-2-3-7 0,7 0-3 0,-5-3-5 15,2-3-1-15,-2 0-35 0,3-3-59 16,4 1-51-16,-2-6-67 0,-2-1-94 15</inkml:trace>
  <inkml:trace contextRef="#ctx0" brushRef="#br0" timeOffset="-113439.83">29792 5704 241 0,'0'0'68'0,"0"0"-1"0,0-4 15 0,0 2-22 0,6 1-24 0,-6-1 5 0,0 1-1 16,0 0-17-16,0 1-14 0,0 0 1 16,0 0-6-16,0 0-3 15,0 2-2-15,0 2 2 0,0 1 2 16,0 4 5-16,-6 2 10 16,4 5 5-16,2 2 8 0,-5 6 10 0,-3-1-10 15,3 6-11-15,2-1 0 0,-2 3-3 16,2-1-1-16,-2-1 0 0,5 0-3 15,0-3-7-15,-5-2-5 0,5 0-1 16,0-2-3-16,0-2-23 0,0 0-31 16,0-3-32-1,5 1-26-15,8 2-32 0,-5-6-87 0</inkml:trace>
  <inkml:trace contextRef="#ctx0" brushRef="#br0" timeOffset="-112984.31">30069 5946 222 0,'0'0'61'0,"0"0"-5"0,0 0 21 16,0 0-31-16,0 0-21 16,2-2-17-16,4 2 4 15,1 0 9-15,-1 0 7 0,6 2 9 16,4 1 15-16,-3 1 10 0,2-1-4 16,6 2-11-16,2-1-16 0,-2 2-11 0,0-2-14 15,-1-1-4 1,-4 1-1-16,4-2-1 0,-1 0-17 15,-4-1-28-15,3-1-24 0,-8 0-20 16,9 0-10-16,-4-3-35 0,-2 1-93 16</inkml:trace>
  <inkml:trace contextRef="#ctx0" brushRef="#br0" timeOffset="-112325.98">30893 5686 173 0,'0'0'65'0,"0"0"-17"0,0 0 18 0,8-8 4 0,-3 6-22 0,-2 0-17 16,-3 0-6-16,0 1-9 0,0 1-7 16,0 0-4-16,0 0-5 0,5 1 0 15,-5 5 3-15,0 0 8 0,0 5 12 16,0 3 7-16,0 6 5 0,0 9 11 16,0 10 22-16,0 13-27 0,0 1-10 15,5-1-2-15,-2-2-5 0,-3-8-8 16,5 1-3-16,-3-3-7 0,-2 0-2 15,0-2-3-15,-2-1-1 0,-3-8-15 16,5-7-14-16,-3-6-26 16,-2-2-23-16,0 4-12 0,5 4-28 0,-3-2-47 15,-2-4-92-15</inkml:trace>
  <inkml:trace contextRef="#ctx0" brushRef="#br0" timeOffset="-111745.33">30914 5907 192 0,'0'0'9'0,"0"0"57"0,0 0 18 0,0 0-39 0,0 0-8 0,13-31 10 15,-11 26-15-15,3 0-9 0,1-1 16 16,1 0-7-16,-4-1-3 0,7 1 2 15,-2 0 3-15,0-1 4 0,0 2-29 16,4-2-2-16,1 0 3 0,-5 2-7 16,5 0-1-16,0 3 2 0,0-1 4 15,0 1 6-15,-3 1 2 16,3 1-3-16,5 0-1 0,-5 3-3 16,3 1-1-16,-1 5-5 0,3-1-3 15,-2 2-1-15,2 1 1 0,-5 2-3 16,-3 0 2-16,3 3-2 0,-8-1 3 15,-2 0 0-15,-3 0 3 0,0 1 5 16,-3-3 15-16,-10 1 10 0,0-2-6 16,-2 2-3-16,-3-4-6 0,-3 0 1 15,-2-2-8-15,-3 1-3 0,0-2-2 16,3-3-3-16,-3 1 1 0,-2-1-2 16,2-1-1-16,0 2 0 0,-3-2-1 15,9-1-10-15,-1 0-18 0,3-1-22 16,3 0-15-16,7-1-15 0,0 0-18 15,3-1-11-15,5-5-22 0,8-1-105 16</inkml:trace>
  <inkml:trace contextRef="#ctx0" brushRef="#br0" timeOffset="-110985.83">31650 5552 359 0,'0'0'23'0,"0"-1"4"0,0 0 42 0,5 1-26 16,-5 0-32-16,8 0-7 0,-3 0 6 15,-2 1 4-15,5 0 6 0,-3 3 9 16,8 2 6-16,0 4 8 0,-6 1 0 16,9 2-3-16,2 7-13 0,3 2-2 15,-1 2-8-15,1 6-8 0,5 7-7 16,2 10 1-16,6 7-2 0,-6 5-1 16,-2-4 0-16,-10-5-2 0,-11-6 0 15,-3-1-1-15,-4-1 3 0,-11-4 4 16,-3-1 1-16,-2-2 7 0,-2-7-7 15,4-4 2-15,-2-8-1 16,2 0 5-16,-4 2 4 0,-6 2 1 0,-2 2-1 16,-3-1 0-16,2-1-3 15,6-1-4-15,-3-4-1 16,0-1-1-16,6-1 4 0,-1-2 2 0,0-1-11 16,8-3 0-16,0-1-1 0,0-2-26 15,11 0-23-15,-3-3-12 0,2 1-16 16,-2-2-33-16,5 0-23 0,5-3-61 15,-2-2-152-15</inkml:trace>
  <inkml:trace contextRef="#ctx0" brushRef="#br0" timeOffset="-109808.99">27829 6895 32 0,'0'0'19'0,"0"3"10"0,2-3 5 0,-2 2-6 16,0-2 6-16,5 1 1 0,-5-1 14 16,0 0-4-16,0 0 3 0,6 0 6 15,-6 0 0-15,2 0-8 0,3 0-13 16,-2 0-4-16,2-1-10 0,3 1-3 16,2 0-3-16,0-1-3 15,1 0-6-15,4 0-1 0,1-1-1 16,7 2 3-16,-2-1 4 0,2 1 7 15,8 0-3-15,0 0 0 0,13 0-3 16,8 1 0-16,7-1-1 0,0 3-3 16,-4-1 3-16,-6-2-6 0,5 1 4 15,0-1 1-15,3 1 0 0,3-1-3 16,7 0 1-16,-5 0-1 0,8 2 4 16,2-2-2-16,-2 1 1 0,5 2 1 15,-6-1-1-15,6 1 2 0,5 0 5 16,1-1 3-16,1-1 2 0,-2 1 4 15,3 0 5-15,0 0-6 0,-3 0-3 16,5 0-7-16,3-2-2 0,5 1 3 16,-3 0-1-16,6 1-5 0,-3 1-4 15,3 1-2-15,-1-2-2 0,-4-1 1 16,4 0-1-16,1-1 2 0,-3 3-2 16,-3-2 0-16,3 0 0 0,-5 2 0 15,0 0 2-15,-5 0-2 0,-6 2 2 16,-4-5-2-16,-4 2 1 0,-7 0-1 15,-7-1-1-15,-1 0-1 0,0-1 2 16,-13 0-5 0,-2 0-8-16,-3 0-11 15,-10-1-26-15,-5-2-24 0,-8 1-40 0,2-3-59 16,-4 1-85-16</inkml:trace>
  <inkml:trace contextRef="#ctx0" brushRef="#br0" timeOffset="-106627.31">29327 7761 105 0,'0'0'54'0,"0"0"-9"0,0 0 22 0,0 0-24 15,0 0-12-15,0 0-2 0,0-1 1 16,0-1 0-16,0-3 1 0,8 2-2 16,-3-1 9-16,-2-2 9 15,7-1-9-15,-7 2-6 0,4-3 0 0,4 2-3 16,-3-1-3-16,-3-2-14 0,2 1-5 15,1 2-2-15,0-1-2 0,0-2-1 16,-3 4 1-16,3-1 4 0,-3 2 6 16,3 1 0-16,-8-1-5 0,5 3 23 15,-5 1-21-15,0 0-10 0,0 0-2 16,0 0 0-16,0 1 1 0,0 5 1 16,0-2 7-16,0 4-3 0,0 0 1 15,0-1 0-15,0 2-1 16,0 2-2-16,0 1 3 0,0 0-1 15,0 3 2-15,0-2-2 0,0 0 1 16,0 4 4-16,2 0-3 0,-2-1 3 16,5 3 2-16,-5-1-2 0,6 0-1 15,-4 1-3-15,-2 1-4 0,5-3 3 16,-5-1-1 0,3 1-2-16,2-3 0 0,-5 1 0 0,5-3 1 15,-5 2-2-15,3-4 0 0,-3 0 0 0,0 1 0 16,5-1 0-16,-5-3 0 0,0-3 0 15,0-1 2 1,0 2-1-16,0-4 1 0,0 0 0 0,-5-1 3 0,5 0-2 16,0 0 3-16,0-1-1 0,0-7-1 15,-3 0 1-15,3-3-2 0,0-3-1 16,0 1 1-16,0-5 5 16,3-1 4-16,-3 1 2 15,5 0 0-15,3-1 0 0,0 2-4 0,-1 1 0 16,4-1-2-16,2 2-6 0,-3-2-2 0,8 2 0 15,-3-2 0-15,4 2 0 0,-4-2-2 16,6 4 2-16,-3-2 2 0,3 2-1 16,-6 1 0-16,6 2 1 0,-8 2 0 15,2 2 4-15,-2-1-1 16,-3 4 0 0,-2 0 0-16,0 1-5 0,-3 2 0 0,-2 0-3 0,2 5-2 0,-3-1 4 15,4 5-1-15,-1 1 0 0,-5 1 2 16,2 1 0-16,3 5 1 0,-2 2 0 15,2-1-1-15,0 2 1 0,-2 5 1 16,2-2 0-16,0 1-1 0,-2 0 1 16,-3 1 2-16,5-3-2 0,-5-1-1 15,3-1 2-15,-3 0-1 16,0-4 0-16,0 2-1 0,0-4 1 16,0 2-2-16,-3-4-3 0,3 1-16 15,0-3-21-15,-5 0-25 0,5-2-34 16,5-3-81-16,-5 1-81 0,8-4-200 15</inkml:trace>
  <inkml:trace contextRef="#ctx0" brushRef="#br0" timeOffset="-103254.2">28245 9243 25 0,'0'0'50'0,"0"0"-1"0,0 0 0 0,13-8-3 15,-13 6-2-15,0 0-12 0,2 0-1 16,-2 1-5-16,5-1-2 15,-5 0 0-15,0-1-4 0,5 2 0 0,-5 0 2 16,0-1 4-16,3-2 1 0,-3 1 2 16,5 0 0-16,-5 1-2 0,3-3 0 15,2 4 2-15,-5 0-1 0,5-1 0 16,-5 0 0-16,0-1-1 0,0 2 3 16,0 0 3-16,0 1 0 0,0-1 1 15,0 1-4-15,0 0 0 0,0 0-9 16,0-1-3-16,0 1 0 0,0 0-8 15,0 0-7-15,0 0-3 0,0 2 0 16,-5 4-1-16,0-1 1 16,2 6 0-16,-2 4 3 0,-3 4 0 15,3 2 4-15,-3 6 0 0,1 2 4 16,-1 6-3-16,-5 12 0 0,0 7-2 16,0 5-4-16,0-2 1 0,-2-3-1 15,2-5-1-15,-3 1 1 0,-4 0-1 16,-6 4 0-16,5-1 1 0,-5 0-1 15,3 0 0-15,-3-2-1 0,0 1 1 16,3-3 0-16,-3-4-1 0,6-1 0 16,-1-3 0-1,3-2 3-15,2-2-2 0,3-7 3 0,6-6 7 16,-1-7 0-16,3-1-5 16,-3 0-5-16,3 1-1 0,2-1-12 0,3-2-25 0,-5-4-22 15,5-5-42-15,5-3-33 16,6-2-48-16,-1-3-35 0,0-5-124 15</inkml:trace>
  <inkml:trace contextRef="#ctx0" brushRef="#br0" timeOffset="-102436.61">27728 10194 135 0,'0'-1'32'0,"5"-3"18"0,-5 2 21 0,0-1-26 0,3-1-9 15,-3 1-8-15,0-1 20 0,0 0-5 16,0 2 2-16,0 0 7 16,0 0 5-1,0 1 2-15,0-1-2 0,0 1-4 0,0 0-10 0,0 1-10 0,-3-1-5 16,3 0-6-16,0 1-2 0,0 0-3 15,0 0-7-15,0 0-3 0,0 0-4 16,0 2-3-16,0 4 8 0,3 2 4 16,-3 1 2-16,5 4 5 0,-5 2-1 15,5 4-3-15,-5 2-2 0,0 1-4 16,3 2 1-16,2 1-3 0,-3 0-1 16,3-1 0-16,-5 1 0 0,6 0-3 15,-6-3 3 1,2 0-1-16,-2-2 2 0,5-1 1 15,-5-2-1-15,0-1 1 0,0-4-1 0,0-2-1 16,0 1-4-16,0-3-1 0,0-1 1 16,0-1-1-16,0-2 1 0,0-1 0 15,0-3 0-15,0 0 8 0,8 0 24 16,0-4 11-16,5-4-3 16,0 0-13-16,7-5-13 15,1 0-5-15,5-1-3 16,-3-1-6-16,8 2-1 0,-2-2-1 15,4 2 1-15,1 0-1 0,-6-1 0 16,6 2-1-16,-6 0-2 0,1 1-6 16,2-2-13-16,-8 2-15 0,3 1-14 15,-6-1-11-15,-2 2-19 0,3 0-31 16,-5-3-60-16,-3 4-66 0,-6 0-98 16</inkml:trace>
  <inkml:trace contextRef="#ctx0" brushRef="#br0" timeOffset="-101195.8">26780 11335 124 0,'2'0'121'0,"-2"-1"-48"0,5 0 6 0,-5-2-22 15,5-2-16-15,3 2-11 0,0-1 13 16,-3-1-4-16,5 3-1 16,1-3 13-16,-1 2-1 0,3 1-3 15,5 0 4-15,-5 0-4 0,3 1-1 16,-4 0-3-16,4 1-9 0,2 0-7 16,-5 0-2-16,3 3-6 0,-1 0-3 15,3 1-11-15,-5 3-1 0,0 2-2 16,2 1-1-16,-7 2 0 0,5 1 0 15,-5 5 0-15,-3 1 0 0,0-1 1 16,-2 2-2-16,-3 1 3 0,0-1-2 16,0 1 4-16,-3 0-4 0,-2 0 1 15,0-2-1-15,2 1-1 0,-4-1-2 16,-6-2-1-16,2-1-4 0,1-1-4 16,-3 1-4-16,0-5 2 0,-5 1 3 15,3-1-2-15,-1-2 3 16,-2-2 2-16,2-4 1 0,-2-1-2 15,-2-2 4-15,4-1-2 0,-2-3-1 0,3-3 2 16,-4-5 2-16,9 2 2 0,-3-3-4 16,0-3 5-16,0 2 0 15,6-2 0-15,-1 1 3 0,3-3 2 16,-3 3 3-16,8-4-2 0,0-1 2 16,0-2-2-16,3 1-2 0,2-1-1 15,0 0-3-15,-3-1 3 0,6 2 4 16,3 2 2-16,1-1 2 0,4 1 5 15,-1 0-1-15,4 1 3 0,1 2-3 16,1-3 0-16,7 3 0 0,3-2 0 16,0 0-5-16,13-1 0 0,5 0 3 15,0 1 5-15,-2 4-1 0,-6 4 5 16,-7 3 0-16,-1-1 0 0,-4 4-11 16,-3-2-7-16,-6 5 1 0,-4-1-4 15,2-1 0-15,5 1 0 0,3-2 0 16,-8 3 0-16,3 1-1 0,-6-1-2 15,-7 1 1-15,5 0-3 0,-8 0-17 16,3 0-10-16,-3 0-9 0,-2 0-26 16,2 1-37-16,3-1-35 0,-3 0-8 15,3 0-142-15,-1 0-97 0</inkml:trace>
  <inkml:trace contextRef="#ctx0" brushRef="#br0" timeOffset="-100454.78">27537 11823 189 0,'0'-5'68'0,"5"3"-26"0,-5-3 22 16,8-1-10-16,-8 4-12 0,2-4 6 15,-2 5 17-15,0 0-6 0,0-1 3 16,0 2 7-16,0-1-11 0,0 1-14 16,0 0-12-16,0 0-15 0,0 2-6 15,0 1-4-15,0 5 5 16,0 2 5-16,0 3 4 0,-2 5 6 16,2 3 2-16,0 3-1 0,0 11-7 15,0 6 2-15,0 8-4 16,0 2-1-16,2-8-3 0,-2-8-9 0,0-10-2 15,0-8-4 1,0 1 0-16,0 2-17 0,0 3-23 0,0 3-12 0,0-3-26 16,0-1-24-16,0-4-24 0,0-2-20 15,5 1-23-15,-5-6-67 0</inkml:trace>
  <inkml:trace contextRef="#ctx0" brushRef="#br0" timeOffset="-99981.86">27591 12004 217 0,'0'0'52'0,"0"0"7"0,0 0 40 0,0 0-32 0,0 0-35 0,8-24 9 15,-3 17 12-15,-3-1-3 0,4 2-4 16,1-1 7-16,-2-2 3 0,3 2-10 16,-3-1-10-16,3 1-6 0,0 1-5 15,0 1-3-15,-3 2-8 0,8 1-4 16,-6-1-4-16,1 3 1 0,5 0 0 15,0 3 2-15,0 2 0 0,0 2 2 16,-3-1-2-16,1 6-2 0,-1 1-1 16,0 1 1-16,-2 2-2 0,-3 0 2 15,-2 2 2-15,-3-3 2 0,0 2-2 16,-8-3 1-16,0 2-4 0,-5-3-2 16,0-2 0-16,-2 0-1 0,-3-3-2 15,2 1-1-15,-4-5-4 16,2 3-11-16,-3-5-19 0,0 0-18 15,1-2-23-15,-1 0-19 0,-5 0-50 16,3-6-11-16,2 1-36 0,3 1-86 16</inkml:trace>
  <inkml:trace contextRef="#ctx0" brushRef="#br0" timeOffset="-99056.83">27338 11782 157 0,'0'0'79'0,"0"1"-6"0,0 0 16 16,0-1-26-16,0 0-6 0,0 0-6 16,0-2 1-16,2-4 2 0,3 1 5 15,3-4 2-15,0-1-16 0,2 0-14 16,1-4-2-16,-1 0-8 16,5 0-5-16,-2 1-4 0,0-4 3 0,0 5 1 15,-5-1 0-15,5-1 1 16,-5 2-2-16,5-1 4 0,-6 2-6 15,1 1-6-15,5-1 6 0,-8 1 1 16,-2 0-10-16,2 1 9 0,-3 4 2 0,-2-3-6 16,0 5 1-16,0-4 5 0,0 5 0 15,0-1 6-15,0-1-2 0,0 2-1 0,0 1-7 16,0 1-1-16,0 0-4 16,0 0-6-16,0 0-1 0,0 0-1 15,6 0 1-15,-1 3-1 0,-3 3 2 16,6 1 0-16,2 1-1 0,-2 2 0 15,5 4 1-15,0 1-1 0,3-1 2 16,-4 4-1-16,4-3 1 0,2 3-1 16,3-1 2-1,-6 1 0-15,3-2 1 0,3 0 1 0,-5 0-2 0,-4-5-2 16,1 0 1-16,0-1 0 0,-5-1-1 16,0-2 0-16,-3-1 0 0,-2 1 0 15,-3-5 0-15,5 1-2 16,-5 0-18-16,5-2-11 0,-5 1-16 0,2-2-37 15,-2 1-49-15,6-1-62 0,1 0-78 16,-1-1-185-16</inkml:trace>
  <inkml:trace contextRef="#ctx0" brushRef="#br0" timeOffset="-96456.39">32071 4216 32 0,'0'0'59'0,"0"0"-14"0,0 0 27 0,-7 2 2 0,1-1-26 15,6-1-8-15,-5 0 1 0,5 0 0 16,-2 0-11-16,2 0 0 0,0 0-2 16,0 0-1-16,0 0 0 0,0 0 0 15,0 0 1-15,0 0-5 0,0 0-3 16,0 0-1-16,0 0-5 0,0 0-5 16,0 0-2-16,0 0-1 0,0 0-1 15,0 2-1-15,0-1 5 0,0 3 4 16,2-1 2-16,3-1 0 0,-5 4-3 15,6-1-1-15,-4 3 2 0,3-4-9 16,1 3-4-16,-4 1-1 0,3-2 1 16,3 4 4-16,-3 1 8 15,3 4-1-15,0-2-8 0,-1-1-1 16,-1 1-1-16,1 4-1 0,1-4 3 16,2 5 0-16,-2-3 1 0,5 4-2 15,-5 2 3-15,5 0-1 0,0 2 2 16,-3 3 2-16,3-1-3 15,5 4 0-15,-8-2-1 0,9 2-1 0,-4 3 1 16,3 6 3-16,3 2-1 0,-1 6-1 16,6 2-1-16,-10-5-2 0,-1-1 1 15,3-4 0-15,-5 1-1 0,0 2 1 16,-2 0-1-16,1 0 0 0,1 1 2 16,5-1-3-16,-7-1-1 0,2 2 2 15,0-2-1-15,0 0 0 0,-1 1 1 16,-4 0 1-16,5-1-1 0,-5-1-2 15,0 2 2-15,5 1-1 16,-6-1 1-16,-2 3 3 16,3 0-3-16,0 0 1 0,2 1 0 15,-7 0 0-15,5 2-1 0,-3-2 1 0,0-1 0 16,-2 1 1-16,2-1-3 0,-3 2 2 16,4 0 0-16,-6-1 1 15,5 1 1-15,-5 4-2 0,2-1 2 0,-2 1 0 16,5 0-2-16,-5 1 5 0,0-3-3 15,3 1 0-15,-3 0-4 0,0 2 4 16,0 0-3-16,-3-1 3 0,3 4-5 16,0-1 3-16,-5 1 0 0,5 1 1 15,-2-1 0-15,2-1 5 16,-5 1-3-16,-1-4 8 16,4 3-5-16,-3 0 2 0,-3-1-8 0,3 2 2 0,-3-1-3 15,0 3-2-15,3-2 0 0,-3 0 0 16,-5-1 3-16,6-3-2 15,-6-2 0-15,0 2-1 0,2-1 1 16,1-1 2-16,-5 2-1 0,2-2 1 16,0-1 6-16,0-3-1 0,-3-1-2 15,3 0 1-15,0 1-2 0,-2-6-2 16,2 3 1-16,-2-2-2 0,2-3-1 16,-5 2 2-16,2-3-1 0,-2 2-2 15,2-2 1-15,-2-1 1 0,3-4-2 16,2-5 1-16,0-7 1 0,-2 1-2 15,2 4 3-15,-3 4 1 0,-2 2 1 16,-3-2-3-16,1 1 4 16,7-4-3-16,-3 2-2 15,-2-4 2-15,5-1 1 0,3-2 1 0,-3-3 2 0,5 1 4 16,-2-4-3-16,2-2 1 0,6-1-3 16,-4-2-1-16,1-4-1 0,3 0-1 15,2 1-3-15,-6-3 1 0,6-2 1 16,0 0-2-16,0 0-1 0,0 0-13 15,0 0-18-15,0 0-22 0,0 0-32 16,0-1-77-16,6-5-97 16,-4 1-115-16</inkml:trace>
  <inkml:trace contextRef="#ctx0" brushRef="#br0" timeOffset="-88247.81">28503 6350 23 0,'0'0'31'0,"0"-5"-11"0,3 3 6 0,2 1-3 16,-5-2-9-16,5 1-7 0,-5 1-1 15,0-1 0-15,0 0 5 0,0 1 8 16,0-1-1-16,0 0 10 16,0-1 10-16,0 1-1 0,0 1-2 15,0-3 1-15,0 2-7 0,0-1-10 0,0 2-5 16,-5 0-2-16,5 0-2 0,0 0 2 16,0 0-4-16,0 0 3 15,0-1-2-15,0 1 5 0,0 0 4 16,0 0 2-16,0 1-1 0,0-3-6 15,0 3 0 1,-5-2-4-16,2 2-4 0,-5 0-2 0,3 0-2 0,0 0 2 16,2 2 1-16,-4 2 2 0,-4 1 1 15,9 1-1-15,-6 2 3 0,-2-1 1 16,7 1-2-16,-7 0-1 0,7 2-3 16,3 0-1-16,-5 2-1 0,5-2 1 15,0 1 1-15,0-1 0 0,0 0 7 16,0-1 2-16,5-1 6 0,-2 1 2 15,2-3-3-15,0 0-1 0,3-2-2 16,-1 1 2-16,1-1-3 0,3-3-4 31,-4-1-1-31,1 0-2 0,0 0-3 16,0-1 4-16,2-1 3 0,-7-3 6 16,2 3 3-16,2 0 2 0,-1-3 8 15,-4 0-2-15,3-2-11 0,1 0-2 16,-6-2-5-16,2 1-5 0,-2-2-2 15,0-2-3-15,0 0 1 0,0 0-2 16,0-2 1-16,-2 1-1 0,2 2 0 16,-6 1 1-16,6 0 1 0,-5 2 0 15,3 2-1-15,-4 2 1 0,6 2-1 16,-2 0-1-16,-3 1 0 0,0 0-4 16,2 0 3-16,-2 1-11 0,0 0-23 15,2 0-13-15,-2 0-14 0,2 2-17 16,3-1-22-16,0 1-13 0,0 2-18 15,0 1-66-15,8-3-60 0</inkml:trace>
  <inkml:trace contextRef="#ctx0" brushRef="#br0" timeOffset="-86752.07">31376 6406 72 0,'0'-2'47'0,"0"0"-17"0,3 0 27 15,-3 0-28-15,0 1-13 0,0 1 4 0,0-1 13 0,0 1 2 16,0 0 5-16,0-1 10 0,0 0 2 16,0 1-4-16,0-3-1 0,0 3-2 15,0-1-8-15,0-2-10 16,0 1-3-16,0 1-7 0,-3-1-4 15,3 1 1-15,-5 0 1 0,3 0 1 16,-4 1 0-16,1 0-3 0,-3 0-4 16,1 0 3-16,2 0 1 0,-3 2 4 15,0 2 0 1,0 2-6-16,-2 0-4 0,2 3-3 16,0 2-1-16,3-3-2 0,3 1 2 0,-3 2-2 0,5-1 4 15,-3 1 1 1,3 1 3-16,0-4 3 0,3 2 4 15,2 0-3-15,-3-2 1 0,9 1-5 16,-4-1 2-16,1-2-2 0,5-1-2 0,0-2 1 0,0-1-3 16,-3 0 5-16,3-2-3 0,0 0 0 15,0 0 4-15,0-2 4 0,0-2 1 16,-5 1 0-16,4-2-1 0,-4 1 1 16,0-2 0-1,0 2-3-15,-3-1 0 0,-3 0-4 16,4 0 0-16,-1-1-2 0,-3-1 3 0,-2 0-2 15,0 0-2-15,6-1-2 0,-6 0 0 16,0 0 0-16,0 0 0 0,0-1-4 16,0 0 0-16,0 2 1 0,0 1-1 15,-6-2 1-15,6 1 0 0,0 1-1 16,-2-1 1-16,-3 3 0 0,5 0-1 16,-6 0 1-16,4 2-1 0,-3-3 0 15,2 0 1-15,-2 1 0 0,-3-1 0 16,3 2 0-16,5 0-1 0,-8-1 0 15,8 2 0-15,-5 2 0 16,3-1-1-16,2-1 1 0,-6 1-2 16,6 0 1-16,-2 1 0 0,-3 0-2 15,-1 0 1-15,4 2 0 0,-8 1 1 16,7-1 0-16,-5 3 0 0,3-1 1 16,0-2-2-1,-3 5-2-15,8-3 0 0,-2 0-22 0,-4 1-24 0,6-1-40 16,-5 4-62-16,5 0-91 0,-2-1-91 0</inkml:trace>
  <inkml:trace contextRef="#ctx0" brushRef="#br0" timeOffset="-53862.2">19705 12989 31 0,'0'0'43'0,"0"-4"-4"0,0 1 14 0,0 1 1 0,0-1-8 0,0-1 0 0,0 1-12 15,0 1-2-15,0 2-7 16,2-2-6-16,1-2-9 16,0 2-7-16,-3 1 2 0,5-1 0 0,-3 0 3 15,1-1 8-15,-3 1 11 16,0 1 5-16,0 1 5 16,2 0-5-16,-2-1 5 0,0 1-5 0,0 0-1 0,0-1-1 15,0 1-4-15,0 0-4 0,0 0-11 16,0 0-4-16,0 0-3 0,0 1 1 15,0 1-3-15,0 7 4 0,-2 0 2 16,2 5 5-16,-3 4 2 0,1 4-2 16,2 0 2-16,-5 7-1 0,2 5-4 15,-2 6-5-15,5-5-3 0,-3-3-1 16,3-3-2-16,0-5-1 0,-2 5-13 16,2-1-17-1,-3-2-18-15,3 0 6 0,0-5-29 16,5-5-9-16,-2 0-4 0,5-3-26 0,-3-3-60 15,0-5-53-15</inkml:trace>
  <inkml:trace contextRef="#ctx0" brushRef="#br0" timeOffset="-53439.36">19738 13002 388 0,'0'0'84'0,"0"0"-32"0,0 0 32 0,0 0-2 0,0 0-43 15,19-38-18-15,-17 34 5 0,3 0 10 16,-2 0-9-16,2 2-9 0,-2 1-6 16,-1 1-7-16,1 0-4 0,2 5 1 15,-2 1-2-15,2 4 1 0,0 2 0 16,-3 4 0-16,6 2-1 0,-3 3 0 15,3 4 0-15,2-1 0 0,1 4 1 16,2 0 0-16,0 1-1 0,2 0 0 16,3 1 2-16,-2-4-2 0,-1 1 2 31,1-4-1-31,-1-1 0 0,-2-5 0 0,0-2 4 0,-3-4 10 0,-2-2 6 16,2-4 12-16,-4-3 9 15,-1-4 5-15,0-6 12 0,-2-4-6 16,-1-6-10-16,-2-12-13 0,0-12-4 15,0-17-17-15,0-3-9 0,0 3-1 16,0 8-12 0,0 20-15-16,0 9 2 0,0 9-3 0,0 3-14 0,5-1-52 15,-5 2-26-15,3-1-64 0,2 6-47 16,-2-1-143-16</inkml:trace>
  <inkml:trace contextRef="#ctx0" brushRef="#br0" timeOffset="-52888.44">20211 13256 302 0,'0'0'132'0,"0"0"-37"0,0 0 19 0,0 0-18 0,0 0-43 31,39-15-9-31,-26 8 0 0,0 2-8 0,2-3-10 0,1 0 2 0,-1-2 7 16,1 0-1-16,2 3-4 0,-3-3-5 16,1 0-2-16,-3 1-7 0,0 0-3 15,0 0-1-15,0 3 0 0,-6-1-5 16,4-1 0-16,-6 4-2 15,0-3 2-15,-2 4-1 0,-3-3-3 16,0 3-3-16,0-1 0 0,-8-1-2 31,3 3-5-31,-6-1 1 0,-4-2 0 0,-1 5-5 16,-2-1 2-16,0 1-6 0,-2 1-5 0,-1 4 4 0,3 0 8 16,-5 4 0-1,4 2 1-15,-1 2 5 16,4 6 0-16,-2 0 1 0,3 0-1 15,4 2 1-15,1 1 1 0,5 0 0 16,2-1 2-16,3 1 7 0,0-1 4 16,8 0 8-16,0-3 2 0,2 1-3 15,0-3-1-15,3 2 1 0,5-3-2 16,-2-3-5-16,2 2-8 0,-2-5 0 16,4-2-3-16,-2-3-2 0,3-3-33 15,-3-2-34-15,0-5-29 0,0-3-32 16,3-2-31-16,2-10-13 0,-2 1-56 15,-1 4-109-15</inkml:trace>
  <inkml:trace contextRef="#ctx0" brushRef="#br0" timeOffset="-52448.45">20591 13222 274 0,'0'0'141'0,"0"0"-50"0,0 0 2 0,0 0-41 16,0 0-22-16,0 3 12 0,0 0-3 15,0 0 9-15,5-1-2 0,0 0 0 16,3 3-1-16,0-2-2 0,0-1 5 16,2 1-5-16,0-1-8 0,3-2-5 15,0 0-4-15,-2-2-7 0,1-2-5 16,-1 1-6-16,2-4-1 0,-3 3 5 16,0-4-1-16,-2-1 5 0,0 2 0 15,0-2-6-15,-3-1-9 0,-3-1 2 16,-2 1-2-16,0-1-1 0,-2 2-6 15,-6-1-4-15,0 0-6 0,3 2-6 16,-8 3-9-16,0 0-3 16,0 4 8-16,0 1 8 0,-5 0 7 15,0 8 8-15,3 2-10 0,-6 4 1 16,3 3 5-16,-3 2 5 0,6 3 1 16,-1 1 1-16,1 0 0 0,5 1-3 15,4 1 2-15,-1-1-2 0,4-3 3 16,3 1 3-16,3-2 20 0,-1-1-10 15,9-5-2-15,-1 3-4 0,3-6-4 16,5-2-3-16,-3-5-5 0,6-3-38 16,2-1-47-16,11-11-84 0,-3 0-73 15,-5 0-95-15</inkml:trace>
  <inkml:trace contextRef="#ctx0" brushRef="#br0" timeOffset="-51947.25">21165 13219 261 0,'0'0'83'0,"0"0"16"0,0 0-7 0,13-37-25 15,-13 28 2-15,0 1 2 0,0 0-19 16,0-1 7-16,0 0-7 0,-3 3 0 0,-2-2-2 15,2 1-9-15,-2 1-18 16,-3 0-7-16,3 2-4 0,-3-1-5 16,-2 4 1-16,0 0 0 0,-3 1-4 15,0 0-3-15,-3 3-1 0,-2 4 0 16,3 3 0-16,2 2 0 0,-3 5 0 16,4-2-4-16,-1 6 2 0,2-2 1 15,4 3 1-15,4-2-1 0,-2 2 2 16,5-1 0-16,5 0-1 0,3-2 8 15,5-1-3-15,0-2 3 0,2-3-2 16,6-3-4-16,-3-2 2 0,2-5 7 16,1-1 4-16,0-2 0 0,-6-5 12 15,3-7 5-15,-5-6 2 0,3-5 8 16,-3-17 4-16,0-15-6 0,-6-25-16 16,1-2-6-16,-3 5-13 0,-2 13-1 15,-1 20-4-15,1 5 20 0,-3 13-6 16,0 2-1-16,-3 10-8 0,1 0-1 15,-1-3-4-15,-2-2-3 0,3 0-19 16,-1 3-18-16,0-2-35 0,3 4-43 16,0-5-48-16,0 4-108 0,0-1-132 15</inkml:trace>
  <inkml:trace contextRef="#ctx0" brushRef="#br0" timeOffset="-49843.38">21816 12927 516 0,'0'0'98'0,"0"0"-34"0,0 0 34 0,0 0-17 15,0 0-37-15,0 0-21 0,0 0-14 16,0 0-9-16,0 0-5 0,0-1-53 15,2 0-57-15,1 1-55 0,0 0-76 32</inkml:trace>
  <inkml:trace contextRef="#ctx0" brushRef="#br0" timeOffset="-49700.56">21818 13235 702 0,'0'0'98'16,"0"0"-21"-16,0 0 21 0,0 0-54 16,0 0-44-16,0 0-49 0,0 0-69 15,0 0-61-15,-15 9-83 0,15-9-148 0</inkml:trace>
  <inkml:trace contextRef="#ctx0" brushRef="#br0" timeOffset="-48626.74">22449 13242 154 0,'0'0'31'0,"0"0"0"0,0 0 38 0,0-7 9 0,3 6-25 15,-1 0-13-15,1-2 7 0,2-2-1 16,-5 1-14-16,2-1-5 0,6 0 7 16,-3-2 1-16,1 3 5 0,1-4-5 15,1 3 1-15,2-2 0 0,-2 4-3 16,0-3-8-16,0 3-2 0,-1 0-8 16,4-1-14-16,-4 2 0 0,-4 2 3 15,2 0-4-15,0 2-1 0,3 3 1 16,-3 2-1-1,-2 3 1-15,2 4 2 0,-2 1-1 0,-3 4 2 16,5 2 3-16,-5 2 3 0,0 0-2 16,0 3 2-16,-5-1 0 0,2 2-1 0,-2-3-1 15,2-1-1-15,1 1-3 16,-1-5-2-16,-2 0 0 16,5-5 0-16,-3-3-1 0,3-3 4 0,0 1-3 15,0-6-1-15,0-2 3 0,0-1 4 16,3-8 1-16,2-3 5 0,0-6 4 15,3-4 6-15,0-1 9 0,5-6 0 16,0 2-5-16,2-2-3 0,3 1-2 16,3 1-3-16,2 3-3 0,-2-3 0 15,5 4 0-15,-3 1-4 0,3 3-3 16,-6 0-1-16,6 2 1 16,-8 2-3-16,3 3-4 0,-3 2 0 15,0 3-2-15,-5 2 0 16,0 3 1-16,-5 1 0 0,0 2-1 0,-1 6-2 15,-2 3 2-15,1 5 0 0,-6 0 1 16,0 7 0-16,0 4 1 0,-3 0 2 16,0 1 1-16,3 1-1 0,-5-2-3 15,3-1 2-15,2-3-2 16,0 1 0-16,0-3-1 0,0-2 0 0,0-1-1 16,0 0-16-16,0-4-10 0,0-2-6 15,0-1-15-15,2-1-27 0,-2-3-41 16,8-3-45-16,-5-1-74 0,4-3-100 0</inkml:trace>
  <inkml:trace contextRef="#ctx0" brushRef="#br0" timeOffset="-47991.12">23539 12802 144 0,'5'-2'63'0,"-5"0"13"0,3-4 5 0,2 2-23 0,-2-1-21 15,-1 2 11-15,1 1 6 0,2-2-12 16,-2 2 0-16,-3 1 7 0,5 1-3 16,-5 0-5-16,3 0-8 0,-3 0-9 15,2 0-5-15,-2 7 2 0,3 2-1 16,-3 5 4-16,0 5-6 0,0 12-2 15,0 12 1-15,5 12 4 16,-5 9 12-16,2 2 7 0,4 1 2 16,-4-4-3-16,1 3 5 0,-3 2 1 15,0-1-14-15,-5-4-20 0,-1-5-6 16,4-2-3-16,-3-7 1 0,2-4-3 16,3-7-10-16,-5-2-22 0,5-6-5 15,0-9-10-15,0-6-11 0,0-4-23 16,-5-1-26-16,5-1-76 0,-3-4-44 15,3-5-96-15</inkml:trace>
  <inkml:trace contextRef="#ctx0" brushRef="#br0" timeOffset="-47589.08">23607 13137 389 0,'0'0'85'0,"0"0"17"0,0 0 1 16,20-33-33-16,-7 21-18 16,-5 1-5-16,5 1-8 0,0-1-7 15,0 1-8-15,2 3 3 0,-2-2 4 16,0 2-5-16,0 2 2 0,2 1 6 15,1 1-5-15,2 3-8 0,3 0-6 16,-1 5 0-16,1-1-4 0,0 6-3 16,-1 0-1-16,1 4 1 15,-5 3 1-15,-6 3 3 0,-2 2-1 0,-6 0 10 16,-2 5 11-16,-8-2 5 0,-4 3-1 16,-4-4-3-16,-7 1-3 0,-1-2-8 15,-4-4-7-15,-6-1-6 16,1-3-3-16,2-4-6 0,0-5-1 15,5-1-30-15,-2-2-33 0,-1-1-41 16,-4-2-35-16,4-1-103 0,8-4-130 0</inkml:trace>
  <inkml:trace contextRef="#ctx0" brushRef="#br0" timeOffset="-43900.45">24723 13065 20 0,'0'0'34'0,"0"0"5"0,0 0 10 0,0-1-10 0,0 1-12 16,0-2-5-16,0 0 12 15,2-1 9-15,4 1-1 0,-4 2 5 0,1-1 0 16,-1 1-3-16,3-1 2 0,-5 1 2 16,0-1 0-16,3 1 1 0,-3 0-4 15,0 0 1-15,0-1-4 0,0 1-9 16,0-1-7-16,0 1 0 16,-3 0 0-16,3-2 3 0,-5-1 2 15,5 2-3-15,-2 1 2 0,2 0-4 16,0-1-4-16,0 1 5 0,0-1-7 15,0 0-2-15,0 0-6 0,0 0-4 16,2 1-4-16,3-2-4 0,3 2 0 16,-3 0 0-16,3 0 0 0,5 3 0 15,-3 0 4-15,3 0-3 0,5 3 6 16,3 0-1-16,0 1 3 0,2 3-3 16,0-1-5-16,0 1-1 0,3 1 5 15,0 0-4-15,-5 1-1 0,2-1 1 16,-2 1-1-16,-3 0 1 0,3 0 0 15,-9 0 1-15,1-2 3 0,-2-1-2 16,2-1-1-16,-6 1-1 0,4-1 0 16,-9-2-1-16,3 0 2 0,-5 1-1 15,3-2-1-15,-3 2 2 0,0-4 1 16,-3 3 2-16,-2-2 8 0,-2 4 0 16,-1-2-2-16,-5 1-3 0,-3 2 1 15,-7-1-4-15,2 0-2 0,-2 1-2 16,-8 1-1-16,3 0 3 0,-1 3-3 15,-12 0 1-15,0 2 1 0,-14 4 0 16,6-1 6-16,5-3 1 0,11-4 2 16,9-1-4-16,6-3-4 0,3-4-2 15,-3 3-1-15,2-1 0 0,-4 2-10 16,2-3-16-16,2 3-14 0,8-3-19 16,1-1-31-16,1 1-45 0,6-1-41 15,0-2-44-15,8 2-50 0</inkml:trace>
  <inkml:trace contextRef="#ctx0" brushRef="#br0" timeOffset="-43113.83">25216 13436 162 0,'5'0'156'0,"1"0"-57"0,1 2 23 0,-1-1-37 0,1-1-30 0,-4 2-10 15,-3 0 9-15,5 2 7 0,-5 1-9 16,0-2 0-16,0 3-1 0,-8-1-4 15,1 2-2-15,-4 2-12 0,-4 2-9 16,-6 0-5-16,-5 0-3 16,-2 1-2-16,-14 4-4 0,-4-1-2 0,-3-1-3 15,2-1-3-15,14-4 0 0,7-2-2 16,5-1-3-16,6-2-7 0,-3 2-21 16,2 0-29-16,-5 1-22 15,9-1-24-15,6-2-33 0,6-1-21 0,6 2-35 16,6-3-133-16</inkml:trace>
  <inkml:trace contextRef="#ctx0" brushRef="#br0" timeOffset="-42673.97">25909 13071 289 0,'0'0'93'0,"0"0"-1"0,0 0 11 0,0 0-29 0,0 0-23 16,13-7-32-16,-13 8-10 15,0 5-9-15,0 5 1 0,0 1 13 0,-5 6 18 0,2 5 5 16,-7 8 6-16,2 11-3 0,0 10 0 15,0 3-9-15,-2-2-6 0,7-4-1 16,-4-7-7-16,2-2-4 0,-3-2-3 16,0-5-8-16,5-3-2 15,1-10-6-15,2-4-54 0,0-4-53 16,2 4-72-16,9-3-44 0,-3-3-130 16</inkml:trace>
  <inkml:trace contextRef="#ctx0" brushRef="#br0" timeOffset="-42105.31">26534 13173 387 0,'0'0'82'0,"0"0"-23"15,0 0 47-15,8-39-66 0,-6 28-20 16,1 0-3-16,-3 1 18 16,0 0 3-16,0 2-2 15,-3 0 9-15,-4 3 0 0,4-1-6 0,-7 3-2 16,-1 1-10-16,1 2-12 0,0 0-3 16,-3 2-6-16,0 2 3 0,0 5 2 31,-3 0-4-31,-2 3-2 0,3 0-2 15,-3 4-3-15,5-1-1 0,-3 4-1 16,9 1 0-16,-6 2 2 0,5 0 0 16,3 4 3-16,0 1-3 0,5 0 2 15,0-1 1-15,5 1 1 0,3-2 2 16,4 1 2-16,1-1 0 0,3-3-5 16,2 0 0-16,3-3 0 0,-1-3 0 15,6-2 0-15,-5-4-2 0,2-5 3 16,3-1 1-16,0-4 12 0,-6-2 13 15,1-4 7-15,0-2 1 0,-1-3-4 16,1-3-2-16,-5-6-3 0,2-3-10 16,-5-12-1-16,0-9-9 0,2-7-5 15,-10 3-1-15,3 8 1 0,-8 12 3 16,0 14 3-16,-5 1 9 0,-3-3-6 16,0 3-6-16,-10-4-1 0,3 6-6 15,-6 1-1-15,-7 4 0 0,2 0 1 16,-3 4 0-16,3 1-16 0,6 1-22 15,-1 0-38-15,3 1-38 0,8 2-45 16,-3 4-82-16,0-4-77 0</inkml:trace>
  <inkml:trace contextRef="#ctx0" brushRef="#br0" timeOffset="-32993.59">20862 14962 25 0,'0'0'24'0,"0"0"32"0,3 0 2 15,0 0 4-15,-3 0-5 16,2 0-2-16,-2-1-8 0,0 1-16 0,5 0-3 15,-5 0 10-15,0 0 6 0,0 0-4 16,0 0-5-16,-5 0-5 0,5 0-3 16,0 0 2-16,0 0 4 0,0 0-2 15,0-2 0-15,0 1 0 0,0-1-5 16,0-2-3-16,5 0-1 0,-2 1 4 16,-1-4-2-16,6 3-4 0,-5-3 0 15,5 2 0-15,-3-3-7 16,3 4-6-16,2-2-5 0,-2 3-2 15,-1 2 1-15,6 0-1 0,-5 1 1 16,5 0-1-16,-5 2 2 0,-1 1 0 16,4 4-1-16,-3 0 1 0,-1 1 1 15,1 3-1-15,2 3 0 0,-4 2 0 16,-1 4 2-16,0 2-3 0,-3 0 1 16,1 4-1-16,0-1 1 0,-3 2-2 15,-3-1 2-15,-2-1 0 0,0 1-2 16,-3-2 1-16,0-2 1 0,0 1 0 15,-4-6-1-15,4-1 0 16,3-1 0-16,-6-5-1 0,6-4 0 0,3-1 2 16,-1-5-1-16,3 0 7 0,0-4 1 15,0-4-3-15,0-7 0 0,3-4 9 16,2-2 13-16,2-4 11 0,4-2-2 16,-1 0-10-16,3 1-8 0,3-1-8 15,2 1-3-15,-3 0-6 0,1 3-1 16,2 0-1-16,0 2 1 0,-3 0-1 15,3 2 0-15,-2 2 0 0,-1 0 0 16,1 3 2-16,-1 0-2 0,1 3 2 16,-3 1 0-16,0 1 0 0,0 4 0 15,-6-1-2-15,1 5 2 0,-3-2-1 16,1 3 1-16,-4 0-2 0,3 3 0 16,-5 2 0-16,3 2 0 15,-1 3-1-15,1 4 1 0,-3 1 0 16,0 2 1-16,3 1-1 0,-3 3 0 15,2 3 0-15,1-2 0 0,-3 4 0 16,5-4 1-16,-2 3-1 0,-1-1 1 16,1-2-1-16,2 0 1 15,-3-2-1-15,-2-4 1 0,6 1 0 0,-6-1-1 16,0-1 0 0,0-4-1-16,0 0-2 0,0-2-6 0,0-4 0 0,0 1-11 15,0-4-15-15,0 0-19 0,2-1-43 16,1-1-32-16,2-2-31 0,0-1-49 15,3-1-99-15</inkml:trace>
  <inkml:trace contextRef="#ctx0" brushRef="#br0" timeOffset="-32312">22185 14520 116 0,'6'-4'84'0,"1"4"-7"0,4-4 23 0,-6 1-28 16,5 1-27-1,-7 0-10-15,2-1 2 0,0-2 4 16,-2 3-12-16,2 2 1 0,-5-1 6 0,0 1 1 0,0-2-9 16,0 2-9-16,0 0-1 0,0 0-2 15,-8 3-2-15,3-1-3 16,-3 3 0-16,-2 1 7 15,-1 2 0-15,-4 0-4 0,-1 4-2 0,1 3-2 0,-6 3 0 16,3 4-6-16,0 3 0 16,-8 9-1-16,0 12 0 15,-2 15-1-15,0 4 3 16,4 1 3-16,6-3 3 0,5-5 15 16,6-3 4-16,-4 1 9 0,9-5 2 15,-4-2-33-15,6 1-5 0,0-7 0 16,-2-1-1-16,4-3 1 0,4-4 4 15,1-9 1-15,-1-4-7 0,1-5-1 16,-4 0 1-16,5-2-1 0,2 4-5 16,-2 2-28-16,5-7-36 0,-6 0-47 15,11-3-54-15,-2-4-48 0,-3-4-139 16</inkml:trace>
  <inkml:trace contextRef="#ctx0" brushRef="#br0" timeOffset="-31731.16">22537 14869 82 0,'0'0'60'0,"0"0"-26"0,0-15 34 0,2 10-12 16,4-1-12-16,-6 1 6 0,2-1 3 16,1 1 3-16,-1-1-5 0,3 1-2 15,-5 0-4-15,3 1 7 0,-3-1 8 16,3 2-14-16,-3-2-2 0,0 0-3 15,0 0-2-15,2 2-13 0,-2 0-7 16,0 0 1-16,0 3-7 0,0 0-5 16,0 0-3-16,0 5-1 15,-2 4 2-15,-1 5 18 0,0 6 0 16,-4 4-6-16,-4 12-2 0,4 11 9 16,-1 13-5-16,-5 5-3 0,5-4-2 15,3-4-6-15,2-9-1 0,-2-3-7 16,3-2 1-16,-1-5-2 0,1-2-32 15,2-9-42-15,0-7-58 0,0-6-42 16,5 1-48-16,2-4-67 0</inkml:trace>
  <inkml:trace contextRef="#ctx0" brushRef="#br0" timeOffset="-31360.36">22790 15113 82 0,'0'0'264'0,"0"0"-197"0,0 0 18 0,0 0 0 16,0 0-32-16,21-9 4 0,-8 8 21 15,2 0 11-15,3-2-7 0,3 2-4 16,2 0-5-16,0-1-19 0,1 2-10 16,1 0-13-16,-1 0-15 0,-1 0-11 15,5 0-5-15,-7 0-8 16,5 0-35-16,2 0-29 0,-4 0-17 15,1 0-73-15,14 0-72 0,-5-3-62 16</inkml:trace>
  <inkml:trace contextRef="#ctx0" brushRef="#br0" timeOffset="-30893.24">23844 14746 369 0,'0'0'76'0,"0"0"-22"0,0 0 43 16,0 0-19-16,0 0-23 0,8-20-4 16,-8 20 6-16,0 0-15 0,0 1-23 15,0 7 10-15,-5 4 15 0,2 4 5 16,-5 6-4-16,3 4-21 0,0 13-9 15,3 9-4-15,-4 13-4 0,6 2 1 16,0 2-2-16,0-7 5 16,-2-5-4-16,-1-2-1 0,3-3-5 0,-2-1 1 15,-4-4-2-15,4-3-9 16,-3-8-17-16,0-8-22 0,2-4-30 16,-5-2 17-16,3 1-18 0,0 2-47 15,2 4-20-15,-2-8-54 0,5-4-156 16</inkml:trace>
  <inkml:trace contextRef="#ctx0" brushRef="#br0" timeOffset="-30438.88">23790 15125 137 0,'0'0'201'15,"0"0"-135"-15,0 0 54 0,0 0-31 16,15-32-28-16,-7 24 2 0,3 4 2 16,-4-5-12-16,1 3-12 0,5 0-6 15,-5-3-5-15,7 3 5 0,-2 0 4 16,5-1-9-1,-5 4-5-15,3-4-1 0,2 5-1 0,-3 2 1 0,1 0-2 16,2 0-8-16,-5 2-2 0,0 3-2 16,0-1 0-16,-3 2-1 0,0 0-1 15,-7 4 5-15,2 0-1 0,-5 2 5 16,0 1 4-16,-8 1-2 0,3-1-1 16,-3 1 2-16,-5 0-4 0,1-1-4 15,-7-3-5-15,1 1-3 0,0-4-1 16,-2 0-3-16,-6-1-18 0,2-5-6 31,-1 0-13-31,-1-1-11 0,3 0-8 0,2-1-32 0,3-5-22 0,2 1-15 31,3-4-8-31,6 1-6 0,7-4-21 0,-6 2-103 0</inkml:trace>
  <inkml:trace contextRef="#ctx0" brushRef="#br0" timeOffset="-29959.41">24077 14547 526 0,'0'0'70'0,"0"0"58"0,0 0-23 0,0 0-55 0,41-19-20 0,-28 18-2 0,3 1 4 0,2 7-5 0,-5 2 2 16,7 6-10-16,-4 5-7 0,2 6-3 15,5 11 1-15,8 12 2 16,5 13-1-16,-2 3-4 0,-6-2-2 16,-2-8 3-16,-10-4 6 0,-3-3 8 15,-6 0-2-15,-7-1-3 0,0-2-9 16,-7-1 0-16,-9-6-8 0,-2-1 1 16,2-8 0-16,-4-5 1 0,7-8 1 15,-8-1 9-15,1 2-8 0,-12 1-2 16,1-1-2-16,-2-5-22 0,2-3-44 15,8-2-30-15,-6-2-17 16,3-1-52-16,1 0-73 16,9-3-182-16</inkml:trace>
  <inkml:trace contextRef="#ctx0" brushRef="#br0" timeOffset="-27141.18">25105 14752 47 0,'0'0'57'0,"0"0"-18"0,0 0 35 0,0-3-6 16,0 2-21-16,0 0-2 0,0 1-3 16,0-1-5-16,0-2-1 0,0 2-2 15,0 0-5-15,0 1-2 0,0-3-3 16,0 2 2-16,0 0 7 0,0 1 5 16,0 0 0-16,0 0-2 15,0 0-7-15,0-2 1 0,-5 2-1 0,5-2 2 16,-3 0 9-16,3-1-6 0,0 2-1 15,-5 0-1-15,5 1 1 0,0-3-5 16,0 3 1-16,0 0-6 16,0 0-9-16,5 0-6 0,3 0-2 0,0 1-1 15,5 2 1-15,0 1-1 0,7 2-2 16,1-1 2-16,0 2-5 0,7 1 5 16,1 0-5-16,2 2 4 15,-3-1-3-15,0-1 1 0,-2 1 0 16,3 0 5-16,-3 1-2 0,-1-3 0 15,-4 0-2-15,-5 1 1 0,2-1 0 16,-5-2-2-16,-3 1 0 0,0-2-1 16,1 2 0-16,-6-3 1 0,0 2 0 15,-2 0-2-15,2-2 0 0,-5 4 0 16,0-1 1-16,0-1-1 0,0 0 1 16,0 1 0-16,-5 0 1 0,2 1 1 15,-7 1-1-15,2 2 3 0,-5-2-2 16,-3 3 4-16,4-1 1 0,-9 1 4 15,-5 2 4-15,-2-2 3 0,-6 4-2 16,-7 2-9-16,-6-1-4 0,1 3 0 16,2-4-2-16,2-4-2 0,14 0 0 15,5-6 0-15,7 1-14 16,1-1-16-16,2 1-2 0,0 0-15 0,0-1-22 16,0-1-34-16,8 2-56 0,5-4-61 15,0 1-25-15,2-2-139 16</inkml:trace>
  <inkml:trace contextRef="#ctx0" brushRef="#br0" timeOffset="-26721.72">25676 15124 363 0,'0'0'177'0,"0"0"-75"0,0-1 33 0,0 1-43 15,0 0-30-15,0 0-15 0,0 0-8 16,-5 1-10-16,0 1-1 0,-5 2 2 16,-1 2-6-1,-4 1-7-15,-3 0 3 0,-6 1-2 0,4 3-4 0,-11 2 3 16,0 2-5-16,-11-1-4 0,-2 5-3 16,8-2 2-16,3-4-5 0,12-2-2 15,3-3-1-15,0 0-17 0,0 4-23 16,-3-1-20-16,6-1-40 0,2-1-44 15,2-1-46-15,9 0-17 0,-3-6-146 16</inkml:trace>
  <inkml:trace contextRef="#ctx0" brushRef="#br0" timeOffset="-26187.59">26312 14871 273 0,'0'0'92'0,"0"0"-30"0,0 0 42 0,0 0-34 0,13-2-15 0,-13 2-3 15,5 0 3-15,-5 3-9 0,0-1-5 16,0 4-1-16,0-1-3 0,0 4-6 16,0 2-5-16,-5 2-5 0,-3 3 2 15,0 3-1-15,-5 6-6 0,0 2-2 16,1 9-3-16,-4 7-3 0,-5 8-5 15,8-2 0-15,-5-3-2 0,8-6-1 16,0-7-18-16,7-6-44 0,-7-5-43 16,7-7-55-16,3 5-25 0,0-4-31 15,0-1-125-15</inkml:trace>
  <inkml:trace contextRef="#ctx0" brushRef="#br0" timeOffset="-25376.54">26870 14978 319 0,'0'0'91'15,"0"0"18"-15,0 0-18 0,0 0-16 16,0 0-3-16,0 0-8 0,26-33-1 16,-26 26-18-16,0 4 1 0,-5 0 1 15,2-3-13-15,-2 5-8 0,-3-3-5 16,0 3-5-16,3 1-3 0,-8 2 0 15,0 1-5-15,0 4-5 0,3-1-3 16,-8 4 0-16,3 1 0 0,-4 6 0 16,4 0 1-16,-3 6-1 15,2 2 0-15,9 2-2 0,-6 2 2 0,8-1-1 16,2 3 1-16,3-3 2 0,0 1 10 16,3-1 3-16,4-2-9 15,6-2-2-15,0-2 1 0,5-6 0 16,3-1 0-16,-6-4-1 0,6-5 5 15,0-3 3-15,-3-3 5 16,2-2 12-16,1-3-2 0,-5-2 0 0,2-2 8 16,2-1 5-16,-7-1-12 15,3 1-7-15,-1-3-6 0,-2-1-2 16,0-1-3-16,0-1-2 0,0 2 0 16,0-4-5-16,-10 2 2 0,4 0-1 15,-2 1-2-15,1-1 1 0,-4 3 6 16,-2-1-2-16,0 2-3 0,0-1-1 15,-2 2 0-15,-4-1 0 0,1 2-1 16,3-1 0-16,-6 1-1 0,3 0-1 16,0 2 2-16,2 0-1 0,-5 1-1 15,3-1 4-15,-3 1-1 0,1 1-3 16,1-3 4-16,-1 3-2 0,-4 0-1 16,9-1-1-16,-6 2 1 0,3 0 0 15,-3 2-1-15,3-1 0 0,2 0-1 16,-2 2 0-16,-3 1 1 0,3 1-1 15,0 0 0-15,2 0 1 0,-4 0 0 16,-4 0 0-16,9 0 1 0,-6 0 0 0,-2 0-1 0,2 1 2 16,0 0-2-16,0 1 0 0,-2 0 0 15,2-1 0-15,1 0 0 0,-1 2-1 16,3-2 0-16,-3 1-3 0,8 0-9 16,-8 0-14-16,8-1-23 0,-5 1-34 15,5 0-40-15,0 3-47 0,5 0-99 16,-5-3-132-16</inkml:trace>
  <inkml:trace contextRef="#ctx0" brushRef="#br0" timeOffset="-20203.91">24002 13729 22 0,'0'0'12'0,"0"0"8"0,13-4 14 0,-13 4 0 0,0-1 8 0,0-1 20 0,0 0-3 15,2 1-18-15,-2 0-8 0,0 0-7 16,0 0-2-16,6 1 1 16,-6-2-1-16,0 0-2 0,0 0-4 15,2 0-5-15,-2-1-4 0,3 3 4 16,-3-2 5-16,0 0 4 0,0-1 1 15,0 1 2-15,2 0 5 0,-2-1 3 16,0 2-6-16,5-2-4 0,-5 0 3 16,0 3 0-16,0-2-2 0,0 0-12 15,0 1-7-15,-5-1-5 0,0 2-1 16,-3 0-1-16,1 3 2 0,-1 1 0 16,0 3 1-16,-2 0-1 0,-1 3 0 15,4-1 0-15,2 4-3 0,-3 0 2 31,5 0 1-31,1 0-2 0,2 1 1 16,0-1-1-16,2 1 2 0,3-3 3 0,1 2-2 0,1-2 3 0,1-2 6 16,2 0 2-1,1 1-2-15,2-3 0 0,0-2 1 0,-1 0 0 0,4-2 4 16,-3-1 1-16,0-2 7 0,0 0 6 16,-3-1 1-16,0-3-4 0,3-2-5 15,-5 1 0-15,0-3 5 0,0 0-2 16,-3-1-4-16,0 0 3 0,-3-2-4 15,4-2 2-15,-6 2-3 0,0-1-2 16,0 0-6-16,0 1-1 0,-8 1-3 16,3-1-1-1,0 2 0-15,2 1 2 16,-7 0-4-16,2 1 1 0,0 1-2 0,-5-1-1 0,5 3-1 16,1-2-1-16,-6 2 1 0,5 2-1 15,0-1-1-15,3 0-1 0,-3 0-1 16,3 2-2-16,3-1-3 0,-1 1-8 15,0 1-13-15,3 0-28 0,0 0-47 16,0 1-54-16,6 2-50 0,1 3-32 16,-4-3-142-16</inkml:trace>
  <inkml:trace contextRef="#ctx0" brushRef="#br0" timeOffset="-18577.62">24015 15612 13 0,'0'-2'22'0,"0"0"-2"0,2 2 0 0,-2-1 6 0,6 1 7 15,-6 0 1-15,0-1 6 0,2 1 6 16,1-1-5-16,-1-1-9 16,-2 2-13-16,5-2-7 0,-2 1 6 15,2 0 0-15,0 0-5 0,-5 0 6 16,3 1-2-16,-3-1 3 0,5-1 0 16,-5 2 9-16,3-1 4 0,-1 1 5 15,-2 0 1-15,3 0-2 0,-3 0 0 16,0 0 1-16,0 0 1 0,0-1 2 15,0 0-7-15,-3-1-4 0,-2 1-6 16,0 1-4-16,-3 0-5 0,3 0-2 16,-3 0-2-16,1 1 0 0,-1 4-1 15,-3-2 0-15,1 2-5 0,2 1-5 16,-2 2 1-16,2-2 2 0,1 1-3 16,1 3 0-16,4-2-3 0,-3 2 3 15,-1-2 0-15,6 0 0 0,0 0 3 16,0 2-3-16,0-2 2 0,6-2-1 15,-1 2-1-15,3-1 2 0,-3-3 4 16,2 2-1-16,4-2 3 0,-1-2 4 16,0 1-2-16,1 0 1 0,-1-2-1 15,0-1-2-15,3 0 5 0,-5 0 3 16,0-5 1-16,5 2-2 0,-8 0 2 16,5-3 1-16,1 2 2 0,-4-2-2 15,-1 1-1-15,1-1-4 0,1 2-1 16,-3-2-4-16,-2 2 2 0,2-4 0 15,-2 4-4-15,-3-3-2 16,5 3 1-16,-5-2 3 0,0 3-1 16,0-4-4-16,0 2 3 0,-5-3-2 15,5 3 0-15,-3-1 0 0,-2 0 1 16,5 1-1-16,-3-3-1 0,-2 4 0 16,5-3 1-16,-5 3-2 0,2-1 3 15,-2 2 3-15,0-3-2 0,2 2-3 16,3 0 2-16,-5 0-1 0,3 2-2 15,-1 1 4-15,0-1-3 0,-2 0 2 16,5 1 0-16,-2 0-1 0,2 1-2 16,-5-1 1-16,2 0-1 15,-2 0-2-15,5 0 2 0,-5 1 0 16,2 0-2-16,-2-1 1 0,2 1 1 16,-2 0 1-16,5 0 2 0,-8 0 0 15,3 0 5-15,0 1-5 0,2 1-1 16,-2 2-3-16,0 1 0 0,3 3 0 15,-6-2-2-15,8 1-2 0,-8 1-8 16,5 0-24-16,1 1-26 0,2-1-37 16,-5 1-39-16,5 5-72 0,-3-3-101 15,3-1-215-15</inkml:trace>
  <inkml:trace contextRef="#ctx0" brushRef="#br0" timeOffset="23768.54">19772 16780 4 0,'0'0'70'0,"0"0"-43"0,0 0-8 0,0-1 4 0,0 1 3 0,-5 0-6 0,5 0 15 16,0 0 8-16,0 0 1 0,0 0-4 15,0 0 9-15,0 0-1 0,0-3 2 16,5 3-2-16,-2 0-7 15,2-2-10-15,0 1-1 0,3-1-6 16,-1-4-2-16,4 3-2 0,-1-4-2 16,0 2-6-16,6-3-1 0,-8 4 2 31,5-3-2-31,0 4-2 0,-1 1 0 16,-4 2-2-16,3 0 3 0,-1 0 2 0,-2 4-4 0,-1-1-6 0,4 6-1 15,-6 1-1-15,0 3 0 0,3 4 0 16,-3 2-1-16,0 2 1 0,0 3 0 31,-2-1 2-31,-3 6-2 0,0-1 2 16,0 0 0-16,0 1-2 0,0-1 0 15,-5-3 0-15,0-2-2 0,-1 1-8 16,-4-6 7-16,5 1 1 0,0-6 2 16,0 1 0-16,-1-7 0 0,4 0 1 15,-1-4 0-15,3-3-1 0,3 0-1 16,5-4 1-16,-3-8 2 0,5-4 1 15,0-1 0-15,3-5 2 0,3-3 12 16,-3 1 10-16,0-2 6 0,2 3-2 16,-2 1 0-16,3 0-4 0,-4 1 0 15,4 1 0-15,-3 4-6 0,0-4-5 16,0 4-6-16,0 2-2 0,-6 2-4 16,6-2-2-16,-5 6-1 0,0-2-1 15,2 1 2-15,-5 1-2 0,3 0 0 16,-5 5 0-16,2 1-1 0,-3 0 0 15,-2 2 0-15,6 0-3 16,-6 0-1-16,2 4-2 0,-2 3 5 16,0 5-3-16,0 0 3 0,0 2 2 15,0 3 1-15,0 3 1 0,3 0-1 16,-3 1 2-16,0 4-3 0,2-2 1 16,-2 4 2-16,3-4-2 0,0 0 2 15,-3-1-2-15,0-1 0 0,0-1-1 16,0 0-1-16,0-4-17 0,0-2-19 15,-3-3-28-15,3 0-25 0,0-4-16 16,0-4-24-16,3-3-22 0,4 0-87 16</inkml:trace>
  <inkml:trace contextRef="#ctx0" brushRef="#br0" timeOffset="23972.79">20583 16681 762 0,'0'0'82'0,"0"3"-40"0,-2-3 31 0,-3 0-58 0,5-2-15 0,-6-2-33 15,6 2-89-15,0-4-76 0,0 4-96 16</inkml:trace>
  <inkml:trace contextRef="#ctx0" brushRef="#br0" timeOffset="24114.12">20599 16949 366 0,'0'0'136'0,"0"0"-117"0,0 0 36 0,0 0-49 15,0 0-6-15,0 0-119 16,-34 13-157-16</inkml:trace>
  <inkml:trace contextRef="#ctx0" brushRef="#br0" timeOffset="24858">21423 16815 336 0,'0'0'38'0,"0"0"-24"0,0 0 63 0,0 0-26 0,0 0-31 0,36-15 0 15,-36 10 7-15,0 3 0 0,0 0-5 16,-5-3 12-16,-5 4-27 0,-1 0-7 16,-7 1 0-16,3 0-1 0,-3 2-14 15,-5 3-13-15,2-1-47 0,-2 4 20 16,2 0-2-16,0 1 10 0,6 2 39 15,-1 0 8-15,8 1 4 0,3 1 7 16,5-1 13-16,0 3 13 0,5-2 9 31,6 0 12-31,4-2 3 0,1 1 3 0,2-2-8 0,3 0-11 0,-1 0-12 16,1 0-14-16,2-1-3 0,-2 1 1 16,0 1 1-16,-1 0 7 0,1-1 4 15,-3 2 2-15,-3-1 12 0,-2 1-8 16,0-1-9-16,-5 3-6 0,-3-2 3 15,-5 1 9-15,0-2-4 0,-5 2-3 16,-8 1-5-16,-8-2-5 0,1 1-5 16,-16-1-7-16,-8 3-3 0,-11 0-9 15,-4-3-14-15,7-2-9 16,3-2-15-16,10-6-35 0,6-2-43 16,7 0-26-16,5 0-27 0,6-1 18 15,7-3-49-15</inkml:trace>
  <inkml:trace contextRef="#ctx0" brushRef="#br0" timeOffset="26175.62">21883 17025 336 0,'0'0'67'0,"0"0"-11"0,0 0 54 15,0 0-36-15,8-21-17 0,-8 19 4 16,2 0-14-16,1-2-7 0,-3 2-1 16,3-2-6-16,-3-1 1 0,0 1-2 15,0-1 6-15,0 1-6 0,0 0-7 16,0-1-11-16,-3 1-3 0,3-2-1 15,-5 2 2-15,0-4-2 0,-3 1 0 32,3 2-3-32,-6 2-4 0,1-2-3 0,-5 4 0 15,2 1-3-15,-3 0-4 16,-5 0-5-16,1 6-8 0,-1 1-3 0,-2 7 0 16,2-1-1-16,3 0-12 0,0 4-5 0,5-1 2 15,0 2 7-15,5 1 23 0,6-3 8 16,-1 3-1-16,3-2 2 0,5-3 0 15,3 3 1-15,5-4 0 0,0-2 0 16,3-2 1-16,2-4-1 0,-3 2 4 16,3-6-3-16,-2 0 0 0,-1-1-2 15,1-2 4-15,-1-2 4 0,-2-5 3 16,-3-1-11-16,1-1-136 0,-1-1 136 16,0-3 8-16,-2 3-8 0,-3-1-1 15,3-2-62-15,0 2 63 16,-3 1 1-16,0-1 0 15,0 2 1-15,1 0-1 16,-1 1 16-16,-5 0-15 0,5 1 6 16,-5 1-1-16,2 3-2 0,-2 0-5 15,0 4 0-15,0-1 0 0,0 2-6 16,0 0-16-16,0 3 4 0,0 4 10 16,-2 3 4-16,-3 2 3 0,5 0 1 15,-5 6 1-15,5-2 10 0,0 3 7 16,0 0-1-16,5-1-2 0,-3-1 3 15,3 1-2-15,1 0-5 0,1-4-5 16,1-1 2-16,0 1 4 0,0-6 11 16,2 2 11-16,-5-3 5 0,3-4-7 15,0 1-5-15,-3-4-1 0,3 0 1 16,-1-5-4-16,-2-4-4 0,3-1-1 16,0 0 12-16,0-2-6 0,2-1-9 15,0-1-2-15,1-2-1 0,-1 3 5 16,3-4-7-16,0 4-4 0,-5 1-4 15,-1 1 2-15,4 0 1 16,-3 3-1-16,-3 4-3 0,2-2 0 16,-4 4-1-16,2 0-3 0,-2 1 2 15,-1 1-6-15,-2 0 0 0,0 1-3 16,0 3 4-16,0 3-3 0,0-1-3 16,0 3 3-16,0 5 3 0,0-2 6 15,0 3 0-15,0 0 0 0,0 0 1 16,0 2 0-16,0-2 0 0,0-2 0 15,3-1 1-15,2 2-2 0,-5-5 0 16,3-3 1-16,2 1 0 0,-3-4-1 16,1-1 7-16,0-2-2 0,2-1 9 15,-3-3 12-15,4-3-8 0,1-4-3 16,1 0 1-16,0-3-2 0,2-2-4 16,3 2-5-16,-3-3 0 0,3 3-4 15,0-4-1-15,5 4-9 0,-5 2 7 16,-2 0 2-16,1 2-1 15,-4 3 1-15,3 0-1 0,-4 3-7 16,-7 2-8-16,5 1 4 0,-5-2-7 16,3 3-6-16,-3 3-3 0,0 0-2 15,0 1 5-15,0 4-6 0,0 4 6 16,0-1 5-16,0 4 8 0,0 0 8 16,0 0 4-16,3-1 0 0,-3 1-1 15,2 1 1-15,-2-3 0 0,3 3 1 16,2-3-1-16,-2-2 1 0,-1-2 0 15,1-3-1-15,2 2 1 0,3-7 2 16,-3 0 17-16,-3-1 17 0,6-3 8 16,3-6-24-16,-1-1-16 15,0-3-1-15,3-5-1 0,-3-2-3 16,1-1 2-16,2-1 1 0,2 1 5 16,-7 1 4-16,5 5 2 0,-5-1-6 15,-1 3-5-15,4 3-3 0,-4 5-1 16,-4 0-3-16,2 4 2 0,0 1-5 15,-2 5-3-15,-3 2-1 0,5 7 2 16,-5 2 4-16,0 5-19 0,0 2-23 16,-5 4-8-16,2-1-28 0,3 11-75 15,-2-8-65-15,-1-5-67 0</inkml:trace>
  <inkml:trace contextRef="#ctx0" brushRef="#br0" timeOffset="26490.29">22824 17122 461 0,'5'-2'166'0,"-3"0"-93"0,4-1 64 0,-6 2-66 15,0 1-49-15,0 0-6 0,0 6-15 16,-6 4 4-16,4 7 6 0,-3 0 6 16,-1 7 0-16,4 3-4 0,-6 9-4 15,-2 8-4-15,2 10-4 0,0 2 2 16,0 1 0-16,3-5-3 0,-2-7 1 16,-6-2 2-16,5-5-3 15,-2-7-16-15,2-8-39 0,5-4-45 16,-2 4-46-16,0-2-40 0,5-4-86 15</inkml:trace>
  <inkml:trace contextRef="#ctx0" brushRef="#br0" timeOffset="26866.49">22829 17264 587 0,'0'0'51'0,"0"0"47"0,36-39 69 0,-21 21-106 16,-2 2-23-16,5-2-3 0,-7 2-10 15,2-1 0-15,0 5 7 0,0 0 10 16,-1 3-13-16,-4 1-9 16,5 5-6-16,-5 2-5 0,0 1 3 15,2 4-9-15,0 6-3 0,-5 2-5 16,1 5 5-16,1 1 1 0,-7 0 25 15,0 3-13-15,-5-1-8 0,-3 1-3 16,-4-1-2-16,-1 0 0 0,-3-6-5 16,-2 2-33-16,-3-5-12 0,1-3-19 15,-1-4-28-15,6-3-44 0,-6-5-62 16,8-5-22-16,5 0-177 0</inkml:trace>
  <inkml:trace contextRef="#ctx0" brushRef="#br0" timeOffset="27285.3">23097 16818 222 0,'0'0'182'0,"0"0"-83"0,0 0 7 0,-10 40-70 16,8-30 30-16,-1 3-37 15,-2 0 1-15,2-2 6 0,-2 1-3 0,5 0-6 16,-5 0 3-16,5 0 0 16,-3-1 3-16,3 4-5 0,0 0-8 0,-5-3-13 15,0 5 16-15,-3-2 12 16,6 4 2-16,-4-2-15 0,4-2-14 0,2 2-5 15,-3-2-2-15,3 1 0 0,0-2-1 16,3-1 2-16,-3 1-2 16,2-2 2-16,-2 0 0 0,6 0 3 0,-6-2 2 15,0 1-3-15,0-2-1 0,0 1 0 16,0-1-2-16,0-3 0 0,0 2-1 16,0-2 1-16,0-2-1 0,0-1 0 15,0 3-1-15,2-4-3 0,-2 1-15 16,0 1-14-16,0-1-21 0,5-2-29 15,-5-1-28-15,8-1-58 0,-3-3-51 32,-2-1-174-32</inkml:trace>
  <inkml:trace contextRef="#ctx0" brushRef="#br0" timeOffset="28046.69">23302 17202 358 0,'0'0'91'0,"0"0"21"0,0 0 6 0,0 0-1 0,0 0-39 0,0 0-23 15,0 0 1-15,0 0 0 0,0 0-12 16,5-2-3-16,-5 1-4 0,2-2-7 16,4 2-9-16,1 0 0 0,4 0-2 15,-4-1-6-15,6-1-5 16,0-1-3-16,3 2-1 0,-3-1 0 16,0-2-1-16,2 2-1 0,-2-1 0 15,-5-1 1-15,-1 1 0 0,1-3 1 16,-3 2-2-16,-5-2-2 0,0 0 0 15,-7 2-2-15,-1-1-5 0,-10 5-6 16,-3-1-2-16,-2 2 5 0,-3 2 2 16,-2 7-3-16,2 2 0 0,-5 1-4 15,8 3-2-15,-3-1 8 16,5-1 8-16,6 2 1 16,4-2 0-16,9-1 1 0,-4 0 18 0,6-2 8 15,8 2 8-15,5-2-5 0,0 2-7 0,5-3-7 16,5 0-6-16,-2-1-4 15,7-4-4-15,-2 3-2 16,5-4-18-16,0-2-44 0,0-1-32 0,11 0-60 0,-9 0-102 16,-7-2-97-16</inkml:trace>
  <inkml:trace contextRef="#ctx0" brushRef="#br0" timeOffset="28881.5">20935 17803 355 0,'0'0'85'0,"0"0"-9"0,0 0 30 0,0 0-39 0,0 0-18 15,0 0 6-15,23-19-4 0,-18 15 6 16,-2-2 2-16,2 2-1 0,-2 1-2 16,-1-3 1-16,-2 4-10 0,0-2-17 15,0 0-14-15,-2 1-13 0,-6 1-3 16,0-2-3-16,-5 2-8 0,-2 2-16 16,-3 0 3-16,-3 2-4 0,0 5 6 15,0 0 9-15,3 1-1 0,0 0-4 16,5 1 7-16,-2 1-1 0,5 0 11 15,2-3-1-15,3 0 1 0,2 1 1 16,3-1 0-16,3-1 7 0,7 2 2 16,0 0-1-16,3 0-2 0,5-1 7 15,0 2-2-15,0 0 0 0,3 0 1 16,0 0 3-16,0-1 3 0,-1 2 1 16,1 1 3-16,-3 2 0 0,-3-1 1 15,4 1-2-15,-4-1 1 0,1 3-3 16,-4-2 8-16,-1 0-9 0,-3 0-9 15,-3 1 0-15,-5-2-2 0,0 0-3 16,-3 0 7-16,-7-2 8 0,-3 2 2 16,-3-3-2-16,-7 1-7 0,-5-3-7 15,-6-3-5-15,-10-1-2 0,-2-3-27 16,-3 0-16-16,10-4-13 0,13 1-16 16,10-2-9-16,4 2-12 0,-1-5-24 15,0 3-29-15,5-2-21 0,8-4-7 16,5 3-72-16,3 2 36 0</inkml:trace>
  <inkml:trace contextRef="#ctx0" brushRef="#br0" timeOffset="29169.02">21286 17964 266 0,'0'0'215'0,"0"0"-142"0,0 0 31 0,0 0-40 0,23-28-33 15,-20 20 10-15,2 1 2 16,-2 0-6-16,-3-2 10 16,5 2-10-16,-2 2-10 0,-1-2 1 0,1 4-6 15,2-1 8-15,-3 1-11 0,4 3-8 16,-6 0-10-16,0 0-1 0,0 7 0 16,0 0 5-16,0 1 9 0,-8 9-6 15,3-1-2-15,0 4-2 16,-3 3 2-16,3 2-2 0,2-1-4 0,0 3 0 15,3-3-39-15,0-2-31 0,0 2-28 16,0-3-25-16,3-2-33 0,5 2-14 16,2-4-88-16</inkml:trace>
  <inkml:trace contextRef="#ctx0" brushRef="#br0" timeOffset="29338.09">21433 17771 924 0,'0'0'47'0,"0"0"67"0,-12-33-47 0,6 19-58 16,1-1-7-16,3 4-2 0,2 0-19 15,0 3-35 1,0 3-32-16,5 3-26 0,3-1-58 0,4 3-28 16,1 3-32-16,0 1-63 0</inkml:trace>
  <inkml:trace contextRef="#ctx0" brushRef="#br0" timeOffset="29813.47">21689 17863 493 0,'0'0'97'0,"0"0"86"16,0 0-39-16,0 0-56 0,0 0-24 15,0 0-8 1,0 0-11-16,0 0-1 0,39-39-12 0,-29 35-15 0,6-3-6 16,-3 2-3-16,2 0-3 15,3 3-5-15,-2 0 1 0,-3 2-2 0,0 0 1 16,-3 0-2-16,-2 3 1 16,2 5-3-16,-7 0-4 15,-1 3-2-15,1 2-9 0,-6 1 2 0,-2 6-2 16,-5 2 6-16,-6 4 6 0,1 1 1 0,-11 2-5 15,0-1-1-15,-2 0 10 0,2-2 2 16,3-2 2-16,-3-2-2 0,5-1 2 16,6-1-1-16,-4-1-1 0,9-3 0 15,0-1-1-15,5-3-1 0,2 0 2 16,3-3 9-16,3 0 6 0,7-4-3 16,-2-1 6-16,5-3-5 15,7-1-6-15,-4 0 0 0,2-1-4 16,3-3-1-16,-1 2-2 0,-2-2-1 15,3 1-8-15,-3-2-23 0,0 2-24 16,3-3-23-16,-3 0-42 0,0 0-27 16,0-3-11-1,-2-3 7-15,2 1-81 16,-11 0-20-16</inkml:trace>
  <inkml:trace contextRef="#ctx0" brushRef="#br0" timeOffset="30033.77">21638 18034 569 0,'0'0'170'0,"0"0"-92"0,0 0 84 0,0 0-65 0,20-1-18 0,-7-3-9 15,0-2-8-15,3 2-21 0,-1-3-30 16,3 1-7-16,3 0-4 0,0-2-9 15,-1 4-31-15,3-3-34 0,3 2-39 16,3 0-68-16,9-2-76 0,-4 1-23 16,-8 0-79-16</inkml:trace>
  <inkml:trace contextRef="#ctx0" brushRef="#br0" timeOffset="30412.09">22077 17949 138 0,'0'0'302'0,"0"0"-261"15,0 0 60-15,0 0-31 0,0 0-29 16,0 0 18-16,0 0 11 0,0 0-11 16,0 0-10-16,31 24-20 0,-21-21-8 15,3-1-4-15,0-2 1 0,5 1-3 16,-2-1-8-16,2 0-5 0,-3-3 2 16,1-2-2-16,-3-1 1 0,0-1 17 15,-6-2 0-15,4-1-5 0,-4-1-5 16,-7 0-4-16,3-3-4 0,-3 1 6 15,-8 0 5-15,0 3-9 16,-4 4-2-16,-4 0-2 0,-2 6-1 16,-5 0 1-16,-3 8 2 0,-10 6-2 15,-3 13 0-15,-8 8-2 0,6 6 1 16,5 0 1-16,15-2 14 0,8-12 25 16,3-5 27-16,7-3-1 0,3-3-6 15,3 2-17-15,2-1-15 0,8 1-16 16,3-4-4-16,4-2-1 15,3-3-3-15,11-4-3 0,10-4-2 0,10-4-39 16,8-7-28-16,0-3-39 0,0-1-55 16,-18 4-104-16,-2-2-128 0</inkml:trace>
  <inkml:trace contextRef="#ctx0" brushRef="#br0" timeOffset="35949.56">28777 13527 155 0,'0'0'101'0,"0"0"-39"0,0-2 41 0,0 0-10 0,0 1-27 0,0 0-14 16,0 0 0-16,0 1-3 0,0 0-6 15,0 0-7-15,0 0-4 0,5 0-6 16,-2 0-2-16,2 0-2 0,3 0-2 15,4 0 4-15,1 0 7 16,0 0-5-16,3 0-2 0,2 0-1 0,-3 0-5 16,4 0-3-16,-4-2 2 0,1 1 1 15,2-1 5-15,-5 0-1 0,-1-4 0 16,-4 2 5-16,5-2-3 0,-10 1-3 16,4-2-3-16,-1 0-2 0,-1 0-3 15,-5-3-6-15,0 1-3 16,0 0-4-16,0 2 2 0,-5-1-1 0,-1-1 0 15,-1 2-1-15,-1-2-4 0,-5 4-4 16,-2 1 0-16,-4 1-2 16,4 3 4-16,-11 0 1 0,5 3 3 0,1 3 0 15,-1 3-2-15,0 1 1 0,1 3 2 16,-1 2-2-16,8 1 0 0,0 0 1 16,5 1-1-16,1 1 0 0,7-2 3 15,2 2-2-15,9-1 2 16,-4-2 17-16,6 2 11 0,3-3 6 0,4 3 5 15,1-4-1-15,-3-1-2 0,3-2-9 16,0-1-8-16,-1-4-10 16,1 0-6-16,0-3 0 0,-6-2-3 0,6 0-25 15,-3-2-43-15,3-3-38 16,-1-1-41-16,6-1-77 0,-5 0-85 0,-1 0-93 16</inkml:trace>
  <inkml:trace contextRef="#ctx0" brushRef="#br0" timeOffset="36106.36">29273 13649 684 0,'0'0'72'0,"0"0"-49"0,0 0 37 0,0 0-60 0,-26-33-85 16,24 21-37-16,2-3-4 15,2 3-105-15</inkml:trace>
  <inkml:trace contextRef="#ctx0" brushRef="#br0" timeOffset="36764.74">29601 13444 353 0,'0'0'64'0,"0"0"-7"16,0 0 43-16,0 0-37 0,0 0-5 15,0 0-11-15,0 0 6 16,0 0-4-16,-15-32-4 0,9 29 8 16,6 0 6-16,0-2-3 0,-2 3-18 15,2 0-14 1,-5-3-9-16,5 4-3 0,-5-2-5 0,2-1 0 0,-2 0-3 16,-3 0-4-16,3-1-3 0,-3 1-14 15,0 0-5-15,-5 0 1 0,1 2-7 16,4 1-7-16,-5 1-7 0,-3 1 5 15,9 1-11-15,-6 4 14 0,2 0 20 16,9 1 8-16,-3 1 2 0,2-2-5 16,3 3 2-16,3 2 7 0,2-1 0 15,3 0 36 1,-1-1 9-16,6 1-3 0,-5-2-6 0,5-1 3 0,0 0-2 16,0-2-14-16,0 0-13 0,-6-3-2 15,6-1-1-15,0-1-2 16,-5-1 3-16,5-2 7 0,-5-1 1 15,-1-1-3-15,1-1-3 0,3 0-7 16,-4-2 0 0,-4 2 2-16,2 2-1 0,0 1-1 0,-2 2 2 15,-3 0-2-15,0 1 1 0,0 0-4 0,0 0-1 16,0 4-7-16,0 5 5 0,0 4 3 16,0 7 3-16,0 3 0 0,0 7 4 15,5 9 10-15,-5 7 1 0,0 7 0 16,0 2-1-16,-13-7-12 0,5-7-2 15,-5-8-1-15,0-5 1 0,6-7-2 16,1-6 0-16,-1-2 1 0,-1-2-1 16,-5 0 4-16,5-1-1 0,-5-6 2 15,6-4 3-15,1-4-4 0,-1-6 1 16,2-5 6-16,2-5 8 0,-2-1-6 16,0-3-1-16,5 2-9 0,0 0-4 15,0 3 0-15,5 1-5 0,3 2-26 16,-3 0-36-16,2 1-34 0,6-2-52 15,8-4-80-15,-5 4-109 0</inkml:trace>
  <inkml:trace contextRef="#ctx0" brushRef="#br0" timeOffset="36926.44">29847 13731 649 0,'0'0'15'0,"0"0"-15"0,0 0-13 16,-8-5-146-16,8 2-167 15</inkml:trace>
  <inkml:trace contextRef="#ctx0" brushRef="#br0" timeOffset="37868.63">30402 13516 314 0,'0'0'93'0,"0"0"1"0,0 0 27 16,0 0-46-16,29-37-27 0,-22 30-6 16,1-1-9-16,2 1-10 0,-2 2-9 15,0-2 2-15,0 4-5 0,2 1-5 16,-2 2-5-16,0 0 0 0,-1 1 0 15,-2 2 5-15,3 4 3 0,-3-1 5 16,-2 2 1-16,2 1-4 0,0 3-6 16,-2 3-2-16,-3 1 8 0,0 2 2 15,0 3-1-15,0 2-8 0,0 0-3 16,-3 4 0-16,-2-3-1 0,5 0-2 16,-5-2 2-16,5-1 0 0,-3-1 1 15,3-3 0-15,-5-3 2 0,5-3-2 16,0-3 0-16,0-5 0 0,0-3-1 15,8-1 16-15,-3-6-2 0,0-7-2 16,3-1 21-16,0-5 1 0,0-4-11 16,4-4-9-16,4-5-8 0,2-8 5 15,3 4 3-15,-6 7 7 0,3 4-18 16,-5 13 11-16,3-4 2 0,-3 3-16 16,2 2 1-16,3 1-1 0,-2 1 0 15,-3 2-1-15,0 3 0 0,0 0 0 16,-6 2-1-16,6 2 0 15,-5 1 0-15,0 1-6 0,2 4 3 16,-2 3-3-16,-6 4 1 0,4 6 6 16,-6 1 1-16,5 5 5 0,-5-1 3 15,2 7-2-15,-2-1 1 0,0-1-5 16,5 0 1-16,-5 0-3 0,0-3 0 16,0 1-2-16,0 0-14 0,0-1-11 15,0-2-26-15,0 0-36 0,3-1-67 16,2-4-113-16,-5-7-134 0</inkml:trace>
  <inkml:trace contextRef="#ctx0" brushRef="#br0" timeOffset="38162.32">31206 13482 636 0,'0'0'85'0,"0"0"34"0,0 0-21 0,13 0-64 16,-6 0 12-16,1 0-7 0,5 0-21 16,-5 0-9-16,5 0-8 0,0 0 0 15,-6 0 2-15,6 0-1 0,3 0-2 16,-3 0-2-16,0 0-29 0,0 0-24 15,2 0-17-15,-2 0-33 0,8 0-64 16,-8 0-62-16,0 0-156 0</inkml:trace>
  <inkml:trace contextRef="#ctx0" brushRef="#br0" timeOffset="38335.04">31208 13602 646 0,'0'0'79'0,"0"0"-27"16,0 0 43-16,0 0-64 0,34 1-13 16,-13-1 0-16,-1-2-14 0,6 1 0 15,0-2-4-15,2 0-2 0,-2 0 2 16,3 2-4-16,-4 0-44 0,-1 1-72 16,14 0-87-16,-4-1-48 0</inkml:trace>
  <inkml:trace contextRef="#ctx0" brushRef="#br0" timeOffset="38648.5">31929 13370 561 0,'0'0'114'0,"0"0"-34"16,0 0 31-16,0 0-70 0,0 0-20 16,0 0 26-1,0 0-20-15,26-13-17 0,-26 14-10 0,0 5-4 16,-5 0 4-16,2 5 38 0,-7 6-8 16,2 4-12-16,1 10-13 0,-12 10 2 15,9 5-1-15,-3 4-2 0,0-7 0 16,8-4-2-16,2-13-1 0,-2-4-1 15,5-4 0-15,-2-2-27 0,2 2-37 16,0 3-35-16,0 3-62 0,7-4-55 16,-4-9-99-16</inkml:trace>
  <inkml:trace contextRef="#ctx0" brushRef="#br0" timeOffset="39135.38">32371 13505 417 0,'0'0'130'0,"0"0"-52"0,0 0 30 15,0 0-60-15,0 0-18 0,26-34 20 16,-23 27-15-16,-3 1 5 0,5 0 4 15,-5 1-9-15,0 2-7 16,0 2-10-16,-5 1-14 0,5 0-4 0,-8 0-12 16,3 0 4-16,-6 4 7 15,-2 4 1-15,-5 4 4 0,3 2-1 16,2 4-2-16,-3 0 0 0,-2 6 0 16,11 0 0-16,-6 1 1 0,5 2 6 15,8-1 13-15,0 1-2 0,-5-4-4 16,10 0-6-16,3-2 1 0,5-4-2 15,-6-2 2-15,11-3 15 0,-7-4 7 16,7-4 2-16,-3-4 8 0,3-1 4 16,-2-8-18-16,5-5-5 0,-1-5 10 15,1-13-5-15,0-12-11 0,-1-6-10 16,-7 5-7-16,0 13-9 0,-13 15-5 16,0 7-8-16,0 0-14 0,-8 0-11 15,3-1-23-15,-8 2 2 0,-2 3 15 16,-6 5-12-16,0 1-31 0,1 2-42 15,-1 5-41-15,-5 6-7 0,6-1-103 16</inkml:trace>
  <inkml:trace contextRef="#ctx0" brushRef="#br0" timeOffset="39703.52">32875 13476 556 0,'0'0'143'0,"0"0"-130"0,0 0 69 0,21-33-40 0,-21 22-35 15,5 1-7-15,-5 1 0 0,0 3 3 16,0 0 7-16,0 2 7 0,0-2 4 15,-5 6 6-15,-1-2 2 0,-1 2-16 32,-1 0-7-32,-5 3 2 0,-2 5 2 0,2 2-1 0,-5 2 1 15,2 4-3-15,3 0-3 0,0 4 1 16,5 1 5-16,1 1-1 0,2 2 0 16,2 1 6-16,3-1 2 0,0 1-1 15,0 0-7-15,3-2 0 0,2-2-4 16,2 0 4-1,1 0-1-15,3-1-3 0,-1-2-1 16,0-3 4-16,1-2 6 0,1-2 0 0,1-3 6 0,0 0-1 16,3-6-4-1,2 2-1-15,3-2-5 0,-6-2 2 0,6 0-2 0,-1-3-5 16,1-2 3-16,2-3 5 0,-7-3 21 16,-1-3 8-16,3-3-6 0,-2-4-10 15,-3-1-4-15,-5 1 1 0,5-4-4 16,-6-1-3-16,-2 4 2 0,1-1-3 15,-6 3 0-15,-6 0-4 0,1 6-9 16,-2-3-1-16,-1 3 0 0,-5 2 0 31,0 0-2-31,0 4-2 0,-2 1-12 0,2 4-36 16,-8 1-31-16,5 2-50 0,-9 0-81 0,9 0-179 0,-2 0-265 16</inkml:trace>
  <inkml:trace contextRef="#ctx0" brushRef="#br0" timeOffset="43535.34">29973 14570 25 0,'0'0'29'0,"0"-5"11"0,0 4 1 16,0-1 12-16,0-2 2 0,0 3-12 0,3-1-16 0,-3-1 2 15,5 1 11-15,-5 0-6 0,5 1-1 16,-2-3 4-16,-3 3-1 0,5-4-5 15,-5 2-9-15,2-1-4 0,-2 0 0 16,6 1 2-16,-6 1 2 0,0-3-2 16,0 5-4-16,0-4 3 0,0 1 6 15,0 0 6-15,0 1 3 0,0-1 3 16,0 2-4-16,0-2-4 16,0 3 2-16,0 0 1 15,0-1 2-15,0 1-1 0,0 0-8 0,5 0-5 16,-3 0-3-16,-2 1 1 0,0 2-7 15,6 1-4-15,-6 2-2 0,0 2-1 16,0 3 1-16,-6 4 0 0,-1 5 2 16,-1 11 6-16,-5 11-2 0,5 12 2 15,0 7 1-15,3-3 4 0,-2-1 5 16,1-6 2-16,-1-3-5 0,-1 1-12 16,-5-2-6-16,5-5-1 0,-5 0 0 15,6-1-1-15,-6-7 0 0,0-4-5 16,8-9-27-16,-3-6-15 15,8-3-14-15,-5 2-32 16,2-3 0-16,3-1-48 0,0-8-80 0,3-2-34 16</inkml:trace>
  <inkml:trace contextRef="#ctx0" brushRef="#br0" timeOffset="43988.4">30009 14778 293 0,'0'0'28'0,"0"0"42"0,0 0 32 0,0 0-42 0,13-29-24 15,-5 21 14-15,-3 1 19 0,8-1-8 16,-5-1 1-16,7 1-6 0,-2-1-10 16,5 2-6-16,3 0-8 0,-5 1-8 15,4 1-1-15,-2 3 4 0,3 0 5 16,-8 2-4-16,2 2-4 0,-7 4-9 15,5 1 3-15,-8 1-3 0,-2 4-1 16,-3 0 4-16,0 4 6 0,-8-2 3 16,0 5-1-16,-10-4-5 0,3-1-3 15,-6 0 2-15,-5 0-10 0,3-2 0 16,-3-2-8-16,-2-2 0 0,2 0-2 16,0-1 0-16,3-2-19 0,2-1-15 15,0-2-25-15,3-2-24 0,11 0-35 16,-1 0-30-16,3 0-24 0,12-3-22 15,-1 0-114-15</inkml:trace>
  <inkml:trace contextRef="#ctx0" brushRef="#br0" timeOffset="44531.43">30363 14906 179 0,'0'0'71'0,"0"0"4"0,0 0 13 0,0 0-43 15,0 0-11-15,21-7 2 16,-16 4-5-16,-5 0 13 0,0 0 13 15,-5-2-5-15,3 3-9 0,-4-1-1 16,1 0-9-16,-3 1-11 0,1 1-5 16,-1 0-6-16,0 1-3 0,3 1-4 15,-3 3 0-15,3 2-1 0,-3 3-1 16,8 2 4-16,0 1-5 0,0 4 6 16,0 0 5-16,0 2 10 0,8 0 8 15,-3-2 11-15,3 0 8 0,0-2-8 16,-3-1-5-16,8-3-11 0,-5-2-3 15,7-2 4-15,-2-3 7 0,0-3-5 16,0-3-4-16,0-3 0 0,2-5-5 16,-2-3 0-16,0-2-5 0,-5-5-5 15,5-5-4-15,-11 0-4 0,4 1-1 16,-6 2 0-16,0 4-5 0,-6 6-3 16,-1 4 5-16,-9 3-1 15,3 4-8-15,-5 1 3 0,3 1-9 16,-1 0-15-16,-2 1-24 0,5 1-12 15,5 2-24-15,1-1-7 0,1 1-2 16,4 0-17-16,2-1-20 0,0 0-20 0,2 1-76 0</inkml:trace>
  <inkml:trace contextRef="#ctx0" brushRef="#br0" timeOffset="45081.44">31071 14730 26 0,'0'0'193'0,"0"0"-141"0,-7 2 26 0,7-2 2 0,-6 1-23 16,6 0 1-16,0-1 5 0,0 0 1 15,0 0 18-15,0 0-15 0,6 0-4 16,1 0-4-16,1-2-14 0,5 0 2 15,0-1-3-15,5 1-11 16,-2-1-13-16,4 1-6 0,1-2-4 16,0 2-2-16,-1 1-5 0,1 1-3 15,0 0 0-15,-1 1 0 0,1 1-21 16,-3 2-29-16,3-2-38 0,-6 1-25 16,-2-1-39-16,0 3-50 0,-5-3-95 0</inkml:trace>
  <inkml:trace contextRef="#ctx0" brushRef="#br0" timeOffset="45316.2">31097 14820 518 0,'0'0'59'0,"0"0"-13"0,0 0 52 15,0 0-10-15,0 0 3 0,42 11 2 16,-22-6-22-16,1 0-31 0,0-3-14 15,-1 5-13-15,6-1-5 0,0 0-7 16,-3 1-1-16,3-1-2 0,0 2-38 16,2-1-42-16,1-2-25 0,-3-1-8 15,17 1-40-15,-4-3-68 0,-5 0-104 16</inkml:trace>
  <inkml:trace contextRef="#ctx0" brushRef="#br0" timeOffset="46573.72">31893 14737 106 0,'0'0'44'0,"0"0"10"0,0 0 24 0,0 0-4 16,0 0 2-16,0 0-8 16,0 0-1-16,0 0 12 0,3-1-16 0,-3-2-5 15,5-2 3-15,-5 2-9 0,8-4-11 16,-3 1-11-16,-3-1-8 0,11-1 0 15,-5 1 7-15,2 0-5 0,1-2-13 16,2 1 9-16,0 1-14 0,-1 0-3 16,4 1-1-16,-3 1-2 0,5 1-2 15,-3-1 1-15,-2 5 1 16,0 0-1-16,-5 1-4 0,5 5 3 16,-5 2-4-16,-1 1 3 0,1 2-1 15,-3 5 2-15,1 0 0 16,-6 1 2-16,0 4 0 0,0 2 0 0,-6 0 4 15,-7 0-4-15,6-1-4 16,-9-1-4-16,-2-1-7 0,3-1 3 0,-6-3 2 16,0 2 6-16,1-3 3 0,-4 0 1 15,9-3 0-15,-6 1 0 0,6-3 1 16,2-3-1-16,0 0 1 0,5-1 0 16,-2-3 0-16,7 0 7 0,3-1 18 15,0-1 5-15,3 1 11 0,7-2 2 16,-2 0-15-16,7 1 0 0,6 0-1 15,0-1 1-15,5 2-4 16,-1 2-5-16,-1-1-10 0,7-2-7 16,-3-1-3-16,0 0-5 0,3 0-28 15,-2 0-34-15,-1-3-28 0,1-3-52 16,4-1-38-16,-7 1-62 0,-10-2-128 16</inkml:trace>
  <inkml:trace contextRef="#ctx0" brushRef="#br0" timeOffset="47095.05">32549 14650 514 0,'0'0'25'0,"0"0"12"0,0 0 66 0,21-19-40 0,-16 13-45 0,0 1-7 0,-2 1-11 0,-3 2-11 0,-3-1-3 15,-2 3 5-15,-3 0 2 16,-2 0 7-16,2 0 1 0,1 0 0 16,-1 5-1-16,-5 0 0 0,5 5 0 15,-5-3 0 1,8 1 1-16,-3-1 2 0,1 2-2 0,7 0 1 15,0-1 7-15,0-1-5 16,0 1 2-16,2 0 1 0,3 2 6 0,1-1 4 0,1 1-3 16,1 0-2-16,0 0-3 0,2-1-1 15,0 0-3 1,3 1 5-16,0 0 2 0,0 0 6 0,0-2 7 16,0 1-5-16,-3 0-1 0,3 2-4 0,0-2 3 31,-5 2 5-31,2-1-1 0,-2 1-7 15,-5-1 0-15,-3 1-4 0,0 1-2 0,0-2 3 0,-8 2-2 0,0-1 0 32,-5-1-1-32,-2 0-5 0,-6-1 2 15,0-2-1-15,-4 1-1 0,4-2-4 16,-5 0-7-16,0-5-49 0,6-1-47 16,-4 0-48-16,6-5-46 0,-2-8-22 15,7 1-38-15</inkml:trace>
  <inkml:trace contextRef="#ctx0" brushRef="#br0" timeOffset="47329.79">32611 14608 522 0,'0'0'95'0,"0"0"35"0,0 0 13 0,47-23-64 16,-29 16-22-16,3 3-3 0,-6-2-14 15,6 2-8-15,0 0 3 0,-1 1-10 16,1 0-7-16,0 1-12 0,-1 1-1 16,3 0-4-16,-2 1-1 15,-5 0-3-15,4 3-31 0,-2 0-34 16,-7 0-40-16,7 2-35 0,-5-1-49 16,-3 0-67-16,0 0-175 0</inkml:trace>
  <inkml:trace contextRef="#ctx0" brushRef="#br0" timeOffset="47897.21">31754 15356 242 0,'0'0'81'0,"0"0"-23"0,0 0 36 15,0 0-10-15,12 4-1 0,-1-3-4 16,-1-1 6-16,8 0 6 0,3 0 9 16,15-1-8-16,5-2-14 0,19 3-7 15,7-1 4-15,3 1-11 0,-3 1-16 16,3 3-4-16,2 1-22 0,3-3-13 16,-5 3-4-16,2 1-5 0,-7 2-1 15,-6-2-16-15,-2 0-20 0,-3 1-18 16,-2 0-27-16,-11-1-24 0,-12 2-39 15,-3-4-58-15,-14 1-82 0,-4-3-160 0</inkml:trace>
  <inkml:trace contextRef="#ctx0" brushRef="#br0" timeOffset="48320.59">31813 15601 505 0,'0'0'87'0,"0"0"-31"0,0 0 65 0,0 0-29 0,0 0-29 0,26-15 4 16,-24 14-14-16,-2 1-19 0,6 0-19 16,-6 0-15-1,0 1-3-15,0 4-4 0,0 3 7 0,0 6 5 16,-6 4 13-16,-1 6 6 0,-1 10-12 15,-5 9-2-15,0 9-1 0,-2 2-4 16,-4-3-1-16,7-6-2 0,4-6 0 16,0-5-2-16,0-5-28 0,3-6-45 15,3-7-42-15,2-1-39 0,0 5-37 16,2-4-30-16,3-2-17 0</inkml:trace>
  <inkml:trace contextRef="#ctx0" brushRef="#br0" timeOffset="48806.35">32213 15830 283 0,'0'0'55'0,"0"0"1"16,0 0 24-16,0 0-35 0,0 0-22 15,29-36 21-15,-24 29-7 16,-5 4 6-16,3-4 2 0,-3 2 4 0,0-2 12 15,0 1 5-15,0 2-8 0,5-1-22 16,-5 0-9-16,0 3-4 0,0-5-6 16,0 2-6-16,0-1-1 0,-5 3 3 15,5-4 3-15,-3 3-5 16,-2-2-10-16,0 4-1 0,-3 1-7 0,0 1 1 16,0 1 6-16,-4 6 0 0,4 1-2 15,-5 5-2-15,0 1 3 0,0 4 0 16,0 4-4-16,5 1-7 15,1 2-4-15,1 1 11 0,6-2 2 16,0 3 1-16,0-4 0 0,8-2-1 16,3 0 3-16,1-6 3 0,4 0 3 15,-3-5 17-15,8-5 16 0,-1-1-3 16,1-4 6-16,0-5 7 0,-1-2 6 16,-2-2 7-16,3-6-6 0,-11-4-2 15,3-4-18-15,0-10-20 0,-5-9-15 16,-8 4-1-16,5 6-21 0,-10 8-5 15,-3 12-5-15,0 1-6 0,-10 1-30 16,3 2 0-16,-6 6-32 0,6 2 22 16,-9 1-40-16,9 7-60 0,-1 5-20 15,3-1-4-15,6 3-38 0</inkml:trace>
  <inkml:trace contextRef="#ctx0" brushRef="#br0" timeOffset="49421.11">32642 15843 249 0,'0'0'55'0,"0"0"6"0,0 0-9 0,8-12-27 0,-8 9 24 0,5-2 18 16,-5 0-9-16,0-3 7 0,3 2 6 15,-3-1-11-15,0 4-17 16,0-3-4-16,0 3 3 0,0 1-11 16,0-4-12-16,0 5 3 0,0 0-4 15,0-1-1-15,0 1-7 16,0 1-10-16,-3 0-3 15,-2 3 3-15,0-1 0 0,-3 7 0 0,0 0 0 16,1 2 0-16,-4 2 0 16,1 5 0-16,0-1 1 0,2 1-1 15,0 1 0-15,3 0 0 0,-3-2 1 0,3 1 0 0,3 0 0 16,2-1 0-16,0-2 4 0,0-1 2 16,2 3 1-16,8-5 4 0,-7-1-3 15,10-2-2-15,-5-3 12 0,2-1 10 16,0-4 0-16,3-1-7 0,0-1 0 15,0-5-3 1,3 0-3-16,-3-2 10 0,5-3 8 16,-3-1-4-16,3-6-2 0,-2-2 7 0,-1-5-1 0,3-8-10 15,-2-6-6-15,-3 6-5 0,-5 3 2 16,-8 10 16-16,0 8 6 0,0-1-16 16,-3-4-16-16,-5 5-5 15,-5 2-2-15,0 0 0 16,0 2 1-16,1 0-8 0,-4 2-21 0,-2-1-13 15,5 4-17-15,-2 3-24 0,2 0-40 16,-8 3-55-16,5 3-105 0,-2-2-149 16</inkml:trace>
  <inkml:trace contextRef="#ctx0" brushRef="#br0" timeOffset="52212.07">28020 16764 151 0,'0'-1'42'0,"0"0"2"0,0-1 28 15,0 0-31-15,0-2-6 0,0 2 1 16,5 1 5-16,-5 0-2 0,0 0 4 16,3-1 1-16,-3 2-8 0,0-2 6 15,5 1 6-15,-5 1-5 0,2-1 4 16,3 0 0-16,1 0-8 0,-4-2-5 15,6-1-5-15,2 1-15 0,-2 2-3 16,0-3 0-16,0 1 2 0,2 1-8 16,-2 2 0-16,-1 0-3 15,1 5-2-15,-3-1 0 0,3 4 0 0,-3-2 0 16,-2 5 6-16,2 4 5 16,-5 1 1-16,0 4 0 0,0 5-3 15,0-2-3-15,0 3-2 0,-5 1 0 16,2-2-4-16,3 1 2 0,-5-4-1 15,0 0 2-15,2-4 1 0,-2-2 4 16,5-4 2-16,-2-2 2 0,-4-1-1 16,6-4-2-16,0-3-5 0,0-2-3 15,0-1 10-15,0-6 6 0,6-2-4 16,-4-3 3-16,3-6 6 0,3 2 4 16,5-3 5-16,0 0-8 0,0 0-2 15,2-1 0-15,-2 4-5 16,3-3-5-16,4 1 1 0,-1 3-2 0,1-3-9 15,6 4 2-15,-5 1-2 0,-1-2 0 16,-4 3-1-16,5 2 2 0,-3 0 2 16,-3 4-2-16,-7-1 7 0,5 1-4 15,-5 3 2-15,-3 0-1 0,2 1-3 16,-7 2-3-16,6 0-3 16,-6 3 3-16,0 0 0 0,0 7 3 0,0 1 7 15,-6 4-3-15,6 1-2 0,0 5-1 16,0 0-1-16,0 6-2 0,0-1 2 15,0 3-1-15,-2 0-1 0,4-1 2 16,-2 1 0-16,0-1-2 0,6-4-1 16,-4-1-7-16,3-1-19 0,-5-3-13 15,0-2-20-15,0-4-18 0,0-4-12 16,6-5-43-16,-6 0-67 0,2-8-54 16,3-2-29-1</inkml:trace>
  <inkml:trace contextRef="#ctx0" brushRef="#br0" timeOffset="52620.64">28818 16511 492 0,'0'-1'96'0,"0"0"10"0,0 1 10 0,5-1-56 0,-5 1-24 15,0 0-6-15,0 2-17 0,0 3-3 16,0 4 5-16,0 7 7 0,0 3 9 15,-5 5-1-15,3 8-11 16,-4 15-6-16,6 11 1 0,-7 3 5 16,2-1 4-16,2-4 9 0,-2-4 2 15,0 0-9-15,2-1-8 0,-5-5-15 16,-2-4-2-16,2-2-10 0,0-6-27 16,1-6-17-16,-4-7-34 0,9-7 6 15,2 2-29-15,-5-1 2 0,2-3-41 16,-2-1-122-16</inkml:trace>
  <inkml:trace contextRef="#ctx0" brushRef="#br0" timeOffset="52996.75">28810 16905 375 0,'0'0'54'15,"0"0"44"-15,21-40 7 0,-13 22-50 16,2-2-3-16,1 6 21 0,2-2-14 16,-3 3-11-16,-2 3-1 0,5 1-3 15,-6 4 0-15,1-1-4 0,5 4-12 16,0 1-5-16,0 1-7 15,-3 1-3-15,0 7 15 16,-2 4 2-16,0 0 1 0,0 8 1 0,-3 0-4 0,-3 3-7 16,-2-1-6-16,0 4-6 0,-2-5-3 15,-3 1 3-15,-3-3 0 0,-5-3 1 16,-2 0-5-16,-6-4-2 0,0-2 0 16,1-3-3-16,-6-1-37 0,0-3-25 15,3-3-20-15,-3 0-21 0,5-2-49 16,-5-2-60-16,6-3-37 0,7 3-94 15</inkml:trace>
  <inkml:trace contextRef="#ctx0" brushRef="#br0" timeOffset="53640.11">29214 17068 16 0,'0'0'261'0,"0"0"-199"0,0 0 12 0,0 0-28 16,5-13-10-16,-5 11 4 16,0 2-7-16,0-1 0 0,0 1 12 15,0 0-4-15,0 0-21 0,0 0 10 16,0 0 14-16,0 0-8 0,-5 0-7 15,2 0-10-15,-2 0-6 0,2 1-8 16,-7-1-5-16,2 2 1 16,-5 0-1-16,0 0 0 15,3 5 0-15,-3 3-3 0,0 0-7 0,0 3 4 0,0 3 5 16,11-1 0-16,-3 3 0 0,-1-2 0 16,6 2 1-16,6 1 2 0,-1-5 15 15,2 1 5-15,6-3 2 0,0-1 8 16,3-5 13-16,4 1 3 15,1-4 18-15,0-3-28 0,-3 0-9 16,3-5 15-16,-1-3 0 0,-4-2-7 16,-3-3-6-1,0-5 3-15,-6-2-8 0,-1-1-16 0,-6 3-10 0,0-1 2 16,0 2-2-16,-11 6 0 0,3 2-6 16,-4 4-17-16,1 0-7 0,-2 3 4 15,-5 2-19-15,5-1-18 0,3 1-27 16,0 0-38-16,7 0-40 0,-2 0-86 15,2 0-119-15</inkml:trace>
  <inkml:trace contextRef="#ctx0" brushRef="#br0" timeOffset="54038.04">29940 16899 299 0,'0'0'222'0,"0"0"-139"0,0 0 49 0,13-1-32 0,-6 0-17 16,1-1-8-16,5 1-18 0,0-3-11 16,2 3 1-16,-2 0-15 0,8 1-11 15,-3 0-8-15,3 0-2 16,-1 0-5-16,1 2-3 0,0 2-3 15,-6-2-3-15,6 1-22 0,0-2-19 16,-1 4-41-16,1-2-56 0,2 1-65 16,-7 1-55-16,-3-2-167 0</inkml:trace>
  <inkml:trace contextRef="#ctx0" brushRef="#br0" timeOffset="54220.94">30028 17087 595 0,'0'0'98'0,"0"0"-77"0,0 0 113 16,0 0-75-16,36 22-31 0,-18-17 3 15,2 0-19-15,4-2-10 0,9 2-1 16,1 3-1-16,12 0-4 0,9 5-40 16,-1 0-42-16,3 0-58 0,-3-3-31 15,-20-3-78-15</inkml:trace>
  <inkml:trace contextRef="#ctx0" brushRef="#br0" timeOffset="59530.51">31030 17153 207 0,'0'0'62'0,"0"0"-6"0,0 0 4 0,-8-6 14 15,8 0-31-15,0 4-9 16,-5-1 5-16,5-1-4 15,0 1-1-15,0 0 8 0,5-3-7 16,-5 2-8-16,3-3 2 0,2-1-2 0,-5 1-1 0,8-1 3 16,-3 0 0-16,8-1-6 15,-5-1-7-15,5 3-3 16,-1-1 3-16,4-1-6 0,-3 0 1 16,2 4-1-16,4-1 1 0,-4 2 5 0,3-1-1 0,-2 3 1 15,-3 2-4-15,2 0-4 0,-2 0-6 16,0 0-2-16,0 1 0 0,-5 5-1 15,4 0-1 1,-4 4-2-16,0 1 2 0,2 7-1 16,-7 0 2-16,-3 3 1 0,0 3 0 15,0 0 2-15,-3 2 0 0,-7 0 0 16,2 1 0-16,-7-4 7 0,-3 1-5 16,2 1-4-16,-10-2-1 0,3 0-3 0,-3-1-45 0,-2-2 49 15,2-3 0 1,0-3-4-16,5-2 2 0,1-2 1 15,4 0 1-15,3-3-8 16,6-5 6-16,1 0 1 0,1-1 1 16,5-1-7-16,0 0 7 15,11 0 0-15,-4 0 16 0,6 0 1 16,3 0 5-16,4 0 2 0,6 0 6 16,0 0 5-16,3 0 6 0,-1 0-12 15,0 0-10-15,3 1-12 0,-2 1-7 16,-3-2-1-16,-3 2-18 0,3-2-22 15,2 0-36-15,-7 0-44 0,-1 0-35 16,6 0-61-16,-5-2-81 0</inkml:trace>
  <inkml:trace contextRef="#ctx0" brushRef="#br0" timeOffset="60065.14">31859 17098 582 0,'0'0'19'0,"0"0"-12"0,0 0 64 0,16-12-9 0,-16 10-39 16,0-2-8-16,0 4-15 0,-8 0 0 15,3 0 7-15,-10 0-4 0,2 4 0 16,-8 0-2-16,5 4 1 16,-4 1-1-1,-3 0 0-15,2 2-1 0,5-1-1 16,1-2 1-16,5 1 0 0,2 0-1 16,0-1-3-16,8 1-1 0,0-2-5 15,3 2 10-15,7-1 4 0,-2 1 2 16,5-3-3-16,2 3 2 0,-2 0-1 15,3-2 6-15,2-1 9 0,-3 2 6 16,3-1 4-16,-2-1-11 0,2 2-6 16,2 1-4-16,-4-1-3 0,2-1 4 15,-2 2-4-15,-3 0-2 0,-6 2 9 16,1-1 6-16,-3 2-2 16,-5 0 11-16,0 2 6 0,-8-3-6 15,-4-1-1-15,-7 0 2 0,-1 0-7 16,-4-4-9-16,-7 2-7 0,-5-1-4 15,-5-1-1-15,2 1-5 0,11-5-31 16,-1-1-18-16,11 0-14 0,-2-1-12 16,-1 0-13-16,5 0-12 0,9-1 3 15,-4-2-6-15,11-7-49 0,0 0-74 16</inkml:trace>
  <inkml:trace contextRef="#ctx0" brushRef="#br0" timeOffset="60284.77">31872 17105 657 0,'0'0'52'0,"0"0"34"0,0 0 30 0,44-27-61 16,-31 18-28-16,5 4-4 15,-2-3-14-15,-1 4-8 0,3-2 0 16,3 5-1-16,0-1 0 0,-6 1-6 15,9 0-13-15,-4 1-27 0,-4 0-30 16,4 0-33-16,9 0-44 0,-3 1-36 16,-1-1-122-16</inkml:trace>
  <inkml:trace contextRef="#ctx0" brushRef="#br0" timeOffset="61344.92">27170 17808 78 0,'0'0'98'0,"0"0"-41"0,0 0 10 0,5-11 9 0,-3 7-26 16,-2 2-9-16,6-1 7 15,-6-3 7-15,0 5-8 0,0-2 8 0,0-1-3 16,0 4-5-16,0 0 8 16,0 0-4-16,0 0-6 0,0 0-8 0,0 2-11 15,0 1-3-15,0 0 0 0,-6 7-4 16,4 0 0-16,-3 7-3 0,2 5 0 15,-7 10-4-15,2 12 5 0,0 11-1 16,-5 6-7-16,6-3 0 0,1-6-1 16,-1-8 0-16,2-2-3 0,2-5-3 31,-5-2-2-31,3-6 0 0,5-5-23 16,-5-7-53-16,2-1-48 0,3 3-125 15,0-4 60-15,0-2-137 0</inkml:trace>
  <inkml:trace contextRef="#ctx0" brushRef="#br0" timeOffset="61666.3">27353 18101 365 0,'0'0'193'0,"0"0"-126"0,0 0 42 0,0 0 30 0,42 1-67 15,-24-1-9-15,5-2-7 0,3-2-25 16,0 3-11-16,2 0-5 0,-2-1-10 15,2 2-5-15,6-1-4 0,-6 1-23 16,11 0-27-16,-3 1-39 0,11-1-50 16,-14 0-69-16,-4 0-109 0</inkml:trace>
  <inkml:trace contextRef="#ctx0" brushRef="#br0" timeOffset="62135.12">28389 17888 445 0,'0'0'31'15,"0"0"32"-15,0 0 58 0,0 0-23 16,0 0-37-16,0 0-3 0,26-28-9 15,-26 28-14-15,0 0-22 0,0 3-1 16,0 5 11-16,0 4 11 0,-5 2 3 16,2 7-3-16,-4 10-2 0,1 12-2 15,-1 9 0-15,-6 8-9 16,5-5-11-16,3-4-1 0,0-7-5 0,2 0-4 16,-5-2 0-16,3 3 0 0,-3-2-23 15,1-5-16-15,2 1-19 0,5-1-18 16,-6-4-24-16,4-4-23 0,-3-5-38 15,2-8-169-15,-2-7 129 16</inkml:trace>
  <inkml:trace contextRef="#ctx0" brushRef="#br0" timeOffset="62513.75">28332 18123 396 0,'0'0'72'0,"0"0"-28"16,0 0 73-16,42-34-21 0,-27 26-29 16,3 0-4-16,-2 0-8 0,2 3-7 15,-3-1-8 1,4 5 0-16,-4 0 1 0,-2 1-6 0,3 2 4 0,2 4 1 15,-5 0-9-15,-3 3-11 16,3 7 1-16,-5 0 6 0,2 2-5 16,-8 3 1-16,4-1 2 0,-6 1-10 15,0-4-6-15,-6 0-5 0,-1-2 0 16,-6-4-3-16,-3 0 3 16,-2-4-2-16,-2-2-2 15,-1-3-17-15,0-2-16 0,0-1-27 0,1-4-32 0,-1 0-33 16,6-3-20-16,-3 0-19 0,5-1-18 15,5 2-24-15,3 0-73 0</inkml:trace>
  <inkml:trace contextRef="#ctx0" brushRef="#br0" timeOffset="63016.86">28849 18229 109 0,'0'0'178'0,"0"0"-140"0,0 0 37 0,0 0 1 0,0 0-25 16,0 0-2-16,3-25-16 0,-6 23 1 15,3-1-3-15,-5 2-17 0,-3 0-2 16,3 1 10-16,-3 0 12 0,1 3 14 16,-6 1-14-16,5 4-17 0,-5 3-3 15,5-1-1-15,-2 6-3 16,2 0-3-16,6 0 2 0,-4 1 5 16,6 0 6-16,0-1 10 0,8-1 11 15,-3-2 1-15,8-1-12 0,-2-3-4 16,7-2 1-1,-3-6 20-15,3-1-21 0,-2-3-13 0,2-6 16 0,-3-1-3 16,-2-4-11-16,-5-3-2 0,5-3 7 16,-8-2-11-16,-5 0-5 0,0 1 0 15,-5 2 5-15,-3 5-7 0,-5 4-2 16,0 3-2-16,-2 4-1 0,-3 0-3 16,2 0-6-16,3 3-24 15,0 0-23-15,1 0-26 16,4 3-37-16,0 0-24 0,3-3-34 0,10 3 16 15,-2-1-49-15,7 0-47 16</inkml:trace>
  <inkml:trace contextRef="#ctx0" brushRef="#br0" timeOffset="63387.72">29547 18065 332 0,'0'0'92'0,"0"0"8"0,0 0 21 0,0 0-13 16,13-8-25-16,-8 5-9 0,-2 3-5 16,7-2 0-16,0 0-12 0,3 2-11 15,0 0-13-15,5-1-11 16,-2 1-8-16,4 0-9 0,1 0-3 16,0 0-2-16,-1 0-5 0,1 0-15 15,5 1-19-15,-5-1-27 0,-1 0-34 16,1 1-34-16,5-1-56 0,-6 0-42 15,-7 0-158-15</inkml:trace>
  <inkml:trace contextRef="#ctx0" brushRef="#br0" timeOffset="63581.26">29619 18152 613 0,'0'0'42'0,"0"0"-2"0,0 0 113 15,0 0-63-15,0 0-44 0,42 13 17 16,-22-10-12-16,1-1-19 0,5 4-15 16,-3-1-17-16,3 2-2 0,7-1-17 15,1 0-20-15,7 2-42 0,8 1-29 16,3-1-46-16,-8-2-50 0,-5-4-58 16</inkml:trace>
  <inkml:trace contextRef="#ctx0" brushRef="#br0" timeOffset="64083.55">30544 18000 381 0,'0'0'52'16,"0"0"30"-16,0 0 30 0,0 0-37 15,42-1-7-15,-32 1-2 0,13 0-9 16,-2 0-11-16,0 0-11 0,-1 0 3 15,3 2-3-15,3 0 1 0,-5 2-4 16,5 0-7-16,-5 0-3 0,-1 1-10 16,1-2 1-16,0 3-5 0,-6-2-3 15,-2 3 1-15,0-3 3 0,-5-1 5 16,2 2 1-16,-7-3-8 0,2 4-5 16,-3-3 1-16,-2 0 4 0,0 2-3 15,0 2 2-15,-2 1-5 0,-3 1 0 16,-8 3 5-16,5 5-2 0,-5 1 0 15,-3 3-2-15,4 2-1 0,-4 0 0 16,-2 1-1-16,5 1-1 0,-2 1-11 16,2-1-15-16,0 1-14 0,0 0-32 15,0 0-27-15,5-2-19 0,0 0-15 16,1 2-46-16,1-7-43 16,6-6-118-16</inkml:trace>
  <inkml:trace contextRef="#ctx0" brushRef="#br0" timeOffset="64624.33">31193 18062 559 0,'0'0'70'0,"0"0"-29"0,0 0 83 0,41-17-65 16,-28 12-24-16,-5 1 12 0,-3 1-25 15,-2-1-13-15,-3 1 18 0,0 0-27 16,-3 2 8-16,-2 0-14 0,-3 1 6 15,0 2-12-15,-5 1 11 0,1 4 0 16,-1 2 1-16,0 1-1 0,5 0-1 16,0 2-1-16,3 0 0 0,2-1 3 15,3 2 5-15,0 1 1 0,3-3 3 16,2 2-3-16,-2-2 2 0,7 0-5 16,-2-1 5-16,0-1 3 15,-1-3 4-15,6 1-3 0,-5-1-5 16,5-3 3-16,-5 2-2 0,5-1-3 15,0-1 5-15,-6 2-4 0,6-1-4 16,-5 1-2-16,5 1 0 0,-8 1-4 0,3 0-1 0,-8 2-1 16,0 3-1-16,0-1 5 0,-5 3 2 15,-3-2 9-15,0 0 3 0,-7 1-7 16,-3-3 1-16,2 0-6 0,-2-1 0 16,-3 1-17-16,1-2-31 0,4-1-17 15,-2-2-29-15,3-2-40 0,2-2-27 16,7-1-15-16,-1-3-11 0,7-3-38 15</inkml:trace>
  <inkml:trace contextRef="#ctx0" brushRef="#br0" timeOffset="64860.51">31281 18013 242 0,'0'0'326'0,"0"0"-239"0,0 0 68 0,0 0-34 0,0 0-35 0,36-21-2 16,-18 19-14-16,-3-1-13 0,6 0-6 31,0 0-18-31,-1 1-8 0,1 1-20 0,0 0-5 16,5 0-1-16,-6 1-21 15,6 0-26-15,3 0-28 0,4 0-28 16,14 0-67-16,2 0-60 0,-3 1-57 15,-10 0-112-15</inkml:trace>
  <inkml:trace contextRef="#ctx0" brushRef="#br0" timeOffset="65332.22">32338 18065 338 0,'0'0'60'16,"0"0"10"-16,0 0 17 0,0 0-21 16,0 0-14-16,0 0 5 0,12-5-1 15,-6 5-6-15,-6 0 4 0,2 0 14 16,-2 0-10-16,0 1-18 0,0 3-9 16,0 1-11-16,0 1-5 0,-8 5 5 15,1 4-2-15,-6 5-7 0,-13 10-1 16,-2 12-1-16,-14 13-3 0,-4 2 2 15,-1 3-6-15,3-5-1 0,0-7 2 16,3-3 2-16,-8-2 1 0,2-7 4 16,-2-1-6-16,0-3-1 0,3-8-3 15,7 0-10-15,8-4-24 0,5-8-30 16,5-3-48-16,8-4-44 0,8-4-56 16,-2-1-101-16</inkml:trace>
  <inkml:trace contextRef="#ctx0" brushRef="#br0" timeOffset="65695.23">32384 18369 541 0,'0'0'28'0,"0"0"18"0,0 0 21 0,0 0-32 0,0 0-10 15,3 8-15-15,-11-3-1 0,0 5 30 16,0 4 25-16,-10 3-2 0,3 5-32 15,-3 5-18-15,-3 0-12 0,6 3 1 16,-4-1-1 0,9 2-7-16,0-1-22 0,2-2-6 0,8-1-37 15,-3 6-59-15,6-7-59 16,5-8-153-16</inkml:trace>
  <inkml:trace contextRef="#ctx0" brushRef="#br0" timeOffset="66198.94">32761 18477 667 0,'0'0'58'0,"0"0"20"0,0 0 13 0,0 0-24 16,0 0-35-16,0 0-10 16,0 0-12-16,24-39 12 0,-22 30 0 0,-2-1-11 15,5-1-6-15,-5 4-1 16,-5 1 5-16,5 1-5 0,-8 4-4 0,3 1-6 16,-3 1 3-16,1 4 0 0,-6 1 3 15,5 3-1-15,-10 3 1 16,2 4-6-16,-2 3-20 0,-2 6 11 15,4 4 8-15,-2-2 2 0,3 4 5 16,2 3 1-16,5-7 3 0,8 4 0 16,-5-1 1-16,10-7 2 0,0 1 3 15,5-2 5-15,3-2 3 0,0-7 6 16,8-3 12-16,-3-4-4 0,3-4-12 16,2-2-4-16,-2-8 19 0,4-7 6 15,4-10-10-15,4-13-11 0,-7 0-13 16,-5 3-7-16,-8 9-1 0,-11 7-12 15,4-2 0-15,-6-1-11 0,0-1-23 16,0 6-5-16,-8 3 15 0,-5 5 3 16,0 1-27-16,0 2-29 0,-2 2-51 15,2 3-37-15,-13 2 12 0,10 3-58 16,-2 1-50-16</inkml:trace>
  <inkml:trace contextRef="#ctx0" brushRef="#br0" timeOffset="66762.65">33182 18438 481 0,'0'0'50'0,"0"0"-21"0,0 0 6 0,0 0-27 0,26-27 9 16,-23 19-2-16,2 0 1 0,0 0 14 15,-5 1 10 1,0-1-21-16,0 3-10 0,-5 2 0 0,0-2 2 0,-3 4-5 16,6 1-2-16,-9 0-4 0,1 3 0 15,0 3 0-15,2 0 0 0,-5 2 1 16,5 4 3-1,-5 2-3-15,0 1 3 0,6 5 8 0,-6 0 4 0,10 1 10 16,-5 2 5-16,3 2-11 0,5-2-3 16,0 1-4-16,0-5-8 0,5-3-1 15,-2-1 0-15,5-1-4 0,-3 3-1 16,8-1-2-16,-6-1 1 16,6-2 2-16,3-2 0 0,-3-3 6 15,0-2 2-15,2-1 16 0,-2-3 9 16,0-2-3-16,0-1-11 0,2-5 9 15,-2 0-2-15,0-2 2 0,0-4 1 16,-5-2-3-16,5 0-9 0,-5-1 0 16,-1-4-2-16,4 0-4 0,-9 0 5 15,6-1 2-15,-8 2-10 0,5-1-4 16,-5 1-4-16,0 3 0 0,-5-1 0 16,2 3 0-16,-4-2 0 0,-4 0 0 15,1 1-1-15,-3-1 1 0,0 2-2 16,0 4-4-16,0 3-24 15,6-1-19-15,-6 1-42 0,-8-3-56 16,8 2-102-16,-2-1-152 0</inkml:trace>
  <inkml:trace contextRef="#ctx0" brushRef="#br0" timeOffset="74686.6">26800 16171 19 0,'0'0'93'0,"0"0"-21"0,0 0 0 0,0 0-7 15,0-2-8-15,0 1-8 0,0-1-13 0,0 1-1 16,0 1-12-16,0-1-2 16,0 1 5-16,0-1 1 0,0-1 1 0,0 0 11 15,0-1 0-15,0 0-2 0,0 2 0 16,0-1 4-16,3-3 2 0,2 1-6 15,0-2-2-15,-2 2-9 16,2-3-9-16,3 3 0 16,-1 0 0-16,1 0 0 0,2 3-3 0,-2 1-7 0,-3 0-5 15,3 0-2-15,0 0 0 16,0 6 2-16,-1 1-2 0,-1 2 0 16,-1 3 3-16,-3 4 0 0,3-3 3 0,-5 5 0 15,3-3-3-15,-3 4-2 16,0-3 1-1,0 1-1-15,0-1 2 0,0-1-3 0,-3-2 2 0,3 1 1 0,-5-5-2 16,5-2 2-16,-2 0 4 0,2-4 5 16,0-3-2-16,0 0 2 0,0-1 28 15,0-6-14-15,2 0-11 0,3-4-8 16,3-4 4-16,0 1-2 0,5-2-5 16,0 2 0-16,0-2 3 0,2 2-2 15,3 3-2-15,-5 0 4 0,3 0 0 16,4 1 2-16,-7-1-2 15,8 1-1 1,-5 1-2-16,2 1-2 0,-3 0-1 0,-2 1 0 0,5-1-1 16,-10 5 0-16,5-1-9 0,-11 3 9 15,6 1-1-15,-3 0-2 0,-5 5 2 16,5 0 0-16,-5 3 1 16,-5 3 0-16,5 2 1 15,-5 3-1-15,3 0 1 0,-6 3 0 0,3 2-1 0,-1 4 0 16,4 0 0-16,-3 2 0 0,2-4 0 15,-2 1 0-15,5-2 0 0,0-1 0 16,0-2-5-16,0 0-21 0,0-5-28 16,5-3-67-16,-2-2 31 15,2-2-67-15,3-7-29 0,5-5-25 16,-6-1-152-16</inkml:trace>
  <inkml:trace contextRef="#ctx0" brushRef="#br0" timeOffset="75115.24">27736 15886 320 0,'0'0'88'0,"0"0"-9"0,10-7 22 0,-7 6-39 0,2-2-33 16,-5 0-5-16,2 3 5 0,-2-1 2 16,5 0 2-16,-5 1 7 0,0-1-12 15,0 0-10-15,-5 1-3 0,3 0-6 16,-6 0-5-16,-2 2 7 0,2 2-3 16,-8 2 0-16,3 4 1 0,-5 2-1 15,-2 6-8-15,-1 1 2 0,-2 5-2 16,2 3 1-16,-10 8-1 0,3 8 0 15,-1 10 0-15,3 1 1 16,6-2-1-16,4-2 3 16,11-9 11-16,-3 0 7 0,3-3-4 0,5-7-15 15,0-6-1 1,5-8-1-16,-2-1-9 0,7-2-26 16,1 5-8-16,7-5-15 0,-3-5-16 15,6-3-41-15,12-7-42 0,-7-6-63 16,0-1-84-16</inkml:trace>
  <inkml:trace contextRef="#ctx0" brushRef="#br0" timeOffset="75393.16">27937 16004 220 0,'0'0'318'0,"0"0"-241"16,0 0 39-16,0 0-20 0,0 0-57 16,0 0-15-16,-5-7 11 15,0 16 14-15,5 1 4 0,-3 3-5 16,-2 5-4-16,2 2-6 0,-2 2-14 16,5 2-8-16,-7 3-6 0,1 1-7 15,-1-1-1-15,1 1-2 0,4-2 1 16,-3 2-1-16,-3-4-7 0,3-2-25 15,2-1-17-15,3 0-39 0,0-2-39 16,0-7-61-16,8-3-48 0,-3-6-233 16</inkml:trace>
  <inkml:trace contextRef="#ctx0" brushRef="#br0" timeOffset="75645.3">28015 16185 576 0,'0'0'112'0,"0"0"-24"15,0 0 33-15,0 0-79 0,0 0-22 16,0 0 18-16,0 0 12 0,33-1 1 16,-20 1 2-16,0 0-8 0,3 0-17 15,2 0-22-15,-3 0-6 0,3 0-27 16,-2 0-42-16,4 0-46 15,1-2-16-15,5-1-4 0,8-1-30 0,-6 1-46 16,-2-4-109-16</inkml:trace>
  <inkml:trace contextRef="#ctx0" brushRef="#br0" timeOffset="75927.05">28469 16002 662 0,'0'0'85'0,"0"0"-76"0,0 0 44 15,0 0-38-15,0 0-14 0,0 0-1 16,0 0-9-16,6 4 9 0,-12 6 0 16,-1 3 35-16,1 7-2 0,-6 1-7 15,4 7-12-15,-5 6-11 0,-3 6-3 16,3 5 0-16,-2 1-27 0,2-9-31 15,8-9-26-15,-3-12-4 0,3 10-19 16,2-5-47-16,3-1-110 0</inkml:trace>
  <inkml:trace contextRef="#ctx0" brushRef="#br0" timeOffset="76225.85">28415 16153 236 0,'0'0'249'0,"0"0"-179"16,0 0 54-16,0 0-32 0,41-39-30 16,-28 33-13-16,0-1-18 0,3 1-14 15,-3 1-1-15,0 4-2 0,0 0-6 16,-6 1 2-16,1 2 15 0,5 1 12 15,-8 5 8-15,3 1-5 0,0 1-10 16,-3 2-4-16,-3 0-9 16,4 2-5-16,-6 0-5 0,-6-1 2 15,-1-2-8-15,-1 0 5 0,-5 0-1 16,-2-2-5-16,-4-1 0 0,-1-3-17 16,4 1-27-16,-4-4-43 0,1-1-40 15,4-1-40-15,-6-1-48 0,8-2-71 16</inkml:trace>
  <inkml:trace contextRef="#ctx0" brushRef="#br0" timeOffset="76699.28">28756 16261 376 0,'0'0'99'15,"0"0"-15"-15,0 0 3 16,0 0-37-16,0 0-5 0,0 0 0 0,34-25-9 16,-29 19-1-16,-5 3-4 0,0 0-6 15,0-2 3-15,0 3-10 0,-5-2-10 16,0-1-8-16,2 3-11 0,-2 0 3 15,2 1 1-15,-7 1-4 0,2 3-8 16,0 4-10-16,-4 1 7 0,-1 5 10 16,0 0 10-16,2-1 0 15,1 3 1-15,2-1 1 0,8-1 3 16,-2 0 11-16,2-1 5 0,0-3 4 16,7-1 4-16,1-1 4 0,0-5 13 15,0-1-15-15,5-1-2 0,0-2 11 16,-1-5 10-16,-4 1 0 0,5-4-6 15,-8-6-15-15,3 0-23 0,0-4-4 16,-3 1-20-16,-5 0-9 0,0 5-9 16,0-1-20-16,-5 5-42 15,0 4-40-15,-3-1-11 0,0 5 9 0,-5 0-12 16,5-1-55-16</inkml:trace>
  <inkml:trace contextRef="#ctx0" brushRef="#br0" timeOffset="77028.77">28857 15875 601 0,'0'0'202'0,"0"0"-199"0,0 0 69 0,0 0-53 0,0 0-16 16,34 4 13 0,-27 3 0-16,1 7-7 0,5 2-4 0,0 3 7 0,0 8 4 15,2-1 2-15,-2 10 3 16,8 7-8 0,-6 8 2-16,-2 3 1 0,-2-1-11 0,-9-6-1 0,3-6 1 0,-5-1 4 15,0-3-7-15,-5-5-2 0,3-7-27 16,-3-5-22-16,-3-1-52 0,-3 4-9 15,1 0-32-15,-3 6-22 0,0-9-58 16,6-6-44 0</inkml:trace>
  <inkml:trace contextRef="#ctx0" brushRef="#br0" timeOffset="77343.16">29309 16140 479 0,'0'0'63'0,"0"0"25"0,0 0-32 16,0 0-43-16,44 2-4 0,-36-2 1 16,5 0-7-16,-5 0-3 0,4 0-11 15,-4 0-6-15,5 0-5 16,-5-1-7-16,5 1-19 0,0-1-40 16,2-1-86-16,-7 2-83 0</inkml:trace>
  <inkml:trace contextRef="#ctx0" brushRef="#br0" timeOffset="77562.6">29327 16255 621 0,'0'0'141'0,"0"0"-47"0,0 0 55 0,0 0-84 16,0 0-39-16,36 6 8 0,-17-4-13 15,1 1-12-15,1-1-9 0,5-1 0 16,-6 1 0-16,4 2-33 16,1 0-29-16,1-2-33 15,3 1-37-15,10 0-55 0,-8-2-60 0,0-1-140 0</inkml:trace>
  <inkml:trace contextRef="#ctx0" brushRef="#br0" timeOffset="77997.65">29810 16112 359 0,'0'0'249'15,"0"0"-204"-15,0 0 67 0,0 0-32 16,0 0-41-16,0 0 2 0,37 7-15 16,-19-6-10-16,-3 0-11 0,3 0 0 15,3-1-2-15,0 2 10 0,-6 1 10 16,3 1 3-16,3-3 5 0,-6 2-1 16,6 2-7-16,0-3-15 0,-1-1-3 15,1 0-2-15,-3 0 0 0,3 1 0 16,-8 1-1-16,2-1-1 0,-2-1-2 15,0 4 0-15,-5 0-1 0,0 0-1 16,2 3-2-16,-7 2 0 0,-3 2 1 16,0 3 4-16,0 2 25 0,-3 4 4 15,-10 5 1-15,5-1-10 0,-5 5-8 16,-5 1-4-16,3 0 1 0,2-1-8 16,-8 0 1-16,8-3-2 0,-2 0-3 15,2-3-26-15,0-2-24 0,0-2-55 16,0 1-85-16,5-2-92 0,3-7-160 15</inkml:trace>
  <inkml:trace contextRef="#ctx0" brushRef="#br0" timeOffset="78504.97">30552 16269 706 0,'0'0'103'0,"0"0"6"0,0 0-33 0,41-12-57 0,-33 8-18 16,0-1-1-16,-3 2-12 0,-5 0-22 15,0 0 5-15,-5 3 17 16,-3 0 7-16,-5 3 5 0,-2 3 2 16,2 3-1-16,-3 2 1 0,-2-1-1 15,5 2-1-15,-2 0 9 0,7 5 12 16,-2-4 2-16,2 4 5 0,5-3 6 16,-2-2-9-16,5 2-9 0,0-1-6 15,8-2 3-15,-3 0 2 0,8-2-2 16,-3-3 5-16,8 2 1 0,3 0-4 15,0-4-2-15,5 2-5 0,-3-1-3 16,3 2-3-16,2-2 0 0,-2 4-2 16,0 0 1-16,-6 2-1 15,1-1 0-15,-8 3-3 0,-3 0 3 16,-4 1 1-16,-1-1 8 0,-5-1 9 16,-5 3-6-16,-3-4-6 0,-5 0-6 15,0-1-1-15,-8-2-16 0,6-2-13 16,-6 1-14-16,-2-4-27 0,0 2-35 15,5-2-26-15,-3-2-46 0,0-1-10 16,6-2-75-16</inkml:trace>
  <inkml:trace contextRef="#ctx0" brushRef="#br0" timeOffset="78850.07">30609 16228 421 0,'0'0'227'0,"0"0"-121"0,0 0 39 0,0 0-60 0,26-8-39 15,-13 4 0-15,2-1-6 0,6 0-9 16,-1-2-6-16,6 3-2 0,0-3-2 16,3 4-7-16,-1 0-10 15,-2-2-2-15,10 1-4 0,11-1 1 16,-1 1-13-16,3-1-12 0,-2 2-15 16,-6 3-29-16,-7-1-48 0,2 1-60 15,-10-1-92-15,-6 0-176 0</inkml:trace>
  <inkml:trace contextRef="#ctx0" brushRef="#br1" timeOffset="139343.33">19514 7526 36 0,'0'0'21'0,"0"-7"-5"0,0 4 17 0,0 1 20 0,0-2-11 16,-6 3-6-16,6 0 3 16,0 0-1-16,-2 0-3 0,2 0-3 15,-3-2 1-15,1 2 3 0,2-1 5 0,-3 1-4 0,3 0-2 16,-2-1 1-16,2 2 1 0,0-2-2 16,0-1-5-16,2 1-7 0,3-2-2 15,6-1 2-15,-4 0 7 0,11-2 0 16,1-2-3-16,4-1 1 0,0 2-5 15,3 0-3 1,2-2-7-16,6-1-2 0,7-2-5 0,-2 2-4 0,-11 1-2 16,3 3-1-16,-10 0 1 0,8 1-11 15,-4 1-33-15,1-1-22 0,-5 2-34 16,-6 3-35-16,-2-1-43 0,-10 1-111 16</inkml:trace>
  <inkml:trace contextRef="#ctx0" brushRef="#br1" timeOffset="139761.24">19702 7507 270 0,'0'0'45'0,"0"0"-5"0,0 0 39 0,0 0 3 0,5-14-47 0,-5 12-7 15,0 1 14-15,0 1-13 0,0 3-14 16,0 2-2-16,0 4 17 0,0 1 10 15,-2 4 3-15,-1 4-4 0,-2 3-7 16,0 1-5-16,-3 2-10 0,0 2-6 16,1-2-6-16,-4 0-2 0,4 2-2 15,-1-2 0-15,0-2-1 0,0-1-11 16,1 2-21-16,1-3-16 0,4-1-4 16,-1 0-13-16,3-5-10 15,0 3-9-15,0-6-10 16,11-1-25-16,-4-3-48 0</inkml:trace>
  <inkml:trace contextRef="#ctx0" brushRef="#br1" timeOffset="140256.13">19906 7774 318 0,'0'0'122'0,"0"0"-33"0,0 0 12 0,0 0-27 16,0 0-34-16,0 0 10 0,21-38-2 15,-13 31-10-15,0 1-6 0,-1 0-7 16,1-1-2-16,5 3-2 0,-3-3 1 16,6 2 1-16,-3-1 2 15,2 3-3-15,1-3 0 0,2 2-2 16,0-2-6-16,-3 2-4 0,1-4-5 0,-3 3 0 15,2-2 0-15,-4 1 4 16,-4 2 3-16,1 0 0 0,-3-2-1 16,-5 4-1-16,0-3-2 0,0 1 2 15,0 0-2-15,-7-2-2 0,-1 5 0 16,-5-3-4-16,0 0 0 0,-5 2 0 16,2 1-2-16,-4 1 0 0,-1 0-1 15,3 0-2-15,-3 3 0 0,1 4 3 16,-1 2-3-16,3 3 3 0,0 1 0 15,0 4-3-15,5 1 2 0,0 0 1 16,5 1-1-16,0 0 1 0,8 0 7 16,0-3 5-16,0 2-4 0,8-3 8 15,2 0-2-15,3-2-3 0,3-1-1 16,-1-2-4-16,1-2 0 0,2-1 0 16,3-3-6-16,-1-2-10 0,-2-1-15 15,3-1-25-15,-5-3-18 0,2-3-47 16,0 1-42-16,-3-3-35 0,6-2 0 15,-6-1-56-15</inkml:trace>
  <inkml:trace contextRef="#ctx0" brushRef="#br1" timeOffset="140794.03">20379 7604 263 0,'0'0'62'0,"0"0"27"0,0 0 2 0,34-12-26 0,-29 7-26 0,3 0 15 15,-3 1-2-15,-3-2 0 0,4 4 7 16,-6 0-3-16,0-3-2 15,0 3-13-15,-6 1-16 0,4-1-14 0,-3 2-11 16,-3 0-1-16,-2 0-2 16,-1 0-2-16,1 2-2 0,0 1-1 15,-3 3-11-15,0-1 1 0,0 4 11 16,0 0 3-16,0 0 2 0,5 1 1 16,1 0-2-16,1 0 0 15,4 1 2-15,2 0 1 0,0-1 2 16,2-4 7-16,9 2 9 0,-4-1-1 15,6-3 1-15,-2 3-3 0,2-4-5 16,0 3 1-16,2-4 0 0,3 0 1 0,-5 0-1 16,8 1-2-16,-6 0 1 15,3-1 0-15,-2 0-5 0,-3 4 3 0,0-3 4 0,-3 4 7 16,-5-3-5-16,0 4 2 16,-2 0 7-16,-3-2 0 0,-3 3 1 15,-7 1-2-15,0-1-9 0,-11-1-3 16,0 0-4-16,1 0-3 0,-4 0-3 15,1-1-13-15,-3-1-24 0,6-1-19 16,-4-3-29-16,4 0-34 0,-1-1-37 16,0-1-26-16,8-3-48 0,8-3-109 0</inkml:trace>
  <inkml:trace contextRef="#ctx0" brushRef="#br1" timeOffset="141217.77">20679 7363 384 0,'0'0'125'0,"0"0"-40"0,13-33 16 0,-8 21-43 0,3 1-33 0,0 1-11 16,-1 3 3-16,-2 5 1 0,3 2 5 15,-3 0-2-15,-2 6-1 0,2 7 5 16,-5 3 1-16,0 9-9 0,-8 8-12 16,1 10 2-16,-6 8-3 0,0 2-1 15,0-7-3-15,3-4 3 0,-1-6-2 16,6-10 10-16,-3-5 9 0,6-4-4 16,-3-3 1-1,-1 3-2-15,4-2 8 0,2 4 5 0,-3-5-4 0,3 1-3 16,0-3-8-16,5-3-3 0,3-4-2 15,0 1 1-15,5-4-2 16,0-1-1-16,5-1-2 0,-3 0-3 16,6-3-1-16,-3-3-6 0,3 3-19 15,-1-3-11-15,1 1-15 0,0-2-24 16,-6 3-15-16,3-3-7 0,-5 1-43 16,3-8-14-16,-8 4-32 0,-1-2-146 15</inkml:trace>
  <inkml:trace contextRef="#ctx0" brushRef="#br1" timeOffset="141423.44">20640 7634 385 0,'0'0'174'0,"0"0"-59"16,0 0 3-16,0 0-40 0,0 0-31 15,44-13-12 1,-23 6-1-16,-1 3 6 0,1-2 2 15,2 2-6-15,1 1-15 0,-4 1-16 0,4 0-5 0,-4 1-3 16,1-1-40-16,0 1-75 16,4-5-76-16,1 4-98 0</inkml:trace>
  <inkml:trace contextRef="#ctx0" brushRef="#br1" timeOffset="142501.73">19826 8331 153 0,'0'0'110'0,"3"-2"-36"0,-1 1-1 0,1 1-16 0,2-2-18 16,-2 2 7-16,2-1 2 0,-2-1 5 15,2-1 4-15,0 3 1 0,-3-2 0 16,4 2 0-16,-6-1-9 16,2-1-11-16,-2 0-1 0,0-1-10 15,0 1-17-15,-8 0-9 16,1 2-1-16,-1-2-13 0,-8 1-4 0,-2 0-4 15,-2 1 5-15,-1 0 1 0,-5 2 0 16,5 0 2-16,-2 5 5 0,5-2 5 16,0 2 0-16,3-1 1 0,7 3 1 15,-5 0-1-15,8 1-2 0,2-1 0 16,3 3 3 0,0-3 2-16,8 1 0 0,5 0 8 0,0-1-2 15,5 1-4-15,0-4-3 0,8 3 3 0,-6 0-2 16,1-1 2-16,5-3 8 0,-5 3 11 15,-1 0 2-15,1-3-4 0,-8 3-6 16,0-4-1-16,-5 2 4 0,-3 0 4 31,-5 1 0-31,-3-1 6 0,-5-2 11 0,-5 3-3 16,-2-3-19-16,-11 3-10 16,0-3-6-16,-10 2-3 0,-5-2-20 15,-6 2-10-15,6-3-20 0,7-1-31 16,14-2-29-16,2 0-19 0,-1 0 2 15,-1 0 2-15,2 0-87 0</inkml:trace>
  <inkml:trace contextRef="#ctx0" brushRef="#br1" timeOffset="142971.27">20154 8176 276 0,'0'0'160'0,"0"0"-69"0,0 0 2 0,29-34-12 16,-21 28-42-16,-3-1 0 0,-3 4 0 15,1 2-11-15,-3 1-18 0,0 4 8 16,-5 7 13-16,0 4 1 16,-3 0-9-16,0 6-9 0,0 3-8 15,-2 4-4-15,0 1 0 0,-3 1-1 16,0-3-1-16,0 4 2 0,-3-3 0 16,3-1-1-16,6 0 1 0,-9-2 3 15,6 0 8-15,2-2-6 0,0-2-3 16,3-3 2-16,3-2-2 0,2-1 11 15,0-2-2-15,2-3 10 0,3 1 7 16,8-3 6-16,0-2 1 0,3 1-3 16,4-4-10-16,-4 0-6 0,10-1-11 15,-3-2-3-15,0 0-4 0,-2-2 0 16,2-1-22-16,-2-2-25 0,0-2-20 16,-3 0-26-16,0 1-29 0,-3-2-21 15,1-4-28-15,-6 1-22 0,-2 2-92 16</inkml:trace>
  <inkml:trace contextRef="#ctx0" brushRef="#br1" timeOffset="143181.45">20064 8456 482 0,'0'0'90'0,"0"0"47"0,0 0-11 15,0 0-20-15,0 0-37 0,0 0-46 16,46-11 0-16,-22 8 2 0,-1-4 7 15,3 3-13-15,0-3-12 0,2 2-1 16,-2-2-6-16,2 2-9 0,-2-1-40 16,0 3-42-16,10-1-55 0,-2 2-69 15,-8 1-82-15</inkml:trace>
  <inkml:trace contextRef="#ctx0" brushRef="#br1" timeOffset="143866.89">20638 8381 308 0,'0'0'74'0,"0"0"7"0,0 0-23 0,0 0-23 16,0 0-12-16,0 0 14 0,0 0 6 15,0 0-2-15,0-23 5 0,0 20 2 16,-3-2-3-16,0 3 0 0,1 0-13 16,-3-3-11-16,2 3 3 0,1 0 0 15,-1-1-12-15,-5-1-2 0,3 2-7 16,0 0 1-16,-3 1-4 16,-2 0-4-16,-1 1-3 0,-1 0-12 15,-4 2-6-15,1 2-4 0,-1 5 0 16,0 1-6-16,-2 6 0 0,3-1-2 15,2 3 5-15,3 2 2 0,2 1-8 16,3 2 9-16,0-1 17 0,2 2 12 16,3 1 2-16,0 0 8 0,3-3 21 15,2 0 5-15,0-2-3 0,0-2-3 16,5-5 5-16,-2-4 3 0,5-4-1 16,-5-1-1-16,5-4-2 0,2-6-11 15,3-4-12-15,-5-2-2 0,3-7 7 16,4-1-8-16,-1-4-6 0,-4 1-1 15,3-3 0-15,-2 1-1 0,2 3 5 16,-8 2-3-16,3 5 1 16,0 1 1-16,-8 8-4 0,0-1-1 15,-2 7 1-15,-3 0-8 0,0 0-2 16,-3 6 8-16,1 1 0 0,-4 4 2 16,4 4-2-16,-3 0 4 0,2 3-2 15,1 1 17-15,-1-2 4 0,0 2 14 16,3-2 13-16,0-2 6 0,0 0-4 15,0-4-3-15,3-4-1 0,5 1-9 16,-3-6-10-16,8-2-4 0,0 0-7 16,0-5-12-16,5-5-4 0,0-2-34 15,2-3-21-15,1 2-14 0,2-5 3 16,1 1-18-16,-1-4-91 0,5-9-62 16,-4 3-31-16,-4 5-126 0</inkml:trace>
  <inkml:trace contextRef="#ctx0" brushRef="#br1" timeOffset="144212.16">21005 8054 319 0,'0'0'114'0,"0"0"-59"0,0 0 29 0,12 7-32 0,-12-1-25 15,3 9-25-15,-3 0-2 0,0 7 5 16,-3 4-1 0,-2 8-4-16,-2 9 3 0,-6 8 29 0,0 2 23 0,5-6 5 15,-5-5-3-15,0-5-6 0,3-7-10 16,-1-7-10-16,6-4 2 0,-2-5-7 16,-1 6 3-16,3 0-7 15,-3-1 4-15,8-4-2 0,0-5-2 16,0-1-3-16,10-7-5 0,1-2-4 15,1 0-1-15,7-5-4 0,1-3-3 16,3 0-1-16,3-3-1 0,0 1-2 16,3-1-10-16,-4 1-9 0,-1-1-6 15,1 2-17-15,-6 3-18 0,-4-2-10 16,1-1-29-16,-6-1-45 0,-8-2-41 16,1 2-94-16</inkml:trace>
  <inkml:trace contextRef="#ctx0" brushRef="#br1" timeOffset="144401.2">20992 8398 472 0,'0'0'132'0,"0"0"57"0,0 0-60 16,0 0-3-16,0 0-57 0,0 0-12 16,0 0-7-16,7-10-12 0,1 5-16 15,2 3-13-15,1-3-7 0,2 0-2 16,2 1-2-16,1-2-31 0,-1 4-41 15,3-2-46-15,3-1-49 0,7 2-47 16,-7 0-65-16</inkml:trace>
  <inkml:trace contextRef="#ctx0" brushRef="#br1" timeOffset="144594.25">21320 8371 528 0,'0'0'172'0,"0"0"-56"0,0 0-31 15,0 0-33-15,0 0-41 16,0 0-11-16,0 0 2 0,-21 39-2 0,13-27 0 0,-2 4 3 16,0 1-3-16,2 2 1 0,-2 1 1 15,-1-1-1-15,3-1 1 0,3 1-2 16,-2-1-30 0,4-4-70-16,3 3-76 0,0-4-77 0,3-5-162 0</inkml:trace>
  <inkml:trace contextRef="#ctx0" brushRef="#br1" timeOffset="144750.44">21449 8298 887 0,'0'0'116'0,"0"0"8"0,0 0-51 0,0 0-68 16,13-33-5-16,-13 26-85 15,0 1-84-15,0-1-42 0,0 2 7 16,0 1 10-16,2 4 11 0</inkml:trace>
  <inkml:trace contextRef="#ctx0" brushRef="#br1" timeOffset="145152.39">21627 8305 340 0,'0'0'226'0,"0"0"-74"0,0 0-11 16,0 0-75-16,0 0-41 0,0 0-21 15,0 0-4-15,0 0-43 0,0 0 24 16,11-27 5-16,-19 26 4 0,-3 1 1 16,1 1 0-16,-5 4 5 0,-1-1 1 15,1 5 0-15,2-1-1 0,-5 3-15 16,2 0-1-16,1-1 8 0,2 1-2 16,2 1-11-16,4-2-7 0,4 1-5 15,-2-1 18-15,5 0 9 0,0-2 4 16,5-1 3-16,3 1 3 0,-3 0 2 15,5-1 2-15,1-2 11 0,-1 1 11 16,3-1-6-16,-3 0 10 16,1-1-1-16,1-3-3 0,-4 1-1 15,0 2 6-15,-3-2 10 0,0 1-3 16,-5-1-2-16,0 4 6 0,0 1-6 16,-7-1-14-16,-4 2-9 0,3 1-4 15,-7 1-4-15,2-2-3 0,-8 1 2 16,3 1-4-16,-2-2-5 0,4 1-63 15,-5-4-61-15,-7 2-69 0,5-3-67 32,2 0-155-32</inkml:trace>
  <inkml:trace contextRef="#ctx0" brushRef="#br1" timeOffset="145616.83">21834 8032 422 0,'0'0'17'0,"0"0"79"0,0 0-30 0,31-34-47 16,-26 27-16-16,-2 3 11 0,-3 2 16 16,0 2-26-16,-3 7-4 0,-2 4-4 15,2 6 4-15,-2 4 2 0,-3 3 14 16,3 6 3-16,-2 4 4 0,-1 9-5 16,-3 6-2-16,1-4 10 0,-3-5 6 15,3-13 14-15,5-10 6 16,0 0 2-16,-6 3 3 0,6 0 5 15,-5 3-6-15,5-3 1 0,2-4-7 16,0 1-10-16,3-6-10 0,8-3-12 16,0-4-2-16,0-2-5 0,5-2-1 15,2 0-2-15,3-2-3 0,3-2-5 16,-1-2-16-16,4-4-24 0,-1 0-18 16,0 4-25-16,3-4-26 0,-5 1-33 15,-3 0-7-15,0-5-34 0,-5 3-22 16,-5-2-108-16</inkml:trace>
  <inkml:trace contextRef="#ctx0" brushRef="#br1" timeOffset="145786.93">21811 8335 736 0,'0'0'139'0,"0"0"2"0,0 0-53 15,0 0-19-15,0 0-47 0,0 0-8 16,26-2-6-16,-14-3-8 0,-4 2-2 15,5-4-31-15,3 2-30 0,2-2-29 16,-3-1-38-16,11 2-53 0,-5-1-25 16,-3 1-99-16</inkml:trace>
  <inkml:trace contextRef="#ctx0" brushRef="#br1" timeOffset="145944.55">22108 8335 430 0,'0'0'202'16,"0"0"-43"-16,0 0 10 0,-18 47-81 15,10-28-43-15,0-2-23 0,-2-1-11 16,5 4-8-16,-6-4-3 0,9-1 0 16,-6 2-29-16,6-4-21 0,2-2-5 15,0-1-71-15,2-8-9 0,3 0-64 16,6-2-101-16</inkml:trace>
  <inkml:trace contextRef="#ctx0" brushRef="#br1" timeOffset="146086.26">22278 8191 798 0,'0'0'61'15,"0"0"16"-15,0 0-62 0,0 0-15 16,0 0-113-16,0 0-73 0,0 0-82 16</inkml:trace>
  <inkml:trace contextRef="#ctx0" brushRef="#br1" timeOffset="146651.03">22570 8245 331 0,'0'0'141'0,"0"0"-3"0,0 0-33 16,0 0-34-16,0 0-41 15,0 0-12-15,11-14 1 0,-11 12-6 16,-3-1 3-16,-2 2-4 0,0 0-5 16,-3 1-5-16,-2 0 5 0,-3 2 5 15,-8 5 1-15,0 1-8 0,1 2-2 16,-6 3-3-16,5 4 2 0,-5-2-1 15,6 5 0-15,2-2 9 0,2 0 23 16,6 1 20-16,5-1 1 0,-3-4-8 16,8 4-9-16,0-6-6 15,0 0-4-15,8-2 9 0,-1-2 5 0,6-1 0 16,0-4 0-16,0-1-2 0,5-2 0 16,0 0-10-16,0-4-12 0,3-3-8 15,2 2-7-15,-2-2-1 0,5-2-1 16,-5 5-16-16,-3-4-30 0,0 1-30 15,0 4-18-15,-5-3-33 16,2 2-45-16,3-4-68 0,-5 2-82 0</inkml:trace>
  <inkml:trace contextRef="#ctx0" brushRef="#br1" timeOffset="147403.58">23128 8297 710 0,'3'0'22'0,"-3"0"62"0,5-1 24 0,-5 1-66 0,3 0-42 15,-1 0-9-15,1 0-36 0,-3 0-70 16,0 0-75-16,3 0-100 0</inkml:trace>
  <inkml:trace contextRef="#ctx0" brushRef="#br1" timeOffset="147562.21">23128 8531 837 0,'0'0'108'0,"0"0"78"0,0 0-67 0,0 0-74 0,0 0-35 0,0 0-10 16,0 0-61-16,0 0-101 16,-41 7-115-1,31-7-107-15</inkml:trace>
  <inkml:trace contextRef="#ctx0" brushRef="#br1" timeOffset="151786.18">19446 9847 16 0,'0'0'59'0,"-2"0"-4"0,2-3 9 0,0 1 6 16,0 0-17-1,0-1-6-15,0 1-5 0,0 0-13 0,0 0-5 0,0 0-3 16,0 1-6-16,0 0-3 0,0 0 1 15,0 1 2-15,0 0 5 0,0 0 11 16,0 0 3-16,0 0-8 0,0 0-8 31,0 0 0-31,0 0 7 0,-5 0 4 0,5 0-4 0,-5 1 1 0,5 0-2 16,-3 0 2 0,-2-1 12-16,2 0-5 0,1 0-8 0,-1 0-1 0,3 0 11 15,0 0 3-15,0 0-13 16,0 0-7-16,0 0 2 0,0 0-6 15,0 0-3-15,0 0 7 0,5 0-2 16,0 0-5-16,6 0-3 0,2 0 1 16,0 0 1-16,2-1-1 0,3 0 5 15,0 0-5-15,5 1 3 0,-2 0 0 16,0 0 1-16,-1 0-6 0,1 1 4 16,0 3-10-16,-1-2 2 0,-1 2-2 15,-4 0 0-15,6-2 0 0,-8 2 1 16,2-1-2-16,-2 0 0 15,3 1 1-15,-6-1-1 16,0-2 0-16,-2 2 1 0,-3 0-1 0,3-1 0 0,-5 1-1 16,-1 2 0-16,3 0 0 0,-5 1-1 15,0 1 1-15,0 1 0 0,0 3-1 16,-5-2 2-16,3 2 0 0,-4-1 1 16,1 1-1-16,3 0 2 0,-6-1-2 15,3 3 1-15,-3 0 0 0,-2 1-1 16,-1-1 0-16,-2 0 2 15,0 2-2-15,-2-1 2 0,-1-1-1 16,-2 2 1-16,0-2-1 0,-2 0 2 16,-1-1 0-1,0 2 0-15,1-3 1 0,-6 1-2 16,2 1 4-16,-1-2-4 0,-1-1-1 16,3 2 0-16,-3-2 0 0,5 0 0 15,0 0-1-15,3-2 0 0,3-2 1 16,-1 2-1-16,3-2 0 0,3-1 0 15,2 1 0-15,3-2 0 16,2 0-2-16,1-1-3 0,2 0 4 16,5-2 1-16,3 1 4 0,7 1 5 15,3-2 0-15,6 2 5 0,4-2-3 16,8 2-7-16,8 0 0 0,8 1-1 16,0-1 0-16,-9 1 4 0,-1-1-2 15,-6-2 2-15,-8-1-1 0,-4 0-3 16,-6 0-2-16,0 0-1 0,3-4-1 15,-1 2-17-15,1-3-18 0,0 0-26 16,-3 0-21-16,-3 0-29 0,-2-1-41 16,-3-3-48-16,-4 3-23 0,-1-2-94 15</inkml:trace>
  <inkml:trace contextRef="#ctx0" brushRef="#br1" timeOffset="152289.69">19457 10058 187 0,'-3'0'76'0,"1"0"19"0,2-1 0 0,0 0 7 0,0 1-26 15,2 0 8-15,3 0-28 16,3 0 33-16,10 0 2 0,3 0-2 0,12 0-8 16,11 0-5-16,11 0-5 0,4 0-2 15,-7 1-11-15,-3 0-23 0,-8-1-13 16,-2 0-14-16,-3 0-3 16,-5 0-2-16,-8 0-2 0,-7 0 0 0,-1 0-1 15,-2 0 0-15,5 0-1 16,-2 1-12-16,-3-1-15 0,-5 1-7 0,-1 1-16 15,-2-2-23-15,1 0-4 0,-4 0-25 16,-2 1-41-16,5-1-42 0,-5 0-38 16,0 0-111-16</inkml:trace>
  <inkml:trace contextRef="#ctx0" brushRef="#br1" timeOffset="153154.24">20216 10530 63 0,'0'0'90'0,"0"0"11"0,6-9-27 0,-6 4-5 0,0 3-29 16,2-2-15-16,1 2 4 0,-3-2 6 0,2 1 5 16,4 0 2-16,-6-1 6 0,2 2 7 15,3-3 2-15,-2 2-4 16,2 0-3-16,-2 0-4 0,-1 1-3 15,1 0-1-15,2 0-10 0,-5 2-11 16,5 0-4-16,-5 1-7 0,3 4-4 16,-3 0 1-16,0 5-2 0,-3 3 2 15,1 2 0-15,-6 3 2 0,0 0 2 16,3 3 2-16,-3 0 2 0,0 1-2 16,1-1-2-16,-1 2-5 0,3-3 0 15,-3-1 1-15,0 1 0 16,0-1 1-16,3-1 5 0,-2-2-1 15,1 0 2-15,1-2-3 16,3-3-6-16,-4-1 0 0,4 0-2 0,2-4-1 0,-3-1-1 16,3-2 2-16,0 0-3 0,0-2 2 15,3 1 4-15,-1-2 0 0,1 0 9 16,7 0 7-16,-4-2-3 0,4 0-11 16,3-2 0-16,0 2-7 0,0-3-1 15,2 1 0-15,1 0-4 0,-1 0-14 16,6 1-16-16,-6-1-17 0,3 0-10 15,0 1-24-15,-2-2-28 0,-1 1-47 16,1-5-45-16,-3 3-23 0,-5 0-89 16</inkml:trace>
  <inkml:trace contextRef="#ctx0" brushRef="#br1" timeOffset="153579.8">20196 10668 156 0,'0'0'169'0,"0"0"-34"0,0 0-16 15,0 0-3-15,2 0-28 16,1 0-15-16,5 0 17 0,-3 0 1 15,5 0-15-15,3-1-22 0,0 0-9 0,5 0-6 0,-2-3-9 16,2 2-14-16,-3-2-7 0,3 0-6 16,3 0-3-1,-3 1-3-15,0-2-35 0,0 0-26 16,0 1-33-16,0 0-46 0,-5 1-32 16,3-3-46-16,-1-1-67 15</inkml:trace>
  <inkml:trace contextRef="#ctx0" brushRef="#br1" timeOffset="154091.48">20570 10658 14 0,'0'0'134'0,"0"0"-53"0,0 0 28 16,0 0-10-16,0 0-31 0,0 0-4 16,0 0 9-16,26 13-12 0,-18-11 5 15,0 1-9-15,5-3-10 16,-6 0-9-16,4 0 2 0,-1 0-8 16,-2 0-7-16,2-4-7 0,-2 3-5 15,5-4-2-15,-8 1-3 0,3 0 3 16,0-2 0-16,-3 1-6 0,-3-1 0 15,-2 1 1-15,0-1-2 0,0 0 1 16,0 0 0-16,-2 1 7 0,-3 0 2 16,-3 0-14-16,0 1-3 0,-5 1-1 15,3 2 1-15,-6 0 3 0,3 1-1 16,-2 1-2-16,2 2 2 0,-3 3-1 16,4 0 1-16,-1 3-2 0,2 2 0 15,4 0 1-15,-1 2 2 0,3-1 0 16,2 3 15-16,3-2-1 0,0 2 4 15,0-1 5-15,5-1 8 0,3 1 0 16,0-3 2-16,-1 1-6 0,6-4-4 16,0 0-12-16,-2 0-8 0,4-3-1 15,-2 0-2-15,5-4-30 0,0-1-25 16,3 0-41-16,-6-2-35 0,3-3 2 16,3 1-15-16,5-2-49 0,-5 0-25 15,-1-1-41-15</inkml:trace>
  <inkml:trace contextRef="#ctx0" brushRef="#br1" timeOffset="154610.58">21025 10654 340 0,'0'0'121'0,"0"0"-13"0,0 0-7 0,0 0-31 16,16-13-30-16,-11 10-24 0,-5 0-12 15,0-1-3-15,0 3 2 0,0 0 5 16,-5 0-8-16,0 1 0 0,-3 0 1 16,-3 2 0-16,-1 2 7 0,-1 0 3 15,-3 0-2-15,-2 3-4 0,3-1-4 16,-4-1 1-16,1 5-2 0,3-4 0 15,-1 1-2-15,3 2 2 0,6-3 0 16,-1 1-2-16,3 0-2 0,5 0 1 16,2-1-1-16,9 0 0 0,-4-1 2 15,6 2 2-15,3-4 5 16,-3 2 0-16,5-2 2 0,-3 1 0 16,3-1-4-16,-2 1 1 0,-1-1-1 15,-2 2 13-15,0-2 12 0,0 3 2 16,-5-1 0-16,0 2 0 0,-1 0-1 15,-1 0-11-15,-1 3 0 0,-3 0 10 16,-2 0-9-16,0 0-8 0,-2-2 11 0,-3 2-11 0,-8-3-2 16,0 2-1-16,-8-2-3 0,6-2-2 15,-11 1 0-15,3-4-3 0,-1-1-26 16,1-1-44-16,-3 0-41 0,5 0-10 16,3 0-20-16,0-5-23 0,8 1-60 31,2-1-90-31</inkml:trace>
  <inkml:trace contextRef="#ctx0" brushRef="#br1" timeOffset="155038.69">21237 10587 343 0,'0'0'126'0,"0"0"-46"0,0 0-21 0,3-4-17 0,-3 4-35 0,0 4-7 16,0 3-1-16,0 2 1 0,-3 6 0 15,-2 2 2-15,-3 2 4 0,6 2 3 16,-9 0 12-16,6 1 14 0,-3-1-6 15,1 0 2-15,-4-3-4 0,6 1 0 16,-5 0-10-16,5-4-8 16,-1 2 6-16,-1-5 9 0,4-1 9 0,0-1 3 15,3-1-3-15,0-3 3 0,3-1-1 16,0-3-13-16,4 1-5 0,-1-2-3 16,-1-1 0-16,5 0-2 0,-2 0-6 15,5-1-3 1,-6-2-3-16,6 3-4 0,0 0-14 0,0-1-11 15,0 1-16-15,3 0-14 0,-3 0-27 16,0-1-13-16,2-2-19 0,-2 1-3 16,-3-3-13-16,1 1-23 0,-4 0-33 15</inkml:trace>
  <inkml:trace contextRef="#ctx0" brushRef="#br1" timeOffset="155274.29">21170 10773 459 0,'0'0'162'0,"0"0"-20"0,0 0-14 16,0 0-32-16,39-19-39 0,-26 12-15 0,2 3 3 16,-2-4-21-16,3 2-6 0,-4 0-8 15,1 1-6-15,0 0-1 16,0 2-1-16,-2-1-2 0,-1 2-21 15,-2 2-41-15,5-1-50 0,-6 1-52 16,6 0-59-16,-5-1-66 0</inkml:trace>
  <inkml:trace contextRef="#ctx0" brushRef="#br1" timeOffset="156345.59">22265 10225 29 0,'0'0'57'0,"0"0"-17"0,-2 0 16 15,-1 0 11-15,3 0-7 0,-2 0 0 16,2 0-9-16,0 0-9 0,-5 0-1 16,5 1 4-16,-3 0 3 0,3 1 0 15,0-2-4-15,0 1 2 0,3 1 20 16,4-2 9-16,6 3-10 0,0-3-3 15,8 0-9-15,-1 0-9 16,1 0-9-16,5 0-7 0,0 0-9 16,-3 0-11-16,3 0-4 0,-5 0-4 15,-1 0 0-15,-2 0-2 0,0 1-26 16,1-1-31-16,-7 0-32 0,1 0-36 16,-2 0-53-16,-6-1-47 0,0-1-121 15</inkml:trace>
  <inkml:trace contextRef="#ctx0" brushRef="#br1" timeOffset="156780.4">22250 10462 402 0,'0'0'104'0,"0"0"7"0,0 0 12 0,0 0-39 0,31 5-11 15,-13-4 10-15,5 1-24 0,3-1-25 16,5 1 0-16,-2-1 4 0,2 2 3 16,5 0-7-16,-8-1-10 0,6 1-10 15,-11-1-9-15,0 2-3 0,1-2 2 16,1-1-4-16,-4 2-2 0,0-3-35 15,-6 0-25-15,3 0-41 0,-5 0-35 16,8 0-28-16,-11-2-69 0,1 0-166 16</inkml:trace>
  <inkml:trace contextRef="#ctx0" brushRef="#br1" timeOffset="159984.25">23555 9947 6 0,'0'0'24'0,"0"0"3"0,5-16 2 0,0 9 2 0,-2 3-1 0,2-2 7 0,-2 2 7 16,2 0 3-16,0-1 14 0,-5 2-10 16,2-1-3-16,1 1-7 0,0 0-5 15,-3 0-6-15,5 0-3 0,-5 1 0 16,2-1-5-16,4-2 5 0,-6 2 3 15,2-1 2-15,1-1 10 0,-1-1 11 16,3 1 7-16,-5 0-5 0,3 1-10 16,-3 0-4-16,5 1-14 0,-5 1-5 15,0 2-8-15,3 0-2 0,-3 0-9 16,2 2-3-16,-2 6-1 0,0 3 1 16,0 4 7-16,0 6 4 0,0 12-2 15,-5 12 4-15,5 11 1 0,-5 6 8 16,5 0 10-16,0-8-1 0,0-1 0 15,0 0 0-15,0 3-2 0,-3-3-12 16,-2-1-12-16,-2-4-3 16,-1-1 0-16,0-6-2 0,-2-2-5 15,5-8-16-15,2-6-9 0,-2-9-6 16,2-1-24-16,3 0-28 0,0-1-3 16,0 1-49-16,0-7-54 15,0-6 2-15,0-2-76 0</inkml:trace>
  <inkml:trace contextRef="#ctx0" brushRef="#br1" timeOffset="160409.93">23635 10236 268 0,'0'0'71'0,"0"0"31"0,0 0-2 0,0 0-3 16,13-27-38-16,-5 20-7 0,-1-1 3 15,4-1-6-15,2-1-11 0,-3 2-2 16,8-3-2-16,-5 3-5 0,2 1 3 15,4 1-9-15,-4 2 2 0,1 0 2 16,2 3-6-16,2 1 5 0,-4 1 2 16,2 4 3-16,-5 1-4 0,-3 2-13 15,3 4-5-15,-5 1-3 0,-3 2-2 16,-5 0-1-16,0 3 0 0,-8-1 8 16,0 0 11-16,-4-1-1 15,-9 0-8-15,0-2-3 0,1-2-5 16,-6-1 1-16,-3-2-4 0,-2-3-2 15,3 0-11-15,-1-4-19 0,1 1-23 16,-3-3-25-16,0 0-36 0,5 0-58 16,-15-1-54-16,7-1-39 0</inkml:trace>
  <inkml:trace contextRef="#ctx0" brushRef="#br1" timeOffset="161284.84">23371 9819 299 0,'0'0'75'0,"0"0"31"0,-5 1-34 0,5-1-13 0,0 0-10 16,0-1 13-16,3-3 9 0,-1-1-42 15,4-3-1-15,1 0 22 0,4-5-10 16,2 1 0-16,2-3-5 0,-2-2-9 16,2-2-5-16,4-1-1 0,-7-1-3 15,7-1 0-15,-1 0 3 0,-5 1 19 16,2 0-17-16,-2 4-14 15,0-1 11 1,-5 2-2-16,-1 0-8 0,4 2 0 0,-3 0-7 0,-6 2 8 0,1 3 9 16,-1 2 2-16,-2-1-1 0,0 2 5 15,5 1-8-15,-5-2-6 0,0 4-3 16,3-2-5-16,2 2 3 16,-5 1 1-16,5 1-3 0,-2 1-3 0,2 2-1 15,3 4-1-15,0 0 1 0,-1 6-1 16,4 4 2-16,-1-1-1 0,3 5 0 15,5 1-1-15,-5 2 1 16,0 1 1-16,5-2 7 0,0 2 1 16,-2-1 2-16,2-2 7 0,-3-1-2 15,3-2-2-15,-7-2-3 0,-1-2-3 16,0-3-5-16,1 0-1 0,-9-2 1 16,3-1-3-16,0-2 1 15,-2 1-1-15,2-3 0 16,-5 0-7-16,3-1-28 0,-1 0-33 0,-2 0-38 0,3-1-42 15,2 2-76-15,3-3-104 0,-5 0-199 16</inkml:trace>
  <inkml:trace contextRef="#ctx0" brushRef="#br1" timeOffset="161916.04">24542 10148 143 0,'-3'-1'92'0,"3"1"4"0,-5-1-1 0,3 1-15 0,-1 0-10 0,3 0 7 16,0 0 9-16,0 0-20 16,3 0 12-16,7 1 6 0,3 0-25 15,5 2-2-15,5-2-1 0,11 0 1 16,7 0-1-16,11 1 2 0,2 2-8 16,-10-1-4-16,-3 1-11 0,-10-4-5 15,-10 1-3-15,0 0-6 0,-6-1-6 16,3 0-4-16,5 0-5 0,1 0-4 15,-1-1-2-15,-2 0-1 0,-3 1-15 16,-3-3-34-16,-2 1-41 0,0 1-53 16,0 0-73-16,-5 0-130 0,-6 0-148 0</inkml:trace>
  <inkml:trace contextRef="#ctx0" brushRef="#br1" timeOffset="163755.12">25697 9807 39 0,'0'0'41'0,"0"0"34"0,0 0 34 16,0 0-35-16,-5-26-23 0,5 21-18 15,0 0 0-15,0-1 0 0,-3 0-13 16,3 1-4-16,0 0 0 15,0 0 5 1,3 2 4-16,-3-1 2 0,5 1 8 16,-5 0 9-16,2-1 4 0,4 1 6 15,-6 1 3-15,0 1-7 0,5 0-3 16,-5 1-12-16,2 0-13 0,-2 0-10 16,6 0-9-16,-6 0 4 0,2 1-5 15,-2 2 2-15,5 4 3 0,-5-1-4 16,0 7 1-16,5 2 3 0,-5 5 4 15,0 5 0-15,-5 9 8 0,-2 14-1 16,-1 15 6-16,3 7 10 0,-3 0 0 16,3-2-6-16,2-9-1 0,1 2-3 15,-1-1-5-15,-5-1-5 0,3-5-4 16,-3-2-5-16,3-5-1 16,-3-5-2-16,3-3-2 0,3-10 0 0,-4-7-1 15,4-7-16-15,2-5-20 0,-5 1-37 16,0-1-54-16,2-3-75 0,3-7-45 15,0-1-51-15</inkml:trace>
  <inkml:trace contextRef="#ctx0" brushRef="#br1" timeOffset="164531.13">25720 10039 56 0,'0'0'74'0,"0"0"-1"0,0 0 18 0,5-4-23 0,-5 1-3 0,0 2-27 16,5 1-10-16,-5-2 5 0,3 0 6 15,2-1 7-15,0 0-2 16,3-1 1-16,0-2 2 0,0 0 12 16,5 0-13-16,-1-2-12 0,4 2-4 15,2 0 0-15,3 1-6 0,-1-1 0 16,1 2-5-16,0 1-7 0,-6-1-8 16,3 3-1-16,-5 1-3 0,-2 0 0 15,-1 0-1-15,-7 5-1 0,2-2 0 16,0 2 0-16,-5 2 2 0,2 1 4 15,-2 3 10-15,0-2 0 0,0 3-3 16,0-1-10-16,-2 1 4 0,2 0 1 16,0 0-1-16,0-1 4 0,0 0 3 15,-5 2 4-15,5-2 1 0,0-1-1 16,0-3-5-16,0 0-2 0,-5 2-2 16,2-3 5-16,-2 2 5 0,0-1 3 15,2-1 2-15,-2 3-8 0,-3-1-6 16,0 0-2-16,1 0-3 0,-4-1 1 15,4 1-1-15,-6-1 2 0,0-1 2 16,-3 1 1-16,3-2 2 0,-2 3 0 16,2-2-1-16,-5-1 2 0,2-2-3 15,1 1-5-15,-3-1 2 0,2-2-2 16,-2 1 0-16,3-2-1 0,2 1 1 16,-5-1-1-16,7 0 1 0,3-3-1 15,3 0-2-15,0 1-2 0,3-3-37 16,2 0-33-16,0 1-34 0,2-1-51 15,3 0-32 1,11 2-20-16,-3-2-21 0,0 2-87 0</inkml:trace>
  <inkml:trace contextRef="#ctx0" brushRef="#br1" timeOffset="165126.93">26221 10304 214 0,'0'0'125'0,"0"0"-19"0,-5-7 7 0,3 2-53 16,2 1-15-1,-5-1-27-15,5 1-3 0,-6 0 5 0,4 0 1 0,-3 2 7 0,2-1 2 16,0-1-5-16,1 4-6 16,-3 0-10-1,2 0-3-15,-2 0-4 0,0 6-1 16,-3 0 1-16,0 3-1 0,0 0 1 15,1 2-2-15,-4 0 1 0,4 4 2 16,-1-1 3-16,3 3 3 0,2-1 3 16,3 0 0-16,0-1 11 0,0-1 12 15,8-1 6-15,-6-1-3 0,9-2-1 16,-3-2-5-16,-1 0-3 0,6-4-2 16,0-1-7-16,0-2 7 0,-3-1-1 15,3-2 6-15,0-3 10 16,0-2-6-16,0-2-2 0,0-3 0 15,-3-3-1-15,1-3-15 0,2-2-9 16,-6-1-5-16,-4 2-2 0,2 2 0 16,-5 4-2-16,-5 4 3 0,-3-1-3 0,0 5-2 0,-7 0-3 0,2 2-1 31,-5 0-4-31,2 1-6 0,4 2-7 16,-1 0-3-16,0 5-11 0,5-1-7 15,0 3-11-15,0 0-27 16,8 1-40-16,0 0-45 0,0 5-35 15,3-2-5-15,5-1-77 0</inkml:trace>
  <inkml:trace contextRef="#ctx0" brushRef="#br1" timeOffset="166193.54">23198 10900 126 0,'0'0'74'0,"5"0"22"0,3 0-22 15,-5 0-10-15,7-2-19 0,-2 0-6 16,5 2 3-16,0-2-2 16,-3 0-11-16,8 1-2 0,-2 0 1 15,2 0-4-15,5-1 8 0,0 2-2 16,13-2-2-16,1 0 4 0,14 2-5 16,6 0-1-16,-3 0-2 0,6 0-5 15,-6 0 0-15,0 0-3 0,8 2-2 16,5 0-4-16,1 0 3 0,7 0-4 15,2 0-7-15,6 1 1 0,2 2-2 16,0-3 4-16,8 5 1 0,-2-2-3 16,4 2 8-16,6-2 4 0,-5 1 2 15,5 0-5-15,-6 0-1 0,3 1-3 16,3-2 4-16,0 2-7 0,-11-5 0 16,3 5 3-16,-2-3 3 0,-3 0-1 15,-8 0 3-15,2-2 8 0,-7 0-5 16,0 1-5-16,-8 0 5 0,3-2-2 15,-10 0 1-15,2 3-5 0,-8-3 6 16,0 0-11-16,-5 1-2 16,-10-1 0-16,2-1-3 0,-12 1 0 15,-9-1-2-15,-7 0-13 0,0 0-18 16,3 1-20-16,-3-1-39 0,0 0-60 16,0-1-102-16,-11-1-145 0</inkml:trace>
  <inkml:trace contextRef="#ctx0" brushRef="#br1" timeOffset="169876.86">24090 11697 180 0,'0'0'63'0,"0"0"-6"0,0-3 6 0,0 3-7 16,0 0-22-16,0 0 0 15,0 0 10-15,0 0-7 16,0-2-2-16,2 1 10 0,3 1 2 0,-5-2-1 16,8 2-7-16,-3-1-5 0,3 1 2 15,0-1 2-15,5 0 0 0,0-2 0 16,0 0-5-16,-3 3-5 0,5-1-7 16,1 1 1-16,-3 0 0 0,0 0-3 15,-3 0 0-15,8 2-3 0,-5 4 0 16,-3-3-5-16,3 5-5 0,0-2-5 15,0 3 4-15,-5 1-5 0,0 1 2 16,2 2 1-16,-2 1 0 0,-3-1-1 16,3 2 1-16,-8 1 0 0,0 2 1 15,0-2-2-15,0 3 3 16,-5 1-3-16,-3-1 4 0,0-2 4 16,-2 0-3-16,-1 0-2 15,-1-2-2-15,-1 2 0 0,-3-3-1 16,3-2-2-16,-5 0 3 0,5-2-3 0,-2-1-6 15,2-1 4 1,0-2-1-16,0-2 2 0,3-2 0 0,-3-2 2 0,0 0 0 16,0 0 1-16,0-3-1 0,-3-4 1 15,3-1 0 1,1 1 1-16,-1-3-1 0,2-1-1 0,-2-3 1 0,0 1-2 16,3-1 2-16,2-3 5 0,1 2 3 15,-1-3 9-15,8-2 4 0,-5 1-3 16,5-2-6-16,0 0 1 0,0 0 2 15,7 4 1-15,4-3-2 0,-1 1 0 16,3 1 3-16,5 2 1 16,3-1-1-16,2 4 3 0,3-2 5 0,5 1-2 15,10 1-3-15,8-1-2 0,6-1-7 16,4 4-2-16,-7 0-6 16,-1 2-1-16,-4 2-2 0,-6 2-1 15,3-2 0-15,-5 2 1 16,2-1 1-16,-7 3-2 0,-8-2 1 0,-6 3 0 15,-7-1-2-15,-2 3 1 0,2-2 0 16,-1 2-1 0,1-1-3-16,-5 1-18 0,0-2-26 0,-3 2-26 0,-2 0-28 15,2 2-48-15,0 0-48 0,-2 3-76 16,2 1-72 0</inkml:trace>
  <inkml:trace contextRef="#ctx0" brushRef="#br1" timeOffset="170507.54">24738 12123 229 0,'0'-2'76'0,"5"1"8"0,-5-1 21 0,0 0-16 16,0 0-19-16,0-2 2 16,0 4 15-16,0 0-10 0,0 0-19 15,0 0-1-15,0 0-6 0,0 0-30 16,0 0-11-16,0 2-5 0,3 4 1 15,-3-1 3-15,0 4 12 0,0 6 9 16,0 0-4-16,0 6-3 0,0 2-10 16,-3 6-3-16,-2 5-2 0,3 9-2 15,-3 7 2-15,-1 0-2 0,4-6-2 16,-3-12-1-16,-1-6-1 0,4-9 1 16,-6 2-2-16,3 0-1 0,-3 3-19 15,3 1-26-15,0-3-28 0,2 1-48 16,-2-7-91-16,5-4-77 15,0-3-150-15</inkml:trace>
  <inkml:trace contextRef="#ctx0" brushRef="#br1" timeOffset="170927.77">24718 12347 9 0,'0'0'305'15,"0"0"-234"-15,0 0 35 0,0 0-8 16,0 0-10-16,20-40-23 0,-15 31 6 16,3 1-13-16,-3 2-19 0,3-1 7 15,0-1 1-15,0 4-13 0,-1-2-6 16,4 3-2-16,-1 0-3 0,0 2-2 15,3 1-2-15,0 0-3 0,3 0 2 16,-3 3 0-16,-3 1 1 0,0 4-9 16,3 1 0-16,-5 2-3 0,-3 1-1 15,3 0 4-15,-8 4 8 16,0-2 2-16,0-2-2 0,0 3 1 0,-5-2 1 16,-3-2-3-16,-5-1 7 15,0-1-1-15,-2 0-5 0,-6-4-8 16,0 2-8-16,-5-2 1 0,1 0 0 15,4-2-3-15,-2-1-5 0,2 1-30 16,8-2-19-16,0 0-20 0,3-1-19 16,7 0-29-16,3-1-30 0,8-6-69 15,5 0-53-15,0 0-155 0</inkml:trace>
  <inkml:trace contextRef="#ctx0" brushRef="#br1" timeOffset="171783.04">24601 12196 25 0,'0'0'67'0,"0"0"2"0,-7 4 32 0,1-3-8 0,4-1-9 0,2 0-8 15,0 0 16-15,0 0-6 0,0-2 4 16,0-2 5-16,2 0 0 0,4-3-39 16,1 0-11-16,-2 0-7 0,3-3-6 15,0-1-9-15,5-1-6 0,-8 1-3 16,5-4 3-16,1 4 3 0,-4 0 4 16,1 1-3-16,0 0-6 0,0 3 1 0,2-1-4 15,-2 0-3-15,-6-2 6 0,4 2 0 16,-1 3-1-16,-5-4 4 15,2 4-1-15,4-2 2 0,-6 0-3 0,0 2-1 16,2-2 0-16,-2 2-1 16,0-1-3-16,3-1-2 0,-3 2 5 0,0-1-3 15,0 4 2-15,0-1 2 0,0 0-2 0,2 0 1 16,-2 2-3-16,0 1-3 0,0 0-5 16,0 0-3-16,5 0-4 0,-5 2-2 15,3 3 2-15,2-1 3 16,0 3-1-16,3 3 2 0,0 0 0 15,5 1 0-15,-5 2 0 0,7 1 0 32,-2 3 0-32,5-1 0 0,-2 1 1 0,2 0-1 0,-3-2 0 0,6 1 1 15,-3-2 2-15,-5-3-3 0,2 1 0 16,-2-2 1-16,0-1 0 0,-3-2 0 16,-4-1-1-16,1-1 1 0,-1-3 0 15,-6-1 0-15,0-1 0 0,2 1-1 31,-2-1-6-31,0 1-19 0,0-1-15 0,0 0-24 0,3 0-42 0,-1 0-55 16,6 0-90-16,-3-1-148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28T13:53:38.721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13000 4356 35 0,'2'-7'25'0,"-2"3"14"0,3-5 26 0,-1 1 8 0,1 3-5 0,-3-3-15 0,3 2 10 16,-1 0-10-16,-2-1 1 15,0 3 1-15,0 0-10 0,0 0-8 16,0 2 0-16,0 0-9 0,0 1-9 15,0 1-19-15,0 0-3 0,0 3-13 16,3 5 15-16,-1 3 1 0,-2 5 1 16,3 7 3-16,-1 12 4 0,1 11-1 15,0 14 1-15,-3 3-3 0,0 0-3 16,-3-4 1-16,-2-5-2 0,2-3 1 16,-7 3-2-16,5-6-2 15,-6 2-14-15,6-8-19 16,0-2-18-16,3-5-17 0,2-7-10 0,0-4-38 0,5-5-70 15</inkml:trace>
  <inkml:trace contextRef="#ctx0" brushRef="#br0" timeOffset="362.78">13385 4322 326 0,'0'0'34'0,"0"0"12"0,0 0 42 0,0 0-24 15,0 0-19-15,0 0-28 0,-13-15-12 16,10 22 1-16,-2 1 0 0,5 4 2 15,-3 3 7-15,3 6 12 0,0 7 7 16,-2 4 7-16,2 9-7 0,0 6-6 16,0 2-5-16,2 0-4 15,1-6-3-15,0-7 0 0,2 0 1 16,-3-10-7-16,1-2-8 0,2-7-1 16,-5 1-1-16,3-1 0 0,-1 4-28 15,1 0-30-15,2-3-26 0,-2 0-8 16,2-4-15-16,-5 0-10 0,2-7-36 15,-2 0-67-15</inkml:trace>
  <inkml:trace contextRef="#ctx0" brushRef="#br0" timeOffset="614.79">13051 4720 487 0,'0'0'75'0,"0"0"-27"15,0 0 53-15,0 0-21 0,36-18-40 16,-17 9 0-16,4-2 8 0,8-1-14 16,0 0-10-16,0-1-14 0,5-1-7 15,0 2-3-15,11 2-18 16,-9 1-54-16,-7 6-36 0,3 0-55 15,-13 3-53-15,-3-3-130 0</inkml:trace>
  <inkml:trace contextRef="#ctx0" brushRef="#br0" timeOffset="1153.52">13744 4805 218 0,'0'0'113'16,"0"0"-52"-16,0 0 29 0,0 0-27 16,0 0-39-16,0 0-11 0,0 0 2 15,0 0 3-15,-23-37-5 0,20 32 1 16,3-2 1-16,0 1 3 0,0 1 4 15,-3-3 2-15,3 4 4 0,-2-1 0 16,-1 3-2-16,3 1-13 16,-5 1-10-16,2 0-3 0,-2 3-6 15,0 4 2-15,-3 5 0 0,-2 2 3 16,0 2 0-16,2 4 1 0,0 1 0 16,3 0-3-16,2 1-1 0,-2 0-4 15,5-1 3-15,5-1 1 0,1-1 4 16,4-3 0-16,0-1 1 0,6-3 8 15,-1-3 3-15,3-2 1 0,3-2 3 16,-3-4 10-16,0-1 12 0,0-4 0 16,-2-5-2-16,-1-1-9 0,-2-5-1 15,-2-4 4-15,-6-7-1 0,-3-6-9 16,-2-7-15-16,-5 3-5 16,0 6-2-16,-3 6-13 0,0 8-3 15,1 2 1-15,-1 1-11 0,-5 6-18 16,0 3-1-16,0 4-14 0,0 4-21 15,-2 3-27-15,-1 6-19 0,6-1-50 16,2-3-87-16</inkml:trace>
  <inkml:trace contextRef="#ctx0" brushRef="#br0" timeOffset="1353.55">14263 4668 684 0,'0'0'155'0,"0"0"-31"0,0 0-47 16,0 0-53-16,0-4-24 0,0 1-25 15,5-5-52-15,0 2-50 0,3-9-95 16,0 4-96-16</inkml:trace>
  <inkml:trace contextRef="#ctx0" brushRef="#br0" timeOffset="1472.55">14379 4893 509 0,'0'0'52'15,"0"0"-12"-15,0 0-21 0,0 0-19 16,16 34-114-16,-8-29-138 0</inkml:trace>
  <inkml:trace contextRef="#ctx0" brushRef="#br0" timeOffset="2080.71">15452 4284 283 0,'0'0'83'0,"0"0"-6"0,0 0 27 0,0 0-33 16,0 0-27-16,31-21 2 0,-26 21-10 16,0 0-15-16,-2 2-6 0,-1 8-3 15,1 5 7-15,-3 6 16 0,0 11 16 16,0 15-7-16,-5 20-3 0,-3 7-5 15,0 4-8-15,0 1-7 0,3-9-4 16,0 6 4-16,2-3-9 0,-2 2-4 16,-2-3-4-16,-1-3-2 0,-3-6 1 15,1-6-3-15,2-5 0 0,1-6-2 16,1-5-21-16,1-12-26 0,0-6-24 16,3-7-34-16,-4-3-44 0,4 2-15 15,-1-3-58-15,1-6-114 0</inkml:trace>
  <inkml:trace contextRef="#ctx0" brushRef="#br0" timeOffset="2505.67">15428 4686 392 0,'0'0'61'0,"0"0"-12"0,0 0 42 16,6-34-31-16,-1 21-32 0,3 0-2 15,2-2-4-15,0 2-7 0,3 1 1 16,3-1 4-16,-3-2 16 0,5 3-14 16,2 1 5-16,-4 0 0 0,5 2-1 15,-1 2 1-15,-2 2-6 0,6 3-5 16,-6 1-2-16,2 1-1 0,-4 2-1 15,2 6 0-15,-5 1 0 0,0 4 0 16,-3 3 0-16,-2 3 2 0,2 3 1 16,-7 0 2-16,2 5 1 15,-5-5-2-15,0 1-5 0,0-2-3 16,-5 0 1-16,-6-2 0 0,-2-1 1 16,-5-3 0-16,0 2-4 0,-5-4-2 15,-3-1-2-15,3-1-2 0,-3-1-7 16,3 0-29-16,-3-3-21 0,5 0-21 15,1-1-49-15,2-4-34 0,5-2-28 16,5-1-63-16</inkml:trace>
  <inkml:trace contextRef="#ctx0" brushRef="#br0" timeOffset="3251.97">16527 4529 13 0,'0'-2'48'0,"-3"0"-4"0,3 2 12 0,0-2-1 0,0 2-1 0,-3-1 8 16,3 1-9-1,-2-1-6-15,-1-1-7 0,3 2-3 0,0 0 0 0,0 0-3 16,0 0 7-16,0 0 4 0,0-1 7 16,5-1 3-16,3 2-4 0,3 0-5 15,4-1-1-15,1 0-7 0,4-1-11 16,1-2-9-16,2 0-7 16,0 2-8-16,-2-3-2 0,5 2 0 15,-5 1-1-15,2-1-1 0,-2 1-19 16,-3 2-36-16,0 0-45 0,-3 0-49 15,-2 2-35-15,-3 0-93 0</inkml:trace>
  <inkml:trace contextRef="#ctx0" brushRef="#br0" timeOffset="3431.14">16519 4733 502 0,'0'0'20'0,"0"0"61"0,0 0 5 16,36 4 12-16,-13-4-43 0,11-2-8 16,10-2 4-16,8-2-23 0,-3 1-18 15,0-1-10-15,-8 4-5 16,-2 0-42-16,-3-1-68 0,-8 3-75 0,-4 0-98 16</inkml:trace>
  <inkml:trace contextRef="#ctx0" brushRef="#br0" timeOffset="7908.35">17746 4345 66 0,'0'-2'48'0,"3"-2"-6"0,-3 1 24 16,2 2-18-16,1-1-1 0,-3 1 8 15,0-3 5-15,0 3-11 0,0-1 1 16,0 2-7-16,0-2-16 0,0-2 0 16,0 1 8-1,3 1 8-15,-3-1 8 0,0-3 2 16,0 5-8-16,0-2 3 0,0-2-3 16,-3 2-10-16,3 1-5 0,-5-4-6 0,0 5-8 0,2-3-1 15,-2-1-4-15,-3 3-5 0,3 1-1 16,-5 1-4-16,-1 1 2 0,-2 3-2 15,-2 3 0-15,-1 3-2 0,-2 3 1 16,0 5-2 0,0 3 2-16,0 0-3 0,5 7 1 15,0 1 0-15,3 1 2 0,0 5-1 0,7 1 1 0,0 6 0 16,3-4 0-16,3-7 0 16,5-7 1-16,-1-4 0 0,6 2 3 15,5 1 6-15,1-4 4 16,4-2 5-1,0-3-1-15,3-1-2 0,0-5 3 16,0-4-9-16,2-2 11 0,-5-2 8 16,3-3-2-16,-3-5 0 0,-5-4 5 15,1-2 5-15,-4-6-11 0,-2-5 10 16,-5-12-5-16,-1-14-13 0,-7-7-6 16,-2-3-3-16,-8 9-7 0,2 13 0 15,-3 17-2-15,1 10 0 0,-3 1-1 16,0 0-5-16,-10 1-2 0,-3 0-7 15,-7 7-11-15,4 0-2 0,-4 3-14 16,4 5-27-16,8-1-29 0,1 3-42 16,2 1-55-16,5 1-55 0,2-2-59 15</inkml:trace>
  <inkml:trace contextRef="#ctx0" brushRef="#br0" timeOffset="8599.4">18204 4647 79 0,'0'0'76'0,"0"0"27"0,0 0-14 0,0 0-7 0,0-1-2 16,0 0-2-16,0-1-8 0,0 1-3 15,0 1-6-15,2 0-9 0,-2 0-12 16,3 0-2-16,-1-1 4 0,1 1-7 16,2 0-8-16,-2 0-8 0,2 0-6 15,0 1 0-15,-2 4 1 16,-1 0-5-16,1 1 1 0,-3-2-7 16,0 2 0-16,0-1 0 0,0-2 0 15,0 1 3-15,-5-3 4 0,-3 1 5 16,3-2 3-16,-3 0-2 0,3 0-4 15,-3 0 2-15,3-2 4 0,0-3 5 16,-1-1 0-16,4-2-5 0,2-3-7 16,0-1-4-16,0 1-1 0,2 1 5 15,4 2-3-15,-1 4 1 0,0 3-3 16,0-1-3-16,3 2-3 0,0 2-2 16,-3 2 1-16,3 2-1 0,-3 0-4 15,0 1-33-15,-2-3-17 16,-1 2-24-16,-2-3-39 0,0 2-65 15,0-2-74-15,0-1-130 0</inkml:trace>
  <inkml:trace contextRef="#ctx0" brushRef="#br0" timeOffset="29115.03">19656 4220 60 0,'0'0'14'0,"0"-1"5"0,0-1 17 0,0 1-11 15,0-3-11-15,0 2-12 0,0 1 1 16,2-2 3-16,-2-1 0 0,0 2-3 15,0 0 0-15,0 0-3 0,0-3 3 16,0 3 1-16,0 0 2 0,0-1 1 16,-2-1 6-16,2 3 10 0,-5-2 0 15,2 1 1-15,0-3 2 16,1 4 4-16,-3-1-4 0,2-3-2 0,-2 2-4 16,2 1-5-16,1 0-5 0,-1-3-1 15,1 3-2-15,-1 0-3 0,0-1-2 16,3 0-2-16,-2 2 1 15,-1 0-1-15,1 1 0 0,-1 0-1 16,0 0 0-16,-2 0-2 0,3 0 1 16,-3 1 1-16,-1 5 0 0,-1-1 0 15,-1 6-2-15,-2 0 3 0,-1 4 0 16,1-2-1-16,-3 1 1 0,3 3 0 16,-3 0 1-16,-3-1-1 0,3 3 0 15,0-3 1-15,-2 3 1 16,2-1-2-16,0-4 2 0,0 4-1 0,3-5 1 15,-1 5 1 1,1-6-2-16,2 4 2 0,1-2 0 0,-1-3 0 0,0 0-1 16,3-1-1-16,-3 0 0 0,3-1-1 15,0 1 0-15,0-3 1 0,-1-1-1 16,4 2 0-16,-3-4 1 0,0 4-1 16,2-2 0-16,-2 0 0 15,0 1 1-15,-1-3 1 0,1 0 0 16,3 0 4-16,-1-1 1 0,-2 2 2 15,2-1-3-15,1 1-2 0,-1-1-2 16,1-1-1-16,-1 2-1 0,0-2 2 16,3-2-2-16,0 1 0 0,-2 3 0 15,2-4 0-15,0 1 0 0,0-1 1 16,0 1-1-16,2 2 0 0,-2-2 1 16,6 0-1-16,-1-1 1 15,5 1 0-15,-2 0 2 0,5-2-2 0,0 0 0 16,5 0-1-16,0-2 0 0,3 1 0 15,-1-1 1-15,4 1-1 0,-4 0 0 16,1-3-1-16,0 2 1 0,-1 0 0 16,1 2-2-16,-3-2-1 15,0 1 2-15,0 0 1 0,-2-1 1 16,-1 0-1-16,1 1 0 0,-6-1 0 16,0 2 0-16,1 0 0 0,-4 0 0 15,-1 0 1-15,1 0 1 0,-2 0-1 16,1 0-1-16,-4-1 1 0,1 0 0 15,-1 0 0-15,1 0 0 0,0-2 1 16,-3 1 0-16,0 1 5 16,0-2-2-16,2-3-2 0,-2 4 1 0,0-4-4 15,5 2 1-15,-5 0 0 0,3-2-1 16,-3-3 1-16,0 4-1 0,5-3 0 16,-5 0 0-16,0 3 0 0,0-2-1 15,0-2 1-15,3 4 0 16,-3-3 0-16,2-1 0 0,-2 4 0 0,0-1 1 15,0 1 2-15,0 0 0 0,0 3 2 16,0-2 3-16,0-1 3 0,0 2 4 16,0 2-1-16,0 0-5 0,0-1-2 15,0 2-6-15,0 0-1 16,0 0-2-16,0 0 0 0,0 3-3 0,3 1 4 16,-3 4 0-16,0 0-1 0,0 0 2 15,2 5-1-15,1-1 1 0,-3 2 0 16,0 2 0-16,3 0 0 0,2 4 0 15,-5 2 0-15,0 0 1 0,2 3-1 16,1 0 0-16,-3 0 0 0,0 3 2 16,-5-1-2-16,5-2 1 0,-8 0-1 15,5 2 0-15,1-3 1 0,-1 3-1 16,1-3 1-16,-1 2-1 16,3-2 1-16,0-1-1 0,0-3 3 15,0 1 5-15,0-2 1 0,0-3 4 16,0 0-4-16,0-3-2 0,0-2-2 15,0 0-2-15,5-2-1 0,-5-2 0 16,3-2-1-16,-3 2 1 0,2-4-2 16,1 3 1-16,-3-2 0 0,3-1 2 15,-3 0-3-15,5-1 1 0,-5-1-1 16,2-1 0-16,1 1 0 0,-3 0-1 16,2-1-4-1,-2 0-9-15,6 0-12 0,-4 0-16 0,3 2-9 0,3-2-19 16,-3 0-67-16,6-2-132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28T13:56:33.502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25291 7280 31 0,'-2'-1'57'0,"2"0"-6"0,0 0 9 0,0 1-4 0,-6-1-4 16,6 0-15 0,0-1-3-16,-2 1-6 0,2 1-7 0,0 0-5 0,0 0-4 15,0 0 1-15,-5 0 1 0,5 0 4 16,0 0 2-16,0 0-1 0,0 0-2 15,0 0 2 1,0 0-1-16,0 0-5 0,0 0-5 16,0 0-2-16,0 0-1 0,5 0 8 0,-3 0 8 15,9 1 1-15,4 1-3 16,-2 0-4-16,8-2 0 0,0 0-3 16,7 2-7-16,6-1-2 0,12-1-1 0,11 0 0 15,8 0-2-15,-1-2 0 16,-2 1-1-16,3-6-4 0,-3 3-6 15,5-2 1-15,-2 2 6 0,2-3 3 0,2 4 1 16,4-4-1-16,-3 4 2 0,2 0 2 16,-2 0 1-16,-1 3 8 0,4 0 2 15,-6 0 2-15,-2 3 2 0,-1-1-4 16,-2 0-3-16,0-1-5 0,-5 0 1 16,3 1-1-16,-6-2-2 0,0 0-1 15,-7 0-1-15,2 0-1 0,-3 0-1 16,-5 0 0-16,-7 0-1 0,0 0-1 31,-14 0 1-31,1 0 1 0,-5 0-10 0,4 0-11 0,6 0-15 0,0 1-18 16,-3 0-30-16,8 0-36 15,-2 1-79-15,-9-2-112 0</inkml:trace>
  <inkml:trace contextRef="#ctx0" brushRef="#br0" timeOffset="28974.09">6263 10467 224 0,'0'0'38'0,"0"-10"-8"0,0 4 17 0,3-1 10 0,-3-1-20 0,0-2-2 16,3 3-5-16,-3-2-3 15,2 1 1-15,-2-2 6 0,3 3-7 16,-3 0 9-16,0 1 3 0,0 1-2 16,0 4 5-16,0-1-4 0,0 2-8 15,0 2-22-15,0 3-5 0,2 8 6 16,1 5-1-16,-3 6-1 0,0 14-3 31,0 13-2-31,0 15 2 0,0 4 2 0,0 1 4 0,-3-4 1 0,1-2 3 16,-6 4 2-16,0 2-5 0,0 1-1 31,-4-3-9-31,-1 1 3 0,0-6-1 0,0-3-3 0,2-6-6 16,4-3-15-16,-1-7-22 0,3-4-18 15,0-6-5-15,2-8 0 0,0-7-6 31,3-5-2-31,0 2-41 0,0-5-64 0,0-1-60 0</inkml:trace>
  <inkml:trace contextRef="#ctx0" brushRef="#br0" timeOffset="29505.86">6243 10862 276 0,'0'0'5'0,"0"0"20"0,0 0 41 16,0 0 7-16,0 0-37 0,7-41-5 15,-4 32 4-15,5 0-3 0,-3 0 0 16,0-2 2-16,3 1 7 0,0 2-1 16,2-2-9-16,3 2-2 0,2 4-2 15,1-2-5-15,2 2-1 0,3 4-4 16,-1 0 0-16,6 0-2 0,8 1-2 15,5 8 0-15,10 3-2 0,-3 6 3 16,-2-2 5-16,-5 3 7 0,-13-5-11 16,-3-2-5-16,-8-2 4 0,-4 0 4 15,-1 0 0-15,-2 3-7 0,0 2-5 16,-8 0-3-16,-3 0 2 0,-5-2 3 16,-10 1-4-16,-3 1-1 0,-10-3-1 15,-10 3 0-15,-11-1-2 0,1-2 0 16,-3-2-2-16,10-6-7 0,2-1-12 15,-2-3-10-15,3 0-6 0,0-3-5 16,2-2-11-16,8-2-9 0,5 4-24 16,11-3-7-16,2 2-1 0,-3-3-4 15,3-4-31-15,3 1-75 0</inkml:trace>
  <inkml:trace contextRef="#ctx0" brushRef="#br0" timeOffset="29825.6">7356 10676 747 0,'0'0'61'0,"0"0"51"0,0 0-5 16,0 0-34-16,0 0-46 0,-2 0-23 0,2 0-4 16,0-1 0-16,-3-2-55 0,1 2-35 15,2 1-42-15,0 0-83 0,-3 0-53 16,3 2-94-16</inkml:trace>
  <inkml:trace contextRef="#ctx0" brushRef="#br0" timeOffset="29931.19">7369 10992 465 0,'0'0'0'0,"0"0"1"15,0 0-2-15,0 0-31 0,0 0-181 16</inkml:trace>
  <inkml:trace contextRef="#ctx0" brushRef="#br0" timeOffset="31193.55">7312 11024 185 0,'0'0'72'0,"3"-1"5"0,2-3-14 16,-2 2-10-16,2 1-5 0,3-3-15 16,-3 1 2-16,3 0 1 0,-1 2 1 15,-1 1 2-15,-1-2 0 0,-3 2-11 16,1 0-5-16,-3 0-5 0,2 0-4 15,-2 0 8-15,0 2 6 0,-2-2-15 16,-1 1-6-16,1-1-6 0,2 0 3 16,-3 0 9-16,1 0 8 0,-4 0-1 15,6-1-8-15,-2-1-4 0,2 0-7 16,0 0-1-16,-3 1 0 0,3 1-10 16,0 0-38-16,0 1-47 0,3 5-37 15,5 5-19-15,-1-1-94 0</inkml:trace>
  <inkml:trace contextRef="#ctx0" brushRef="#br0" timeOffset="31775.02">8527 10743 101 0,'0'0'48'0,"0"0"13"0,0 0 19 0,0 0-11 0,15-30-8 16,-9 23-3-16,-4 0 5 0,3-3-9 15,0-1-3-15,1 1-8 0,-1 1-1 16,0 0-4-16,5 0-4 0,-2 4-6 16,0 0-6-1,0 4-2-15,-1 1-3 0,-2 4-1 0,3 3 5 0,-3 7-5 16,1 4-6 0,-1 8 3-16,-3 11-1 0,-2 14 6 0,0 18 2 0,0 5-3 15,-2-1-2-15,-1-5-1 0,3-7 2 16,-2-2-5-16,-1-3-5 0,-2-2 3 15,0-3-6-15,-3-5 1 0,-2-2-4 16,2-4-4-16,3-5-23 16,-1-8-20-16,1-7-26 0,3-6-8 15,-1-3-27-15,-2-3 2 16,2-2-27-16,-4-4-84 0</inkml:trace>
  <inkml:trace contextRef="#ctx0" brushRef="#br0" timeOffset="32144.71">8524 10835 301 0,'0'0'101'0,"0"0"-43"15,26-36 30-15,-10 22 1 0,-1-1-20 16,3 0-26-16,0 4 3 0,0-2-4 15,3 1-11-15,0 3 2 0,-1 0 3 16,1 0 0-16,2-1-1 0,-2 4-9 16,0 1 0-16,-1 0-4 0,1 4-2 15,0 1-1-15,-1 2-6 0,1 3-4 16,-5 4-1-16,-1 2-2 0,-2-1 3 16,-3 0-3-16,-5 4 2 0,-2 0-1 15,-3 0-1-15,-8 2 3 16,-10 0 0-16,-8 1-3 0,-15 0-3 15,-5 2-3-15,-6-2-1 0,5-2-18 16,6-3-11-16,5-1-23 0,7-3-38 16,9-2-20-16,4-2-17 15,-2-1-42-15,3 1-21 0,4-1-93 0</inkml:trace>
  <inkml:trace contextRef="#ctx0" brushRef="#br0" timeOffset="32606.26">9026 10849 273 0,'0'0'201'0,"0"0"-140"16,0 0 53-16,0 0-32 0,0 0-30 15,0 0-30-15,-16-25 2 0,19 18 12 16,-1-2-12-16,6-2 4 0,0 1 6 15,5-2-7-15,0 3 1 16,2-1-7-16,3 0-7 0,0 3-3 0,0 1-5 16,0-1-6-16,3 3 0 0,-3 1-1 15,0 0 1-15,0 3-1 16,-2 0 0-16,-1 6-2 0,3 2-2 0,-5 2-1 16,-2 5-2-16,-1 3 1 0,-2 1 5 15,-3 1-3-15,-2 1-7 0,-3-2-10 16,0 0-5-16,-8 1-9 0,0-3 6 15,-5-1 12-15,0-2 3 0,0 0 8 16,-2-3 7 0,2-3 2-16,0-4 4 0,0-2 5 0,3-2-2 15,2-2 1-15,3-8 0 16,0-2 0-16,-1-8 2 0,6-7 1 0,6 1-3 16,1-4-3-16,6 3 14 0,0 7 10 15,8 0-1-15,5 4-9 0,2 1-18 16,6 2-3-16,-3 2-8 0,0 2-34 15,0 2-35-15,-3 1-29 16,11 2-46-16,-8 1-34 0,-3 1-108 0</inkml:trace>
  <inkml:trace contextRef="#ctx0" brushRef="#br0" timeOffset="33033.17">9718 10747 220 0,'0'0'220'0,"0"0"-154"0,0 0 43 0,0 0-29 15,0 0-36-15,26-29-20 0,-24 20 1 16,1-1 7-16,-3 3-12 16,0-4 13-16,0 3 0 15,0 0-10-15,-3-1-6 0,1 0-10 0,-3 2-1 16,0 1-2-16,-3 1-4 0,3 1-1 15,-3 3-3-15,0 1-15 0,0 2-5 0,1 5 6 16,-4 1 4-16,1 5-3 16,0 3 5-16,2 1 5 0,0 4 6 0,0 2 0 15,3 1 1-15,0 1 0 0,5 1 2 16,0-4-1-16,3 0 5 16,4-1 12-16,6-3 4 15,0-3-3-15,3-2-4 0,4-3 3 0,-2-4 7 16,1-4 13-16,1-2 5 15,-2-6-4-15,-2-6 1 0,-3-2-9 0,-3-6-7 0,-2-4-16 16,-3-12-8-16,-5-6-1 16,-3 5-27-16,1 6-12 0,-3 10 2 0,-3 10-5 15,0 1-18-15,-2 1-80 0,-11 8-37 16,6 1-34-16,-3 5-64 0</inkml:trace>
  <inkml:trace contextRef="#ctx0" brushRef="#br0" timeOffset="33349.17">10062 10828 478 0,'0'0'62'0,"0"0"72"0,0 0-19 0,0 0-45 0,18-39-43 16,-13 30-20-16,-2 0 0 0,-1 2-2 15,1 0 2-15,-1 4 16 0,1 2 1 16,-3 1-3-16,0 1-9 0,0 5 3 16,0 5 6-16,-3 5-3 0,1 3-5 15,-3 4-5-15,-1 6-6 0,-1 7-1 16,1 10 0-16,1 9-1 0,0 1-13 15,-3-3-17-15,3-3-12 0,-3-9-18 16,1-3-49-16,-1-3-59 0,0-4-16 16,3-9-84-16</inkml:trace>
  <inkml:trace contextRef="#ctx0" brushRef="#br0" timeOffset="33741.17">10018 10754 195 0,'0'0'281'0,"0"0"-199"16,15-44 66-16,-2 23-57 0,0 0-35 16,0-2-20-16,0 2 20 0,2-1-27 15,-2 3-1-15,3 2 5 0,-3 4-6 16,0 2 0-16,-3 5-3 0,3 4-3 15,-3 0-3-15,3 2-1 0,0 3-3 16,0 3-3-16,-3 3-1 16,3 1-3-16,0 2 0 0,0 3 0 15,0 1 0-15,-5 4 1 0,2-1 4 16,-5 4 3-16,3-3 5 0,-5 2-3 16,-3-1-5-16,0-2-3 0,-5 1-3 15,-3-1-4-15,-5-4 0 0,0 2-1 16,-3-4-1-16,-2 0-19 0,0-1-16 15,0-1-15-15,-3-2-4 0,3-2-24 16,3 0-53-16,2-6-46 0,3-1-80 16,4 0-178-16</inkml:trace>
  <inkml:trace contextRef="#ctx0" brushRef="#br0" timeOffset="33882.37">10604 10931 755 0,'0'0'2'0,"0"0"-4"15,0 0-39-15,0 0-175 0</inkml:trace>
  <inkml:trace contextRef="#ctx0" brushRef="#br0" timeOffset="34463.69">11183 10572 311 0,'0'0'58'15,"0"0"27"-15,0 0 3 0,0 0-23 16,0 0-26-16,0 0-6 0,0 0 15 16,36-26 1-16,-33 24-4 0,-3-1 12 15,0 1 2-15,2-2-12 0,-2 0 1 16,0 0-9-16,0-2-6 0,0 3-11 15,0-2-4-15,0 0-7 0,0 0-5 16,0 0-1-16,0 0-3 0,0-1-2 16,-5 2 0-16,0 2-3 0,0 2-1 15,-3 0-7-15,0 4 1 0,-4 5 3 16,1 3-4-16,-2 5 2 0,3 2 3 16,2 5 0-1,0 2-1-15,3 1-1 0,5 3 3 0,0-3 5 0,3 0-1 16,7-1 2-16,3-1 1 0,3-3 5 15,2-1 8-15,2-1 1 16,-2-6-7-16,6-2 11 0,-1-6-2 16,-5-4 8-16,3-3 8 15,-3-6 5-15,-5-7-6 0,0-2-13 0,0-8-6 0,-6-1-10 16,1-11-4-16,-3-7-18 0,-5 3-40 16,3 7-15-16,-3 8-1 0,-3 8-2 15,-2 0-24-15,-3 1-17 0,-5 4-53 16,3 5-21-16,-3 2-102 15</inkml:trace>
  <inkml:trace contextRef="#ctx0" brushRef="#br0" timeOffset="34914.08">11754 10460 323 0,'0'0'73'0,"0"0"38"0,0 0 4 0,0 0-62 16,13-37-22-16,-13 27 1 15,0 1-3-15,-3-3-7 0,1 3 2 16,2-1 19-16,-5 1 8 0,2 1-4 15,1-2-10-15,-4 3-12 16,1 2-12-16,0-4-8 0,-3 5-1 0,1-1-4 16,-4 3 0-16,1 1-1 0,2 1-2 15,-2 1 2-15,-1 5 0 0,-1 1 1 16,-1 6 0-16,2 2 0 0,1 1-1 16,0 3 1-16,-1 6 0 0,-2 0 0 15,3 11 0-15,-5 8 0 0,-1 12 1 16,1 2-1-16,-1 0 0 0,3-4-1 15,3-4 1-15,5 2 0 0,-3-2 0 16,0 2-4 0,3-3-25-16,0-2-28 0,2-2-13 0,3-6-28 15,0-5 20-15,5-6-8 0,-2-1-25 16,2-8-78-16,-2-7-39 0</inkml:trace>
  <inkml:trace contextRef="#ctx0" brushRef="#br0" timeOffset="35094.14">11475 10891 674 0,'0'0'111'0,"0"0"45"16,0 0-30 0,0 0-61-16,36-22-34 0,-18 14-10 0,3 1 9 0,13-2 1 15,10 2-3-15,12-3-10 0,6 2-18 16,0-2-9-16,-2 4-81 0,-6-1-115 15,-13 1-137-15,-4 2-161 0</inkml:trace>
  <inkml:trace contextRef="#ctx0" brushRef="#br0" timeOffset="35647.68">12811 10557 583 0,'0'0'96'0,"0"0"46"15,0 0 1-15,44-17-56 16,-34 11-37 0,-2 0-17-16,-3 1-6 0,-2 1-13 15,-3 0-9-15,-3 2-5 0,-7-1-4 16,-6 3-9-16,-7 2-1 0,-8 4-7 16,-10 5 3-16,-11 6 2 0,3 3 0 15,10-3 3-15,11-3 6 0,12-3-6 16,3 0-3-16,3 3-3 0,0 3 10 15,2-1 1-15,3 1 8 0,7 1 4 16,6-4 7-16,5 4 13 0,3-5 1 16,4 2 2-16,9-1-4 0,4-1-8 15,6 3-5-15,7 0-3 0,1 2-2 16,-8-4-2-16,-6 0 1 16,-12-4 6-16,-8-3 3 0,0 1-2 15,-3 3 6-15,1-1-2 0,-4 2-6 16,-7 0 5-16,-2 0 5 0,-9-2 5 15,-2-1-8-15,-7-1-5 0,-11-1-11 16,-13-4-1-16,-10-2-34 0,-6-1-27 16,1-4-14-16,7-3-18 0,3 2-10 15,8-1 8-15,2-1-39 0,8 0-3 16,-3-3-35-16,14 2-66 0</inkml:trace>
  <inkml:trace contextRef="#ctx0" brushRef="#br0" timeOffset="36081.44">13126 10411 351 0,'0'0'109'0,"0"0"-3"0,0 0 18 16,16-39-47-16,-14 32-52 0,3 2-3 16,-2 3 8-16,0 2-2 0,-3 2-19 15,0 5-4-15,0 5 7 0,0 6 5 16,-3 4 7-16,3 1-6 0,-3 11-9 16,-2 10-2-16,-2 6-1 0,-1 1 1 15,3-4 14-15,-1-7 11 0,4-11 5 16,2-5 5-16,-3-6-6 15,3 0-1-15,0 2-8 0,0 1-4 0,5 0-1 16,3-1-2-16,3-5 5 0,-4-1 2 16,6-4-3-16,3-4-9 0,2 0-10 15,2-4 0-15,1-2-4 16,0 0-1-16,2-2-5 0,0-3-13 16,1 3-11-16,-4-3-16 0,4 0-7 15,-4 2-9-15,-2-4-22 0,0 4-29 16,-2-4-37-16,-6-3-36 0,-2 3-39 15,-5 0-137-15</inkml:trace>
  <inkml:trace contextRef="#ctx0" brushRef="#br0" timeOffset="36250.87">13137 10739 803 0,'0'0'103'0,"0"0"36"16,33-10-39-16,-2 4-64 0,13-2-19 0,5 2-2 15,5-1-7-15,-4 2-8 16,-9 0-8-16,-2 2-57 16,-3 0-65-16,0 1-28 0,-2 1-57 0,-9-1-100 0</inkml:trace>
  <inkml:trace contextRef="#ctx0" brushRef="#br0" timeOffset="36581.61">13780 10715 423 0,'0'0'84'0,"0"0"1"0,0 0-4 0,0 0-47 0,0 0-32 31,0 0-2-31,0 0-5 0,0 0-2 16,0 0 5-16,8-14 0 0,-13 19 2 15,-1 3 6-15,1 4 10 0,0 3-6 16,0 2-3-16,2 3-5 15,1-1 1-15,2 2-1 0,0-1-2 16,7 0 6-16,-1-3 4 0,4-1 15 16,3-4 19-16,-3-2 2 0,1 0 11 15,-1-8 13-15,0-2 0 0,3-2-10 16,-5-7-6-16,2-3-28 0,1-4-20 16,-1-4-6-16,-2-3-23 0,2-3-39 15,0-2-38-15,-2 1-25 0,0 4-14 16,5-3-12-16,-3 9-19 0,0 3-120 0</inkml:trace>
  <inkml:trace contextRef="#ctx0" brushRef="#br0" timeOffset="37056.4">14299 10787 301 0,'0'0'100'0,"0"0"-3"0,0 0 7 16,0 0-22-16,0 0-40 0,18-33-4 15,-15 25 2-15,-3 1-6 0,3-1 0 16,-3 0 3-16,0 0 10 0,0 2-11 16,-3-1-3-16,0 2-1 0,1 0-15 15,-1-4-10-15,1 4-4 0,-4-1-3 16,1 2 0-16,0 1-3 0,-5-2 1 15,2 4-4-15,-2 0-6 0,-3 1 2 16,-3 4 4-16,-2 5-6 0,3 2-12 16,-1 4-12-16,1 0-9 0,-1 6-10 15,6-2 3-15,2 2 16 0,3 1 21 16,2 0 8-16,3 0 1 16,6-1 6-16,1-1 5 0,4-4 9 0,2 0 7 15,5-5 22-15,-5-3 23 16,2-6 8-16,3-2 13 0,0-6-8 15,0-6-10-15,-2-1 0 0,2-7 0 16,-3-6-23-16,6-12-6 0,-3-15-11 16,3-23-12-16,-1-8-10 0,1 5-7 15,0 13-3-15,-8 22-23 0,0 15-13 16,-8 9 15-16,-3 9-11 0,1 6-41 0,-3-1-13 16,3 2-31-16,-3 2-67 0,0 2-57 15,0 0-88-15</inkml:trace>
  <inkml:trace contextRef="#ctx0" brushRef="#br0" timeOffset="37906.49">14506 10746 613 0,'0'0'84'0,"0"0"41"0,0 0-16 0,0 0-92 16,41 20-9-16,-28-20-8 0,0 0-2 15,3-1 2-15,-3-4 4 0,0-1 29 16,2 1 50-16,-2 0-10 0,2-2-25 16,-2 1-22-1,5 0-12-15,-5 0-6 0,-2 0-4 0,2 1 0 16,-6-1-1-16,4-2-3 0,-4 1 0 16,-4 1 2-16,2-2-2 0,-2 5 1 15,-3-2-1-15,0 0 0 0,-3 2 0 16,-2-2 1-16,2 4 1 0,-4 0-1 15,-4 1-1-15,4 0 0 0,-6 1-3 16,0 5 1-16,-3 2-3 0,1 0-3 16,-1 6-3-16,1 0 4 15,4 0 4-15,-1 4 2 0,1 1-1 16,9 1 2-16,-4 0 8 0,6 1 4 16,0-3 5-16,3 0-4 0,2-1-1 0,6-2-1 15,-4-3 1-15,6-2 1 0,0-3-3 16,-3-5 9-16,3-2 6 15,3-1 6-15,-1-7-11 0,-2 1-11 0,3-3-3 16,-1 0-1-16,1-4-2 0,-1 2-2 16,1 0 0-16,-1-3-1 0,1 0 0 15,-1 1 0-15,1-3-1 0,2 4-1 16,-3-1-2-16,-2 3 1 16,0 1 2-16,-2 0-3 15,-1 3 4-15,0 0-4 0,1 1-1 0,2-1-39 0,-3 2-5 16,0 2-18-16,-2 1 33 0,0 1-7 15,-3 1 10-15,-3 2 5 0,4 4 10 16,-6 1-6-16,0 2 11 16,0 4 11-16,-6 2 2 0,4 1 7 15,-3 1-2-15,2 2-1 0,-2-1-2 16,2-3-1-16,1 1-1 0,2-2-1 16,0-6 1-16,0 0-1 0,2-3 0 15,1-3 8 1,-3-2 15-16,5 0 21 0,-2-1 7 0,2-5-18 0,3-3-13 15,-1-1-5-15,4-2-8 0,2-3-6 16,0-1 0-16,2 1-1 0,-2-4-1 16,2 5 0-16,1 0 2 0,2 3-1 15,-5 1 1-15,0 3 1 16,0 0 4-16,-3 4-2 16,-2 2 0-16,0 1 1 0,-3 1 0 0,0 6-5 15,-2 2-1-15,2 1-1 0,0 5-2 0,-2 2 2 16,-1 1 0-16,1 3 0 0,-1 2-10 15,3 0-1-15,-2 1 0 0,0-4-6 32,-1 1-12-32,3-2-17 0,-5-3-19 15,3 0-28-15,2-3-43 0,-2-5-32 16,7-5-32-16,-5-3-37 0,3 0-91 0</inkml:trace>
  <inkml:trace contextRef="#ctx0" brushRef="#br0" timeOffset="38281.49">15493 10419 362 0,'5'-9'90'0,"0"-2"6"0,3 1 41 0,2-1-58 0,-2 1-46 16,0 2 5-16,-3 1-12 0,3 2 6 15,-6 3 11-15,1 2 2 0,-3 2-32 16,0 6-13-16,0 3 0 0,0 7-2 15,-8 5 1-15,1 8-3 0,-6 10-2 16,-5 7-4-16,2 3 5 0,-2-1-1 16,2-8 4-16,6-14 2 0,0-2 6 15,2-7 35-15,3 1 15 0,-3 2-11 16,-2 0-8-16,2 5-13 0,5-4-6 16,-2-5-7-16,3-3 1 15,2-4-5-15,2-4 3 0,3-4 6 16,1-3 28-16,4 0 0 0,-2 0-13 15,5-2-10-15,0-1-7 0,2-1-9 16,1 2-5-16,-1-3 0 0,1-1-15 16,2-2-27-16,0-1-27 0,0 2-8 15,-3-4-23-15,-2 0-28 0,0-5-37 16,-5 0-56-16,-3 0-112 0</inkml:trace>
  <inkml:trace contextRef="#ctx0" brushRef="#br0" timeOffset="38453.5">15392 10631 896 0,'0'0'206'15,"0"0"-67"-15,36-2 9 0,-12-1-89 16,-1 1-49-16,5-2-10 0,3 2-1 16,-2-3-32-16,2 1-47 0,-3-1-24 15,1 0-7-15,-1 2-37 0,-2 0-20 16,10 0-29-16,-2 1-13 0,-8 1-108 0</inkml:trace>
  <inkml:trace contextRef="#ctx0" brushRef="#br0" timeOffset="38862.94">16062 10644 666 0,'0'0'154'0,"0"0"-74"16,0 0 10-16,0 0-84 0,0 0-6 15,0 0-19-15,0 0-30 0,-34-34 21 16,13 32 16-16,1-1 11 0,-4 3 1 16,-2 0 2-16,3 4-1 15,0 2-1 1,-3 2 12-16,5 0 10 0,3 1-7 16,0 1-6-16,5-1-4 0,6-2-5 15,-1 0-3-15,3 2-2 0,5 0 2 16,0-1 3-16,7-1 22 0,4 0 7 15,-1 2 8-15,8-1-11 0,3 1-3 16,0-2-13-16,4 3-1 0,4 0-3 16,-3 1-4-16,2-1-1 0,-2 3-1 15,-5 1 0-15,-6 0 0 0,-2 0 15 16,-5 0 10-16,-8 1 6 16,0 1-3-16,-11-2-4 0,-1-2-7 15,-7-1-1-15,-4 1 1 0,-3-4-5 16,-2 0 1-16,-3-3 3 0,2 1-5 15,-4-5-5-15,-6 2-6 0,8-2-10 16,0 1-68-16,-8-5-62 0,14 0-125 16,-1-6-184-16</inkml:trace>
  <inkml:trace contextRef="#ctx0" brushRef="#br0" timeOffset="42879.93">16909 10655 144 0,'0'0'55'0,"0"0"-23"0,0 0 39 15,0 0-7-15,0 0-34 0,10-32-6 16,-4 26-8-16,-6-1 8 0,2 1-1 15,-2 0 8-15,3 0 6 0,-3 2 6 16,0 0 15-16,0 1 2 0,0 0 3 16,-3 1-9-16,3 2-12 0,-2 0-11 15,2 0-13-15,0 0-11 0,0 2-5 16,-3 7-1-16,0 3 0 0,1 7 1 16,-1 7 4-16,-2 10 0 0,0 15 2 15,-3 15 2-15,-2 7 5 0,2 1 2 16,0-8-8-16,-2-7-6 0,0-4-3 15,-3-2 1-15,5-3-1 16,0-5 0-16,-2-3-17 0,2-4-33 16,0-10-23-16,3-5-23 0,3-9-42 15,2 4 7-15,-3-5-58 0,0-5-74 16</inkml:trace>
  <inkml:trace contextRef="#ctx0" brushRef="#br0" timeOffset="43225.51">16850 10723 421 0,'0'0'74'0,"0"0"-50"16,0 0 47-16,0 0-31 0,0 0-33 15,38-36 2-15,-25 30 12 16,0 1 1-16,3 0-5 0,-1 2 6 16,1 1 13-16,2 2 10 0,0 0 2 15,0 5-5-15,0 0-5 0,-5 2-7 16,0 2-5-16,-3 2-1 0,-5 1-7 16,-2 2 3-16,-3 0 8 0,-8 0 8 15,-2 2-4-15,-3-2-11 0,-8 0-9 16,-2-1-9-16,-3 0-1 0,0-5-3 15,1 1-6-15,-4-2-29 0,6 0-31 16,2-3-39-16,1 0-30 0,-1-4-55 16,5 0-26-16,9 0-134 0</inkml:trace>
  <inkml:trace contextRef="#ctx0" brushRef="#br0" timeOffset="43729.49">17281 10697 254 0,'0'0'61'0,"0"0"-14"15,0 0 56-15,0 0-12 0,0 0-45 16,-23-35 14-16,23 30 1 0,2-1-13 15,6-1-9-15,3 1-3 16,-1-1-16-16,3 1-4 0,0 1-4 0,5 1 1 16,-3 1-3-16,3 0-1 0,-2 3-4 15,-1 2-3-15,1 3-2 0,-1 4 0 16,1 2 0-16,-3 3 0 0,0 5 0 16,-5-1-1-16,-1 3 1 15,1 0 0-15,-5 0 0 0,-3-1 0 0,0-2 0 16,-3 0 1-16,-5-3-1 0,1-2 3 15,-4-3-3-15,1 0 3 0,-1-5 1 16,1-1 2-16,2-2 13 0,1-2 8 16,-1-6 21-16,3-3 3 0,5-4-13 15,-3-5-9-15,3-3-2 16,5-3-11-16,6-1-4 0,2-1 2 0,2 3 2 16,6 0 2-16,-1 1-3 0,4 4-6 15,2-1-9-15,-3 5 0 0,3 1-4 16,-3 3-25-16,0 1-26 0,3 2-22 15,0 2-43-15,-3 1-30 0,11 2-46 16,-9 2-21-16,-6 0-109 0</inkml:trace>
  <inkml:trace contextRef="#ctx0" brushRef="#br0" timeOffset="44123.26">17806 10677 426 0,'0'0'99'0,"0"0"-29"0,0 0 35 0,0 0-59 16,0 0-34-16,18 10 11 0,-11-10-6 16,1-1-1-1,3-2 5-15,-1 0 5 0,0-1 10 0,3-1 5 0,0 0-1 16,3 1-5-16,-3 0-8 0,-3-2-9 16,5 1-5-16,-2-1-4 0,-2 2-4 15,-1-2-1-15,-2 1 0 0,-1-2 0 16,-4 1-2-1,-3-2 1-15,0 0-2 0,-3 2-1 0,-4-1-8 16,-4 1-9-16,-2 1 0 0,-2 2 4 16,-3 2 6-16,-3 1 4 15,1 3 3-15,-1 6-1 0,3 1-1 0,0 4 2 16,0 5 0-16,2-1-1 16,3 3 0-16,0 1-1 0,5 1 2 0,6 2 6 15,-1-4 0-15,3 0 7 0,8-1 2 16,0-2 3-16,7-3-4 15,1 0 1-15,4-4-10 0,6-4-5 0,8-4-12 16,2-5-68-16,11-9-62 0,-1-5-72 16,-10 1-40-16,-10 3-131 0</inkml:trace>
  <inkml:trace contextRef="#ctx0" brushRef="#br0" timeOffset="44516.58">18529 10458 394 0,'0'0'106'0,"0"0"-39"0,0 0 15 0,0 0-42 0,5-33-23 16,-5 23 19-16,-2-1-3 0,-1 1 0 15,-2-1 10-15,2-1-2 0,-2 3-6 16,0-2 1-16,0 1 6 0,0 1 10 16,0 1-36-16,-1 2 12 0,-1 1-14 15,1 0-8-15,-1 1-6 0,2 4-2 16,-6 2-2-16,1 5 1 0,-3 4 3 16,-3 1 0-16,1 7 6 0,-1 3 1 15,-2 9 2-15,0 11-6 0,0 10-2 16,-2 2-1-16,9 0-7 0,1-2-10 15,7-5-2-15,-2 0 2 0,3-1 9 16,-1-2 0 0,3-2-33-16,-3-3-16 15,3-2-53-15,0-4-37 0,0-8-48 0,0-8-123 0</inkml:trace>
  <inkml:trace contextRef="#ctx0" brushRef="#br0" timeOffset="44757.02">18253 10771 641 0,'0'0'143'0,"0"0"-26"0,0 0 24 15,41-4-58-15,-20 1-58 0,-1-4 6 16,6 0-15-16,-3 0-14 0,-2-2-2 15,2 0-22 1,1 0-48-16,1 0-31 16,1 0-25-16,3-1-42 0,4-5-41 15,-4 4-65-15</inkml:trace>
  <inkml:trace contextRef="#ctx0" brushRef="#br0" timeOffset="45173.56">18653 10660 485 0,'0'0'101'0,"0"0"-37"0,0 0 31 15,0 0-76-15,0 0-15 0,0 0 1 16,0 0 0-16,0 0 1 0,36 28-2 16,-28-28 5-16,2 0 31 0,1-3 23 15,-3-1 5-15,2-1-7 0,-2-3-18 16,2 1-14-16,0-2-10 0,-2 1-5 15,0-2-8-15,-3-1-1 0,0-2-3 16,-2 2-2-16,-3-1-12 0,0 1-20 0,-3 1-10 0,-5-1-1 16,1 1 10-16,-1 4 4 0,-2 1 21 15,-3 0-14-15,2 3 15 0,-4 2 5 32,-1 4 0-32,-2 4-1 0,3 3 3 0,-3 2 0 15,0 3-1-15,2 2 1 0,1 3-1 0,4 2-1 16,1 1 0-16,2-2 1 0,5 3 1 0,3-4 19 15,3 2 11-15,5-3 5 0,0 1-4 16,5-4-10-16,5-2-8 0,-3-3-6 16,6-3-2-16,-1-3-3 0,4-2-2 15,-1-4-39-15,0-5-38 0,0-2-29 16,11-10-48-16,-11 3-46 0,-2-1-103 16</inkml:trace>
  <inkml:trace contextRef="#ctx0" brushRef="#br0" timeOffset="45550.98">18966 10673 587 0,'0'0'150'0,"0"0"-34"0,0 0-9 0,0 0-70 0,36-21-29 15,-26 16 1-15,1-2-3 0,2 2-2 16,-3-1-1-16,0 2 3 0,1 2 7 15,-1-1 3-15,3 3 3 0,0 0-5 16,-3 5-14-16,3 4-2 0,5 2-1 16,-5 4 3-16,0 5-7 0,2-1-1 15,-2 5 3-15,-5-2 1 0,0-1 2 16,-3 0-2-16,-5-5-6 0,0-1-19 16,-3-2-2-16,-4-4-1 0,-1-1 17 15,0-7 15-15,-5-1 9 0,6-6 17 16,-4-3 4-16,6-3 12 0,-3-3 13 15,6-5-3-15,2-2-11 16,0 0-18-16,2-3-14 0,6-1-5 16,0 5 8-16,5 2 11 0,2 4 8 15,6 2-1-15,0 2-7 0,2 3-15 16,3 2-6-16,-1 2-2 0,1 1-22 16,3 1-45-16,-3 0-18 0,-3 2-40 15,16-1-57-15,-6-3-65 0,-4 2-120 16</inkml:trace>
  <inkml:trace contextRef="#ctx0" brushRef="#br0" timeOffset="48507.18">20343 10725 256 0,'3'-2'77'0,"-3"-2"-28"0,5-2 32 16,-5 3-9-16,0-2-39 15,5-1-11-15,-2-1 4 16,-1 1 8-16,1 0-9 0,4-3 0 16,-1 3-4-16,1-2-2 0,1 2-4 15,0 4-3-15,2-2-2 0,1 4 0 16,-1 0-3-16,0 5-6 0,3 2 1 16,-5 2-2-16,2 3 0 0,-2 2 0 15,0 4 0-15,-1 3 1 0,-1 2 2 16,-1 1-2-16,-3 4 0 0,1-3 1 15,0 2 2-15,-3-2 0 0,2 0 3 16,-2-2 6-16,0-2-2 0,0-5 0 16,0 1 2-16,0-8-2 0,5-2 0 15,-5-3-7-15,3-3 3 0,0-1 2 16,4-5 30-16,1-4 6 0,0-5-11 16,2-1-5-16,6-4-1 0,-3-3-4 15,2-3-6-15,3 0-3 0,3 1-12 16,-1-1-2-16,4 1-2 0,-4 1 1 15,4 3 0-15,-4 3 1 0,-2 1-1 16,-2 1-1-16,-1 3 0 0,1 1-3 16,-1 3 4-16,-4 2-1 0,2 0-6 15,-6 3-4-15,1 3 4 0,-3 0 0 16,0 9 0-16,-2 1 1 0,-3 7 3 16,0 4 3-16,-3 6 0 15,-2 2 5-15,0 3-2 0,-3 4 0 16,3-3-3-16,3 0 3 0,-6-2-2 15,8-7-1-15,-5 4-1 0,5-3-9 0,0-5-32 16,0-4-34-16,5-3-32 16,-3-7-51-16,4-3-33 0,-1-3-110 15</inkml:trace>
  <inkml:trace contextRef="#ctx0" brushRef="#br0" timeOffset="48976.75">21108 10754 437 0,'0'0'88'0,"0"0"-3"0,0 0-8 16,13-10-41-16,-8 7-34 0,5 1 4 15,1-3-3-15,2 4 7 0,2-1 6 16,-2 0 11-16,2 2 16 0,1-3 18 15,-1 2 1-15,4-1-5 0,-1-1-8 16,-5 1 4-16,2-3-21 0,3 0-8 16,-5-1-5-16,3-4-6 0,-9 1-5 15,1-3-2-15,0 1-2 0,-6-4-4 16,-2 0-1-16,0 1-13 0,-10 1-8 16,0 0-9-16,-3 1 6 0,-5 5 9 15,-3 2 3-15,0 1 2 16,1 4-19-16,-4 1 15 0,-1 7 14 15,4 3-3-15,-2 4 2 0,-1 3 1 16,4 5-2-16,-1 1 2 0,6 2-2 16,2 1 3-16,2 1 0 0,4-4 22 15,4 3 16-15,3-3 5 0,0-2-1 16,3 0 1-16,2-3-9 0,5-2-7 16,0-3-10-16,6-4-7 0,2-5-7 15,-2-3-3-15,4-2-23 0,1-5-14 16,5-2-8-16,-6-3-3 0,1-1-3 15,2-2-20-15,1-3-47 0,7-10-49 16,-6 3-59-16,-6 2-144 0</inkml:trace>
  <inkml:trace contextRef="#ctx0" brushRef="#br0" timeOffset="49542.12">21583 10660 389 0,'0'0'122'0,"0"0"-1"0,0 0-28 0,0 0-60 0,0 0-22 0,26-31 9 15,-23 25-7-15,2-2-5 0,-3 3 2 16,-2 2-1-16,6-1 2 0,-6 4-11 16,0 2-6-16,0 6 2 0,0 3 2 15,-6 4-2-15,4 3-7 0,2 2 10 16,0 1 1-16,0-1 1 15,0 1 2-15,8 0-2 0,-3-3 7 16,0-1 14-16,5-3 4 0,-4-1 6 16,1-5 6-16,1 0 4 0,0-6 3 15,2-2-9-15,-2-1 8 0,0-4-1 16,-1-2-9-16,6-4-9 0,-8-1-5 16,6-3-8-16,-3 1-5 15,2-1-5-15,-2-1-1 0,-1 0 0 0,1 1-1 16,-3 3 0-16,3 3 0 0,-3 0 0 15,0 4 0-15,-2 2-2 16,2 1-3-16,-5 2-7 0,3 3-10 0,2 4-2 16,-3 3 3-1,1 5 19-15,0 3 2 0,4 2 2 0,-1 1 2 0,1-1 4 16,4 1 3-16,4-1 1 0,-2-5 8 16,3 0 7-16,4-4 8 0,-2-3 12 15,3-3-1-15,0-4-13 0,-6-1-6 16,3-2-3-16,-7-6 10 0,-1-1 7 15,-2-3-8-15,-1-1-6 16,1-4-9-16,-3-1-11 0,-2-3-7 16,0 0-18-16,-3 2-22 0,2 0-9 15,-2 3-9-15,5 2-17 0,-5 3-24 16,3 1-37-16,2-1-86 0,3 3-109 16,-3 0-195-16</inkml:trace>
  <inkml:trace contextRef="#ctx0" brushRef="#br0" timeOffset="50093.85">22979 10584 594 0,'0'0'65'0,"0"0"6"0,15-12-15 0,-15 6-48 0,0 0-8 15,-5 1-36-15,-3 0 20 0,0 2 7 16,-10 2 6-16,0 1 3 0,0 3 1 15,-8 3 5-15,3 5 13 0,0-1-12 16,0 2 1-16,5 2-4 0,-1-1-2 16,6 1-2-16,8 1-4 0,0-2 0 15,5 1 3 1,5-2 1-16,8 2 24 0,0-1 11 0,8 0 4 0,0-3 21 16,-1 1 1-1,6-1-4-15,2-2-17 0,1 0-14 16,-1-2-2-16,1 0 2 0,-3-1-10 0,-1-1-3 0,-1 1 6 31,-1-2 1-31,-8 1-3 0,-2 1 1 0,0 0 2 0,-8 1-2 0,-2 2 0 16,-3 0 0-16,-8 2-3 0,-5 0 7 15,-7 1-3-15,-6-1-11 0,-10 1-6 16,-11 0-2-16,-7 1-13 0,0-1-15 16,5-2-9-16,10-2-20 0,10-1-14 15,9-4-14-15,7 2-21 0,5-2-34 16,3-1-29-16,5-1-8 0,5 0-104 15</inkml:trace>
  <inkml:trace contextRef="#ctx0" brushRef="#br0" timeOffset="50377.97">23361 10649 501 0,'0'0'44'0,"0"0"63"0,0 0-25 0,0 0-56 16,0 0-23-16,44 1 3 0,-34 6 9 0,3 1 4 0,-2 0 16 15,1 3 15-15,1 3-7 0,0 0-14 16,3 0-10-16,-3 3-14 0,0-3-5 31,0 3-3-31,-1-4-36 0,-1 1-39 16,-1-1-37-16,1-4-11 0,1-3-23 15,-1 0-93-15</inkml:trace>
  <inkml:trace contextRef="#ctx0" brushRef="#br0" timeOffset="50599.47">23743 10692 579 0,'0'0'99'0,"0"0"58"0,0 0-45 16,0 0-61-16,0 0-42 15,0 0-9-15,0 0-18 0,0 0 2 16,-7 12 15-16,-6 3 1 0,0 5 8 16,-3 6 10-16,-4 6 3 0,-1 10-7 15,-5 7-6-15,0 1-1 0,3-1-2 16,2-6-4-16,3-5 1 0,3-3-2 15,-3-3 0-15,2-4-19 0,8-6-115 16,3-9 28-16,0 0-122 0,3-5 37 16,2-2-95-16</inkml:trace>
  <inkml:trace contextRef="#ctx0" brushRef="#br0" timeOffset="51058.46">24201 10757 675 0,'0'0'110'0,"0"0"-60"0,0 0 77 16,0 0-127-16,0 0-3 0,0 0-55 15,-16-28 0-15,-2 25 6 0,3 2-2 16,-6 1 46-16,0 0 5 0,-4 5 3 15,4 1 3-15,0 2 1 0,3 2 0 16,3-3-2-16,-1 3-2 0,8-3 1 16,3 2 3-16,-3-2-4 0,8 0-2 15,0 0-3-15,0 1 5 0,8-2 0 16,0 0 0-16,5 1 7 0,0-3-2 16,0 2 3-16,2-1 12 0,6 1 7 15,-3 0 8-15,3 1-2 0,-1 0-2 16,1-2-3-16,-6 4-1 0,4-1 2 15,-7 3 6-15,-1 1 8 0,-1 0-2 16,-7 0-8-16,-3 3-11 0,-8 0-8 16,-5-3-1-16,-2 2-2 0,-9-3-3 15,-4-3-2-15,-6 0-6 0,-2-2-28 16,-3-2-25-16,8-3-35 0,6-1-32 16,4 0-25-16,0-3-7 0,0-6 10 15,3 1-61-15,11 1-25 0</inkml:trace>
  <inkml:trace contextRef="#ctx0" brushRef="#br0" timeOffset="51449.61">24668 10423 364 0,'0'0'39'0,"0"0"23"0,0 0-62 0,0 0 0 15,0 0 13-15,-18 43-10 16,8-20-2-16,-3 11-1 0,0 11-3 16,-5 12 3-16,3 4 0 0,-3-1 27 15,7-7 54-15,1-7 22 16,0-1 16-16,4-5-12 0,-1-5-14 0,7-4-24 15,-6-9-26-15,6-3-16 0,0-6-15 16,0 2-4-16,6 0 18 16,1-4 8-16,1-5 6 0,5-2 6 0,0-4-6 15,8-1-23-15,-1-5-9 16,1 0-6-16,0-2-2 0,4-2-8 0,-1-1-28 16,-1-1-32-16,0-1-25 0,3-2-27 15,-10 2-11-15,-3-1-31 0,-1-7-15 16,-4 4-20-16,-3-1-119 0</inkml:trace>
  <inkml:trace contextRef="#ctx0" brushRef="#br0" timeOffset="51622.17">24573 10822 873 0,'0'0'140'15,"0"0"10"-15,0 0-73 0,0 0-34 0,33-5-21 16,-12 1-16-16,0-1-6 0,7-1-2 15,-2 1-17-15,3 0-23 0,-1 0-32 16,0 0-7-16,3 0-39 0,3 1-35 16,10-4-36-16,-5 3-53 0,-6-1-128 15</inkml:trace>
  <inkml:trace contextRef="#ctx0" brushRef="#br0" timeOffset="52723.55">25172 10743 248 0,'0'0'144'0,"0"0"-115"15,0 0 29-15,0 0-39 0,0 0 1 16,0 0 2-16,0 0 10 0,37 22-1 16,-25-19 3-16,4 2 31 0,2-2 12 15,-2 1 4-15,2 1 0 16,-3-3-21-16,3 0-15 0,-2 1-19 0,2-1-11 15,-8 0-7-15,3-2-3 0,-5 0-1 16,2 0 1-16,-10 0 0 0,3-2 2 16,-3 0 8-16,0-3 9 0,0 1 4 15,-3-1-17-15,-5 0-5 16,3-1-2-16,-8 0-2 16,6 0-1-16,-6 3-1 0,-3-2 0 0,3 2 0 0,0 2-5 15,-5 1-3-15,-2 0 1 0,4 6-1 16,-5 2 4-16,1 6 0 15,2 0 1-15,2 2 3 16,3 3-2-16,5 2 1 0,-4 2-2 0,6 0 2 16,6 2-1-1,0-2 1-15,6 1 1 0,1-1 8 0,1-2 3 0,5-4 0 0,0 0-1 16,5-6 7-16,-5-4 10 0,5-2 3 16,0-5-15-16,3-3-2 0,-6-5-2 15,6-2-4-15,-3-2 12 0,3-3 11 16,-8 0-2-16,2-2-9 0,3-2-8 15,-5 0-5-15,3-1-4 0,-1-1-1 16,-2 0-1-16,5 0 0 0,-5 1 0 16,3 1 0-16,-4 3 0 0,1 1-1 15,-5 4-1-15,5 1 2 0,-5 3 0 16,0 0 0-16,-3 3-2 0,2 1 1 16,-1 2 1-16,-4 1-4 0,3 0-1 15,-5 0 1-15,3 1 0 16,0 5 2-16,-1 1 1 0,3 0-1 15,3 3 2-15,-8 1 1 0,8 2-1 16,-3 2 1-16,-2-1 0 0,2 4-1 16,0-4 1-16,3 5 0 15,-8 0 6-15,2-2 0 16,-2 1 2-16,5 1 2 0,-5-5 0 0,0 3-2 0,0-3-2 16,0-1-2-16,0-3-1 0,6-3-2 15,-6-2 1-15,2-3 4 0,3-2 1 16,0-5 0-16,3-2-1 0,0-2-3 15,-3-5-1-15,5-2 4 0,1-3 13 16,-1-3-3-16,8-5-7 0,-2-7-8 16,2 3-1-1,-3 3-2-15,3 3 1 0,-7 8-1 16,7 1 1-16,-5 4-1 0,0 2-1 16,-6 5 2-16,6 0 0 15,-5 4 0-15,0 1 0 0,0 0 1 16,2 0-1-16,-2 7-1 15,-1 3-3-15,-1 5-1 0,4 2 3 16,-5 7 0-16,3-1 0 0,-3 3 1 16,0 0 1-16,3 1 0 0,-5-2 0 15,2-3 0-15,0 0 1 0,-3-3-1 16,4-5 1-16,-6-2-1 0,2-5 2 16,3 0 1-16,-5-5-1 0,6-2 7 15,1 0-2-15,-4-7 1 0,7 0-3 16,-2-5-1-16,0-4-2 0,5-5 0 15,0-2-1-15,-1-2-1 0,4 1 0 16,-3 3 1-16,2 5 1 0,3 5 2 16,-5 5 2-16,3 3-4 0,-3 3-1 15,2 0-1-15,-2 3 0 0,0 2 1 16,0 1-1-16,0 3-2 0,-3 2 0 16,3 1-1-16,0 5 0 0,0 1-9 15,-5 0-16-15,5 1-20 16,-5 2-33-16,4-1-24 0,1-2-20 15,0 2-28-15,8 7-61 0,-8-6-91 16,2-2-241-16</inkml:trace>
  <inkml:trace contextRef="#ctx0" brushRef="#br0" timeOffset="55848.83">6028 12527 153 0,'0'0'20'0,"0"0"26"0,0 0 24 16,11-18-8-16,-11 14-13 16,2-3-7-16,1 2 12 15,-1-2 19-15,1-1-17 0,2 3 0 0,-2-2 15 16,-1 0-11 0,1 4-3-16,-3-1-10 0,0 0-14 15,2 2-14-15,-2 1-13 0,0 1-5 16,0 0-1-16,0 0-4 0,0 5-1 15,0 2 1-15,-2 5 1 0,-1 6 3 16,-2 12 1-16,0 12 0 0,2 12 4 16,-2 7 0-16,3-4 4 0,2 0-2 15,-6-9-1-15,6 2-4 0,-2-2-1 16,-3-1-1-16,-1-3 2 0,1 2-2 16,-2-4-2-16,-1 0-11 0,0-4-7 15,0 0-11-15,1-8-15 0,1-7-24 16,4-5-38-16,-1-4-8 0,1 5-8 15,2-4-48-15,0-1-31 0</inkml:trace>
  <inkml:trace contextRef="#ctx0" brushRef="#br0" timeOffset="56217.19">6421 12509 495 0,'0'0'67'0,"0"0"2"0,0 0 56 15,0 0-33-15,0 0-51 0,0 0-15 16,0-22 1-16,0 22-2 0,0 0-8 15,-3 3-14-15,1 5-1 0,2 5 3 16,-3 7 16-16,-2 10 9 0,0 13-3 0,0 10 1 0,2 6-3 16,1-3-4-16,2-3-2 0,0-5 1 15,5-2 2-15,-3-3-1 0,1-3-4 16,2-6-3 0,-5-5-8-16,3-8-3 0,-3-3-3 0,2-5-6 15,-2 3-26-15,0 0-23 16,3 0-18-16,-3-3-25 0,2-4-31 0,1-4-39 0,-3-4-18 15,0-1-71 1</inkml:trace>
  <inkml:trace contextRef="#ctx0" brushRef="#br0" timeOffset="56485.02">6020 12935 520 0,'0'0'103'16,"0"0"-22"-16,0 0 65 0,0 0-34 15,37 0-24-15,-19-5-20 0,5 2-11 16,3-6-17-16,0 4-18 0,0-3-11 16,2 0-2-16,-2-1-8 0,2 4-1 15,1-2-25-15,2 4-39 16,-3 2-47-16,13-3-75 15,-7 3-72-15,-6 0-107 0</inkml:trace>
  <inkml:trace contextRef="#ctx0" brushRef="#br0" timeOffset="57082.92">6873 13191 321 0,'0'0'81'0,"0"0"-24"32,0 0 24-32,0 0-34 0,0 0-14 15,0 0 6-15,-10-21 14 0,7 18-3 16,1-3-2-16,-6 4 1 0,3-3-11 16,2 0-7-16,-5 1 2 0,3-2-3 15,-3 3-15-15,1-1-8 0,2 0-6 16,-6 3-1-16,3 0-1 0,1 1-3 15,-4 2-2-15,1 6-5 0,0 2 2 16,-1 2 4-16,-2 3 2 0,1 3 1 16,4 3-2-16,0-1 1 0,5 3 0 15,3-3 3-15,0 3 0 0,6-2 3 16,4-1 11-16,3-1 24 0,5-2 10 16,0-5-4-16,5-1-7 0,3-6-6 15,0 1-1-15,0-6 2 0,2-3 1 16,-2-6-9-16,-3-3-2 0,3-2-2 15,-8-2 5-15,0-3 0 0,0-3-9 16,-7-3-4-16,-3-2-8 0,-1-2-4 16,-7-3 0-16,-2 3-8 0,-6 4-7 15,-5 4-1-15,0 3 3 16,-5 7-9-16,-3 4-9 0,-2 3-13 0,0 4 3 16,-3 0-7-16,0 1-4 0,3 5-3 15,2-1-9-15,1 4-23 16,4 1-8-16,3-1-34 0,3 4-23 15,7-2-64-15,1-2-116 0</inkml:trace>
  <inkml:trace contextRef="#ctx0" brushRef="#br0" timeOffset="57569.67">7635 12801 701 0,'0'0'49'0,"3"0"138"0,0 0-5 0,-1 0-60 16,1 0-52-16,-3 0-41 0,0 0-9 16,0-1-7-16,0-1-13 0,0-2-15 15,0 2-45-15,0 0-67 0,0 0-105 16,0 2-112-16,0 0-141 0</inkml:trace>
  <inkml:trace contextRef="#ctx0" brushRef="#br0" timeOffset="57695.54">7602 13150 806 0,'0'0'120'0,"0"0"-14"0,0 0 20 15,0 0-126-15,0 0-7 0,0 0-135 16,0 0-87-16,0 0-169 0</inkml:trace>
  <inkml:trace contextRef="#ctx0" brushRef="#br0" timeOffset="60738.04">9194 12389 156 0,'0'0'36'0,"0"0"4"16,0 0 13-16,0 0 1 0,0 0-6 16,0 0-7-16,12-27 12 0,-9 25 6 15,-3 0-9-15,0 0-6 0,3 0-8 16,-1 1-11-16,-2 1-5 0,3 1-6 15,-1 5-3-15,-2 2 6 0,3 3 12 16,0 5 7-16,-1 10-10 0,1 10 3 16,-1 17-3-16,6 20 8 0,-3 10 3 15,3 1 6-15,2 0 5 0,1-3-7 16,-4-2-13-16,-1 2-2 16,-4-6-18-16,-4-3-3 0,-1-2-3 15,-5-4 5-15,-5-3-6 0,3-6 1 16,0-7-2-16,-3-5-15 0,5-7-25 15,0-10-29-15,3-9-30 0,2-6-33 16,-2-5-38-16,0-2-22 0,-3 0-90 16</inkml:trace>
  <inkml:trace contextRef="#ctx0" brushRef="#br0" timeOffset="61187.86">9281 12851 207 0,'0'0'170'0,"0"0"-136"0,0 0 51 0,0 0-9 15,8-39-20-15,-3 28-18 0,0 0 6 16,6-1 17-16,-3-2-7 0,4 2 0 16,1 0-5-16,3 2-2 0,2 0 0 15,0 4-4-15,0 0-11 0,0 2-8 16,0 1 3-16,-2 3-4 0,-1 0-1 16,3 4 2-16,-5 0-9 0,0 4-7 15,-2 3 2-15,-1 0-2 0,-5 1 1 16,3 6 1-16,-6-4-2 0,-2 2-2 15,-10-1 1-15,0 1 0 16,-8-1 0-16,-6-3-2 0,-1 3-1 16,-9-2-2-16,0-2-2 0,3-1 0 15,0-1-16-15,3-3-6 0,-3 1-13 16,5 1-7-16,3-3-21 0,2 2-13 16,8-6-26-16,3 0-53 0,13-1-42 15,4-1-59-15,6-2-102 0</inkml:trace>
  <inkml:trace contextRef="#ctx0" brushRef="#br0" timeOffset="61492.49">10253 12871 206 0,'0'0'84'0,"0"0"1"0,0 0 29 0,0 0-29 0,0 0-4 0,-10-20 0 16,10 15-3-16,5 4-3 0,-3-3-17 16,6-1 0-16,0 1 2 0,2-3-9 15,1 1-4-15,1-1-6 0,4 0-3 16,2 2-15-16,0-2-14 0,0 4-4 15,3-4-3-15,0 2-2 16,-1-2-6-16,1 5-32 0,2-3-27 0,-2 2-32 16,-1 1-51-16,9 0-39 0,-8 2-27 15,-3 0-83-15</inkml:trace>
  <inkml:trace contextRef="#ctx0" brushRef="#br0" timeOffset="61697.24">10318 13016 776 0,'0'0'127'0,"0"0"4"0,0 0-8 15,0 0-64-15,0 0-33 0,0 0 2 16,38 19 8-16,-7-19-12 0,13-4-17 16,8-4-7-16,2-1-12 0,0 1-33 15,1 3-41-15,-4-2-46 0,4 3-43 16,4-1-52-16,-15 1-46 0,-8 0-113 0</inkml:trace>
  <inkml:trace contextRef="#ctx0" brushRef="#br0" timeOffset="62289.31">11739 12726 230 0,'0'0'58'0,"0"0"10"0,0 0 25 16,0 0-20-16,10-42-16 0,-10 31 2 15,0-1-8 1,0-3-4-16,-3 3 2 0,-2-1 3 0,3-2-11 0,-4 2 23 15,-1 0-34-15,2 2-10 0,-3 2 25 16,-3 0-11-16,4 1 4 0,-6 5-34 16,5 2 1-16,-5 1-4 0,3 0-1 15,-6 4 0-15,1 6 0 0,-1 1 0 16,1 4 0-16,2 0 0 0,-3 5-1 16,3 0 0-16,3 3-4 0,0 5-3 15,5-3-1-15,-1 4 7 16,6 1 2-16,0-1 1 0,6-3 2 15,1 0 4-15,1-2 2 0,5-2 1 16,3-3-1-16,-1-4-2 0,3 0 4 16,0-5 4-1,3-4 6-15,-3-3 11 0,3-3 9 0,-1-2-3 16,4-3-2-16,-4-4-5 16,1-5-6-16,0-3 6 0,-3-4 2 0,0-3-14 0,-3-14-5 15,-2-12-10-15,-2-9-1 16,-9-3-3-16,-2 11-4 0,-8 16-1 15,3 16 5-15,0 7-2 16,-3 3-1-16,-2 1-1 0,-6-2 0 0,-2 5-18 16,3-1-15-16,-6 3-26 0,3 3-32 15,0 0-22-15,2 1-53 0,4 9-63 16,1-1-22-16,6-4-94 0</inkml:trace>
  <inkml:trace contextRef="#ctx0" brushRef="#br0" timeOffset="62490.22">12186 12989 1113 0,'0'0'150'0,"0"0"-92"0,0 0-13 0,0 0-45 0,0 2-24 15,0-5-71-15,2-4-47 0,3-7-76 16,-2 1-106-16,2 0-63 16</inkml:trace>
  <inkml:trace contextRef="#ctx0" brushRef="#br0" timeOffset="63073.36">13075 12464 332 0,'0'0'49'0,"0"0"36"0,0 0 15 16,0 0-52-16,28-34-19 0,-25 28 13 15,-3-2-10-15,0 4-4 0,-3-2-3 16,0 3 5-16,-4 1 8 0,-1 1-2 16,-2 1-2-16,-3 0-4 0,-3 4-7 15,-2 6-11-15,-3 2-5 0,-2 6-6 16,-3 1 0-16,0 5-1 0,1 3-9 15,-4 9-11-15,3 7 0 0,3 11 9 16,2-1 8-16,11-3 3 0,7-13 2 16,3-12 23-16,0-5 4 0,3 1-8 15,5 0-8-15,2 2-4 0,0 0 3 16,3-3 2-16,5-1 7 0,-2-7 4 16,5-1 8-16,-3-2 12 0,5-3 0 15,-2-6 0-15,5 0 1 0,-6-6-8 16,3-3-5-16,-2 0 2 0,-3-3 0 15,-2-3-3-15,-3-5-7 0,-3-2-13 16,-7-1-3-16,-3-1 0 0,-3 4 14 16,-5 2-11-16,-10 2-7 0,0 3-5 15,-5 2-1-15,-3 3 1 0,3-1-7 16,-3 4-17-16,-3-1-7 0,6 5-10 16,-3-1-12-16,6 1-8 0,2 1-21 15,-1 1-28-15,4 1-39 0,-6 8-44 16,6-3-95-16,2-3-195 0</inkml:trace>
  <inkml:trace contextRef="#ctx0" brushRef="#br0" timeOffset="71319.09">6083 14444 5 0,'0'0'221'0,"0"0"-185"0,0-10-6 0,0 4 16 15,0 1 1-15,0 0-16 0,0-2-2 16,2 2 1-16,1-1 0 0,2 1-1 16,-3 0 5-16,1 1-2 15,0 2 0-15,-1 2 0 0,-2 1-11 0,5 5 1 16,-2 3 7-16,2 3 6 0,-2 7-2 15,-1 4-12-15,1 12-2 0,-3 12-2 16,0 11-1-16,0 4-1 0,0-5-2 16,0-6-1-16,0-5 0 0,0 0-3 15,-3-3-4-15,-2 1-3 0,-3 1-2 16,1-4 0-16,1-2-9 0,-1-4-15 16,2-4-11-16,-1-8-29 15,1-4-30-15,3-3-9 0,-4 1-27 16,1 4-17-16,0-5-26 0,0-4 8 15</inkml:trace>
  <inkml:trace contextRef="#ctx0" brushRef="#br0" timeOffset="71712.03">6444 14447 491 0,'0'0'43'0,"0"0"13"0,0 0 41 0,0 0-11 0,0 0-33 15,0-26-1-15,0 24 0 0,0 1-15 16,0 1-3-16,-2 3-16 0,2 5-5 15,-6 4 7-15,4 5 13 0,-3 8 2 16,0 8 0-16,-3 14-5 0,0 8-4 16,0 5-5-16,1-4-9 0,1-7-5 15,4-5-7-15,2-2 0 0,0-2 0 16,0-3 0-16,0 0-1 0,2-8 1 16,-2-5-20-16,6-5-16 15,-6-2-13-15,2 0-23 0,3 3-17 0,-2-2-20 16,2-2-26-16,0-5-23 0,-2-5-48 15,-3-4-107-15</inkml:trace>
  <inkml:trace contextRef="#ctx0" brushRef="#br0" timeOffset="71964.6">6124 14835 535 0,'0'0'76'16,"0"0"-18"-16,0 0 60 0,0 0-19 15,0 0-27-15,0 0 20 0,39 1-4 16,-21-4-21-16,5 0-18 0,-2-2-4 16,4 0-26-16,-1-1-14 0,2 1-5 15,-6-1-8-15,6 2-39 0,-3-1-30 16,3 1-50-16,8 2-66 0,-1-1-77 15,-7 1-64 1</inkml:trace>
  <inkml:trace contextRef="#ctx0" brushRef="#br0" timeOffset="72800.3">6902 15050 264 0,'0'0'88'0,"0"0"10"0,0 0 4 15,0 0-33-15,0 0-15 0,0 0 2 16,18-21-10-16,-16 18-9 0,1-1 6 16,-3 2 5-16,0 0-3 15,0-2-4-15,0 1 1 0,0 1-4 16,0-1-10-16,0 1-6 0,-3-2-7 16,1 1-3-16,2-1-2 0,-3-1 1 15,1 0-6-15,-1 0 2 0,-2 0-2 16,2-1 1-16,-2 3 1 0,2-2 0 15,-2 2 0-15,-2-1 4 0,1-1-3 16,-1 3 2-16,1-2-1 0,-1 1-7 16,-1 1 0-16,0 1-2 15,-2 1-3-15,-3 0-6 16,3 6 3-16,-6 0 0 0,3 5 1 0,0 3 3 16,-2 1 2-16,-1 3-7 0,1 3-5 0,-3 1-7 15,0 2-3-15,2 1 3 0,1 2-1 16,2 0-4-16,5 0 9 15,0 0 10-15,3 0 4 0,5-2 0 16,3-2 2-16,2-1 1 16,5-4 10-16,0-2-1 0,3-2 3 0,5-3-1 15,-5-4 2 1,3-4 5-16,-1-3-5 0,3-3-1 0,-2-3 7 0,-1-4 4 16,1-3 8-16,-1-2 6 0,-2-1-13 0,0 0-1 15,0-4-10-15,-2-1-2 16,1 0 2-16,-4-4-7 15,3 2-4-15,-4-2-2 0,1 3-2 0,-3 1 0 0,0 5 0 16,-2 3-2-16,2 6 0 16,-5 3-2-16,0 4 0 15,0 1-19-15,-2 6 1 16,-1 4 16-16,-2 5 4 0,2 4 2 16,1 2-1-16,-1 3 1 15,3-2 0-15,0 4 0 0,3-2-1 16,-1-3 1-16,6 0 0 0,0-2 2 15,-1-1 13-15,6-3 12 0,0-2-5 16,3-2 5-16,2-3-7 0,0-2-7 16,5-4-6-16,0-3-2 0,3 0-5 15,0-7 0-15,0-2-26 0,2-2-11 16,-2-1-21-16,3 1-26 0,-6-5-29 16,0 0-33-16,6-9-70 0,-6 5-56 15,-5-1-180-15</inkml:trace>
  <inkml:trace contextRef="#ctx0" brushRef="#br0" timeOffset="73083.19">7682 14718 893 0,'0'0'8'0,"5"0"72"0,-5 0 9 0,3 0-53 0,2 2-36 15,-3-2-35-15,1 0-58 0,0-2-12 16,2 1-94-16,-5 1-67 15,2 0-141-15</inkml:trace>
  <inkml:trace contextRef="#ctx0" brushRef="#br0" timeOffset="73193.37">7741 15009 739 0,'0'0'138'0,"0"0"-57"0,0 0 52 15,0 0-84-15,0 0-49 0,0 0-61 16,0 0-118-16,0 0-155 0</inkml:trace>
  <inkml:trace contextRef="#ctx0" brushRef="#br0" timeOffset="77019.95">9602 14532 56 0,'0'-6'12'0,"2"2"-2"0,-2-2 15 0,6 1 4 16,-6-1-12-16,2 2 4 0,1-2 13 15,-3 0 5-15,2 0 0 0,-2-1 4 16,0 2 1-16,3-2-4 0,-1 1-7 16,-2 0-6-16,3-1-4 0,-3 1 6 15,3-1-1-15,-1 1-4 16,3 0 3-16,-5-2 1 0,3 3 4 0,0-2 1 16,-1 0 3-16,1 1 2 0,-1 2 4 15,-2 1-3-15,0 0-7 0,0 2-4 16,0 1-15-16,0 0-8 15,0 4 1-15,0 5 4 0,0 7 8 0,0 4-1 16,3 12-8-16,-3 15 7 0,0 15 1 16,5 11 5-16,3 0 10 0,0-2 11 15,-1-4 3-15,-2 1-10 0,-5 1-8 16,0-2-11-16,-7 2-9 0,-4-6 6 16,1-3-5-16,2 0 0 15,-2-5-6-15,2-6-1 0,0-3-1 16,1-5-1-16,2-5-1 0,-1-5-4 15,4-9-5 1,-3-6-12-16,2-1-21 0,0-2-27 0,1 1-39 0,-1-1-48 16,1-10-41-1,2-2-23-15,0-1-109 0</inkml:trace>
  <inkml:trace contextRef="#ctx0" brushRef="#br0" timeOffset="77619.31">9672 14814 235 0,'0'0'31'0,"0"0"-2"0,5-8 45 0,-5 3 5 0,5-1-25 15,0-1-12-15,0-3 0 0,0 0 0 16,3 1 7-16,0-1 5 0,2 2 0 16,1-1 1-16,1 0-6 0,1 0-7 15,3 2 4-15,2 1 1 0,3 0-14 16,-1 1 1-16,1 3-6 0,0 1-5 15,2 1-3-15,0 3 1 0,-2 3-6 16,0 5-4-16,-3 5-4 0,0 4-1 16,-3 4-1-16,-4 2-1 15,-4 1 8-15,-2 0 8 0,-5 0-2 0,-5 0-4 16,-5-2 0-16,-6 1-1 0,-4-1-3 16,-3-2-3-16,-14-1-3 0,-4 4-1 15,2-7 0-15,6-4-1 0,4-5-2 16,9-7-3-16,-6 2-20 15,0-2-4-15,-3-2-15 0,4-1-27 16,4 0-35-16,0-1-27 0,3-5-38 16,5 2-26-16,8-4-108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28T14:05:03.571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11124 14569 331 0,'0'0'54'0,"0"0"21"0,0 0-15 0,0 0-12 16,-13-16-30-16,10 13-8 15,1 0-3-15,-1 0-6 0,0 0 1 0,3-2-4 16,-2 1 2-16,2 0 0 0,0-1 4 16,-3 0 8-16,3 3 12 0,0-3 9 15,-2 1 2-15,-1 2 0 0,1-2 3 16,-1-1-1-16,0 4-8 0,1-4-5 16,-3 4 3-16,5-2-7 0,-3 1-4 15,3 2-4-15,-3 0-3 16,3-1 2-16,-2 1-3 0,2 0-2 15,0 0-5-15,2 1 1 0,4 4 6 16,1-2-1-16,4 2 0 0,4 3 3 16,3 0-3-16,3 2-1 0,2-2 0 15,3 3-3-15,2-2-2 0,6 4 0 16,7 1 0-16,-4-1-1 0,-4 2 0 0,-4-3 0 0,-6-3 1 16,5 3 2-16,1 1 5 15,2-1 2-15,0 1-3 0,-5-2 1 16,-1 1-3-16,1-2 0 0,-3 0-1 15,-2 0 0-15,0-3-2 16,-3 3-2-16,-3-3 0 0,-4 1 0 16,-1-1 1-16,-2 2-1 0,-3-2 0 15,-5 3 0-15,-3 0 1 0,-2 1 1 16,-8 2 3-16,-2 1-3 0,-3 0 1 16,-6 3 3-16,-4 2 6 0,-3-1 2 15,-5 6 1-15,-5 3 1 0,-11 4-2 16,3 3-1-16,2-4-8 0,3-2-2 15,8-1 3-15,3-4-1 16,2-2-3-16,5-5 1 0,5-2-1 0,3-2-2 0,-3 4-2 16,-2 0-15-16,0 4-25 0,5-6-28 15,2 1-41-15,6-2-42 0,7-3-60 16,3-4-68 0</inkml:trace>
  <inkml:trace contextRef="#ctx0" brushRef="#br0" timeOffset="665.33">12767 14668 512 0,'-10'0'62'0,"2"-1"-20"0,-5 0 41 0,-2 1-20 0,-4 3-37 15,-1 1-2-15,-3 4 1 0,-3 3 6 16,0 1-9-16,-3 4 3 0,-4 5-8 0,-3 5-2 15,2-3-3-15,0 6 1 0,3-1-6 16,6-2-3 0,-6 11 0-16,2 4 5 0,3 5 1 15,8-3-6-15,8-11 4 0,10-9-4 0,0-4-1 0,8 2-3 16,2 1 4-16,8 2 8 0,8-5-1 16,10-1 4-1,16-5 4-15,12-6-3 0,4-7-4 16,-6-4-9-16,-3-8 0 0,-10-2 2 15,-2-4-1-15,-1-6 6 0,-2-3 7 16,-3-4 0-16,-2-6-2 0,0-2-5 16,-5 0-8-16,-6 1 0 0,-5 3 0 15,-10 6-2-15,-3 4 0 0,-4 7 0 16,-6-1-2-16,0-3 0 0,-8-4 1 16,-2-1 0-16,-9 4-3 0,-1 1 2 15,-6 6-2-15,-10 4 4 16,-6 5-1-16,-9 6-2 0,2 3-21 15,12 7-23-15,9-1-39 0,13 0-48 0,-4 6-58 16,7 2-66-16,-1-3-181 0</inkml:trace>
  <inkml:trace contextRef="#ctx0" brushRef="#br0" timeOffset="1168.13">13534 15204 600 0,'0'0'101'0,"0"0"-35"0,3-5 23 0,0 4-38 0,2-3-41 0,-3 0-10 31,1 0-1-31,0-3-15 0,-1 4-18 15,-2-4-4-15,0 2-11 0,0-2 15 16,0 0 21-16,0 0 13 0,0-1 7 16,0-2 25-16,0 1 16 0,3 3 4 15,-1 0-13-15,3 4-7 0,3-1 0 0,-3 3-4 16,6 3-9-16,-1 4-13 0,0 3-3 16,1 2-3-16,-1 1 0 0,-2 0-2 15,-3 0-1-15,-2 1-15 16,-1-1-11-16,-2-1-9 0,-5-1-3 0,0 1-6 15,-3-3-27-15,0 2-23 0,1-1-24 0,-1 0-48 16,0-3-65-16</inkml:trace>
  <inkml:trace contextRef="#ctx0" brushRef="#br0" timeOffset="1768.62">14612 14680 644 0,'0'0'68'0,"0"0"-26"0,10-33 35 16,-5 21-46-16,-5-1-31 0,0 2 0 0,0 0-9 16,-5 4-6-16,-5 0-12 0,0 4 11 15,-3 0 12-15,-5 3 4 0,-6 4 5 16,-1 3 12 0,-9 8 15-16,-7 8 0 0,-9 10-7 15,-4 6-6-15,5 3-4 0,0 1 1 16,10-2-1-16,1 2-2 0,4 1-2 15,6 3 0-15,4 1 4 0,9 0 5 16,4-1 7-16,6-1-2 0,5-2 4 16,5-2-1-16,8-2 0 0,8-3-6 15,0-7-11-15,2-6-6 16,8 0-3-16,10-1-2 0,6-1 1 0,10 1-1 16,-6-10 1-16,-2-3 0 0,1-5 8 0,-1-4 1 15,0-1 12 1,-3-6 9-16,-4-4 4 0,-4-2 1 15,-9 0 1-15,-9-1-9 0,-7 1-3 0,-5 1 2 0,-3-3-7 16,-2-1-8-16,-3-2-12 0,-8 1-4 16,-5 2 3-16,-15 2 0 0,-11 1-13 15,-13 2-8-15,-7 6 3 16,5 3-6-16,2-1-3 0,8 5 6 0,8 1-2 16,7-1-2-16,4 1-15 0,9-1-24 15,3-1-32-15,-2 3-54 0,-1 3-69 16,6-2-92-16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28T14:05:58.810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2338 5405 446 0,'0'0'27'0,"0"0"18"0,-2-3-8 0,2 0-9 16,0 0-24-16,0-3 8 15,0 1-8-15,2-1 1 0,4-4-3 0,-1 3 2 0,3-2-2 16,-1-1 2-16,1-1 1 0,2-1 7 16,1 0 0-1,2-1-1-15,0 2 9 0,-1-1-3 0,1 1 2 0,-2 3 2 16,-1 1-2-16,-2 0 0 0,2 4-8 15,-5-1-4-15,0 2-6 0,3 2-1 16,-3 0-2 0,1 0 2-16,-1 5 9 0,-3 2-6 15,6 4-2 1,-3 5 0-16,0 3 3 0,1 6-3 16,-1 2 1-16,0-1 1 0,0 4-1 15,-2 1 0-15,-1-1-1 0,1 2 0 16,-1-2 2-16,-2 2-3 0,0-4-1 15,0 1 1-15,0-5 2 0,-2-1-2 16,-1-6 3-16,1-2 6 0,2-6 10 0,0-3-8 0,0-1-5 16,0-3 1-16,0-2 13 0,0-2 19 15,0-8 14-15,0-5-27 0,5-13-26 16,0-11-18-16,5-8-19 0,3 0 35 16,0 9-1-16,-5 11 2 0,0 9 1 15,2 3 2-15,0-2 7 16,1-4-7-16,4 0 2 0,-2 1-4 15,3 3-3-15,-3 3 2 0,2 2-2 16,-2 4 1-16,-3 3-6 0,3 3-1 16,-5 2-4-16,5 4-3 0,-5 6-8 15,2 1 15-15,0 4 4 16,1 3 4-16,-1 4 0 0,0 1-1 0,1 5-1 0,-6 5 2 16,3 7 0-16,-1 5-1 0,-4 1 0 15,-1-10 2-15,-2-7 1 0,0-12 0 16,3 2-1-16,-3 1 1 0,0 1-1 31,5 2-8-31,-2-3-60 0,2-2-41 16,0-5-15-16,5-3-49 0,-4-7-92 0</inkml:trace>
  <inkml:trace contextRef="#ctx0" brushRef="#br0" timeOffset="431.54">3623 4852 650 0,'0'0'104'0,"0"-2"-37"0,0 2 2 0,0 0-35 0,0 0-34 16,0 0 0-16,0 0-12 0,0 1 1 15,5 6 4-15,0 3 5 0,0 3 1 16,0 6 0-16,-2 6 1 0,-1 9 1 15,1 14-1-15,0 16 6 0,-1 7 4 16,1 1 3-16,-1 0-2 0,1-5 1 16,2-2 2-16,-2 5-1 15,-3 0 2-15,0 1 3 0,2 0 7 0,-2-2-3 16,0 0-12-16,0-4-8 16,3-6 1-16,-3-4-3 0,5-4 0 0,-5-6-21 15,3-4-41 1,2-4-32-16,0-10-47 0,-2-4-45 15,2-6-54-15</inkml:trace>
  <inkml:trace contextRef="#ctx0" brushRef="#br0" timeOffset="867.5">3698 5374 637 0,'0'0'71'0,"0"0"-1"0,0 0 27 0,0 0-33 31,0 0-44-31,-16-40-15 0,16 28 3 16,5 1 1-16,6 0-7 0,-1-2-1 15,5 1-1-15,1 2 0 0,5 1-1 16,2 3 1-16,0 2 0 0,3 3 0 16,2 1 0-16,-2 5 2 0,0 4-1 15,-3 1-1-15,3 1 1 16,-5 2-1-16,-6 2 0 0,-2-1 7 15,-2 0 7-15,-6 1-4 0,-5 0 0 16,0-1 3-16,-8 1 3 0,-2 0-3 0,-6 1-5 16,-5-1-8-16,1 0 0 0,-3-2-31 15,-3-2-31-15,0 0-13 0,3 0-22 0,2-2 2 16,3-2-21-16,0 1-25 16,2-1-79-16</inkml:trace>
  <inkml:trace contextRef="#ctx0" brushRef="#br0" timeOffset="1401.33">4411 5554 783 0,'0'0'137'0,"0"0"-78"0,0 0-12 0,0 0-47 0,0 0-45 15,-3 0-45-15,3 0-15 0,0-2 23 16,0-2 1-16,0 0 47 0,0-2-11 16,-2 0 45-16,-4-3 4 0,1 2 38 15,0 0 24-15,-3 0-3 16,3 3-18-16,-3-3-16 15,-2 6-14-15,0 1-15 16,-3 0-2-16,0 4-2 0,-5 4-2 16,2 2 4-16,-2 5 2 0,0 2 3 15,0 3 0-15,0 1 3 0,2 0 0 16,4 2 1-16,4-2 7 0,0 0 9 16,5-4-17-16,3 2-3 0,3-3 3 0,5 2-2 15,5-4 2-15,2-2 0 0,3-2 0 16,3-3 3-16,2-3 24 0,3-3 15 15,0-1 7-15,0-5 9 0,-3-3 3 16,0-5 0-16,0-4 7 0,-7-1-13 16,-1-6-15-16,-4 0-19 0,-3-3-16 0,-3 1-8 15,-5 3-3-15,0 4-14 0,-5 2 1 16,-1 5-17-16,-4 2-29 0,-3 5-8 16,0 1 2-16,0 4-5 15,-2 2-28-15,2 3-45 16,0 9-53-16,3-1-47 0,4-3-144 15</inkml:trace>
  <inkml:trace contextRef="#ctx0" brushRef="#br0" timeOffset="1902">5328 5293 565 0,'0'0'113'0,"0"0"-4"0,-3 0 1 0,3 0-44 15,0 0-38-15,6-1-24 0,-1-1-4 16,5 0 0-16,6-2 0 0,-1 0 3 15,3-1 7 1,5 0 7-16,3-2 10 0,0 2-4 0,5-3-2 0,-2 2-7 0,4 1-9 16,3 1-5-16,8-1-1 0,0 2-6 15,-2 1-28-15,-9 1-21 0,-12 1-20 16,-6 0-25-16,3 0-34 0,3 0-20 16,0 1-43-16,-8 1-78 0</inkml:trace>
  <inkml:trace contextRef="#ctx0" brushRef="#br0" timeOffset="2135.46">5421 5484 848 0,'0'0'133'0,"0"0"-56"0,0 0 17 15,47 11-36-15,-11-4-37 0,15-3-11 16,17 1-5-16,9-2-5 0,-2-3-2 16,0 0-13-16,-10 0-16 0,-1-3-2 15,1 0-3-15,-3 0-11 16,0 2-17-16,-5 1-37 0,2 0-32 0,-15 0-88 0,-10 1-118 16</inkml:trace>
  <inkml:trace contextRef="#ctx0" brushRef="#br0" timeOffset="6072.88">7183 5096 681 0,'0'0'100'0,"0"0"-37"0,0 0-21 0,0 0-1 0,0 0-33 15,0 0-3-15,0 0-5 16,3-19-2-16,-3 19-11 0,0 1 1 0,-3 3-8 0,-2 4 9 31,-3 4 8-31,-5 3 3 0,-2 3 0 16,-3 3-2-16,-3 0-2 0,0 0 4 16,1 0-2-16,7-1 2 0,0-2 0 15,3-4 0-15,7 0 1 0,3-1 4 16,0-2 0-16,5 0 3 0,8-4 2 0,0 2 0 15,5-1-3-15,5-1 0 0,3-4-3 16,3 4-1-16,7-4-2 0,5 1 2 16,6 2-1-16,-1-2 2 0,-10 1-4 15,-7-1 1-15,-14-1-1 0,1 2 0 16,-1-1 1-16,1 3 3 16,-3 2 3-16,-3-1-2 0,-7 1-1 0,-3 2 2 15,0-1 2-15,-11 2 6 0,-2 1 1 0,-2-1-7 16,-8 0-6-16,2 0-2 0,-5-1-23 15,0 0-28-15,0-3-22 0,-2 0-31 16,2-2-19-16,-7-4-14 16,7 0-66-1,5-2-94-15</inkml:trace>
  <inkml:trace contextRef="#ctx0" brushRef="#br0" timeOffset="6373.02">7170 5056 803 0,'0'0'126'0,"0"0"-24"0,0 0 4 0,0 0-54 0,-18-19-21 0,18 11-31 16,5 1-2-16,6-3 1 0,4-4 0 0,6 0-2 16,2-3-1-1,13 2 0-15,8-5-7 16,5 2-21-16,8 2-29 0,-3 2-27 16,-2 2-37-16,-3 4-23 0,-13 2-80 15,-5 2-118-15</inkml:trace>
  <inkml:trace contextRef="#ctx0" brushRef="#br0" timeOffset="6873.55">7728 5071 900 0,'0'0'64'0,"0"0"-16"0,0 0 0 31,13-34-30-31,-2 20-18 0,4 0-12 0,8 1-29 16,6-4-3-16,12 2-7 0,-5 0 26 16,-2 4-15-16,-8 4 19 0,0 1 15 15,0 4 6-15,2 0 0 0,-2 2 4 16,-3 2 1-16,-2 6-1 0,-1 5 2 15,-4 4-6-15,-3 6-1 0,-3 2-1 16,-2 12 2-16,-3 6 5 0,-5 8-3 0,-8 0-2 16,-5-3 1-16,-5-8 0 0,-2-4-1 15,-4-3 3-15,1-5 10 0,5-4 10 16,3-7 3-16,-1-2 2 0,-2 3-3 16,-5 2-10-1,2 1-3-15,-2-1-1 0,5-6-4 0,2 0-1 0,6-7 2 16,2-1 5-16,3-2 4 0,5-3 1 0,0-1 8 15,5 0 10-15,5 0 4 0,6-1 0 32,-1-1 1-32,11 0 0 0,8-2-10 15,10 0-14-15,13-1-11 0,-1-1-4 16,1 0-2-16,-2 1-8 0,-9-1-54 16,1-1-44-16,-1-3-49 0,-5 1-55 15,-12 0-48-15,-6 4-92 0</inkml:trace>
  <inkml:trace contextRef="#ctx0" brushRef="#br0" timeOffset="7406.19">8987 5150 712 0,'0'0'132'0,"0"0"-59"0,0 0 15 0,31-43-52 0,-18 29-26 0,-6 3-10 0,4-2-8 16,-9 0-19-16,1 0-17 0,-3 2 12 16,-3 0-5-1,-2 2-3-15,-5 2 24 0,-3 0 16 16,-3 4 14-16,-2 3 2 0,-2 0-3 16,-6 7-1-16,3 5 2 0,-8 6-6 15,2 4-6-15,-4 5-2 0,4 1 0 16,-2 3 1-16,0 5 0 0,3 6 0 15,2 3 3-15,5-3 8 0,11-10 6 16,7-11 14-16,3-4-2 16,3 3-1-16,5 1 0 0,2 1-19 0,5 0-6 15,6-2 0-15,5-2-4 16,0-5-4-16,2-4 4 0,8-2 1 0,6-4 2 0,2-7 2 16,2-8 1-16,-10-1 16 0,-7-2 19 15,-11-1 0-15,-3-1-7 0,3-11-2 16,3-18-4-16,2-16-13 15,-7-4-10-15,-8 4-5 16,-6 10-1-16,-2 15-8 0,-5 7 0 0,-3 8-2 16,3 7-11-1,-5 3-15-15,-3 0 8 0,-5 1-5 16,-5 0 6-16,-1 4-5 0,-2 4-5 16,1 3-21-16,-1 6-23 0,0 2-12 15,5 5-41-15,-2 4-47 0,8 1-79 16</inkml:trace>
  <inkml:trace contextRef="#ctx0" brushRef="#br0" timeOffset="7757.82">9563 5091 593 0,'0'0'124'0,"0"0"-2"0,0 0-31 0,8-5-52 0,-3 5-29 0,3 3-2 15,5 1-1-15,0 3-5 0,2 0 4 16,3 2-2-16,3 4 6 16,-1 1 2-16,4 1 5 0,-1 4-1 0,0 1-1 15,3 1-7-15,-3 0-6 0,3 5-2 16,-3-3-2-16,3 0-28 0,-2 0-37 16,1-3-26-16,-1-1-20 0,1-4-29 15,4 3-10-15,-8-6-41 16,-1-1-32-16</inkml:trace>
  <inkml:trace contextRef="#ctx0" brushRef="#br0" timeOffset="8058.07">9904 5123 737 0,'0'0'200'16,"0"0"-81"-16,0 0-8 0,0 0-78 16,0 0-26-16,0 0-7 0,0 0-8 15,-13 0 1-15,5 9-4 16,-5 2 2-16,-2 2 0 0,-1 3 1 0,-4 3 3 0,-1-2 5 16,-2 5 0-16,0 1 0 0,-1 2-2 15,1-1-15-15,0 4-26 16,0-4-20-1,5 1-37-15,2-1-46 0,3-1-25 0,3 2-21 0,5-6-45 16</inkml:trace>
  <inkml:trace contextRef="#ctx0" brushRef="#br0" timeOffset="8609.08">10496 4980 417 0,'0'0'145'0,"0"0"-87"31,0 0 54-31,0 0-74 0,-3-35-13 16,-2 30-25-16,-3 0-2 0,1 5-6 15,-6 0 2-15,0 5 3 0,-5 1-2 16,-3 7 5-16,0 1 21 0,1 4 20 16,-4 2 8-16,4 4-4 0,-1 2-13 0,3 2-16 15,0 2-11-15,5 0-4 16,0 0-1-16,5 0 0 0,3 0 3 15,2 1-1-15,3-2-1 0,6-4 4 0,4 2 33 16,6-6 6-16,-1-1-2 0,6-4 0 16,-1-1-3-16,6-4-8 0,3-6 4 15,2 0 4-15,-3-5-8 0,6-2-4 16,-6-6-5-16,3-4-3 0,-3-4-4 16,-4-3 6-16,-4-6 0 0,-2-10-3 15,-7-11-3-15,-3-6-14 16,-6 6-1-16,-2 8-3 0,-5 17-10 15,0 6 1-15,-6-2-8 16,1 0-4-16,-5 2-4 0,-1 2-14 16,-5 4-22-16,1 4-19 0,2 5-52 15,0 0-54-15,-3 7-58 0,5 2-39 16</inkml:trace>
  <inkml:trace contextRef="#ctx0" brushRef="#br0" timeOffset="8958.84">10896 5450 388 0,'0'0'248'0,"0"0"-98"0,0 0 0 0,0 0-89 0,0 0-21 16,16-6-32-16,-8 4-8 0,2-2 1 15,-2 1 1-15,-1 0-2 0,1 1 2 16,-3 0 0-16,-5-1 0 0,0 1 4 16,0-1 9-16,0 0-15 0,-5 0-3 15,0-2-14-15,2 1-9 0,-2-1 4 16,3 1 8-16,-1 1 6 0,3-3-3 15,0 4-5-15,3-1-7 0,4 3-19 16,6 0 10-16,0 0-48 0,13 4-52 0,-3 0-47 16,1 1-138-16</inkml:trace>
  <inkml:trace contextRef="#ctx0" brushRef="#br0" timeOffset="9471.44">11666 4964 629 0,'0'0'121'0,"0"0"-34"0,0 0 28 15,11-33-60-15,-6 25-44 0,-3-1-9 16,1 5 2-16,2-2-4 0,-5 2-2 16,0 1 2-16,0 0-9 0,0 2 9 15,-8 1 20-15,1 0-12 0,-4 5 2 16,-4 1 7-16,-3 3 2 0,-3 3-1 16,-2 1 2-16,-3 5-8 0,0 3-3 15,-2 3-3-15,-1 4-1 16,1 4-2-16,2 0-2 15,-2 7-1-15,-1 7 0 16,6 5 1-16,-3 1-1 0,13-4 3 16,8-9 15-16,5-10 10 0,0-5-1 15,5-6-4-15,3 0-10 0,2 1-5 0,6-1-2 16,2 2 4-16,5-2-4 0,3-6 2 16,0-2 7-16,2-4 17 0,1-4 8 15,2-2-2-15,-6-5 0 16,1-4-9-16,-2-2-1 0,-9-4-10 15,1-3-7-15,-6-2-4 0,-2-1-7 16,-8 2-6-16,0 1-22 0,-6 2-2 0,-6 3-3 16,-4 5-7-16,-5 4-20 0,-4 2-24 15,-4 2-21-15,-2 0-40 0,-10 5-59 16,7 2-42-16,6 0-60 0</inkml:trace>
  <inkml:trace contextRef="#ctx0" brushRef="#br0" timeOffset="9960.45">12227 5112 648 0,'0'0'189'0,"0"0"-78"0,26-7-5 0,-11 4-70 0,6 0-23 16,2-1-12-16,3 1-2 0,3 1-9 0,-1 0-17 15,0-2 5-15,1 2 9 0,2 0 3 0,-3 0 5 16,-2 1-8 0,-3 1-28-16,3 0-24 0,-3 0-41 0,1 2-62 0,-4 0-44 15,-7-1-102-15</inkml:trace>
  <inkml:trace contextRef="#ctx0" brushRef="#br0" timeOffset="10176.95">12232 5323 1013 0,'0'0'119'16,"0"0"31"-16,0 0 4 0,0 0-96 16,34 4-32-16,-3-2-19 0,18-1-7 0,15 0-27 15,9-1-35-15,-3 1-13 16,-6-1-24-16,-7-5-15 0,0 1-21 0,0 2-49 15,-13 0-53-15,-11-1-55 0</inkml:trace>
  <inkml:trace contextRef="#ctx0" brushRef="#br0" timeOffset="12813.08">13460 5063 106 0,'0'0'221'0,"0"0"-160"0,0 0-25 0,0 0-6 16,0 0-1-16,0 0-19 0,12-21-7 16,-6 19 1-16,-1-1-4 0,0 1 1 15,0-1 1-15,-2 1 4 0,-1 1 10 16,1-1 18-16,-1 2 14 0,-2-2 10 16,3-1 1-16,2 0-4 15,-2 1-4-15,7-3 2 0,0 1-1 16,3 1-5-16,0-2-5 0,8 3-5 15,0 0-10-15,4 1-3 0,1 1-9 0,-2 1-4 0,4 3-1 16,-2 3-7-16,2 2-2 0,-2 2-1 16,-5 1 0-16,-1 2-4 0,-1 1-8 15,-9 1-7 1,-2 2-12-16,-6 1 1 0,-7 0-5 0,-8-1-5 0,-8 3 6 16,-2-1 16-1,-5-1 13-15,-3 0 5 0,-8 0 1 0,8-3 1 0,0-2 16 16,3 0 12-16,7-5-1 0,3-2-9 15,5-1-12 1,3-1 2-16,7-1-1 0,3-1-7 16,3-3 0-16,4 4 1 0,9-1-1 15,2-2-2-15,10 0 0 16,3 0-10-16,-2 0-11 0,7 2-2 0,5 2 2 16,8 3 7-16,0-1 6 0,-5 1 4 15,-10 3 3-15,-13-4 1 0,-6-1 0 16,-2 0 2-16,0 2 7 0,-5 2 2 0,-1 2 0 15,-7-1 6-15,-5 1 9 0,-5-1 2 16,-11 3-2-16,-2 0-3 0,-13 0-9 16,-13 1-9-16,-5 1-4 0,-6-3 0 31,3-2-1-31,6-3-10 0,4-2-9 0,3-1-10 16,3-2 0-16,5 1-7 0,5-3-6 15,7 0-12-15,6 0-21 0,8-1-26 16,-3 0-12-16,0 0-4 0,3-2-38 15,7 1-66-15</inkml:trace>
  <inkml:trace contextRef="#ctx0" brushRef="#br0" timeOffset="13179.9">14281 5058 716 0,'0'0'111'0,"0"0"-41"0,16-25 1 0,-9 14-48 31,4 3-23-31,-3 2 0 0,-1 0-8 16,1 2-4-16,-3 4 3 0,0 0-3 15,-2 4 2-15,-3 3 3 0,0 5 7 16,0 3 10-16,0 3 25 0,-3 3 6 0,-2 5 0 16,0 8-5-16,-3 9-7 0,1 9-8 15,-1 3 1-15,0-6-10 0,3-4-6 16,0-6-4-16,0-1 0 0,2-3-1 16,0-5-1-16,3-7-1 0,0-4-17 15,0-3-31-15,6 1-31 0,-1 2-44 0,10 1-57 16,-4-5-56-16,1-6-139 0</inkml:trace>
  <inkml:trace contextRef="#ctx0" brushRef="#br0" timeOffset="13679.5">14917 5147 616 0,'0'0'109'0,"0"0"-39"0,0 0 8 15,0 0-50-15,13-38-21 16,-3 29-4-16,6-1-3 0,4 2 0 15,6 1 0-15,-3 2-1 0,6 3 0 0,2 2 1 0,0 0 0 16,0 6 7-16,-3 2 8 0,1 2 12 16,2 3-1-16,-8 4-9 0,0 1-11 15,-5 5-3-15,-5 1-3 16,0 5 2-16,-8 5-4 0,-5 5 1 16,-10-2 1-16,0-5 1 0,-8-5 2 15,2-6-1-15,-7 4 5 0,-3 3 18 16,-5 0 12-1,2-3 4-15,-2-1-6 0,3-1-5 0,2-1-9 0,3-3-10 16,2 0 0 0,6-4-3-16,4-2-1 0,4-2 0 0,7-1-2 0,2-2 9 15,9-2 22-15,4-2 14 0,11-2-6 16,13-2-12-16,15 0-10 0,13 0-8 16,8-2-7-16,0-1-6 0,-5 2-1 15,-8 1-16-15,-3 0-31 16,1 0-29-16,-3 1-39 0,-3 4-27 15,-3-1-77-15,-17-3-72 0,-6 1-130 0</inkml:trace>
  <inkml:trace contextRef="#ctx0" brushRef="#br0" timeOffset="15445.58">1915 7372 478 0,'0'0'104'0,"0"0"-28"0,0 0 5 0,0 0-31 31,-3-14-27-31,3 9-7 0,5 0-7 16,-2-2 0-16,2-2-1 0,0 1 7 15,3-2 10-15,0 0 11 0,-1-1 6 0,6-3 1 16,-2 2-20-16,4 1-10 0,1-3-3 15,-1 3-5-15,3 2-2 0,-2 2-3 16,-3 1 0-16,2 2-2 0,-2 4 1 16,0 0-1-16,-3 7 0 0,1 0-4 15,-1 5 5-15,-2 5 1 0,-3 3 3 16,0 5 3-16,-2 3-4 0,-1 7 0 0,-2 7-1 16,0 6 1-16,0 1-2 0,0-6-1 15,-2-7 1-15,2-7-1 0,-5-8 2 16,5-4 0-16,-3-3-1 0,0 0 1 15,1 3 0-15,-1-4 0 0,3-1 4 16,-2-4-2-16,2-6 0 0,0 0 1 31,0-2 6-31,0-6 22 0,5-5-29 16,3-8 10-16,2-10-13 0,5-11 5 16,6-8-5-16,2-6 5 0,3 5 3 15,-5 11 8-15,-3 13-11 0,-3 6 1 16,-2 3 0-16,8-2-1 0,0-3-4 0,5-1-1 15,-1 3-1-15,-1 2 0 0,1 3 1 16,-4 3-3-16,0 2 2 0,-3 6-1 16,0 1 2-16,-5 2-3 15,2 4 0-15,-2 8-3 0,3 2 3 0,-3 3-2 16,-3 5-4-16,0 4 0 16,-2 2 8-16,0 2 0 0,-3 3 0 0,-2-1-1 15,-1 1 0-15,1-1 0 16,-3 1 2-16,0-2 1 0,0 0-1 15,0-5-7-15,0 2-35 0,2-6-35 0,-2-1-46 0,3-2-15 16,5-5-19-16,0-2-26 0,2-4-83 16</inkml:trace>
  <inkml:trace contextRef="#ctx0" brushRef="#br0" timeOffset="15982.48">3744 6747 673 0,'0'0'132'0,"5"-7"-60"0,-2 5-17 15,2-1-46-15,0 2-9 0,-2 1-5 16,-3 0-10-16,0 1-17 0,0 4 16 16,-5 3 16-16,-3 3 1 0,-3 2 5 15,-4 2 7-15,-1 5-1 16,-4 5-2-16,-6 3-7 0,-8 11 1 15,-7 12-2-15,-11 13-2 0,-2 3 3 16,2 2-2-16,6-4-1 0,7-7 5 16,0 4 2-16,6 3 17 0,2 1 15 15,2 0 4-15,9 3 13 0,4-5 0 16,8-3-10-16,8-6-8 16,3-1-2-16,7-4-14 0,8-4-17 0,6-2 1 15,4-6-3-15,1-7-2 16,4-1-1-16,8-7-3 0,-2-2-16 0,8-3-9 0,-3-8-10 15,2-7-15-15,-4-3-26 16,4-3-54 0,-5-8-54-16,-12 1-75 0,-6-2-126 15</inkml:trace>
  <inkml:trace contextRef="#ctx0" brushRef="#br0" timeOffset="16300.79">4080 7142 963 0,'0'0'125'0,"0"0"-55"0,0 0-8 0,0 0-62 0,0 0-2 15,10-14-24-15,-7 14-19 16,-1 2-4-16,1 3-15 0,0 3 34 16,-3 8 16-16,0-1 14 0,0 9 15 15,-8 8 26-15,0 11 6 0,-5 12-3 16,-2 5-6-16,-1 0-11 0,3 1-13 16,0-7-8-16,3 1-1 0,2-4-1 15,-2 0-4-15,5-4-7 0,-3-3-20 16,5-4-14-16,1-3-21 0,2-8-7 0,0-7-21 15,2-3-21-15,1-6-39 0,7 3-15 16,-2-2-84-16</inkml:trace>
  <inkml:trace contextRef="#ctx0" brushRef="#br0" timeOffset="16616.5">4271 7516 909 0,'0'0'190'0,"0"0"-73"15,0 0-21-15,0 0-80 0,0 0-15 16,34 2-1-16,-11-2-11 0,5 0-19 15,9 0-12-15,4 0 9 0,8 0 4 16,3-1 12-16,-6-4 7 0,-4 1-15 0,-9-2-21 0,3 1-26 16,3 1-54-16,-8-1-62 0,-8 1-37 15,-5-1-155-15</inkml:trace>
  <inkml:trace contextRef="#ctx0" brushRef="#br0" timeOffset="16916.84">5093 7098 737 0,'0'0'174'0,"0"0"-70"16,0 0-37-16,0 0-49 0,0 0-17 15,8 35-1-15,-6-17-4 0,-2 4 1 16,0 3-10-16,-2 8 13 0,-4 12 2 16,-1 9 2-16,-1 7 19 0,0-2 12 15,0 0 3-15,3 0-1 0,-2-3-9 16,4 1-7-16,-2-2-13 0,5-3-6 0,-3 0-2 16,1-4-5-16,2 2-19 0,0-6-13 15,0-1-13-15,5-5-17 0,-3-8-42 16,1-8-48-16,2 1-30 0,3-11-35 15,-6 0-124-15</inkml:trace>
  <inkml:trace contextRef="#ctx0" brushRef="#br0" timeOffset="17383.97">4995 7461 734 0,'0'0'109'0,"0"0"-36"31,0 0 23-31,15-41-79 0,-2 27-17 16,5 1-2-16,3 0-15 0,2 0 2 16,3 2 4-16,2 0 10 0,1 4 1 15,-1-1 3-15,1 3 5 0,-1 3 11 16,-2 2 2-16,2 0 2 0,-2 7-1 0,0 1-5 16,-5 5-12-16,-1 1-5 0,-2 4-1 15,-5 3-1-15,-5 1 0 0,-5 2 0 16,-3 0-1-16,-3 0 1 0,-7-3 2 15,-6 1 16-15,-4-2 13 0,-4-1 1 16,-1-4-11-16,-7 1-11 16,1-3-8-16,0-2-1 0,3-1-27 0,0-2-27 15,2-3-30-15,3 0-50 0,-1-4-41 0,4-1-6 16,4-6-59-16</inkml:trace>
  <inkml:trace contextRef="#ctx0" brushRef="#br0" timeOffset="17817.72">5612 7550 648 0,'0'0'122'0,"0"0"-30"0,0 0-6 31,0 0-77-31,0 0-9 0,0 0-46 16,-8-15-13-16,3 12-5 0,3 3-23 15,-3 0 44-15,-3 4 40 0,3 1 3 16,-6 4 49-16,1 2 3 16,-3 0 2-16,3 4-12 0,-1 0-17 15,4-1-13-15,1 4-7 0,4-4-2 16,2 3 0-16,2-4-1 0,6 1 23 15,3-4-6-15,1-3-11 0,9 0 17 16,-3-5 15-16,0-2 13 0,6-2 3 16,-4-6-6-16,-2-1-6 0,0-3-6 15,-2 1-9-15,-6-5 3 0,-2 0-15 16,-3-4-11-16,-5 0-6 0,0 1-25 16,-5 3-42-16,-5-2 14 0,-3 6 9 15,-3 2 22-15,-2 3-80 0,-3 4 14 16,-4 3 11-16,-1 0-34 0,-8 2-65 0,3 1-35 15,5 2-89-15</inkml:trace>
  <inkml:trace contextRef="#ctx0" brushRef="#br0" timeOffset="18251.53">5718 6791 714 0,'0'0'196'0,"0"0"-113"0,0 0 0 0,36 28-61 15,-20-8-16-15,5 7-1 16,2 7-5-16,8 9-5 0,2 11-33 0,1 6 12 16,0-4 16-16,-1 0 10 15,-4-6 4-15,-4 6 30 0,1-1 11 0,-5 3 8 0,-6 1-2 31,-2 2-27-31,-7 1-5 0,-4-1 2 16,-2-5 11-16,-5-3 6 0,-5-1-19 16,-1-3-16-16,-4-5 0 0,-1-1-2 15,-2-4-1-15,3-12-21 0,-1-2-9 16,6-10-40-16,-3 1-26 0,3-2-22 0,-3-1-42 16,-3 3-58-16,6-7-4 0,2-4-121 15</inkml:trace>
  <inkml:trace contextRef="#ctx0" brushRef="#br0" timeOffset="18704.04">6749 7309 941 0,'0'0'161'0,"0"0"-39"0,0 0-52 16,47 2-43-16,-22-2-27 0,7 0 0 16,9-2-37-16,5-3-23 0,1 1-22 0,-11 1 9 15,-5 0-17-15,-3-1 28 0,6 2 10 31,-3 0-24-31,0-1-3 0,-13 1-8 16,3 2-18-16,-6 0-77 0,-2 2-125 16</inkml:trace>
  <inkml:trace contextRef="#ctx0" brushRef="#br0" timeOffset="18918.91">6832 7524 1025 0,'0'0'182'16,"0"0"-62"-16,0 0-52 0,46 11-44 0,-15-7-24 16,11-3-17-16,7 1-49 15,5-2-49-15,-2 0-39 0,-8 0-4 0,-3 0-63 0,-5-2 24 16,-7 2-32-1,-6 0-32-15</inkml:trace>
  <inkml:trace contextRef="#ctx0" brushRef="#br0" timeOffset="19481.24">7925 7098 994 0,'0'0'139'0,"0"0"-55"0,0 0-14 16,0 0-70-16,0 0-4 0,0 0-37 16,-3 28-10-16,-5-13-30 0,-4 5-22 15,1 0 25-15,-2 1 2 16,0 0 47-16,3-2 29 0,0 1 9 0,5-3 29 15,5 2 28-15,0 1-10 16,0-3-12-16,5 0-19 0,2 1-12 0,9-3-5 0,2 0-5 16,3-2-3-1,5-2-1-15,7-1 0 0,9 0 1 16,7 0 1-16,0-1 1 0,-3-4 0 16,-4 1 0-16,-9-3 2 0,-7 1 1 0,-5 1 6 0,-6-1 0 15,-2 2-4 1,0 0-3-16,-5 3-3 0,2 2-1 15,-7 0-2-15,-3 3-1 16,-13 0-7-16,-5 0 10 0,-13 4 12 0,-11 2-6 16,-12 0-1-16,-8-1-5 0,5-4-8 15,3-3-4-15,7-4-16 0,3 0-35 16,8-4-46-16,3 2-32 0,2-4-33 16,10-1-38-16,3-1-107 0</inkml:trace>
  <inkml:trace contextRef="#ctx0" brushRef="#br0" timeOffset="19836.32">8057 7049 607 0,'0'0'160'0,"0"0"-14"0,0 0 7 0,0 0-75 0,5-13-47 15,5 10-14-15,3-4 3 0,8 2-7 16,5-1-5-16,-1 1-8 0,12-2 0 0,4-2-5 15,11 1-26-15,-1 4-32 0,-2 0-32 0,-2 3-46 16,-6 1-76-16,-10 0-32 0,-5 0-182 16</inkml:trace>
  <inkml:trace contextRef="#ctx0" brushRef="#br0" timeOffset="20303.58">8734 7154 673 0,'0'0'128'15,"0"0"-48"-15,0 0 26 0,25-37-87 16,-9 22-19-16,5 2-27 0,4 2-20 0,1 0-12 15,3 1-14-15,2 3 29 0,0 3 38 16,-3 3-7-16,1 1 13 0,-6 1 26 16,-3 7 9-16,1 4 7 0,-3 3-8 0,-2 6 0 15,-9 5-11-15,1 7-12 0,-8 9-2 16,-8 6-4-16,-7 5-3 0,-6-5-2 16,-2-5-2-16,-3-4 0 0,0-5 2 31,1-4 0-31,1-6 3 0,4-6 27 15,2 0 14-15,-6 1-3 0,-2 0 0 16,-2 3-6-16,2-3-6 0,3-2-7 0,5-5-9 16,8-2-5-16,2-3-1 0,5-3-1 15,6-3 2-15,7-1 31 0,6 0-8 16,7 0-2-16,13-3 0 0,11-4 5 16,15 1-7-16,5 0-9 0,-3 0-11 15,-2 2-7-15,-7 0-1 0,1-1-7 16,-4 1-39-16,0-3-34 15,-3 2-40-15,-5-3-45 0,-3-2-62 0,-12 2-51 16,-6 3-121-16</inkml:trace>
  <inkml:trace contextRef="#ctx0" brushRef="#br0" timeOffset="20787.49">9796 7224 651 0,'0'0'5'0,"0"0"66"0,0 0 55 0,0 0-86 0,0 0-27 16,2-30-13-16,-2 24-23 0,-8 2-4 15,3 2-9-15,-5 1 32 0,-3 1 4 16,-3 0 2-16,-2 1 18 15,0 5 14-15,-2 1 5 0,-4 5 2 0,1 3-2 16,0 4-9-16,0 3-4 0,-1 3-8 0,-1 4-4 16,4 0-3-16,3 4-5 0,0 3 1 0,5 7 6 15,8 6 7-15,5-7 9 0,0-9 0 16,7-11 1-16,6-2-3 0,3 1-5 31,7 0-7-31,3 3-7 0,10-3-2 16,8-3-1-16,8-7 10 0,2-4-3 15,-2-7 0-15,-6-8-4 0,-5-5-3 16,-2-5-1-16,-3-3 6 0,-7 0 20 16,-9 1-4-16,-4-1-4 0,-6-5-12 15,3-16-9-15,-5-15-1 0,-3-6-16 16,-5 5-25-16,-8 7-2 0,-5 10-9 16,1 10 15-16,-4 8-29 0,3 6 27 15,-5 6 6-15,-3 0-29 16,-12-2-37-16,-6 4-16 0,-8 2-4 0,6 5-28 15,5 2-46-15,13 4-62 16</inkml:trace>
  <inkml:trace contextRef="#ctx0" brushRef="#br0" timeOffset="21209.19">10364 7279 547 0,'0'0'142'0,"0"0"3"0,34 23-54 0,-16-7-63 0,0 2-22 0,2 3-6 16,6 1-7-16,-5 1-17 0,2 0-5 15,0 0 10-15,-2 3 10 0,2-3 7 16,-2-1 2-16,0 1 0 0,-1-1-1 15,1-2-7-15,2 0-41 0,-5-3-44 16,8 3-38-16,-8-6-52 0,0-3-87 0</inkml:trace>
  <inkml:trace contextRef="#ctx0" brushRef="#br0" timeOffset="21521.68">10765 7298 756 0,'0'0'123'0,"0"0"16"0,0 0-1 15,0 0-105-15,0 0-30 0,0 0-3 16,0 0-11-16,-31 2-8 0,12 8-8 16,-1 1 17-16,-3 3 8 0,-3 2 2 15,-3 0 5-15,1 5 15 16,-3 0-4-16,0 3-8 0,-5 6-6 16,5-5-2-16,0 4-5 0,2-3-35 15,9 1-23-15,-4-2-32 0,6 1-33 16,3-2-34-16,2 5-13 0,2-7-60 15</inkml:trace>
  <inkml:trace contextRef="#ctx0" brushRef="#br0" timeOffset="22689.07">11671 7107 771 0,'6'-1'10'0,"-1"-4"103"0,3 2 15 0,-1-2-63 15,4 2-27-15,-6 1-29 0,3 0-5 0,-3-1-3 0,-3-1 2 32,1 2-3-32,-3-3-2 0,0 2-3 15,-5 1-2-15,0 0 4 0,-8 2-1 16,-3 2 2-16,-2 4 2 0,-5 4 0 15,-3 4 0-15,-8 7 1 0,-4 8 1 16,1-2-2-16,6 3 1 0,0 2 2 16,6 2 0-16,-1 13-1 0,5 1 4 15,11 0 1-15,10-10 0 0,5-8 0 16,5-6 8-16,-2-8-3 0,5 2-2 16,8 0 0-16,2 0-3 0,10 3-1 15,9-4 1-15,7-6-1 0,0-4 0 16,-3-7 8-16,-7-8-3 0,-3-9-3 15,-7 4 0-15,-3-3-3 0,-11-1 2 16,-2-3 3-16,3-12-1 0,-3-13 6 0,-1-17-4 0,-12-1-5 16,-2 5-4-16,-11 14-1 0,0 15-1 31,-2 10 8-31,-1 5-2 0,-2 5-6 16,-11-2-7-16,-9 6-8 0,-11-1-10 15,5 6-15-15,13 3-14 0,7 2-38 16,12 1-23-16,-4 2-31 0,3 10-40 15,0-5-45-15,8 1-203 0</inkml:trace>
  <inkml:trace contextRef="#ctx0" brushRef="#br0" timeOffset="22889.43">12165 7290 1334 0,'0'0'140'0,"0"0"-36"0,0 0-39 0,0 0-65 0,-8-4-69 0,11 1-112 15,7-3-37-15,-2-3-151 0,5-1-194 16</inkml:trace>
  <inkml:trace contextRef="#ctx0" brushRef="#br0" timeOffset="23735.61">12814 7028 538 0,'0'0'142'0,"0"0"-29"0,0 0 2 16,0 0-56-16,0 0-35 0,0 0-18 16,12-18-1-16,-12 15-4 0,3 2 0 15,-3 0 0-15,0 0 4 0,0 1 18 0,0 0 23 16,-3-1 3-16,3 1-12 0,0-1-6 16,-2 1-6-16,2 0-8 0,0 0-5 15,-3 0-3-15,1 0-2 0,2 0-2 16,0 1 1-16,0 0 0 0,0-1-2 15,0 1-2-15,0 1-1 0,-3 1-1 16,3 1 1-16,0 0 0 0,0 3-2 0,0 4 1 16,-5 1 0-16,0 5 0 0,0 2 2 31,-6 3-1-31,1 2 1 0,-6-1-2 16,1 4 2-16,-3-3 5 0,-3 5 6 15,-2-4 6-15,0 4 4 0,-3-1-2 16,3-1-7-16,-1 1-7 0,1-5-1 15,5 3-3-15,5-3-1 0,0-2-2 16,3-4 3-16,5-1-3 0,2-3 0 16,3-1 0-16,3-4-8 0,4 2-5 15,6-6 13-15,3 2 4 0,5-5 0 16,4-1 7-16,-1 0-1 0,9-3-2 16,3-4-2-16,8 0-5 0,5-4 0 15,3 0 0-15,-8 0 0 0,-3 1-1 16,-15 6-2-16,-3-3 0 0,-4 4 0 15,-7-4 2-15,9 3 0 0,-5-4 1 16,2 2-1-16,-5 1 1 0,0-1 0 16,-6 2 0-16,-2 2 1 0,-2 1 2 15,0 1-1-15,-3-1-3 0,0 1-2 16,0 0 2-16,-3 0 0 0,0 3 0 16,1 4 0-16,-6 1 0 0,0 7 4 15,-2-1 4 1,0 5 1-16,-3 2 6 0,0 3 0 0,-3 3-1 15,1-3-3-15,-1 6-6 0,1-2-1 0,-3 1-4 16,2-1 0-16,3 2 0 16,0-5-3-16,6 3-13 0,-4 1-5 15,6-4-8-15,0 3-11 16,2-3-12-16,3 2-16 0,3-3-22 0,2-2-48 16,11 1-68-16,-3-4-70 0,2-7-106 15</inkml:trace>
  <inkml:trace contextRef="#ctx0" brushRef="#br0" timeOffset="24172.9">14093 7384 983 0,'2'0'177'0,"9"-1"-97"0,-1-2-23 16,8-2-57-16,3 2-7 15,2 3-50-15,5-1-13 0,1 0-23 16,-1 0-13-16,1-1 29 0,-1 1 41 16,3 0 25-16,-3 0 11 0,6 0 0 15,-3 1 0-15,-3-1-21 0,1 1-66 16,-1 0-37-16,-2 1-39 0,-8 1-120 15</inkml:trace>
  <inkml:trace contextRef="#ctx0" brushRef="#br0" timeOffset="24357.59">14126 7646 991 0,'0'0'236'0,"0"0"-70"0,0 0-51 0,65 0-67 16,-14 0-40-16,17 0-8 16,9-1-46-16,1-2-43 15,-9-2-33-15,-7-1-52 0,3-1-32 16,-3-3-47-16,-18 4 0 0</inkml:trace>
  <inkml:trace contextRef="#ctx0" brushRef="#br0" timeOffset="27738.93">15397 7258 658 0,'0'0'135'0,"0"0"-82"0,0 0 13 0,0 0-43 0,3-22-19 15,5 12-1-15,5 0 0 16,0-1-3-16,5-1-13 0,2 0-18 15,1 0-7-15,2-1 18 0,3 1 11 0,0 2 4 0,2-1 5 16,1 5 0-16,-1-1 0 0,3 2 0 16,-7 4-1-16,1 1 1 15,-1 2 1-15,-6 4 3 0,0 2 2 16,-3 5 8-16,-4 4 6 16,-4 3 3-16,1 4 1 0,-8 8-1 0,-2 9-2 15,-9 6-4-15,-7 2-1 0,-3 0-3 16,-2-6-4-16,-3-3-2 0,1 0-6 15,-4-3 0-15,-4-1-1 0,-1-2-2 16,3-5-3-16,0-6 5 0,8-4 10 16,2-5 28-16,3-2 9 15,-3 0-7-15,-5 4-5 0,1-2-11 0,4-3-6 16,3-1-4-16,5-3-8 0,8-2-1 16,0-3-1-16,5 3-1 0,5-4 2 15,2-1 6-15,12 0 4 0,1 0 5 16,14 0 1-16,10-1 10 0,15-5-1 15,8 4-2-15,1-3-7 0,-4-1-5 16,-4 5-7-16,2-2-7 16,-3-1-2-16,-2 2 0 0,-5 0-27 15,-3-3-23-15,-5 3-18 0,-3 0-23 16,0 0-22-16,-2-3-50 0,-5 0-53 16,-9 0-62-16,-4 2-151 0</inkml:trace>
  <inkml:trace contextRef="#ctx0" brushRef="#br0" timeOffset="28244.68">16736 7375 709 0,'0'0'150'0,"0"0"-87"0,0 0 32 0,0 0-14 16,0-37-59-16,0 30-15 0,-3 1-6 16,-2 0-1-16,3 1-2 0,-4 1-7 15,1 1 1-15,-2 0-14 0,-4 3 11 16,-2 0 6-16,-2 4 2 0,-1 3 3 16,-4 3 0-16,-1 3 10 0,0 2 9 31,-2 4 0-31,0 4-2 0,2 5-1 15,0-1-3-15,1 2-3 0,4 1 0 16,1 1-7-16,4 0-2 0,6 0-1 16,5-1 0-16,0-4 2 0,11 1 1 15,1-4 1-15,7-2 6 0,1-3 6 0,6-5 1 16,8-2 4-16,-3-3 0 0,2-6-2 16,3-2-4-16,-2 0-6 0,13-12 4 15,4-8 1-15,-2-6-3 0,-10-1 4 16,-13-1 6-16,-5-5-4 0,-1-12 0 15,-4-10-7-15,2-5-4 0,-13 7-6 0,-5 12 0 16,-5 8-5 0,0 8-7-16,-3 9-9 0,-5 0-8 0,-3 2-13 0,-4 4-15 15,-14-2 2-15,-10 4-22 0,-5 8-18 16,3 1-39-16,10 7-45 16,2 4-3-16,18-3-26 15,3 1-102-15</inkml:trace>
  <inkml:trace contextRef="#ctx0" brushRef="#br0" timeOffset="28945.48">17472 7248 752 0,'0'0'186'0,"0"0"-98"0,0 0 34 0,0 0-63 0,-2-41-47 15,-3 33-12-15,2 2 0 0,-2-1-17 16,-3 4-11-16,0 3-15 0,-10 0 3 16,0 2 14-16,-5 6 20 0,-3 2 5 15,-2 2 1-15,-1 3 0 0,1 2 4 16,2 0-1-16,5 2 0 0,1-1 1 15,7 2-4 1,2 0 0-16,6 1 4 0,5-2 1 16,3-1 2-16,7-1 12 0,3 2-3 0,5 0-10 15,3-4-2-15,-1 4-1 0,9-2 0 16,-3-1 0-16,5 2-1 0,0 0-2 16,0-3 0-16,2 5 1 0,4-1 0 15,4 5 0-15,-2-1-1 0,-8-2 0 16,-6-2 0-16,-6-2 0 0,4 0-1 15,0 4 1-15,-2 0 0 0,-6 0-2 16,-2-1 2 0,-5 0 0-16,-3-1 4 0,-5-3 5 0,-3 1 4 15,-7-2 3-15,-8-2-2 0,-3-1-7 0,-7-2-2 0,-8-5-5 16,-8 0 0-16,-8-5-6 0,1-1-3 31,4-7 9-31,6-1 0 0,12-2 3 16,9 2 1-16,4 2 4 0,1-2 6 15,-1-3 3-15,3-1 7 0,3-3 2 16,5-1-6-16,5-4 1 0,7 0-1 16,6-2-10-16,8-6-8 0,10-4-1 15,18-11-1-15,8-9 1 0,5-5-1 16,-3 5-3-16,-12 7-7 0,-14 13 1 0,-12 5 3 16,-5 9 6-16,-9 1 3 15,-4-2 0-15,-3-1-3 0,-3-4-11 0,-12 5 9 16,-14 1-4-16,-14 1-15 0,-14 1-12 15,-8 5-16-15,3 3-36 0,5 8-41 16,8 0-53-16,10 1-49 0,11 0-96 16</inkml:trace>
  <inkml:trace contextRef="#ctx0" brushRef="#br0" timeOffset="34234.25">2801 9574 320 0,'0'-7'74'0,"0"2"-2"15,-3-2 1-15,1 1-29 0,-1 1-11 16,3-1-13 0,-2 1 6-16,2-3 9 0,0 2-1 15,0-1 4-15,0 0 3 0,0 0-5 16,0 1-7-16,0 0-3 0,0 2-3 16,0 0-7-16,2 1 0 0,-2 0-3 15,5 3-11-15,-5 0-2 0,6 3-2 16,-4 3-1-16,1 4-1 0,2 3 4 15,0 6 5-15,0 3 6 0,0 10-2 0,1 10-3 16,-1 11-2-16,0 8-3 0,-3-1 2 16,4-3-2-16,-4-4-1 0,1 1 0 15,-1 3 1-15,-2-2 4 0,0-2 7 16,-2 2 10-16,-3-3 2 0,-1 1-3 16,4-5-3-16,-3-1-8 0,-3-4-7 0,3-1-1 15,2-5-2-15,-2-8-17 0,2-6-36 31,3-8-34-31,0-3-15 0,0 4-19 16,0-2-9-16,3-1-17 0,2-4-50 16,0-4-68-16</inkml:trace>
  <inkml:trace contextRef="#ctx0" brushRef="#br0" timeOffset="34784.78">2878 9874 508 0,'0'0'64'0,"0"0"-18"0,0 0 37 0,-10-3-52 15,8 0-18-15,2 0 4 0,0-2-9 16,0-1-2-16,0 1-1 0,2-2 6 15,1 0 10-15,2-1 25 0,0-1 3 16,3-1 2-16,2 0 4 0,-2-1-15 16,5 0-12-16,0 0-12 0,2 1-11 0,3 0-2 0,-2 2-2 15,2 2 1-15,0-1-2 0,3 4-2 16,-3-1 2-16,-3 4-1 0,1 0 1 16,-1 0-1-16,-4 3 1 0,-1 1 0 15,-2 4 1-15,-1-1 11 0,1 5 0 16,-3 1-3-16,1 0-3 0,-4 3-1 31,-2 1 0-31,-2 0 2 0,-4 3-1 16,-4-2 1-16,-5 1 3 0,-1 0-1 15,-7-1 7-15,0 1 6 0,-6-3-1 0,1-2-1 16,-1 2-9-16,1-3-8 0,-1 0-3 16,4-1 0-16,-1-1-16 0,2-4-15 15,6 1-20-15,3-2-26 0,2-3-45 16,3 1-43-16,4-4-43 0,4-1-35 15</inkml:trace>
  <inkml:trace contextRef="#ctx0" brushRef="#br0" timeOffset="35495.43">2442 9560 632 0,'0'0'199'0,"0"0"-73"0,0 0-30 0,2-13-60 0,6 6-29 16,5-6-6-16,0-1-1 0,2-3 1 31,4-1-1-31,-4-2 0 0,3 0-5 16,0-3 0-16,0 0 5 0,0 1 0 15,3-1 2-15,-5 2 14 0,2-1 7 0,0 1-3 16,0 1 0-16,0 0-9 0,-3 2 2 16,4 1 2-16,-7-2 5 0,1 5 3 15,0-3-3-15,-2 4 5 0,-4 1 3 16,1-2-3-16,-3 3-8 15,3-1-4-15,-3 0-5 0,-2 2-4 0,2-1-3 16,-2 4 0-16,-1 0-1 0,1 0-1 0,-3 5-1 16,2-1-2-16,-2 1 0 0,3 2-1 15,-3 0-4-15,2 3 1 0,4 1-3 16,-1 6 11-16,3 1 0 0,2 3 1 16,3 4 3-16,0 2 0 0,5 2 0 31,0 4 0-31,0-1 3 0,8 2 2 15,-3-1 2-15,3 3 1 0,0-4-1 16,2 3 3-16,-2-2-3 0,2 1-3 16,1-3 1-16,-3 1 0 0,2-3-6 15,1 0 0-15,-1-4-2 0,0-1-1 16,-2 0-4-16,3-4-34 0,-1-1-33 16,1-1-36-16,2-1-33 0,12 0-68 15,-9-2-89-15,0-5-118 0</inkml:trace>
  <inkml:trace contextRef="#ctx0" brushRef="#br0" timeOffset="35986.04">4297 9805 579 0,'0'0'142'0,"3"1"-38"0,2 0 18 0,0 0-72 0,8-1-16 0,0 0-13 15,5 0-4-15,3-1-10 0,-1-1-4 16,3-3-2-1,1 2-1-15,-1-1-6 0,0 1 5 16,3 0-4-16,0 1-7 0,-5 2-9 16,2 0-12-16,-2 0-22 0,-1 0-26 15,-2 4-29-15,3 4-33 0,-8-1-34 16,0-1-98-16</inkml:trace>
  <inkml:trace contextRef="#ctx0" brushRef="#br0" timeOffset="36202.58">4318 10047 643 0,'0'0'162'0,"0"0"-57"0,0 0-10 0,0 0-75 16,0 0-5-1,0 0-4-15,54 1 6 0,-23-1-4 0,10-3-10 0,11-1-3 31,2 0 0-31,1-2-22 0,-1 0-22 16,0-1-32-16,3 0-22 0,0 0-46 16,-13 2-49-16,-8 1-113 0</inkml:trace>
  <inkml:trace contextRef="#ctx0" brushRef="#br0" timeOffset="37037.25">6155 9571 520 0,'0'0'139'0,"0"0"-12"0,0 0 0 0,0 0-63 0,0 0-28 15,-5-11-28-15,7 6-2 0,6-1 5 16,2-1-6-16,3-1 5 0,5 0 4 31,3 1 6-31,2 1 6 0,3 0 1 16,3 1 3-16,-1 1 2 0,8 0-9 15,5 3-7-15,-4 1-5 0,-4 1-8 16,-9 3 0-16,-1 2-3 0,-3 1 0 0,1 0 0 16,0 1-2-16,-8 1-2 0,-6 3-6 15,-1 1-4-15,-6 0-6 0,-3 1 4 16,-7 0 10-16,-3 3 5 0,-5-3 1 16,-3 1 1-16,0-1 1 0,1-3 0 15,2 1 0-15,0-1 1 0,2-3-1 16,3-1 1-16,3-3 1 0,5-1-4 15,2-2 0-15,-2 2 0 0,5-2-2 0,5 0 2 16,-2 0 2-16,7-1 0 0,3 0 0 16,2 0 0-1,1 0-1-15,5 0-1 0,4 2 0 16,1 3-1-16,8-2 1 0,-1 2 1 16,-2 1-1-16,6 3-1 0,-1 3 0 0,0-1 1 15,-3 2 0-15,-7-1 0 16,-5 1 0-16,0 3 0 0,-6 0 0 15,1 1 1-15,-9 1 4 0,-7 0 8 16,-2 2 5-16,-11 0 13 0,-8-3 6 16,-10 4-9-16,-15-2-9 0,-14 2-9 15,-4-2-5-15,2-5-3 0,2-3-2 16,6-4 2-16,5-4-5 0,2-1 3 16,6 1-11-16,2-3-13 15,8 0-18-15,8 0-16 0,8-4-12 0,4 2-33 16,1-2-44-16,5-3-38 15,2-5-26-15,6 1-60 0</inkml:trace>
  <inkml:trace contextRef="#ctx0" brushRef="#br0" timeOffset="37671.07">7271 9483 764 0,'0'0'108'0,"8"-2"74"0,-6 2-65 0,9 0-81 0,-3 0-22 32,-1 2-13-32,-2 1-1 0,1 4-11 15,-4 2-27-15,-2 1-4 0,-5 1 15 16,0 1 16-16,-5 5 9 0,-6-2 2 15,3 3 3-15,0-1 5 0,0 1 5 16,3 0-1-16,0-2-5 0,2-1-6 16,3 0 1-16,5-1-2 0,0-1-2 15,2-1 2-15,3-2 3 0,8 1 5 16,0-3-3-16,8-2 0 0,0 0 7 16,4-4 5-16,9 2 1 0,7-2-7 15,8 0-4-15,3 0-3 0,-5 1-2 16,-6 2-2-16,-10-2 0 0,-10 2 0 15,-3 0-1-15,-5 0 0 0,2 3 1 16,-4 0 0-16,-1 0 1 0,-8 2 0 16,-2 1 11-16,-5 0 10 0,-8 2 9 15,-7 0 6-15,-11 3-12 0,-13 0-11 16,-11 2-8-16,-1-1-4 0,1-2-2 16,6-5-25-16,8 1-16 0,2-2-7 15,8-1-15-15,5-4-11 0,11 0-18 16,-1 0-17-16,1-2 7 0,2 0-12 15,3-2-13-15,2 0-32 0,5-2-72 16</inkml:trace>
  <inkml:trace contextRef="#ctx0" brushRef="#br0" timeOffset="38021.05">7331 9468 639 0,'0'0'179'0,"0"0"-14"0,0 0-25 0,38-21-78 0,-17 14-25 0,5-2-29 15,2 3-6-15,6-3-2 0,12-2-3 16,3 0-20-16,3-1-30 0,-3 5-39 16,-2-1-24-16,-6 4-37 0,-2-2-31 15,-8 3-47-15</inkml:trace>
  <inkml:trace contextRef="#ctx0" brushRef="#br0" timeOffset="38514.05">7933 9517 708 0,'0'0'123'0,"0"0"9"0,0 0-5 15,7-41-94-15,1 25-21 0,5-2-12 16,3 0-15-16,4 3-8 0,1 1-7 0,2 3 15 16,-2 3 13-16,5 2 2 0,-1 4 0 15,1 2 12-15,-2 0 13 0,-1 7 1 16,3 0-10-16,-6 5-8 0,1 4-3 15,-6 2-5-15,4 5-2 0,-7 1 1 16,-1 2-1-16,-6 1 1 0,0 2-2 16,-5 1 3-16,-5-1 0 0,-3 1-5 15,-7-1-5-15,-1-1 10 0,-4 2 0 0,-1-5 2 32,-2 1 1-32,-1-2 1 0,1-3 8 15,-3-1-2-15,6-2-4 0,-4-3 2 16,6-1-3-16,3-1 0 0,2-3 6 15,3-3 5-15,4 1 5 0,4-4 3 16,2 1 11-16,10 0 10 0,0-1 0 16,9 0-7-16,12-1-8 0,7 0-9 15,17 0-9-15,4 0-3 0,0-2-6 16,-2-1-2-16,-8 0-1 0,3 1-14 16,-3 1-20-16,-2-1-23 0,-1 0-18 15,-2 1-29-15,-5-2-27 0,-3 4-59 16,-8-1-46-16,-9-3-51 0</inkml:trace>
  <inkml:trace contextRef="#ctx0" brushRef="#br0" timeOffset="39088.79">5762 10578 588 0,'0'0'154'0,"0"0"-12"0,0 0-29 0,8-1-70 0,5 0-30 0,5-5-11 16,13-1 3-16,13-1 0 0,18-2-2 16,8-1 2-16,5-2 6 0,5 2 18 15,0 1 12-15,10-1 8 0,13 0 5 16,6 0 5-16,10 0-13 0,10 1-10 16,11 0-7-16,4 0-8 0,9 2 0 15,4-2-10-15,-2 1-6 0,-2 2-5 16,-1 1 2-16,-4-2-2 0,-6 4-3 0,-3 1-15 15,-10-1-4-15,-10 1-8 16,-13 1-9-16,-5 0-23 16,-11 0-24-16,-9 0-44 0,-12 1-68 0,-22-2-86 15,-14 1-121-15</inkml:trace>
  <inkml:trace contextRef="#ctx0" brushRef="#br0" timeOffset="60440.62">6460 10986 175 0,'0'0'157'0,"0"0"-83"0,0 0-15 0,0 0 4 0,2-22 3 15,1 18-28-15,0-1 2 0,-1 2 6 16,3-3-6-16,-2 3-3 0,-3-2 2 16,5 1-3-16,-5 1 2 0,0 0-3 0,0 0 1 15,3 2-3-15,-3 0-8 0,0 1-11 16,0 0-14-16,0 0 1 0,-3 0-1 15,-2 4-2-15,-5 3-5 0,-3 4 4 16,0 5 2-16,-8 3 1 0,0 0 1 16,1 2 0-16,-1 2-1 0,0-4 1 15,3 4-3-15,-2-2-1 0,4 1-6 16,-2-2 6-16,2-1 2 0,9-1-1 0,-4 0-1 16,11-4 0-16,0-1-4 0,3 0-1 15,7-2 8 1,3-1 0-16,5 0 0 15,3-2-5-15,2 0 4 0,3-2-3 16,2-1-1-16,1 1 5 0,-1-1 0 16,3 1 1-16,-5-2 2 0,3 1-3 0,-4 1 1 15,-4-1-1-15,-3 2 0 0,-2 1-1 16,-6 1 0-16,-5 1-1 0,-2-2-1 16,-3 5 2-16,-5-2 0 0,-6 0 1 15,-7 1 0-15,-2-1-4 16,-14 3-27-16,-10 2-28 0,-10-2-8 15,-6 2-6-15,3-4-8 0,8-1-10 0,8-2-18 16,2-4-27-16,11 0-23 0,7-2-12 0</inkml:trace>
  <inkml:trace contextRef="#ctx0" brushRef="#br0" timeOffset="60827.13">6393 11058 92 0,'0'0'283'0,"0"0"-223"0,0 0 1 0,-6-13 20 0,6 8-10 16,6 2-27-16,-4-4 6 0,3 0 10 16,6-1-6-16,2-2-1 0,2-3-2 15,3-1-10-15,3 1-9 0,5 1-8 16,0-2-3-16,2 2-10 0,0 0-7 15,3 3-4-15,3 1-3 0,2 2-17 16,8 3-35-16,3 2-24 0,2 1-71 16,-5 3-32-16,-16 2-43 0,-10 0-111 0</inkml:trace>
  <inkml:trace contextRef="#ctx0" brushRef="#br0" timeOffset="61409.17">6964 11134 476 0,'0'0'25'0,"0"0"-8"31,0 0 40-31,0 0-19 0,2-42-13 16,3 30-20-16,-2-1 9 0,5-1 2 16,2 1 12-16,0 0 8 0,6 2 5 15,2 0-13-15,0-2-6 0,3 1-6 16,-3 2-1-16,2 1-5 0,1 2 2 0,0 2-1 16,-3 0 7-16,3 5-1 0,-3 0 1 15,0 5-14-15,-3 2-2 0,1 3-2 16,-6 4-1-16,-2 2 0 15,-3 3 1-15,-2-1 1 0,-3 3 0 0,0 3 0 16,-8-1-2-16,0 1-1 0,-5 2 0 16,-2-2-3-16,-3-1-7 0,-3 2 2 15,0-2 7-15,1-1 2 0,-1-4 1 16,0 2 2-16,1-2 9 0,1 1 11 16,4-3 7-16,-1 0 6 0,1-1-2 15,5-2 1-15,-1-2-4 0,9-3 2 31,-1-2-6-31,3 1-4 0,3-4 0 16,4 1 8-16,6-1-1 0,3-1 1 0,7-2-12 16,8 0 0-16,8-1-9 0,5-3-5 15,-3-1-2-15,-7 1-2 0,-1-1-6 16,4-2-19-16,1 0-24 0,4-1-19 16,-9 2-19-16,-10 1-23 0,-4-1-12 15,-1 1-36-15,15-7-9 16,-4-1-49-16,-1 1-64 0</inkml:trace>
  <inkml:trace contextRef="#ctx0" brushRef="#br0" timeOffset="61877.15">7850 11141 338 0,'0'0'39'0,"0"0"23"0,0 0 15 0,31-39-25 0,-21 29-17 0,-5-2-8 16,1 2 8-16,1 0 2 0,-4-1-1 15,-1 1 5-15,-2 1 10 0,0 1-4 16,0 1 0-16,-2-3-7 16,-3 2 0-16,-3 2-17 0,0 0-11 15,-2-1-7-15,0 4-2 0,-1 1-3 16,-2 2-1-16,0 0-2 0,-2 5 3 16,-1 3 1-1,-2 5 0-15,-2 5 5 0,4 2-2 0,-2 3 0 0,3-1-3 16,2 6-1-16,0 0 1 0,10 0-1 15,-2 1 1-15,5-2 2 0,8-1-2 16,-1-2 2-16,6 0 4 0,8-3 0 16,0-4-2-1,2 1 2-15,3-5 1 0,0-3-2 0,5-1 6 0,0-6 27 16,0-3-2-16,0 0-1 0,0-8 0 16,-3-5-6-16,3-1-13 0,-8-7-1 15,3-7-1-15,-5-8-6 0,0-14-5 16,-9-8-3-1,-4 0-1-15,-8 16 0 0,0 10 0 16,-8 17-3-16,1 0-3 0,-6 3-6 16,-8-2-7-16,-2-1-5 0,-13 5-2 15,-6 4-13-15,-7 4-10 0,3 2-21 16,2 2-17-16,13 3-15 0,5 2-12 16,10-2-22-16,-4 3 2 0,2 1-62 15,2-5-119-15</inkml:trace>
  <inkml:trace contextRef="#ctx0" brushRef="#br0" timeOffset="62328.73">9653 10026 466 0,'0'0'106'0,"0"0"-53"0,6-1 38 0,1 0-21 16,4 0-26-16,-1 0-30 16,3-1 17-16,8-1 12 0,-1 1-20 0,4-3-1 15,4 2 6-15,0-1-5 16,9 0 2-16,1 1-7 0,9 2-13 15,-1 0-1-15,-4 0-4 0,-11 1-4 16,-11 0-24-16,-4 0-40 0,-1 0-37 16,1 2-42-16,2 0-31 0,-3 1-66 15</inkml:trace>
  <inkml:trace contextRef="#ctx0" brushRef="#br0" timeOffset="62545.5">9651 10235 939 0,'0'0'94'0,"0"0"70"0,0 0-62 0,0 0-26 16,0 0-40-16,39 18-21 0,-3-14-1 16,10 0-7-16,14-3-7 15,4 0-12-15,1-1-48 0,-6 0-29 16,-4-1-10-16,-1 0-26 0,3-1-37 15,0 0-26 1,-16 2-31-16,-5-1-115 0</inkml:trace>
  <inkml:trace contextRef="#ctx0" brushRef="#br0" timeOffset="66816.42">11330 10035 413 0,'0'0'42'0,"0"0"6"0,0 0-10 16,0 0-16-16,0 0-17 15,0 0-4-15,37-38-1 0,-27 31 3 0,-2 0-3 16,2 0 2-16,-5 0 4 16,3 2 15-16,-5 0 12 0,-1 1 10 0,-2 0 6 15,0 0 4-15,0 0-4 16,-5-2-8-16,0 2-10 0,-3-2-5 15,0 1 4-15,-5 2-15 0,0-2-8 0,0 4-5 0,-2 1 0 16,-1 0-2-16,-2 1 0 0,3 5 2 16,-6 0-2-1,1 5 2-15,-1 3-2 0,0 3 3 0,1 4 0 0,-4 5 1 16,4 1-3-16,-1 9 0 0,3 5 2 16,0 7-2-16,5 0 0 0,5-4 2 15,8-5 3-15,0-10 3 16,8-5 1-16,0-4 2 15,-1-2-5-15,6 3-5 0,3 2-1 16,4 1 3-16,4-3 3 0,4-5 10 16,1-2 7-16,-1-6-4 0,3-3 4 15,-3-3 11-15,1-4-9 0,-3-5-4 16,-1-5-1-16,-1-3 4 0,-1-9 0 16,-2-8-4-16,2-13-4 0,-5-14-9 15,-2-2-3-15,-11 1-2 0,-5 7-1 16,0 9-2-16,-5 3 3 0,-3 2-3 15,3 7 0-15,-3 11 3 0,0 3-2 0,-2 5 0 16,-3-1-1-16,-3-1-1 0,-4 2 0 31,-1 3 1-31,-5 3-4 0,0 5-1 16,-2 0-4-16,-1 2-14 0,4 5-10 16,-1 1-16-16,3 3-11 0,2 2-26 15,5 0-41-15,3 6-40 0,6 5-46 16,7-2-52-16</inkml:trace>
  <inkml:trace contextRef="#ctx0" brushRef="#br0" timeOffset="67017.03">11876 10400 1045 0,'0'0'74'0,"0"0"32"0,0 0-68 0,23-2-26 0,-15-3-12 16,2-1-68-16,0-3-22 0,3 2-37 15,8-8-108-15,-3 4-18 0,-3 2-111 16</inkml:trace>
  <inkml:trace contextRef="#ctx0" brushRef="#br0" timeOffset="67750.83">12700 9935 191 0,'0'0'59'0,"0"0"37"16,0 0 18-16,21-36-21 16,-14 23-30-16,-2 1-12 0,3-1 4 15,-5 4-1-15,2-1-2 0,-2 1-15 0,2 2-5 0,-3 1-4 16,-2 0-1-16,0 2-5 16,0 0-6-16,0 2-1 0,0-1-4 0,-2 2-1 0,-1-1 3 31,1 2-6-31,2-1-1 0,-3 0-4 15,0 1 13-15,1 0-6 0,-1 1-3 0,-2 1-3 0,-3 4-2 0,1-1-1 16,-6 5 0-16,0 1 1 0,-5 4 0 16,0 0-1-16,-1 5 1 0,-4 0 2 15,3 5-2-15,-4 0-1 0,4 2 0 16,-1 3-1-16,0-1 0 16,1 3 1-1,1-1 4-15,-1 6 1 0,4 5 9 16,3 7 14-16,0-2-2 0,11-8 7 15,2-10-3-15,0-9-8 0,8-2-11 16,-1 3 1-16,4 0-5 0,4 2 0 16,1-2-2-16,2-5 12 0,2-2 11 15,1-3 8-15,5-6-5 0,-3-4-9 16,3-1 0-16,0-6-3 0,-3-3 7 16,0-8 0-16,-2-2-2 15,-3-4-8-15,-2-4-3 0,-6 1-5 16,-2-3-6-16,-3 2 0 0,-5 2-1 15,-5 6-1-15,-6 1-1 0,-4 5 0 16,-8 5-3-16,-8 2 0 0,-11 5 2 16,-7 1-4-16,0 2-15 0,5 5-11 15,11 0-5-15,9-1-8 0,6 0 2 16,3 1-20-16,-1 0-17 0,3 2-34 16,6 0-61-16,9 3-66 0,6-5-40 15,7-2-155-15</inkml:trace>
  <inkml:trace contextRef="#ctx0" brushRef="#br0" timeOffset="68401.05">12876 9792 315 0,'0'0'153'0,"-6"0"-67"0,4 0 10 0,-1 0-12 15,3 0-40 1,0 0-12-16,0 1 2 0,3 1 11 0,2-1-5 0,3 0 1 16,2 0 7-16,3-1-5 15,3 0-2-15,-1 0-7 16,6 0-9-16,-1 0-8 0,6 0-2 0,3 0-9 15,-1 0-1-15,0 0-2 16,3 2-3-16,6 2 0 0,-6-2 2 16,2 2-2-16,-4-2 1 0,-1 3-1 15,-2-2 0-15,0 3 0 0,-3-3 0 16,-5 1 0-16,0-1 1 0,-2 1 0 16,-3 0-1-16,-6 0-1 0,1 2 0 15,0 1 1-15,-8 4 1 0,0-1 3 16,0 7 6-16,-8 0 9 0,0 7 4 15,-5 0-5-15,-2 11-3 0,-6 9 0 16,-5 6 1-16,1 3-4 0,1-3 3 16,4-4-1-16,2-5 3 0,2-2-5 0,3-1-2 15,0-4-6-15,5-4-4 0,1-8 0 16,2-4-15-16,2-3-22 0,0 0-44 16,3 4-26-16,0-4-35 15,6-2-39-15,12-9-86 16,-3-3 2-16</inkml:trace>
  <inkml:trace contextRef="#ctx0" brushRef="#br0" timeOffset="68968.61">13739 9854 371 0,'0'0'108'0,"0"0"13"0,0 0-2 0,0-6-24 0,2 5-50 0,6 0-15 16,0-1 6-16,5 0 2 0,7 1-12 15,1-1 6-15,2 0 1 0,8-2-9 16,3 2-6-16,10-2-5 0,5-1-8 0,2 1 1 16,-4 1-4-16,-3 0 1 0,-5 1 0 15,-3-2-3-15,-3 2 1 0,-2 0-1 16,-10 1 0-16,-3 1 0 0,-2 0 0 15,-1 0 1-15,3 1-1 0,0 3 1 16,-2 0-1-16,-3 2 0 0,-3-1 1 16,-5 5-1-16,-2 1 1 0,-3 5 6 0,0 4 4 15,-8 3 1-15,-2 4-1 0,-3 3 0 16,-3 5-3-16,-2 4 2 0,-5 7 5 16,-5 8 5-16,-3-1 7 0,2-3 8 15,1-5 4-15,7-5-13 0,0-2-10 16,-2 1-8-1,5-6-5-15,3-3-3 0,2-9 0 16,5-3-23-16,0-2-24 0,3 4-25 16,-3 0-23-16,6 1-45 0,2 5-62 15,0-7-64-15,5-4-145 0</inkml:trace>
  <inkml:trace contextRef="#ctx0" brushRef="#br0" timeOffset="73206.07">2070 13202 1 0,'0'0'10'0,"0"0"9"0,0 0 14 0,0 0 10 0,0 0-13 16,-5-6 10-16,5 3 8 0,-3 3-11 15,3 0-10-15,0 0-11 0,0-1-7 16,0 1-4-16,0 0 3 0,0 0-3 16,0-1 1-16,0 1 2 0,0 0 5 15,0 0 8-15,0 0 14 0,-3 0 6 16,3 0 2-16,-2 0 0 0,2 1-2 16,-3 0-6-16,3-1-3 0,0 4-4 15,-2-4-8-15,2 0 4 0,0 0 5 16,0 0 10-16,2 0-3 0,6 0 5 15,-3 0 3-15,5-4-12 0,3 2-5 16,5-2-5-16,-2-2-6 0,2 3-5 16,3-2 0-16,-1 3-1 0,1 1-4 0,2 1 1 15,-2 0 2-15,5 0-1 0,-5 1 3 32,-1 4-5-32,3-1 2 0,-4 3-5 15,1-2 1-15,-4 4-1 0,-1 2-3 16,-4-1 0-16,1 2 0 0,-1 4 1 15,-6-1 1-15,0 2-2 0,-2 1 4 0,-3 0-1 16,0 2-2-16,-5 0 3 0,-3-1 0 16,-3 2-1-16,-4-1 1 0,2-2 1 15,-8 3-3-15,3-2 0 0,-2 2-1 16,-1 0 1-16,-2 0-2 0,-3-1 2 16,3 1-2-16,-1-1 0 0,1-1-1 0,-3 0 1 15,0-3 0-15,6 1-1 0,-4-4-2 16,4 4 1-1,-1-4 1-15,0-1 1 16,3-1-2-16,5-1 2 0,1 1 0 0,4-3 0 0,3-2-3 0,-1-1-1 16,6-1-3-16,0 1-3 0,8-1 10 15,3-1 17-15,1 4 13 0,9-3-1 32,5-1-7-32,0 0-9 0,2-2-3 15,1 1-2-15,2-2 0 0,0 0-2 16,2 0-4-16,3 0-1 0,-2 0-2 15,-3-2 0-15,0 0-17 0,-5 0-21 16,5-2-19-16,-8 1-31 0,3-1-43 16,-5 0-39-16,2-2-45 0,-8 1-59 15</inkml:trace>
  <inkml:trace contextRef="#ctx0" brushRef="#br0" timeOffset="73515.1">2119 13509 257 0,'0'0'275'0,"0"0"-210"0,0 0-21 0,0 0 15 16,2 0-34-16,6 0-5 0,0 0 46 16,5 0 26-16,2 0-9 15,6-2-10-15,0 1-20 0,7-3-18 16,0-3-13-16,4 1-14 0,4-1-5 16,8-1-3-16,5 1-15 0,2 1-40 15,-2 2-43-15,-5 1-41 0,0 3-50 16,-13-1-63-16,-5 1-119 0</inkml:trace>
  <inkml:trace contextRef="#ctx0" brushRef="#br0" timeOffset="74156.99">2814 13874 17 0,'0'0'262'0,"0"0"-182"0,0 0-26 0,0 0 2 31,0 0-3-31,8-33-7 0,-6 26-7 16,1 1 3-16,2-1 2 0,0 4-6 15,-2-1-2-15,-3 1-10 0,5 3-8 16,-5 0-4-16,2 2-4 0,-2 5 6 0,6 3 1 15,-6 6-2-15,0 6 5 0,0 4-2 16,0 3-4-16,-3 3-7 0,-2 4-2 16,0 6-4-16,-3-2 2 0,3-8-1 15,0-3-1-15,-1-7 4 0,1 3 7 16,-2 3 11-16,-1-5 1 0,3-1-4 16,-1-2-3-16,4-5-1 0,-3-2-5 15,5-4-6-15,-3-2-3 0,3-2-2 16,0-2 0-16,3-1 5 15,2-2 4-15,3 0 6 16,-1-3 6-16,6-4-2 0,3 2-9 16,4-2-5-16,1 1-3 15,2-1-1-15,1 0-1 0,1 0-3 0,1-1-7 16,3 1-19-16,-3-1-16 0,-1 1-22 16,-1-1-7-16,-4 0-22 0,1-1-27 15,0-3-13-15,-3 1-30 0,-8 1-104 16</inkml:trace>
  <inkml:trace contextRef="#ctx0" brushRef="#br0" timeOffset="74374.11">2804 14073 567 0,'0'0'79'0,"0"0"-29"0,0 0 55 0,0 0-22 0,41-4-32 0,-20-2-12 16,-1 2 3-16,6-3-23 0,-3 0-13 31,3-1-6-31,3-1-1 0,4-1-8 16,-4 3-37-16,4-1-41 0,-2 1-42 16,8-1-33-16,-3 1-32 0,-7 2-90 15</inkml:trace>
  <inkml:trace contextRef="#ctx0" brushRef="#br0" timeOffset="74808.02">3318 14072 410 0,'0'0'37'16,"0"0"-8"-16,0 0 82 0,-21 35-31 16,21-25-37-16,0-1-17 0,0 1 15 15,5 0 7-15,3-2-1 0,2-1 5 16,1-1 4-16,2-2-4 0,2 0-10 15,1-3-2-15,-1 1-2 0,3-2-6 16,0 0-8-16,0-3-10 16,-2 1-8-16,2-4 2 0,0 0 1 15,0-1 3-15,0-2-4 0,-5 0 1 16,-3 0-2-16,1 1-4 0,-3 1 1 16,-1-3-1-16,-4 1 0 0,-1 0-1 15,-2-2-2-15,-5 4-3 0,0 0-4 16,-5-1 0-16,-1 3-3 0,-4 1 0 15,-3 3 1-15,-3 1 0 16,1 5 5-16,-4 3-5 0,-2 4 9 0,1 2 0 0,-4 4 0 16,3-1 0-16,-2 6 0 0,2-2-1 15,5 0-1-15,1 1 2 0,4 2 0 16,3-3-1-16,6 0 1 0,1-3-2 16,6 1 2-16,3-2 0 0,5-2-1 15,2-4 1-15,6 0-26 0,2-4-48 16,7-2-23-16,1-3-27 0,3-2-8 15,12-7-76-15,-5-1-67 0</inkml:trace>
  <inkml:trace contextRef="#ctx0" brushRef="#br0" timeOffset="75358.23">3990 13989 448 0,'0'0'107'0,"0"0"-4"0,0 0 50 0,0 0-84 0,7-28-42 0,-9 21-12 16,-9-2-8-16,4 0-7 0,-6 3 0 15,-3 1 0-15,-2 3 0 0,-5 2 0 16,2 0 1-16,1 3 8 0,-4 5 1 15,1 1 8-15,2 1-5 0,1 1-8 16,-1 1-4-16,3-2-1 0,5 2 0 16,3-2-3-1,2 0-3-15,3-1-1 0,5-1-1 16,2 1-2-16,3-1 9 0,8-2 1 16,0-2 0-16,0 0 2 0,5 0-1 15,0-1-1-15,3 0 4 0,-3 1-1 16,3-1 6-16,-3 1 6 0,0 2-5 15,0-1 7-15,-2 2 0 0,-3 2 5 16,-1 0 12-16,-4 2 3 0,-5-1 3 16,2 1 5-16,-5 1-7 0,0-1-3 15,-5-1-9-15,2-1-6 0,-2 0-9 16,-5-2-1-16,-1 0 1 0,-2-1 1 16,1-2 0-16,-4 0-4 0,-5-1-5 0,1-1 0 15,-6-1-2-15,0-1-1 0,-2 0 1 16,-1 0-1-16,1 0-13 0,2 0-10 15,-3 0-9-15,6 0-15 0,3 0-5 32,1 0-16-32,7 0-31 0,4-1-23 15,3 1-26-15,5 0-19 0,5 0-43 16,3-2-88-16</inkml:trace>
  <inkml:trace contextRef="#ctx0" brushRef="#br0" timeOffset="75825.28">4176 13905 433 0,'0'0'41'0,"0"0"24"0,31-36 41 0,-18 21-71 16,-3 3-19-16,3 5 6 15,-5 2 10-15,-3 3-9 0,0 2 2 0,-3 2 5 16,1 5 16-16,-3 4 15 16,0 4 2-16,-5 4-8 0,0 1-14 0,-6 4-10 15,1 4-12-15,0 0-11 0,-3 2-5 16,2 2 0-16,-1 0-1 0,-1-1 0 16,0 1 0-16,0-1 5 0,0-2 8 15,2 0 10-15,-1-3 8 0,4-3 0 16,0 0 0-16,3-5-3 0,0-1-7 15,2-4-12-15,3-2-4 0,0-4-4 16,3 0-2-16,4-4 5 0,4 0-1 16,-3-3-1-16,7 0-1 0,3-5-1 15,0-1 0-15,3 0-1 0,0-3-1 16,2 1-9-16,3-2-33 16,0 0-20-16,-3-2-23 0,0 1-32 15,0 0-51-15,3-5-48 0,-8 5-51 16,-2-2-99-16</inkml:trace>
  <inkml:trace contextRef="#ctx0" brushRef="#br0" timeOffset="75992.1">4093 14075 718 0,'0'0'14'0,"0"0"46"0,0 0 75 15,0 0-75-15,41 0-34 0,-20-2-4 16,0-5 7-16,7 3-14 16,0-3-13-16,3 1-2 0,8-2-17 0,3-1-58 15,12 1-33-15,0-3-42 0,-15 5-52 16,-8-1-101-16</inkml:trace>
  <inkml:trace contextRef="#ctx0" brushRef="#br0" timeOffset="76342.5">5258 13430 650 0,'0'0'68'16,"0"0"43"0,39-1-41-16,-24-3-54 0,6 2-13 0,0 1 0 0,0 0-2 0,-1-1-1 15,3 2-4-15,-2 0-4 0,2 0 0 16,-2 2 4-16,5-1-10 0,-5 4-28 31,4-1-33-31,4 1-44 0,-6 2-41 16,-5-3-109-16</inkml:trace>
  <inkml:trace contextRef="#ctx0" brushRef="#br0" timeOffset="76526.24">5253 13669 1016 0,'0'0'151'0,"0"0"-49"0,0 0 9 15,0 0-80-15,0 0-10 0,47 8-5 16,-16-8-16-16,13-2-4 16,10-2-43-16,3-4-12 0,2-1-24 0,-5 3 1 15,1 1-22-15,1 0-40 0,1-1-43 16,-10 3-78-16,-11-2-201 0</inkml:trace>
  <inkml:trace contextRef="#ctx0" brushRef="#br0" timeOffset="79796.14">7398 13282 251 0,'0'0'92'0,"0"0"-16"0,0 0-9 0,0 0-24 0,5-28-19 16,-5 20-11-16,5 2 9 0,-2-2 4 15,-1-1 6-15,1 4 12 0,-1-3 11 16,1 1 6-16,-3 2 1 0,3-2-9 0,-3 3-8 0,0-3-7 16,0 0 1-16,-3 2 1 0,-2-2-13 15,0 2-7-15,-3-2-4 16,0-2-10-16,0 6-3 0,-5-1-1 0,-5 1-1 16,3 3-1-16,-3 3 2 0,-5 3-2 15,-1 5 5 1,-2 5 0-16,1 0 0 0,-4 6-4 15,3 5 1-15,-2 5-2 0,-3 8 0 0,2 6 0 0,6 3 0 16,5-5 0-16,8-4 0 0,5-6 2 16,5-5-2-16,0-5 1 15,5-5 4-15,5-4 6 0,3 5 9 16,3 0-3-16,7 1-6 0,0-3-5 16,5-4 0-16,6-5 2 0,7-2 17 15,-4-5 24-15,-6-2 1 0,-6-5-5 16,-1-3-4-16,2-6-2 0,2-3-3 15,-2-8 4 1,2-9-16-16,-2-15-6 0,-5-17-5 0,-6 0-6 0,-4 2-6 16,-9 13 0-16,-2 18-1 0,-2 7 1 15,-6 11 0-15,0-1-2 0,-5 1 1 16,-5-2-5 0,-5 3-13-16,-8 1-13 0,-11 6-17 15,-4 3-23-15,5 3-19 0,7 1-27 16,11 3-7-16,5-1-89 0,-6 9-62 15,1-3-17-15</inkml:trace>
  <inkml:trace contextRef="#ctx0" brushRef="#br0" timeOffset="80296.46">7933 13480 49 0,'0'0'44'0,"0"0"-7"0,2 0 24 0,1 0-1 15,-1 0-3-15,-2 0-1 0,0 2 20 16,3 1-8-16,-3-1 1 0,2 0 2 16,-2 2-5-16,3-1 0 0,0 2 2 15,-1 0-4-15,1-1-3 0,2 0-1 16,-2 2-9-16,-1-2-14 0,-2-1-10 0,0 1-11 15,0-1-6-15,0-3-1 0,-5 0-4 16,0 0 0-16,-3-7-2 16,0 2-1-16,1-3 3 15,-1-1 7-15,3-3 3 0,-1 2-8 0,1-1-6 0,3 0-1 16,-1 0-3-16,1 1-13 0,2 2-10 0,0 5-18 31,5-2-45-31,0 5-35 0,3 0-26 16,10 3-36-16,-3 2-33 0,1-3-146 15</inkml:trace>
  <inkml:trace contextRef="#ctx0" brushRef="#br0" timeOffset="80914.17">8713 13097 396 0,'0'0'53'0,"0"0"47"0,0 0-20 0,0 0-19 16,0 0-26-1,0 0 5-15,18-16 9 0,-18 13-12 0,0 1 0 16,0 1 13-16,0-1-4 0,-5 0 3 16,0 0-7-16,-1-1-4 0,-4 3-4 15,5-1-9-15,0 1-8 0,-3 0-4 0,0 0-7 16,1 1-1 0,-4 5-5-16,1-1-1 0,2 3 1 0,-2 2 0 0,-1 2 1 15,-1 2 1 1,-4 3-1-16,3 0 2 15,-2 1 2-15,2 6-2 0,0-1-2 16,2 5-1-16,-1 7 0 0,1 10 1 16,3 6 0-16,8 1 6 0,3-7 11 15,7-7 6-15,3-11 0 0,3-6 0 16,-6-6-10-16,6-2 1 0,-1 3 11 16,3-2 21-16,5-2 4 0,-2-1 5 15,0-6 3-15,-3-3-8 0,0-3-11 16,-3-6 3-16,-2-4-5 0,-2-1-11 15,-3-4-2-15,-6 0-5 0,-2-3-9 16,-5-1-5-16,-3-1-4 0,-5 6-2 16,-5 2-3-16,-3 3-2 0,-4 5-1 15,-12 3 0-15,-4 2 3 0,-8 5-5 16,-3 2-14-16,14 1-13 0,9-3-11 16,14 0-9-16,-1-1-14 0,-2 2-10 15,3 0-21-15,2 2-20 0,7-3-24 16,6 1-66-16,19-4-48 0,1 3 5 15,6-4-96-15</inkml:trace>
  <inkml:trace contextRef="#ctx0" brushRef="#br0" timeOffset="81431">8956 13192 244 0,'0'0'120'0,"0"0"27"0,0 0-29 0,-8-10-21 15,8 8-6-15,0 1-29 0,3-1-14 16,2-2-4-16,3 1 4 0,2 1-5 15,0 0 0-15,3-3 1 0,0 3-10 16,3-2-10-16,2 0-4 0,0 2-8 16,2-1 6-16,4 1-1 0,-4 2-3 15,1-2 0-15,2 2-1 0,-2 0-4 16,-3 2-4-16,0 0-2 0,0 1-1 16,-2 1-1-16,-3 0-1 0,-6-2 1 15,1 2 2-15,-3 0 0 0,-2 1 4 16,-1 3 5-16,-2 1 0 0,-2 2 4 15,-6 3 0-15,0 3 1 0,-2 3-2 16,-3 2-4-16,-2 1-4 0,-1 4-4 16,3 0-3-16,-2 0 2 15,2 2-2-15,0-2 0 0,3 3 2 16,-1-4-1-16,3 1-1 0,-2-2 0 16,5-1-17-16,0-2-30 0,5-3-17 15,0-3-17-15,0-1-30 0,5-4-38 16,10-6-35-16,-4-1-47 0,4-4-87 0</inkml:trace>
  <inkml:trace contextRef="#ctx0" brushRef="#br0" timeOffset="81898">9454 13200 395 0,'0'0'152'0,"0"0"-48"0,0 0 62 0,0 0-87 16,0 0-26-16,39-30-19 0,-26 21-9 15,3 4-8-15,2-2-7 16,-3 2 15-16,3-2 3 0,3 0-3 0,-3 3 9 15,0-1 2-15,3 2-2 16,0 0-3-16,-1 1-5 0,-2 0-8 16,-2-1-6-16,2 2-6 0,-3 1-5 15,-4 0 1-15,-1 1-2 0,-2 3 0 16,-3 1 0-16,-2 3 2 0,-3 0 3 16,0 3 8-16,-3 2 5 0,-5 3-4 15,0 3-3-15,-2 5-7 0,0 1 0 16,-1 2 2-16,-1 2-3 0,1 2-2 15,-2-2 2-15,0 0-3 0,0-2 3 16,1 2-2-16,-1-1 0 0,-3-2 0 16,3 2-1-16,0-1 0 15,-2-1 0-15,2-2-1 0,0 2-14 0,3-5-22 0,2 0-27 16,0-6-32 0,6 4-38-16,2-2-57 0,0-2-64 0,0-4-111 0</inkml:trace>
  <inkml:trace contextRef="#ctx0" brushRef="#br0" timeOffset="82532.21">10392 13418 19 0,'0'0'11'0,"0"0"-9"0,0-6 1 0,0 4-2 0,0 0 0 16,0-1 1-16,0-1 13 0,0 3 1 15,0 0 5-15,0 0 5 0,0 1 4 16,0-1 17-16,0 1 1 0,-2-1-20 16,2-1-8-16,0-1-9 0,0 3-6 15,-3 0-4-15,3-2-1 0,0 1 1 16,-2 0 0-16,2-1 14 0,0 2 20 16,-3 0 15-16,1 0 1 0,-1 0 7 0,0 0 3 15,1 0 9 1,-3 0 8-16,2 0 9 0,3 2-2 15,0 0-13-15,3-1 3 0,7 0 7 0,5-1-11 0,9 0-9 16,9 0-9-16,14 0-9 0,12 0-10 16,1-2-7-16,-1 1 3 0,-7 1-7 15,-6 0-5-15,3 0-8 0,-2 1-8 16,-1 0 4-16,1 0-6 16,-3-1-1-16,-3 1-6 15,-2 1-23-15,0 1-18 0,-6-3-17 0,-7 0-41 16,-3 1-39-16,3-1-59 0,-8 0-69 15,-2 0-120-15</inkml:trace>
  <inkml:trace contextRef="#ctx0" brushRef="#br0" timeOffset="86385.77">11987 13159 274 0,'0'0'53'0,"0"0"11"0,0 0 17 0,0 0-19 0,0 0-22 15,0 0 6-15,28-25 5 16,-23 19 5-16,-2 2 14 0,-1-2-10 0,-2 0-11 15,0 0-6-15,0 2-10 0,-2-2-7 16,-1 1-4-16,-2 0-1 0,0 3-8 16,-3-1-7-16,0 1-3 0,1 1-2 15,-6 1 3-15,2 1 0 0,-1 4-4 16,-1 3-1-16,-3 5 0 16,-2 0 0-16,0 8 1 0,-3 0-3 0,1 6 3 0,-1 0 0 15,0 4 0-15,6 1 0 0,-3 7 0 31,5 2 0-31,5-4 2 0,3-4-2 16,5-7 9-16,2-4 17 0,6 3 17 16,2 1 5-16,6-4-5 0,5-2-3 0,-1-5-6 15,6-2-6-15,0-3-6 0,0-6-2 16,0-3-1-16,2-1 2 0,-5-5 14 16,1-5-6-1,-1-5-7-15,0-2 1 0,-5-9 0 0,0-5-7 0,3-14-13 16,-8-10-1-16,-5-3 0 0,-6 7 1 0,-4 8-2 15,-1 15-1-15,-7 5-1 0,5 8 1 16,-6-1-2-16,-2 2-2 0,-2-5-4 16,-6 2-7-16,-5 2 1 0,0 5-11 15,-2 4 0-15,-3 2-5 0,3 3-16 16,-1 1-20-16,3 5-7 0,6 1 0 16,2 3-30-16,5 1-34 0,5 8-58 31,5-3-25-31,3 1-71 0</inkml:trace>
  <inkml:trace contextRef="#ctx0" brushRef="#br0" timeOffset="86869.7">12462 13496 390 0,'0'0'146'0,"0"0"-50"0,8 3 3 0,-3-2-33 16,-2 0-30-16,-3 1-3 0,5 0 1 16,-5 0-12-16,0-2-8 0,0 3 1 15,0-3 12-15,-5 2 4 0,-1-2 1 16,-1 0-8-16,2-2-7 0,-3-1 4 15,0 0 4-15,5-2 5 0,-2-1-4 16,3-2-11-16,2 1-9 0,0 0-4 16,0-1-2-16,2-1-7 0,3 4-16 15,1 0-14-15,-1 4-20 0,3 1-23 16,-3 2-32-16,10 8-56 0,-2-1-69 16,-3 0-133-16</inkml:trace>
  <inkml:trace contextRef="#ctx0" brushRef="#br0" timeOffset="87546.16">13219 13044 223 0,'0'0'105'0,"0"0"-43"0,0 0 40 0,0 0-24 0,18-35-40 15,-15 28-19-15,-3-2-2 0,0 4 11 16,0-2 6-16,0 2 7 0,-3 1 0 16,1 2-11-16,-3 2 4 0,-1 0 0 15,-1 0-4-15,-1 0-7 0,-2 3-9 16,-1 4 1-16,1 0-9 0,-3 3-3 16,-3 2-2-16,-2 1-1 0,3 5 1 15,-6 0 0-15,-2 5-1 0,0 1 1 0,2 4 0 16,-5 7 1-16,3 9 0 0,0 7 2 15,2 3 2-15,8-2 10 0,5-6 13 16,3-8 5-16,5 1-8 0,0-4-6 16,3-4 1-16,5-4-8 0,-1-4-5 15,1-8 0-15,5 2 2 0,0 0 2 16,5 1 3-16,5 2 7 0,-2-5 10 16,5-3 29-1,2-7-18-15,-2-1-15 0,0-4 0 16,0 0-10-16,-1-6 2 0,-1-3-7 15,-1-3 1-15,-5-5 1 0,-2-3-3 16,-1-2-2-16,-5-1-6 0,-4-1 1 0,-4 1-2 16,-4 4-2-16,-6 1 0 15,-8 4-1-15,-4 3-3 0,-11 1 1 16,-11 2 0-16,-9 2-1 0,-1 4 2 16,3 2-1-16,2 5-11 0,6-1-2 15,5 3-2-15,5-3-5 0,5-2-14 16,8 2-18-16,0-1-16 0,-3 1-7 15,6 2-25-15,-3 1-33 0,7-2-46 16,3 5-30-16,6-3-66 0</inkml:trace>
  <inkml:trace contextRef="#ctx0" brushRef="#br0" timeOffset="91690.93">6747 14600 41 0,'0'0'34'0,"0"0"-5"0,0 0 4 0,0 0 10 16,0 0 2-16,0 0-1 15,0-3 12-15,0 2-11 0,0 0-2 0,0-1 0 0,0 2-8 16,0-2 1-16,-3 2 4 0,3-1 4 16,-3 0 0-16,3 1-3 0,0 0-6 15,0 0-9 1,0 0 1-16,0 0-2 0,0 0-5 0,0 0-2 16,0 0 0-16,0 0 3 15,6 1 4-15,-1 0 0 0,0-1-3 16,5 0 3-16,-2 2 0 0,5-2-4 0,2 0 1 0,3 1-1 0,3-1-5 15,2 1 1-15,8-1-8 0,6 0-4 16,9 0-2-16,11 0-2 0,5 0-1 31,0 0 2-31,-3 0-2 0,-4 0 0 16,4-1-3-16,1 1 3 0,4 0 0 16,6 0 1-16,2-1-1 0,1 1 0 15,4-2 2-15,-2 1-2 0,5 0 1 16,3-3-1-16,0 2 0 0,4-2 2 15,4 1 0-15,-3 0-1 0,2 2 5 16,3-1 1-16,3 0 0 0,-1 0-3 16,6-2 14-16,-3-1-6 0,3 1-4 15,0 0 8-15,2 2-9 0,3-2-7 16,3-1 3-16,-3 1-2 0,5 0-1 16,-3 0 0-16,6 1 0 0,0 0 1 15,-1-1-1-15,1 4 1 0,0-4 3 16,2 1-2-16,0 0 2 0,6 1 15 15,-1-2-6-15,1 1-4 0,2 1-9 16,2 2 6-16,1-3-4 0,-1 2-2 16,1 1-1-16,2 0-1 0,0 0-2 15,-2 4 2-15,0-2 0 0,-1 3-1 16,-2-2 3-16,0-1-1 0,-2 1 1 16,-6-1 0-16,0 0-1 0,-2 0 1 15,-3-2 1-15,-2 0-1 0,-9 0 1 16,-4 0-1-16,0 0 0 0,-9 0 0 15,-6 0 0-15,-9 0 0 0,-7 0-13 16,-9 0-43 0,-9-3-64-16,-6-3-101 0,-15 1-118 15</inkml:trace>
  <inkml:trace contextRef="#ctx0" brushRef="#br0" timeOffset="97330">6721 17179 245 0,'0'0'73'0,"0"0"-41"0,0 0 28 0,2-1 2 16,-2-3-20-16,0 0 5 0,5-2 5 16,-5 2 1-16,6-4-13 0,-4 3 11 15,3-3-3-15,3-1-3 0,-3 1 3 16,3 2 0-16,0-3-3 0,2 1-7 16,0-1-3-16,1 2-4 0,-1-1-6 15,3 0-2-15,-3-1-9 0,1 3-3 16,2-1-5-16,0-1-2 0,0 3-1 0,-3-2-2 15,0 3-1-15,-2-1 1 16,0 4-1-16,-1-1 0 0,-1 2 0 0,-1 0-2 16,0 2-1-16,-2 1 1 0,2 4 2 15,0 1 0-15,-3 2 1 0,1 2 2 16,0 0-1-16,-1 5-1 0,3-2 0 16,-2 4-1-1,0 0 1-15,-1 1 0 0,1-2 0 16,2 7-1-16,0-4 1 15,-2 0-1-15,2 0 0 0,-3 0 0 0,6 1 0 16,-3-1 2-16,3 1-2 0,-3-2 0 16,3-1 1-16,-3-1 0 0,0-1-1 15,3-1 2-15,-5-1 0 0,4-3 4 0,-1-2-3 16,-1-1-2-16,0-5 2 16,0 1 1-16,0-5 1 0,0-1 5 0,3-5 2 15,-3-4 5 1,3-1-4-16,-3-2 4 0,3-5-3 15,0-1 1-15,-3 1-4 0,3-6-2 0,-1 1-3 0,-1 0-1 16,1-4 0-16,1 2-1 0,-3-3-1 16,3-3 1-16,0-3 0 0,-1-7-3 15,6-4-1 1,0-4 3-16,-2 12-2 0,-4 5 2 0,1-3 0 0,3-1-1 16,-1-7 0-16,3-7 0 0,-3 8-1 15,-2 3-1-15,2 3 0 0,1-2 0 16,-1 3 0-1,-2-3-1-15,2 2 1 0,0-3 0 16,-2 1 1-16,2 1-1 0,-2 1 1 16,2-2-1-16,-2 1 0 0,0 1 1 15,0-3-1-15,-1 2 0 0,4 0 2 16,-1 1-4-16,-2-1 2 0,0 3 0 16,2 4 0-16,-5 6 0 0,3-5-1 15,0 7 1-15,-1-2 0 0,1-4 0 0,0 6 0 16,2-5 0-16,1-3 0 0,-1 1 0 15,3 0 0-15,-3 0 0 0,0 0 0 16,1 2 0-16,2-3 0 0,-3 5 0 16,0-3 0-16,1 2 0 0,-3 0 0 15,-1 2 0 1,1-3 0-16,0 4 0 0,2 0-1 0,-5 0 1 0,0 2 0 0,6 0 0 31,-6 2 2-31,3-1-2 0,-6 2 0 16,3 1 0-16,1 1 0 0,-4 4 2 15,3-3-1-15,-2 2-1 0,0 1 0 16,-1 1 1-16,1 2 3 0,-3 2 2 16,2 0 0-16,1 0 0 0,-3 1-2 15,2 2 0-15,1 1-2 0,0 3-1 16,2-4 0-16,-3 2-1 0,4 0 0 16,-1 0 0-16,2 2 0 0,1-1 1 15,3 1 0-15,1 0-1 0,4 1 0 16,-1-1 0-16,4 0 1 15,1 0-1-15,1-1 0 0,5 1 0 0,2 0 0 16,11-3 0-16,5 2 0 16,10-4 0-16,3 1 0 0,2 0 1 0,-7 1-1 0,0 2 1 15,2 0-1-15,0 0 0 0,6-1-1 16,-3 0 1-16,5 0 2 0,5 1-2 31,0 0 0-31,3-3 1 0,2 2 0 16,-2-2-1-16,5 2 1 0,-3 0-1 0,3 0 1 15,3 1 0-15,4-2 0 0,-2 3 4 16,0 0-1-16,-2 0 1 0,2 0 1 16,0 0-5-16,3 0 1 0,2 0 2 15,3 1-3-15,0 1-1 0,0-1 0 16,2 0 0-16,3-1 2 0,3 2-2 16,4-2 5-16,-1 0-4 0,-4 1 0 0,6 0 0 15,0 0-1-15,2 3 1 0,1-4 9 16,1 2 0-16,1 2-1 0,0-3 1 15,0 3 0-15,0-1-4 0,3 1 1 16,-6 2-5-16,3-1-2 16,0 0 0-16,-3 0 0 0,3 0 0 15,-2-2 1-15,-6 0-1 0,0 1 2 0,-8 0 2 16,-2-1 1-16,-5 0 1 0,-3 1-5 31,-8-3 0-31,-2 2-1 0,-8 0 0 16,-5-3 0-16,-3 0 0 0,-7 0-1 15,-8 0 1-15,-8 0-7 0,-11 0-10 16,-2 0-16-16,-5 0-22 0,0-3-38 16,-2 0-52-16,1-5-83 0,-6 1-143 0</inkml:trace>
  <inkml:trace contextRef="#ctx0" brushRef="#br0" timeOffset="99899.4">8119 15867 216 0,'0'0'41'0,"0"0"-18"0,0 0 27 0,0 0-16 0,0 0-10 16,20-5-1-16,-17 4 14 0,-1 0 4 0,1 0 9 16,-3 1 3-16,3 0-7 0,-3 0 5 15,0 0 2-15,0 0 1 0,0 0 1 16,0 0-6-16,0 0 2 0,0-1-5 16,0 0-15-16,-3-3-12 0,3 0 1 15,-3 0 9-15,1-2 2 0,-1 3-1 16,1-4 1-16,-1 3-1 0,1-2-4 15,-4 4-11-15,-1-1-1 0,1 0-3 16,-4 2-1-16,0 1-7 0,-1 4-3 16,-4 1 0-16,-1 5-1 0,1 4 0 15,-3 2 1-15,0 5-1 0,0 5 1 16,5 0-1-16,0 1 1 0,2 0 0 16,4 2-1-16,4-4 0 15,3 3 1 1,0-5 1-16,8 0-1 0,2 0 4 0,3-4-4 0,0-1 5 0,5 0-2 31,0-6-2-31,3-3 3 0,0-5 1 0,-1-2 11 0,4-2 15 0,-1 0 7 16,-3-6-4-16,1-2-1 15,-5-4 3-15,2-5 3 0,-3 0-7 16,-2-9-2-16,-3 1-2 0,1-11-3 16,-6-6-8-16,-5-5-12 0,0-3-2 15,-5 7 2 1,-6 11 2-16,1 10-4 0,2 5 3 15,1 6-5-15,-6 0-1 0,-5-2-1 16,-3-1-3-16,0 6-3 0,-2 1-13 16,-3 4-15-16,6 2-8 0,-1 1-17 15,0 1-31-15,3 2-22 0,5 4-24 16,5 1-31-16,3 8-62 0,3-3-38 0,2 0-122 16</inkml:trace>
  <inkml:trace contextRef="#ctx0" brushRef="#br0" timeOffset="100431">8462 16118 92 0,'0'0'172'0,"3"1"-80"0,-3-1 31 0,2 1-27 0,1 0-18 0,0 0-17 15,-3 1 1-15,5-1-5 0,-5 0-21 0,0-1-19 16,0 1-2-16,0-1 6 0,0 2 7 15,0-2 3-15,-3 0 1 0,-2 0-7 16,2 0-10-16,1-2-4 0,-3-1-4 16,2 0 6-16,1-4 2 0,-1 2-1 15,3-3 2-15,0-2 0 0,3 2-7 16,-1 2-1-16,3-1-3 16,0 3 1-16,1 1 2 0,-1 2-3 0,0 1 1 0,3 1-2 15,-6 6-4 1,3-2-2-16,-2 3-11 0,2 1-33 15,0 0-25-15,-2 1-32 0,2 0-41 0,0-2-71 0,-2-2-100 16</inkml:trace>
  <inkml:trace contextRef="#ctx0" brushRef="#br0" timeOffset="101033.86">8886 15776 222 0,'0'0'85'0,"0"0"-15"0,0 0 15 0,0 0-32 15,36-24-20-15,-28 19 7 0,-3 3 7 16,0 0-3-16,-2 1 4 15,2-2 5-15,-2 2 3 0,-1-1-8 0,1 2-6 0,-3 0-10 32,0 0-6-32,0 0 0 0,0 0-4 15,0 2-1-15,0-1-2 0,-3 1 7 16,-2 0-6-16,2-1-4 0,-2 2-8 16,0 3-5-16,-3-2-1 0,3 5-2 15,-5 1 1-15,0 0 0 0,-3 1-1 16,0 3 1-16,0 3-1 0,-3 0 0 15,1 3 0-15,2 1-1 16,-3 0 1-16,6 3 0 0,-3-1 0 0,3 0 1 0,2 3-1 0,0-1 1 16,6-3 0-16,-1 2 8 0,3-2 4 15,0-1-2-15,5-1-1 0,6-3 0 16,-4 2 2-16,9-5 21 0,-3 2-5 31,5-5 8-31,0-1 22 0,0-6-8 0,3 0-12 0,-1-4 0 0,1-2 1 16,-3-2-5-16,0-5 0 0,-2-2 7 31,-3-2-9-31,-6-4-5 0,1 1-5 16,-5-4-4-16,-3 2-1 0,-3 2-7 15,-5 3-9-15,-5 4-1 0,-2 4-3 16,-3 3-1-16,-5 0-3 0,-1 2 4 16,1 2-6-16,0 1-7 0,0 5-11 15,2-1-6-15,3 1-12 0,2 1-12 16,3 1-22-16,3-1-40 0,8-2-53 15,4 3-58-15,3-2-77 0,6-1-87 0</inkml:trace>
  <inkml:trace contextRef="#ctx0" brushRef="#br0" timeOffset="103433.91">10013 15696 269 0,'0'0'78'0,"7"-5"-41"0,-1 2 26 0,-1-1-10 16,0 1-9-16,3 2-6 0,-6-4 11 16,3 1 15-16,-2 2 5 0,2-1 9 15,-2 1-5-15,-1-1-11 0,1 2 1 16,-3 1-8-16,0-1-10 0,0-1-12 16,0 0-12-16,0 1-6 0,0-1-4 15,0 2-3-15,0 0-3 0,-3 0-1 16,-2 0-2-16,-3 3 0 0,-2 4 2 0,-3 4 3 15,-2 5-2-15,-1 3-3 0,-5 5-1 16,-2 7 1-16,-5 13-2 0,-3 16 0 16,0 4 0-16,10 1 1 0,0-4-1 15,8-6 1-15,6-2-1 16,-1 5 6-16,3-5-1 16,5-1 1-16,0-6-1 0,2-2-3 0,6-3 0 0,5-7-1 0,-3-6 0 31,3-5-1-31,0-6-6 0,0-5-27 15,3-1-24-15,2-1-18 0,2-2-48 16,4-6-44-16,7-9-49 0,-5-2-10 16,-3-3-133-16</inkml:trace>
  <inkml:trace contextRef="#ctx0" brushRef="#br0" timeOffset="103786.44">10364 15880 499 0,'0'0'104'0,"0"0"-30"0,0 0 79 16,8-35-54-16,-6 23-37 0,4 1-15 15,-1 0-7-15,-3 2-1 0,1 2-8 16,-3-1-1-16,0 6 0 0,0 1 0 15,0 1-7-15,-3 3-16 0,1 7-3 16,-9 3 12-16,4 6 7 0,-6 6 1 16,-3 11-3-16,-2 8-5 15,0 10-7-15,3 1-6 0,4-2 2 0,3-8-5 16,3-7 0-16,0-1-15 16,5-4-26-16,0-5-12 0,0-5 5 15,0-8-15-15,3 0-36 0,4 0-32 16,-1 3-19-16,9 1-45 0,-2-8-100 0</inkml:trace>
  <inkml:trace contextRef="#ctx0" brushRef="#br0" timeOffset="104053.73">10488 16049 623 0,'0'0'122'0,"0"0"-21"16,0 0 17-16,0 0-42 0,0 0-11 15,0 0 3-15,39-4-10 0,-19 4-1 16,1-2-5-16,2 2-21 0,3-3-20 16,-2 3-7-16,1 0-4 0,1 0-5 15,0-1-32-15,2 1-29 0,1-1-29 16,-1 0-41-16,16 0-67 0,-8-3-75 15,-5 0-121-15</inkml:trace>
  <inkml:trace contextRef="#ctx0" brushRef="#br0" timeOffset="104537.29">11514 15930 298 0,'0'0'128'0,"0"0"-53"16,0 0 34-16,0 0-33 0,0 0-13 16,0 0-16-16,0 0-19 0,5-20-10 0,-10 17-3 15,-3 0 1-15,0 1 1 0,1 1-6 16,-6 1 6-16,2 0 10 0,1 0-5 15,-3 5 0-15,0-1 16 0,-2 2-36 16,2 2 0-16,2 3-2 0,-4 2-1 16,-1 2 0-16,3 2 1 0,3-1-3 15,0 5 3-15,-1 0-4 0,6 1 4 16,0 1 2-16,3-1-1 0,2 2 2 31,2-3 14-31,3 0 12 0,3-4-4 16,2 1-5-16,3-4-1 0,3 0-1 15,-1-8 4-15,1 1 9 0,-1-6 3 16,3-1 5-16,1-3 8 0,-4-7 3 16,3-1-13-16,-5-6-1 0,3-4 0 15,-6-2-5-15,0-11-5 0,-2-11-7 16,2-3-10-16,-7 3-6 0,-3 13-3 16,0 15-3-16,-5 9-4 0,-3-2-8 15,0 2-17-15,0 1 13 0,-4 1-53 16,1 6 13-16,-2 0-57 0,3 6-56 15,0 2-41-15,4 10-28 0,6-1-54 16</inkml:trace>
  <inkml:trace contextRef="#ctx0" brushRef="#br0" timeOffset="105004.37">11863 16229 220 0,'0'0'229'0,"0"0"-125"0,0 0 15 0,10 6-42 0,-7-3-10 0,-1-2-11 16,1 2-6-16,-1-1-5 0,-2 0-14 15,0-1-14-15,0-1-3 0,0 1-4 16,-5 0-3-16,0 0-1 0,0 0-6 0,-3 2-2 16,0-2-17-16,1 0-18 0,-1-1-26 15,3 0-14-15,-3 0-30 0,3 0-40 16,2-1-52-16,-2-3-161 0</inkml:trace>
  <inkml:trace contextRef="#ctx0" brushRef="#br0" timeOffset="105608.83">12441 15907 309 0,'0'0'98'0,"0"0"-26"0,0 0 39 15,0 0-57-15,0 0-12 16,0 0 4-16,16-18 3 0,-16 14 8 0,0-1-5 15,0 4-3 1,0-3-5-16,-3 3 2 0,1-1-2 0,-1 1-2 16,1 1-12-16,-1-1-5 0,0 1-3 15,-2 0-2-15,-2 1-1 0,-1 3-10 16,-3 1-8-16,4 3-1 16,-6 0 1-16,0 2-2 0,0 1-4 15,0 4-5-15,-2 0 2 0,-1 3 0 16,1 4 4-16,2 0 4 0,0 5 1 15,-3-3 0-15,3 5 6 0,3-2 14 16,-3 1 1-16,5 0 5 0,6-2-1 0,-3-1-13 16,5-3-3-16,0-1-2 15,5-5-6-15,2 1 2 0,1-5 5 16,3-1 30-16,1-4-5 0,4-5-5 16,-1-2-4-16,6-1 0 0,-3-6-1 15,-2 1 4-15,-1-6 13 0,-2-4-4 16,0-3-17-16,-5-3-8 0,0 1-9 15,-6 0-3-15,1 1 0 0,-6 7-2 16,-7 2 0-16,-3 2-11 0,-3 3-1 16,-7 2 0-16,-3 4 2 0,3 0-6 15,-3 0-23-15,3 2-19 0,0 4-13 16,2-2-24-16,3 4-28 0,2 0-65 16,4-3-93-16,6 1-33 0</inkml:trace>
  <inkml:trace contextRef="#ctx0" brushRef="#br0" timeOffset="106055.51">12550 15664 594 0,'0'0'102'0,"0"0"47"0,0 0-45 0,28 4-59 0,-20-1-8 16,5 5 6-16,-5 0-15 0,2 4-8 15,1 3-12-15,1 5-6 0,1 10 0 16,5 11 1-16,1 13 9 0,1 3 9 15,-2 2-4-15,-2-6-7 0,-3-7 0 16,-6 0-4-16,1-2 3 0,-5-2 10 16,-3 0-1-16,-5-2 2 0,-6-2-4 15,1-3 6-15,-8-5-9 0,2-4-8 16,3-6 3-16,-2-6-3 0,2 0-1 16,-5-2-4-16,-3 1-1 0,-2-3-19 15,-3 0-2-15,3-3-19 16,-3-4-12-16,3 1-17 0,2 0-29 0,3 0-32 0,0 2-38 15,5-1-19-15,5 3-46 0,6-4-89 16</inkml:trace>
  <inkml:trace contextRef="#ctx0" brushRef="#br0" timeOffset="107006.3">7878 16689 145 0,'0'0'154'0,"-2"0"-65"0,-1 0 14 16,3 0-32-16,0 0-19 0,0 0-8 16,0 0-1-16,0 0-5 15,0 0-5-15,0 0-1 0,0 0 1 0,3 0 5 16,-1 0 3-16,1 0-3 0,2 0-9 16,0 0-6-16,3 0-7 15,5 0-3-15,0 0-5 0,7 0-1 0,1 1-4 16,5-1 2-16,10 1 3 0,13 0 7 15,18 3 4-15,8-3 0 0,0-1 1 0,5 2-5 16,-5-1-3-16,8-1-5 0,7 0-7 16,6 0 2-16,10 0 0 0,0 1-2 15,8-2 1-15,7-1 1 0,3 1 1 32,8 0-1-32,5-3 1 0,5 4-2 15,5 0 1-15,3 0-1 0,3 4 7 16,-4-2-5-16,6 0-2 0,-5 5 0 0,5-3 2 15,-2 6 0-15,2-2-2 0,-3 1 0 16,-4 1 1-16,-4 1-2 0,-2-2 0 16,-7-1 0-16,-6 2-2 0,-8-1-2 15,-7 2-2-15,-5-1-6 0,-6 0 7 16,-10-3-13-16,-10-3-27 0,-11 4-26 16,-7-5-31-16,-9 6-29 0,-12-3-37 0,-7-2-13 15,-14-3-84-15</inkml:trace>
  <inkml:trace contextRef="#ctx0" brushRef="#br0" timeOffset="107790.5">9307 17118 109 0,'0'0'25'0,"0"0"-23"0,11-3 50 0,-6 2 8 15,-3 1-7-15,1-2 15 0,-1 1-3 0,-2 1-11 16,6-1 7-16,-6 0 8 0,2 1 6 16,-2 0-3-16,0 0 1 0,3-1-9 15,-3 1 13-15,2 0-11 0,-2 0-18 16,0 0-6 0,0 0-11-16,0 0-10 0,0 0-3 0,-5 1-10 0,3 1-5 15,-9 5-2-15,1 0 0 0,-3 0 0 16,-2 7 0-16,-1-1-1 0,-2 0 1 15,0 5-2-15,0 1 1 0,0-3 0 16,2 3-2-16,3-1-4 16,3-3 0-16,5 3-3 15,2-4 8-15,3 2 1 0,3-2 0 0,7-2 1 16,0-1 1-16,9-1 2 0,-4 0 1 16,6-4 3-16,-1-2 2 0,4 2 2 15,-1-3 9-15,-2-1 2 16,-1 1 5-16,1 0 2 0,0-1-2 0,-3 0-5 15,-3-1-5-15,1 4-6 0,-6-2-2 16,0 1-2-16,-5 3 1 16,3-1-5-16,-5 1 0 0,-3 2 0 0,-3 2-4 15,-5 0 2-15,-2 0 0 0,-5 3-2 16,-3 0-6-16,-3-1-13 0,-8 1-9 16,-4 2-4-16,-8-2-17 0,-6 3-15 15,-2-3-11-15,5 0-16 0,10-8-26 16,14 0-32-16,4-5-20 0,-2-1 0 0,3-4-89 15</inkml:trace>
  <inkml:trace contextRef="#ctx0" brushRef="#br0" timeOffset="108074.01">9426 17174 474 0,'0'0'75'0,"0"0"-17"0,0 0 80 0,0 0-26 0,8-7-29 0,-3 2 9 16,3 3-21-16,2-4-17 0,3 2-12 16,0-3-16-16,2 4-17 0,4-2-8 15,-1-1-1-15,5 4-9 0,3 0-19 16,0-1-19-16,12 3-37 0,6 4-47 15,8 0-55-15,-8 2-35 0,-8-2-116 16</inkml:trace>
  <inkml:trace contextRef="#ctx0" brushRef="#br0" timeOffset="108607.91">9930 17304 445 0,'0'0'41'0,"0"0"76"0,0 0-54 16,0 0-30-16,0-41-5 15,8 25 0-15,2 3-5 0,-2-1 0 0,5-2 14 16,-3 4 14-16,3 0-4 0,0 1-11 15,2 2 0-15,-2 0-15 0,0 6 5 32,0-2-11-32,0 3-4 0,0 1 2 15,0 1 2-15,0 2 1 0,0 5-3 16,-3 2-7-16,3 2-2 0,-5 3-2 16,-1 5-1-16,4 1 0 0,-9 4-1 0,4-1 0 15,-4 4 2-15,-2-2-1 16,0 4 0-16,-2 0-1 0,-9-4-1 15,1 3-11-15,-6-4-6 0,1 2 6 0,-6-2 6 16,6-1 6-16,-6-2 0 0,3 0 0 16,0-2 5-16,0-6 4 0,5-1 1 15,0 0 2-15,3-4-4 0,2 0-2 16,3-3 3-16,5-1 7 0,0-2 7 16,2-1 14-16,11-1 24 0,3 0-8 15,4 0-8-15,6 0-5 0,8-1-1 16,7-2-9-16,6-2-11 15,4 2-10-15,-4-1-6 0,-6-1-3 16,-2 2-12-16,0-1-43 0,-1 0-18 0,1-1-25 0,-5-1-30 0,2 0-54 31,-5 0-53-31,-10-1-56 0,-6 4-113 16</inkml:trace>
  <inkml:trace contextRef="#ctx0" brushRef="#br0" timeOffset="109091.84">11013 17236 534 0,'0'0'59'0,"0"0"8"0,0 0 93 0,33-32-83 0,-25 22-33 0,-3-2 1 0,-5 1-12 15,0-1-15-15,0 0-4 0,-2 0-1 16,-6 3 10-16,-3 1 6 15,1 1-2-15,-3 5-5 16,-2 2-5-16,-1 0-4 0,-5 7-5 0,3 3-3 0,-5 3-3 31,0 4 0-31,0 2 1 0,2 5-2 16,0 1-1-16,1 2 0 0,4 0 0 0,1 3 1 16,4 0 1-16,6 0 4 0,0 0 9 15,5-3 15-15,0 2-3 0,8-2-4 16,2-2-7-16,3-2-2 0,2-3-3 15,6-2-6-15,0-6 0 16,5-2-2-16,2-5 1 0,6 0-2 0,-3-5 1 16,0 0 0-16,0-2 8 0,-5-3 14 0,5-2 8 15,-3-2-3-15,3-3-8 0,-3-3-5 16,-2-6-11-16,-3-11 1 0,1-11 0 16,-1-9-6-16,-8 0 1 0,-9 7-2 15,-4 11 0-15,-4 16-2 0,-4 2-1 16,-1 7 0-16,-6-3-4 0,-5 1 1 15,-6 1 3-15,1 0-3 0,-8 6 4 32,3-2-4-32,-3 5-34 0,2 0-26 15,4 1-36-15,-6 3-48 0,7 3-95 16,6-5-129-16</inkml:trace>
  <inkml:trace contextRef="#ctx0" brushRef="#br1" timeOffset="119696.33">8070 12187 56 0,'0'0'19'0,"2"-10"15"0,1 4 11 16,-1-1 17-16,3 3-9 0,-2-3 5 15,0 4 5-15,-1-3-12 0,1 3-6 16,-1-1-3-16,-2-1-1 0,0 3 4 16,0 0 8-16,0-3-2 0,0 3-11 15,0 1-6-15,0 0 1 0,0 0-2 16,0-1-9-16,0 2-2 0,0 0-3 15,0 0 1-15,0 0 2 0,0 0-2 16,3 0-4-16,-3 0-3 0,3 4 5 16,-1 4-2-16,1 2-4 0,-3 3 4 15,2 7-1-15,1 1-3 0,-3 5 8 16,0 11 0-16,2 7-3 0,1 7-5 16,0 2 2-16,2-2-5 0,0-7-4 15,-2-2-1-15,-3-1-3 0,-6 0-1 16,-1-1 0-16,-1-4-31 0,0-5 22 15,3-9-20-15,2-2-15 0,-2-2-7 16,0 1-20-16,0 2-35 0,-3 1-19 0,3-6 9 16,0 0-92-16,-3-3 138 0,3-4-120 15</inkml:trace>
  <inkml:trace contextRef="#ctx0" brushRef="#br1" timeOffset="120119.24">8075 12485 305 0,'0'0'77'0,"0"0"27"0,0 0-3 0,5-40-22 15,0 28-23-15,3 0 3 0,2 0 8 0,0-3-10 31,1 3-4-31,2-1 4 0,2 2-11 16,-2 1 2-16,3 1-1 0,2 2-10 16,-3 3-4-16,1 2-8 0,-1 1 1 15,1 1-2-15,-3 1 3 0,2 3-5 16,-5 5-7-16,1 1 5 0,-6 3 3 16,-2 2-4-16,-3 0 0 0,-3 3-4 0,-5-4-2 15,0 2-2-15,-7-3-3 0,-3-1-6 16,0-1-2-16,-3-2-2 0,-5-1-25 15,3-3-18-15,0 1-16 0,0-4-19 16,-1 0-17-16,4-2-35 0,4 0-40 16,6-7-33-16,5 2-13 0,-1-3-99 0</inkml:trace>
  <inkml:trace contextRef="#ctx0" brushRef="#br1" timeOffset="120737.03">7863 12068 304 0,'0'0'78'0,"0"0"28"0,0 0 2 0,0 0-15 0,-16 8-27 15,11-8 7 1,3 0-1-16,2-2-18 0,0-4-3 15,0-3-5-15,5-2-8 0,2 0-1 16,6-3-3-16,0-4-11 0,0 1-4 16,3-2-6-16,2-1 1 0,0-1-5 15,-3 0-2-15,4-1 5 0,-4 2-3 16,1 1 5-16,-4 1 2 16,-1 2-1-16,-1 0-4 0,-2 4 0 15,-6 1-1-15,6 0 13 0,-5 1-14 16,-1 2 1-16,-2 4 9 0,0-1-4 15,0 2-5-15,0 2-3 0,0 0-1 16,0 1 1-16,6 0-5 0,-6 0-2 0,2 0 0 0,3 1 0 16,3 6 0-16,-3-3 1 0,3 5 0 15,0 2 0-15,2 1 2 0,0 3-2 16,1 0 2-16,-1 4-2 0,3-3 2 16,5 3-1-16,-2 1-1 0,4 0 3 31,3 0-2-31,1 0 3 0,4-3 1 15,-2 3-4-15,2-1 3 0,1 1-3 0,-1-2-2 16,-2-2 1-16,-3 0 2 0,1-2-2 16,-4-2-1-16,1 0 0 0,-3 0-6 15,0-3-36-15,0 0-45 16,-2 1-52-16,2 0-45 0,5 6-77 16,-2-5-80-16</inkml:trace>
  <inkml:trace contextRef="#ctx0" brushRef="#br1" timeOffset="122154.79">12692 12036 78 0,'0'0'26'0,"0"0"0"0,0 0 22 0,0 0-18 15,3-20-22-15,-3 17-7 0,0-3-1 16,0 4 0-16,0-1-3 0,2-2 2 31,-2 2 1-31,3 0 1 0,-3-1 20 16,2 1 20-16,1 0 7 0,0-2-6 15,-3 2 5-15,2 2-4 0,-2-2-5 16,5 0 6-16,-5 1 10 0,3 1-1 0,0 0-4 16,-3 1-4-16,2 0-11 0,1 0-6 15,-1 0-10-15,-2 0-8 0,3 1-3 16,-3 6-3-16,2 3-1 0,-2 3 2 16,3 5-2-16,-3 5 2 0,0 9-1 15,3 12 6-15,-1 14 2 0,1 6 5 0,-3 3 6 16,2-3 6-16,-2-3 9 0,0-5 3 31,-2 3-6-31,-6-6-12 0,-2-2-12 0,-1-5 7 0,4 0-15 0,-1-9 0 31,0 1-1-31,3-9-2 0,0-6 0 0,2-9-22 0,1-1-26 0,2 2-26 16,-3-2-17-16,3-1-29 0,0-5-54 31,-3-5-70-31,3-2-102 0</inkml:trace>
  <inkml:trace contextRef="#ctx0" brushRef="#br1" timeOffset="122655.14">12710 12351 187 0,'0'0'62'0,"0"0"4"0,0 0 17 0,0 0-23 0,18-37-22 16,-15 28 2-16,2-2 1 0,0 1-3 31,0-1 3-31,1 1 13 0,1 0 3 16,1-1-5-16,2 1 21 0,-2-1-44 15,2 3 2-15,3 0 1 0,-2 2 1 16,4 0-6-16,1 3-6 0,-3-2-3 0,2 4-3 16,-2 0-4-16,3 1 0 0,-3 1 5 15,-6 4 1-15,4-1 1 16,-4 5 3-16,-1 2 1 0,-4 1-4 0,-2 4 1 16,0 1-4-16,-2 1 3 0,-4 1 2 15,-4-2 0-15,2 1-7 16,1-1 0-16,-1-4-4 0,-3-1-5 15,4-2 0-15,-4 0-1 0,1-2-2 16,-3-2 1-16,3 1 0 0,-3-5-1 0,-3 2-1 16,3-4-1-16,3 1-22 0,-3-1-24 15,0 0-20 1,3 0-33-16,-3 0-35 0,5 0-33 0,-2 0-19 0,2 0-11 0,0 0-44 31</inkml:trace>
  <inkml:trace contextRef="#ctx0" brushRef="#br1" timeOffset="123172.41">13178 12421 219 0,'0'0'166'0,"0"0"-75"0,0 0 9 0,0 0-24 0,8-15-17 15,-8 12-20-15,0 2-17 0,0-1 1 16,0 0-2-16,-6-1-13 0,4 3 1 15,-6 0-5-15,0 1 1 0,1 5 6 16,-4-2 2-16,4 4 0 0,-4 1-6 16,1 2 1-16,0 0 0 0,2 1 0 15,0-1 1-15,3 1-7 0,2-1 2 16,1-1-1-16,2 0-1 0,2 0 3 16,3-1 8-16,3 0 16 0,0-2 4 15,2-2 0-15,1 2 0 0,2-5-7 0,-1-1-5 16,4-1-4-16,-1 0 3 0,4-1 3 15,-4-6 1-15,3 0 4 0,-5-2 11 16,-3-2 4-16,3-1-11 0,-5-4-10 16,-3 2-7-16,0-3 2 0,-2 3-7 15,-3 1-1-15,-3-2-1 16,-4 5-2-16,-1 1-5 16,-2 5-1-16,-3 0-1 0,-5 2 1 15,-1 2-2-15,1 0 2 0,3 2-2 16,-3 2-17-16,2-2-19 0,3 4-15 15,3-1-40-15,2 2-46 16,8 1-88-16,0-2-92 0,3 0-174 0</inkml:trace>
  <inkml:trace contextRef="#ctx0" brushRef="#br1" timeOffset="127565.51">4514 17074 113 0,'0'0'81'0,"0"0"-25"0,0 0-4 0,0 0-23 0,3 0-16 15,-1 0-7-15,-2 0 7 0,3-2 9 16,-1-1 14-16,1 2 5 0,-3 0 4 16,3 1 1-16,-3-1-2 0,0 0 0 15,0 1-4-15,0 0 0 0,0-1-4 16,0-4 1-16,2 4-2 0,1-3-4 16,2-2-2-16,3 3-5 0,-1-4-1 15,1 3-11-15,3-3-3 0,-1 3 2 16,3-4 0-16,-3 4 4 0,6-1 6 15,-6 3-1-15,3 0-1 0,-3 1-3 16,3 1-4-16,0 0-5 0,-3 3 1 16,3 0 0-16,0 5-6 0,-2 2 1 15,-1 1-1-15,0 5 1 16,-2-1 1-16,0 4-1 0,-3 1 4 0,0 0 7 0,-5 1-1 16,0-1-3-16,0-1-1 0,-3 1-1 15,-2-1-3-15,0-1-2 0,-3 1 1 16,1-4-4-16,-4 3 1 15,1-4-1-15,-3 1 0 16,3-1 2-16,-3-1 0 0,2-3 2 16,-1 0-3-16,-1-2 0 0,2-5-1 15,-2-1 0-15,0-1 0 0,3-1 2 16,0-1 1-16,-3-3-1 0,3-4 0 16,-1-2-2-16,-2-1 4 0,5-3 8 0,-2-3 1 15,0 1 1 1,2-5-5-16,0 1 1 0,3-7 8 15,0 2 1-15,2-5-7 0,3-4-6 0,0 3 1 0,0 1-5 16,6 1-1-16,1 8 0 16,4-3 0-16,2 3-1 0,5 0 0 15,-3 2 8-15,6 0-1 0,2 2 3 16,6-1 0-16,2 0 2 0,10-1-4 16,5 1 1-16,6 1-5 15,-8 4 0-15,-3 2-3 0,-12 4-1 0,-6 2 1 16,-2 0-1-16,-6 1 0 15,6-2-3-15,0 3-17 0,4-3-16 0,-4 4-17 16,0 1-14-16,-3 0-23 0,0 1-50 16,3 1-49-16,-6 2-66 0,-5 1-79 15</inkml:trace>
  <inkml:trace contextRef="#ctx0" brushRef="#br1" timeOffset="128060.62">5204 17346 314 0,'3'0'80'0,"-1"0"-22"0,-2 0 19 0,0 0-14 16,0 0 1-16,0 0 17 0,0 0 3 15,0 0-16-15,0 0-7 0,0 0-13 16,0 0-16-16,3 0-16 0,-3 3 7 16,2 1-5-16,-2 5 1 15,0 2-5-15,3 6 2 0,-1 3 2 16,1 4 1-16,0 12-10 0,-3 11-5 16,2 7 0-16,1 5-1 0,-3-5-3 0,0-6 3 0,0-9-3 15,0 0-5-15,-3-5-13 16,1-5-19-1,-4-6-44-15,4-5-80 0,-1-4 45 16,1 11-82-16,-1-5 12 0,-2-1-86 16</inkml:trace>
  <inkml:trace contextRef="#ctx0" brushRef="#br1" timeOffset="128456.73">5194 17579 237 0,'0'0'187'0,"0"0"-126"0,0 0 48 16,0 0-3-16,15-43-36 0,-7 29-10 15,0 0-7-15,5 0-8 0,-1-2-2 31,1 4-5-31,5-1 1 0,-2 2-2 16,5 1-9-16,-1 2-1 0,1 3-1 16,-3-1-3-16,0 6 3 0,3 0-1 15,-3 0-1-15,-3 1 0 0,1 7-10 16,-1 0-6-16,-2 3-3 0,-2 2-2 16,-4 0 0-16,1 4-3 0,-5-2 4 15,-1 3 0-15,-2 0-3 0,-7-4 2 16,-6 1 2-16,2-2-5 0,-7-2-4 15,-2 0-15-15,-1-1-22 0,-5-5-21 0,3 2-3 16,2-4-15-16,-2 0-14 0,2 1-6 16,3-4-18-16,5 0-21 0,-2 0-17 15,4-1-47-15</inkml:trace>
  <inkml:trace contextRef="#ctx0" brushRef="#br1" timeOffset="129161.94">5085 17425 345 0,'0'0'23'0,"0"0"6"0,0 0 57 0,-2-1-18 0,2-1-9 0,0-5 12 0,-3 3-3 15,8-4 0-15,-2-1 2 0,2-2-15 16,0 0-6-16,3-3-2 0,0-4-5 15,2 3-2-15,0-3-6 0,1 0-11 16,-1 1 3-16,3 0-10 0,-3-1 2 16,0 3-10-16,3-1-2 0,-5 4 6 0,2 0 4 15,-2 0 2-15,0 2 0 0,-3 0-3 16,0 0-1-16,0 2 2 0,-5 2 3 31,3 0 4-31,0 0 0 0,-3 1-7 16,0 3-5-16,0 1 0 0,0 0-5 15,0 1-4-15,0 0-2 0,0 0-2 16,2 3 0-16,1 3 2 0,2 0 1 16,0 4-1-16,3 1 2 0,0 4-2 15,2-2 0-15,3 1 1 0,2 2-1 16,1-2 2-16,2 3-2 0,-2-2 1 16,2-1-1-16,-3 3 1 0,3-5-1 15,-2 4 0-15,-1-3-17 0,-2-1-39 16,3 0-46-16,-1 3-38 0,6 1-91 0,-6 0-105 15,-2-4-182-15</inkml:trace>
  <inkml:trace contextRef="#ctx0" brushRef="#br0" timeOffset="136985.97">14966 13565 11 0,'0'0'6'0,"0"0"2"0,0 0 8 16,0 0 6-16,-5-5-3 15,5 4 3-15,0 1 2 0,-3 0 9 0,3 0 13 0,0 0 3 16,0 0-7-16,0 0-2 0,0 0 5 16,0 0 2-16,0 0-5 0,0 0-2 15,0 0-1-15,0 0 0 0,0 0-4 16,0 0-1-16,0 0 3 0,3 0 3 16,2 0 0-16,0-1 0 0,5 0-9 15,6-1-8-15,-1-1-2 0,4-1-4 31,1 3-3-31,1-3 2 0,5-1-4 16,-3 3 2-16,3 0-4 0,0-2-5 16,-3 1-3-16,3 2-1 0,0-1-1 15,-6-1 0-15,4 0-10 0,-6 2-35 16,0 1-30-16,-3-1-44 0,1 0-28 0,-3 0-35 16,-6 0-69-16</inkml:trace>
  <inkml:trace contextRef="#ctx0" brushRef="#br0" timeOffset="137336.4">15043 13716 455 0,'0'0'121'0,"0"0"-79"0,0 0 46 0,0 0 24 16,0 0-46-16,29 0-13 0,-14-3-1 15,3 2-2-15,1-2-15 16,1 0-8-16,1 2-13 0,2 1-4 0,-2 0-9 15,2 0-1-15,0 0-3 0,1 0-19 16,-1 3-35-16,0-1-46 16,3 0-21-16,8 2-33 0,-6 0-28 0,-2 0-82 0</inkml:trace>
  <inkml:trace contextRef="#ctx0" brushRef="#br0" timeOffset="138404.04">16080 13384 79 0,'0'0'49'0,"0"0"-21"0,-3 0 32 0,0-3 12 0,3 2-17 16,-2-1 0-16,2 0 3 0,-3-3 13 15,1 4-16-15,-1-2-15 0,1 0 2 16,2-2 9-16,0 3 6 0,-3-1 2 16,3-2-4-16,3 0-5 0,-1-1-12 15,6 2-9-15,2-2-10 0,3-1-1 0,5 1 3 16,3 0-3-16,5 1 2 0,2 3-3 16,-2 0 5-16,2 2 5 0,1 3 2 15,-3 2-4-15,-6 3-13 0,1 2-7 16,-8 1-1-16,2 1-2 0,-7-1 0 15,-3 4-2-15,-5-1-2 0,-5 2-10 16,-5 1-13-16,-6 3-2 0,-4 1 2 16,-4-2 10-16,1 0 9 0,0-3 3 15,2 1 3-15,3-4 0 16,3-2 0-16,2-1 1 16,2-3 0-16,6-2-1 0,-3-2 2 0,8 0-2 15,0-1 1-15,0-2 2 16,3 0 15-16,2 0-8 15,6 0-2-15,1 0 7 0,4-1-4 0,2 0-1 16,3 1-5-16,-3 0-3 0,2 0 2 16,4 3-2-16,-6 2 1 0,3 2 0 15,-1 2 3-15,1 3-3 0,-3-1 1 16,-3 4 1-16,-2 0-5 0,0-1 6 16,-2 2-2-16,-4 0 6 15,-4 0 3-15,0 0 10 0,-3-1 5 0,-8 0 2 0,0-1 5 16,-7-1-5-16,-4-2-7 0,-1 0-13 15,-6-1-1-15,-2-2-6 0,-9-3 4 16,-7 1-5-16,-5-3 0 0,-2-2-1 16,4-1-1-16,8 0-4 0,11-2-18 15,7 0-12-15,3 2-11 16,3-1-20-16,-3-1-16 16,2 1-38-16,3-1-51 0,5 1-38 0,3 0-31 0,5 0-134 0</inkml:trace>
  <inkml:trace contextRef="#ctx0" brushRef="#br0" timeOffset="138621.2">16658 13783 817 0,'0'0'139'0,"0"0"-36"0,-5-2-16 0,5 0-44 0,0-4-37 15,3 2-6-15,-1-1-18 0,4-1-30 16,-1 1-30-16,0 0-57 0,5 0-45 31,1 0-58-31,-1 2-124 0</inkml:trace>
  <inkml:trace contextRef="#ctx0" brushRef="#br0" timeOffset="139221.98">17152 13443 406 0,'0'0'112'0,"0"0"-40"16,0 0 52-16,0 0-41 0,31-35-35 0,-26 27 20 16,0-1-8-1,0 5-4-15,-2-2-15 0,-3 2-8 16,0 3-7-16,0-2-13 0,-3 3-2 15,-2 0-3-15,-5 4-8 0,0 4-4 16,-6 1 3-16,3 5 1 0,-2-1-1 0,2 0-1 16,0 5-3-16,5-3-5 0,3 3-5 15,2-2-3-15,3 0 4 0,0 2-1 16,8-1 4-16,0-1-4 0,5-2 3 16,2 1 4-16,3-1 8 0,0-2 1 15,1 0 1-15,-1-1-1 0,-3 0 7 16,3-2 7-16,-2-1 3 0,-1 2 1 0,3-2 0 15,0 1 2-15,-2 0 0 0,-1 0 2 16,3 1-4-16,-5 0-5 0,-2 1-3 16,-1 0-6-16,-7 1 2 0,-3 0 1 15,0-1 8-15,-8 0 3 0,-5 1-4 16,-3-2-10-16,-4 1-2 0,-6-3-3 16,0-2-3-1,-10 1-15-15,-3 0-15 0,-5-1-18 16,6-1-2-16,9-2-24 0,11-3-35 15,5 0-19-15,3-5-24 0,-1-3-11 16,4 0-66-16</inkml:trace>
  <inkml:trace contextRef="#ctx0" brushRef="#br0" timeOffset="139422.37">17227 13432 500 0,'0'0'110'0,"0"0"-2"0,0 0 76 0,0 0-55 0,10-24-61 0,-2 17-18 0,5 0-3 0,5 2-12 16,0-3-2-1,3 3-7-15,-1-3-16 0,6-1-6 16,-3-1-4-16,3 1-24 0,0 2-30 15,0-1-25-15,2 0-38 0,1 1-33 16,12 2-51-16,-7 2 22 0,-3-2-147 0</inkml:trace>
  <inkml:trace contextRef="#ctx0" brushRef="#br0" timeOffset="140139.37">17945 13424 157 0,'0'0'253'0,"0"0"-157"0,0 0-21 0,0 0 11 15,0 0-30-15,0 0-10 16,0 0 18-16,36-32-25 0,-36 27 4 16,0-3-17-16,0-1 0 0,-2-1-3 15,-1 2 1-15,-2 1-6 0,-3-1-9 16,1 4-8-16,-4 0-1 0,1 3-3 15,-6 1 1-15,3 0-1 16,-5 6 0-16,3 0 1 0,-1 4 0 0,-2 0 1 0,3 3-3 0,2 1 3 16,0 0 0-16,3 0-2 15,2 3 3-15,3-3-1 0,2 3-1 16,3-5 2-16,0 4 1 16,5-2-1-16,3-2 2 0,2 2 0 15,1 0-2-15,2-2 2 16,5 0-2-16,-3 1 0 0,6 1 4 15,0-1-2-15,-1 0-2 0,6-2 3 0,-5 4-2 16,-1-1 3-16,4-1 4 0,-6 2 6 0,0-1 5 16,-5-2-1-16,-3 2-3 0,0 0-4 15,-2-2-3-15,-3-2-3 0,-2 2-3 32,-3-2 1-32,-3 0-1 0,-2-1 8 15,-5 0 5-15,-3-2-6 0,-3 0 6 16,-2-2-5-16,-5 0-2 0,0-3-3 15,-6-1-2-15,1-1-1 0,0-1-1 0,-1-1 3 16,3-4-4-16,3 0 3 0,2-1-2 16,3-3 0-16,5 1 1 0,6 0 1 15,4-2-2-15,0 1 2 0,3-2 2 16,6 0 21-16,1 0 19 0,6-1-21 16,5-1-14-1,0 0-7-15,6 0-3 0,-1-1 2 0,3-1 2 0,2-1-1 0,3-1 0 16,0-1 2-16,0-1 2 0,0-1 0 15,-5-4 0-15,0 2 6 0,-11 0 6 16,1 2-2-16,-8 0 4 0,-3 3 2 16,-5 4 0-16,-3 1-8 0,-5 1-2 31,-7 2-13-31,-3 0 0 0,0 3-2 16,-3 3-9-16,0 0-23 0,-2 3-28 15,3 1-28-15,-4 1-46 0,-7 4-65 16,3-2-110-16,2-2-149 0</inkml:trace>
  <inkml:trace contextRef="#ctx0" brushRef="#br0" timeOffset="156955.97">20596 5544 62 0,'0'0'43'0,"0"0"-18"0,-5 0 4 16,5 0 16-16,-2 0-13 0,2 0 2 15,0 0 14-15,0 0-4 0,0 0-4 16,0 0-9-16,0 0 5 0,0 0 2 16,0 0 0-16,0 0-6 0,0 0 0 0,0 0 2 15,0 0 2-15,0 0-3 0,0 0 0 16,0 0-7-16,0 0-4 0,2 0-1 16,3-2-5-16,-5 1 0 0,5-1-3 15,1 1-7-15,-1 0-1 0,5 1-5 16,-2 0 1-16,0 0 1 15,-1 0-1-15,6 0-1 0,0 0 3 16,0 0-2-16,3 0 3 0,2 0 1 0,2 0 1 0,1 0-1 16,0 0-1-1,5 0 4-15,-3 0-3 0,5-1-1 0,3 0-2 0,3-1-1 16,7 1 2 0,8-1 1-16,6-1-2 15,-9 1 5-15,-2 2 1 0,-3-2-4 16,1 2 0-16,2 0-1 0,0-1-1 15,-1 0-1-15,7 0 0 0,-4-1-1 16,6 1 3-16,-1-1-1 0,4 1 0 0,-1-1 2 16,3 1-4-16,2-1 13 0,1-3-4 15,-1 3 1-15,0-1 0 0,1 0-4 16,2 0 0-16,-3 1-3 16,3 1-1-16,0-1 2 0,3 0-1 15,0 0-3-15,-3-1 1 0,-3 3-1 16,3 0 0-16,0 0 0 0,5 0 0 15,-2-1 1-15,7-1 0 0,-2 1-1 16,5 0 0-16,-3-2 0 0,3 2 3 0,0-1 1 16,0 2 5-16,0-1 5 0,2-1 0 15,-2 1 1-15,6 0-9 0,-7-1-1 16,7 2-4 0,-7-1-2-16,4-1 2 0,5 2 2 15,2 0-3-15,-2-1 1 0,4 1-1 16,-4 0 0-16,0 0 0 0,0 0 1 15,2 0-1-15,0 0 0 0,3 0 1 16,-3-1-1-16,0 0 3 0,1 0-2 16,-1-2-1-16,3 2 3 0,0 0 1 0,0 0-2 15,-1 0 0-15,-4 1 0 0,5 0 0 16,0 0 1-16,-3-1 0 0,3 1 4 16,5-2-1-16,-3 0 3 0,3 0-1 15,3-1-4-15,0 2-1 0,2-2 6 16,3-1-4-16,-1 2 0 0,4-1-4 15,-4 1 4-15,-1 1-2 0,1-1-2 16,1 2 1-16,-3-1 0 0,-5-1 0 0,3 2-2 16,0 0 1-1,-6 0 2-15,3 0-2 16,-5 0-1-16,0 0 0 0,-11 0 0 16,3 0 0-16,-5 0-3 0,-5 0-6 15,-3 0-16-15,-5 0-18 0,-7 0-23 16,-1 0-31-16,-13 0-19 0,1 0-46 15,-9-1-18-15,-12 0-68 0</inkml:trace>
  <inkml:trace contextRef="#ctx0" brushRef="#br0" timeOffset="159470.21">20767 5048 100 0,'0'-1'92'0,"0"-2"-20"16,0 0-5-16,0 1-6 0,0 0-13 16,0 0-8-16,0 0-1 0,0-1-6 15,0 2-10-15,0 1-3 0,0-1 9 16,0 1 9-16,0 0 7 0,0 0 0 16,0-1-4-16,0 1-8 0,0 0-9 15,0 0-8-15,0 0-3 0,0 0-6 16,5 0-1-16,-2 0 2 0,2 0-2 15,-3 0 0-15,6 0 3 0,-3 0 1 16,3 0 5-16,0 0 0 16,2-2-2-16,-5-1 5 0,3 0 0 0,0 0-3 15,5 0 1-15,-8-2 0 0,5 2-2 16,0-2-1-16,1 2 1 0,2-1-1 16,0-3 2-16,2-2-6 0,3 1 1 15,3-2-7-15,0-3 1 16,2 2-3-16,3-1 0 0,0-2 1 0,2-2-1 15,0 2-1-15,-2-2 3 16,3 2-3-16,-1-4 1 0,0 3-1 0,-2-2 1 0,5 0 0 31,-7 0 0-31,7-2-1 0,-8-1 1 16,3 1 5-16,0-2-4 0,2-1 5 16,-2 0-1-16,0-1 1 0,-3 2 2 15,3-2-2-15,-3-2 3 0,0 1-1 0,0 0-1 16,3-2 0-16,-5 1-1 0,5 0-1 15,-5-2-1-15,2 1-2 0,0-1-1 16,0 2 0-16,-2-2-2 0,0 2 0 16,4-2 3-16,-9 1-2 0,5-1-1 15,-1-1 1-15,-2 2 0 16,3-3-1-16,-5 3 4 0,4-2-4 0,-2-2 2 0,3 3 1 16,0-2-2-16,-1-1 1 0,1 0-1 15,0-1 1 1,-1 0 0-16,6 1-2 0,-5-1 2 0,0 2-1 15,-1 0 2-15,1-2 0 16,0 1 1-16,-1-2-2 0,1 2 0 0,0-2-2 0,-1 1 1 31,3-1-1-31,-4 0 1 0,4 1-1 16,-2-1-1-16,-1 0 1 0,1 0 1 16,2-6-1-16,0 6 0 0,-2 1 1 15,0-1 1-15,-3 7-1 0,5-5 4 16,-2 0-4-16,-1-1-1 0,1 4 0 15,-5-1 0-15,4-3 0 0,1 1 0 16,0 2 0-16,-3-1 1 0,2 0-1 0,-2-2 0 16,3 1 1-16,0 0-1 0,-1 2 1 15,1-1-1-15,0-1 0 0,-1-1-1 16,1 0 1-16,0 2 0 0,-1-1 0 16,1 2 0-16,0-2-1 0,-1 4 1 15,6 0 2-15,-10-1-1 0,10 1-1 16,-11 0 2-16,8-1-2 0,-4 1 0 0,4 0 0 15,-3 1 0-15,1 0 0 0,0 1 1 16,2-1-1-16,-2-1-1 0,5 4 1 16,-6 0 0-16,6-2 0 0,2 0 0 31,-2 1-1-31,0 1 2 0,3-2-1 16,-6 2 1-16,5 1-2 0,-2-1 1 0,0 2 0 15,0-1-1-15,2 0 2 16,-2 2-1-16,2-1 0 0,-2 2 0 15,3 2-1-15,-3-2 1 0,2 2-1 0,0 0 1 16,1-2-1-16,2 4 1 0,-3 0 0 16,1 0 0-16,-1 1-1 0,3 2 1 15,0-1-2-15,0 4 1 0,-2-2 0 16,-1 2-1-16,3 2 2 0,-3 0-2 16,1 0 0-16,2 2 0 15,-3 2 1-15,-2 1 0 0,3 0 1 16,-1 1-2-16,-2 0 0 0,2 0 0 15,-2 2 2-15,2 1-2 0,-2 1 0 16,-2 2 1-16,4 1 1 0,-2 1-2 0,0 1 2 16,2-1-2-1,-2 0 2-15,2 2 2 0,1 1-2 16,2-1 0-16,-3 2-1 0,-2 1 2 16,2 0-2-16,-2 1 0 0,3 0 1 15,-3 3-1-15,-3-3 1 0,3 1 0 16,-1 0 1-16,-1 4-1 0,2-3-1 15,-6 0 1-15,6 1 1 0,-5 1-1 0,2 0-1 16,-2 2 1-16,2-2-1 0,-2 2 1 16,-1-1 0-16,1-1 0 0,0 2 0 15,-1-2 0-15,1 1 0 16,-6 0 1-16,4 1-1 0,1 0 0 0,-4 2 0 16,2-1 1-16,-3 0-1 0,1 1-1 0,2-1 1 15,-3 2 1-15,3-1 0 0,-2 0-1 16,2 0-1-16,-2 0 1 0,2 1 1 15,-3-2-1 1,3 1 0-16,3-1 0 0,-6 3 1 0,4-1-2 0,-1 0 2 31,0 0 0-31,2-2-1 0,-4 2 0 16,2 1 0-16,3 1 1 0,-1-2 0 16,-2-1 1-16,0 4-1 0,6-2 0 15,-9 1-1-15,1 2 1 0,4-3 0 16,-1 4 1-16,1-3 1 0,-2 2-2 15,3-2 1-15,0 3-2 0,-1-3 0 16,1 2 0-16,0-3 0 0,-1 4 2 16,4-3-1-16,-1 2 3 0,-3 0-2 0,1 1 0 15,2-1 3-15,3 0-2 0,-5-1 2 16,5 0-3-16,-3 4 0 0,3-4 1 16,0 3 1-16,2-1-4 15,-2 0 1-15,2-1 4 0,-2 2-5 0,3-4 1 16,-1 4 4-16,0-4 1 15,3 2-4-15,-2-1 2 0,-1 1 1 16,3-2-2-16,-2 2-1 0,-3-2 2 16,2 3-1-16,-2-4 0 15,2 4-3-15,1-3 1 0,-3 3 1 16,2-3-1-16,0 3 1 0,-2-1 1 16,8-1 1-16,-6-2 2 0,6 4-1 15,-6-5 2-15,6 3-3 0,-1-2 2 0,1 0-2 16,0 1 0-16,-1-2-1 0,1-1 0 15,-6-3 1-15,6 2 1 0,-6 0-3 16,6 0-2-16,-8-1 7 0,7 1-5 16,-4-2 0-16,4 6 1 0,9-1 4 15,4 4-1-15,3-2 0 0,-7 0 2 16,-1-6-1-16,-2-4-3 0,-3 1 1 16,-3 1-3-16,6-2 0 0,-3 1 0 15,3-1 0-15,-3 0-2 16,-2-2 1-16,-1 3-1 15,4-4 1-15,-4 0 0 0,1 1-1 0,-1-1 0 16,-4-1 1-16,-3-4-1 16,-11-3 1-16,6 3 0 0,2 0-1 15,0-1 2-15,3 3-2 0,3-1-1 16,-4 0 1-16,-4 1 0 0,0-3 0 16,-1-1 0-16,1 2 0 0,-8-4 1 15,3 3-1-15,-4-4 0 16,1 3 1-16,-5-3-1 0,0 1 0 15,-3-1 0-15,0-1 0 0,-2 0-1 0,-3-2-1 16,5 0 2-16,-5 0-12 0,0 0-14 16,0 1-11-16,0-1-22 0,0 2-27 15,0-1-47-15,-5 1-86 0,2-2-109 16,-7 0-192-16</inkml:trace>
  <inkml:trace contextRef="#ctx0" brushRef="#br0" timeOffset="162394.6">26867 3943 5 0,'3'-5'6'0,"-3"4"-4"0,5-2 3 0,-5 1-3 0,3 0 3 16,2 1 4-16,-5-1 8 0,0 1 18 15,5 0 1-15,-5-1 2 16,0 1 0-16,-5-3-12 0,5 3-8 0,0 0-3 16,-5 1-8-16,5-1 16 0,-3-1-14 15,3 2 7 1,0 0 6-16,0-1 6 0,-5 1-5 0,5-1 3 0,0 1 10 15,0 0 11-15,0 0 14 0,0-2-1 16,0 2-5-16,0-1 4 16,0 0-11-16,0 0-6 0,0 1-4 15,0-1-12-15,0-1-1 16,0 1-2-16,5-3-4 0,-5 2-3 0,0 2 3 16,0-1 3-16,0-2-5 0,0 1-7 15,0 0-1-15,0 1 2 0,0 0 8 16,0 0-5-16,-5 1 1 15,5-1 2-15,0 1-3 0,0 0 2 0,0 0 0 16,0 0-6 0,0 0 2-16,0 0 0 0,0 0-1 0,0 0 0 0,0 0 2 0,0 0-6 15,0 0 2-15,0 0-3 0,0 0 1 16,0 0 0-16,0 0-2 0,0 0-5 16,0 0 0-16,0 1-1 0,0 4 0 15,0 1 1-15,0 1 5 16,0 1 2-1,5 0 4-15,-5 5-5 0,0-2 7 16,3 3-6-16,2 0 6 0,-5 2-4 16,5 0 6-16,-5 1-5 0,3 2-1 15,2-3 0-15,-5 2-2 0,2 2-1 16,-2 0-3-16,6-5 1 0,-6 5 1 16,5 0-2-16,-5-1 1 0,2 0 0 15,3 1 1-15,-5 1 0 0,3 1 1 16,2-1 1-16,0 1-3 0,-5 2 3 15,3 1-2-15,2 2-2 0,-5 0 1 16,5 0 2-16,-5 3-3 0,3 0 1 16,-3-1 4-16,5-1-1 0,-2 1-1 15,2 1 0-15,-5-3-1 16,5 1 1-16,-5-1-1 0,3-1-4 0,-3 1 0 0,5-4 0 16,-5 1 0-16,2-1-1 0,4 0 1 15,-6-1 1-15,5 0-1 0,-5-2 0 31,2 1 0-31,-2 0-1 0,5-3 0 16,-2 2 2-16,0-2-1 0,-1 1-1 16,3-2 1-16,-2 0 0 0,2-1-1 15,0-1 1-15,-5 2-1 0,3-2 0 0,-3 1 1 16,5-1 0-16,-5 1 0 0,3-1 0 16,-3 2-1-16,0-2 1 15,5 1-1-15,-5-2 1 0,0 1-1 0,0 1 0 16,5-3-1-16,-5 2 1 15,0-2 0-15,3 1 0 0,2-3 1 0,-5 2-1 16,2-3 1-16,-2 0-1 0,5-1 0 0,-5-1 0 16,0-3 1-16,6 1-1 0,-6-3 2 15,0 2-2-15,0-2 0 0,0 1 1 16,2-1-1-16,-2 1 0 16,0-2 0-16,0 3 1 15,0-3 0-15,0 0-1 0,0 3 1 0,5-1-2 0,-5-1 1 16,0 2 0-1,0-2 0-15,0 1 0 0,0 1 0 16,0-3 0-16,0 2 1 0,0 0-1 16,0-2 0-16,0-1 1 0,0 2-1 15,0-3 1-15,0 0 0 0,0 0 1 16,0 2-1-16,0-2 2 0,0 0 1 16,0 0-4-16,0 0-1 0,0 0-19 15,6-2-23-15,-6-1-47 16,2-5-84-16,3 1-133 0,-2-1-251 15</inkml:trace>
  <inkml:trace contextRef="#ctx0" brushRef="#br0" timeOffset="182297.84">27134 4695 142 0,'0'0'49'0,"0"0"4"0,0 0 10 0,-6 0 6 0,6-2-21 0,0 2-4 15,0-4-18-15,6-1 5 0,1 0 2 16,1-4 2-1,5-1 2-15,-5 1 10 16,10-2-2-16,-3 0-5 0,3 0-8 0,3-2-2 16,0-3-8-16,2 2-5 0,8-3 1 0,0-3-5 15,13-2-4 1,0-4-4-16,-3 2-4 0,-7 7-1 16,-8 4 0-16,-13 4-1 0,7 1-4 15,-4-3-9-15,4 3-14 0,-7-1-17 16,-5 5-32-16,2 2-17 0,-7 2-12 15,-3 0-25-15,-3 9-13 0,-2 0 10 16,-3 3 5-16</inkml:trace>
  <inkml:trace contextRef="#ctx0" brushRef="#br0" timeOffset="182598.23">27188 4877 266 0,'0'0'42'0,"0"0"-5"16,0 0 19-1,0 0 10-15,0 0-25 0,0 0-13 16,15-18 12-16,-7 7-12 0,10-1-8 16,-2-5 7-16,9 2 3 0,-4-2 1 0,5 0-4 0,2 0-16 15,1-1-5-15,-1 3-6 0,3-1 0 16,-2 1-1-16,-3 0 0 0,2 5-17 15,-7-1-18 1,4 5-9-16,-4 0-8 0,-8 2-10 16,3-1-29-16,-1 5-41 15,-5 0-25-15</inkml:trace>
  <inkml:trace contextRef="#ctx0" brushRef="#br0" timeOffset="182832.52">27395 5054 267 0,'0'0'124'15,"0"0"-61"-15,0 0-17 0,0 0-7 0,0 0 22 0,0 0-17 0,0 0 2 32,0 6 14-32,7-12-10 0,6-1-11 15,5-5-5-15,-2-1-14 0,4-1-7 16,1 1-8-16,5 0-4 0,2-3-1 0,-2 3 0 15,8-2-5-15,-6 1-32 16,11-3-41-16,5-1-37 0,8-3-22 0,-11 2-45 16,-7 3-78-16</inkml:trace>
  <inkml:trace contextRef="#ctx0" brushRef="#br0" timeOffset="183932.69">27312 4543 274 0,'0'0'34'0,"0"0"-3"0,0 0 17 0,0 0 15 15,-8-20-25-15,8 11-28 0,0-4 4 0,0-4 9 16,8-1 1-16,0-6 2 0,4 0 2 15,4-12 10-15,10-8 1 0,7-8 3 16,9 2-9-16,-1 2-1 0,6 7-8 16,-6 6-6-16,8 3-4 0,3 0-6 15,2 2-1-15,0 2-6 16,3 2 1-16,-3-1 0 0,6 4-1 0,-6 0 3 0,3 1 2 16,-3 2 2-16,0 3-1 0,1 3-1 31,-9 0-3-31,1 3 0 0,-6 4-2 15,0-2 0-15,-7 1-1 0,-6 1 0 0,-7 4 0 0,-5-1 0 0,-6 2 2 16,5-2-2-16,-2 3 0 0,0-1-2 16,-5 2 1-16,-3-1 0 0,-2 1 1 15,-3 0 2-15,0 0 1 0,0 0 0 16,0 0 4-16,0 0 2 0,0 0 4 16,-3-1 7-16,-2-3-18 0,-3 3-2 15,1-1-3-15,-6-3-1 16,0 0 4-16,-5 1-1 0,7-2 2 15,-7 2-2-15,3-2 2 0,-3 3-1 16,2-3 1-16,-2 2-1 0,2-2 0 16,1 2 0-16,-3 1 3 0,2-2 1 15,3 2 3-15,1 1 0 0,-1-3 4 16,0 3 2-16,5 1 0 0,0-1 4 16,0 0-4-16,3-1-1 0,0 2 0 15,3 0-1-15,-4 1 0 0,6 0-5 16,0 0-6-1,0 0 0-15,0 0-2 0,0 0-1 16,0 0 3-16,8 0 1 0,2 3 2 16,-2 1-2-16,5-1 4 0,0-3-3 15,3 2-1-15,4 2 3 0,-4-3-2 16,2-1-2-16,2 2 0 0,-4-2 0 16,2 2-1-16,3-1 1 0,-6 0 0 0,3 2 2 15,-2-1-2-15,-3 0 0 16,0-1 0-16,-6 5-4 0,-1-4 3 15,-4 2-1-15,3 2 0 0,-5 0 2 16,0 3 0-16,-5 3 0 0,3 3 8 16,-4-1-4-16,-1 0-4 0,-6 2 3 15,5-2-3-15,0 4 0 16,-2-1 0-16,0-1 1 0,-1 3-1 0,3 1 0 16,1-1 1-1,-6 1-1-15,5 1-1 0,0 0 0 0,3 0-5 0,-3-3-25 16,3 1-29-16,5 1-32 0,0-3-33 15,5-1-29 1,8 4 4-16,3-8-45 0,-3-2-38 0</inkml:trace>
  <inkml:trace contextRef="#ctx0" brushRef="#br0" timeOffset="185050.81">28614 2672 41 0,'0'0'245'0,"0"0"-205"0,0 0-2 16,5-18 24-16,0 11-8 0,-2 1-16 0,-3 0-7 16,5-1 9-16,-5 1 6 0,3-1 7 15,-3 1-7-15,0 1-3 0,0 1 8 16,0-1-2-16,-3 3-10 0,-2-3-19 15,-3 1-13-15,3 2-7 0,-3 1-1 16,-5 1-1-16,6 3-2 0,-9 7-1 16,3 3-2-16,0 4 0 0,0 4-1 0,-2 3 2 15,5 4 1 1,2 0 1-16,5 2 3 0,-2-1-1 0,5 0 1 0,0-3 1 16,5 1-4-16,-2-5 1 0,5 0-1 15,5-2 2-15,-1-3-2 0,1-3 2 16,3-4 2-16,-3-1 4 0,5-6 8 15,-3 0 4-15,-2-3 7 0,3-5-1 16,2-7-1 0,-5-4 8-16,0-7 11 0,-6-9-6 15,-4-13-5-15,-3-12-13 0,-8-1-8 16,1 7-7-16,-6 11-1 0,7 18 0 16,-1 9 0-16,4 2 0 0,-2 1-1 15,-3 1-4-15,-5 1-14 0,6 6-25 16,-6 2-29-16,0 7-27 0,-3 2-40 15,3 12-4-15,6-3-37 0,-4-1-95 0</inkml:trace>
  <inkml:trace contextRef="#ctx0" brushRef="#br0" timeOffset="185514.93">29061 2947 199 0,'0'0'109'0,"0"0"-34"0,0 0 10 0,13-3-20 31,-5 1-11-31,-6 1-4 0,4 1-2 16,-1 0-3-16,-3 0-13 0,3 0-11 15,-5 0-10-15,0 0-3 0,0 0 2 0,0 0 13 0,0 0 2 0,0 0 3 16,0 0-1-16,0-1-3 0,0 0-4 16,0-1-11-16,-5-3-7 0,5 2-2 15,0 1-6-15,0-2-10 0,0 2-15 16,0 2-22-16,0 0-31 0,5 0-19 16,-5 0-14-16,13 7-24 0,-5-5-74 15</inkml:trace>
  <inkml:trace contextRef="#ctx0" brushRef="#br0" timeOffset="186068.56">29394 2633 331 0,'0'0'57'0,"0"0"-21"16,0 0 28-16,0 0-12 0,0 0-37 16,0 0-5-16,8-34-1 0,-8 29 12 15,0-1 11-15,0 1-6 0,0 1-1 16,-5-2-9-16,5 3-8 0,-3-2-7 0,-2 1-1 15,3 3-1-15,-3 1-1 0,-3 0-2 16,3 5-2-16,-3 3 0 0,3 1-6 16,-3 3-3-16,0 2 2 15,3 2 3-15,-3 0 5 0,8 0 0 16,0 1 5-16,0-1 0 0,0 1 3 0,13-3 4 16,-5 1 4-16,5-1 8 0,2-2 9 15,3-2 9-15,3-2-8 0,0-3 6 16,-6-2 16-16,3-2 3 0,-2-1 1 15,-3-1 4 1,0-4-15-16,0-4-7 0,0-3 3 16,-6-4-8-16,1-6-7 0,0-3-11 15,-3-11-14-15,-5-5-1 0,0 2-8 16,-5 8 5-16,2 9-1 0,-2 10 5 16,-3-2-2-16,1 1-7 0,-6 5-3 15,0 3-29-15,0 0-15 0,-8 5-8 16,6 0-32-16,-9 6-25 0,9 2 7 0,-1-1 3 15,3 7-35-15,1-4-47 0,4-1-26 16</inkml:trace>
  <inkml:trace contextRef="#ctx0" brushRef="#br0" timeOffset="186852.69">29852 2391 257 0,'0'0'102'0,"0"0"-39"0,0-5 1 0,0 3-8 0,5 0-6 16,-5-1-5-16,3-1 3 0,-3 1 5 15,0 0 4-15,5-1-18 0,-5 2-7 16,0 1 3-16,2 1-1 16,-2 0 3-16,0 0-1 0,0-1-11 15,0 1-6-15,0 0-19 0,0 0-2 16,-2 1-10-16,-3 5 6 0,2 1 3 15,-7 0 2-15,7 4-2 0,-2-4-2 16,2-1 3-16,3 2 0 0,0-1 1 0,0 0 0 0,0 1 1 16,0-2 0-16,0-1 1 0,3 2-1 15,2-4 0-15,-2 3 1 0,2-3-1 16,3-1 1-16,-3 1 2 0,2 1 1 16,1-2 1-16,3-1 6 0,-4-1 4 15,1 0-4 1,5 0-4-16,-5 0-1 0,5-1-3 0,0 1-2 0,-6 0-1 31,6 0 0-31,-5 0 0 0,5 1-1 16,-5-1 1-16,-1 4-1 0,6 0 0 15,-7 1 1-15,1 2 2 0,1 2 5 0,-3 1 1 16,-2-1-2-16,-3 3 3 0,0-3-1 16,-3 2 3-16,-10 2 0 0,0-2 0 15,0 0 0-15,-7-1-5 0,-1 1-3 16,0-1-2-16,1 1-1 0,-6-3-2 15,3 0-17-15,2-1-18 0,0 2-22 16,-2-4-28-16,8 0-9 0,2 1-36 0,5-2 6 16,3-4-2-1,2-1-27-15,3-3-62 0</inkml:trace>
  <inkml:trace contextRef="#ctx0" brushRef="#br0" timeOffset="187386.27">29953 2315 166 0,'0'0'45'0,"0"0"-1"0,0-6 8 0,0 2-22 0,0 0-22 0,0 0 7 15,-6-2 10-15,1 3 1 0,3 2 23 16,2-2-7-16,-6 2-11 0,4-1-5 16,2 1-3-16,-5 1 2 0,5-2 5 15,0 2-1-15,0-2-3 0,5-1-4 16,-3-2 6-16,4 0 3 0,1-1-4 0,6-2-2 15,0 4 3 1,3-5 11-16,2 1 0 0,3 2-7 0,-1-1-13 16,3-1-7-16,3 4-8 15,-5-1 1-15,0 1-4 0,-1-1 1 0,-2 1-2 0,-2-1 1 16,2-1-1-16,-3 2-5 16,-2-1-14-1,0 3-24-15,0 0-40 0,3-5-64 16,-3 4-41-16,2-4-160 0</inkml:trace>
  <inkml:trace contextRef="#ctx0" brushRef="#br0" timeOffset="201984.13">26446 5920 136 0,'0'0'48'0,"3"-7"0"0,-3 2 25 0,5 1-13 16,-5-1-4-16,0 0-16 0,5 3 2 16,-5-4-1-16,0 2-11 0,0 1 4 15,0 2-4-15,0-2 2 0,0 1-6 16,0 1 5-16,0 0 5 0,3-2-4 15,-3 1-2-15,5 2-2 16,-5 0-6-16,0 0-4 0,0 0-8 0,2 2-6 16,1 5-1-16,0 4 7 0,-3 6 3 15,5 4 11-15,-5 5 0 0,0 2-3 0,0 3 1 16,0 5-2-16,0 7-2 16,0 5-4-16,0 2 0 0,0-7-6 0,-5-6-3 0,5-11-4 31,-3-4 2-31,0-5 0 0,3-2-3 0,0 3-20 0,0 2-40 0,0 1-40 15,0-3-44-15,6-3-50 16,1-5-46 0,-1-3-111-16</inkml:trace>
  <inkml:trace contextRef="#ctx0" brushRef="#br0" timeOffset="202684.81">26787 6301 47 0,'0'0'31'0,"0"0"3"0,0-3 13 0,0 3-1 0,0-2-4 0,5 2 11 0,-5-1-1 0,0 0-7 0,0 1-1 0,3 0 3 16,2 0 0-16,-2 0-2 16,2 0 0-16,-5 0 2 0,5 0 3 15,-2 0-11-15,2 1-7 0,-3 2 0 16,4 1-1-16,-1 2-6 0,-5-1-5 16,0 3-11-1,0-4-9-15,0 2-1 16,0-3 1-16,-5 0 21 0,-3 0 6 15,3 0-3-15,-3-3 4 0,0 0 2 16,0 0 3-16,3-3 0 0,0-2-4 0,3-1-7 0,-4-1-9 16,6-3-5-16,0 1-7 0,0 0 11 15,6 3 1-15,-4-1-9 0,3 3-1 16,0 2 0-16,3-1-3 16,-5 3-1-16,7 0-2 0,-7 1-2 0,4 3-21 0,-1 0-46 15,1 2-31 1,-1-2-60-16,1 3-60 15,-2-2-61-15</inkml:trace>
  <inkml:trace contextRef="#ctx0" brushRef="#br0" timeOffset="203552.78">27296 5986 68 0,'0'0'57'0,"0"0"-20"0,0 0 15 0,0 0-31 0,3 0-18 0,2 0 14 16,-2 0 5-16,2 0 12 0,3 0-2 16,-3 0 2-1,-3 0 6-15,3-2 3 0,1 2-2 0,-4 0 4 0,-2-2-2 16,5 2 6-16,-5-4-1 0,0 2-2 16,3-1 2-16,-3-1 1 15,0 0-5 1,0-2-9-16,0-1-13 0,0 1-9 0,-3 1-3 0,3-2 0 15,0 2 4 1,-5-1 0-16,5 2-12 0,-2-1-2 16,2 4 3-16,-6-2-3 0,6 2 2 15,-5 0 2-15,5 1-4 0,-2 0 0 0,-3 0-1 16,2 5-4-16,-2-3 4 0,-3 6 1 16,0-1 1-16,-2 2 4 0,2 0-2 15,-5 0 2-15,6 3 0 0,-6 0 0 16,0 1 1-16,2 0 7 0,-2 2 3 15,1 2 4-15,-1 1-1 0,0 1-9 16,0 2 0-16,2 0-1 0,-1 1-1 0,-1 3-3 16,5-3-1-16,3 2 1 0,0-2 0 15,5-1-3-15,0-2 7 0,5-1 5 16,0 1 7-16,3-2-5 0,-1-2-6 16,6-2 7-16,8-2-5 15,-6-1 4-15,6-2 1 16,2-2 0-16,1-4 4 0,1 0-6 15,-4-2 1-15,0-3 6 0,-6-3 3 16,-2-2 6-16,0 0-1 0,-5-2-6 16,2-1-6-16,-10-2-8 0,0 1-3 15,-5 2 6-15,-3 0-13 16,-5 3-2-16,-5 1-5 0,-2 5-7 16,4-1-8-16,-10 2-2 0,6 0-6 15,-1 0-8-15,5 2-2 0,-2 0-4 16,3 0-13-16,7-1-7 0,-5 0-20 15,8 0-31-15,2-1-55 0,11 0-68 16,0 0-63-16</inkml:trace>
  <inkml:trace contextRef="#ctx0" brushRef="#br0" timeOffset="204919.23">27674 5954 111 0,'5'-2'64'0,"-5"-1"6"0,2 0-3 0,3 1-28 16,1-1-11-16,-6 1 7 0,0-1 7 15,0 1-3-15,2 2 0 16,-2-3-4-16,0 1-3 0,0 1 1 0,0 0 0 16,0 0-8-16,0 1-6 15,0-1 1-15,0 1-2 0,0-1-2 0,0 0-1 0,0 1 2 16,0-2 4-16,0 1-1 0,5 1 1 16,-5-2-5-16,0-1 8 0,0 1 2 15,3 2-5-15,-3-2 1 0,0 0 4 31,0 1 4-31,5 0-2 0,-5-1-4 16,0 0-1-16,0 1-8 0,0-1 0 0,0 1-5 16,0-1 0-16,0 1-1 0,5-1-2 15,-5 2-1-15,0 0-2 0,0 0-1 16,3 0 2-16,-3 0-2 0,5 2 1 16,-5 2 3-16,0 0 4 0,0 5 3 15,0-1-3-15,0 5-2 16,-5 0 4-16,2 1 2 0,-2 1-1 0,-3 0 2 15,1-1 2-15,1-1-5 16,-6 2-3-16,4-2-2 0,-5 0-4 0,5-2 0 16,0 0 0-16,-5 0-3 15,6-1 0-15,2-2 2 0,-3 1-2 0,0-1 0 16,-2-1 0-16,2 0 1 0,3-2 0 16,-3 3-1-16,5-3 0 0,-7 1 0 0,2 0-1 31,6-1 0-31,-9 0 1 0,4 1-1 15,-1 0 1-15,0 0-1 0,3 1-1 16,-3-1-2-16,3 0-4 0,3 0-4 16,-4-2 2-16,-1 2 0 0,7-2 3 15,-6-2 3-15,6 1-1 0,0-1-1 16,0 1 1-16,6-1-3 0,-4 2-1 16,3 1 8-16,8-4 4 0,-5 0 2 15,5 0-3-15,2-1 1 0,4 0-2 16,1-1-1-16,-4 0-1 0,4-3 1 15,-2 2 0-15,3-1-1 0,-5 0 1 16,2 2-1-16,-3 0 1 0,-2-2-1 0,0 1 2 16,3 0-2-16,-6-2 1 0,0 1 1 0,1-2 0 15,-4 0 0-15,1 0 1 0,-3 1 0 16,-2-3 1-16,2 2 0 0,0 0 1 16,-2-3-4-1,-3 2 3-15,5-1-2 0,-5 2 1 16,0 0 3-16,3-1 0 15,-3 1 3-15,0 1 0 0,5-1-1 0,-5 4-2 16,0-2-1-16,0 2-1 0,0 0 1 16,0 0-5-16,0 1-4 0,0 0-8 15,0 5 3-15,0 2 6 0,0 2 3 16,-5 2 3-16,2 2 0 0,3 1 2 16,0 2 1-16,-5-1 2 0,5 2 2 15,0-2-4-15,0 0-1 0,0-1 3 16,0-1 2-16,0 1-1 0,0-1 1 15,0 1-3-15,0-2-1 0,0-1 2 16,0 0-2-16,-3-1-3 0,3 0-1 16,-5-1-1-16,5 0 0 0,-5-5-1 15,5 4-15-15,0-2-13 0,-3-1-22 16,3 3-33-16,0-4-34 0,0 0-58 0,0-4-84 16,8 0-32-16</inkml:trace>
  <inkml:trace contextRef="#ctx0" brushRef="#br0" timeOffset="205670.97">28152 6009 163 0,'5'-4'69'0,"-5"1"-20"0,0-3 9 0,0 1-37 0,5 0 2 16,-5-3 10-16,0 4 19 0,0-1 0 15,3-1-6-15,-3 3 3 0,0-2-4 16,5 2-8-16,-5-2-4 0,0 2-1 16,0 0 10-16,0 0 4 0,0-1 3 15,0 1-1-15,0-1-8 0,5 2 0 0,-5 0-9 16,0-1-6-16,0 2-6 15,0 0-7-15,0 0-6 0,0 1 0 0,2 0-6 16,-2 0-4-16,0 1-8 0,0 4 4 16,0 3 8-16,0 2 1 0,-2 3 1 15,2 2 2-15,-5 2-2 0,0-1 0 16,2 1-1-16,-2 2 0 16,5-2 3-16,-5-2 4 0,5 1 0 0,0-1 4 0,0-2-3 31,5 0 4-31,0-4-7 0,3 0 13 15,-1-2-6-15,-1-4 2 0,1 1 2 16,1-4 14-16,0 0 9 0,2-3-6 16,-2 0-13-16,5-2-10 0,-5 1-4 15,5-2-1-15,-6 1-6 0,6 0 3 16,0 0-3-16,-5 0-1 0,0 2 1 16,5 0 0-16,-8 3-1 0,2-1 1 15,1 1 0-15,-3 0 1 0,-2 1-2 16,2 1 1-16,3 3-4 0,-8 3-2 15,5 0-6-15,-5 2 12 0,0 2 10 16,0 2-1-16,0 0 1 0,0-3 0 16,-5 2 5-16,0-1-2 15,-3-1 1-15,0 0-1 0,0-4-3 16,-4 2-4-16,-1-2-2 0,5-1 1 16,-5-1-2-16,0-1-1 0,-2 0-2 15,2-1-9-15,5-1-23 0,-5-2-24 16,0 0-25-16,0 0-19 0,5 0-14 15,1-3-30-15,1-4-28 0,6 0-57 16,0 0-97-16</inkml:trace>
  <inkml:trace contextRef="#ctx0" brushRef="#br0" timeOffset="206054.86">28237 5907 469 0,'0'0'134'0,"13"-9"-36"0,-3 3 18 0,3-3-56 0,5 1-11 0,3-1-9 15,-1 0-10-15,4-1-7 0,2 2-8 16,-6 3 1-16,6 1-5 0,-10 2 6 16,4 0-2-16,-2 1-5 0,3 0-2 15,-5 0-7-15,2 1-1 0,-5 0 0 16,2 0-25-16,-2 0-72 0,2 0-93 15,-2-2-105-15</inkml:trace>
  <inkml:trace contextRef="#ctx0" brushRef="#br1" timeOffset="-200635.67">28524 5198 1 0,'0'0'94'0,"0"0"-66"0,0 0-3 0,7-14 11 0,-1 8-2 16,-4 2-16-16,3-1 0 0,1 2 13 16,-6 1 2-16,2-1-5 15,-2 1-6-15,5 1-2 0,-5-1 1 16,0 2 3-16,0-1-5 0,0 1 4 16,0 0 9-16,0 0 1 0,0 0-3 15,0 0 2-15,0 0-2 0,0 0 4 16,0 0 9-16,0-1 1 0,0 0 1 15,3 0 2-15,-3 0-3 16,0-1-6-16,0 0-5 0,5 0-1 16,-5 0-6-16,0 2-5 0,0-1-4 15,0 1-5-15,0 0-5 0,0 0-4 16,0 0-3-16,0 0-2 0,0 1 0 16,0 3 2-16,-5 4 0 0,2 3 4 15,-2 5 3-15,3 2-3 0,-9 3 1 16,9 1 0-16,-4 2 0 15,4 0 4-15,-3-1-3 0,0 0 4 0,5-2 0 16,-3 1 3-16,-2-2-4 0,5 0 2 16,-5-1-9-16,2-1 5 0,-2-1-2 0,5 0-3 15,-3-3 1-15,3 0 0 0,0-2-2 16,0-1 4-16,0-1-2 16,0-2 1-16,0-1 0 15,0-1 0-15,0-2-1 0,0-2 1 0,3 0 6 0,-3-1 5 16,0 0 0-16,0-1-4 15,5 0-2-15,-5 1-5 16,0-1 1-16,0 0-5 0,3 0 0 16,-3 0 0-16,0 0-7 0,0 0-14 15,0 0-17-15,0 0-16 0,5 0-26 16,-5 0-36-16,0 0-49 0,8-6-57 16,2 1-84-16</inkml:trace>
  <inkml:trace contextRef="#ctx0" brushRef="#br1" timeOffset="-199567.06">29193 5826 144 0,'0'-2'28'0,"-3"-4"24"0,3 1 19 0,-5-1 0 15,5-1-9-15,0 4-22 16,-2-4-2-16,2 4-3 15,0 0-2-15,0 0 3 0,0-1 0 0,0 0 4 0,2 0 1 16,3 0-4-16,-2-1-3 0,7 0 6 16,-2 0-5-16,7 2-6 0,4 1-7 15,1 1-9-15,4 1 0 0,1 0-4 16,1 4 0-16,3 3 0 0,-4 1-5 16,-4 5-4-16,-5-1 0 0,2 2-1 15,-11 2 1-15,-1-2 0 0,-6 3-3 16,0 0 1-16,-13-1 2 0,0 1 2 31,-8-1 3-31,-5 0-3 0,0-1-2 0,-2-2-2 0,0-2-1 0,-1 0 2 16,3-4 1-16,6 0 1 0,7-3 0 15,5 0-1-15,3 0-1 0,5-2-6 16,0-1-12-16,13 2 19 16,0-1 6-16,7 0 3 15,6-1 1-15,3 1-1 0,-1 0 0 0,0 2 0 16,-2-1-1-1,0 2 0-15,-5 2 6 0,5-1 3 16,-11 3-4-16,1-1-3 0,2 1 0 16,-11 1-1-16,1-2-5 0,-3 2 3 15,-5-2 6-15,-5 0 11 0,-3 0 12 16,-7 0 13-16,-3 0-12 0,-5-1-5 16,-11-1-15-16,-7 1-10 0,-6 1-3 0,-7-5-4 15,7 1-11-15,11 0-27 0,5-3-12 16,11 0-15-16,4 0-23 0,8-1-22 15,-2 0-23-15,2 0-47 0,6 0-6 16,2-1-69-16</inkml:trace>
  <inkml:trace contextRef="#ctx0" brushRef="#br1" timeOffset="-199250.89">29723 6180 694 0,'0'0'216'0,"0"0"-114"0,5 0-36 0,-5-2-43 0,0 1-11 0,0-1-12 16,0-1-12-16,0 1-25 16,-5-3-29-16,5 1-7 0,0-1-4 15,0 3-34-15,0-4-19 0,0 2-71 0,5 0-155 0</inkml:trace>
  <inkml:trace contextRef="#ctx0" brushRef="#br1" timeOffset="-198800.78">30071 5908 601 0,'0'0'78'0,"0"0"35"0,0 0 6 15,0 0-66-15,0 0-22 0,0 0-8 0,31-35-13 0,-31 34-10 16,0 0-16-16,-5 1-6 0,0 0 21 16,-3 2-2-16,-5 4 3 0,3 1 4 15,-3 0-3-15,0 2 2 0,6 0-2 16,1 0-1-16,6-2-3 0,0 2-9 16,0-1 12-16,0 1 2 0,8-1 1 15,5 0-2 1,0-1 2-16,2-1 3 0,4 0 1 0,1 1-4 15,1 0 7-15,0-2 4 16,-1 2 1-16,1-1-5 0,0 3-5 16,-3 1 4-16,2 1 1 0,-4 3-3 15,2 0-7-15,-8 2 2 0,3 1 5 16,-8-1 1-16,-5 1 7 0,0 0 7 16,0 0 2-16,-13 1-7 0,0-1-2 15,-7-3-4-15,-1 0-4 0,-5-3-1 16,-2 1-4-16,2-3-2 15,-2-1-6-15,4 0-38 0,-1-5-40 16,4 0-35-16,3-3-25 0,2-4-59 16,9-2 3-16,1-3-41 0</inkml:trace>
  <inkml:trace contextRef="#ctx0" brushRef="#br1" timeOffset="-198533.69">30139 5858 714 0,'0'0'103'0,"0"0"-43"0,0 0 32 0,33-14-49 0,-12 8-17 0,0 2-6 15,4-1-13-15,-4 1-3 0,0-1-4 16,5 3-12-16,-6-3-41 0,3 2-24 16,3 1-20-16,3 2-12 0,10-1-46 15,-11 1-13-15,0 0-92 0</inkml:trace>
  <inkml:trace contextRef="#ctx0" brushRef="#br1" timeOffset="-197799.69">30798 5871 201 0,'0'0'103'0,"0"0"-20"0,0 0 25 0,0 0-41 0,0 0-11 16,0 0 5-16,0 0-14 0,0 0-13 15,7-22-16 1,-12 18-11-16,3 0-7 0,-4 1-2 0,-1 3 2 0,-1 0 4 16,-5 0 3-16,0 4 2 0,0 3-7 15,-8 0-1-15,6 2 1 0,-3-1 0 16,2 2-2-16,-2 0 0 0,8 2 0 16,0-2 0-16,2 1-1 0,8-1-2 0,0 0 3 31,0-1 5-31,5 3 18 0,3-3-2 15,5 1-5-15,0 1-3 0,-3-1 0 16,8 0-5-16,-3-1-3 0,6 1-2 16,-3 1 4-16,3 1-5 0,0-1 2 15,-1 0-1-15,1 5 3 0,0-3 1 16,-3 2 3-16,-3 3-1 0,-2-2-3 16,0 1 0-16,0 0 2 0,-5 2 0 15,-1-2 1-15,-1 1 6 16,-4-3 3-16,-2 0 5 0,0-1-2 15,-8-2-2-15,1 0-6 0,-1-2 2 0,-5-2 0 16,-5-1-1-16,2-4-5 0,-4 0-2 16,-6-3-1-16,5 0-3 0,-7-3-1 15,2-1 0-15,0-3 0 0,3-1 0 16,5-1 0-16,-3 0 2 0,6-1-1 16,7 0 3-16,-2-1 0 0,7 0-2 15,3-1 1-15,0-1-3 0,8 1 7 16,5-4 2-16,0 1-9 0,2-1 1 15,6 2-2 1,-1-1 0-16,1 2 4 0,5-1 1 0,-5 1-5 0,7-1 2 16,3 0 4-16,-3 1-1 0,6-5 13 15,-6 2 1-15,1-2-2 0,-3 0-2 16,-6 0 0-16,-4 1 2 0,-3-2-4 16,0 2 0-16,-6 1-3 0,-1 1-5 15,-6 0-3-15,-6 3-3 0,-1 1-2 16,-1 1-2-16,-10 1 0 0,2 4 1 15,1 1-3-15,-8 2-45 0,-1 2-45 16,4 0-53-16,-14 4-94 0,8 0-87 31</inkml:trace>
  <inkml:trace contextRef="#ctx0" brushRef="#br0" timeOffset="-184503.33">21583 8688 113 0,'0'0'28'0,"0"0"26"16,0 0 9-16,0 0-3 0,0 0-26 16,16-24-8-16,-11 21-4 0,0 1-2 0,-2-3-1 0,-1 5-6 0,1-2 1 15,-1 1 3-15,-2 0-2 0,6 0-4 16,-6 0-1-16,2-1-3 0,1 1-4 16,-1 1 0-1,-2-1-1-15,6 0 6 16,-4 0 5-16,3-1 4 0,-5 2-2 0,6-1 5 0,-6 0 4 0,0-2 11 15,-3 3 2-15,0-2-4 0,-10 2-15 32,0-1-5-32,-2 0-8 0,-3 1-2 15,-5 0-3-15,-3 4 0 0,-3 4-2 16,1 3 2-16,-3 6-3 0,3 2 3 16,-3 2 0-16,2 2 0 0,6 1-1 15,2 1 1-15,3 2 0 0,5 1 0 16,5-3 7-16,6 2 12 0,2-4 7 15,8-1 0-15,7-2 5 0,3-3 8 0,13 0 6 16,8 0-9-16,13-6-10 0,-1-3-9 16,1-6-14-16,-3-2 0 0,-5-8-3 15,0-2-19-15,-8-2-28 0,-5 0-16 16,-8 1-22 0,-5 0-40-16,11-7-30 0,-8-1-21 0,-1 4-107 15</inkml:trace>
  <inkml:trace contextRef="#ctx0" brushRef="#br0" timeOffset="-183961.74">21777 8650 398 0,'0'0'39'0,"0"0"36"0,0 0 2 0,0 0 5 16,8-36-45-16,2 26-8 16,3-1-2-16,0 0-5 0,3 1-7 0,4 0 2 15,1 2 2-15,5-2 6 0,-6 2 3 16,6-1-7-16,-5 5 1 0,2-2-2 16,3 2-3-16,-5 0-5 0,-1 3 4 15,1 1-4-15,0 5-6 0,-3 0-4 16,0 5-2-16,-3 0 0 0,1 7 0 15,-3-2 0 1,0 4 0-16,0 1 0 16,-3 4 2-16,0-1-1 0,-2 5 2 0,0-1-1 15,-3-1-1-15,-5 1 0 0,0-2 0 16,0-3-1-16,-5 1 0 0,-3-2-3 16,0-1-4-16,-2-2 1 0,0-5-2 0,-1-2 4 15,-2-2 1 1,0-2 3-16,3-5 0 0,-3-2 0 15,0-3 0-15,0-5 0 0,3-3 3 0,0-6-3 0,2-1 2 16,0-6-1-16,8 1 1 0,0-4 8 16,0 1 5-16,8 2 8 15,5-1-1-15,0 3-2 0,7 2-3 16,4 3-3-16,2 1-5 0,-1 1-3 16,12 0-5-16,1 3-1 0,9 1 0 15,2 3-6-15,-15 6-45 16,-6 2-49-16,-7 0-20 0,-1 0-57 0,1 0-29 15,0 1-89-15</inkml:trace>
  <inkml:trace contextRef="#ctx0" brushRef="#br0" timeOffset="-183635.84">22707 8622 174 0,'0'0'204'0,"0"0"-152"0,0 0 25 0,3-16 18 0,-1 12-38 0,1 3-30 16,-3 0 10-16,0 0 3 0,3 1-16 15,-1 0-14-15,-2 2-3 0,0 7 3 16,0 1 9-16,0 3 7 0,0 6 3 15,-2 1-4-15,-4 3-9 16,4 5-7-16,-1-1-6 0,3 3-1 16,0 0 1-16,0-2-2 0,0-2-1 15,0 2-1-15,0-6-17 0,-5-1-53 16,5-2-28-16,0-5-38 0,0 1-16 16,5-4-68-16</inkml:trace>
  <inkml:trace contextRef="#ctx0" brushRef="#br0" timeOffset="-183451.84">22891 8417 634 0,'0'0'16'15,"0"0"150"-15,0 0-45 0,0 0-36 16,0 0-59-16,0 0-20 16,0 0-6-16,0 0-8 0,2-18-66 0,-2 18-50 15,0 0-74-15,0 2-52 0,0-2-81 0</inkml:trace>
  <inkml:trace contextRef="#ctx0" brushRef="#br0" timeOffset="-182992.19">23265 8264 563 0,'0'0'44'0,"0"0"11"16,0 0 35-16,0 0-30 0,0 0-50 15,0 0-10-15,37-22-1 0,-32 27-7 16,3 6-8-1,-3 4 7-15,-3 5 7 0,-2 4 2 16,0 5 1-16,0 6 0 0,0 14 6 16,-7 6 17-16,-1 6 11 0,0-6 2 15,0-3 2-15,-2-10-9 0,2-1-3 16,0-1 8-16,-4-6 0 0,4-3 2 16,3-8 2-16,-1-4-2 0,4-5-12 15,2 3-15-15,0-3-6 16,0 3-1-16,2-5 1 0,4-4 4 15,1-5-3-15,1-3 3 0,2 0 1 0,1-5-3 16,2-2-2-16,0-2-1 0,5-1-1 16,-3-1-2-16,3 1-1 0,0 0 0 15,0-1 0-15,3 0-22 16,0-2-14-16,-1-1-16 0,-1-1-28 0,1-3-26 16,-4 3-13-16,2-4-32 0,-3-11-12 15,-2 7-77-15</inkml:trace>
  <inkml:trace contextRef="#ctx0" brushRef="#br0" timeOffset="-182784.88">23273 8602 507 0,'0'0'85'0,"0"0"50"0,0 0-31 15,0 0-13-15,0 0-57 0,0 0-18 16,29-9-1-16,-11 7-8 0,2-4-4 15,1 1-3 1,0 2-1-16,5-2-35 0,-3 3-28 0,3-1-60 0,15-3-74 0,-13 3-64 16</inkml:trace>
  <inkml:trace contextRef="#ctx0" brushRef="#br0" timeOffset="-182634.79">23909 8756 796 0,'0'0'81'16,"0"0"4"-16,0 0-31 0,0 0-54 15,0 0-90-15,0 0-109 0,0 0-95 16</inkml:trace>
  <inkml:trace contextRef="#ctx0" brushRef="#br0" timeOffset="-181817.63">24606 8502 311 0,'0'0'23'0,"0"0"28"0,0 0 11 0,0 0-18 0,0 0-27 0,34-35-1 0,-26 32 8 16,0 1 0-16,-1 1-4 0,6 1 6 16,-8 1-2-16,3 4-2 0,0 7 3 15,0 4 15-15,-3 4-5 0,0 3-21 16,-2 5-8 0,2 3-1-16,-3 1-1 0,4-1-3 0,1-1-1 0,1-2 0 15,2-1 2 1,1-3 10-16,2-3 34 0,0-1 15 0,-1-7 5 15,4-3-6-15,-3-2-2 16,0-6 0-16,0-2-3 0,0-3-1 0,0-6-4 0,-3-4-14 16,3-5-10-16,-5-5-3 15,4-7-12-15,1-12 1 0,0-9-7 16,3-2-5-16,-3 11-3 16,-3 14-18-16,-2 14-9 0,0 3-10 0,-1 1-16 15,1-1-28-15,5 3-49 16,0 6-41-16,0 2-27 15,2 4-46-15,-2 2-127 0</inkml:trace>
  <inkml:trace contextRef="#ctx0" brushRef="#br0" timeOffset="-181182.29">25475 8633 479 0,'0'0'48'16,"0"0"-3"-16,0 0 7 0,0 0-19 16,0 0-27-16,0 0-6 0,5-21 6 15,-5 17 15-15,0-2 23 0,0 2 23 16,0-3 1-16,0 2 1 0,0-1-6 0,0 1-19 16,0-2-4-16,0-2-9 0,0 4-4 15,0-4-5-15,0 2-3 0,0-4-7 16,0 1-1-1,-5 2-2-15,2 1 1 0,-5-3-3 0,3 2-3 0,-3 0-1 16,1 3-2-16,1-2-1 0,-1 5-1 16,-6 0-1-16,0 2-2 0,-3 2-2 15,3 6-3 1,-7 1-5-16,-1 6-5 0,3 4-1 0,-3 2 5 0,6 3 11 16,-3 0 2-16,5 4 2 0,3-4-1 31,4 3 0-31,1-1 1 0,3 0 2 0,2-4-2 15,2-1 0-15,6-1 1 0,2-4-1 16,1 0 0-16,-1-6 2 0,3-4 2 16,-3-3-1-16,3-3 9 0,-5-6 8 15,2-6-8-15,1-5-5 0,-1 0-2 16,-2-4-1-16,-3-4 1 0,3 1-5 16,-1 0 0-16,1-3-1 15,0 6 0-15,2 0 0 0,-2 0-1 0,0 6 2 16,-1 1-2-16,4 6 2 15,-9 1-2-15,3 5 1 0,-2-2-2 0,-3 4 1 0,0 3-4 16,0 1-2-16,0 6 7 0,0 4 1 16,-3 3 3-16,-2 0 0 0,5 1-1 15,-2 1 0-15,2-1 5 0,0 2 1 16,2-5-1-16,6 5 1 0,2-3 0 0,-2-2 1 31,5-3-2-31,0-1 2 0,3-2-4 16,-4-2 0-16,9-6-5 0,-5-2-4 15,2-7-39-15,-3-2-16 0,6-3-12 16,-3-6-44-16,-3-2-52 0,11-13-68 16,-13 5-38-16,3-2-32 0</inkml:trace>
  <inkml:trace contextRef="#ctx0" brushRef="#br0" timeOffset="-180899.6">25929 8113 617 0,'0'0'84'0,"0"0"27"0,13-9 17 0,-10 7-88 0,-3 2-28 0,5 2-12 16,-5 8-6-16,0 4 6 0,-8 7 4 16,3 10 23-16,-3 13 16 0,-7 10 4 15,5 6-3-15,-3-4-5 0,2-6-5 16,6-3-5-16,-8-3-10 0,6-4-9 15,-6-3-7-15,5-6-3 16,0-7-7-16,3-6-37 0,0-1-26 16,5-2-34-16,0 2-62 0,5-6-56 15,0-7-39-15</inkml:trace>
  <inkml:trace contextRef="#ctx0" brushRef="#br0" timeOffset="-180515.65">26121 8493 436 0,'0'0'75'16,"0"0"46"-16,0 0-35 0,0 0-52 0,0 0-24 16,13-39-2-16,-13 34 6 15,0-1-4-15,0 4 8 0,0 0 7 16,0 1-10-16,0 1-3 0,0 0-5 15,-6 3-5-15,4 1 3 0,-3 6 0 16,-3 5-2-16,0-1-2 0,3 6 0 0,-3 1 0 16,0 2 3-16,3 6 6 0,0-2-1 15,3 2 4-15,2-1-5 0,7-2 2 16,1 1 4-16,5-4 14 0,2-2 3 16,4-2 7-16,1-4 2 0,1-1-8 15,-3-10 0-15,3-2 12 0,-1-3-3 16,1-6 9-16,0-6-18 15,-1-2-8-15,1-7-11 0,0-13-7 0,-1-9-6 0,1-6 0 16,0 5-20-16,-8 13-6 0,-6 13 5 16,-1 7-11-16,1 1-10 0,-2-1-23 31,3-1-41-31,0 3-47 0,-3 1-21 16,3 1-26-16,5 0-33 0</inkml:trace>
  <inkml:trace contextRef="#ctx0" brushRef="#br0" timeOffset="-180099.03">26583 8548 387 0,'0'0'91'0,"0"0"52"0,0 0-67 15,0 0-46-15,0 0-13 0,0 0-12 16,26 34-1-16,-18-33-3 0,0-1-1 16,4-1 0-16,-4-2 2 0,5-1 22 15,0-1 48-15,0 0 3 0,0-2-11 16,2 3-16-16,-2-4-13 0,0 0-10 15,3 1-14-15,-9 0-2 0,6-4-1 16,-5 1-4-16,2-1 1 0,-7 0 3 16,-3 0 1-16,0 2 11 0,-3-1-2 0,-2 1-10 15,-2 2-7-15,-6 2-1 0,-5 3-3 32,-3-1 1-32,-2 6 0 0,-3 3 2 15,-10 10 0-15,-3 8 0 0,3 0 1 16,5 2 2-16,7-2 21 0,6-1 13 15,5 5 7-15,-2 2 10 0,7-3 0 16,3 2-8-16,5 0-12 0,5-5-7 16,5 2-6-16,14-5-1 0,-4-3-6 15,11-2-8-15,13-4-2 0,11-5-4 0,-4-6-4 16,4-1-25-16,-4-7-19 0,-7 4-20 16,8-5-13-16,-6-1-32 0,6 0-19 15,2 0-58 1,-10 2-90-16,-13-1-128 0</inkml:trace>
  <inkml:trace contextRef="#ctx0" brushRef="#br0" timeOffset="-179465.46">27821 8414 195 0,'0'0'90'0,"2"-2"0"0,-2 0 20 0,6 1-44 0,-6 0 4 16,2 1-26-16,3 0 7 0,1 0-17 15,-4 0 0-15,11 0 9 16,-5 0-2-16,5 3 3 0,0-1 6 0,0 3-8 15,2-3-11-15,3 0-9 0,-2 0-4 16,2 3 1-16,2-3-7 16,-4 0-4-16,5-2-5 0,-1 1-2 0,-2-1 0 15,-2 0-1 1,2 0-2-16,-3 0-20 16,-7-1-26-16,0 0-25 0,2-1-31 15,-2 1-39-15,-5-4-24 0,2 4-40 0,0 0-114 16</inkml:trace>
  <inkml:trace contextRef="#ctx0" brushRef="#br0" timeOffset="-178814.07">27777 8609 370 0,'0'0'73'0,"0"0"0"0,-3 2 32 0,3-1-32 0,8 0 12 0,0 0 6 0,10 2 6 15,3-2 2 1,-1-1-25-16,9 0-11 0,4 0-13 0,-4 0-18 0,4 0-22 16,1 2-8-16,-6-1-2 0,6 0-16 15,-3 1-39 1,-3 1-52-16,1-2-80 0,4 0-64 0,-7-1-66 0</inkml:trace>
  <inkml:trace contextRef="#ctx0" brushRef="#br0" timeOffset="-178430.44">28816 8245 708 0,'0'0'93'15,"0"0"-8"-15,0 0 14 16,0 0-45-16,0 0-38 0,36-14-14 15,-28 14 3-15,2 0-1 0,-7 2 0 16,7 6 6-16,-8 4 8 0,-2 3 22 0,0 6 12 0,-2 10-2 16,-11 10-3-1,-5 12-9-15,2 6-20 0,3-5-8 16,0-4-6-16,11-7-2 0,-3-2-2 16,0 0-6-16,5-3-15 0,0 1-36 15,0-8-33-15,0-8-83 0,5-5 7 16,0 5-81-16,-3-5-8 0,6-4-65 15</inkml:trace>
  <inkml:trace contextRef="#ctx0" brushRef="#br0" timeOffset="-178313.77">29115 8738 916 0,'0'0'100'16,"0"0"-31"-16,0 0-32 0,0 0-37 15,0 0-76-15,0 0-55 0,0 0-45 16,0 0-65-16,3-15-143 0</inkml:trace>
  <inkml:trace contextRef="#ctx0" brushRef="#br0" timeOffset="-177646.41">29826 8338 315 0,'0'0'87'15,"0"0"-30"-15,0 0 22 0,0 0-24 16,0 0-17-16,0 0-18 0,0 0 9 0,34-21 12 0,-27 17 8 16,-2-3 7-16,1 4 2 0,-4-4-1 15,3 0 0-15,-5 3-5 0,0-3-13 16,6 2-12-16,-6-3 0 0,2 4-20 16,-2-2 0-16,0 2 7 0,0-1-8 15,0 3 2-15,-2 2-4 16,-4 0-4-16,1 0-5 15,-3 7 3-15,1-1 0 16,-6 8 0-16,0 1 2 0,-3 3-2 16,-4 3-2-16,2 1-3 0,-3 7 0 15,0 5 3-15,1 10 3 0,-9 7 1 16,9 2 0-16,1-4 0 0,4-5 2 16,10-8-2-16,-3 0 0 0,0-3 1 15,8-4-1-15,0-6-2 0,0-7 2 16,8 2 0-16,0 0 0 0,0 1 2 15,4-1 3-15,7-2 9 0,1-7 6 16,1-5 1-16,2-2-2 0,3-2 6 16,0-2-1-16,-6-7 4 0,1-2 4 15,0-1-3-15,-8-4-6 0,0-3-12 0,0 0-3 16,-11 1 1-16,-2 2 5 0,0 0 3 16,-13 6-17-16,-2-1-3 0,-6 6-4 15,-5-1 0-15,-7 4 3 16,4 2-2-16,-4 0-9 0,-1 0-9 15,8 2-6-15,-2 1-5 0,-1 3-2 16,9-3 1-16,-1 3-17 0,0-3-19 16,14-1-33-16,1 2-80 0,6-3-81 15,8-1-86-15</inkml:trace>
  <inkml:trace contextRef="#ctx0" brushRef="#br0" timeOffset="-176762.21">30350 8281 178 0,'0'0'79'0,"6"-3"-47"0,-6 3 13 0,5-2-16 0,-3 1 9 0,-2 1-12 0,0-2-1 0,6 1 21 16,-6 1-5-16,0-4 3 0,2 4 8 31,-2-2 2-31,0 2 5 0,0-1-11 0,0 0 1 16,0-1-6-16,0-2-5 0,5 2-1 16,-5 0-2-16,0 2-13 0,0-1-2 15,0 0 0-15,0 0 0 0,0 1 2 16,6-1-5-16,-6-2-7 0,0 3-2 15,0 0-1-15,2 0-5 0,-2 0 1 16,0 5-2-16,0 0 1 0,-2 3 7 16,-9 3 5-16,3 2-2 0,1 4 1 15,-6 2 0-15,-3 0 2 0,-2 2-3 16,3 0 4-16,-11 1 1 0,5 0-6 16,0 0-2-16,1-1-2 15,-1-2-2-15,0-1-1 16,3-1-2-16,3-3-1 0,2 0 1 15,5-3-1-15,0-5-1 0,3 2 1 16,5-3-1-16,0-2-1 0,0 0 1 0,5-3 4 0,8 0 3 16,-2 0-2-16,7 0 1 0,-3 0-2 15,6-1-1 1,0 0-3-16,4-1 2 16,-4 0-1-16,0-1 0 0,-1 2-1 0,1 0 2 0,-3 0 3 0,3 1 0 15,-6-1-3-15,6 0 4 0,-3 0-3 16,-5-3-1-16,3 2 0 0,-3-1 1 15,-6-3 0-15,1 3 3 16,2 0 5-16,-7-1 0 0,2 1 0 16,-5 2-3-16,3 0-6 0,-3 1-1 15,0 0-1-15,0 1-6 16,0 2 0-16,0 5 3 0,-3 2 3 0,3 1-2 16,-5 2 2-16,-3 5 4 0,0 1 11 0,-2 2 7 15,2 0-6-15,1 0-7 0,-1 2-4 16,3-3-2-16,-3 3-2 0,0-2 2 15,3-1-2-15,0 0-1 0,5-3-9 32,-3 0-20-32,3-5-23 0,0 1-30 15,3-6-23-15,2-1-41 0,0-4-36 16,3-2-22-16,7-5 16 0,-2-1-72 16</inkml:trace>
  <inkml:trace contextRef="#ctx0" brushRef="#br0" timeOffset="-176178.3">30888 8329 722 0,'0'0'16'0,"13"-6"83"0,-5 1 13 0,2 2-95 0,-7 1-10 15,2-1-7-15,-3 2-4 0,-2 1 3 16,0 0-20-16,-2 4 11 0,-11 1-1 16,0 3 11-16,0 4 9 0,-8 0-5 15,1 5 4-15,-1-1-4 0,0 4-1 16,1-1 1-16,-1 3-3 0,0-1 0 0,8-1 1 15,6 0 5-15,1-2-3 0,6-3 0 16,6-2 4-16,1 2 2 0,6-5 4 16,3-4-1-16,4 0-3 0,-1-3-1 15,1-3 3-15,1 0 0 0,0 0-4 16,-1 0-1-16,-7-1 2 0,3 0 7 16,-3 1-1-16,-1 0-6 0,1 0-6 15,-5 2-2-15,5-1-1 0,0 5 1 31,-5-3 2-31,-1 4 4 0,1-1 11 0,3 5 4 0,-9-1-8 0,-2 3-7 32,0-1-5-32,0-1-1 0,-2 2-1 15,-4-1 0-15,-7 0 0 0,1 2 4 16,-4-2 0-16,-2-1 1 0,-3 0-5 0,1-1 1 16,-4-3-1-16,-1 0-13 0,-1-1-14 15,5-2-15-15,-2-3-13 0,5 2-29 16,2-3-8-16,3 0 1 0,8-3-40 15,5-3-1-15,5-2-59 0,3-1-88 16</inkml:trace>
  <inkml:trace contextRef="#ctx0" brushRef="#br0" timeOffset="-175923.31">30968 8305 630 0,'0'0'110'0,"0"0"-4"0,0 0 32 15,47-11-66-15,-27 9-26 0,3-1-12 16,8 0-21-16,-2 2-11 0,-1-3 0 16,6 0 1-16,-6 1-2 0,3 0 5 15,3-2 12-15,-6 4-2 0,1-2-10 16,-1 1-6-16,6-1-3 0,-8 3-34 15,2 0-57 1,11 0-84-16,-11 0-103 0,-2-2-154 16</inkml:trace>
  <inkml:trace contextRef="#ctx0" brushRef="#br0" timeOffset="-174560.11">20762 10552 87 0,'0'0'62'0,"0"0"13"0,0 0 20 0,0 0-18 0,0 0-27 16,18-37 9-16,-16 30 5 0,3-1 8 15,1 0 3-15,-4-3-7 0,3 2-9 16,1-1-14-16,-4 3-5 0,1-2-8 15,-1 4-1-15,1 3 0 0,-3-1-7 0,0 3-5 16,0 4-12-16,0 3-5 0,0 9 6 16,-8 13 10-16,0 14 3 0,-10 14-4 15,3 7 0-15,-3-1-6 16,5-5-3-16,2-5 9 0,-1-1-6 0,4-1 1 0,-5-2-5 16,3-3-4-16,-1-3 0 0,1-3-3 15,5-7-15-15,0-7-22 0,5-6-41 31,0-7-9-31,0-6-31 0,5 0-48 16,5-4-9-16,0-1-29 0,-2-2-119 16</inkml:trace>
  <inkml:trace contextRef="#ctx0" brushRef="#br0" timeOffset="-174030.63">20780 10545 337 0,'0'0'96'0,"0"0"-11"15,0 0 17 1,0 0-45-16,-13-32-22 0,13 22 17 0,0 1-10 0,2-1-3 16,4 0-1-16,1 0 9 0,4 0 3 15,-1 0 7-15,0-2-9 0,6 3-11 16,2-1-8-1,-3 2-7-15,6 1-4 16,0-1-5-16,-1 3 0 0,6-1-4 0,-2 4 0 16,1 1-2-16,1 1-5 0,0 0 2 15,-3 5 0-15,-2 3-2 0,-3 2 1 16,-2 4-2-16,-4 2 1 0,-6 2 0 16,-4 3 0-16,-2 3-2 0,-8 3 3 15,-7 0-3-15,-3 3 0 0,-11-1-1 16,-4 5-12-16,-8 3-12 0,-14 1 1 0,6 2 8 15,3-7 9-15,15-6 6 0,7-7 1 16,6-4 1-16,3-1 1 16,-1 2 4-16,-4 3 9 15,2 1-4-15,5-1 5 0,5-2 1 0,0-1 0 16,3-1 0-16,5-2 5 0,8 1 4 0,2-1 3 0,3-2-1 16,5 0-5-16,5 0-2 0,-2 1 4 31,7-2-11-31,-4 0-5 0,7-2-6 15,-6-2-1-15,1 1-2 0,3-5-12 16,-1 3-35-16,1-5-23 0,-4 0-33 16,4-1-38-16,12-1-65 0,-7-4-62 15,-1 1-76-15</inkml:trace>
  <inkml:trace contextRef="#ctx0" brushRef="#br0" timeOffset="-173459.02">21353 10866 461 0,'0'0'127'0,"0"0"-35"0,0 0-14 0,0 0-23 15,0 0-30-15,6 3-4 0,1-3 18 16,1 1-1-16,5 0 1 0,0 0 2 15,2 0 0-15,3-1 4 0,3 0 4 16,0 0-14-16,-1-2-9 0,-4 0 4 16,5-3 3-16,-3 1 2 0,-5-1-8 15,2-1-6-15,-2 0-2 0,0-2-2 16,-5 1-5-16,-3-3-5 16,-3 0 0-16,4-4-2 0,-6 0-2 15,0 1-3-15,-6-1 1 0,1 1-3 16,-2 2-1-16,-4 1 1 0,-2 3-3 0,-5 3-2 15,3 1 2-15,-3 2 4 16,-3 1 1-16,0 2 0 0,1 4-1 0,-4 1 1 0,4 7-1 16,2-2-2-16,0 4 2 0,2 2-2 15,1 2 0-15,4 1 1 0,3 2 2 16,1 0 0-16,4 1 1 16,1-1 2-16,2 0 7 15,2-1 5-15,6-2 3 16,2-1 3-16,3 0-1 0,0-2 4 15,5-3 10-15,3-1-6 0,-1-3-5 16,1-4-5-16,5-2-8 0,2-4-7 0,1 0 0 16,10-7-3-16,4-5-28 0,9-4-26 15,-3-3-30-15,-2-4-21 0,-6 2-36 16,-12-1-46-16,-1-1-64 16,-10 7-34-16,-2 2-113 0</inkml:trace>
  <inkml:trace contextRef="#ctx0" brushRef="#br0" timeOffset="-173059.03">22007 10755 563 0,'0'0'176'0,"0"0"-26"0,0 0-35 0,0 0-53 0,13-10-45 0,-10 10-17 0,-1 0-2 0,1 2-3 16,2 5 2-16,-5 3 0 0,0 2 3 31,3 8 0-31,-3 2 8 0,0 4 3 15,0 11 5-15,5 9-4 0,0 12-2 0,3 2 3 16,-3 1 3-16,3-4-5 0,-6-4-1 16,3-5-5-16,-5 0-2 0,0-4-3 15,-7 0 0-15,1-6 1 0,1-6 2 16,-3-7-1-16,1-8-1 0,-1-2 1 16,0 1 0-16,-2-4 2 15,-3-2-1-15,-3-4-3 0,1-6-4 0,-3-9-18 16,2-6 5-16,-4-5 8 0,2-5 6 15,-3-9 3-15,3-15 2 0,2-6 2 16,9-4 4-16,7 11 2 0,0 9 7 16,7 17 11-16,1 6 15 0,2 2 6 15,3-1-8-15,3-2-8 0,2 0-8 0,5 1-4 16,-2 2-3-16,5 0-8 16,-3 2-4-1,3 3-6-15,0-3 0 0,-6 5-6 16,6-3-35-16,-8 0-22 0,0 0-29 15,-2 1-29-15,-3 0-45 0,-3-11-32 16,-2 7-30-16,-8-3-115 0</inkml:trace>
  <inkml:trace contextRef="#ctx0" brushRef="#br0" timeOffset="-172908.03">22108 10555 860 0,'0'0'137'0,"0"0"14"0,0 0-53 0,0 0-52 0,0 0-46 0,8-5-42 0,-3 5-78 16,10 0-90-16,-2 0-81 0,-5 0-87 15</inkml:trace>
  <inkml:trace contextRef="#ctx0" brushRef="#br0" timeOffset="-172724.94">22462 10935 897 0,'0'0'142'0,"0"0"14"15,0 0-67-15,0 0-89 0,0 0-10 16,0 0-74-16,0 0-126 0,0 0-135 16,8-18-173-16</inkml:trace>
  <inkml:trace contextRef="#ctx0" brushRef="#br0" timeOffset="-172274.16">23457 10365 500 0,'0'0'76'0,"0"0"75"16,0 0-7 0,25-45-44-16,-17 34-45 0,-5 1-14 15,2 3-5-15,-5-1-13 0,5 6-10 0,-5 0-1 0,0 2-12 16,0 5-1-16,0 5 1 0,-5 6 13 16,0 7 12-1,-3 10 4-15,0 13 0 0,-7 15-4 16,2 4-11-16,3 1-5 0,-1-5-5 15,6-7-1-15,5 0-3 16,-5-1 0-16,5-3 1 0,-3-2-2 0,3 0-11 16,0-4-56-16,0-6 3 0,0-2-69 15,0-6-25-15,0-10-70 0,3-9-63 16</inkml:trace>
  <inkml:trace contextRef="#ctx0" brushRef="#br0" timeOffset="-171998.05">23824 10414 662 0,'0'0'56'0,"0"0"156"0,0 0-99 15,20-41-92-15,-12 34-12 0,-8 4 2 16,0 2-7-16,0 3-4 0,0 5-6 15,-8 9 6-15,0 10 23 0,-2 13 5 16,-3 13 7-16,-2 6-14 0,7 0-6 16,0-2-5-16,6-9-7 0,-1 0-1 15,3-3-1-15,0-3-2 0,-5-2 1 16,5 0-17-16,0-8-25 0,5-3-23 16,-2-5-29-16,-1-11-36 0,6 1-41 15,0-2-29-15,-3-3-81 0</inkml:trace>
  <inkml:trace contextRef="#ctx0" brushRef="#br0" timeOffset="-171777.7">23485 10772 745 0,'0'0'101'0,"0"0"-4"0,0 0 8 15,0 0-56-15,34 1-15 0,-14-1-21 16,6 0-5-16,5 0-6 0,0-2-2 16,3 2-11-16,-6 0-35 0,6 0-36 15,-1 2-24-15,9 2-43 0,-9 1-55 16,1 0-89-16</inkml:trace>
  <inkml:trace contextRef="#ctx0" brushRef="#br0" timeOffset="-171289.76">24294 10975 176 0,'0'0'307'0,"0"0"-203"0,0 0 15 16,0 0-61-16,0 0-27 0,0 0-22 16,15-37 0-16,-15 31 2 0,0-2-1 15,-2 2 2-15,-3 1 5 0,-1 2-1 16,4 1 7-16,-9 0 1 0,1 2-4 16,0 0-6-16,-1 6-8 0,-7 1-2 0,5 3-1 15,-2 1 1-15,2 3-4 0,5 0 4 16,1 3 10-16,1-3 13 0,6 2 2 15,0-3-1-15,6-1-4 0,4-1-4 16,3-2-1-16,0-5 3 0,7-2 3 16,-2-2-1-16,-2-6 3 0,-1-5 7 15,-2-1 8-15,-2-5-10 16,-3 0-4-16,-1-2-4 16,-2-4-10-16,-2 0-12 0,-3 0-2 15,0 2-1-15,-3 3-13 0,-2 1-17 16,-2 3-25-16,-4 3-7 0,1 4-13 15,-3-2-12-15,-3 5-12 0,3 3-31 16,-7 1-55-16,7 5-52 0,0 0-169 16</inkml:trace>
  <inkml:trace contextRef="#ctx0" brushRef="#br0" timeOffset="-170339.34">26121 10599 372 0,'0'0'88'0,"0"0"-26"0,0 0 43 0,0 0-47 0,0 0-25 0,0 0-29 16,20-17 13-16,-15 11 22 0,3 2 17 16,-8-1 18-16,5 0-2 0,-5 1 3 0,0 1-1 15,0-2-14-15,0 0-14 0,0 1-7 16,-5-3-4-16,0 0-15 16,2 0-6-16,-4 1-1 0,2 0-7 0,-3 0 0 15,3 2-1-15,-3 0-2 0,3-1 0 16,-3 3-3-16,0-1-2 15,-5 2 1-15,-2 1 0 16,2 1-6-16,-8 6 4 0,3 1-3 0,-3 3-3 0,-2 3-2 0,5 4-1 16,-3 2-3-1,6 1 0-15,2 4 6 16,0-2 1-16,5 3 5 0,8-1 3 16,0-2 0-16,0 0 0 0,8-2 0 0,0-2 6 15,5 0 4-15,0-6-1 0,0-3 0 16,2-2 0-16,-2-6 1 0,0-2 11 15,2-2 9-15,-2-6-4 0,3-1-1 16,-3-3 7-16,5-4-1 0,-5-3-10 16,2-4-9-16,-2-2-4 0,3 0-6 15,-3 1 4-15,0 1-4 0,-1 3-1 16,1 3 0-16,-5 4 0 0,-5 5-1 16,2 0-2-16,-5 6 1 0,5-1-4 15,-5 3-2 1,0 3-12-16,-5 2 5 0,5 7 8 0,-8 3 5 0,8 6 1 15,-8 4 1-15,8 2 1 0,-5-2 6 16,5-1 2-16,0 0 5 0,0-2 1 16,8-1 0-16,5-4-3 0,2-1-5 0,4-2-3 31,1-6-3-31,6-2-2 0,-3-5-18 16,3-1-42-16,3-4-22 0,2-2-24 15,-3-4-21-15,-5 1-28 0,16-10-52 16,-11 4-70-16,-2-3-207 0</inkml:trace>
  <inkml:trace contextRef="#ctx0" brushRef="#br0" timeOffset="-169884.99">26780 10418 518 0,'0'0'82'0,"0"0"39"0,0 0 22 16,41-19-69-16,-28 12-11 0,0 2-25 0,-3-1 8 0,0-1-3 16,-7 1-3-16,2 3-1 15,-5 0-7 1,0 1-8-16,0 0-20 0,-8 2-3 16,-2 0-1-16,-5 2-1 0,-4 3 0 15,-1 1-5-15,-1 4-4 0,-2-1 1 16,2 0 3-16,3 3 4 0,3-3 2 15,-3 2 0-15,10-1-3 0,0 2 3 16,0-3-3-16,8 3 3 0,0-1-1 16,0-1 0-16,0 1 1 0,8 1 4 15,0-1-2-15,0 1 4 0,4-1-1 16,7 2 0-16,-4-2-5 0,6 1 5 16,-1 2 4-16,6-1 3 0,-5 2 7 15,2 0 6-15,0 0-4 0,-2 1 1 16,-5 0 5-16,-4-2 1 15,-9-1 4-15,0 1 1 0,-6-1 3 0,-5-2-4 16,-7 3 1-16,-6-3-5 0,-5 0-8 16,-2-3-9-16,-6 1-6 0,-12 0-5 15,-1 0 0-15,-2-2-31 0,13-2-25 16,10 0-15-16,11-1-29 0,-3-2-41 16,2 6-67-16,-2-3-121 0,2 0-154 15</inkml:trace>
  <inkml:trace contextRef="#ctx0" brushRef="#br0" timeOffset="-168887.77">22209 12578 61 0,'0'0'109'0,"0"0"-49"0,0 0 0 16,0 0 8-16,0 0-13 16,0 0-10-16,0 1 13 0,0 0 7 0,0-1 2 15,0 0-3-15,0 0-1 0,0 0 8 16,0 0 0-16,0 0-8 0,0 0-4 0,0 0-4 16,5 0-9-16,5-3 7 0,-2-2-9 15,10 0-14-15,0-2-5 0,5 0 2 16,6 1-9-16,-1 0-1 15,3 4 1-15,0-2-4 0,3 1-4 0,-3 3-1 16,0 3-4-16,0 1-5 0,-3 0 1 31,-2 6 0-31,-3 4-1 0,-2 1-2 16,-3 6 1-16,-5 5-2 0,-5 0-2 0,-8 12 3 16,-8 5-4-16,-13 5 0 0,-10 2 2 15,-5-6-5-15,3-6-1 16,-6-6-6-16,3-4 0 0,-1-2 7 15,4-3 5-15,2-4 2 0,8-3 2 0,4-5 1 16,4-1-1-16,-3-1 1 0,2-1 1 16,3 2-1-16,6-3 9 0,-1-4-2 15,8-3-2-15,3 0 2 0,4 0 1 16,11-2 6-16,3-3-4 0,13 1-5 16,10 1-1-16,12 1-1 0,6-2 2 15,-5 3 3 1,3 1 0-16,-11 0-8 0,-3 0 9 0,1 0-10 0,-6 0-2 15,3 0-17 1,-5 0-26-16,-11 0-25 0,-2 0-16 0,-13 0-30 0,0 0-43 0,2 0-35 31,-7-2-14-31,5 0-64 0</inkml:trace>
  <inkml:trace contextRef="#ctx0" brushRef="#br0" timeOffset="-168604.16">22346 12805 665 0,'0'0'141'0,"0"0"-28"0,0 0 38 0,41 6-51 0,-20-6-29 16,4 0 13-16,4-2-17 0,2-2-17 15,0 2-18-15,2-3-16 0,-4-1-4 16,4 3-8-16,-4-4-4 16,10 2-17-16,2-3-42 0,5 0-35 15,6 4-50-15,0-1-62 0,-6 3-53 16,-12 2-54-16</inkml:trace>
  <inkml:trace contextRef="#ctx0" brushRef="#br0" timeOffset="-168103.74">23253 13197 385 0,'0'0'116'0,"0"0"-63"0,0 0 58 0,0 0 0 16,0 0-34-16,36-32-19 0,-31 28 12 15,0 4-19 1,-2 0-23-16,2 5-4 0,-5 0 1 0,0 6 1 0,0 6 4 16,-5 3-3-16,-3 4-10 0,0 9-10 15,-5 9-5-15,-5 8 0 0,3 0 0 16,2-11 0-16,0-9 0 0,10-10-2 0,-5 0 4 16,-2 5 7-16,2-1 10 0,1 1 5 15,-1-3-1-15,3-2-4 0,0-5 0 16,5-2-4-16,0-5 4 0,0-3-5 15,5 1-2-15,2-5-1 0,6-1-3 32,5 0-4-32,3-1-1 0,0-5-3 15,2 2-2-15,0-2-1 0,6 1-9 16,-9-2-14-16,4-1-6 0,-1 4-13 16,0-3-21-16,-5 0-14 0,0 0-18 15,-5 0-40-15,0-5-37 0,-3 3-41 16,-7-1-65-16</inkml:trace>
  <inkml:trace contextRef="#ctx0" brushRef="#br0" timeOffset="-167913.04">23090 13466 674 0,'0'0'109'0,"0"0"4"16,0 0 29-16,49 5-71 15,-23-5-33-15,2 0-19 0,3-1-17 0,5-5-2 16,11 1-48-16,2-2-34 16,3 0-46-16,-3 3-14 0,-8 2-9 15,-13-1-59-15,-2 0-102 0</inkml:trace>
  <inkml:trace contextRef="#ctx0" brushRef="#br0" timeOffset="-167486.38">23676 13439 437 0,'0'0'108'0,"0"0"20"16,0 0-10-16,0 0-49 0,0 0-39 15,0 0-18-15,0 0 14 0,0 0-4 16,11 16-8-16,-1-11 2 0,0-2 0 16,6 0 13-16,-3 2 8 0,2-3-8 15,-2-1-1-15,3 0 7 0,-3 0 9 16,-1 1-3-16,1-2-14 0,0 0-7 31,-5 0-1-31,0-3-7 0,-3 1 1 16,-5-1-4-16,0-3-4 0,-8 1-2 0,0-2-1 15,-4 0-2-15,-1 3 2 0,0 1-2 16,-8-3 0-16,6 6-1 16,-4-1-3-16,1 1-2 0,0 0 6 0,0 5-3 15,3 4 2-15,-3 5-3 0,2 1 4 16,3 4 2-16,-2 2 4 0,2 2 9 15,2 0 6-15,9 2 10 0,-3-2-1 0,5-2-7 16,0-2-13 0,7-3-5-16,6 1-2 0,5-5-3 0,-2-2-2 0,5-5-26 15,4-1-20-15,1-4-16 0,-2-2-6 16,4-3 1-16,-2-1-26 0,2 0-37 16,11-6-60-16,-5 2-60 15,-9-1-137-15</inkml:trace>
  <inkml:trace contextRef="#ctx0" brushRef="#br0" timeOffset="-167056.03">24126 13457 391 0,'0'0'254'0,"0"0"-121"0,0 0 30 0,0 0-75 16,33-28-34-16,-25 21-26 0,0-2-8 15,-3 4 1-15,0-2-8 0,-5 3-1 16,0-2-2-16,-5 5-10 0,-3-2-15 15,1 2 7-15,-6 1 7 0,0 0 2 16,-3 3-2-16,3 0 0 0,-5 4-16 16,3 1-10-16,-1 0 10 0,3 0 13 15,0 2 1-15,3 2-3 16,0 1-3-16,5 1 1 0,2-2 3 0,3 1 1 0,0 0 4 16,3 0 3-16,2-1 1 0,8 0 5 15,-3-1 1-15,8-1 7 0,3-1 6 16,-1 0 0-16,1-1-2 15,0-1-5-15,5 2-1 16,-6 1 0-16,1 0 0 0,-6 2 5 16,4-2 4-16,-7 1 9 0,-4-1 3 15,-5 1-8-15,-3-1-3 0,-3 1-11 16,-5-2-3-16,-4 2-4 0,-7-3 0 16,-1 0-7-16,-3-1-8 0,-3-1-14 15,-3-1-1-15,-2 0-5 16,3-2-11-16,-1-1-29 0,1 1-33 15,2-2-50-15,0-1-60 0,6 0-38 0,7-4-72 0</inkml:trace>
  <inkml:trace contextRef="#ctx0" brushRef="#br0" timeOffset="-166652.29">24480 13281 602 0,'0'0'167'0,"0"0"-85"0,0 0 71 0,0 0-98 0,13-35-34 0,-13 32-20 16,0 3-1-16,0 2-11 0,0 8-2 15,-3 3 10-15,-2 8 3 16,0 13 1-16,-8 8 0 0,0 12 1 0,-2 5 4 15,-1-4-2-15,-2-8 2 0,5-6 5 16,3-5 16-16,-1-8 14 16,4-5 10-16,4-6-8 0,-2-4-8 0,5 4-13 0,-5-3-8 15,2 3-7-15,3-5-3 0,3-3 0 16,2-3 1-16,8-5 4 0,-3-1-1 16,3 0-2-16,5-3-3 0,3 0-3 15,-1 1 0-15,1-4-2 16,0 4-13-16,5-3-20 15,-3 0-22-15,0-2-8 0,0 1-23 16,3-2-41-16,-5 0-22 0,2-5-35 16,-5 1-47-16,-2 1-136 0</inkml:trace>
  <inkml:trace contextRef="#ctx0" brushRef="#br0" timeOffset="-166485.39">24397 13548 740 0,'0'0'170'0,"0"0"-24"0,0 0-37 16,36-3-49-16,-12-1-26 0,-1-1-20 15,8 0-7 1,0 1-7-16,0 2-8 0,10 1-20 0,1 1-13 0,12 0-12 0,-5 3-25 16,-3 4-78-16,-9-3-95 0,-17 1-110 31</inkml:trace>
  <inkml:trace contextRef="#ctx0" brushRef="#br0" timeOffset="-163465.45">25989 12551 74 0,'0'0'46'0,"0"0"-2"0,0 0 17 16,0 0-4 0,0 0-16-16,0-11-20 0,0 10 18 0,0-1 11 0,0 0-5 15,0-1-1 1,0 1 8-16,0 2 3 0,0-1-4 15,0 1-4-15,-5-1-5 0,5 1-10 0,0 0-12 0,0 0-3 16,-5 0 5-16,5 0 2 0,-3 0 8 16,3 0-1-16,0 0 0 0,0 0 5 15,0 0-6-15,0 0-7 0,0 0 3 16,-5 0-2-16,5 0 1 0,0 0 2 16,0 0-3-16,0 0-3 0,0 0-1 15,0 0 0-15,0 0 1 0,0 0 1 16,0 0-1-16,0 0 0 0,-3 0-1 15,1 0-6-15,2 0-1 0,-3 0 2 16,3 0-3-16,0 0-2 0,-5 0 3 16,5 0 2-16,0-1 2 15,0 1 2-15,0 0 2 16,0 0 1-16,0 0-3 0,0-1 5 0,0 1-5 16,0 0 0-16,0 0-6 0,0 0-1 15,0 0-5-15,0 0-2 16,0 0-5-16,0 0-1 15,0 0 1-15,5 2 0 0,0 0 0 0,3 4 0 0,0-2 1 16,5 4-1-16,0-3 1 0,2 4 0 16,-2 1 0-16,8 0 0 0,-6 1-1 15,6 1 1-15,-1 2 0 16,4-1 1-16,-1 0-1 16,3 3 0-16,-5-2 1 0,-1-1-2 0,1 2 1 0,0-2 1 15,-3 0-2-15,-3-1 0 16,-2-1 2-16,3 1 1 15,-4-2-3-15,1 0 2 0,-5-2 2 16,0 1 0-16,2-2 0 0,-2-2 0 16,-5 1 1-16,2-1 0 0,-5-3 1 15,5 4 2-15,-5-6 1 0,2 1 0 0,-2 0-1 16,0-1 2 0,0 0-2-16,0 0-3 0,0 2-5 0,0 1 3 0,-2 1-3 15,-8 3 1-15,-1 0 0 16,-2 4 0-16,-5 4 2 0,-5-1-2 0,-3 4 2 15,-2 1-3 1,2-1 1-16,-10 3 1 0,-8 4-1 16,-5-1 1-16,7-3 0 0,9-4 1 0,7-6-2 0,10-4-1 15,-4 2 2-15,-1 1-1 0,-5 0-1 32,6 0 0-32,-1-2-8 0,5-1-23 15,3 0-20-15,6 0-23 0,-4 0-17 16,9-1-26-16,2 1-37 0,13-3-39 0,-6 2-83 15,9-5-88-15</inkml:trace>
  <inkml:trace contextRef="#ctx0" brushRef="#br0" timeOffset="-162965.1">27229 12393 511 0,'0'-3'44'0,"0"2"9"0,0-3 43 0,3 2-53 15,-3 2-23-15,5 0-8 16,-5 6 26-16,5 0 0 0,-5 3-7 15,3 6 8-15,2 2 10 0,-5 4 19 0,0 7 6 0,-5 9-12 16,-3 13-9-16,0 14-2 0,0 4-15 16,-2-5-12-16,2-8-9 15,1-11-8-15,1 0-2 0,-1-4-1 16,1-1-4-16,4-8-4 0,-3-8-24 16,5-5-14-16,-3-4-28 0,3 1-23 15,0 0-22-15,0-2-78 0,3-4-74 16,2-6-171-1</inkml:trace>
  <inkml:trace contextRef="#ctx0" brushRef="#br0" timeOffset="-162798.42">27565 13013 915 0,'0'0'176'0,"0"0"-93"0,0 0-5 0,0 0-78 16,0 0-79 0,0 0-86-16,0 0-3 0,-3-40-78 0,6 33-106 0</inkml:trace>
  <inkml:trace contextRef="#ctx0" brushRef="#br0" timeOffset="-162097.97">28407 12511 110 0,'0'0'38'0,"0"0"25"16,0 0 11-16,0 0-2 0,29-35-9 0,-24 27-3 15,-5 3-7-15,3-2-1 0,-3-1-6 16,0 4 11-16,0-4 7 0,0 4-7 15,0-1 7-15,0 3-11 0,0 1-9 16,0 0-7-16,-3 1-13 0,3 0-12 16,0 0 0-16,0 1 2 15,-5 2 11-15,0 3 12 0,2 1 3 0,-5-1-11 16,-2 5-4-16,2 1-8 16,-7 4-2-16,2-2-3 0,-5 6-8 0,2 1-2 15,-4 5 0-15,-1 8 1 0,-5 9-1 16,3 10-2-16,-3 1-1 0,8-1 1 15,10-6 1-15,6-8 1 0,-4 0 7 16,6-7 16-16,6-7-9 0,1-7-4 0,1 2 5 16,5 0 2-16,0 2 0 0,8-1 8 31,2-4 5-31,3-6-2 0,-1-4-1 16,4-3 5-16,-3-4-1 0,2-1-6 15,-2-6-1-15,-3-5 4 0,-2-3-4 16,0-6-14-16,-8-4-4 0,-1-4-2 0,-6 1-4 15,-6 0-1-15,0 5-1 0,-6 2 0 16,-9 3-5-16,2 6 2 0,-13 0-3 16,5 5-3-16,-7 1 4 0,0 2-5 15,2 4-13-15,-3 0-8 0,4 2-8 16,4 4-9-16,0 2-13 0,3-2-20 16,8 3-33-16,5 0-40 15,10 3-64-15,-3-2-78 16,11 0-65-16</inkml:trace>
  <inkml:trace contextRef="#ctx0" brushRef="#br0" timeOffset="-161213.18">29149 12506 204 0,'0'0'77'0,"0"0"18"0,3-9 1 0,-3 6-40 0,0-1 2 16,0 2-1-16,5 0 7 0,-5 1 1 16,0-4 1-16,2 3-18 0,3 1-10 15,1-2 1-15,-4-1 3 0,3 1-1 16,1 2 0-16,-4-2 1 0,3-2-4 16,-5 3-6-16,8 1-1 0,-8-2-2 15,5-1-5 1,-5 2-2-16,3 0 1 0,-3 0-4 15,0-3-1-15,0 3 2 0,0-2-2 16,0 0 1-16,0 1-1 0,5 1 2 16,-5-1-5-16,0 0-3 0,3 1 3 15,-3 2-4-15,5-1 0 0,-5 1-4 16,5 0-6-16,-5 0 1 0,2 0-2 16,4 1-1-16,-6 4 1 0,0 1 1 15,0 3 2-15,0 3 3 0,0 5 3 16,-8 0 2-16,-2 8-1 0,2-3 1 15,-8 4-3-15,-2 3 4 0,3 0 0 16,-11 1-1 0,5-4 5-16,-5 3-5 0,3-6-2 0,2 1-2 0,1-4-2 15,-1-1 3 1,8-3-2-16,0-4-3 0,6-3 0 16,1-3-2-16,4-1 2 0,2-3-1 15,0-2-1-15,2 0 5 0,11-6-1 16,0 4-2-16,3-2-2 0,4-1 0 15,1 3 0-15,5 0-1 0,0 0 1 16,2-2-2-16,-2 1 1 0,-3 0-1 16,3-1 1-16,-5 1 1 0,5 2 0 0,-11-2-1 15,6-1 0-15,-8 2 0 0,2-1-1 16,-4 1 1-16,-4-3 0 0,1 4 0 16,-3 0-1-16,-2 0 1 0,2 1-1 15,-5 0-3-15,5 1-2 0,-5 2-4 16,0 7 2-16,3 1 8 0,-3 7 1 0,0 2 2 15,-3 2 2-15,-2 2 1 0,5 2-2 32,-5-1 1-32,2 3-2 0,-2-4 0 15,5 1-2-15,-3 0-1 0,3-4 0 16,0-2 0-16,-5-5-14 0,5-2-29 16,0-4-47-16,8-4-39 0,-3 0-32 15,-2-4 5-15,10 0-43 0,7-6-63 16,-2-3-28-16</inkml:trace>
  <inkml:trace contextRef="#ctx0" brushRef="#br0" timeOffset="-160746.28">29803 12656 474 0,'0'0'163'0,"15"-15"-22"0,-10 4 31 0,3 2-88 16,0 0-38-16,-3 0-20 0,3 4-15 16,-3-1-6-16,-2 2-5 0,-3 4 0 15,0 0-24-15,-8 2-12 0,0 6 36 16,-10 0 4-16,2 7 3 0,-2 0 3 16,-2 4 1-16,4 0-2 0,-4 0 2 15,7-2-5-15,0 2-1 0,5-3-5 16,3 0 0-16,5-4 0 15,0 3 1-15,10-3 2 0,-2 0 4 16,5-2-3 0,2 0 3-16,3-3 0 0,3-1 7 0,0-1 8 0,2-2 14 15,3-1 1-15,2 4-9 0,3-1-13 16,-2 2-2-16,-1 1-4 0,0-1-4 16,4 4 1-16,-4 0-3 0,-2 2 2 15,-6 0-3-15,-4 0 1 0,-8 2-3 16,-3 2 1-16,-5-1 2 0,0 2 9 15,-13 0-1-15,-3-1-1 0,-2-2-1 32,-5-1-3-32,-10 2 0 0,-6-3-4 15,-10 3-2-15,10-4-29 0,5-4-26 16,14-5-22-16,9-1-18 0,-2-2-36 16,-5 0-50-16,11-9-38 0,-1 3-24 0,3-3-123 15</inkml:trace>
  <inkml:trace contextRef="#ctx0" brushRef="#br0" timeOffset="-160462.73">29927 12563 696 0,'0'0'149'0,"0"0"3"0,33-14-17 0,-12 6-89 0,5 2-10 0,-3-1-4 31,8-1-15-31,-2 4-12 0,-1-3-2 16,0 3-1-16,3 0-2 0,3 2-5 16,-6 2-3-16,6 0-23 0,2 0-26 15,-5 2-72-15,13 3-77 0,-10-1-56 16,-8-2-193-16</inkml:trace>
  <inkml:trace contextRef="#ctx0" brushRef="#br0" timeOffset="-152955.23">18731 15041 138 0,'2'0'91'0,"1"0"-21"0,-3 0 31 0,2 0-16 0,-2 0-17 16,3 0-8-16,-3 0 7 0,3 0 7 15,-3-1 9-15,0-3-12 0,0 2-15 16,0-1-12-16,0-1-17 0,-3-1-5 16,-2 2-7-16,0-3-11 0,-8 4-4 15,2 0-2-15,-7 2-5 0,-7 6-2 0,-4 5-4 16,1 2 5-16,-3 0 3 0,0 3 1 15,10 1 0-15,-5 1-4 0,5-1-1 16,3 0-2-16,8 1 8 0,-3-4 1 16,8 1 1-16,5-1 1 15,0 2-1 1,5-1 1-16,3-3 0 0,7 3 1 16,3-1 1-16,3-2 2 0,5 0 6 0,0 2 4 15,2-2 5-15,1 2-2 16,-1 2 13-16,1 0 7 0,2 0 2 15,-3 0-3-15,-2 3-6 0,0-2-2 0,-3-1-2 16,-5 3 3-16,0-4-5 0,-8 4-5 16,-7-4 3-16,-3 1 9 0,-3 0 4 15,-10-1-8-15,-5-2-9 0,-2 0-5 16,-9-1-7-16,-9-2-3 0,-12-1-3 16,1-3-3-16,3-3-18 0,-1-3-19 15,9 0-27-15,1-3-12 0,12-1-1 16,4-1-11-16,5 3-27 15,3-3-63-15,3-6-28 0,-3 4-21 16,5-5-132-16</inkml:trace>
  <inkml:trace contextRef="#ctx0" brushRef="#br0" timeOffset="-152488.03">19064 15061 463 0,'0'0'96'0,"0"0"-39"0,0 0 68 0,21-39-19 0,-16 35-43 16,-3 0-20-16,-2 4 6 0,0 4-32 15,0 5-1-15,-2 5 13 0,-6 6 9 0,0 4-10 16,-2 11-8-16,-3 8-10 0,3 8-6 15,2 1-1-15,3-3 0 0,0-7 8 16,0-7 14-16,2-7 14 0,3-5 10 31,-3-6-5-31,1-1-2 0,-1 2-7 16,3 3-12-16,-2 0-5 0,2-2-7 16,2-2-5-16,6-3-2 0,0-4 2 15,2-1-1-15,3-5-1 0,5 0 1 16,0-2-5-16,3-2 0 0,-1 0-5 15,4-5-13-15,2 1-7 0,-1-3-9 16,-4 3-8-16,2-2-15 0,-2 2-21 16,0-3-10-16,-3 1-38 0,-3 0-53 0,-2-6-55 15,-5 2-71-15</inkml:trace>
  <inkml:trace contextRef="#ctx0" brushRef="#br0" timeOffset="-152287.81">18955 15345 805 0,'0'0'136'0,"0"0"-72"31,0 0 46-31,0 0-49 0,39-21-24 16,-18 12 6-16,5 2-20 0,10-2-11 16,5 1-4-16,6-1-6 0,2 4-2 15,-3 1-27-15,-4 4-28 0,-6 0-18 16,0 0-26-16,0 5-36 0,-2-1-19 0,-3 1-34 15,-8 1-24-15,-5-2-72 0</inkml:trace>
  <inkml:trace contextRef="#ctx0" brushRef="#br0" timeOffset="-151931.7">19428 15378 245 0,'0'0'243'0,"0"0"-176"16,0 0 17-16,0 0 6 15,0 0-39-15,0 0 2 16,0 0-7-16,0 0-26 0,11-29-1 16,9 25 3-16,1 0 8 15,2 2 2-15,1 2 3 0,1 0 2 16,-1 6-5-16,1 0 1 0,-1 4-14 0,-1 4-6 16,-5 4-3-16,0 2-6 15,0 3-3-15,-7 1 0 0,-4-1-2 16,-4 2-8-16,-3-1-5 0,-3-3 2 15,-7-1-1-15,-3-1-4 0,-8-4 5 0,1-2 8 16,2 1 2-16,-6-7 2 0,4-1 2 16,2-4 0-16,2-2 2 0,1-6 5 15,4-3 15-15,4-3 16 0,1-3-10 16,4-5-7-16,2-1 1 0,5 0-11 16,3-3 3-16,5 0 6 15,2 4 5-15,6 2-5 0,-1 2-7 0,6 3-10 16,-2 3-5-16,4 3-1 15,-2 1-27-15,2 1-35 0,-2 1-27 0,3 3-14 16,-4 0-14-16,1 1-26 0,3 2-52 16,-4 2-54-16,-6 0-117 0</inkml:trace>
  <inkml:trace contextRef="#ctx0" brushRef="#br0" timeOffset="-151120">20048 15460 188 0,'0'0'108'0,"0"0"-16"0,0 0 9 0,0 0-43 15,0 0-15-15,0 0 17 0,31-24-9 16,-28 17 5-16,0 1 6 0,-1 0-4 16,3-1 2-16,-5 0 5 0,0 1-14 15,0-3-14-15,0 3-2 16,-5-1-12-16,3-2-11 0,-4 1-8 15,1 2-2-15,-2 0-1 0,1 1-1 16,-4 0 2-16,2 3-2 16,-2 2-4-16,0 5 2 0,-1 3 0 15,1 3-2-15,-3 4 4 0,5 1 0 0,-2 4-2 16,5 0-2-16,0 3 2 0,2 2 2 16,3-1 0-16,0-1 11 0,8 0 16 15,-3-2 6-15,3-2 2 0,-3-3-8 16,3-4 1-16,2-5-12 0,-5-2-3 15,0-5-2-15,6-3 4 0,-4-4 3 16,-1-4 8-16,1-2 0 16,1-2-1-16,0-2-15 0,0 1-4 0,2-3-2 0,0 2-2 15,1 0-1 1,-1-2 0-16,0 4 0 0,-2-2-1 0,2 5 3 0,1-2-2 31,-4 2 0-31,6 0 4 0,-7 3-1 16,4-1-3-16,-5 3 3 0,3-1-3 15,2 3-1-15,-7 2 0 0,4 1-2 16,-1 2-2-16,-4 0-7 0,1 7 1 16,2 1 3-16,-2 5 1 0,-1 0-8 15,3 6 3-15,-5-2 4 0,0 3 4 16,0-1 2-16,0 2-1 0,3-2 0 16,-3 0-2-16,0-2 3 0,0-2 1 15,0-3 0-15,0-3 1 0,0-4 0 0,0-1 1 16,0-3 4-16,0-1 2 0,2-3 16 15,-2-2 6-15,3-1-9 16,0-5-3-16,-1 1-3 0,3-1 0 0,1 0-3 16,-1-2 5-16,2 1-2 15,1 0-3-15,3 0 1 0,-4-1-2 0,6-1-4 0,-2 1-2 16,1-2-1-16,4 0-4 0,-1 2 0 16,1-1-1-16,-1 3 0 0,1 4-1 15,-3 0 0-15,2 4 0 0,-7 3-1 16,0 0-2-16,2 2-1 0,-5 6 0 15,1 3 2 1,-4 1 4-16,1 4 3 0,-1 1 0 16,1 4 0-16,-3-2-2 0,2 3-1 15,-2-1-4-15,0 0-21 0,6-2-20 16,-6-4-23-16,0 0-33 0,5-3-47 16,-5-8-53-16,2 1-87 0,-2-5-51 15</inkml:trace>
  <inkml:trace contextRef="#ctx0" brushRef="#br0" timeOffset="-150469.5">20725 15415 441 0,'3'-5'144'0,"0"3"-49"0,-1-4-2 0,3 0-61 0,-2-2-9 16,-3 1 13-16,0 1 3 0,0-1 11 15,0 3 15 1,0-2 8-16,0 3 2 0,0-2-17 16,5 0-17-16,-5-1-6 0,0 0-6 15,0-1-2-15,0 1 1 0,0-1 0 0,0-2-9 16,0 0-6-16,0 2-8 16,-5 1-1-16,2 0-2 0,-4 2-2 0,-4 0 0 15,1 2-1-15,-3 2-2 0,-5 2-10 16,-3 4-9-16,-2 5-2 0,0 3-4 15,2 1-17-15,0 4-14 0,6-1 8 16,2-1 30-16,5 3 14 0,3 0 3 16,5-1 2-16,0-2 2 15,8 0 9-15,2 1 25 16,1-3 7-16,7 0 5 0,2 0-14 0,1-6-11 16,0-2-14-16,2-2-5 0,0-4-2 0,-2-1-2 0,-1 0 2 15,1 0 0-15,-8 0 1 0,3 0 1 31,-4 4 5-31,-4 0 3 0,0 2-8 16,-3 4-2-16,0 4-1 0,3 4 1 16,-8 6-2-16,0 2 2 0,0 9 1 15,-8 6-1-15,1-4-8 0,1-5 7 16,-4-4-3-16,2-8 1 0,-5 5-4 16,0 0-8-16,3-4 7 0,-5-4 3 15,2-8 5-15,-3-8 2 0,6-1 11 16,-6-10 22-16,6-3 31 0,2-6 9 15,1-4-15-15,1-11-32 0,4-12-20 16,2-9-6-16,8-6-1 0,7 9 1 16,3 16 6-16,0 16 14 0,0 7 5 0,3 6-18 15,10-4-9-15,10 1-2 0,16 1-48 16,5 1-54-16,3 4-47 0,-1 0-39 0,-2 0-75 16,-15 1-104-1,-8 0-191-15</inkml:trace>
  <inkml:trace contextRef="#ctx0" brushRef="#br0" timeOffset="-149977.09">21782 15491 414 0,'0'0'89'0,"0"0"-25"0,13 1 79 0,0 0-85 0,-5-1-18 0,7 0 7 16,3-1 3 0,3 0-2-16,0-3 12 0,-1 0 13 0,6-2-2 0,-5 0-9 15,0-2 11-15,-1 2-11 0,-4-1-16 16,2-4-12-1,-5 1-9-15,-3-2-6 0,-2-2-7 16,-3-1-6-16,-5-1-6 0,0-1-1 16,-2 3 1-16,-6-1-2 0,-5 4-4 15,0 4 4-15,-8 2-2 0,3 2 0 16,-3 3 3-16,1 0-2 0,-1 6 3 16,0 2-3-16,-2 5 3 0,0 5-4 15,7 1-10-15,-4 2 0 16,2 3 7-16,2 3 6 0,3 0-1 15,0 3 2-15,8 1 17 0,0-1 22 16,5 1 10-16,0-6-2 0,5 1-12 0,6-5-9 0,1-5-5 16,1-2-4-16,8-7-3 0,0 0-7 15,7-6-2-15,-2-1-5 0,5-6-7 16,0 0-26-16,0-4-9 16,0-4-3-16,3-1-17 0,2-6-32 15,5-2-27-15,-2 1-24 0,0 0-61 16,-8 6-54-16,-13 7-49 0</inkml:trace>
  <inkml:trace contextRef="#ctx0" brushRef="#br0" timeOffset="-149652.04">22284 15467 503 0,'0'0'169'0,"0"0"-108"0,0 0 85 0,0 0-65 0,0 0-57 0,0 0-18 16,28-29 2-16,-28 28 6 0,0 1 0 15,3 2-10 1,-3 4 4-16,0 6 9 0,5 3 7 0,-5 6 1 0,0 5-11 16,0 8-3-16,5 7-7 0,-3-6 7 15,6-3-2-15,3-5 2 0,-4-7 5 16,6 0 2-16,3 2 2 0,2-6 8 16,-3-2 9-16,1-5 4 0,2-5 13 15,-5-4 4-15,-3-8 2 16,3-3-16-16,0-7-21 15,0-2-4-15,0-3-7 0,-5-10-11 16,5-13-1-16,-6-6-33 0,6-1-37 16,-5 15-26-16,0 10-7 0,-3 17-6 15,0 2-30-15,-2 0-51 0,10-1-21 16,-1 3 13-16,-4 2-98 0</inkml:trace>
  <inkml:trace contextRef="#ctx0" brushRef="#br0" timeOffset="-149351.68">22749 15503 126 0,'0'0'383'0,"0"0"-277"16,0 0 25-16,0 0-53 0,0 0-56 0,0 0-9 15,13-23 7-15,-11 16 0 16,-2 1 5 0,0 1-3-16,0 2 6 0,5 0 7 0,-5 2 2 0,0-1-4 0,0 2-14 15,0 0-16-15,0 4-1 0,0 1 4 31,0 4 6-31,-5 4 6 0,3 4-2 16,-6 0-3-16,3 5 6 0,-3 4-1 16,0 2-10-16,3 1-7 0,-3 0 1 15,6 0-2-15,-1 0-7 0,3-5-21 0,0-2-26 16,0-1-36-16,3-2-31 0,7-5-50 16,3-5-59-16,-3-3-173 0</inkml:trace>
  <inkml:trace contextRef="#ctx0" brushRef="#br0" timeOffset="-149234.84">22904 15455 548 0,'0'0'138'0,"7"-58"40"16,-7 44 59-1,0 2-153-15,3-1-78 0,-3 0-6 0,5-2-4 0,-5 4-80 16,0 4 31 0,3 1-36-16,-1 4-64 0,6 4-30 0,-3 4 4 0,3-2-93 15</inkml:trace>
  <inkml:trace contextRef="#ctx0" brushRef="#br0" timeOffset="-148767.77">23327 15528 493 0,'0'0'83'15,"0"0"0"-15,0 0 27 0,0 0-77 0,0 0-4 16,-5-38 19-16,3 29-3 0,2-1-10 16,-5 1-12-16,-1 0-2 0,4 2-8 15,-6 0-2-15,3 2-1 0,-3 0-5 16,3 4-5-16,-3 0 1 0,-5 1-1 16,0 0 8-16,0 4-4 0,-2 4-3 15,-6 4-1-15,6 6-1 0,-3-3 0 16,0 6-26-16,-1 0-26 0,7 3 3 15,-1 0 23 1,5-1 21-16,0-2 6 0,6 0 3 16,2-2 22-16,10-4 3 0,3 0-8 0,2-6-5 15,6-4-4-15,0-3 0 0,5-3 25 16,-3-3 28-16,3-7 13 0,-1-4 0 16,1-3-5-16,3-4-5 0,-6-14-10 15,3-11-15-15,2-19-18 16,-2-8-12-16,-8 3-12 0,3 5-16 0,-1 15-26 15,-4 12 12-15,-1 10-60 0,-4 9 48 0,-3 9-55 16,-3 1-47-16,2 0-19 0,4 2-67 31,-1 1-53-31,-2 4-80 0</inkml:trace>
  <inkml:trace contextRef="#ctx0" brushRef="#br0" timeOffset="-147983.43">23669 15522 734 0,'0'0'66'0,"0"0"-1"0,0 0 117 0,25 33-142 0,-22-29-40 0,2-2-11 16,3-2-12-16,0-3 12 0,2-2 11 16,-2-3 6-16,5 2 15 0,-6 0 7 15,6-2 1-15,-5 2-6 0,5 0-10 16,-5 0-5-16,-1 0 0 0,-1-3 1 15,1 1 0-15,-1 0-1 0,-6-1-1 16,0 1-2-16,0-1-4 0,-6 0 0 16,1 2-1-16,-3 0-1 0,1-2 1 15,-1 1 1-15,-2 4-1 0,-1-3 1 16,-7 4-2-16,5 2 0 16,-2 1-1-16,-6 5 0 0,0 4 1 0,1 5-2 15,-1 2 2-15,8 4 1 16,-5 1 0-16,8 2 1 0,2 3 0 15,3 2-1-15,5 1 14 0,0-2 13 16,8-1 8-16,-1-1 0 0,11-5-9 16,-5-1-15-16,8-2 7 0,0-7 2 15,2-5-6-15,-2-4 4 0,2-2 6 16,0-5 8-16,-2-1-4 0,-1-5-4 16,1-2-7-16,0-1-7 0,-3-1-4 15,3-4-4-15,-6-1-2 0,3-5-5 16,-2 1-12-16,4-3-3 0,-2-2 8 15,-2 3 5-15,2 0 3 0,0 3 2 16,-2 3 0-16,-1 2 0 16,1 5 2-16,2 4-2 0,-5 3-3 15,2 2-8-15,-2 2 4 0,-5 3 5 16,0 0 3-16,-3 6-3 0,-3 2 1 16,1 5-3-16,-3 4 4 0,0 1 1 15,0 7 1-15,0 1 0 0,0 3 2 16,0 5 0-16,2 7-1 0,4 2 0 15,-4-1 1-15,3-11-1 0,1-10 0 16,-4-7 1-16,3 3 4 0,0-4 2 16,3 1 0-16,-5-7-1 0,2-1-1 15,0-6 4-15,3-3 7 0,0-4-7 16,-1-6-5-16,6-3 2 0,-5-2 0 16,5-6-6-16,5-10 1 0,5-8-1 15,3-8 0-15,8 3-1 0,-11 12 0 16,-5 14 0-16,-5 11-1 0,0 6 1 15,-3 0 4-15,3 0-4 0,5 3 0 16,-7 1 1-16,7 0-1 0,-11 9-1 16,6 2 0-16,-5 2 1 0,5 6-1 15,-8 3-2-15,-2 1 3 0,2 5-2 16,-5-1 0-16,3 0-5 16,-1 2-18-16,1-4-20 0,2 0-31 15,-5-2-55-15,0-4-41 0,2-3-84 16,-2-5-76-16,0-4-171 0</inkml:trace>
  <inkml:trace contextRef="#ctx0" brushRef="#br0" timeOffset="-147616.59">24942 15441 498 0,'0'0'71'0,"13"-11"-33"16,-8 5 42-16,-2-2-80 0,-3 0-7 16,-3-1-15-16,-2 4 0 0,-8 0 22 15,6 5 9-15,-11 3 50 0,2 4 26 16,-5 6-13-16,-4 3-5 0,1 4-12 16,-7 2-13-16,8 5-22 0,-3 0 2 15,6 4 12-15,-1 0 12 0,3 0 12 16,5-1 5-16,2-2-14 15,4-2-18-15,2-3-6 0,5-2-6 0,0-1-13 16,7-2-4-16,6-5-2 0,3-4-31 16,4-4-23-16,4-3-40 0,4-2-20 15,-2-2-50-15,10-4-14 0,11-3 23 0,-11 0-13 16,-3-2-94-16</inkml:trace>
  <inkml:trace contextRef="#ctx0" brushRef="#br0" timeOffset="-147249.62">25172 15564 374 0,'0'0'219'0,"0"0"-149"16,0 0 70-16,0 0-80 0,0 0-25 0,42-13-13 0,-29 8-10 0,-6 2 6 31,6-3 16-31,3 2 20 0,2 0-10 16,-3-1-15-16,11 0-15 0,-5-2-10 15,0-1-1-15,4-2-1 0,-1 0-1 16,-4-3 1-16,1 2 3 0,-3 1 1 16,-5-1 10-16,-10 1 5 0,2-1-11 15,-10 3-9-15,-8 1 1 0,-3 2-2 16,-12 3 0-16,-19 2 0 0,-7 10 0 16,-5 5-1-16,2 7 1 0,5 5 2 15,11-2 14-15,7 4 26 0,11-7 53 0,5-2 5 16,7 0-22-16,6-5-7 0,0 6-18 15,5 0-23-15,0 4-13 16,10-4-8-16,6-2-2 0,2-3-1 0,13 1-4 16,10-5-2-16,11-3-26 0,10-4-37 15,-8-2-17-15,1-3-16 0,-1-4-30 16,0 0-25-16,0-3-57 16,-12 3-81-16,-6-2-61 15</inkml:trace>
  <inkml:trace contextRef="#ctx0" brushRef="#br0" timeOffset="-146715.74">26643 15068 538 0,'0'0'30'0,"0"0"-9"0,0 0 40 0,28-7-47 0,-25 13-14 0,2 5 0 15,-5 6 13-15,-8 7 19 0,0 13-16 16,-10 11 5-16,-2 11-4 0,-1 4 11 16,5-4 19-16,3-10-6 0,0-9-10 0,6-1-8 15,-4-3 0-15,4-7 4 0,4-6 7 16,-2-6 11-16,5-1-2 0,0 2-15 15,0 0 11-15,0-1 0 0,8-2-9 16,-1-5 0 0,11-2-12-16,-5-5-5 0,8 0-3 0,2-3-4 0,3 0-6 15,0-3 0-15,0-2-19 0,2 0-22 0,6 0-13 16,-1-1-24-16,-4-1-52 0,-1-1-37 31,1-6-14-31,2 2-15 0,-11 0-146 16</inkml:trace>
  <inkml:trace contextRef="#ctx0" brushRef="#br0" timeOffset="-146548.9">26596 15490 758 0,'0'0'157'0,"0"0"-102"15,0 0 76-15,0 0-75 16,34-6-14-16,-14 4-13 0,4-3-20 0,1 2-5 15,4 0-4-15,2 1-20 0,-3-4-58 0,6 4-55 16,7-3-58-16,-7-1-73 0,-6 1-59 16</inkml:trace>
  <inkml:trace contextRef="#ctx0" brushRef="#br0" timeOffset="-146131.54">27167 15214 589 0,'0'0'97'0,"0"0"-43"16,0 0 85-16,0 0-92 0,0 0-47 16,0 0-2-16,0 0-14 0,0 0-3 15,-21 18 10-15,11 14 3 0,2 14 1 16,-5 10 2-16,1 2 3 0,1-2 0 0,1-6 8 16,2-4 12-16,6-2-1 0,-9-3-10 15,9 0-3-15,2-9 11 0,0-4 4 16,0-13 25-16,0-3-5 0,2-4-6 15,3 0-10-15,1-4-7 0,1-1 25 16,1-3 19-16,0-5-4 16,5-5-15-1,2-3-11-15,8-6-19 0,-7-2-5 0,10-2-4 0,-6-6 4 0,1 1-1 32,2 1-1-32,-2-2 1 0,2 7 5 15,1 1 0-15,-4 1-2 0,6 4 4 16,-10 2-3-16,4 6-6 0,-2 3-4 15,-5 3 3-15,-5 2 0 0,0 4 2 16,-3 10 8-16,-5 2-4 0,0 8-7 0,0 4-1 16,-5 8 0-16,2 3 1 0,-2-4-3 15,0-5-18-15,5-5-36 16,-3-8-32-16,6 4-33 0,2 0-40 0,3-2-63 16,0-5-68-16,2-7-118 0</inkml:trace>
  <inkml:trace contextRef="#ctx0" brushRef="#br0" timeOffset="-145563.33">27733 15705 378 0,'0'0'85'0,"0"0"0"0,0 0 6 0,0 0-24 0,36-9 16 15,-28 6-2-15,2 1-23 0,-2-2 7 16,0-2 13-16,0 3-1 0,2-4-10 15,-2 0-5-15,-1 0-7 0,-1-2-14 16,1-2-16-16,1 1-15 16,-8-4-4-16,5 0-6 15,-5 1 1-15,0-2-2 0,-5 1 1 0,-3 2-3 0,1 1-3 16,-12 2-3-16,4 2 2 0,-6 2-13 16,1 4-15-16,-6 1-24 0,0 7-29 15,3 6-3-15,-3 0 2 16,0 8-5-16,3-1 35 0,5 4 47 15,2 3 12-15,6 0 3 0,7-1 36 16,3-1 15-16,0-1 15 0,3-6 13 16,7-2 2-1,-2-5-29-15,5-8-22 0,-5-3-14 0,4-3-2 0,1-6-7 16,-5-4 4-16,5-3 5 0,0-2-10 16,2-3-6-16,-2-4-3 0,3 0 0 15,-3-5 0 1,5 2 0-16,-8 4 0 0,3 4 0 15,0 5 0-15,-8 7-1 0,-2 1-2 0,2 4 1 16,-5 0-3-16,0 3 1 0,0 0-6 16,0 6 10-16,-5 3 4 0,2 4 5 15,-2 6 4-15,-3 2 6 0,3 4 9 16,3-1-4-16,2 1 2 0,0 1 1 16,7-1 0-16,1-1-4 15,10-1-13-15,-2-2-4 0,4-4-6 0,6-2-10 16,3-5-46-16,4-4-32 0,9-4-21 0,-6-1-10 15,-3-1-10-15,6-6-38 0,-18-2-50 16,5-5-72-16</inkml:trace>
  <inkml:trace contextRef="#ctx0" brushRef="#br0" timeOffset="-145263.91">28340 15134 697 0,'0'0'81'0,"0"0"-15"0,0 0 87 0,0 0-123 16,5 3-30-16,-5 8-5 0,-5 6 0 15,-3 5-5-15,-4 11 8 0,-4 17 2 16,-7 10 3-16,0 7 16 0,2-3 12 16,3-7-7-16,-3-9 19 0,8 1 1 0,3-5-7 15,0-4-1-15,7-9 9 0,-2-7-10 16,5-6-9-16,0-3-2 0,0 2-2 15,5-3-9-15,3-1-3 0,5-4-1 16,2-4-1-16,3-5-2 16,5-2-6-16,3-4-11 0,3-3-12 15,2 0-14-15,5-2-30 16,-3 0-43-16,4 0-61 0,9-10-74 16,-7 5-79-16</inkml:trace>
  <inkml:trace contextRef="#ctx0" brushRef="#br0" timeOffset="-145066.08">28340 15568 932 0,'0'0'188'15,"0"0"-5"-15,0 0-41 0,0 0-73 16,0 0-43-16,42-14-19 0,-22 7-7 16,19 5-9-16,10-4-46 0,13 3-39 15,10 1-69 1,-7 2-114-16,-13 0-105 0,-11 0-118 15</inkml:trace>
  <inkml:trace contextRef="#ctx0" brushRef="#br0" timeOffset="-144713.66">29423 15605 238 0,'0'0'44'15,"0"0"42"-15,0 0 8 16,0 0-56-16,-5-41-12 16,5 32 34-16,0 4-1 0,-3 0-12 0,3 0-1 0,-5 3-4 15,2 1-12-15,-2 1-6 0,-8 2 2 16,0 4-6-16,-2 5-3 0,-11 3 3 16,0 2 8-16,-2 6 7 0,-1 3 15 15,1 2-13 1,2 2-15-16,5-2-6 0,8 0-5 0,6-2 7 15,2-2 13-15,5-3-4 16,7-2 0-16,6-4-5 0,5-2 5 0,3-6-3 0,0-2-10 0,5-4 0 16,-3-6 9-16,3-1 4 0,-6-2-2 31,1-5-8-31,0 1-14 0,-3-6-3 16,-3-2-30-16,-7-3-42 0,5-2-12 15,-13 2 6-15,5 3-16 0,-5 5-16 16,-5 3-51-16,-8 2-63 0,5 6-57 15</inkml:trace>
  <inkml:trace contextRef="#ctx0" brushRef="#br0" timeOffset="-144263.39">29580 15671 555 0,'0'0'87'0,"0"0"38"0,0 0 10 16,42-22-85-16,-32 14-23 0,-2 4 10 15,0 0-9 1,-3 0 0-16,-3 4-2 0,-2 0 1 16,0 0-10-16,0 2-8 0,0 5-4 15,0 3-1-15,-2 3-3 0,-3 4 4 16,0 1 3-16,5 3 0 0,-3 0-1 15,3 0 9-15,3 0 5 0,7-4 6 16,0 1 1-16,8-4 3 0,-5-4-2 0,8-1 10 16,0-7 9-16,-6-2 0 0,3-3 6 15,3-6-13-15,-8-1-16 0,2-3-7 16,-2-5-7-16,0-2-7 0,0-2-4 16,-3-4-20-16,3-6-34 0,0 3-16 15,0 0-28-15,0 2-15 0,-5 8-8 16,5 1-26-16,0 3-19 0,2 6-9 15,-2 3 54-15,0 4 26 0,0 2 16 16,2 2-42-16,-2 6-42 0</inkml:trace>
  <inkml:trace contextRef="#ctx0" brushRef="#br0" timeOffset="-143954.65">30084 15597 34 0,'0'0'115'0,"0"0"25"16,0 0 18-16,0 0-24 0,0 0-16 15,0 0-13-15,0 0-20 0,21 21-20 16,-16-20-10-16,-5-1-8 0,5 0-12 0,-2 0 0 15,2 0-8-15,8-2-4 0,-5-2 1 16,7 1 3-16,-2 0-1 0,0 1 2 16,3-3-3-16,2 2 8 15,-3 2 7-15,-2-4 1 0,0-1-7 0,0-3-12 16,0-1-9-16,-3-2-5 16,1 0-6-16,-4-1 0 0,-7 2-2 0,0 0-4 0,0 4-2 15,-7 0 5 1,-6 5-4-16,-5-2 4 0,2 4-2 15,-10 1 2-15,3 3 1 0,-3 6-2 0,-2 0 2 0,-3 3 1 16,7 4-1-16,-1-2 1 0,4 4 0 16,8-1 14-16,0 1 2 0,11-3-2 15,-4 2-6-15,12-1-4 0,1-1-3 16,6-3 2-16,3-1-4 0,2 1-2 16,2-1-17-16,9-1-22 0,-3-3-18 15,2-1-22 1,6 3-29-16,-6 0-28 0,6-2-24 15,-6-1-34-15,13-4 1 0,-2-1-51 0,-10-2-52 0</inkml:trace>
  <inkml:trace contextRef="#ctx0" brushRef="#br0" timeOffset="-143479.28">30552 15592 479 0,'0'0'42'0,"0"0"58"0,0 0 2 0,0 0-39 0,28-35 7 0,-15 29-1 16,3 0-10-16,-3 0 0 0,0 3-11 15,0 1 1-15,0 2-3 0,2 0-4 16,-2 0-2-16,0 2-5 0,0 2-7 16,-3 1-9-16,3 3-10 0,0-2-5 15,0 2 0 1,0 3-1-16,0 2-2 0,-5 2-1 15,4 3-4-15,-4 5 3 16,0 1-1-16,-3 6 1 0,-2 0 0 0,-3 4 0 16,0-2 0-16,-8-6-2 0,3-2 3 15,-3-10 0-15,-5 3-4 0,-2-6-9 0,-1-5-2 16,-7-4-13 0,7-2 2-16,1-4 25 0,-3-1 1 0,10-3 9 15,0 3 34-15,3-2 8 16,5-1-12-16,8 0-12 0,2-4-3 0,6-1 5 0,4-3-2 15,1 1-3-15,7-4-7 16,3 5-8 0,-2 1-3-16,7-2 1 0,-2 4-7 15,-1 1 0-15,-4 0-2 0,2 2-31 16,5-2-28-16,5-1-39 0,-2 4-61 16,10-3-94-16,-15 2-129 0</inkml:trace>
  <inkml:trace contextRef="#ctx0" brushRef="#br0" timeOffset="-140999.85">18769 16309 287 0,'0'0'114'0,"0"0"-63"0,0 0 36 0,0 0-13 0,0 0-24 31,0 0-11-31,0-4 5 0,3 1 18 16,-3 1 4-16,5-1 5 0,-5-1 0 16,0 1-6-16,3 1-4 0,-3-2-8 15,0 1-10-15,0 1-6 0,0-2 0 16,-3-1-6-16,-2 0-7 0,2-2-7 16,-2 0-4-16,-5 3-6 0,0 1-6 15,-3 1 0-15,-3 2-1 0,1 0-1 16,-3 5 1-16,-6 4-3 0,1 4 1 0,-5 6-2 15,-1 4-3-15,-4 11-2 0,-6 16 6 16,-5 13 1-16,5 0-3 0,6 0-5 16,12-10 1-16,8-5 9 0,5-2 3 15,8-4 9-15,0 0 14 16,11-5-2-16,4-4-16 16,1-8 10-16,-1-5 1 0,-2-7 13 0,0-3 4 0,5-1 11 15,-2-3-11 1,4-3-3-16,1-3-2 0,-3-3-9 15,-3-6-2-15,-4-7 7 0,-3-2-2 16,-6-7-14-16,-2-2-7 0,-8-2-4 16,-5 1-7-16,-2 5-13 0,-6 2-5 15,-2 4-4-15,-5 6-9 0,-9 5 1 16,-1 2-2-16,-1 3-10 0,8 1-16 16,5 1-37-16,11 3-33 0,-3-1-51 15,2 1-98-15,3 2-62 16</inkml:trace>
  <inkml:trace contextRef="#ctx0" brushRef="#br0" timeOffset="-140459.22">19051 16585 574 0,'0'0'75'0,"0"0"2"0,0 0 68 0,-8-41-81 0,3 29-26 0,3-2-2 15,-4 1-12-15,4 0 8 0,-3 2 0 16,0 0-1-16,2 2-13 0,-2 2-1 16,2 0-8-16,-2-1-3 0,0 4-6 15,-3-2-1-15,0 4 1 0,1 2 10 0,-4 3-7 16,-2 5-3-1,0 1 0-15,3 3 0 0,-3 3-5 0,0 2-22 0,3 4-2 16,2 1-2-16,3 3-1 0,0-2-3 16,5 0 11-16,-3 0 21 15,3-2 3-15,3 0 2 0,-1-1 1 0,4 1 0 16,1-4 2-16,4-3-2 16,4 2-1-16,-2-6 6 15,3-4 6-15,2 1 6 0,0-6 4 0,0-1 8 0,3-3 5 0,-3-4 10 31,2-2 0-31,1-1 9 0,-6-1 7 16,4-3-8-16,1-3-13 0,-4-5-11 16,-3-1 3-16,0-6-4 0,-6 1-9 15,-2 0-5-15,-2-1-10 0,-3 3-3 16,-8 3 1-16,-2 8-4 0,-6 2-2 16,-4 4-2-16,-3 3-2 0,-6 5-25 15,3 1-7-15,0 0-16 0,1 0-19 16,1 6-31-16,6 0-20 0,0 4-30 15,5 8-43-15,3-5-66 0,2-2-160 0</inkml:trace>
  <inkml:trace contextRef="#ctx0" brushRef="#br0" timeOffset="-140125.83">19676 16485 646 0,'0'0'123'0,"0"0"-64"0,0 0 65 0,0 0-101 15,-2-3-19-15,-3 6-3 16,-6 1 1-16,1 5 13 0,-8 4 18 0,0 4 12 15,0 6 7-15,-8 8-8 16,-3 12-6-16,-2 9-18 0,0 1-10 0,6-2-8 0,4-6-2 16,3-4 0-16,2-1 4 15,3-4-4 1,1 2-8-16,4-9-54 0,0-8-46 0,5-7-62 0,1-1-60 16,-1-1 12-16,3-3-103 0</inkml:trace>
  <inkml:trace contextRef="#ctx0" brushRef="#br0" timeOffset="-139903.61">19309 16580 1060 0,'0'0'181'0,"0"0"-84"16,0 0 41-16,0 0-101 0,0 0-37 16,0 0-1-16,0 0-56 0,13-33-40 15,-7 27-40-15,-1 3-37 0,8 3-84 16,-3 0-59-16,3 0-136 0</inkml:trace>
  <inkml:trace contextRef="#ctx0" brushRef="#br0" timeOffset="-139742.18">19692 16803 749 0,'0'0'179'0,"0"0"-72"0,0 0 58 0,0 0-84 0,0 0-36 16,0 0-7-16,0 0-16 0,0 0-22 15,0 0-12-15,26 3-49 0,-26-4-33 16,0-1-25 0,5 2-69-16,-3 0-36 0,11 3 5 15,0 4-61-15</inkml:trace>
  <inkml:trace contextRef="#ctx0" brushRef="#br0" timeOffset="-139091.72">20725 16550 553 0,'0'0'136'0,"0"0"-20"0,0 0 48 0,0 0-65 0,0 0-19 16,34-3-3-16,-31 3-33 0,2-3-14 31,-5 3-7-31,-5-1-14 0,-1 1 8 16,-4 0-15-16,-5 2-2 0,-3 4 0 15,-8 0 0-15,2 2 0 0,1 1 0 16,0 1-1-16,2 1 1 0,1-1-12 16,-1 0-12-16,8 1-4 0,3-1 0 15,5 1 7-15,5-1-2 0,0 1 2 16,7-1 15-16,9 2 1 0,2 0 5 16,5-1 1-16,3 4 5 0,0-4 8 0,2 1 2 15,3 0 3-15,-2-1-4 0,-4 1 1 16,1-1 6-16,-2 2 2 0,-9-3-5 15,1-2 6-15,-4 2-3 0,-6 0-8 16,-4 0 0-16,-2 0 6 0,-10 1 4 16,-6-1-6-16,-7 1 0 0,-10-2-8 0,-11 1-10 31,-11-3-4-31,-1-4-26 0,1-2-33 0,11-1-23 0,3 0-13 0,10 0-36 31,8 0-47-31,5-1-46 0,10-2-16 16,0-2-151-16</inkml:trace>
  <inkml:trace contextRef="#ctx0" brushRef="#br0" timeOffset="-138707.18">21245 16437 780 0,'0'0'39'0,"0"0"60"0,0 0-7 0,39-30-78 0,-32 28-7 16,-1 2-3-16,-4 0-4 0,-2 7-3 15,0 5 3-15,-2 8 11 0,-4 8-6 0,-7 13-3 16,-5 11 0-16,0 5 0 0,-2-4 1 31,-1-5-1-31,3-2 3 0,0-3 11 16,2-3 29-16,8-5-5 15,-2-7 3-15,5-5-8 0,5-8-11 0,0-3-12 16,0 3-8-16,3-3-1 16,4 0 4-16,6-5 7 0,3-4 7 15,2-2 8-15,5-1 1 0,0-3-3 16,6-3-7-16,-3 2-9 0,2-4-9 16,0-1-2-16,1 2-7 0,-3-2-25 15,0-5-15-15,-1 1-15 0,-4 0-17 16,0-5-7-16,-8 2-28 0,-6-6-45 15,-1 3-67-15,-6 1-103 0</inkml:trace>
  <inkml:trace contextRef="#ctx0" brushRef="#br0" timeOffset="-138557.58">21149 16699 736 0,'0'0'184'0,"0"0"-74"31,0 0 10-31,0 0-61 0,0 0 10 16,54-3-25-16,-15-3-30 0,10 4-14 15,-2 0-1-15,-3 2-45 0,-3 0-44 16,-5 1-37-16,0 2-79 0,-10 2-77 16,-5-3-99-16</inkml:trace>
  <inkml:trace contextRef="#ctx0" brushRef="#br0" timeOffset="-138224.02">21746 16728 643 0,'0'0'68'16,"0"0"16"-16,0 0-25 16,0 0-59-16,0 0-4 15,0 0-6-15,0 0 3 0,-41 13 3 0,28-1 3 0,0 7-1 0,0 2 0 32,5 1-4-32,-2 5 6 0,7-1 2 15,-2 2 35-15,5-2 26 0,8 2 8 16,2-6 4-16,6-2-9 0,2-6-3 15,3-2 0-15,2-5 0 0,0-5-5 16,0-2-6-16,3-4 1 0,-3-7-9 16,1-2-11-16,-4-4-7 0,1-3 1 0,-3-6-4 15,-2-8-13-15,-1-10-10 0,-2-4-22 16,-5 0-33-16,-6 12-24 0,1 12-12 16,-3 13-14-16,0 6-20 0,0-3-49 15,0 2-44-15,0 1-21 0,0 2-86 16</inkml:trace>
  <inkml:trace contextRef="#ctx0" brushRef="#br0" timeOffset="-137770.85">22278 16870 285 0,'0'0'294'0,"0"0"-200"15,0 0 37-15,0 0-46 0,0 0-38 16,0 0 3-16,0 0 6 0,34-16-1 0,-34 10-1 16,3 4 5-16,-3-1-2 0,0-1-13 15,0 1-17-15,0 0-12 0,0-3-5 16,0 3-3-16,0-4 0 0,0 2 0 16,-3-2-5-16,3 2-1 0,-5-2 1 15,-3 0-1-15,3 2-1 0,-5-1-3 16,-1 4 2-16,-4 1-4 15,-3 1-4-15,2 4-5 0,-5 6-12 0,-4 5-11 16,9 0-10-16,-7 5 5 16,7 1 10-16,3 0 14 0,3 1 12 15,5 0 5-15,5 3 1 0,0-8 4 16,5 2 7-16,3-5-3 0,5-6 4 16,0-2 9-16,2-6 11 0,1 0 32 15,2-7-3-15,2-3-8 0,-4-4-6 16,2-5-8-16,-2-5-4 0,2-12 1 15,-3-11 5-15,6-16 1 0,-1-8-7 16,-1-2-22-16,-4 7-13 0,1 11-17 16,-6 8-32-16,-2 7 7 0,5 15 2 15,-11 7 0-15,3 6-44 0,-2 9-48 0,0-3 1 16,4 3-97-16,1-1-74 0,5 4-51 16</inkml:trace>
  <inkml:trace contextRef="#ctx0" brushRef="#br0" timeOffset="-136889.28">22560 16811 648 0,'0'0'37'0,"0"0"79"0,0 0-38 0,0 0-73 16,39 27 2-16,-26-22-1 0,-3-1 8 0,0 1 28 15,3-2 27-15,3-1 11 0,-3 1-13 16,0 0-11-16,-6-1-13 0,6-2-10 16,-5 0-4-16,0 0-4 0,0-6 7 15,-3 1 5-15,0-3-15 0,-3-2-14 16,4 0-1-16,-6-2-5 0,0 1-2 16,0 0-5-16,-6 0-5 15,-1 0-5-15,2 1 4 0,-6 2-1 0,-2 3 2 0,-5 0 4 16,3 5-1-1,-11 3 1-15,3 6-1 0,-3 6 1 0,5 2-11 0,0 3-15 16,3 6 11-16,3-1 7 0,7 8 1 16,0-1 13-16,6-2 0 15,2 1 22-15,10-4 8 16,-2-3-7-16,7-1-6 16,3-5-5-16,-5-6 8 0,8-2 5 15,-5-8 6-15,-1-2 5 0,3 0-4 16,-2-6-10-16,2-3-14 0,-5-1-5 15,2-1 1-15,-2-4-4 0,0 1 4 16,0 0-3-16,2-2-1 0,-2-3-1 16,0 4 1-16,0-3-4 0,0-2 2 0,3 5 0 15,-3-3 1-15,-1 5-2 0,-1 0 2 16,-1 0-1-16,3 1-1 0,-3 3-1 16,1 2-1-16,-4-1-3 0,1 0-1 15,0 5 2-15,-3 0 1 0,0-1 3 16,-2 4 1-16,2 0-3 0,-5 5-2 15,3-1-1-15,-3 4 1 16,0 2 6-16,0 2 0 0,0 1-2 16,0 3 3-16,0 0 0 0,0 3-3 0,0 0-16 0,0 0-5 15,0-3 6-15,5 0 8 0,-5-3-2 32,0-3 11-32,2-6 1 0,1 3 2 15,-3-5 4-15,3-1 11 0,2 0 10 16,-5-1-1-16,0 0-3 0,2-2-9 15,3-1-7-15,1-5-5 0,1 0-2 0,1-5 2 16,0-1-1-16,0-6-1 0,5-1 1 16,-1-2 0-16,1 1 0 0,0 3 0 15,0 1 2-15,0 5 7 16,3-2-6-16,-3 7-2 0,-1 0-2 16,1 0-1-16,3 7 1 0,-3-1 0 15,-5 2 0-15,5 2 0 0,-6 1 3 16,-2 6 1-16,3 1-4 0,-8 6-1 15,3 0 1-15,2 2 0 0,-5 2 1 16,0 2-1-16,0-1 0 0,0 2-3 0,0-1-13 16,0-1-19-16,3 0-22 0,-1-1-29 0,1-3-44 31,2-3-25-31,-3-2-30 0,9-4-46 16,-9-4-29-16,4-1-116 0</inkml:trace>
  <inkml:trace contextRef="#ctx0" brushRef="#br0" timeOffset="-136455.62">23485 16326 819 0,'0'-7'33'0,"0"-3"118"0,-3-1-22 0,1 1-96 0,-6 2-25 16,0 3-6-16,1 0-2 0,-1 5-2 0,-2 4-2 0,-3 3 2 15,2 10 0 1,-7 4 2-16,3 9-2 16,-6 8 2-16,-5 13 3 0,3 2 4 0,2-3 5 0,3-7 6 15,5-5 0 1,0-4 0-16,3-4 2 0,5-7 4 16,-3-5-2-16,3-3 1 0,0 3 11 15,2 1 2-15,-2-3-6 0,2 2 2 16,3-7-8-16,0-2 1 0,0-5-3 15,0 1 1-15,8-2 3 0,-5-2 9 16,7 0 1-16,-2-1-15 0,5 0-12 16,2 0-4-16,1 0-5 0,2-1-2 15,3-1-17-15,4 0-16 0,-1-1-9 16,1 0-17-16,1 0-13 0,0-3-20 0,3 0-21 16,-1-2-29-16,-2-3-84 0,2 0-80 15,-12 1-124 1</inkml:trace>
  <inkml:trace contextRef="#ctx0" brushRef="#br0" timeOffset="-136305.46">23366 16665 1002 0,'0'0'154'0,"0"0"-3"0,0 0-35 16,0 0-71-16,0 0-23 0,44 0-14 15,-23-1-8-15,-1 0-18 0,6 0-42 16,-5 1-19-16,5 0-24 0,-3 0-20 15,3 1-39-15,-3 2-33 0,8 1-14 0,-2 2-54 16</inkml:trace>
  <inkml:trace contextRef="#ctx0" brushRef="#br0" timeOffset="-135838.62">23963 16676 479 0,'0'0'107'0,"0"0"-23"0,0 0 56 16,0 0-81-16,0 0-35 0,34-33-8 16,-34 25-4-16,0 1-12 0,-3 3-9 0,-7 0 9 15,-1 1 0-15,-7 2 5 16,3 1 7-16,-11 0-2 0,3 1-6 15,-1 4-2-15,1-2-1 0,3 0 2 0,-1 2 10 16,0-2 4-16,8-1 9 0,0 4 1 16,0-2-14-16,6 2-10 0,-1-2-3 15,3 2 2-15,5-1 9 0,0 3 12 16,0-1 6-16,0-1 5 0,5 4-8 16,3-1-6-16,5-1-5 15,0 1-5-15,2 3 0 0,6-2-2 16,-1 1-4-16,6 2-2 0,-3 0-2 15,1 3 2-15,4-1 2 0,-7 4 9 16,0 0 12-16,-6 1 3 0,-5-3-15 16,-2 1 0-16,-5 1 8 0,-3-6 3 15,-3-1 1-15,-7-2-2 0,-6-2-2 16,-2-3-8-16,-5-1-7 0,2-3-6 16,-7-1-5-16,2-5-36 0,-2 2-17 15,2-1-10-15,0-2-13 16,3-2-12-16,-3 1-39 0,0-4-47 0,5 3-61 15,6 0-108-15</inkml:trace>
  <inkml:trace contextRef="#ctx0" brushRef="#br0" timeOffset="-135437.95">25172 16770 966 0,'0'0'29'0,"0"0"7"0,0 0 27 0,42 2-52 15,-35 0-7-15,-1 7-1 0,-6 2 3 16,0 6 14-16,0 5 14 0,-11 12 3 16,-4 14-3-16,-6 10 4 0,0 5-13 0,-4-2-13 15,9-9-4-15,-5-8-3 0,9-1-2 16,-4-2 4 0,6-1-7-16,2 1 0 0,0-6-46 0,8-1-35 15,0-6-54-15,0-2-44 16,0-11-89-16,3-3-68 0</inkml:trace>
  <inkml:trace contextRef="#ctx0" brushRef="#br0" timeOffset="-135120.93">25118 16989 835 0,'0'0'67'0,"0"0"35"0,21-52 4 16,-8 30-77-16,2 1-10 0,3 1 0 16,6 4 1-16,1 3 12 0,1 2 1 15,3 2 8-15,-6 0-2 0,8 6-8 16,-5 0 4-16,2 3-6 0,1 0 1 16,-4 5-4-16,-4 5-3 0,-5 1-4 0,2 7-11 15,-8 3-2 1,-5 4 3-16,0 4-2 0,-10 0 2 15,-3-2 2-15,-10 1-3 0,-5-4-4 16,-8-3-3-16,-5 0-1 0,-13-4-18 16,-5-6-16-16,7-6-22 15,8-6-29-15,11-1-19 0,7-1-22 16,-2-7-60-16,10 2-91 0,0-1-99 0</inkml:trace>
  <inkml:trace contextRef="#ctx0" brushRef="#br0" timeOffset="-134671.54">25676 16922 789 0,'0'0'47'0,"0"0"26"16,0 0 8-16,42-36-74 0,-30 27-1 15,1 1-5-15,3 6 0 0,-3 1-1 16,0 1 4-16,-6 0 24 0,6 2 13 15,-5 6-5-15,0 1 0 0,0 3-14 16,-1 6-18 0,-1 1-2-16,-1 9 1 0,-5 4 0 15,0 8 2-15,-5 5 1 0,-1-4-2 16,-1-11-1-16,4-9-2 0,-7-8 1 16,2 3-2-16,0-1-5 0,-5 0-7 15,0-8-6-15,0-2 6 0,-2-5 4 0,-1-4 7 16,4-3 1-16,4-3 6 0,-3-4 28 15,4 1 16 1,7-2 12-16,0-3 3 0,5-3-4 0,3 1-1 0,5-3-12 16,2-2-20-16,6-1-11 0,5 3-4 15,-1 0-2-15,12-1-6 0,4 3-5 16,11 3-2-16,-3 3-21 0,-3 9-42 0,-2 2-23 16,-5 4-18-16,-6 0-28 0,1 3-17 15,-5-2-1-15,-4 2-32 0,-1-1 9 16,-6-1-48-16,-3-1-72 0</inkml:trace>
  <inkml:trace contextRef="#ctx0" brushRef="#br0" timeOffset="-134319.95">26312 16950 419 0,'0'0'188'0,"0"0"-118"15,0 0 95-15,0 0-95 0,0 0-41 16,0 0 2-16,0 13-9 0,5-12 2 15,3 3 2-15,5-1-3 0,0 0 6 16,2 2 1-16,3-1 1 0,3 3 5 0,0-3-1 16,-6-1-2-16,6 1 0 0,-3-3-8 15,2-1-11-15,-4-1-7 0,-3-5-5 16,0-3 4-16,-5-1 0 0,-3-3-6 16,-5 0-4-16,0 0-21 0,-13-3-15 15,-5 2 8-15,-3-2 10 0,-13 2 16 16,-9 0 6-1,-12 5 0-15,1 7 2 0,0 4-1 16,7 9 4-16,14 3-3 0,9 2 10 16,6-2 22-16,5 4 7 0,0 2 11 15,6 3 12-15,-1 4 0 0,8-1-10 16,0-2-21-16,13 1-15 0,2-3-10 16,11-2-7-16,8-2-1 0,12 0-51 0,16-1-34 15,0-5-18-15,6-3-52 0,-12-5-66 16,-14-2-96-16,-9-2-90 0</inkml:trace>
  <inkml:trace contextRef="#ctx0" brushRef="#br0" timeOffset="-133978.31">27025 16784 469 0,'0'0'156'0,"0"0"-75"0,0 0 105 0,34-42-138 0,-27 30-41 16,1-1-4 0,-3-1 10-16,3 3 31 15,-3 3 31-15,-5 1 6 0,0 0-16 0,0 4-6 16,0-1-16-16,0 0-10 0,0 2-2 16,0 1-1-16,-5 1-23 0,-3 0 14 15,1 1 1-15,-6 4-7 16,0 1-2-16,0 3-6 0,-3 3-3 15,-4 7 0-15,2 3 2 0,-3 7-2 0,0 7-2 16,-5 14 1-16,3 9-2 0,-3 1-1 16,6 1 0-16,-1-6-1 0,8-5-2 15,-3 2-7-15,4-2-8 0,-7-4 3 16,4 1 3-16,-6-3 4 0,8-1-8 16,0-1-25-16,6-2-15 0,-1-4-7 15,3-5-14-15,0-10-9 0,5-11-57 16,5 1-68-16,-5-2-101 0,5-3-148 15</inkml:trace>
  <inkml:trace contextRef="#ctx0" brushRef="#br0" timeOffset="-133773.85">26769 17132 1044 0,'0'0'87'0,"0"0"13"15,34-5-18-15,-8 0-65 0,-6 3-17 16,14-4-7-16,7-2-35 0,8 1-20 16,3-3-26-16,-3 5-5 0,0-4-36 15,-5 1-30-15,0 0-29 16,-13 4-76-16,-8 1-22 0</inkml:trace>
  <inkml:trace contextRef="#ctx0" brushRef="#br0" timeOffset="-133007.84">27379 17007 317 0,'0'0'218'0,"0"0"-133"0,0 0 53 0,0 0-66 15,0 0-36-15,0 0-6 0,0 0-7 16,0 0 5-16,13 4-7 0,-5 0-3 16,-1-1 4-16,6 3 10 0,0 1 9 15,-5-2 0-15,5 0-7 0,2-1-4 16,4 3-10-16,-9-2-7 0,8 0-1 0,-5 0-1 15,0-2-5-15,-3 0 1 0,0-3-3 16,-2 0 2 0,-5-4 1-16,2 0 1 0,0-3 6 0,-2-2 6 0,-3-2-1 15,0 0-5-15,-3-1-8 0,-2-2-5 16,-3-3-1-16,-5 3 0 0,-2-2-1 16,-3 3 1-16,-3-2 0 0,0-1 0 15,1 5-3-15,-1 0-11 0,-5 6 2 0,3 1-7 16,-3 5 3-16,5 7 4 0,1 4-1 31,2 6 11-31,2 2-4 0,8 5 6 16,3 2 22-16,5 1 10 0,0 2-3 15,8 1-6-15,5-2-9 0,5 0-8 16,3-5-2-16,2-2 0 0,3-2-3 16,2-7-1-16,3-3-6 0,-2-4 6 15,-6-5 4-15,3-2 0 0,0-6 12 16,-6-2 2-16,1-3-10 0,0-2-4 15,-6-5-3-15,3-2 0 0,-5-4 2 16,3-4-3-16,2 0 0 0,-3-1-2 16,-2 4 2-16,0-1 0 0,-5 6 3 0,5 6-3 15,-6 0 0-15,1 7 3 0,0 0-2 16,2 2 0-16,-2 4 2 0,0 1-3 16,0 1-1-1,-3 3 0-15,2 6-4 0,1 4 4 0,-3 5-4 0,1 10 2 16,-4-3 3-16,3 7 1 0,-2 6 3 15,-3-3-2 1,0 2-2-16,0-9 0 0,0-6-2 16,0-6-14-16,-3-3-23 0,-2 3-6 15,-3-8 3-15,1-2 10 0,-1-5 6 16,-5-1 11-16,5-4 13 0,-5-4 2 16,3 0 3-16,2-4 12 0,6 1 11 15,-4-2 1-15,6-5 3 16,0 3 5-16,8-4-5 0,5 1-6 15,5-2-4-15,3 1 4 0,2 2 5 0,11-1 1 0,12 0 0 16,8 7-9-16,1 4-4 0,-1 3-9 16,-10 4-7-16,0 0-1 0,-3 0-10 15,-5 4-39-15,3 0-36 16,-3-1-41-16,3 2-21 0,-5-1-37 16,7-2-40-16,-18 1-34 0,3-1-137 15</inkml:trace>
  <inkml:trace contextRef="#ctx0" brushRef="#br0" timeOffset="-132318">28927 16929 882 0,'8'-3'57'0,"4"-2"-35"0,7 0 64 0,1-3-44 16,1 0-42-1,5 3-2-15,-3-2-19 0,3 3-6 16,-6 4 16-16,1 0 3 0,-5 4 8 16,-3 5 25-16,-6 3 6 0,4 5-8 15,-9-1 0-15,-2 5 5 0,0 5 0 16,0 0-8-16,-8 3-7 0,3-3-4 16,-2 3-7-16,-1-1 0 0,0-4 0 15,3-1-2-15,-3-3-1 0,0-3 1 16,3-5-5-16,3-3 2 0,-4-5 3 15,6-2 1-15,0-2 6 0,6-2 5 16,-4-3 2-16,6-4-3 0,5-3-2 16,0-2 14-16,0 0 4 15,7-4 0-15,1 1-5 0,5-4 4 16,2 0-3-16,6-5-3 0,7 0-2 0,6-2 3 16,-3 6 1-16,0 2-5 0,-16 9-9 0,-5 3-5 15,-5 6-3-15,-2-1 0 0,5 1 0 31,-3 0-1-31,2 2 1 0,1 2 2 16,-13 3 4-16,5 1 1 0,-8 2-1 16,-3 7 2-16,-2 4-1 0,0 3 0 15,-2 3-3-15,-3 4 0 0,-8 1 0 0,5 0-2 16,0-2-2-16,-5 3-4 0,6-1-6 16,-6-1-13-16,0-3-13 15,5 1-21-15,0-4-23 0,-5-2-23 0,8-3-24 16,-3-5-43-16,8-2-63 0,-5-3-58 15</inkml:trace>
  <inkml:trace contextRef="#ctx0" brushRef="#br0" timeOffset="-131943.65">29860 17242 715 0,'0'0'155'0,"0"0"-58"0,0 0 61 0,0 0-111 0,38-39-32 0,-25 30 2 16,-2-2-10-16,1 3 1 0,7 2-3 16,-4-2 2-16,6 0 8 0,5 2-1 15,2-1-4-15,-2 0-6 0,2 3-3 16,1 1 5-16,2-3 3 0,-8 2 7 16,3-3-4-16,-6 2-7 0,-4 0-3 0,2-1-2 15,-10 0 0-15,0-1-3 16,-8 1-9-16,0-1 9 0,-8-1-1 15,-5 4 4-15,-3 1 0 0,-4-2 2 0,-1 4 4 16,-5 3 2-16,-2 7 14 0,-6 1-1 16,6 9-4-16,-3 2-2 0,2 3-3 15,3 5 3-15,6 0 4 0,-1-3 13 16,6 4 5-16,2-5-5 16,8 0-11-16,2-3-5 0,3-1-8 0,8-6-1 15,-1 1-3-15,12-5-4 0,1-4-35 16,1-3-34-16,2-3-27 15,8-1-49-15,-2 0-40 0,12-7-51 16,-2-1-23-16,-11-5-120 0</inkml:trace>
  <inkml:trace contextRef="#ctx0" brushRef="#br0" timeOffset="-131383.83">30371 17183 448 0,'0'0'140'0,"0"0"-34"15,0 0 39-15,0 0-98 0,0 0-31 16,0 0 6-16,0-23 3 0,0 22 11 16,0 1 6-16,0 0-11 0,0 1-9 15,0 2-1-15,0 6-3 0,0 2 3 16,0 5 3-16,0 0 1 0,0 3 5 16,0 1-7-16,0 0 6 0,5 0 10 15,3 0 0-15,-3-3-4 0,3 2-3 16,5-5-12-1,0 0-8-15,0-4-5 0,-3-6-4 16,8-2 0-16,-5-2-1 0,0 0 2 16,3-2-2-16,-4-7-1 0,1-2 1 15,0 0-1-15,-2-2-1 0,2-5-8 16,-1-2-3-16,1-2-2 0,3 0 1 0,-3-1 6 16,0 3 6-16,0 3 0 0,-6 5 0 15,-1 3 0-15,-4 6-2 0,3 2 2 16,-5 1 2-16,3 4 4 0,-3 6 2 15,0 4-3-15,0 1-1 0,0 4 2 16,0 3-3 0,0 0 2-16,0-1-2 0,5-2 1 0,3-3-1 0,5-1-1 0,0-4 5 15,0-3 4-15,2-6 2 0,3-2-5 16,-2-2-2-16,2-6 3 0,-3-2-6 16,1-1 8-16,-3-6-5 0,5 2 8 31,-10-5 2-31,4-2 6 0,1-4 0 15,-5 0-12-15,5-1-8 0,0 0-2 16,-5-1-18-16,5 3-12 0,-6 0-1 16,1 4-9-16,-3 4-27 0,-2 1-26 15,-3 4-31-15,0 1-45 0,-3 1-65 16,-7 1-54-16,2 1-118 0</inkml:trace>
  <inkml:trace contextRef="#ctx0" brushRef="#br0" timeOffset="-130649.77">29157 17854 820 0,'7'0'45'0,"6"0"-33"0,0 0 27 0,0 0 15 0,-5-3-27 0,5 0 46 15,-5-1-10-15,-6 1-12 0,3-2-20 16,-5 2-2-16,-7 1-12 0,-6 2-14 15,-8 0 5 1,-7 0-3-16,-14 4 4 0,-12 4-7 16,0 1 1-16,0 1-3 0,12-2-12 15,16-2-2-15,6 2 14 0,12-2 0 16,3 1-4-16,0 1 0 0,5 1 2 16,5 1 2-16,8 2 5 0,2 0 17 15,19 1 6-15,7 5-2 0,13 0-2 16,6-2-10-16,-11 2-4 0,-3-5-8 0,-17-3 1 15,-1 2-1-15,-2-4 14 0,-13 0 13 16,3-3 3 0,2 3-6-16,-5 2-1 0,2 0-1 0,-2-1-1 0,-8 2 1 15,-5 3 3-15,-10-1 7 0,-1 1 2 16,-12-1-7-16,-5-2-17 0,-14-2-12 0,-12-6-12 31,-3-3-19-31,-2 0-16 0,5-4-7 16,5-4-10-16,2-2-19 0,6 1-37 15,-1-2-25-15,16 3-68 0,1-3-77 16,14 4-32-16</inkml:trace>
  <inkml:trace contextRef="#ctx0" brushRef="#br0" timeOffset="-130449.54">29397 18036 712 0,'0'0'203'0,"0"0"-162"0,0 0 54 0,0 0-57 0,47-33-32 0,-35 32-6 16,9 1 1-16,-5 6-1 0,4 4 8 15,4 1-1 1,-1 4 14-16,-3 4-3 0,1 0-8 0,0 1-10 0,-3-1-2 31,3-2-4-31,-6 1-32 0,3-6-33 16,-2-1-27-16,-3-6-63 0,12-5-60 15,-9-1-80-15</inkml:trace>
  <inkml:trace contextRef="#ctx0" brushRef="#br0" timeOffset="-130249.3">29965 18003 859 0,'0'0'98'0,"0"0"-2"0,0 0 25 15,0 0-62-15,0 0-36 0,0 0 11 0,0 0-19 16,0 0-11-16,0 0 12 0,-18 17 13 15,-2 4 11-15,-9 12-14 0,-9 13 0 16,-4 11-7 0,1 2-7-16,7-6-9 0,1-4-1 0,9-7-2 0,1-8-7 15,8-6-20-15,2-9-30 0,0-3-41 16,5 2-73-16,-7-1-60 0,4-3-71 31,3-8-96-31</inkml:trace>
  <inkml:trace contextRef="#ctx0" brushRef="#br0" timeOffset="-129813.97">30281 18061 957 0,'0'0'62'16,"0"0"-26"-16,0 0 39 0,28-38-75 15,-23 28-1-15,-5 3-8 0,0 0-2 0,-7 2 11 0,-4 3 4 16,1 1 6 0,-8 1-2-16,-3 1-7 0,-5 6-1 15,3 0-1-15,-8 2-19 0,3 2-4 0,4 2 11 16,-1 0 8-16,4 0 0 0,3 1 0 16,2 2-12-16,9 1-16 0,1 0 4 15,6 1 3-15,0 1 14 0,13-2 12 16,0 0 1-16,8 0 15 0,2-1 14 15,3 2 1-15,2-3-6 0,3 3-13 16,-2-1-9-16,-1-2 3 16,-2-1-1-16,0 1 11 15,-5-3 16-15,-6-2 19 0,-2 0 4 0,-5-5-5 0,-3 1-19 16,-5-2-14-16,-8-1-11 0,-5 0 20 16,-5-2-6-16,-3-1-12 15,-7 0-8-15,2-1-11 0,-7-3-23 16,4 0-20-16,1 0-28 0,-1-3-21 15,-2 1-33 1,-5-5-50-16,10 3-49 0,6-1-88 0</inkml:trace>
  <inkml:trace contextRef="#ctx0" brushRef="#br0" timeOffset="-129447.18">30746 17771 951 0,'0'0'65'0,"0"0"18"16,46-12-22-16,-33 11-52 0,0 1-6 0,-10 3-3 0,-3 6-10 16,-8 3 5-16,-5 8 5 0,-8 11 6 15,-12 12 2-15,-9 16-4 0,-1 5-1 16,-4 0 2-16,6-6 3 0,7-10-1 0,1-5 7 15,12-4 0-15,-5-3 14 0,13-4 14 16,3-5-4-16,5-9-14 0,-1-5-13 16,6-4-9-16,0-1-2 0,6 0-10 31,7-1-19-31,2-2-8 0,6-4-15 16,5-1-7-16,2-4-35 0,3-1-27 15,0-5-12-15,13-8-52 0,-13 0-53 16,0 1-146-16</inkml:trace>
  <inkml:trace contextRef="#ctx0" brushRef="#br0" timeOffset="-128480.96">30730 18229 520 0,'0'0'147'15,"0"0"-1"-15,0 0-12 0,0 0-37 16,-36-12-7-16,31 12-14 0,5 0-27 0,0 0-15 16,0 0-5-16,8 0-3 0,-1 1 6 15,6 2-12-15,0-1-13 0,3 0-4 16,2 2-3-16,8-2 0 0,-3-1-7 15,3 0-3-15,2 2 4 0,6-1 0 16,-6 0 3-16,3-1 3 0,-7 0 0 16,1-1 1-16,-4 0 0 0,-3 0 3 15,-2-4 1-15,-3-1-2 0,-6 1 1 0,-2-2-1 32,-2-1 7-32,2 1 19 0,-5-3 10 15,-5-1-23-15,2 3-12 0,-7-1-2 16,2 2-2-16,-5 0-3 0,-7 4 1 15,-1 2-5-15,-7 4 3 0,2 4 3 16,-3 5-1-16,4 1-5 0,1 4 3 0,6 2 1 16,3 2-2-16,2 1 3 0,5 1-1 15,3 1-1-15,5 0 2 0,5-3 2 16,-2-2 1-16,10-3-1 16,-6-2 0-16,11-3-3 0,-2-3 3 0,2-2 0 15,-2-2 5 1,2-3 5-16,-3-2 20 0,-2-2-4 15,3-4-12-15,2-6-6 0,-3-3-2 0,6-2 0 0,-3-4-1 16,3-2 0-16,-1 0-3 0,6 2 0 16,-3 0-2-16,-2 3-1 0,0 3 0 15,-1 2-3-15,-2 3 0 0,-2 0 1 16,2 3-3-16,-5 5 5 0,-5 0-1 16,-1 2-4-16,1 2-1 0,-3 3 0 15,-2 4 0-15,2 4-1 0,0 3 4 16,-5 6-2-16,3 2 6 15,-3 4 1-15,0 1-1 16,0 0 0-16,0-1 0 0,0-1 2 16,0-2 1-16,0-5-3 0,0-2 4 15,0-5-2-15,0-5 0 0,5-3 0 0,-5-4 6 16,0-1 0-16,3-3 3 0,2-1-10 16,0-1-1-16,-2-1-13 0,7-1 8 15,-2-2 0-15,-1-2 2 0,1-2-4 16,10-6 0-16,3-6 6 0,0-2 1 15,-1-1 0-15,3 3 0 0,-4 7-3 16,-4 4 3-16,3 3 1 0,-2 1 0 0,-3 4 0 31,0 2 1-31,-1 1 4 0,-4 1-1 16,0 2-3-16,-3 0 4 0,-2 2-2 16,2 3-4-16,-5 6-3 0,0 1-5 15,0 3 3-15,0 3 5 0,0 0 0 16,-5 6 0-16,2 0 0 0,-2 1-1 15,-3-4 1-15,8-1 1 0,-8-2-1 16,8-5 1-16,-5-2 0 0,5-2 0 16,0-3 1-16,0-3 4 15,0-1 4-15,5-2 5 0,-5 0-2 0,8-1-6 16,-3-3-3-16,3-3-3 0,5-1 2 16,0-3 0-16,2-3 0 0,6-3 3 15,8-5 7-15,4-3 0 0,6 1-3 16,-3 3-3-16,-2 7-1 15,-14 11-1-15,1 2-3 0,-3 1-1 0,-8 2-1 16,3 3 0-16,0 2-2 16,-5 2 2-16,2 4-9 0,-2 6 1 0,-5 2-1 0,2 3-11 15,-5 3-20 1,0 3-8-16,0-2 6 0,0 1-15 16,0 2-22-16,0-3-34 0,0-1-43 15,0-5-43-15,8 0-43 0,-1-6-51 16</inkml:trace>
  <inkml:trace contextRef="#ctx0" brushRef="#br0" timeOffset="-128247.46">32371 18600 1198 0,'0'2'15'0,"0"-2"-6"0,0 0-18 0,0 0-88 0,0-10-177 31,0 3-92-31</inkml:trace>
  <inkml:trace contextRef="#ctx0" brushRef="#br0" timeOffset="-87173.25">17175 17672 98 0,'3'0'39'0,"2"-3"12"0,-2 1 24 16,4 1-18-16,-2 0-17 0,1 1 8 15,1-1-2-15,-4-1 0 16,2 0-10-16,-2-1 3 0,-1 1 1 0,-2 2 5 0,0-2 5 15,3 0-2-15,-3 1-13 0,0-4-3 16,0 4-1-16,-3-3 4 0,1 0-8 16,-1 1-6-16,-2-1-1 15,0-1 4-15,0 3-3 16,-1-2-3-16,-1-1 0 0,-1 3-2 16,0 0-1-16,0-3-3 0,1 5-2 15,-4 0-3-15,4 6-3 0,-6 2-1 16,0 4 0-16,-3 3 0 0,-4 6-2 15,1 4 1-15,-1 2-1 0,-3 6-1 16,-3 8 0-16,-5 8 1 0,2 1-1 16,3-2 0-16,6 0 0 0,-1-2 4 15,0-3 1-15,6 4 5 0,-1-4 9 16,4-4 5-16,1-1 0 16,6-6-7-16,2-2-2 0,3-8-10 0,0-3 4 15,8-3-3-15,0 2-2 0,2 3 2 16,6 2-1-16,2-3-2 0,0-3-2 15,5-4-1-15,-2-3-14 0,0-4-19 16,-1-3-31-16,1-3-39 0,-3-2-46 0,10-8-85 16,-7-1-55-16</inkml:trace>
  <inkml:trace contextRef="#ctx0" brushRef="#br0" timeOffset="-86288.99">17710 18053 198 0,'0'0'106'0,"0"0"-91"0,5-13 36 0,-2 9 31 0,-1 1-12 0,-2-1-22 16,0 1 3-16,0 1-1 0,0 1 2 15,0 0-11-15,0 0-5 0,0 1-1 16,-2-1 2-16,2 1 0 0,-3 0-3 16,3 0 0-16,0 0-5 0,0-2-3 0,0 0-4 15,-2 1-4-15,-1-1 0 0,3 1-2 16,-3-1-1-16,1-1-1 0,-1-1 1 16,-2 1 1-16,-3 0-2 0,6-2-1 15,-6 2-2-15,-2-1-4 0,2 0 0 16,-2 2-1-16,-3 2-1 0,0 0 2 15,0 0 1-15,-5 6-6 0,2 1-2 0,-4 7 0 16,2 1 0-16,-3 5 0 0,0 2 0 16,1 2 0-16,4 4 0 0,-5 0-2 31,6-1-4-31,2 0-1 0,5-3 3 16,3-1 3-16,5-4 0 0,3 0 0 15,2-5 1-15,8 0 0 0,-3-2 0 16,8-7 2-16,-2-1 0 0,4-2 1 0,-2-2-1 15,3-6 3-15,-5-2 3 0,2-3 7 16,-3-2 7-16,3-1 8 0,-5-2 0 16,0-2-25-16,0 2 16 0,-3-1 14 15,1 0-25-15,-4 1 11 0,1 3 1 16,-3 1-10-16,0 3-5 0,-2 3 2 16,0 3-4-16,2 3-5 0,-5 1 0 15,0 7-1-15,0 3 0 0,0 4 1 16,0 2 0-16,0 1 0 15,0 3 0-15,0-3 0 0,-3 3 0 0,3-1 0 16,0 0 0-16,0-1-1 0,3 0 2 16,-1-3-1-16,4-1 1 0,-1-3 7 0,2-1 9 31,1-5 10-31,3-2-2 0,-1-3-6 16,3-1-8-16,0 0-4 0,2-5-3 15,3-3-3-15,3-2 0 0,-3-1-1 16,3 0-15-16,2-3-4 0,-2-1-12 15,2 0-14-15,0-1-15 0,0 1-6 16,1-2-40-16,-1 2-33 0,-2-1-39 16,-1-10-32-16,-2 6-67 0,-5 0-185 0</inkml:trace>
  <inkml:trace contextRef="#ctx0" brushRef="#br0" timeOffset="-85901.8">18152 17780 554 0,'0'0'40'0,"0"0"61"0,8-13 23 0,-1 7-69 15,-1 5-23-15,-1 0 9 0,-3 1-14 16,1 2-5-16,-1 5-2 0,-2 5-2 15,0 5-6-15,-2 4 1 0,-3 9 7 16,-6 10 6-16,1 10 5 0,0 4-2 16,2-4-4-16,-2-3-3 0,4-5 2 15,-1-3-5-15,2-1-1 0,-3-4 1 16,3-8 1-16,-1-2-9 0,1-10 5 16,3 3 2-16,-1 0 0 0,-2 2 5 15,5 0 4-15,0-3 3 0,0-2-7 16,3-4-4-16,2-3-3 0,5-1 2 15,0-3-5-15,8-2-8 0,-2-1-3 16,2 0-2-16,-2-5-12 0,4-1-17 16,-2-2-6-16,-2 0-7 0,2-2-4 15,-3 0-14-15,-4 1-22 0,-1-2-23 16,-2 1-43-16,-6-8-42 0,1 4-51 16,-3 1-83-16</inkml:trace>
  <inkml:trace contextRef="#ctx0" brushRef="#br0" timeOffset="-85671.29">18023 18124 684 0,'0'0'70'16,"0"0"16"-16,0 0 108 0,0 0-89 16,0 0-23-16,51-17-2 0,-30 9-10 15,2 1-16-15,3 0-10 0,0 0-14 16,0 2-18-16,2-1-9 0,-2 2-3 0,0 1 0 15,0-2-38-15,0 4-46 0,-1-1-41 16,4-1-56-16,4-2-76 0,-4 3-79 16</inkml:trace>
  <inkml:trace contextRef="#ctx0" brushRef="#br0" timeOffset="-84703.74">19410 17906 247 0,'0'0'71'0,"0"0"0"0,0 0 21 0,29-10-19 0,-22 8-18 0,1 0 6 16,0 1 5-16,-3 0-1 0,0-2 2 0,0 2-8 15,-2 1-3-15,2 0 0 16,-2 0-10-16,-3 0-5 0,0 0-6 15,0 0-11-15,0 6 0 0,-3-1 3 0,-5 5-1 16,1 0 3-16,-4 7-6 0,-2-1-5 16,-2 4-4-1,2 1-7-15,-10 4-1 0,5 3-2 0,-6 1-1 0,-4 7 2 16,-3 7 0-16,0-5 2 0,8-5 3 16,-3-6-1-16,5-9-4 0,-5 6-3 15,3-3 1-15,-3 0-3 0,6-4-2 16,-1-2-3-16,8-4-4 0,0-3 3 15,3-4-3-15,5-3 4 0,-1-2 2 16,4-8-1 0,-1-2 0-16,3-4 2 0,0-6 2 15,0-4 3-15,3-9-1 0,-1-7 1 16,1 7 0-16,2 3 10 0,0 6 1 16,3 8 2-16,0 0 1 0,0 2-3 15,2 3 3-15,-2 4 2 0,2 4-5 16,0 1-4-16,3 3 1 0,-2 5 2 0,-1 2-3 15,3 6-4-15,0 2-1 16,2 6-1-16,-2 0-1 0,3 7 1 0,4 3 2 16,-2-2-1-16,3 1 1 0,0 1 1 15,-1-2 0-15,1 0-5 0,-3 0-2 16,0-5-3-16,-2 1-25 0,-1-3-10 16,-2-1-25-16,0-2-30 0,-2-2-55 0,-1-4-30 15,5-2-106-15,-2-4-28 0,-2-6-137 16</inkml:trace>
  <inkml:trace contextRef="#ctx0" brushRef="#br0" timeOffset="-84420.39">19697 18141 632 0,'0'0'62'0,"0"0"38"0,0 0 39 0,5-2-67 0,0 0-19 0,6 0-2 16,-1-3-20-16,6 2-8 16,-1-1-8-16,3-2-7 0,0 4-8 0,3-3-1 15,2 2-14-15,-2 1-29 0,5 0-23 16,2 2-28-16,1 0-27 0,9 0-88 15,-9 0-85-15</inkml:trace>
  <inkml:trace contextRef="#ctx0" brushRef="#br0" timeOffset="-84237.07">19746 18316 809 0,'0'0'21'0,"0"0"14"16,0 0 77-16,39 6-63 0,-18-6 1 16,4 0-8-1,4-2-31-15,-1 1-11 0,6-1-36 0,2 1-47 0,8-1-27 16,8 2-49-16,-11 0-77 0,-7-1-115 0</inkml:trace>
  <inkml:trace contextRef="#ctx0" brushRef="#br0" timeOffset="-83736.5">20612 18102 318 0,'0'0'112'16,"0"0"-102"-16,0 0 57 0,0 0 37 15,0 0-25-15,20-36-17 0,-20 31-2 16,3-1-9-16,-3 3 1 0,3-4-5 16,-3 3-7-16,0-3-5 0,0 2-8 15,-3-1-6-15,0-2-6 0,1 2-11 16,2-1 4-16,-5-1-2 0,0 3 4 16,-3 0-5-16,0 2-3 0,0 3-2 15,-7 0 0-15,2 6-2 0,-3 4 2 16,1 3-1-16,-1 3 1 15,1 5 0-15,4 0 0 0,-1 5-1 0,4 0 1 16,3 3 1-16,2 0-1 16,-2-2 2-16,5 1 6 0,0-3 5 0,8 0 0 15,-1-3-1-15,4-1-5 0,2-1-3 16,2-2 0-16,3-3 7 0,-2-2 3 16,2-2 5-16,-3-1 13 0,6-4 16 15,-5-4-6-15,2-2-4 0,-3-6 8 16,3-6-8-16,-5-3-13 0,0-6-1 15,-3-3-5-15,-2-13-5 0,-3-16-6 16,-5-17-3-16,0-5-5 0,-7 6-3 16,-1 11-6-16,0 24-13 0,3 11 15 15,-3 10-14-15,0 6 5 0,-2 0 1 16,-3 4-24-16,-2-1-10 0,-1 4-18 16,3 5-51-16,3 11-46 0,2-1-88 15,0 2-108-15</inkml:trace>
  <inkml:trace contextRef="#ctx0" brushRef="#br0" timeOffset="-83536.3">20994 18517 1380 0,'0'0'31'0,"0"0"3"0,0 0-34 0,0 0-1 0,-8-14-49 0,3 0-27 16,-2 1-53 0,-1 0-61-16,5-6-44 0,-2 5-48 0,5 1-189 0</inkml:trace>
  <inkml:trace contextRef="#ctx0" brushRef="#br0" timeOffset="-82902.29">21545 18145 413 0,'0'0'57'0,"0"0"6"16,0 0 57-16,0 0-41 15,7-33-10-15,-4 24-11 0,-1 0-14 0,-2-1-1 0,0 0 3 16,3 1-3-16,-3 4-3 0,0-1-8 15,-3 1-8 1,1 0-3-16,-3 4-8 0,5 1-4 16,-8 0-6-16,-2 2-2 0,-1 6 2 15,1 1-2-15,0 3-1 0,-3 3 0 16,0 3-1-16,0 3 0 0,0 0-1 16,5 6-3-16,0-1-5 0,-2 1-8 15,8-3 7-15,-4 1 9 16,6-4 2-16,6 2 0 0,-4-5 0 15,8-1 1-15,-2-1 4 0,5-4 3 0,-3-3 0 0,3-2 4 16,0-1 11-16,-2-5 26 0,-1-1 28 16,0-7-5-1,3-2-24-15,-5-4-13 0,0-6-1 0,-1-3-5 16,-1-11-11-16,-4-14-13 16,-2-11-5-16,0-1-8 0,-5 9-13 0,0 16-3 0,0 17 3 15,0 7-1-15,2 3-20 16,-5 0-24-16,3 3-41 0,-8 0 11 15,5 3-37 1,-5 4-35-16,3 0-59 0,5 4-75 0</inkml:trace>
  <inkml:trace contextRef="#ctx0" brushRef="#br0" timeOffset="-82435.14">21883 18141 726 0,'0'0'102'0,"0"0"-21"0,0 0 80 0,21-45-104 0,-16 30-46 16,-3-5-7-16,1 3-4 0,-3-1 0 15,0 5-3-15,-3 2-4 0,1 1-6 16,-3 7-2-1,-8 1 1-15,5 2 6 0,-2 3 2 16,-3 2 6-16,2 2 2 0,-4 3-2 16,-1-1 0-16,1 3 0 0,2-3-2 15,3 2-15-15,-3-1-22 0,5 1-10 16,5 1 3-16,1-2 9 0,2 4 29 16,0 1 8-16,5-2 14 0,3 3 27 15,0-2 2-15,-1-1-4 0,6 3-10 16,-5-3-4-16,0-2-13 0,2 0-9 15,3 1 0-15,-3-2-1 0,3 2 6 16,0-1 0-16,0 0 8 0,3 0 11 16,-6 0 1-16,0 1-4 0,-2-3-11 15,-5 0 1-15,-3 1 5 0,0-2 6 16,-6 0 0-16,-7-1-2 0,1 0-6 16,-4 1-5-16,-2-2-5 0,-3 0-4 0,-2-2-3 31,2 1-2-31,-2-3-19 0,2 1-25 0,1-3-36 0,-1 0-22 0,6-1-35 31,-1-1-14-31,6-2-26 0,2-7 6 16,3 2-40-16</inkml:trace>
  <inkml:trace contextRef="#ctx0" brushRef="#br0" timeOffset="-82167.62">21800 18021 604 0,'0'0'83'0,"0"0"-2"0,0 0 64 0,0 0-65 0,13-9 2 0,-2 4-7 0,-1 0-22 15,5 2-8-15,-2-4-12 16,3 5-24-16,-3-2-7 0,5-1-2 15,-3 3-15-15,1-1-18 0,2-2-18 16,3 2-20-16,-6-1-33 0,11-2-41 16,8-4-73-16,-9 0-68 0</inkml:trace>
  <inkml:trace contextRef="#ctx0" brushRef="#br0" timeOffset="-81848.82">22129 17656 562 0,'0'0'48'0,"0"0"39"0,0 0 53 0,33 34-100 15,-20-16-30-15,-3 3-5 0,3 11 0 16,0 15-5-16,5 10-1 0,-2 14 1 15,-1 2 3-15,3 2-1 0,-10-3 2 16,0-3 4-16,-3-1-5 16,-10-4 5-16,-5-3 31 0,-6-3 25 15,-2-5-6-15,-3-3-17 0,-5-5-22 16,-5-2-10-16,-2-3-9 0,-3-8 3 16,-3-1 5-16,0-2-2 0,-2-6 5 15,2-2 2-15,5-6-6 0,9-7-7 16,9 0-32-16,1-6-95 0,2-2-81 15,2 0-89-15,4-4-177 0</inkml:trace>
  <inkml:trace contextRef="#ctx0" brushRef="#br1" timeOffset="37383.96">15599 10908 80 0,'-3'0'42'0,"3"0"15"0,0 0 0 0,0 0-17 0,0 0-20 0,0 0-9 16,0 1-3-16,0 0 3 0,-2-1-3 16,2 1-2-16,0 0-4 15,0-1-2-15,-3 0 2 0,3 0 0 16,0 0 3-16,0 0 4 0,0 0 9 15,0 0 7-15,0 0-2 0,0 0-7 0,0 0-3 16,0 0-2-16,0 0 1 0,3 0 2 16,2-1 1-16,0 0-1 0,3-1 0 15,2 0 2-15,-2-1-2 0,5 2 0 16,-3-1-5-16,3-1-2 16,3 2-2-16,-1-1-2 0,3 0 1 0,0 1-2 15,3-1 0-15,5 0-2 0,-3 0 0 16,3-1 2-16,5 1-2 0,3-2 0 15,9-1 0-15,7 1 0 16,-1-1 2-16,-3 3 0 0,-2-2 4 16,-3 2 2-16,3-2 4 0,0 3 2 15,3-2-4-15,-1 1-3 0,1 0-2 16,-1 0-3-16,3 1-1 0,1 0-1 16,-4 0 0-16,3-1 0 0,-2 2 0 0,4-1-1 15,-4 1 1-15,2 0 3 0,5-3-2 16,-2 2-1-16,5-1 1 0,0 1 0 15,-1-2-1-15,4-1 1 0,-1 2-1 16,-2-2 1-16,5 0-1 0,0 2 0 16,0 2 3-16,3-2 0 15,-3-1 2 1,0 3-1-16,0-1 2 0,-3 1 2 0,1 1 1 0,-3-1-2 0,-3 1 0 31,5 3 2-31,-5-4-2 0,3 0 0 16,-2 2 6-16,-1 0-2 0,-2-1 1 15,-1 0-1-15,-4-1-3 0,2 0-3 0,-5 0-4 16,-3 2-1-16,0-1-1 16,-4 0-7-16,1 0-25 0,-9 0-23 0,-6 1-18 15,-5 0-14-15,8-1-24 0,-5 2-53 16,-6-3-36-16</inkml:trace>
  <inkml:trace contextRef="#ctx0" brushRef="#br1" timeOffset="39352.48">15584 10619 100 0,'0'-1'74'0,"0"0"-31"0,0-1 8 0,-3 1-21 16,3 0-13-16,-3 0 2 16,3-1 3-16,0 1 5 0,0 0 0 0,0 1 3 15,0 0-3-15,0 0 0 0,0 0-7 16,0 0-10-16,0 0-5 0,0 0 1 15,3 0 0-15,0 0 2 0,2-1 8 16,2-1 2-16,-1 1 5 0,1 0 2 16,4-3 2-16,-1 1-1 15,0-1-1-15,1-1-1 16,2-3-3-16,-3 2-5 0,0-1-6 0,3-2-1 0,3 0-1 16,-3 0-5-16,0-2-1 0,-1-1 0 15,4 0-2 1,-3 0 1-16,2 0 0 0,-2-1 2 15,3-1 1-15,-3 1 5 0,0-1 5 0,2-1 0 0,-2 1 1 16,0-2-1 0,0 1-2-16,0 0-1 0,0-1-1 15,0 0-2-15,-3 0-1 0,3 1-3 0,0-2 3 16,0 0-3-16,0-1 2 0,0 1-1 16,0-1 1-16,-1 1-2 0,1 0 0 15,-2-3-3-15,2 2 1 0,0 0-2 16,-6-2 1-1,6 1 0-15,-5-2-1 0,2 1 1 16,1 0-1-16,-1-1 0 0,0 1 1 0,-2 1-1 16,2-1 0-16,-2 0 1 0,0 1-1 15,0-2 0-15,-1 2 2 0,-1-2-2 16,1 2 0-16,-2 0 1 0,3-1 0 16,-3 0 0-16,3 0-1 15,-3 0 3-15,3 0-1 0,0-1 2 0,0 3-1 16,-1-2 1-16,4 1 2 0,-4-2-3 15,1 1 1-15,0 1 0 0,2-1 0 16,-2 3-1-16,0-2-1 0,0-1 3 16,-1 1-2-16,4 0-3 0,-4-2 0 15,6 1 0-15,-5 2 0 0,2-1 0 16,3-1 0-16,-2 0 0 0,4 0 0 16,-2-1 1-1,3 0-1-15,-1 1 0 0,1-2 0 16,2 2-1-16,0-1 1 0,2 1 0 15,-2 0 0-15,3 4-1 0,0-2 1 16,-3 1 0-16,0 2 0 0,3 1 0 16,-3-2 0-16,2 4 0 0,1 0-1 15,0 0 1-15,-1 1 0 0,1 2-1 16,0 0 1-16,-1-1 0 16,4 4 0-16,-4 0 0 0,1 0 0 0,0 4-1 0,-1-1 1 15,1 1-1-15,-3 0 0 16,0 2 1-16,0 0-3 0,0 0 3 0,0 3 0 15,1 1 0-15,-1-2-1 16,0 4 1-16,-3-2 0 16,3 3-1-16,0 0 1 0,-2 0 0 0,-1 2 0 0,1 1 0 0,-1 0 0 15,-2 2-1-15,0-2 1 0,3 1 0 16,-3 3 1 0,0-1 0-16,-3 1-1 15,3-1 0-15,0 3 1 0,0-2-1 16,0 4 0-16,0-4 0 0,-3 4 0 15,5 0 0-15,-2-2 1 0,0 3 1 16,0-2-2-16,0 0-2 0,-3 1 2 16,3-1 0-16,0 0 0 0,-2 1 0 15,2-3 0-15,-1 4 2 0,1-3-2 16,3 1 0-16,-6 1 1 0,3 0-1 16,3-3 0-16,-1 2 0 0,-2-2 0 0,0 2 1 15,2-3-1 1,-2 3-1-16,3-2 1 0,-3 1 0 15,2 0 0-15,-2 1 1 0,3 0-1 0,-3 0 0 0,2 1 0 16,1-3-1-16,-3 4 1 0,-1-2 0 16,4 2 1-16,-3-1 0 0,-3 0-1 15,3 0 1-15,0 0-1 0,0 1 0 16,0 0 0-16,0 1 0 0,0-2 0 16,2-1 1-16,-2 2-1 0,3-1 0 15,-3-2 0-15,2 1 0 0,-2 0 1 16,3-1-1-16,2 1 0 15,-5-2 0-15,2 0 1 16,-2 1-1-16,5-1 0 0,-2 0 0 16,2-1 0-16,-3 0 1 0,1-1-1 15,2 0 0-15,-3 1 1 0,3-3-1 0,0 1 0 16,1 1 0-16,-1-1 1 0,2-1-1 16,1 1 1-16,0 0-1 0,-1-1 0 15,4 0 0-15,-1 0 0 0,-3 1 2 16,4 2-2-16,-1-4-2 15,0 2 2-15,3-1 2 0,2-1-1 0,-2 0-1 16,0 0 0-16,0-3 0 16,0 2 1-16,0 0-1 15,0-1 1-15,-3 0-1 16,0-2 0-16,0 1 0 0,3-2 0 16,-5 1 0-16,2-2 0 0,-2 1 0 15,2-2 1-15,-2-1-1 0,-3 1-1 16,0 0 1-16,0 1 0 0,-3-2-1 0,1 2 0 15,-3 1-7-15,0-1-12 0,0 1-23 16,-6-1-24-16,4 0-15 0,-1 2-27 16,3 1-12-16,-8 1-51 0,3-3-118 15</inkml:trace>
  <inkml:trace contextRef="#ctx0" brushRef="#br1" timeOffset="40320">18545 10430 18 0,'0'-1'54'0,"0"-2"-21"0,-3 2 3 0,0-1 10 0,3-1-4 16,0 2-4-16,-5-2-13 0,5 0-9 0,0-1 2 31,0 0-1-31,0-1-5 0,0 0-3 15,0 0 3-15,0-1 4 0,0-1 11 0,0 1-1 16,0-1 1-16,0 1 0 0,-2-1-4 0,2 1 0 0,-3 0-3 16,1 1-4-16,-1-2 4 0,0 4 3 15,1-3-1 1,-1 2-2-16,1 1-1 0,2 1-3 16,-3-1 1-16,3 1-2 0,-3 1 1 0,3 1-1 0,-2-2 0 15,2 2-2 1,0 0-2-16,0 0-3 15,0 2-3-15,0 0-2 0,-3 6 0 0,3 3 3 0,0 2 0 0,0 7 2 16,0 1 1-16,3 6-1 0,-1 1-4 16,1 0 1-16,0 2-2 0,2-1 1 15,0 0 3-15,-2-1-1 16,2 0-3-16,-3-2-2 0,3 1 0 16,-5-4 0-16,0-2-1 0,0-1 2 15,0-3-1-15,0-1 0 0,0-3 0 16,3 0-1-16,-3-1 3 0,0-4 2 15,0-1 0 1,0 1 4-16,0-4 7 0,0 0-2 0,0 0-1 0,-3-4-3 16,6 1-1-16,-3-1-2 0,0 1-1 15,3 0-1-15,-3-1-2 0,0 0-1 16,0 0-1 0,0 0-1-16,0 0-3 0,0 0-17 15,0 0-19-15,2-2-35 0,-2 1-57 16,8 0-36-16,-3-1-73 0,0-1-92 15</inkml:trace>
  <inkml:trace contextRef="#ctx0" brushRef="#br1" timeOffset="41421.25">18483 11205 73 0,'0'0'58'0,"0"0"-25"0,0 0 29 0,0 0-11 0,0-9-19 15,0 9-1-15,0 0-7 0,0 0 4 0,-3-1-3 0,3 0-2 16,0 1-4-16,-3 0 1 0,3-2 4 16,0 1-3-16,0 0-4 0,0 0-3 15,6-1 3-15,-4 0 7 0,3 0 3 16,1-1-1-16,1-1 0 0,4 1 2 16,-1-1-7-16,0 1-5 0,3 1-1 15,0 1-1 1,0 1-3-16,0 0-2 0,0 3-4 0,-5 4-3 15,2 1 0-15,-2 3 0 0,0 3-1 16,-3-1 0-16,-3 5 1 0,-2-2-2 16,0 1 0-16,-2-1 0 0,-3 1 0 15,-3 0-4-15,0-4 0 0,-2 3 3 16,-3-3-1-16,2-2-2 0,1-2 4 16,0-1 0-16,-1-2-1 0,4-1-1 15,-4-1-4 1,4-3 3-16,1 0 2 0,1-1 1 15,3 0 1-15,-1 0 0 0,3-2 0 16,0 0-1-16,3-3 0 0,2 2 0 16,0-1 0-16,3 0 1 15,-1 2-1-15,1-1 1 0,3 1-1 16,-4 2 0-16,4 0 4 0,-1 0 3 16,0 0-2-16,1 5 0 0,-1-3 2 15,0 5-2-15,3-3 2 0,-2 3-1 16,-1-1-4-16,0 0 0 0,-5 1 1 15,1-2-1-15,-4 2 6 0,-2-1 11 16,0 0 10-16,-2 0 1 0,-4 0-5 0,-6 2-8 16,1-2-7-16,-4 0-3 15,-3 2-5-15,-3-4-2 0,0 4-5 0,-5-3-7 0,6 0-5 16,-4-1-4-16,1 1-2 0,5-2-4 16,0 1-6-16,3 0-3 0,2-1-11 15,2 1-21-15,6 1-13 16,3-3-19-16,2 4-44 0,2-4-44 0</inkml:trace>
  <inkml:trace contextRef="#ctx0" brushRef="#br1" timeOffset="41621.58">18891 11563 589 0,'0'0'62'0,"0"0"-55"0,-3-10 25 0,3 4-32 0,0-1-32 0,-2-2-18 0,2-1-39 16,0 0-10 0,2-1-38-16,1 0-29 0</inkml:trace>
  <inkml:trace contextRef="#ctx0" brushRef="#br1" timeOffset="42223.64">19131 11271 230 0,'0'0'58'0,"0"0"-14"0,0 0 33 16,0 0-1 0,0 0-35-16,0 0 1 0,13-34 0 0,-13 27-2 0,3 0-9 31,-1 1-1-31,1-1 3 0,-3 2 2 15,0-2-10-15,0 5-8 0,0-3-5 0,-3 2-9 0,-2 2-3 0,-5 1-9 16,2 1-24-16,-5 5-14 0,3 1-5 16,-3 3 8-16,-5 2 16 15,5 2 15-15,3 2 6 16,-1 0 5-16,6 0 2 0,0 0 0 0,5 1 6 0,0-2 7 16,0-1 3-16,0 0 11 0,8-2 6 15,-3-1-5-15,5-4-5 0,3 0 3 31,0-1 4-31,0-2 0 0,0 0-3 16,2-2-8-16,1 0-5 0,-3-2-2 16,0 1 0-16,-3 1 0 0,0 0 2 15,-2-2-1-15,-3 3-5 0,3 0-1 16,-3-2-4-16,3 4-2 0,-6 0-1 16,1 2 2-16,2 0 1 0,-2 1-1 15,-1 1 3-15,-2 0 0 0,0 1-1 16,-2-1-2-16,-3 0 3 0,-1 1-2 15,-1 0-2-15,-4-1-1 0,1 0-2 16,-3 1-7-16,0 0-8 16,0-2-14-16,-2-1-15 0,2 0-16 15,0 0-14-15,3-2-14 0,-3 0 3 0,2-4-22 16,4 0-46-16,-1-1-46 0</inkml:trace>
  <inkml:trace contextRef="#ctx0" brushRef="#br1" timeOffset="42522.68">19085 11269 17 0,'0'0'292'0,"0"0"-186"0,0 0-20 0,0 0 22 15,2-12-36-15,1 9-19 16,-1 0 9 0,4 2-12-16,1 0-8 0,1 0-9 15,0-3-5-15,2 3-10 0,1-4-14 16,1 3-2-16,1-4-2 0,3 3-2 16,-1-2-30-16,3 0-35 0,-2 3-32 0,5-3-37 15,4 2-35-15,-4 1-91 0</inkml:trace>
  <inkml:trace contextRef="#ctx0" brushRef="#br1" timeOffset="43256.54">19539 11216 104 0,'0'0'63'0,"0"0"-4"0,0 0 15 32,0 0 5-32,0 0-19 0,0 0-10 15,21-34 1-15,-21 27-17 0,3-1-8 16,-3 1 1-16,5 1 5 0,-5-3-6 16,0 5-12-16,0-3-5 0,0 3-1 15,-8 1-6-15,3 0-2 0,-3 3-2 16,0 0-3-16,1 1 0 0,-6 5-5 15,0 0 3-15,5 2 6 0,-2 1 1 16,-1 1-1-16,6 1 1 0,-2-1-1 16,4 1 1-16,3-1 0 0,0 1 0 15,3-1 2-15,4 0 11 0,1-1 4 0,0 0-1 16,5 0-1-16,0-2-6 16,-6 2 0-16,6-1-5 0,0-1 3 0,-2-1 1 0,-1 2-1 31,3-3 3-31,-5 3 1 0,-1-2 0 15,4 1 2-15,-4 1 1 0,-1-2-5 0,-1 1-1 0,0 2-3 0,-5 0 1 16,0-1-4-16,0 1 3 0,0 1 2 16,-3 0 2-16,-4 0 8 0,-1-2-4 15,-3 3-4-15,1-2 0 16,-5 0-3-16,2 0 0 16,-5-2-3-16,0 0-1 0,-1 1-1 15,4-4 2-15,-3 3-1 16,2-4-2-16,1 2 4 0,-3-3-4 15,10-2 2-15,-5 0-2 16,5 0 3-16,1-7-2 0,1 2-1 0,4-4 0 0,2 0 0 16,0-2 0-16,2 0 1 0,6-1-1 15,3-2 0-15,-1 0 0 0,3 1 0 16,2-3 2-16,1 1 0 16,2-1 2-16,0 0 1 0,3-2 5 0,-3 4 3 15,2-4 3-15,-2 4-1 0,1-4-5 16,-7 2-1-1,-1 1 1-15,-6 1-5 0,0 0 7 16,0 0-1-16,-5 3-5 0,0-1-4 16,-5 4 1-16,0 1-3 0,-3 1-2 15,0 2-1-15,-4 0-6 0,4 2-8 16,-5 0-7-16,3 2-16 0,-1-1-22 16,3 1-20-16,-2 0-35 0,0 1-29 15,-1 1-29-15,6-1-98 0</inkml:trace>
  <inkml:trace contextRef="#ctx0" brushRef="#br1" timeOffset="44000.53">18785 10675 313 0,'0'0'85'0,"0"-2"4"0,0 1-6 31,-3 0 17-31,3 1-29 0,0-3-9 16,-2 3 3-16,-1-2-6 0,1 1-17 15,-1 1-17-15,0-3 5 0,1 3-3 16,-1-2-8-16,3 2-10 0,0 0-8 16,0-1-1-16,0 0-20 0,0 0-28 15,3-1-34-15,2-2-42 0,11 3-46 16,-6-2-33-16,3 1-102 0</inkml:trace>
  <inkml:trace contextRef="#ctx0" brushRef="#br1" timeOffset="44121.09">19015 10780 338 0,'0'0'46'15,"0"0"-26"-15,0 0 25 0,0 0-15 16,0 0-30-16,0 0-59 0,0 0-76 16,0 0-84-16</inkml:trace>
  <inkml:trace contextRef="#ctx0" brushRef="#br1" timeOffset="44290.71">18997 10683 379 0,'0'0'113'0,"0"0"-31"16,0 0-21-16,0 0 3 0,0 0-45 15,0 0-19-15,0 0-33 0,0 0-50 16,-8-36-59-16,3 26-104 0</inkml:trace>
  <inkml:trace contextRef="#ctx0" brushRef="#br1" timeOffset="44440.95">18963 10552 387 0,'0'0'102'15,"0"0"-38"-15,0 0 18 0,0 0-32 31,0 0-45-31,0 0-5 0,-20-37-21 16,20 28-60-16,-3-5-55 0,0 1-66 16</inkml:trace>
  <inkml:trace contextRef="#ctx0" brushRef="#br1" timeOffset="44607.65">18868 10497 330 0,'0'0'112'16,"0"0"-59"-16,0 0 28 0,0 0-42 0,0 0-39 0,0 0-7 16,0 0-74-16,-24-34-96 15,22 26-134-15</inkml:trace>
  <inkml:trace contextRef="#ctx0" brushRef="#br1" timeOffset="44741.12">18684 10615 126 0,'0'0'166'0,"0"0"-109"15,0 0-47-15,0 0 33 0,0 0-43 16,-33 8-32-16,25-8-81 0,0-3-107 0</inkml:trace>
  <inkml:trace contextRef="#ctx0" brushRef="#br1" timeOffset="44891.34">18656 10699 288 0,'0'0'59'0,"0"0"-5"0,0 0 26 15,0 0-15-15,0 0-43 0,0 0-15 0,0 0-7 0,0 0-1 16,0 0-60-16,5 13-92 0,-5-17-97 16</inkml:trace>
  <inkml:trace contextRef="#ctx0" brushRef="#br1" timeOffset="45001.54">18746 10752 189 0,'0'0'60'16,"0"0"-4"-16,0 0-3 0,0 0-2 16,0 0-41-16,0 0-10 0,0 0-44 15,0 0-101-15</inkml:trace>
  <inkml:trace contextRef="#ctx0" brushRef="#br1" timeOffset="45208.48">18904 10699 279 0,'0'0'55'0,"0"0"-2"0,0 0 25 16,0 0-17-16,0 0-42 0,0 0-17 15,0 0-2 1,0 0-36-16,0 0-66 0,-18-38-76 15</inkml:trace>
  <inkml:trace contextRef="#ctx0" brushRef="#br1" timeOffset="45291.96">18901 10630 452 0,'0'0'73'0,"0"0"-57"0,0 0 15 16,0 0-31-16,0 0-45 0,8-35-66 15,-3 23-88-15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75861-10A4-82EF-47D2-8FFB7AFD15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79EE0B-8BD1-0A5B-5820-3D4AE3A5F2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4BEC1B-DDF8-D6BD-3B0C-BCD61269F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378EA-F5C3-47B5-B779-037C2B50156E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4170C-9A4C-5F88-C92C-C304ADE85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95141-D72D-001A-CE9E-A461BA085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7705-E361-4E5E-BD5A-42DA013AF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50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3D21C-03A1-3B3F-6A62-2775E161E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3822DC-0C99-5CDF-6FAD-881AEEF425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D30FF5-BD1B-9775-C8F7-D3954A7BA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378EA-F5C3-47B5-B779-037C2B50156E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FF0408-124C-F457-4C49-05126E10D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47BFF9-248A-E088-6C67-7249CD98D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7705-E361-4E5E-BD5A-42DA013AF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370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3903A0-56BA-8BC4-4A29-4AE168E51F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8A4B44-65B7-0973-C91A-B841A80D63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CFD0F9-5864-A7D5-1C34-67AC4E4F7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378EA-F5C3-47B5-B779-037C2B50156E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927BFE-C43D-D4EA-4D44-1FA6B0B35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9D500F-732D-780F-17AF-A1B3015E2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7705-E361-4E5E-BD5A-42DA013AF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667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C1A48-B85B-3285-A08D-20BD2AED0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EC213-3A9B-F6F1-7F1D-46141C701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32C8AE-19B7-D98A-07E2-3E8B097F2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378EA-F5C3-47B5-B779-037C2B50156E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F80C85-740E-7BF9-FDEE-D1E6FF2F0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A0E8AA-EF29-4F88-75BC-F66FC3698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7705-E361-4E5E-BD5A-42DA013AF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382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5C7D8-9A39-1671-044E-6329ECD66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4A2547-44DC-6506-FB48-E70D051587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DA1DE5-3108-BC7B-B20B-B6A5606E2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378EA-F5C3-47B5-B779-037C2B50156E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925312-6F6B-0270-C929-A918A405A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447040-6EA3-2900-8CEE-DE2918E6C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7705-E361-4E5E-BD5A-42DA013AF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351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2E505-F162-0758-A6FB-1CCEE338B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3CDC8C-92D4-18EE-4244-6D10C86530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3BB201-3CB0-ECE9-05B9-A4B63692F2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E32F97-F47E-E1F2-34E1-562EBFB18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378EA-F5C3-47B5-B779-037C2B50156E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EDC8A0-8105-854D-BBF3-1C8F75DF8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4E9687-65E5-6E90-575F-0A61DEEFE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7705-E361-4E5E-BD5A-42DA013AF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076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2443F-3EDE-E737-BAA2-CFF68B893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C62230-F73A-5BDF-5AA2-B6FB8BBB4A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D95E22-A975-F6C1-64AC-676C938894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DF927B-643E-AB55-C433-F7189EB15C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242931-6999-BEF3-74FD-42E31E3517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2798AC-B5B7-27F4-E440-B740BF7CD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378EA-F5C3-47B5-B779-037C2B50156E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BC212B-A01B-FF14-8635-AD198B3CD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52A7F5-E269-0ABB-686C-6E244424A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7705-E361-4E5E-BD5A-42DA013AF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521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BEE73-EE00-22B7-63B9-B55772A31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2E8803-1915-5071-665B-83F1B336E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378EA-F5C3-47B5-B779-037C2B50156E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FDDB65-1664-DBB3-F1B1-79C92E298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637166-F802-6389-6DCE-A0E0F002E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7705-E361-4E5E-BD5A-42DA013AF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248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2F25EB-226E-BFCA-0103-2D9FACBB2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378EA-F5C3-47B5-B779-037C2B50156E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D32923-D50A-3C8C-A8C2-8937EFCBF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882FB2-9959-061C-8211-607BBB066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7705-E361-4E5E-BD5A-42DA013AF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214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EE734-B881-9D91-3DFB-D21B5FC9D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4FA06-3ECA-D49A-D6FB-976D48AF7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F8914A-6F47-467F-A665-7007935E18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D15818-3E55-F6E6-BCAD-9DA0AD90E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378EA-F5C3-47B5-B779-037C2B50156E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BFB4F2-2DF4-5449-580E-9F3190866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FB2B7E-A762-99AA-E107-75F47D193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7705-E361-4E5E-BD5A-42DA013AF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42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A80CB-BABA-F147-66E8-ADED8ED03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EEA851-8148-5B38-7CD9-50A486FC34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01305C-0EF4-68B8-A2B1-3446D78842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5A4DD4-16F8-45C8-C44C-C15867F97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378EA-F5C3-47B5-B779-037C2B50156E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9C414A-F715-FE14-0034-A5A950193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AE17E0-B645-04CF-08FC-6D33DBB2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7705-E361-4E5E-BD5A-42DA013AF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60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E3866D-7DAE-2D23-766C-74D6E60D0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79C3F9-9854-55AC-650B-BEDA2DB68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431B58-85B4-1ED9-1982-E1E2C819A9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97378EA-F5C3-47B5-B779-037C2B50156E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BD9FFA-4724-87E7-328B-136B140A9A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F97AFC-57A5-E201-5308-F3E59A1C13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EE7705-E361-4E5E-BD5A-42DA013AF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126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.xml"/><Relationship Id="rId5" Type="http://schemas.openxmlformats.org/officeDocument/2006/relationships/image" Target="../media/image2.png"/><Relationship Id="rId4" Type="http://schemas.openxmlformats.org/officeDocument/2006/relationships/customXml" Target="../ink/ink2.xml"/><Relationship Id="rId9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customXml" Target="../ink/ink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customXml" Target="../ink/ink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customXml" Target="../ink/ink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209800" y="2130553"/>
            <a:ext cx="7772400" cy="1470025"/>
          </a:xfrm>
          <a:prstGeom prst="rect">
            <a:avLst/>
          </a:prstGeom>
        </p:spPr>
        <p:txBody>
          <a:bodyPr anchor="ctr" anchorCtr="0"/>
          <a:lstStyle/>
          <a:p>
            <a:pPr eaLnBrk="1" hangingPunct="1"/>
            <a:r>
              <a:rPr lang="en-US" b="1" dirty="0">
                <a:latin typeface="Arial" charset="0"/>
                <a:cs typeface="Arial" charset="0"/>
              </a:rPr>
              <a:t>Section 11.4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895600" y="3502152"/>
            <a:ext cx="6400800" cy="1752600"/>
          </a:xfrm>
          <a:prstGeom prst="rect">
            <a:avLst/>
          </a:prstGeom>
        </p:spPr>
        <p:txBody>
          <a:bodyPr rtlCol="0" anchor="t" anchorCtr="1">
            <a:normAutofit/>
          </a:bodyPr>
          <a:lstStyle/>
          <a:p>
            <a:pPr algn="ctr">
              <a:buNone/>
              <a:defRPr/>
            </a:pPr>
            <a:r>
              <a:rPr lang="en-US" b="1" i="1" dirty="0"/>
              <a:t>Testing a Hypothesis about a Population Proportion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AC647E9-C0FD-4DEC-DB58-9B6C846DF704}"/>
                  </a:ext>
                </a:extLst>
              </p14:cNvPr>
              <p14:cNvContentPartPr/>
              <p14:nvPr/>
            </p14:nvContentPartPr>
            <p14:xfrm>
              <a:off x="457200" y="3624840"/>
              <a:ext cx="1730880" cy="2368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AC647E9-C0FD-4DEC-DB58-9B6C846DF70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1080" y="3618720"/>
                <a:ext cx="1743120" cy="24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45F98E30-9D45-4086-A7E8-53E2F4A80C26}"/>
                  </a:ext>
                </a:extLst>
              </p14:cNvPr>
              <p14:cNvContentPartPr/>
              <p14:nvPr/>
            </p14:nvContentPartPr>
            <p14:xfrm>
              <a:off x="9767547" y="-38167"/>
              <a:ext cx="3396600" cy="52056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45F98E30-9D45-4086-A7E8-53E2F4A80C2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761427" y="-44287"/>
                <a:ext cx="3408840" cy="53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EE8DBFA6-D8E5-0F8D-F8AD-80593AABC6CD}"/>
                  </a:ext>
                </a:extLst>
              </p14:cNvPr>
              <p14:cNvContentPartPr/>
              <p14:nvPr/>
            </p14:nvContentPartPr>
            <p14:xfrm>
              <a:off x="11894427" y="1104833"/>
              <a:ext cx="2447640" cy="29700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EE8DBFA6-D8E5-0F8D-F8AD-80593AABC6CD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1888307" y="1098713"/>
                <a:ext cx="2459880" cy="30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5C6E42E5-94BB-5069-35DE-23B94EEFE424}"/>
                  </a:ext>
                </a:extLst>
              </p14:cNvPr>
              <p14:cNvContentPartPr/>
              <p14:nvPr/>
            </p14:nvContentPartPr>
            <p14:xfrm>
              <a:off x="11218707" y="3298673"/>
              <a:ext cx="1453680" cy="34164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5C6E42E5-94BB-5069-35DE-23B94EEFE424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1212587" y="3292553"/>
                <a:ext cx="1465920" cy="353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B5A8B-A2C5-4870-AD2D-A3E9F0DC2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a Hypothesis about a Population Proportion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D14CB4A-DE40-44AA-B64B-68657D1F2D6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Use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</m:oMath>
                </a14:m>
                <a:r>
                  <a:rPr lang="en-US" dirty="0"/>
                  <a:t> to test hypotheses about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D14CB4A-DE40-44AA-B64B-68657D1F2D6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81" t="-1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6E5CB28-3614-2009-2348-53DFF3497322}"/>
                  </a:ext>
                </a:extLst>
              </p14:cNvPr>
              <p14:cNvContentPartPr/>
              <p14:nvPr/>
            </p14:nvContentPartPr>
            <p14:xfrm>
              <a:off x="1380600" y="1517760"/>
              <a:ext cx="10623960" cy="52545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6E5CB28-3614-2009-2348-53DFF349732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71240" y="1508400"/>
                <a:ext cx="10642680" cy="5273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57316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91ECB-7068-4EAE-A1AD-DB934582F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Hypotheses for a Test about a Single Proportion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8C96AC-9C64-42FD-B78E-3A89F34074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7350" y="2519892"/>
            <a:ext cx="8877300" cy="2092537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164948B-7EC8-ED50-CEA0-8EAEA8E96793}"/>
                  </a:ext>
                </a:extLst>
              </p14:cNvPr>
              <p14:cNvContentPartPr/>
              <p14:nvPr/>
            </p14:nvContentPartPr>
            <p14:xfrm>
              <a:off x="4673520" y="1489320"/>
              <a:ext cx="2441160" cy="4896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164948B-7EC8-ED50-CEA0-8EAEA8E9679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664160" y="1479960"/>
                <a:ext cx="2459880" cy="508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97176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college is trying a new student registration system and wants to know if there is sufficient evidence to conclude that more than </a:t>
            </a:r>
            <a:r>
              <a:rPr lang="en-US" dirty="0">
                <a:solidFill>
                  <a:srgbClr val="0000FF"/>
                </a:solidFill>
              </a:rPr>
              <a:t>60% </a:t>
            </a:r>
            <a:r>
              <a:rPr lang="en-US" dirty="0"/>
              <a:t>of the students favor it. In a random sample of 520 students, 352 said that the new registration system is superior. Say </a:t>
            </a:r>
            <a:r>
              <a:rPr lang="el-GR" i="1" dirty="0">
                <a:latin typeface="Cambria Math" panose="02040503050406030204" pitchFamily="18" charset="0"/>
                <a:ea typeface="Cambria Math" panose="02040503050406030204" pitchFamily="18" charset="0"/>
              </a:rPr>
              <a:t>α</a:t>
            </a:r>
            <a:r>
              <a:rPr lang="en-US" dirty="0"/>
              <a:t> = 0.05.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B5A2A0F-2DBC-E17D-AADB-55CF076805B4}"/>
                  </a:ext>
                </a:extLst>
              </p14:cNvPr>
              <p14:cNvContentPartPr/>
              <p14:nvPr/>
            </p14:nvContentPartPr>
            <p14:xfrm>
              <a:off x="2147040" y="2602800"/>
              <a:ext cx="7778520" cy="30355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B5A2A0F-2DBC-E17D-AADB-55CF076805B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37680" y="2593440"/>
                <a:ext cx="7797240" cy="305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273B9AFF-7222-DCF0-2C82-9A2A9F083CF2}"/>
                  </a:ext>
                </a:extLst>
              </p14:cNvPr>
              <p14:cNvContentPartPr/>
              <p14:nvPr/>
            </p14:nvContentPartPr>
            <p14:xfrm>
              <a:off x="3983040" y="5213880"/>
              <a:ext cx="1331640" cy="36216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273B9AFF-7222-DCF0-2C82-9A2A9F083CF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73680" y="5204520"/>
                <a:ext cx="1350360" cy="380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(cont.)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D9EC81A3-617F-4509-6587-F5BE8BC0403A}"/>
                  </a:ext>
                </a:extLst>
              </p14:cNvPr>
              <p14:cNvContentPartPr/>
              <p14:nvPr/>
            </p14:nvContentPartPr>
            <p14:xfrm>
              <a:off x="688320" y="592560"/>
              <a:ext cx="10965600" cy="62031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D9EC81A3-617F-4509-6587-F5BE8BC0403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78960" y="583200"/>
                <a:ext cx="10984320" cy="6221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25238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(cont.)</a:t>
            </a:r>
          </a:p>
        </p:txBody>
      </p:sp>
      <p:pic>
        <p:nvPicPr>
          <p:cNvPr id="757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2047462"/>
            <a:ext cx="4448948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</a:t>
            </a:r>
            <a:r>
              <a:rPr lang="en-US" i="1" dirty="0"/>
              <a:t>P</a:t>
            </a:r>
            <a:r>
              <a:rPr lang="en-US" dirty="0"/>
              <a:t>-Values for a Hypothesis Test for a Proportion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527B4A6-D8C1-7F89-95F0-1CAEBF086F29}"/>
                  </a:ext>
                </a:extLst>
              </p14:cNvPr>
              <p14:cNvContentPartPr/>
              <p14:nvPr/>
            </p14:nvContentPartPr>
            <p14:xfrm>
              <a:off x="805680" y="1237680"/>
              <a:ext cx="11225880" cy="56228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527B4A6-D8C1-7F89-95F0-1CAEBF086F2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96320" y="1228320"/>
                <a:ext cx="11244600" cy="5641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</a:t>
            </a:r>
            <a:r>
              <a:rPr lang="en-US" i="1" dirty="0"/>
              <a:t>P</a:t>
            </a:r>
            <a:r>
              <a:rPr lang="en-US" dirty="0"/>
              <a:t>-Values for a Hypothesis Test for a Proportion (cont.)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6805EFF-6084-DA52-D054-38BDD604AD64}"/>
                  </a:ext>
                </a:extLst>
              </p14:cNvPr>
              <p14:cNvContentPartPr/>
              <p14:nvPr/>
            </p14:nvContentPartPr>
            <p14:xfrm>
              <a:off x="924480" y="1763640"/>
              <a:ext cx="4180680" cy="48456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6805EFF-6084-DA52-D054-38BDD604AD6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15120" y="1754280"/>
                <a:ext cx="4199400" cy="486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6F49952-2F14-176A-35FB-8464E6A09D02}"/>
                  </a:ext>
                </a:extLst>
              </p14:cNvPr>
              <p14:cNvContentPartPr/>
              <p14:nvPr/>
            </p14:nvContentPartPr>
            <p14:xfrm>
              <a:off x="1674360" y="2442600"/>
              <a:ext cx="9619560" cy="41331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6F49952-2F14-176A-35FB-8464E6A09D0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65000" y="2433240"/>
                <a:ext cx="9638280" cy="4151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(cont.)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D2499C1C-4FD2-7C46-54F6-8AE768760D0A}"/>
                  </a:ext>
                </a:extLst>
              </p14:cNvPr>
              <p14:cNvContentPartPr/>
              <p14:nvPr/>
            </p14:nvContentPartPr>
            <p14:xfrm>
              <a:off x="1751400" y="1762560"/>
              <a:ext cx="6570720" cy="38080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D2499C1C-4FD2-7C46-54F6-8AE768760D0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42040" y="1753200"/>
                <a:ext cx="6589440" cy="382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387580A-C0E9-8E76-74AB-AE0EB5B4D355}"/>
                  </a:ext>
                </a:extLst>
              </p14:cNvPr>
              <p14:cNvContentPartPr/>
              <p14:nvPr/>
            </p14:nvContentPartPr>
            <p14:xfrm>
              <a:off x="2708640" y="3055320"/>
              <a:ext cx="8675640" cy="31039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387580A-C0E9-8E76-74AB-AE0EB5B4D35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699280" y="3045960"/>
                <a:ext cx="8694360" cy="3122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44389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119</Words>
  <Application>Microsoft Office PowerPoint</Application>
  <PresentationFormat>Widescreen</PresentationFormat>
  <Paragraphs>12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Aptos Display</vt:lpstr>
      <vt:lpstr>Arial</vt:lpstr>
      <vt:lpstr>Cambria Math</vt:lpstr>
      <vt:lpstr>Office Theme</vt:lpstr>
      <vt:lpstr>Section 11.4</vt:lpstr>
      <vt:lpstr>Testing a Hypothesis about a Population Proportion</vt:lpstr>
      <vt:lpstr>Hypotheses for a Test about a Single Proportion</vt:lpstr>
      <vt:lpstr>Example</vt:lpstr>
      <vt:lpstr>Example (cont.)</vt:lpstr>
      <vt:lpstr>Example (cont.)</vt:lpstr>
      <vt:lpstr>Calculating P-Values for a Hypothesis Test for a Proportion </vt:lpstr>
      <vt:lpstr>Calculating P-Values for a Hypothesis Test for a Proportion (cont.)</vt:lpstr>
      <vt:lpstr>Example (cont.)</vt:lpstr>
    </vt:vector>
  </TitlesOfParts>
  <Company>Appalachian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Roy, Jayjit</dc:creator>
  <cp:lastModifiedBy>Roy, Jayjit</cp:lastModifiedBy>
  <cp:revision>2</cp:revision>
  <dcterms:created xsi:type="dcterms:W3CDTF">2024-10-20T03:04:55Z</dcterms:created>
  <dcterms:modified xsi:type="dcterms:W3CDTF">2024-10-28T14:31:22Z</dcterms:modified>
</cp:coreProperties>
</file>